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21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3" r:id="rId6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48" d="100"/>
          <a:sy n="48" d="100"/>
        </p:scale>
        <p:origin x="114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7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95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68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51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0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16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3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52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15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0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CE064-40DE-4F2D-9C23-B379243CED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C1CFE-6EE0-4C7A-8ADB-4BB2BF726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1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I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922B77-AC17-40CE-93D5-4992B7F4B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545867"/>
              </p:ext>
            </p:extLst>
          </p:nvPr>
        </p:nvGraphicFramePr>
        <p:xfrm>
          <a:off x="0" y="0"/>
          <a:ext cx="9906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53000">
                  <a:extLst>
                    <a:ext uri="{9D8B030D-6E8A-4147-A177-3AD203B41FA5}">
                      <a16:colId xmlns:a16="http://schemas.microsoft.com/office/drawing/2014/main" val="1023286815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4099533023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94950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C719058-CE29-4592-B578-641635C969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704" y="243446"/>
            <a:ext cx="1932222" cy="18340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674571-5584-45BF-AA29-D733EEC0A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220" y="243445"/>
            <a:ext cx="1932222" cy="183400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55FC2DB-5878-422D-BDF1-2436400662E3}"/>
              </a:ext>
            </a:extLst>
          </p:cNvPr>
          <p:cNvSpPr txBox="1"/>
          <p:nvPr/>
        </p:nvSpPr>
        <p:spPr>
          <a:xfrm>
            <a:off x="5165559" y="2077450"/>
            <a:ext cx="4513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إسمي : ...............................</a:t>
            </a:r>
          </a:p>
          <a:p>
            <a:pPr algn="ctr"/>
            <a:r>
              <a:rPr lang="ar-AE" sz="2400" b="1" dirty="0"/>
              <a:t>صفي :  ................................</a:t>
            </a:r>
            <a:endParaRPr lang="en-US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4433ED-DA05-4EDC-812D-E1B9E551261B}"/>
              </a:ext>
            </a:extLst>
          </p:cNvPr>
          <p:cNvSpPr txBox="1"/>
          <p:nvPr/>
        </p:nvSpPr>
        <p:spPr>
          <a:xfrm>
            <a:off x="439670" y="2077449"/>
            <a:ext cx="4513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/>
              <a:t>إسمي : ...............................</a:t>
            </a:r>
          </a:p>
          <a:p>
            <a:pPr algn="ctr"/>
            <a:r>
              <a:rPr lang="ar-AE" sz="2400" b="1" dirty="0"/>
              <a:t>صفي :  ................................</a:t>
            </a:r>
            <a:endParaRPr lang="en-US" sz="24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B306D1-C919-4E99-9652-0F96585E73AF}"/>
              </a:ext>
            </a:extLst>
          </p:cNvPr>
          <p:cNvSpPr/>
          <p:nvPr/>
        </p:nvSpPr>
        <p:spPr>
          <a:xfrm>
            <a:off x="8117243" y="577060"/>
            <a:ext cx="15616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أتدرب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86536B-733E-4487-850C-F8BDA7913233}"/>
              </a:ext>
            </a:extLst>
          </p:cNvPr>
          <p:cNvSpPr/>
          <p:nvPr/>
        </p:nvSpPr>
        <p:spPr>
          <a:xfrm>
            <a:off x="3260663" y="570732"/>
            <a:ext cx="15616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أتدرب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50AD808-FE68-4F1F-96F5-639958654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560" y="3208421"/>
            <a:ext cx="4513330" cy="361518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E73BFF-0F68-408F-86D1-DCDE76E6F714}"/>
              </a:ext>
            </a:extLst>
          </p:cNvPr>
          <p:cNvSpPr/>
          <p:nvPr/>
        </p:nvSpPr>
        <p:spPr>
          <a:xfrm>
            <a:off x="4755784" y="2796823"/>
            <a:ext cx="525649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ألون أنجازاتي لأحصل على هدية </a:t>
            </a:r>
            <a:endParaRPr lang="en-US" sz="28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2C4AEB7-9D0B-426E-BBDB-7E36F4CAD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256" y="3208421"/>
            <a:ext cx="4517528" cy="361524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60AF00D-3BAA-4891-9DEE-A3E5808CA548}"/>
              </a:ext>
            </a:extLst>
          </p:cNvPr>
          <p:cNvSpPr/>
          <p:nvPr/>
        </p:nvSpPr>
        <p:spPr>
          <a:xfrm>
            <a:off x="-146297" y="2796823"/>
            <a:ext cx="525649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8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ألون أنجازاتي لأحصل على هدية </a:t>
            </a:r>
            <a:endParaRPr lang="en-US" sz="28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902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77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51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31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5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80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71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87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85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92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93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684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83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87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25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72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8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07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67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68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58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38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75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10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12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79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34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45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489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84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30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18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84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0668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57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305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253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90134" y="1566334"/>
            <a:ext cx="34015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81801" y="1566334"/>
            <a:ext cx="34015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500475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238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286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334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751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416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384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436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339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543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781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647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184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30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364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276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299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157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231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20882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5144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577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916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4905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5146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8420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4161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9566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5C4C80-2F58-4DBB-BEFE-174E21CD603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51000" y="1227665"/>
          <a:ext cx="4268535" cy="40822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3707">
                  <a:extLst>
                    <a:ext uri="{9D8B030D-6E8A-4147-A177-3AD203B41FA5}">
                      <a16:colId xmlns:a16="http://schemas.microsoft.com/office/drawing/2014/main" val="330310117"/>
                    </a:ext>
                  </a:extLst>
                </a:gridCol>
                <a:gridCol w="853707">
                  <a:extLst>
                    <a:ext uri="{9D8B030D-6E8A-4147-A177-3AD203B41FA5}">
                      <a16:colId xmlns:a16="http://schemas.microsoft.com/office/drawing/2014/main" val="2035390230"/>
                    </a:ext>
                  </a:extLst>
                </a:gridCol>
                <a:gridCol w="853707">
                  <a:extLst>
                    <a:ext uri="{9D8B030D-6E8A-4147-A177-3AD203B41FA5}">
                      <a16:colId xmlns:a16="http://schemas.microsoft.com/office/drawing/2014/main" val="570421113"/>
                    </a:ext>
                  </a:extLst>
                </a:gridCol>
                <a:gridCol w="853707">
                  <a:extLst>
                    <a:ext uri="{9D8B030D-6E8A-4147-A177-3AD203B41FA5}">
                      <a16:colId xmlns:a16="http://schemas.microsoft.com/office/drawing/2014/main" val="2437786745"/>
                    </a:ext>
                  </a:extLst>
                </a:gridCol>
                <a:gridCol w="853707">
                  <a:extLst>
                    <a:ext uri="{9D8B030D-6E8A-4147-A177-3AD203B41FA5}">
                      <a16:colId xmlns:a16="http://schemas.microsoft.com/office/drawing/2014/main" val="231287545"/>
                    </a:ext>
                  </a:extLst>
                </a:gridCol>
              </a:tblGrid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5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952973"/>
                  </a:ext>
                </a:extLst>
              </a:tr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6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7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8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9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10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859088"/>
                  </a:ext>
                </a:extLst>
              </a:tr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11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12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15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046480"/>
                  </a:ext>
                </a:extLst>
              </a:tr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16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17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18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19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20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995604"/>
                  </a:ext>
                </a:extLst>
              </a:tr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21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22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25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6661"/>
                  </a:ext>
                </a:extLst>
              </a:tr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26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27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28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29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30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231596"/>
                  </a:ext>
                </a:extLst>
              </a:tr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31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32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35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208142"/>
                  </a:ext>
                </a:extLst>
              </a:tr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36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37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38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39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40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80358"/>
                  </a:ext>
                </a:extLst>
              </a:tr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41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42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43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45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846467"/>
                  </a:ext>
                </a:extLst>
              </a:tr>
              <a:tr h="408227"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46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47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48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49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b="1" dirty="0"/>
                        <a:t>50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004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938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76</Words>
  <Application>Microsoft Office PowerPoint</Application>
  <PresentationFormat>A4 Paper (210x297 mm)</PresentationFormat>
  <Paragraphs>60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 Ali</dc:creator>
  <cp:lastModifiedBy>OHOOD ALMEHAIRI</cp:lastModifiedBy>
  <cp:revision>7</cp:revision>
  <dcterms:created xsi:type="dcterms:W3CDTF">2016-12-14T13:31:19Z</dcterms:created>
  <dcterms:modified xsi:type="dcterms:W3CDTF">2017-10-23T14:20:37Z</dcterms:modified>
</cp:coreProperties>
</file>