
<file path=[Content_Types].xml><?xml version="1.0" encoding="utf-8"?>
<Types xmlns="http://schemas.openxmlformats.org/package/2006/content-types">
  <Default Extension="wav" ContentType="audio/x-wav"/>
  <Default Extension="jpeg" ContentType="image/jpeg"/>
  <Default Extension="JPG" ContentType="image/.jpg"/>
  <Default Extension="png" ContentType="image/png"/>
  <Default Extension="gif" ContentType="image/gif"/>
  <Default Extension="emf" ContentType="image/x-emf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5.svg" ContentType="image/svg+xml"/>
  <Override PartName="/ppt/media/image6.svg" ContentType="image/svg+xml"/>
  <Override PartName="/ppt/media/image7.svg" ContentType="image/svg+xml"/>
  <Override PartName="/ppt/media/image8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1"/>
  </p:notesMasterIdLst>
  <p:handoutMasterIdLst>
    <p:handoutMasterId r:id="rId25"/>
  </p:handoutMasterIdLst>
  <p:sldIdLst>
    <p:sldId id="256" r:id="rId3"/>
    <p:sldId id="277" r:id="rId4"/>
    <p:sldId id="278" r:id="rId5"/>
    <p:sldId id="283" r:id="rId6"/>
    <p:sldId id="291" r:id="rId7"/>
    <p:sldId id="290" r:id="rId8"/>
    <p:sldId id="289" r:id="rId9"/>
    <p:sldId id="296" r:id="rId10"/>
    <p:sldId id="288" r:id="rId12"/>
    <p:sldId id="287" r:id="rId13"/>
    <p:sldId id="286" r:id="rId14"/>
    <p:sldId id="285" r:id="rId15"/>
    <p:sldId id="267" r:id="rId16"/>
    <p:sldId id="266" r:id="rId17"/>
    <p:sldId id="284" r:id="rId18"/>
    <p:sldId id="297" r:id="rId19"/>
    <p:sldId id="298" r:id="rId20"/>
    <p:sldId id="300" r:id="rId21"/>
    <p:sldId id="299" r:id="rId22"/>
    <p:sldId id="301" r:id="rId23"/>
    <p:sldId id="30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151"/>
    <a:srgbClr val="66FF99"/>
    <a:srgbClr val="B53164"/>
    <a:srgbClr val="225B5F"/>
    <a:srgbClr val="E6E6E6"/>
    <a:srgbClr val="0F1722"/>
    <a:srgbClr val="1B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9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92" y="78"/>
      </p:cViewPr>
      <p:guideLst>
        <p:guide orient="horz" pos="2160"/>
        <p:guide pos="3871"/>
        <p:guide orient="horz" pos="31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3C146-E2BA-41EA-8AE9-0C67692768F2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00C303-0EDA-42E1-9745-6C6A39A7B5C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D3EB6-8099-4744-9273-C8C1DD61A2EA}" type="datetimeFigureOut">
              <a:rPr lang="en-US" noProof="0" smtClean="0"/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40A10-6036-4879-816D-55C01FC94846}" type="slidenum">
              <a:rPr lang="en-US" noProof="0" smtClean="0"/>
            </a:fld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8a4dfc6c8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8a4dfc6c8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5355336" y="117298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/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/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833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/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706368" y="307960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205904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215201" cy="13283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03003" y="2490534"/>
            <a:ext cx="6083300" cy="25877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94591" y="1090118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94591" y="2243662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924675" y="1993043"/>
            <a:ext cx="5267325" cy="100800"/>
            <a:chOff x="0" y="3240138"/>
            <a:chExt cx="3434400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894591" y="2868443"/>
            <a:ext cx="4482996" cy="2432603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854411" y="1472184"/>
            <a:ext cx="324620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2219359"/>
            <a:ext cx="5021940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3122284"/>
            <a:ext cx="3434400" cy="100800"/>
            <a:chOff x="0" y="3240138"/>
            <a:chExt cx="3434400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15720" y="3392200"/>
            <a:ext cx="5009495" cy="2210173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108356" y="-20834"/>
            <a:ext cx="5245444" cy="5385816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317" y="707529"/>
            <a:ext cx="4494133" cy="569086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00317" y="1625821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430402" y="1375202"/>
            <a:ext cx="5761598" cy="100800"/>
            <a:chOff x="-322276" y="3240138"/>
            <a:chExt cx="3756676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-322276" y="3290538"/>
              <a:ext cx="37062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920469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090460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831850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  <a:endParaRPr lang="en-US" noProof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2920469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090460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831850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 styles</a:t>
            </a:r>
            <a:endParaRPr lang="en-US" noProof="0"/>
          </a:p>
        </p:txBody>
      </p:sp>
      <p:sp>
        <p:nvSpPr>
          <p:cNvPr id="26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549426" y="3291840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719417" y="3273552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460807" y="3291840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  <a:endParaRPr lang="en-US" noProof="0"/>
          </a:p>
        </p:txBody>
      </p:sp>
      <p:sp>
        <p:nvSpPr>
          <p:cNvPr id="29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8549426" y="4427608"/>
            <a:ext cx="2670048" cy="6400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719417" y="4409320"/>
            <a:ext cx="640080" cy="65836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6460807" y="4427608"/>
            <a:ext cx="1209357" cy="640080"/>
          </a:xfrm>
        </p:spPr>
        <p:txBody>
          <a:bodyPr lIns="0" tIns="0" rIns="0" bIns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text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itor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2091023"/>
            <a:ext cx="4464049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3244567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Rectangle 7"/>
          <p:cNvSpPr/>
          <p:nvPr userDrawn="1"/>
        </p:nvSpPr>
        <p:spPr>
          <a:xfrm>
            <a:off x="6192163" y="1435133"/>
            <a:ext cx="5175504" cy="4187952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1504" b="15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2993948"/>
            <a:ext cx="3434400" cy="100800"/>
            <a:chOff x="0" y="3240138"/>
            <a:chExt cx="3434400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3333600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815720" y="3869349"/>
            <a:ext cx="4452987" cy="1328330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6362829" y="1673942"/>
            <a:ext cx="4853962" cy="314140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1682496"/>
            <a:ext cx="12191999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63976" y="696584"/>
            <a:ext cx="4464049" cy="569086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84860" y="1983086"/>
            <a:ext cx="4443165" cy="569085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 userDrawn="1"/>
        </p:nvGrpSpPr>
        <p:grpSpPr>
          <a:xfrm>
            <a:off x="5124396" y="1373283"/>
            <a:ext cx="1943208" cy="100800"/>
            <a:chOff x="3149478" y="1373283"/>
            <a:chExt cx="1943208" cy="100800"/>
          </a:xfrm>
        </p:grpSpPr>
        <p:grpSp>
          <p:nvGrpSpPr>
            <p:cNvPr id="15" name="Group 14"/>
            <p:cNvGrpSpPr/>
            <p:nvPr userDrawn="1"/>
          </p:nvGrpSpPr>
          <p:grpSpPr>
            <a:xfrm>
              <a:off x="3149478" y="1373283"/>
              <a:ext cx="1943208" cy="100800"/>
              <a:chOff x="0" y="3237441"/>
              <a:chExt cx="1943208" cy="100800"/>
            </a:xfrm>
          </p:grpSpPr>
          <p:cxnSp>
            <p:nvCxnSpPr>
              <p:cNvPr id="13" name="Straight Connector 12"/>
              <p:cNvCxnSpPr/>
              <p:nvPr userDrawn="1"/>
            </p:nvCxnSpPr>
            <p:spPr>
              <a:xfrm>
                <a:off x="0" y="3290538"/>
                <a:ext cx="189280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 userDrawn="1"/>
            </p:nvSpPr>
            <p:spPr>
              <a:xfrm>
                <a:off x="1842408" y="3237441"/>
                <a:ext cx="100800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/>
            <p:cNvSpPr/>
            <p:nvPr userDrawn="1"/>
          </p:nvSpPr>
          <p:spPr>
            <a:xfrm>
              <a:off x="3149478" y="1373283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7179281" y="1375202"/>
            <a:ext cx="5012719" cy="100800"/>
            <a:chOff x="304632" y="3240138"/>
            <a:chExt cx="3129768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304632" y="3290538"/>
              <a:ext cx="307937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226927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226927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1226927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  <a:endParaRPr lang="en-US" noProof="0"/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4871314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5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4871314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  <a:endParaRPr lang="en-US" noProof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4871314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7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8515702" y="4271296"/>
            <a:ext cx="2944368" cy="141982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8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8515702" y="2760518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  <a:endParaRPr lang="en-US" noProof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8515702" y="3858610"/>
            <a:ext cx="2944368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2205335" y="3256107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5849839" y="3255785"/>
            <a:ext cx="266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292016" y="707529"/>
            <a:ext cx="7118056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92016" y="1625821"/>
            <a:ext cx="7096709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4314481" y="1375202"/>
            <a:ext cx="7877519" cy="100800"/>
            <a:chOff x="245550" y="3240138"/>
            <a:chExt cx="4015976" cy="100800"/>
          </a:xfrm>
        </p:grpSpPr>
        <p:cxnSp>
          <p:nvCxnSpPr>
            <p:cNvPr id="12" name="Straight Connector 11"/>
            <p:cNvCxnSpPr>
              <a:endCxn id="13" idx="6"/>
            </p:cNvCxnSpPr>
            <p:nvPr userDrawn="1"/>
          </p:nvCxnSpPr>
          <p:spPr>
            <a:xfrm>
              <a:off x="245550" y="3290538"/>
              <a:ext cx="401597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783723" y="3301941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$12,345</a:t>
            </a:r>
            <a:endParaRPr lang="en-US" noProof="0"/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716329" y="3394494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4292016" y="3394494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6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783723" y="4594663"/>
            <a:ext cx="3408243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$6,789</a:t>
            </a:r>
            <a:endParaRPr lang="en-US" noProof="0"/>
          </a:p>
        </p:txBody>
      </p:sp>
      <p:sp>
        <p:nvSpPr>
          <p:cNvPr id="27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5716329" y="4687216"/>
            <a:ext cx="5678300" cy="978407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8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4292016" y="4687216"/>
            <a:ext cx="1399099" cy="978407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with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3242645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4872948"/>
            <a:ext cx="4443165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4581382"/>
            <a:ext cx="4370400" cy="100800"/>
            <a:chOff x="-1228304" y="3240138"/>
            <a:chExt cx="4370400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1228304" y="3290538"/>
              <a:ext cx="432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3041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533023" y="4551485"/>
            <a:ext cx="5855702" cy="120807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 userDrawn="1"/>
        </p:nvSpPr>
        <p:spPr>
          <a:xfrm>
            <a:off x="3616960" y="859665"/>
            <a:ext cx="2121408" cy="2121408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/>
          <p:cNvSpPr/>
          <p:nvPr userDrawn="1"/>
        </p:nvSpPr>
        <p:spPr>
          <a:xfrm>
            <a:off x="5522965" y="836613"/>
            <a:ext cx="2816352" cy="28163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2" name="Oval 21"/>
          <p:cNvSpPr/>
          <p:nvPr userDrawn="1"/>
        </p:nvSpPr>
        <p:spPr>
          <a:xfrm>
            <a:off x="8123915" y="859665"/>
            <a:ext cx="3273552" cy="3273552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7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3851931" y="1382322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$25</a:t>
            </a:r>
            <a:endParaRPr lang="en-US" noProof="0"/>
          </a:p>
        </p:txBody>
      </p:sp>
      <p:sp>
        <p:nvSpPr>
          <p:cNvPr id="28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3927524" y="2363691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  <a:endParaRPr lang="en-US" noProof="0"/>
          </a:p>
        </p:txBody>
      </p:sp>
      <p:sp>
        <p:nvSpPr>
          <p:cNvPr id="29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3806132" y="1185842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  <a:endParaRPr lang="en-US" noProof="0"/>
          </a:p>
        </p:txBody>
      </p:sp>
      <p:sp>
        <p:nvSpPr>
          <p:cNvPr id="30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6113495" y="1767897"/>
            <a:ext cx="168109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$50</a:t>
            </a:r>
            <a:endParaRPr lang="en-US" noProof="0"/>
          </a:p>
        </p:txBody>
      </p:sp>
      <p:sp>
        <p:nvSpPr>
          <p:cNvPr id="31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6189088" y="2753338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  <a:endParaRPr lang="en-US" noProof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6067696" y="1537655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  <a:endParaRPr lang="en-US" noProof="0"/>
          </a:p>
        </p:txBody>
      </p:sp>
      <p:sp>
        <p:nvSpPr>
          <p:cNvPr id="33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8714444" y="2049128"/>
            <a:ext cx="2010420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$100</a:t>
            </a:r>
            <a:endParaRPr lang="en-US" noProof="0"/>
          </a:p>
        </p:txBody>
      </p:sp>
      <p:sp>
        <p:nvSpPr>
          <p:cNvPr id="34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8981735" y="3034569"/>
            <a:ext cx="1519848" cy="617093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Section 1</a:t>
            </a:r>
            <a:br>
              <a:rPr lang="en-US" noProof="0"/>
            </a:br>
            <a:r>
              <a:rPr lang="en-US" noProof="0"/>
              <a:t>Title</a:t>
            </a:r>
            <a:endParaRPr lang="en-US" noProof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9089050" y="1818886"/>
            <a:ext cx="1519848" cy="250619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800" b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BILLION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0" y="1625821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831851" y="3335524"/>
            <a:ext cx="4817836" cy="2248846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831850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3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4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6098826" y="2905291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06105" y="707529"/>
            <a:ext cx="3704150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-6" y="1374243"/>
            <a:ext cx="4319045" cy="100800"/>
            <a:chOff x="646012" y="3239179"/>
            <a:chExt cx="2201856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46012" y="3290538"/>
              <a:ext cx="2165636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2796480" y="3239179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11" descr="Competitors logos quadrant"/>
          <p:cNvSpPr>
            <a:spLocks noGrp="1"/>
          </p:cNvSpPr>
          <p:nvPr>
            <p:ph type="pic" sz="quarter" idx="39" hasCustomPrompt="1"/>
          </p:nvPr>
        </p:nvSpPr>
        <p:spPr>
          <a:xfrm>
            <a:off x="3928670" y="2872719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2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2" name="Picture Placeholder 11" descr="Competitors logos quadrant"/>
          <p:cNvSpPr>
            <a:spLocks noGrp="1"/>
          </p:cNvSpPr>
          <p:nvPr>
            <p:ph type="pic" sz="quarter" idx="40" hasCustomPrompt="1"/>
          </p:nvPr>
        </p:nvSpPr>
        <p:spPr>
          <a:xfrm>
            <a:off x="806105" y="2171148"/>
            <a:ext cx="1655064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1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5" name="Picture Placeholder 11" descr="Competitors logos quadrant"/>
          <p:cNvSpPr>
            <a:spLocks noGrp="1"/>
          </p:cNvSpPr>
          <p:nvPr>
            <p:ph type="pic" sz="quarter" idx="41" hasCustomPrompt="1"/>
          </p:nvPr>
        </p:nvSpPr>
        <p:spPr>
          <a:xfrm>
            <a:off x="2729582" y="445626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3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6" name="Picture Placeholder 11" descr="Competitors logos quadrant"/>
          <p:cNvSpPr>
            <a:spLocks noGrp="1"/>
          </p:cNvSpPr>
          <p:nvPr>
            <p:ph type="pic" sz="quarter" idx="42" hasCustomPrompt="1"/>
          </p:nvPr>
        </p:nvSpPr>
        <p:spPr>
          <a:xfrm>
            <a:off x="6829546" y="2770168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4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7" name="Picture Placeholder 11" descr="Competitors logos quadrant"/>
          <p:cNvSpPr>
            <a:spLocks noGrp="1"/>
          </p:cNvSpPr>
          <p:nvPr>
            <p:ph type="pic" sz="quarter" idx="43" hasCustomPrompt="1"/>
          </p:nvPr>
        </p:nvSpPr>
        <p:spPr>
          <a:xfrm>
            <a:off x="6610067" y="458883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5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8" name="Picture Placeholder 11" descr="Competitors logos quadrant"/>
          <p:cNvSpPr>
            <a:spLocks noGrp="1"/>
          </p:cNvSpPr>
          <p:nvPr>
            <p:ph type="pic" sz="quarter" idx="44" hasCustomPrompt="1"/>
          </p:nvPr>
        </p:nvSpPr>
        <p:spPr>
          <a:xfrm>
            <a:off x="9571158" y="4977452"/>
            <a:ext cx="1772153" cy="777240"/>
          </a:xfrm>
          <a:noFill/>
        </p:spPr>
        <p:txBody>
          <a:bodyPr anchor="ctr" anchorCtr="0">
            <a:noAutofit/>
          </a:bodyPr>
          <a:lstStyle>
            <a:lvl1pPr marL="0" indent="0" algn="ctr">
              <a:buNone/>
              <a:defRPr sz="2000" i="1"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Competitor 6</a:t>
            </a:r>
            <a:endParaRPr lang="en-US" noProof="0" dirty="0"/>
          </a:p>
          <a:p>
            <a:r>
              <a:rPr lang="en-US" noProof="0" dirty="0"/>
              <a:t>Logo</a:t>
            </a:r>
            <a:endParaRPr lang="en-US" noProof="0" dirty="0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789869" y="3642757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expensive</a:t>
            </a:r>
            <a:endParaRPr lang="en-US" noProof="0"/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6315481" y="5884080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convenient</a:t>
            </a:r>
            <a:endParaRPr lang="en-US" noProof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6315481" y="1343118"/>
            <a:ext cx="2741612" cy="248888"/>
          </a:xfr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More convenient</a:t>
            </a:r>
            <a:endParaRPr lang="en-US" noProof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9417999" y="1977257"/>
            <a:ext cx="1481328" cy="758952"/>
          </a:xfr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8651686" y="3642757"/>
            <a:ext cx="2741612" cy="248888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/>
            <a:r>
              <a:rPr lang="en-US" noProof="0"/>
              <a:t>Less expensive</a:t>
            </a:r>
            <a:endParaRPr lang="en-US" noProof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045600" y="1376748"/>
            <a:ext cx="100800" cy="5481252"/>
            <a:chOff x="6045600" y="1376748"/>
            <a:chExt cx="100800" cy="5481252"/>
          </a:xfrm>
        </p:grpSpPr>
        <p:cxnSp>
          <p:nvCxnSpPr>
            <p:cNvPr id="3" name="Straight Connector 2"/>
            <p:cNvCxnSpPr/>
            <p:nvPr userDrawn="1"/>
          </p:nvCxnSpPr>
          <p:spPr>
            <a:xfrm rot="16200000">
              <a:off x="3389377" y="4151376"/>
              <a:ext cx="54132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 userDrawn="1"/>
          </p:nvSpPr>
          <p:spPr>
            <a:xfrm>
              <a:off x="6045600" y="137674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7" name="Group 36"/>
          <p:cNvGrpSpPr/>
          <p:nvPr userDrawn="1"/>
        </p:nvGrpSpPr>
        <p:grpSpPr>
          <a:xfrm rot="5400000">
            <a:off x="5669857" y="-1673474"/>
            <a:ext cx="100800" cy="11440514"/>
            <a:chOff x="6045600" y="1329588"/>
            <a:chExt cx="100800" cy="11440514"/>
          </a:xfrm>
        </p:grpSpPr>
        <p:cxnSp>
          <p:nvCxnSpPr>
            <p:cNvPr id="38" name="Straight Connector 37"/>
            <p:cNvCxnSpPr/>
            <p:nvPr userDrawn="1"/>
          </p:nvCxnSpPr>
          <p:spPr>
            <a:xfrm rot="16200000">
              <a:off x="408032" y="7082102"/>
              <a:ext cx="11376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 userDrawn="1"/>
          </p:nvSpPr>
          <p:spPr>
            <a:xfrm>
              <a:off x="6045600" y="1329588"/>
              <a:ext cx="100800" cy="1008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ectio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7" y="1512271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1" y="3148315"/>
            <a:ext cx="2216876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2897696"/>
            <a:ext cx="3360726" cy="100800"/>
            <a:chOff x="0" y="3240138"/>
            <a:chExt cx="3360726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0" y="3290538"/>
              <a:ext cx="327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325992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4475261" y="2631676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72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  <a:endParaRPr lang="en-US" noProof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28" hasCustomPrompt="1"/>
          </p:nvPr>
        </p:nvSpPr>
        <p:spPr>
          <a:xfrm>
            <a:off x="7436251" y="2015540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  <a:endParaRPr lang="en-US" noProof="0"/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31" hasCustomPrompt="1"/>
          </p:nvPr>
        </p:nvSpPr>
        <p:spPr>
          <a:xfrm>
            <a:off x="10397240" y="1239687"/>
            <a:ext cx="978408" cy="978408"/>
          </a:xfrm>
          <a:prstGeom prst="ellipse">
            <a:avLst/>
          </a:prstGeom>
          <a:ln w="6350">
            <a:solidFill>
              <a:schemeClr val="tx1"/>
            </a:solidFill>
          </a:ln>
        </p:spPr>
        <p:txBody>
          <a:bodyPr lIns="0" tIns="3600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  <a:endParaRPr lang="en-US" noProof="0"/>
          </a:p>
        </p:txBody>
      </p:sp>
      <p:cxnSp>
        <p:nvCxnSpPr>
          <p:cNvPr id="24" name="Straight Connector 23"/>
          <p:cNvCxnSpPr/>
          <p:nvPr userDrawn="1"/>
        </p:nvCxnSpPr>
        <p:spPr>
          <a:xfrm rot="16200000" flipV="1">
            <a:off x="4068065" y="1728891"/>
            <a:ext cx="1792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4964465" y="836613"/>
            <a:ext cx="592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16200000" flipV="1">
            <a:off x="10688444" y="1030491"/>
            <a:ext cx="39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7925455" y="837355"/>
            <a:ext cx="0" cy="11781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3151266" y="4543170"/>
            <a:ext cx="2589369" cy="1280958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3151265" y="4246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1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3151265" y="3883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43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6048861" y="3849559"/>
            <a:ext cx="2589369" cy="1786953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4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6048860" y="355285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5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6048860" y="319029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46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8975159" y="3147170"/>
            <a:ext cx="2589369" cy="2311934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7" name="Text Placeholder 2"/>
          <p:cNvSpPr>
            <a:spLocks noGrp="1"/>
          </p:cNvSpPr>
          <p:nvPr>
            <p:ph type="body" idx="37" hasCustomPrompt="1"/>
          </p:nvPr>
        </p:nvSpPr>
        <p:spPr>
          <a:xfrm>
            <a:off x="8975158" y="2850467"/>
            <a:ext cx="2415199" cy="236141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8" name="Text Placeholder 2"/>
          <p:cNvSpPr>
            <a:spLocks noGrp="1"/>
          </p:cNvSpPr>
          <p:nvPr>
            <p:ph type="body" idx="38" hasCustomPrompt="1"/>
          </p:nvPr>
        </p:nvSpPr>
        <p:spPr>
          <a:xfrm>
            <a:off x="8975158" y="2487902"/>
            <a:ext cx="2415199" cy="360000"/>
          </a:xfrm>
        </p:spPr>
        <p:txBody>
          <a:bodyPr lIns="0" tIns="0" rIns="0" bIns="0" anchor="b" anchorCtr="0">
            <a:normAutofit/>
          </a:bodyPr>
          <a:lstStyle>
            <a:lvl1pPr marL="0" indent="0" algn="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Chart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707529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096000" y="1383372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83185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24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6096000" y="2031832"/>
            <a:ext cx="2915732" cy="360000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32"/>
          </p:nvPr>
        </p:nvSpPr>
        <p:spPr>
          <a:xfrm>
            <a:off x="803275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22" name="Content Placeholder 2"/>
          <p:cNvSpPr>
            <a:spLocks noGrp="1"/>
          </p:cNvSpPr>
          <p:nvPr>
            <p:ph sz="quarter" idx="33"/>
          </p:nvPr>
        </p:nvSpPr>
        <p:spPr>
          <a:xfrm>
            <a:off x="6096000" y="2524125"/>
            <a:ext cx="4970463" cy="2935288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736466" y="707529"/>
            <a:ext cx="2673606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TIMELINE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7803" y="1625821"/>
            <a:ext cx="2262267" cy="202153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9186215" y="1375202"/>
            <a:ext cx="3005785" cy="100800"/>
            <a:chOff x="2729180" y="3240138"/>
            <a:chExt cx="1532346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2729180" y="3290538"/>
              <a:ext cx="1504927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4210138" y="324013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2618284" y="685667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  <a:endParaRPr lang="en-US" noProof="0"/>
          </a:p>
        </p:txBody>
      </p:sp>
      <p:sp>
        <p:nvSpPr>
          <p:cNvPr id="34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5930241" y="1079309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6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5930241" y="786637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4" name="Straight Connector 13"/>
          <p:cNvCxnSpPr/>
          <p:nvPr userDrawn="1"/>
        </p:nvCxnSpPr>
        <p:spPr>
          <a:xfrm rot="16200000">
            <a:off x="2094269" y="3429000"/>
            <a:ext cx="6858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 userDrawn="1"/>
        </p:nvSpPr>
        <p:spPr>
          <a:xfrm>
            <a:off x="5372392" y="959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9" name="Oval 28"/>
          <p:cNvSpPr/>
          <p:nvPr userDrawn="1"/>
        </p:nvSpPr>
        <p:spPr>
          <a:xfrm>
            <a:off x="5372392" y="5362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Oval 29"/>
          <p:cNvSpPr/>
          <p:nvPr userDrawn="1"/>
        </p:nvSpPr>
        <p:spPr>
          <a:xfrm>
            <a:off x="5372392" y="24273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1" name="Oval 30"/>
          <p:cNvSpPr/>
          <p:nvPr userDrawn="1"/>
        </p:nvSpPr>
        <p:spPr>
          <a:xfrm>
            <a:off x="5372392" y="3894827"/>
            <a:ext cx="301752" cy="301752"/>
          </a:xfrm>
          <a:prstGeom prst="ellipse">
            <a:avLst/>
          </a:prstGeom>
          <a:solidFill>
            <a:srgbClr val="0F172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Text Placeholder 2"/>
          <p:cNvSpPr>
            <a:spLocks noGrp="1"/>
          </p:cNvSpPr>
          <p:nvPr>
            <p:ph type="body" idx="31" hasCustomPrompt="1"/>
          </p:nvPr>
        </p:nvSpPr>
        <p:spPr>
          <a:xfrm>
            <a:off x="5930241" y="2532448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3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5930241" y="2239776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930241" y="398558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7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5930241" y="369291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5930241" y="5438727"/>
            <a:ext cx="2810591" cy="75886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5930241" y="5146055"/>
            <a:ext cx="2810591" cy="292671"/>
          </a:xfrm>
        </p:spPr>
        <p:txBody>
          <a:bodyPr lIns="0" tIns="0" rIns="0" bIns="0" anchor="t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0" name="Text Placeholder 15"/>
          <p:cNvSpPr>
            <a:spLocks noGrp="1"/>
          </p:cNvSpPr>
          <p:nvPr>
            <p:ph type="body" sz="quarter" idx="37" hasCustomPrompt="1"/>
          </p:nvPr>
        </p:nvSpPr>
        <p:spPr>
          <a:xfrm>
            <a:off x="2618284" y="2153566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  <a:endParaRPr lang="en-US" noProof="0"/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38" hasCustomPrompt="1"/>
          </p:nvPr>
        </p:nvSpPr>
        <p:spPr>
          <a:xfrm>
            <a:off x="2618284" y="3621465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  <a:endParaRPr lang="en-US" noProof="0"/>
          </a:p>
        </p:txBody>
      </p:sp>
      <p:sp>
        <p:nvSpPr>
          <p:cNvPr id="42" name="Text Placeholder 15"/>
          <p:cNvSpPr>
            <a:spLocks noGrp="1"/>
          </p:cNvSpPr>
          <p:nvPr>
            <p:ph type="body" sz="quarter" idx="39" hasCustomPrompt="1"/>
          </p:nvPr>
        </p:nvSpPr>
        <p:spPr>
          <a:xfrm>
            <a:off x="2618284" y="5089363"/>
            <a:ext cx="2616212" cy="978408"/>
          </a:xfrm>
          <a:prstGeom prst="rect">
            <a:avLst/>
          </a:prstGeom>
          <a:ln w="6350">
            <a:noFill/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7000" b="1">
                <a:ln w="6350">
                  <a:solidFill>
                    <a:schemeClr val="tx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en-US" noProof="0"/>
              <a:t>20XX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2260000"/>
            <a:ext cx="391159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3890303"/>
            <a:ext cx="3275463" cy="882062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3598737"/>
            <a:ext cx="3764756" cy="100800"/>
            <a:chOff x="-1228304" y="3240138"/>
            <a:chExt cx="3764756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1228304" y="3290538"/>
              <a:ext cx="3672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2435652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ble Placeholder 9"/>
          <p:cNvSpPr>
            <a:spLocks noGrp="1"/>
          </p:cNvSpPr>
          <p:nvPr>
            <p:ph type="tbl" sz="quarter" idx="14" hasCustomPrompt="1"/>
          </p:nvPr>
        </p:nvSpPr>
        <p:spPr>
          <a:xfrm>
            <a:off x="5518150" y="860425"/>
            <a:ext cx="5870575" cy="486727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7" y="1608523"/>
            <a:ext cx="2828198" cy="12868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1" y="3244567"/>
            <a:ext cx="2828198" cy="20981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2993948"/>
            <a:ext cx="2258048" cy="100800"/>
            <a:chOff x="0" y="3240138"/>
            <a:chExt cx="2258048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0" y="3290538"/>
              <a:ext cx="2160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2157248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/>
          <p:cNvSpPr>
            <a:spLocks noGrp="1"/>
          </p:cNvSpPr>
          <p:nvPr>
            <p:ph type="body" idx="27" hasCustomPrompt="1"/>
          </p:nvPr>
        </p:nvSpPr>
        <p:spPr>
          <a:xfrm>
            <a:off x="4128617" y="4355032"/>
            <a:ext cx="2066544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0" name="Text Placeholder 2"/>
          <p:cNvSpPr>
            <a:spLocks noGrp="1"/>
          </p:cNvSpPr>
          <p:nvPr>
            <p:ph type="body" idx="29" hasCustomPrompt="1"/>
          </p:nvPr>
        </p:nvSpPr>
        <p:spPr>
          <a:xfrm>
            <a:off x="4128616" y="4042831"/>
            <a:ext cx="2066544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1" name="Text Placeholder 2"/>
          <p:cNvSpPr>
            <a:spLocks noGrp="1"/>
          </p:cNvSpPr>
          <p:nvPr>
            <p:ph type="body" idx="32" hasCustomPrompt="1"/>
          </p:nvPr>
        </p:nvSpPr>
        <p:spPr>
          <a:xfrm>
            <a:off x="4128616" y="3428999"/>
            <a:ext cx="2066544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4130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9128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6629072" y="1179843"/>
            <a:ext cx="2066544" cy="2066544"/>
          </a:xfrm>
          <a:prstGeom prst="ellipse">
            <a:avLst/>
          </a:prstGeom>
          <a:ln w="127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idx="36" hasCustomPrompt="1"/>
          </p:nvPr>
        </p:nvSpPr>
        <p:spPr>
          <a:xfrm>
            <a:off x="9127048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7" hasCustomPrompt="1"/>
          </p:nvPr>
        </p:nvSpPr>
        <p:spPr>
          <a:xfrm>
            <a:off x="9127047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9" name="Text Placeholder 2"/>
          <p:cNvSpPr>
            <a:spLocks noGrp="1"/>
          </p:cNvSpPr>
          <p:nvPr>
            <p:ph type="body" idx="38" hasCustomPrompt="1"/>
          </p:nvPr>
        </p:nvSpPr>
        <p:spPr>
          <a:xfrm>
            <a:off x="9127047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9" hasCustomPrompt="1"/>
          </p:nvPr>
        </p:nvSpPr>
        <p:spPr>
          <a:xfrm>
            <a:off x="6629217" y="4355032"/>
            <a:ext cx="2066400" cy="128095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0" hasCustomPrompt="1"/>
          </p:nvPr>
        </p:nvSpPr>
        <p:spPr>
          <a:xfrm>
            <a:off x="6629216" y="4042831"/>
            <a:ext cx="2066400" cy="282991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9" name="Text Placeholder 2"/>
          <p:cNvSpPr>
            <a:spLocks noGrp="1"/>
          </p:cNvSpPr>
          <p:nvPr>
            <p:ph type="body" idx="41" hasCustomPrompt="1"/>
          </p:nvPr>
        </p:nvSpPr>
        <p:spPr>
          <a:xfrm>
            <a:off x="6627903" y="3428999"/>
            <a:ext cx="2066400" cy="615618"/>
          </a:xfrm>
        </p:spPr>
        <p:txBody>
          <a:bodyPr lIns="0" tIns="0" rIns="0" bIns="0" anchor="b" anchorCtr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195160" y="2217849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8703909" y="2216687"/>
            <a:ext cx="43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Content Layou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04263" y="1625821"/>
            <a:ext cx="6289862" cy="569085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7395281" y="1375202"/>
            <a:ext cx="4796719" cy="100800"/>
            <a:chOff x="439494" y="3240138"/>
            <a:chExt cx="2994906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439494" y="3290538"/>
              <a:ext cx="2944508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958968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1958968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33"/>
          </p:nvPr>
        </p:nvSpPr>
        <p:spPr>
          <a:xfrm>
            <a:off x="721841" y="2764036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0" y="3288596"/>
            <a:ext cx="7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1957127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1957127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720000" y="4191893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/>
          <p:cNvCxnSpPr/>
          <p:nvPr userDrawn="1"/>
        </p:nvCxnSpPr>
        <p:spPr>
          <a:xfrm rot="16200000">
            <a:off x="1111670" y="4028309"/>
            <a:ext cx="324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 Placeholder 2"/>
          <p:cNvSpPr>
            <a:spLocks noGrp="1"/>
          </p:cNvSpPr>
          <p:nvPr>
            <p:ph type="body" idx="37" hasCustomPrompt="1"/>
          </p:nvPr>
        </p:nvSpPr>
        <p:spPr>
          <a:xfrm>
            <a:off x="5708709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5" name="Text Placeholder 2"/>
          <p:cNvSpPr>
            <a:spLocks noGrp="1"/>
          </p:cNvSpPr>
          <p:nvPr>
            <p:ph type="body" idx="38" hasCustomPrompt="1"/>
          </p:nvPr>
        </p:nvSpPr>
        <p:spPr>
          <a:xfrm>
            <a:off x="5708709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47" name="Text Placeholder 2"/>
          <p:cNvSpPr>
            <a:spLocks noGrp="1"/>
          </p:cNvSpPr>
          <p:nvPr>
            <p:ph type="body" idx="40" hasCustomPrompt="1"/>
          </p:nvPr>
        </p:nvSpPr>
        <p:spPr>
          <a:xfrm>
            <a:off x="5704578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8" name="Text Placeholder 2"/>
          <p:cNvSpPr>
            <a:spLocks noGrp="1"/>
          </p:cNvSpPr>
          <p:nvPr>
            <p:ph type="body" idx="41" hasCustomPrompt="1"/>
          </p:nvPr>
        </p:nvSpPr>
        <p:spPr>
          <a:xfrm>
            <a:off x="5704578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50" name="Text Placeholder 2"/>
          <p:cNvSpPr>
            <a:spLocks noGrp="1"/>
          </p:cNvSpPr>
          <p:nvPr>
            <p:ph type="body" idx="43" hasCustomPrompt="1"/>
          </p:nvPr>
        </p:nvSpPr>
        <p:spPr>
          <a:xfrm>
            <a:off x="9453870" y="3372939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51" name="Text Placeholder 2"/>
          <p:cNvSpPr>
            <a:spLocks noGrp="1"/>
          </p:cNvSpPr>
          <p:nvPr>
            <p:ph type="body" idx="44" hasCustomPrompt="1"/>
          </p:nvPr>
        </p:nvSpPr>
        <p:spPr>
          <a:xfrm>
            <a:off x="9453870" y="2960253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sp>
        <p:nvSpPr>
          <p:cNvPr id="53" name="Text Placeholder 2"/>
          <p:cNvSpPr>
            <a:spLocks noGrp="1"/>
          </p:cNvSpPr>
          <p:nvPr>
            <p:ph type="body" idx="46" hasCustomPrompt="1"/>
          </p:nvPr>
        </p:nvSpPr>
        <p:spPr>
          <a:xfrm>
            <a:off x="9452029" y="4800796"/>
            <a:ext cx="2297722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54" name="Text Placeholder 2"/>
          <p:cNvSpPr>
            <a:spLocks noGrp="1"/>
          </p:cNvSpPr>
          <p:nvPr>
            <p:ph type="body" idx="47" hasCustomPrompt="1"/>
          </p:nvPr>
        </p:nvSpPr>
        <p:spPr>
          <a:xfrm>
            <a:off x="9452029" y="4388110"/>
            <a:ext cx="2297722" cy="328343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</a:t>
            </a:r>
            <a:endParaRPr lang="en-US" noProof="0"/>
          </a:p>
        </p:txBody>
      </p:sp>
      <p:cxnSp>
        <p:nvCxnSpPr>
          <p:cNvPr id="56" name="Straight Connector 55"/>
          <p:cNvCxnSpPr/>
          <p:nvPr userDrawn="1"/>
        </p:nvCxnSpPr>
        <p:spPr>
          <a:xfrm rot="16200000">
            <a:off x="3531847" y="5364000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 rot="16200000">
            <a:off x="7274194" y="5363999"/>
            <a:ext cx="2988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icture Placeholder 2"/>
          <p:cNvSpPr>
            <a:spLocks noGrp="1"/>
          </p:cNvSpPr>
          <p:nvPr>
            <p:ph type="pic" sz="quarter" idx="42"/>
          </p:nvPr>
        </p:nvSpPr>
        <p:spPr>
          <a:xfrm>
            <a:off x="4467451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5" name="Picture Placeholder 2"/>
          <p:cNvSpPr>
            <a:spLocks noGrp="1"/>
          </p:cNvSpPr>
          <p:nvPr>
            <p:ph type="pic" sz="quarter" idx="48"/>
          </p:nvPr>
        </p:nvSpPr>
        <p:spPr>
          <a:xfrm>
            <a:off x="8214902" y="4191893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39"/>
          </p:nvPr>
        </p:nvSpPr>
        <p:spPr>
          <a:xfrm>
            <a:off x="4469292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8216743" y="2764036"/>
            <a:ext cx="1106424" cy="1106423"/>
          </a:xfrm>
          <a:prstGeom prst="ellipse">
            <a:avLst/>
          </a:prstGeom>
          <a:solidFill>
            <a:srgbClr val="0F1722"/>
          </a:solidFill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1461974"/>
            <a:ext cx="4464049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3092276"/>
            <a:ext cx="4443165" cy="10088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2811097"/>
            <a:ext cx="3149152" cy="100800"/>
            <a:chOff x="-1228304" y="3250524"/>
            <a:chExt cx="3149152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1228304" y="3290538"/>
              <a:ext cx="309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1820048" y="3250524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1262770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37" name="Text Placeholder 2"/>
          <p:cNvSpPr>
            <a:spLocks noGrp="1"/>
          </p:cNvSpPr>
          <p:nvPr>
            <p:ph type="body" idx="42" hasCustomPrompt="1"/>
          </p:nvPr>
        </p:nvSpPr>
        <p:spPr>
          <a:xfrm>
            <a:off x="1262769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39" name="Text Placeholder 2"/>
          <p:cNvSpPr>
            <a:spLocks noGrp="1"/>
          </p:cNvSpPr>
          <p:nvPr>
            <p:ph type="body" idx="45" hasCustomPrompt="1"/>
          </p:nvPr>
        </p:nvSpPr>
        <p:spPr>
          <a:xfrm>
            <a:off x="3193135" y="4138611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40" name="Text Placeholder 2"/>
          <p:cNvSpPr>
            <a:spLocks noGrp="1"/>
          </p:cNvSpPr>
          <p:nvPr>
            <p:ph type="body" idx="46" hasCustomPrompt="1"/>
          </p:nvPr>
        </p:nvSpPr>
        <p:spPr>
          <a:xfrm>
            <a:off x="3193134" y="4499972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42" name="Text Placeholder 2"/>
          <p:cNvSpPr>
            <a:spLocks noGrp="1"/>
          </p:cNvSpPr>
          <p:nvPr>
            <p:ph type="body" idx="47" hasCustomPrompt="1"/>
          </p:nvPr>
        </p:nvSpPr>
        <p:spPr>
          <a:xfrm>
            <a:off x="5123499" y="4142294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43" name="Text Placeholder 2"/>
          <p:cNvSpPr>
            <a:spLocks noGrp="1"/>
          </p:cNvSpPr>
          <p:nvPr>
            <p:ph type="body" idx="48" hasCustomPrompt="1"/>
          </p:nvPr>
        </p:nvSpPr>
        <p:spPr>
          <a:xfrm>
            <a:off x="5123498" y="4503655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45" name="Text Placeholder 2"/>
          <p:cNvSpPr>
            <a:spLocks noGrp="1"/>
          </p:cNvSpPr>
          <p:nvPr>
            <p:ph type="body" idx="49" hasCustomPrompt="1"/>
          </p:nvPr>
        </p:nvSpPr>
        <p:spPr>
          <a:xfrm>
            <a:off x="1262770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46" name="Text Placeholder 2"/>
          <p:cNvSpPr>
            <a:spLocks noGrp="1"/>
          </p:cNvSpPr>
          <p:nvPr>
            <p:ph type="body" idx="50" hasCustomPrompt="1"/>
          </p:nvPr>
        </p:nvSpPr>
        <p:spPr>
          <a:xfrm>
            <a:off x="1262769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48" name="Text Placeholder 2"/>
          <p:cNvSpPr>
            <a:spLocks noGrp="1"/>
          </p:cNvSpPr>
          <p:nvPr>
            <p:ph type="body" idx="51" hasCustomPrompt="1"/>
          </p:nvPr>
        </p:nvSpPr>
        <p:spPr>
          <a:xfrm>
            <a:off x="3193135" y="4826750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49" name="Text Placeholder 2"/>
          <p:cNvSpPr>
            <a:spLocks noGrp="1"/>
          </p:cNvSpPr>
          <p:nvPr>
            <p:ph type="body" idx="52" hasCustomPrompt="1"/>
          </p:nvPr>
        </p:nvSpPr>
        <p:spPr>
          <a:xfrm>
            <a:off x="3193134" y="5188111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51" name="Text Placeholder 2"/>
          <p:cNvSpPr>
            <a:spLocks noGrp="1"/>
          </p:cNvSpPr>
          <p:nvPr>
            <p:ph type="body" idx="53" hasCustomPrompt="1"/>
          </p:nvPr>
        </p:nvSpPr>
        <p:spPr>
          <a:xfrm>
            <a:off x="5123499" y="4830433"/>
            <a:ext cx="1283894" cy="349611"/>
          </a:xfrm>
        </p:spPr>
        <p:txBody>
          <a:bodyPr lIns="0" tIns="0" rIns="0" bIns="0" anchor="b">
            <a:normAutofit/>
          </a:bodyPr>
          <a:lstStyle>
            <a:lvl1pPr marL="0" indent="0" algn="l">
              <a:spcBef>
                <a:spcPts val="600"/>
              </a:spcBef>
              <a:buNone/>
              <a:defRPr sz="18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$ 1,500,000</a:t>
            </a:r>
            <a:endParaRPr lang="en-US" noProof="0"/>
          </a:p>
        </p:txBody>
      </p:sp>
      <p:sp>
        <p:nvSpPr>
          <p:cNvPr id="52" name="Text Placeholder 2"/>
          <p:cNvSpPr>
            <a:spLocks noGrp="1"/>
          </p:cNvSpPr>
          <p:nvPr>
            <p:ph type="body" idx="54" hasCustomPrompt="1"/>
          </p:nvPr>
        </p:nvSpPr>
        <p:spPr>
          <a:xfrm>
            <a:off x="5123498" y="5191794"/>
            <a:ext cx="1285861" cy="246279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spcBef>
                <a:spcPts val="600"/>
              </a:spcBef>
              <a:buNone/>
              <a:defRPr sz="14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Category Title</a:t>
            </a:r>
            <a:endParaRPr lang="en-US" noProof="0"/>
          </a:p>
        </p:txBody>
      </p:sp>
      <p:sp>
        <p:nvSpPr>
          <p:cNvPr id="8" name="Oval 7"/>
          <p:cNvSpPr/>
          <p:nvPr userDrawn="1"/>
        </p:nvSpPr>
        <p:spPr>
          <a:xfrm>
            <a:off x="790959" y="4258650"/>
            <a:ext cx="384048" cy="38404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4" name="Oval 53"/>
          <p:cNvSpPr/>
          <p:nvPr userDrawn="1"/>
        </p:nvSpPr>
        <p:spPr>
          <a:xfrm>
            <a:off x="790959" y="4965077"/>
            <a:ext cx="384048" cy="384048"/>
          </a:xfrm>
          <a:prstGeom prst="ellipse">
            <a:avLst/>
          </a:prstGeom>
          <a:solidFill>
            <a:srgbClr val="225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5" name="Oval 54"/>
          <p:cNvSpPr/>
          <p:nvPr userDrawn="1"/>
        </p:nvSpPr>
        <p:spPr>
          <a:xfrm>
            <a:off x="2725217" y="4261982"/>
            <a:ext cx="384048" cy="384048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6" name="Oval 55"/>
          <p:cNvSpPr/>
          <p:nvPr userDrawn="1"/>
        </p:nvSpPr>
        <p:spPr>
          <a:xfrm>
            <a:off x="2725217" y="496840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7" name="Oval 56"/>
          <p:cNvSpPr/>
          <p:nvPr userDrawn="1"/>
        </p:nvSpPr>
        <p:spPr>
          <a:xfrm>
            <a:off x="4660323" y="4257848"/>
            <a:ext cx="384048" cy="384048"/>
          </a:xfrm>
          <a:prstGeom prst="ellipse">
            <a:avLst/>
          </a:prstGeom>
          <a:solidFill>
            <a:srgbClr val="B53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Oval 57"/>
          <p:cNvSpPr/>
          <p:nvPr userDrawn="1"/>
        </p:nvSpPr>
        <p:spPr>
          <a:xfrm>
            <a:off x="4660323" y="4964275"/>
            <a:ext cx="384048" cy="38404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Chart Placeholder 11"/>
          <p:cNvSpPr>
            <a:spLocks noGrp="1"/>
          </p:cNvSpPr>
          <p:nvPr>
            <p:ph type="chart" sz="quarter" idx="55" hasCustomPrompt="1"/>
          </p:nvPr>
        </p:nvSpPr>
        <p:spPr>
          <a:xfrm>
            <a:off x="6924675" y="860425"/>
            <a:ext cx="4483100" cy="45735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35" name="Oval 34"/>
          <p:cNvSpPr/>
          <p:nvPr userDrawn="1"/>
        </p:nvSpPr>
        <p:spPr>
          <a:xfrm>
            <a:off x="6905624" y="905669"/>
            <a:ext cx="4483100" cy="448310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8" name="Oval 37"/>
          <p:cNvSpPr/>
          <p:nvPr userDrawn="1"/>
        </p:nvSpPr>
        <p:spPr>
          <a:xfrm>
            <a:off x="8294757" y="2294802"/>
            <a:ext cx="1704834" cy="1704834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41" name="Straight Connector 40"/>
          <p:cNvCxnSpPr/>
          <p:nvPr userDrawn="1"/>
        </p:nvCxnSpPr>
        <p:spPr>
          <a:xfrm rot="16200000">
            <a:off x="8675514" y="450000"/>
            <a:ext cx="90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94591" y="1411243"/>
            <a:ext cx="4494133" cy="804338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94591" y="2564787"/>
            <a:ext cx="4473108" cy="56908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924675" y="2314168"/>
            <a:ext cx="5267325" cy="100800"/>
            <a:chOff x="0" y="3240138"/>
            <a:chExt cx="3434400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0" y="3290538"/>
              <a:ext cx="3384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4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894591" y="3189568"/>
            <a:ext cx="4482996" cy="2432603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-3710" y="1792784"/>
            <a:ext cx="6073999" cy="37216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8965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809959" y="1546091"/>
            <a:ext cx="4846923" cy="1091078"/>
          </a:xfrm>
        </p:spPr>
        <p:txBody>
          <a:bodyPr lIns="0" tIns="0" rIns="0" bIns="0" anchor="b" anchorCtr="0">
            <a:noAutofit/>
          </a:bodyPr>
          <a:lstStyle>
            <a:lvl1pPr>
              <a:defRPr sz="5500"/>
            </a:lvl1pPr>
          </a:lstStyle>
          <a:p>
            <a:r>
              <a:rPr lang="en-US" noProof="0"/>
              <a:t>THANK YOU!</a:t>
            </a:r>
            <a:endParaRPr lang="en-US" noProof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083960"/>
            <a:ext cx="4586288" cy="509472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August Bergqvist</a:t>
            </a:r>
            <a:endParaRPr lang="en-US" noProof="0"/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700" b="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Phone:</a:t>
            </a:r>
            <a:endParaRPr lang="en-US" noProof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+7 888 999-000-11</a:t>
            </a:r>
            <a:endParaRPr lang="en-US" noProof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Email:</a:t>
            </a:r>
            <a:endParaRPr lang="en-US" noProof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Bergqvist@vanarsdelltd.com</a:t>
            </a:r>
            <a:endParaRPr lang="en-US" noProof="0"/>
          </a:p>
        </p:txBody>
      </p:sp>
      <p:sp>
        <p:nvSpPr>
          <p:cNvPr id="2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lang="ru-RU" sz="1700" b="0" i="1" kern="120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Website:</a:t>
            </a:r>
            <a:endParaRPr lang="en-US" noProof="0"/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www.vanarsdelltd.com</a:t>
            </a:r>
            <a:endParaRPr lang="en-US" noProof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801543" y="2750589"/>
            <a:ext cx="4569895" cy="100800"/>
            <a:chOff x="808548" y="2750589"/>
            <a:chExt cx="4569895" cy="100800"/>
          </a:xfrm>
        </p:grpSpPr>
        <p:grpSp>
          <p:nvGrpSpPr>
            <p:cNvPr id="11" name="Group 10"/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12" name="Straight Connector 11"/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9" name="Oval 28"/>
            <p:cNvSpPr/>
            <p:nvPr userDrawn="1"/>
          </p:nvSpPr>
          <p:spPr>
            <a:xfrm flipH="1">
              <a:off x="5277642" y="2750589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32" name="Group 31"/>
          <p:cNvGrpSpPr/>
          <p:nvPr userDrawn="1"/>
        </p:nvGrpSpPr>
        <p:grpSpPr>
          <a:xfrm>
            <a:off x="801543" y="1660573"/>
            <a:ext cx="4575417" cy="105664"/>
            <a:chOff x="808548" y="2745725"/>
            <a:chExt cx="4575417" cy="105664"/>
          </a:xfrm>
        </p:grpSpPr>
        <p:grpSp>
          <p:nvGrpSpPr>
            <p:cNvPr id="33" name="Group 32"/>
            <p:cNvGrpSpPr/>
            <p:nvPr userDrawn="1"/>
          </p:nvGrpSpPr>
          <p:grpSpPr>
            <a:xfrm flipH="1">
              <a:off x="808548" y="2750589"/>
              <a:ext cx="4505297" cy="100800"/>
              <a:chOff x="496859" y="3240138"/>
              <a:chExt cx="2937541" cy="100800"/>
            </a:xfrm>
          </p:grpSpPr>
          <p:cxnSp>
            <p:nvCxnSpPr>
              <p:cNvPr id="35" name="Straight Connector 34"/>
              <p:cNvCxnSpPr/>
              <p:nvPr userDrawn="1"/>
            </p:nvCxnSpPr>
            <p:spPr>
              <a:xfrm>
                <a:off x="496859" y="3285674"/>
                <a:ext cx="288714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/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4" name="Oval 33"/>
            <p:cNvSpPr/>
            <p:nvPr userDrawn="1"/>
          </p:nvSpPr>
          <p:spPr>
            <a:xfrm flipH="1">
              <a:off x="5283164" y="2745725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32" y="1912946"/>
            <a:ext cx="12185968" cy="349300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848934" y="457496"/>
            <a:ext cx="4494133" cy="804338"/>
          </a:xfrm>
        </p:spPr>
        <p:txBody>
          <a:bodyPr lIns="0" tIns="0" rIns="0" bIns="0" anchor="b">
            <a:normAutofit/>
          </a:bodyPr>
          <a:lstStyle>
            <a:lvl1pPr algn="ctr">
              <a:defRPr sz="3600"/>
            </a:lvl1pPr>
          </a:lstStyle>
          <a:p>
            <a:r>
              <a:rPr lang="en-US" noProof="0"/>
              <a:t>APPENDIX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4736152" y="1509426"/>
            <a:ext cx="2719696" cy="100800"/>
            <a:chOff x="4732222" y="1509426"/>
            <a:chExt cx="2719696" cy="100800"/>
          </a:xfrm>
        </p:grpSpPr>
        <p:grpSp>
          <p:nvGrpSpPr>
            <p:cNvPr id="11" name="Group 10"/>
            <p:cNvGrpSpPr/>
            <p:nvPr userDrawn="1"/>
          </p:nvGrpSpPr>
          <p:grpSpPr>
            <a:xfrm flipH="1">
              <a:off x="4732222" y="1509426"/>
              <a:ext cx="2669296" cy="100800"/>
              <a:chOff x="1693969" y="3240138"/>
              <a:chExt cx="1740431" cy="100800"/>
            </a:xfrm>
          </p:grpSpPr>
          <p:cxnSp>
            <p:nvCxnSpPr>
              <p:cNvPr id="12" name="Straight Connector 11"/>
              <p:cNvCxnSpPr/>
              <p:nvPr userDrawn="1"/>
            </p:nvCxnSpPr>
            <p:spPr>
              <a:xfrm>
                <a:off x="1693969" y="3290538"/>
                <a:ext cx="1690032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 userDrawn="1"/>
            </p:nvSpPr>
            <p:spPr>
              <a:xfrm>
                <a:off x="3368676" y="3240138"/>
                <a:ext cx="65724" cy="100800"/>
              </a:xfrm>
              <a:prstGeom prst="ellipse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21" name="Oval 20"/>
            <p:cNvSpPr/>
            <p:nvPr userDrawn="1"/>
          </p:nvSpPr>
          <p:spPr>
            <a:xfrm flipH="1">
              <a:off x="7351117" y="1509426"/>
              <a:ext cx="100801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104263" y="707529"/>
            <a:ext cx="6310887" cy="569086"/>
          </a:xfrm>
        </p:spPr>
        <p:txBody>
          <a:bodyPr lIns="0" tIns="0" rIns="0" bIns="0" anchor="b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TESTIMONIALS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7773282" y="1375202"/>
            <a:ext cx="4418718" cy="100800"/>
            <a:chOff x="675503" y="3240138"/>
            <a:chExt cx="2758897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75503" y="3290538"/>
              <a:ext cx="270849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368676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0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822459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  <a:endParaRPr lang="en-US" noProof="0"/>
          </a:p>
        </p:txBody>
      </p:sp>
      <p:sp>
        <p:nvSpPr>
          <p:cNvPr id="41" name="Text Placeholder 2"/>
          <p:cNvSpPr>
            <a:spLocks noGrp="1"/>
          </p:cNvSpPr>
          <p:nvPr>
            <p:ph type="body" idx="35" hasCustomPrompt="1"/>
          </p:nvPr>
        </p:nvSpPr>
        <p:spPr>
          <a:xfrm>
            <a:off x="822459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  <a:endParaRPr lang="en-US" noProof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2447783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3000995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49"/>
          </p:nvPr>
        </p:nvSpPr>
        <p:spPr>
          <a:xfrm>
            <a:off x="803253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-1" fmla="*/ 0 w 3044952"/>
              <a:gd name="connsiteY0-2" fmla="*/ 368815 h 2212848"/>
              <a:gd name="connsiteX1-3" fmla="*/ 254515 w 3044952"/>
              <a:gd name="connsiteY1-4" fmla="*/ 0 h 2212848"/>
              <a:gd name="connsiteX2-5" fmla="*/ 2676137 w 3044952"/>
              <a:gd name="connsiteY2-6" fmla="*/ 0 h 2212848"/>
              <a:gd name="connsiteX3-7" fmla="*/ 3044952 w 3044952"/>
              <a:gd name="connsiteY3-8" fmla="*/ 368815 h 2212848"/>
              <a:gd name="connsiteX4-9" fmla="*/ 3044952 w 3044952"/>
              <a:gd name="connsiteY4-10" fmla="*/ 1844033 h 2212848"/>
              <a:gd name="connsiteX5-11" fmla="*/ 2676137 w 3044952"/>
              <a:gd name="connsiteY5-12" fmla="*/ 2212848 h 2212848"/>
              <a:gd name="connsiteX6-13" fmla="*/ 368815 w 3044952"/>
              <a:gd name="connsiteY6-14" fmla="*/ 2212848 h 2212848"/>
              <a:gd name="connsiteX7-15" fmla="*/ 0 w 3044952"/>
              <a:gd name="connsiteY7-16" fmla="*/ 1844033 h 2212848"/>
              <a:gd name="connsiteX8-17" fmla="*/ 0 w 3044952"/>
              <a:gd name="connsiteY8-18" fmla="*/ 368815 h 2212848"/>
              <a:gd name="connsiteX0-19" fmla="*/ 0 w 3044952"/>
              <a:gd name="connsiteY0-20" fmla="*/ 368815 h 2212848"/>
              <a:gd name="connsiteX1-21" fmla="*/ 254515 w 3044952"/>
              <a:gd name="connsiteY1-22" fmla="*/ 0 h 2212848"/>
              <a:gd name="connsiteX2-23" fmla="*/ 2842392 w 3044952"/>
              <a:gd name="connsiteY2-24" fmla="*/ 0 h 2212848"/>
              <a:gd name="connsiteX3-25" fmla="*/ 3044952 w 3044952"/>
              <a:gd name="connsiteY3-26" fmla="*/ 368815 h 2212848"/>
              <a:gd name="connsiteX4-27" fmla="*/ 3044952 w 3044952"/>
              <a:gd name="connsiteY4-28" fmla="*/ 1844033 h 2212848"/>
              <a:gd name="connsiteX5-29" fmla="*/ 2676137 w 3044952"/>
              <a:gd name="connsiteY5-30" fmla="*/ 2212848 h 2212848"/>
              <a:gd name="connsiteX6-31" fmla="*/ 368815 w 3044952"/>
              <a:gd name="connsiteY6-32" fmla="*/ 2212848 h 2212848"/>
              <a:gd name="connsiteX7-33" fmla="*/ 0 w 3044952"/>
              <a:gd name="connsiteY7-34" fmla="*/ 1844033 h 2212848"/>
              <a:gd name="connsiteX8-35" fmla="*/ 0 w 3044952"/>
              <a:gd name="connsiteY8-36" fmla="*/ 368815 h 2212848"/>
              <a:gd name="connsiteX0-37" fmla="*/ 21 w 3044973"/>
              <a:gd name="connsiteY0-38" fmla="*/ 368815 h 2212848"/>
              <a:gd name="connsiteX1-39" fmla="*/ 197386 w 3044973"/>
              <a:gd name="connsiteY1-40" fmla="*/ 0 h 2212848"/>
              <a:gd name="connsiteX2-41" fmla="*/ 2842413 w 3044973"/>
              <a:gd name="connsiteY2-42" fmla="*/ 0 h 2212848"/>
              <a:gd name="connsiteX3-43" fmla="*/ 3044973 w 3044973"/>
              <a:gd name="connsiteY3-44" fmla="*/ 368815 h 2212848"/>
              <a:gd name="connsiteX4-45" fmla="*/ 3044973 w 3044973"/>
              <a:gd name="connsiteY4-46" fmla="*/ 1844033 h 2212848"/>
              <a:gd name="connsiteX5-47" fmla="*/ 2676158 w 3044973"/>
              <a:gd name="connsiteY5-48" fmla="*/ 2212848 h 2212848"/>
              <a:gd name="connsiteX6-49" fmla="*/ 368836 w 3044973"/>
              <a:gd name="connsiteY6-50" fmla="*/ 2212848 h 2212848"/>
              <a:gd name="connsiteX7-51" fmla="*/ 21 w 3044973"/>
              <a:gd name="connsiteY7-52" fmla="*/ 1844033 h 2212848"/>
              <a:gd name="connsiteX8-53" fmla="*/ 21 w 3044973"/>
              <a:gd name="connsiteY8-54" fmla="*/ 368815 h 2212848"/>
              <a:gd name="connsiteX0-55" fmla="*/ 21 w 3044973"/>
              <a:gd name="connsiteY0-56" fmla="*/ 368815 h 2212848"/>
              <a:gd name="connsiteX1-57" fmla="*/ 197386 w 3044973"/>
              <a:gd name="connsiteY1-58" fmla="*/ 0 h 2212848"/>
              <a:gd name="connsiteX2-59" fmla="*/ 2842413 w 3044973"/>
              <a:gd name="connsiteY2-60" fmla="*/ 0 h 2212848"/>
              <a:gd name="connsiteX3-61" fmla="*/ 3044973 w 3044973"/>
              <a:gd name="connsiteY3-62" fmla="*/ 368815 h 2212848"/>
              <a:gd name="connsiteX4-63" fmla="*/ 3044973 w 3044973"/>
              <a:gd name="connsiteY4-64" fmla="*/ 1844033 h 2212848"/>
              <a:gd name="connsiteX5-65" fmla="*/ 2676158 w 3044973"/>
              <a:gd name="connsiteY5-66" fmla="*/ 2212848 h 2212848"/>
              <a:gd name="connsiteX6-67" fmla="*/ 233754 w 3044973"/>
              <a:gd name="connsiteY6-68" fmla="*/ 2207652 h 2212848"/>
              <a:gd name="connsiteX7-69" fmla="*/ 21 w 3044973"/>
              <a:gd name="connsiteY7-70" fmla="*/ 1844033 h 2212848"/>
              <a:gd name="connsiteX8-71" fmla="*/ 21 w 3044973"/>
              <a:gd name="connsiteY8-72" fmla="*/ 368815 h 2212848"/>
              <a:gd name="connsiteX0-73" fmla="*/ 21 w 3044973"/>
              <a:gd name="connsiteY0-74" fmla="*/ 368815 h 2212848"/>
              <a:gd name="connsiteX1-75" fmla="*/ 197386 w 3044973"/>
              <a:gd name="connsiteY1-76" fmla="*/ 0 h 2212848"/>
              <a:gd name="connsiteX2-77" fmla="*/ 2842413 w 3044973"/>
              <a:gd name="connsiteY2-78" fmla="*/ 0 h 2212848"/>
              <a:gd name="connsiteX3-79" fmla="*/ 3044973 w 3044973"/>
              <a:gd name="connsiteY3-80" fmla="*/ 368815 h 2212848"/>
              <a:gd name="connsiteX4-81" fmla="*/ 3044973 w 3044973"/>
              <a:gd name="connsiteY4-82" fmla="*/ 1844033 h 2212848"/>
              <a:gd name="connsiteX5-83" fmla="*/ 2842413 w 3044973"/>
              <a:gd name="connsiteY5-84" fmla="*/ 2212848 h 2212848"/>
              <a:gd name="connsiteX6-85" fmla="*/ 233754 w 3044973"/>
              <a:gd name="connsiteY6-86" fmla="*/ 2207652 h 2212848"/>
              <a:gd name="connsiteX7-87" fmla="*/ 21 w 3044973"/>
              <a:gd name="connsiteY7-88" fmla="*/ 1844033 h 2212848"/>
              <a:gd name="connsiteX8-89" fmla="*/ 21 w 3044973"/>
              <a:gd name="connsiteY8-90" fmla="*/ 368815 h 22128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24" name="Oval 23"/>
          <p:cNvSpPr/>
          <p:nvPr userDrawn="1"/>
        </p:nvSpPr>
        <p:spPr>
          <a:xfrm>
            <a:off x="2950595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8" name="Text Placeholder 2"/>
          <p:cNvSpPr>
            <a:spLocks noGrp="1"/>
          </p:cNvSpPr>
          <p:nvPr>
            <p:ph type="body" idx="50" hasCustomPrompt="1"/>
          </p:nvPr>
        </p:nvSpPr>
        <p:spPr>
          <a:xfrm>
            <a:off x="4586638" y="4996962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  <a:endParaRPr lang="en-US" noProof="0"/>
          </a:p>
        </p:txBody>
      </p:sp>
      <p:sp>
        <p:nvSpPr>
          <p:cNvPr id="59" name="Text Placeholder 2"/>
          <p:cNvSpPr>
            <a:spLocks noGrp="1"/>
          </p:cNvSpPr>
          <p:nvPr>
            <p:ph type="body" idx="51" hasCustomPrompt="1"/>
          </p:nvPr>
        </p:nvSpPr>
        <p:spPr>
          <a:xfrm>
            <a:off x="4586638" y="4191894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  <a:endParaRPr lang="en-US" noProof="0"/>
          </a:p>
        </p:txBody>
      </p:sp>
      <p:sp>
        <p:nvSpPr>
          <p:cNvPr id="60" name="Picture Placeholder 2"/>
          <p:cNvSpPr>
            <a:spLocks noGrp="1"/>
          </p:cNvSpPr>
          <p:nvPr>
            <p:ph type="pic" sz="quarter" idx="52"/>
          </p:nvPr>
        </p:nvSpPr>
        <p:spPr>
          <a:xfrm>
            <a:off x="6211962" y="4435460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1" name="Straight Connector 60"/>
          <p:cNvCxnSpPr/>
          <p:nvPr userDrawn="1"/>
        </p:nvCxnSpPr>
        <p:spPr>
          <a:xfrm flipV="1">
            <a:off x="6765174" y="3984820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3"/>
          <p:cNvSpPr>
            <a:spLocks noGrp="1"/>
          </p:cNvSpPr>
          <p:nvPr>
            <p:ph type="body" sz="quarter" idx="53"/>
          </p:nvPr>
        </p:nvSpPr>
        <p:spPr>
          <a:xfrm>
            <a:off x="456743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-1" fmla="*/ 0 w 3044952"/>
              <a:gd name="connsiteY0-2" fmla="*/ 368815 h 2212848"/>
              <a:gd name="connsiteX1-3" fmla="*/ 254515 w 3044952"/>
              <a:gd name="connsiteY1-4" fmla="*/ 0 h 2212848"/>
              <a:gd name="connsiteX2-5" fmla="*/ 2676137 w 3044952"/>
              <a:gd name="connsiteY2-6" fmla="*/ 0 h 2212848"/>
              <a:gd name="connsiteX3-7" fmla="*/ 3044952 w 3044952"/>
              <a:gd name="connsiteY3-8" fmla="*/ 368815 h 2212848"/>
              <a:gd name="connsiteX4-9" fmla="*/ 3044952 w 3044952"/>
              <a:gd name="connsiteY4-10" fmla="*/ 1844033 h 2212848"/>
              <a:gd name="connsiteX5-11" fmla="*/ 2676137 w 3044952"/>
              <a:gd name="connsiteY5-12" fmla="*/ 2212848 h 2212848"/>
              <a:gd name="connsiteX6-13" fmla="*/ 368815 w 3044952"/>
              <a:gd name="connsiteY6-14" fmla="*/ 2212848 h 2212848"/>
              <a:gd name="connsiteX7-15" fmla="*/ 0 w 3044952"/>
              <a:gd name="connsiteY7-16" fmla="*/ 1844033 h 2212848"/>
              <a:gd name="connsiteX8-17" fmla="*/ 0 w 3044952"/>
              <a:gd name="connsiteY8-18" fmla="*/ 368815 h 2212848"/>
              <a:gd name="connsiteX0-19" fmla="*/ 0 w 3044952"/>
              <a:gd name="connsiteY0-20" fmla="*/ 368815 h 2212848"/>
              <a:gd name="connsiteX1-21" fmla="*/ 254515 w 3044952"/>
              <a:gd name="connsiteY1-22" fmla="*/ 0 h 2212848"/>
              <a:gd name="connsiteX2-23" fmla="*/ 2842392 w 3044952"/>
              <a:gd name="connsiteY2-24" fmla="*/ 0 h 2212848"/>
              <a:gd name="connsiteX3-25" fmla="*/ 3044952 w 3044952"/>
              <a:gd name="connsiteY3-26" fmla="*/ 368815 h 2212848"/>
              <a:gd name="connsiteX4-27" fmla="*/ 3044952 w 3044952"/>
              <a:gd name="connsiteY4-28" fmla="*/ 1844033 h 2212848"/>
              <a:gd name="connsiteX5-29" fmla="*/ 2676137 w 3044952"/>
              <a:gd name="connsiteY5-30" fmla="*/ 2212848 h 2212848"/>
              <a:gd name="connsiteX6-31" fmla="*/ 368815 w 3044952"/>
              <a:gd name="connsiteY6-32" fmla="*/ 2212848 h 2212848"/>
              <a:gd name="connsiteX7-33" fmla="*/ 0 w 3044952"/>
              <a:gd name="connsiteY7-34" fmla="*/ 1844033 h 2212848"/>
              <a:gd name="connsiteX8-35" fmla="*/ 0 w 3044952"/>
              <a:gd name="connsiteY8-36" fmla="*/ 368815 h 2212848"/>
              <a:gd name="connsiteX0-37" fmla="*/ 21 w 3044973"/>
              <a:gd name="connsiteY0-38" fmla="*/ 368815 h 2212848"/>
              <a:gd name="connsiteX1-39" fmla="*/ 197386 w 3044973"/>
              <a:gd name="connsiteY1-40" fmla="*/ 0 h 2212848"/>
              <a:gd name="connsiteX2-41" fmla="*/ 2842413 w 3044973"/>
              <a:gd name="connsiteY2-42" fmla="*/ 0 h 2212848"/>
              <a:gd name="connsiteX3-43" fmla="*/ 3044973 w 3044973"/>
              <a:gd name="connsiteY3-44" fmla="*/ 368815 h 2212848"/>
              <a:gd name="connsiteX4-45" fmla="*/ 3044973 w 3044973"/>
              <a:gd name="connsiteY4-46" fmla="*/ 1844033 h 2212848"/>
              <a:gd name="connsiteX5-47" fmla="*/ 2676158 w 3044973"/>
              <a:gd name="connsiteY5-48" fmla="*/ 2212848 h 2212848"/>
              <a:gd name="connsiteX6-49" fmla="*/ 368836 w 3044973"/>
              <a:gd name="connsiteY6-50" fmla="*/ 2212848 h 2212848"/>
              <a:gd name="connsiteX7-51" fmla="*/ 21 w 3044973"/>
              <a:gd name="connsiteY7-52" fmla="*/ 1844033 h 2212848"/>
              <a:gd name="connsiteX8-53" fmla="*/ 21 w 3044973"/>
              <a:gd name="connsiteY8-54" fmla="*/ 368815 h 2212848"/>
              <a:gd name="connsiteX0-55" fmla="*/ 21 w 3044973"/>
              <a:gd name="connsiteY0-56" fmla="*/ 368815 h 2212848"/>
              <a:gd name="connsiteX1-57" fmla="*/ 197386 w 3044973"/>
              <a:gd name="connsiteY1-58" fmla="*/ 0 h 2212848"/>
              <a:gd name="connsiteX2-59" fmla="*/ 2842413 w 3044973"/>
              <a:gd name="connsiteY2-60" fmla="*/ 0 h 2212848"/>
              <a:gd name="connsiteX3-61" fmla="*/ 3044973 w 3044973"/>
              <a:gd name="connsiteY3-62" fmla="*/ 368815 h 2212848"/>
              <a:gd name="connsiteX4-63" fmla="*/ 3044973 w 3044973"/>
              <a:gd name="connsiteY4-64" fmla="*/ 1844033 h 2212848"/>
              <a:gd name="connsiteX5-65" fmla="*/ 2676158 w 3044973"/>
              <a:gd name="connsiteY5-66" fmla="*/ 2212848 h 2212848"/>
              <a:gd name="connsiteX6-67" fmla="*/ 233754 w 3044973"/>
              <a:gd name="connsiteY6-68" fmla="*/ 2207652 h 2212848"/>
              <a:gd name="connsiteX7-69" fmla="*/ 21 w 3044973"/>
              <a:gd name="connsiteY7-70" fmla="*/ 1844033 h 2212848"/>
              <a:gd name="connsiteX8-71" fmla="*/ 21 w 3044973"/>
              <a:gd name="connsiteY8-72" fmla="*/ 368815 h 2212848"/>
              <a:gd name="connsiteX0-73" fmla="*/ 21 w 3044973"/>
              <a:gd name="connsiteY0-74" fmla="*/ 368815 h 2212848"/>
              <a:gd name="connsiteX1-75" fmla="*/ 197386 w 3044973"/>
              <a:gd name="connsiteY1-76" fmla="*/ 0 h 2212848"/>
              <a:gd name="connsiteX2-77" fmla="*/ 2842413 w 3044973"/>
              <a:gd name="connsiteY2-78" fmla="*/ 0 h 2212848"/>
              <a:gd name="connsiteX3-79" fmla="*/ 3044973 w 3044973"/>
              <a:gd name="connsiteY3-80" fmla="*/ 368815 h 2212848"/>
              <a:gd name="connsiteX4-81" fmla="*/ 3044973 w 3044973"/>
              <a:gd name="connsiteY4-82" fmla="*/ 1844033 h 2212848"/>
              <a:gd name="connsiteX5-83" fmla="*/ 2842413 w 3044973"/>
              <a:gd name="connsiteY5-84" fmla="*/ 2212848 h 2212848"/>
              <a:gd name="connsiteX6-85" fmla="*/ 233754 w 3044973"/>
              <a:gd name="connsiteY6-86" fmla="*/ 2207652 h 2212848"/>
              <a:gd name="connsiteX7-87" fmla="*/ 21 w 3044973"/>
              <a:gd name="connsiteY7-88" fmla="*/ 1844033 h 2212848"/>
              <a:gd name="connsiteX8-89" fmla="*/ 21 w 3044973"/>
              <a:gd name="connsiteY8-90" fmla="*/ 368815 h 22128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63" name="Oval 62"/>
          <p:cNvSpPr/>
          <p:nvPr userDrawn="1"/>
        </p:nvSpPr>
        <p:spPr>
          <a:xfrm>
            <a:off x="6714774" y="3930376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4" name="Text Placeholder 2"/>
          <p:cNvSpPr>
            <a:spLocks noGrp="1"/>
          </p:cNvSpPr>
          <p:nvPr>
            <p:ph type="body" idx="54" hasCustomPrompt="1"/>
          </p:nvPr>
        </p:nvSpPr>
        <p:spPr>
          <a:xfrm>
            <a:off x="8350818" y="4992196"/>
            <a:ext cx="1625324" cy="32834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600" i="1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Customer Title</a:t>
            </a:r>
            <a:endParaRPr lang="en-US" noProof="0"/>
          </a:p>
        </p:txBody>
      </p:sp>
      <p:sp>
        <p:nvSpPr>
          <p:cNvPr id="65" name="Text Placeholder 2"/>
          <p:cNvSpPr>
            <a:spLocks noGrp="1"/>
          </p:cNvSpPr>
          <p:nvPr>
            <p:ph type="body" idx="55" hasCustomPrompt="1"/>
          </p:nvPr>
        </p:nvSpPr>
        <p:spPr>
          <a:xfrm>
            <a:off x="8350818" y="4187128"/>
            <a:ext cx="1625324" cy="720726"/>
          </a:xfrm>
        </p:spPr>
        <p:txBody>
          <a:bodyPr lIns="0" tIns="0" rIns="0" bIns="0" anchor="b" anchorCtr="0">
            <a:normAutofit/>
          </a:bodyPr>
          <a:lstStyle>
            <a:lvl1pPr marL="0" indent="0"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20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</a:t>
            </a:r>
            <a:br>
              <a:rPr lang="en-US" noProof="0"/>
            </a:br>
            <a:r>
              <a:rPr lang="en-US" noProof="0"/>
              <a:t>text</a:t>
            </a:r>
            <a:endParaRPr lang="en-US" noProof="0"/>
          </a:p>
        </p:txBody>
      </p:sp>
      <p:sp>
        <p:nvSpPr>
          <p:cNvPr id="66" name="Picture Placeholder 2"/>
          <p:cNvSpPr>
            <a:spLocks noGrp="1"/>
          </p:cNvSpPr>
          <p:nvPr>
            <p:ph type="pic" sz="quarter" idx="56"/>
          </p:nvPr>
        </p:nvSpPr>
        <p:spPr>
          <a:xfrm>
            <a:off x="9976142" y="4430694"/>
            <a:ext cx="1106424" cy="1106423"/>
          </a:xfrm>
          <a:prstGeom prst="ellipse">
            <a:avLst/>
          </a:prstGeom>
          <a:ln w="12700">
            <a:solidFill>
              <a:schemeClr val="bg1">
                <a:lumMod val="50000"/>
                <a:lumOff val="50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67" name="Straight Connector 66"/>
          <p:cNvCxnSpPr/>
          <p:nvPr userDrawn="1"/>
        </p:nvCxnSpPr>
        <p:spPr>
          <a:xfrm flipV="1">
            <a:off x="10529354" y="3980054"/>
            <a:ext cx="0" cy="44255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 Placeholder 3"/>
          <p:cNvSpPr>
            <a:spLocks noGrp="1"/>
          </p:cNvSpPr>
          <p:nvPr>
            <p:ph type="body" sz="quarter" idx="57"/>
          </p:nvPr>
        </p:nvSpPr>
        <p:spPr>
          <a:xfrm>
            <a:off x="8331612" y="1769589"/>
            <a:ext cx="3044973" cy="2212848"/>
          </a:xfrm>
          <a:custGeom>
            <a:avLst/>
            <a:gdLst>
              <a:gd name="connsiteX0" fmla="*/ 0 w 3044952"/>
              <a:gd name="connsiteY0" fmla="*/ 368815 h 2212848"/>
              <a:gd name="connsiteX1" fmla="*/ 368815 w 3044952"/>
              <a:gd name="connsiteY1" fmla="*/ 0 h 2212848"/>
              <a:gd name="connsiteX2" fmla="*/ 2676137 w 3044952"/>
              <a:gd name="connsiteY2" fmla="*/ 0 h 2212848"/>
              <a:gd name="connsiteX3" fmla="*/ 3044952 w 3044952"/>
              <a:gd name="connsiteY3" fmla="*/ 368815 h 2212848"/>
              <a:gd name="connsiteX4" fmla="*/ 3044952 w 3044952"/>
              <a:gd name="connsiteY4" fmla="*/ 1844033 h 2212848"/>
              <a:gd name="connsiteX5" fmla="*/ 2676137 w 3044952"/>
              <a:gd name="connsiteY5" fmla="*/ 2212848 h 2212848"/>
              <a:gd name="connsiteX6" fmla="*/ 368815 w 3044952"/>
              <a:gd name="connsiteY6" fmla="*/ 2212848 h 2212848"/>
              <a:gd name="connsiteX7" fmla="*/ 0 w 3044952"/>
              <a:gd name="connsiteY7" fmla="*/ 1844033 h 2212848"/>
              <a:gd name="connsiteX8" fmla="*/ 0 w 3044952"/>
              <a:gd name="connsiteY8" fmla="*/ 368815 h 2212848"/>
              <a:gd name="connsiteX0-1" fmla="*/ 0 w 3044952"/>
              <a:gd name="connsiteY0-2" fmla="*/ 368815 h 2212848"/>
              <a:gd name="connsiteX1-3" fmla="*/ 254515 w 3044952"/>
              <a:gd name="connsiteY1-4" fmla="*/ 0 h 2212848"/>
              <a:gd name="connsiteX2-5" fmla="*/ 2676137 w 3044952"/>
              <a:gd name="connsiteY2-6" fmla="*/ 0 h 2212848"/>
              <a:gd name="connsiteX3-7" fmla="*/ 3044952 w 3044952"/>
              <a:gd name="connsiteY3-8" fmla="*/ 368815 h 2212848"/>
              <a:gd name="connsiteX4-9" fmla="*/ 3044952 w 3044952"/>
              <a:gd name="connsiteY4-10" fmla="*/ 1844033 h 2212848"/>
              <a:gd name="connsiteX5-11" fmla="*/ 2676137 w 3044952"/>
              <a:gd name="connsiteY5-12" fmla="*/ 2212848 h 2212848"/>
              <a:gd name="connsiteX6-13" fmla="*/ 368815 w 3044952"/>
              <a:gd name="connsiteY6-14" fmla="*/ 2212848 h 2212848"/>
              <a:gd name="connsiteX7-15" fmla="*/ 0 w 3044952"/>
              <a:gd name="connsiteY7-16" fmla="*/ 1844033 h 2212848"/>
              <a:gd name="connsiteX8-17" fmla="*/ 0 w 3044952"/>
              <a:gd name="connsiteY8-18" fmla="*/ 368815 h 2212848"/>
              <a:gd name="connsiteX0-19" fmla="*/ 0 w 3044952"/>
              <a:gd name="connsiteY0-20" fmla="*/ 368815 h 2212848"/>
              <a:gd name="connsiteX1-21" fmla="*/ 254515 w 3044952"/>
              <a:gd name="connsiteY1-22" fmla="*/ 0 h 2212848"/>
              <a:gd name="connsiteX2-23" fmla="*/ 2842392 w 3044952"/>
              <a:gd name="connsiteY2-24" fmla="*/ 0 h 2212848"/>
              <a:gd name="connsiteX3-25" fmla="*/ 3044952 w 3044952"/>
              <a:gd name="connsiteY3-26" fmla="*/ 368815 h 2212848"/>
              <a:gd name="connsiteX4-27" fmla="*/ 3044952 w 3044952"/>
              <a:gd name="connsiteY4-28" fmla="*/ 1844033 h 2212848"/>
              <a:gd name="connsiteX5-29" fmla="*/ 2676137 w 3044952"/>
              <a:gd name="connsiteY5-30" fmla="*/ 2212848 h 2212848"/>
              <a:gd name="connsiteX6-31" fmla="*/ 368815 w 3044952"/>
              <a:gd name="connsiteY6-32" fmla="*/ 2212848 h 2212848"/>
              <a:gd name="connsiteX7-33" fmla="*/ 0 w 3044952"/>
              <a:gd name="connsiteY7-34" fmla="*/ 1844033 h 2212848"/>
              <a:gd name="connsiteX8-35" fmla="*/ 0 w 3044952"/>
              <a:gd name="connsiteY8-36" fmla="*/ 368815 h 2212848"/>
              <a:gd name="connsiteX0-37" fmla="*/ 21 w 3044973"/>
              <a:gd name="connsiteY0-38" fmla="*/ 368815 h 2212848"/>
              <a:gd name="connsiteX1-39" fmla="*/ 197386 w 3044973"/>
              <a:gd name="connsiteY1-40" fmla="*/ 0 h 2212848"/>
              <a:gd name="connsiteX2-41" fmla="*/ 2842413 w 3044973"/>
              <a:gd name="connsiteY2-42" fmla="*/ 0 h 2212848"/>
              <a:gd name="connsiteX3-43" fmla="*/ 3044973 w 3044973"/>
              <a:gd name="connsiteY3-44" fmla="*/ 368815 h 2212848"/>
              <a:gd name="connsiteX4-45" fmla="*/ 3044973 w 3044973"/>
              <a:gd name="connsiteY4-46" fmla="*/ 1844033 h 2212848"/>
              <a:gd name="connsiteX5-47" fmla="*/ 2676158 w 3044973"/>
              <a:gd name="connsiteY5-48" fmla="*/ 2212848 h 2212848"/>
              <a:gd name="connsiteX6-49" fmla="*/ 368836 w 3044973"/>
              <a:gd name="connsiteY6-50" fmla="*/ 2212848 h 2212848"/>
              <a:gd name="connsiteX7-51" fmla="*/ 21 w 3044973"/>
              <a:gd name="connsiteY7-52" fmla="*/ 1844033 h 2212848"/>
              <a:gd name="connsiteX8-53" fmla="*/ 21 w 3044973"/>
              <a:gd name="connsiteY8-54" fmla="*/ 368815 h 2212848"/>
              <a:gd name="connsiteX0-55" fmla="*/ 21 w 3044973"/>
              <a:gd name="connsiteY0-56" fmla="*/ 368815 h 2212848"/>
              <a:gd name="connsiteX1-57" fmla="*/ 197386 w 3044973"/>
              <a:gd name="connsiteY1-58" fmla="*/ 0 h 2212848"/>
              <a:gd name="connsiteX2-59" fmla="*/ 2842413 w 3044973"/>
              <a:gd name="connsiteY2-60" fmla="*/ 0 h 2212848"/>
              <a:gd name="connsiteX3-61" fmla="*/ 3044973 w 3044973"/>
              <a:gd name="connsiteY3-62" fmla="*/ 368815 h 2212848"/>
              <a:gd name="connsiteX4-63" fmla="*/ 3044973 w 3044973"/>
              <a:gd name="connsiteY4-64" fmla="*/ 1844033 h 2212848"/>
              <a:gd name="connsiteX5-65" fmla="*/ 2676158 w 3044973"/>
              <a:gd name="connsiteY5-66" fmla="*/ 2212848 h 2212848"/>
              <a:gd name="connsiteX6-67" fmla="*/ 233754 w 3044973"/>
              <a:gd name="connsiteY6-68" fmla="*/ 2207652 h 2212848"/>
              <a:gd name="connsiteX7-69" fmla="*/ 21 w 3044973"/>
              <a:gd name="connsiteY7-70" fmla="*/ 1844033 h 2212848"/>
              <a:gd name="connsiteX8-71" fmla="*/ 21 w 3044973"/>
              <a:gd name="connsiteY8-72" fmla="*/ 368815 h 2212848"/>
              <a:gd name="connsiteX0-73" fmla="*/ 21 w 3044973"/>
              <a:gd name="connsiteY0-74" fmla="*/ 368815 h 2212848"/>
              <a:gd name="connsiteX1-75" fmla="*/ 197386 w 3044973"/>
              <a:gd name="connsiteY1-76" fmla="*/ 0 h 2212848"/>
              <a:gd name="connsiteX2-77" fmla="*/ 2842413 w 3044973"/>
              <a:gd name="connsiteY2-78" fmla="*/ 0 h 2212848"/>
              <a:gd name="connsiteX3-79" fmla="*/ 3044973 w 3044973"/>
              <a:gd name="connsiteY3-80" fmla="*/ 368815 h 2212848"/>
              <a:gd name="connsiteX4-81" fmla="*/ 3044973 w 3044973"/>
              <a:gd name="connsiteY4-82" fmla="*/ 1844033 h 2212848"/>
              <a:gd name="connsiteX5-83" fmla="*/ 2842413 w 3044973"/>
              <a:gd name="connsiteY5-84" fmla="*/ 2212848 h 2212848"/>
              <a:gd name="connsiteX6-85" fmla="*/ 233754 w 3044973"/>
              <a:gd name="connsiteY6-86" fmla="*/ 2207652 h 2212848"/>
              <a:gd name="connsiteX7-87" fmla="*/ 21 w 3044973"/>
              <a:gd name="connsiteY7-88" fmla="*/ 1844033 h 2212848"/>
              <a:gd name="connsiteX8-89" fmla="*/ 21 w 3044973"/>
              <a:gd name="connsiteY8-90" fmla="*/ 368815 h 22128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3044973" h="2212848">
                <a:moveTo>
                  <a:pt x="21" y="368815"/>
                </a:moveTo>
                <a:cubicBezTo>
                  <a:pt x="21" y="165124"/>
                  <a:pt x="-6305" y="0"/>
                  <a:pt x="197386" y="0"/>
                </a:cubicBezTo>
                <a:lnTo>
                  <a:pt x="2842413" y="0"/>
                </a:lnTo>
                <a:cubicBezTo>
                  <a:pt x="3046104" y="0"/>
                  <a:pt x="3044973" y="165124"/>
                  <a:pt x="3044973" y="368815"/>
                </a:cubicBezTo>
                <a:lnTo>
                  <a:pt x="3044973" y="1844033"/>
                </a:lnTo>
                <a:cubicBezTo>
                  <a:pt x="3044973" y="2047724"/>
                  <a:pt x="3046104" y="2212848"/>
                  <a:pt x="2842413" y="2212848"/>
                </a:cubicBezTo>
                <a:lnTo>
                  <a:pt x="233754" y="2207652"/>
                </a:lnTo>
                <a:cubicBezTo>
                  <a:pt x="30063" y="2207652"/>
                  <a:pt x="21" y="2047724"/>
                  <a:pt x="21" y="1844033"/>
                </a:cubicBezTo>
                <a:lnTo>
                  <a:pt x="21" y="368815"/>
                </a:lnTo>
                <a:close/>
              </a:path>
            </a:pathLst>
          </a:custGeom>
          <a:ln>
            <a:solidFill>
              <a:schemeClr val="bg1">
                <a:lumMod val="50000"/>
                <a:lumOff val="50000"/>
              </a:schemeClr>
            </a:solidFill>
          </a:ln>
        </p:spPr>
        <p:txBody>
          <a:bodyPr lIns="216000" tIns="180000" rIns="216000" bIns="180000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69" name="Oval 68"/>
          <p:cNvSpPr/>
          <p:nvPr userDrawn="1"/>
        </p:nvSpPr>
        <p:spPr>
          <a:xfrm>
            <a:off x="10478954" y="3925610"/>
            <a:ext cx="100800" cy="100800"/>
          </a:xfrm>
          <a:prstGeom prst="ellipse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03276" y="1980591"/>
            <a:ext cx="4187903" cy="1177174"/>
          </a:xfrm>
        </p:spPr>
        <p:txBody>
          <a:bodyPr lIns="0" tIns="0" rIns="0" bIns="0"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CASE STUDY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6770" y="3610893"/>
            <a:ext cx="4168311" cy="189753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0" y="3319328"/>
            <a:ext cx="3866400" cy="100800"/>
            <a:chOff x="-1228304" y="3240138"/>
            <a:chExt cx="3866400" cy="100800"/>
          </a:xfrm>
        </p:grpSpPr>
        <p:cxnSp>
          <p:nvCxnSpPr>
            <p:cNvPr id="13" name="Straight Connector 12"/>
            <p:cNvCxnSpPr/>
            <p:nvPr userDrawn="1"/>
          </p:nvCxnSpPr>
          <p:spPr>
            <a:xfrm>
              <a:off x="-1228304" y="3290538"/>
              <a:ext cx="3816000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2537296" y="3240138"/>
              <a:ext cx="100800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Oval 1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"/>
          <p:cNvSpPr>
            <a:spLocks noGrp="1"/>
          </p:cNvSpPr>
          <p:nvPr>
            <p:ph type="body" idx="33" hasCustomPrompt="1"/>
          </p:nvPr>
        </p:nvSpPr>
        <p:spPr>
          <a:xfrm>
            <a:off x="5267325" y="1126345"/>
            <a:ext cx="6086475" cy="2662466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8" name="Text Placeholder 2"/>
          <p:cNvSpPr>
            <a:spLocks noGrp="1"/>
          </p:cNvSpPr>
          <p:nvPr>
            <p:ph type="body" idx="34" hasCustomPrompt="1"/>
          </p:nvPr>
        </p:nvSpPr>
        <p:spPr>
          <a:xfrm>
            <a:off x="5269967" y="3909256"/>
            <a:ext cx="6086475" cy="1822399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Phon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1294387"/>
            <a:ext cx="5314072" cy="569086"/>
          </a:xfrm>
        </p:spPr>
        <p:txBody>
          <a:bodyPr lIns="0" tIns="0" rIns="0" bIns="0" anchor="b">
            <a:normAutofit/>
          </a:bodyPr>
          <a:lstStyle>
            <a:lvl1pPr algn="l">
              <a:defRPr sz="3600"/>
            </a:lvl1pPr>
          </a:lstStyle>
          <a:p>
            <a:r>
              <a:rPr lang="en-US" noProof="0"/>
              <a:t>CLICK TO EDIT TITLE</a:t>
            </a:r>
            <a:endParaRPr lang="en-US" noProof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0" y="2212679"/>
            <a:ext cx="5292725" cy="978407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tx1"/>
                </a:solidFill>
                <a:latin typeface="+mn-lt"/>
                <a:cs typeface="Segoe UI Semibold" panose="020B0702040204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31850" y="859665"/>
            <a:ext cx="1078992" cy="54864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1" name="Group 10"/>
          <p:cNvGrpSpPr/>
          <p:nvPr userDrawn="1"/>
        </p:nvGrpSpPr>
        <p:grpSpPr>
          <a:xfrm flipH="1">
            <a:off x="6096000" y="1970230"/>
            <a:ext cx="6096000" cy="100800"/>
            <a:chOff x="646015" y="3248308"/>
            <a:chExt cx="3107749" cy="100800"/>
          </a:xfrm>
        </p:grpSpPr>
        <p:cxnSp>
          <p:nvCxnSpPr>
            <p:cNvPr id="12" name="Straight Connector 11"/>
            <p:cNvCxnSpPr/>
            <p:nvPr userDrawn="1"/>
          </p:nvCxnSpPr>
          <p:spPr>
            <a:xfrm>
              <a:off x="646015" y="3290538"/>
              <a:ext cx="3107749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 userDrawn="1"/>
          </p:nvSpPr>
          <p:spPr>
            <a:xfrm>
              <a:off x="3702376" y="3248308"/>
              <a:ext cx="51388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17" name="Straight Connector 16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9" name="Straight Connector 18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30" hasCustomPrompt="1"/>
          </p:nvPr>
        </p:nvSpPr>
        <p:spPr>
          <a:xfrm>
            <a:off x="6098826" y="3335524"/>
            <a:ext cx="5311245" cy="2248846"/>
          </a:xfrm>
        </p:spPr>
        <p:txBody>
          <a:bodyPr lIns="0" tIns="0" rIns="0" bIns="0">
            <a:normAutofit/>
          </a:bodyPr>
          <a:lstStyle>
            <a:lvl1pPr marL="215900" indent="-215900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Courier New" panose="02070309020205020404" pitchFamily="49" charset="0"/>
              <a:buChar char="o"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  <a:endParaRPr lang="en-US" noProof="0"/>
          </a:p>
        </p:txBody>
      </p:sp>
      <p:sp>
        <p:nvSpPr>
          <p:cNvPr id="3" name="Rectangle 2"/>
          <p:cNvSpPr/>
          <p:nvPr userDrawn="1"/>
        </p:nvSpPr>
        <p:spPr>
          <a:xfrm>
            <a:off x="963549" y="1819285"/>
            <a:ext cx="4306824" cy="3648456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t="-195" b="-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5505" y="1976894"/>
            <a:ext cx="1819656" cy="3108960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31"/>
          </p:nvPr>
        </p:nvSpPr>
        <p:spPr>
          <a:xfrm>
            <a:off x="1102188" y="3517926"/>
            <a:ext cx="2057400" cy="1819656"/>
          </a:xfrm>
          <a:ln w="25400">
            <a:solidFill>
              <a:schemeClr val="tx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2023761"/>
            <a:ext cx="2469965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  <a:endParaRPr lang="en-US" noProof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24" name="Picture Placeholder 12"/>
          <p:cNvSpPr>
            <a:spLocks noGrp="1"/>
          </p:cNvSpPr>
          <p:nvPr>
            <p:ph type="pic" sz="quarter" idx="37"/>
          </p:nvPr>
        </p:nvSpPr>
        <p:spPr>
          <a:xfrm>
            <a:off x="875852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12"/>
          <p:cNvSpPr>
            <a:spLocks noGrp="1"/>
          </p:cNvSpPr>
          <p:nvPr>
            <p:ph type="pic" sz="quarter" idx="38"/>
          </p:nvPr>
        </p:nvSpPr>
        <p:spPr>
          <a:xfrm>
            <a:off x="2499831" y="3731781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  <a:endParaRPr lang="en-US" noProof="0"/>
          </a:p>
        </p:txBody>
      </p:sp>
      <p:sp>
        <p:nvSpPr>
          <p:cNvPr id="28" name="Picture Placeholder 12"/>
          <p:cNvSpPr>
            <a:spLocks noGrp="1"/>
          </p:cNvSpPr>
          <p:nvPr>
            <p:ph type="pic" sz="quarter" idx="43"/>
          </p:nvPr>
        </p:nvSpPr>
        <p:spPr>
          <a:xfrm>
            <a:off x="4946407" y="3731781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45"/>
          </p:nvPr>
        </p:nvSpPr>
        <p:spPr>
          <a:xfrm>
            <a:off x="7900319" y="3054194"/>
            <a:ext cx="2197045" cy="618756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2023761"/>
            <a:ext cx="1943702" cy="982274"/>
          </a:xfrm>
        </p:spPr>
        <p:txBody>
          <a:bodyPr lIns="0" rIns="0" bIns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1" kern="1200" dirty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Master text</a:t>
            </a:r>
            <a:br>
              <a:rPr lang="en-US" noProof="0"/>
            </a:br>
            <a:r>
              <a:rPr lang="en-US" noProof="0"/>
              <a:t>styles</a:t>
            </a:r>
            <a:endParaRPr lang="en-US" noProof="0"/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49"/>
          </p:nvPr>
        </p:nvSpPr>
        <p:spPr>
          <a:xfrm>
            <a:off x="7900319" y="4671712"/>
            <a:ext cx="2223939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51"/>
          </p:nvPr>
        </p:nvSpPr>
        <p:spPr>
          <a:xfrm>
            <a:off x="4940427" y="4830765"/>
            <a:ext cx="2048256" cy="519503"/>
          </a:xfrm>
        </p:spPr>
        <p:txBody>
          <a:bodyPr lIns="0" tIns="0" rIns="0" bIns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7000" b="1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1</a:t>
            </a:r>
            <a:endParaRPr lang="en-US" noProof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  <a:endParaRPr lang="en-US" noProof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lang="ru-RU" sz="7000" b="1" kern="1200" dirty="0">
                <a:ln>
                  <a:solidFill>
                    <a:schemeClr val="tx1"/>
                  </a:solidFill>
                </a:ln>
                <a:noFill/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noProof="0"/>
              <a:t>1</a:t>
            </a:r>
            <a:endParaRPr lang="en-US" noProof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50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38" name="Title 1"/>
          <p:cNvSpPr>
            <a:spLocks noGrp="1"/>
          </p:cNvSpPr>
          <p:nvPr>
            <p:ph type="title" hasCustomPrompt="1"/>
          </p:nvPr>
        </p:nvSpPr>
        <p:spPr>
          <a:xfrm>
            <a:off x="839789" y="780001"/>
            <a:ext cx="10512424" cy="606677"/>
          </a:xfrm>
        </p:spPr>
        <p:txBody>
          <a:bodyPr lIns="0" tIns="0" rIns="0" bIns="0" anchor="t" anchorCtr="0">
            <a:normAutofit/>
          </a:bodyPr>
          <a:lstStyle>
            <a:lvl1pPr marL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HOW TO USE THIS TEMPLATE</a:t>
            </a:r>
            <a:endParaRPr lang="en-US" noProof="0"/>
          </a:p>
        </p:txBody>
      </p:sp>
      <p:sp>
        <p:nvSpPr>
          <p:cNvPr id="41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900319" y="3779907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31" name="Group 30"/>
          <p:cNvGrpSpPr/>
          <p:nvPr userDrawn="1"/>
        </p:nvGrpSpPr>
        <p:grpSpPr>
          <a:xfrm flipH="1">
            <a:off x="4416000" y="1375202"/>
            <a:ext cx="7776000" cy="100800"/>
            <a:chOff x="-322289" y="3240138"/>
            <a:chExt cx="5070122" cy="100800"/>
          </a:xfrm>
        </p:grpSpPr>
        <p:cxnSp>
          <p:nvCxnSpPr>
            <p:cNvPr id="39" name="Straight Connector 38"/>
            <p:cNvCxnSpPr/>
            <p:nvPr userDrawn="1"/>
          </p:nvCxnSpPr>
          <p:spPr>
            <a:xfrm>
              <a:off x="-322289" y="3290538"/>
              <a:ext cx="5070122" cy="0"/>
            </a:xfrm>
            <a:prstGeom prst="line">
              <a:avLst/>
            </a:prstGeom>
            <a:ln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 userDrawn="1"/>
          </p:nvSpPr>
          <p:spPr>
            <a:xfrm>
              <a:off x="4682109" y="3240138"/>
              <a:ext cx="65724" cy="100800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4416552"/>
          </a:xfrm>
          <a:prstGeom prst="rect">
            <a:avLst/>
          </a:prstGeom>
          <a:blipFill>
            <a:blip r:embed="rId2"/>
            <a:srcRect/>
            <a:stretch>
              <a:fillRect l="-842" r="-8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462986"/>
            <a:ext cx="9144000" cy="178609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4416552"/>
            <a:ext cx="12192000" cy="2441448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34696"/>
            <a:ext cx="9144000" cy="45979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3619265" y="2253996"/>
            <a:ext cx="4953471" cy="100584"/>
            <a:chOff x="3631692" y="2253996"/>
            <a:chExt cx="4953471" cy="100584"/>
          </a:xfrm>
        </p:grpSpPr>
        <p:sp>
          <p:nvSpPr>
            <p:cNvPr id="11" name="Oval 10"/>
            <p:cNvSpPr/>
            <p:nvPr userDrawn="1"/>
          </p:nvSpPr>
          <p:spPr>
            <a:xfrm>
              <a:off x="3631692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3" name="Straight Connector 12"/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 userDrawn="1"/>
          </p:nvSpPr>
          <p:spPr>
            <a:xfrm>
              <a:off x="8484579" y="2253996"/>
              <a:ext cx="100584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4652581" y="5305363"/>
            <a:ext cx="2886839" cy="100584"/>
            <a:chOff x="3631690" y="2253996"/>
            <a:chExt cx="5028467" cy="100584"/>
          </a:xfrm>
        </p:grpSpPr>
        <p:sp>
          <p:nvSpPr>
            <p:cNvPr id="17" name="Oval 16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3681984" y="2307679"/>
              <a:ext cx="4828032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 userDrawn="1"/>
          </p:nvSpPr>
          <p:spPr>
            <a:xfrm>
              <a:off x="8484578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6083808" y="0"/>
            <a:ext cx="6108192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69768" y="2133599"/>
            <a:ext cx="4618957" cy="2492461"/>
          </a:xfrm>
        </p:spPr>
        <p:txBody>
          <a:bodyPr lIns="0" tIns="0" rIns="0" bIns="0" anchor="b" anchorCtr="0">
            <a:noAutofit/>
          </a:bodyPr>
          <a:lstStyle>
            <a:lvl1pPr>
              <a:defRPr sz="6000"/>
            </a:lvl1pPr>
          </a:lstStyle>
          <a:p>
            <a:r>
              <a:rPr lang="en-US" noProof="0"/>
              <a:t>PITCH</a:t>
            </a:r>
            <a:br>
              <a:rPr lang="en-US" noProof="0"/>
            </a:br>
            <a:r>
              <a:rPr lang="en-US" noProof="0"/>
              <a:t>DECK</a:t>
            </a:r>
            <a:br>
              <a:rPr lang="en-US" noProof="0"/>
            </a:br>
            <a:r>
              <a:rPr lang="en-US" noProof="0"/>
              <a:t>TITLE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6769768" y="1947412"/>
            <a:ext cx="2520148" cy="102440"/>
            <a:chOff x="3631690" y="2252140"/>
            <a:chExt cx="4389743" cy="102440"/>
          </a:xfrm>
        </p:grpSpPr>
        <p:sp>
          <p:nvSpPr>
            <p:cNvPr id="10" name="Oval 9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>
              <a:off x="3681984" y="2307679"/>
              <a:ext cx="4201365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 userDrawn="1"/>
          </p:nvSpPr>
          <p:spPr>
            <a:xfrm>
              <a:off x="7845854" y="2252140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3" name="Group 12"/>
          <p:cNvGrpSpPr/>
          <p:nvPr userDrawn="1"/>
        </p:nvGrpSpPr>
        <p:grpSpPr>
          <a:xfrm>
            <a:off x="6769768" y="4654084"/>
            <a:ext cx="2520148" cy="100584"/>
            <a:chOff x="3631690" y="2253996"/>
            <a:chExt cx="4389742" cy="100584"/>
          </a:xfrm>
        </p:grpSpPr>
        <p:sp>
          <p:nvSpPr>
            <p:cNvPr id="14" name="Oval 13"/>
            <p:cNvSpPr/>
            <p:nvPr userDrawn="1"/>
          </p:nvSpPr>
          <p:spPr>
            <a:xfrm>
              <a:off x="3631690" y="2253996"/>
              <a:ext cx="175203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3681984" y="2307679"/>
              <a:ext cx="4201364" cy="0"/>
            </a:xfrm>
            <a:prstGeom prst="line">
              <a:avLst/>
            </a:prstGeom>
            <a:ln w="1270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5"/>
            <p:cNvSpPr/>
            <p:nvPr userDrawn="1"/>
          </p:nvSpPr>
          <p:spPr>
            <a:xfrm>
              <a:off x="7845853" y="2253996"/>
              <a:ext cx="175579" cy="100584"/>
            </a:xfrm>
            <a:prstGeom prst="ellipse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6769767" y="4889444"/>
            <a:ext cx="4618957" cy="590626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latin typeface="+mn-lt"/>
                <a:cs typeface="Segoe UI Semibold" panose="020B07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53429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9497"/>
            <a:ext cx="5181600" cy="4543719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56955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03414"/>
            <a:ext cx="5157787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56955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10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03414"/>
            <a:ext cx="5183188" cy="339763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18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70819" y="2355057"/>
            <a:ext cx="9250363" cy="2147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2969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4000">
                <a:srgbClr val="0F1722"/>
              </a:gs>
              <a:gs pos="69000">
                <a:srgbClr val="0F1722"/>
              </a:gs>
              <a:gs pos="100000">
                <a:schemeClr val="accent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bg>
      <p:bgPr>
        <a:solidFill>
          <a:schemeClr val="accent4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950967" y="1369200"/>
            <a:ext cx="9350800" cy="48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27432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100">
                <a:latin typeface="Comfortaa"/>
                <a:ea typeface="Comfortaa"/>
                <a:cs typeface="Comfortaa"/>
                <a:sym typeface="Comfortaa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951000" y="4917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Font typeface="Amatic SC"/>
              <a:buNone/>
              <a:defRPr sz="4000" b="1"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Fira Sans"/>
              <a:buNone/>
              <a:defRPr sz="2400" b="1"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9" Type="http://schemas.openxmlformats.org/officeDocument/2006/relationships/theme" Target="../theme/theme1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6836" y="5878720"/>
            <a:ext cx="1336964" cy="298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MM.DD.20XX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9960" y="5878720"/>
            <a:ext cx="2915733" cy="298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8643" y="5879656"/>
            <a:ext cx="354492" cy="297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sp>
        <p:nvSpPr>
          <p:cNvPr id="7" name="Oval 6"/>
          <p:cNvSpPr/>
          <p:nvPr userDrawn="1"/>
        </p:nvSpPr>
        <p:spPr>
          <a:xfrm>
            <a:off x="809310" y="5879656"/>
            <a:ext cx="283464" cy="283464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1580000" y="6020920"/>
            <a:ext cx="612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 userDrawn="1"/>
        </p:nvSpPr>
        <p:spPr>
          <a:xfrm>
            <a:off x="11466563" y="5966056"/>
            <a:ext cx="109728" cy="109728"/>
          </a:xfrm>
          <a:prstGeom prst="ellipse">
            <a:avLst/>
          </a:prstGeom>
          <a:noFill/>
          <a:ln w="6350"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0" y="6020920"/>
            <a:ext cx="803275" cy="468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microsoft.com/office/2007/relationships/media" Target="../media/audio4.wav"/><Relationship Id="rId3" Type="http://schemas.openxmlformats.org/officeDocument/2006/relationships/audio" Target="../media/audio4.wav"/><Relationship Id="rId2" Type="http://schemas.openxmlformats.org/officeDocument/2006/relationships/image" Target="../media/image3.sv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7.svg"/><Relationship Id="rId7" Type="http://schemas.openxmlformats.org/officeDocument/2006/relationships/image" Target="../media/image10.png"/><Relationship Id="rId6" Type="http://schemas.openxmlformats.org/officeDocument/2006/relationships/image" Target="../media/image6.svg"/><Relationship Id="rId5" Type="http://schemas.openxmlformats.org/officeDocument/2006/relationships/image" Target="../media/image9.png"/><Relationship Id="rId4" Type="http://schemas.openxmlformats.org/officeDocument/2006/relationships/image" Target="../media/image5.sv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2" Type="http://schemas.openxmlformats.org/officeDocument/2006/relationships/slideLayout" Target="../slideLayouts/slideLayout22.xml"/><Relationship Id="rId11" Type="http://schemas.openxmlformats.org/officeDocument/2006/relationships/hyperlink" Target="https://emiratesschoolsese-my.sharepoint.com/:x:/g/personal/aysha-m_alghufli_ese_gov_ae/Ec46SQkYG55GkHzVorFksswB0wNFBdwEQhHSe_xRqxdK-w?e=l10cvy" TargetMode="External"/><Relationship Id="rId10" Type="http://schemas.openxmlformats.org/officeDocument/2006/relationships/image" Target="../media/image8.sv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9.png"/><Relationship Id="rId7" Type="http://schemas.openxmlformats.org/officeDocument/2006/relationships/image" Target="../media/image3.svg"/><Relationship Id="rId6" Type="http://schemas.openxmlformats.org/officeDocument/2006/relationships/image" Target="../media/image4.png"/><Relationship Id="rId5" Type="http://schemas.openxmlformats.org/officeDocument/2006/relationships/image" Target="../media/image5.svg"/><Relationship Id="rId4" Type="http://schemas.openxmlformats.org/officeDocument/2006/relationships/image" Target="../media/image8.png"/><Relationship Id="rId3" Type="http://schemas.openxmlformats.org/officeDocument/2006/relationships/image" Target="../media/image8.svg"/><Relationship Id="rId2" Type="http://schemas.openxmlformats.org/officeDocument/2006/relationships/image" Target="../media/image11.png"/><Relationship Id="rId17" Type="http://schemas.openxmlformats.org/officeDocument/2006/relationships/slideLayout" Target="../slideLayouts/slideLayout23.xml"/><Relationship Id="rId16" Type="http://schemas.openxmlformats.org/officeDocument/2006/relationships/image" Target="../media/image9.svg"/><Relationship Id="rId15" Type="http://schemas.openxmlformats.org/officeDocument/2006/relationships/image" Target="../media/image14.png"/><Relationship Id="rId14" Type="http://schemas.openxmlformats.org/officeDocument/2006/relationships/image" Target="../media/image7.svg"/><Relationship Id="rId13" Type="http://schemas.openxmlformats.org/officeDocument/2006/relationships/image" Target="../media/image10.png"/><Relationship Id="rId12" Type="http://schemas.openxmlformats.org/officeDocument/2006/relationships/image" Target="../media/image13.png"/><Relationship Id="rId11" Type="http://schemas.microsoft.com/office/2007/relationships/media" Target="../media/media1.mp4"/><Relationship Id="rId10" Type="http://schemas.openxmlformats.org/officeDocument/2006/relationships/video" Target="../media/media1.mp4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7.xml"/><Relationship Id="rId5" Type="http://schemas.openxmlformats.org/officeDocument/2006/relationships/image" Target="../media/image15.png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6.sv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svg"/><Relationship Id="rId8" Type="http://schemas.openxmlformats.org/officeDocument/2006/relationships/image" Target="../media/image4.png"/><Relationship Id="rId7" Type="http://schemas.openxmlformats.org/officeDocument/2006/relationships/image" Target="../media/image5.svg"/><Relationship Id="rId6" Type="http://schemas.openxmlformats.org/officeDocument/2006/relationships/image" Target="../media/image8.png"/><Relationship Id="rId5" Type="http://schemas.microsoft.com/office/2007/relationships/media" Target="../media/media4.mp3"/><Relationship Id="rId4" Type="http://schemas.openxmlformats.org/officeDocument/2006/relationships/audio" Target="../media/media4.mp3"/><Relationship Id="rId3" Type="http://schemas.openxmlformats.org/officeDocument/2006/relationships/image" Target="../media/image24.png"/><Relationship Id="rId2" Type="http://schemas.microsoft.com/office/2007/relationships/media" Target="../media/media3.mp3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38.xml"/><Relationship Id="rId14" Type="http://schemas.openxmlformats.org/officeDocument/2006/relationships/image" Target="../media/image25.GIF"/><Relationship Id="rId13" Type="http://schemas.openxmlformats.org/officeDocument/2006/relationships/image" Target="../media/image9.svg"/><Relationship Id="rId12" Type="http://schemas.openxmlformats.org/officeDocument/2006/relationships/image" Target="../media/image14.png"/><Relationship Id="rId11" Type="http://schemas.openxmlformats.org/officeDocument/2006/relationships/image" Target="../media/image6.svg"/><Relationship Id="rId10" Type="http://schemas.openxmlformats.org/officeDocument/2006/relationships/image" Target="../media/image9.png"/><Relationship Id="rId1" Type="http://schemas.openxmlformats.org/officeDocument/2006/relationships/audio" Target="../media/media3.mp3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7.xml"/><Relationship Id="rId6" Type="http://schemas.openxmlformats.org/officeDocument/2006/relationships/image" Target="../media/image18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20.jpe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7.xml"/><Relationship Id="rId3" Type="http://schemas.openxmlformats.org/officeDocument/2006/relationships/image" Target="../media/image20.jpeg"/><Relationship Id="rId2" Type="http://schemas.openxmlformats.org/officeDocument/2006/relationships/image" Target="../media/image32.png"/><Relationship Id="rId1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20.jpe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8.xml"/><Relationship Id="rId6" Type="http://schemas.openxmlformats.org/officeDocument/2006/relationships/image" Target="../media/image42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41.png"/><Relationship Id="rId2" Type="http://schemas.openxmlformats.org/officeDocument/2006/relationships/image" Target="../media/image32.png"/><Relationship Id="rId1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20.jpeg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7.xml"/><Relationship Id="rId6" Type="http://schemas.openxmlformats.org/officeDocument/2006/relationships/hyperlink" Target="https://www.liveworksheets.com/fl1253296eg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8.jpeg"/><Relationship Id="rId3" Type="http://schemas.openxmlformats.org/officeDocument/2006/relationships/image" Target="../media/image45.png"/><Relationship Id="rId2" Type="http://schemas.openxmlformats.org/officeDocument/2006/relationships/hyperlink" Target="https://www.liveworksheets.com/vv1259429hx" TargetMode="Externa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0.jpeg"/><Relationship Id="rId3" Type="http://schemas.openxmlformats.org/officeDocument/2006/relationships/image" Target="../media/image18.jpeg"/><Relationship Id="rId2" Type="http://schemas.openxmlformats.org/officeDocument/2006/relationships/image" Target="../media/image45.png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Illustration of a globe character 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52212" y="4589930"/>
            <a:ext cx="2181539" cy="1723416"/>
          </a:xfrm>
          <a:prstGeom prst="rect">
            <a:avLst/>
          </a:prstGeom>
        </p:spPr>
      </p:pic>
      <p:pic>
        <p:nvPicPr>
          <p:cNvPr id="12" name="السلام الوطني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284" y="592434"/>
            <a:ext cx="8306657" cy="5028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prstDash val="solid"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9807388" y="251889"/>
            <a:ext cx="2151530" cy="13079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latin typeface="Calibri" panose="020F0502020204030204" pitchFamily="34" charset="0"/>
                <a:cs typeface="Calibri" panose="020F0502020204030204" pitchFamily="34" charset="0"/>
              </a:rPr>
              <a:t>النشيد الوطني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8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bstract background"/>
          <p:cNvPicPr>
            <a:picLocks noGrp="1" noChangeAspect="1"/>
          </p:cNvPicPr>
          <p:nvPr>
            <p:ph type="pic" sz="quarter" idx="2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13252"/>
            <a:ext cx="6089650" cy="6858000"/>
          </a:xfrm>
        </p:spPr>
      </p:pic>
      <p:pic>
        <p:nvPicPr>
          <p:cNvPr id="6146" name="Picture 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954" y="725060"/>
            <a:ext cx="8219308" cy="55727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4395804" y="2239323"/>
            <a:ext cx="4024859" cy="1085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الحضور و الغياب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Graphic 34" descr="Illustration of a pencil character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600000">
            <a:off x="10228959" y="3743360"/>
            <a:ext cx="1141623" cy="1947475"/>
          </a:xfrm>
          <a:prstGeom prst="rect">
            <a:avLst/>
          </a:prstGeom>
        </p:spPr>
      </p:pic>
      <p:pic>
        <p:nvPicPr>
          <p:cNvPr id="37" name="Graphic 36" descr="Illustration of a purple book character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679529" y="4695860"/>
            <a:ext cx="1330121" cy="1601971"/>
          </a:xfrm>
          <a:prstGeom prst="rect">
            <a:avLst/>
          </a:prstGeom>
        </p:spPr>
      </p:pic>
      <p:pic>
        <p:nvPicPr>
          <p:cNvPr id="39" name="Graphic 38" descr="Illustration of a green pencil sharpener character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70297" y="1666527"/>
            <a:ext cx="948586" cy="1353635"/>
          </a:xfrm>
          <a:prstGeom prst="rect">
            <a:avLst/>
          </a:prstGeom>
        </p:spPr>
      </p:pic>
      <p:pic>
        <p:nvPicPr>
          <p:cNvPr id="41" name="Graphic 40" descr="Illustration of a blue bag of school supplies character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28958" y="1257936"/>
            <a:ext cx="1395584" cy="981387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3173398" y="4717097"/>
            <a:ext cx="61092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11"/>
              </a:rPr>
              <a:t>https://emiratesschoolsese-my.sharepoint.com/:x:/g/personal/aysha-m_alghufli_ese_gov_ae/Ec46SQkYG55GkHzVorFksswB0wNFBdwEQhHSe_xRqxdK-w?e=l10cvy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bstract background"/>
          <p:cNvPicPr>
            <a:picLocks noGrp="1" noChangeAspect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Graphic 11" descr="Illustration of a blue bag of school supplies character 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7218" y="401734"/>
            <a:ext cx="1395584" cy="981387"/>
          </a:xfrm>
          <a:prstGeom prst="rect">
            <a:avLst/>
          </a:prstGeom>
        </p:spPr>
      </p:pic>
      <p:pic>
        <p:nvPicPr>
          <p:cNvPr id="13" name="Graphic 12" descr="Illustration of a pencil character 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10667266" y="4344621"/>
            <a:ext cx="1141623" cy="1947475"/>
          </a:xfrm>
          <a:prstGeom prst="rect">
            <a:avLst/>
          </a:prstGeom>
        </p:spPr>
      </p:pic>
      <p:pic>
        <p:nvPicPr>
          <p:cNvPr id="14" name="Graphic 13" descr="Illustration of a globe character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07218" y="2441890"/>
            <a:ext cx="1461720" cy="1154759"/>
          </a:xfrm>
          <a:prstGeom prst="rect">
            <a:avLst/>
          </a:prstGeom>
        </p:spPr>
      </p:pic>
      <p:pic>
        <p:nvPicPr>
          <p:cNvPr id="15" name="Graphic 14" descr="Illustration of a purple book character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166707" y="4878965"/>
            <a:ext cx="1330121" cy="1601971"/>
          </a:xfrm>
          <a:prstGeom prst="rect">
            <a:avLst/>
          </a:prstGeom>
        </p:spPr>
      </p:pic>
      <p:pic>
        <p:nvPicPr>
          <p:cNvPr id="16" name="نصائح وإرشادات للتعلم عن بعد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06319" y="989634"/>
            <a:ext cx="8841965" cy="4973606"/>
          </a:xfrm>
          <a:prstGeom prst="rect">
            <a:avLst/>
          </a:prstGeom>
          <a:ln w="107950" cap="rnd">
            <a:solidFill>
              <a:srgbClr val="00B0F0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17" name="Title 1"/>
          <p:cNvSpPr txBox="1"/>
          <p:nvPr/>
        </p:nvSpPr>
        <p:spPr bwMode="gray">
          <a:xfrm>
            <a:off x="4509251" y="194667"/>
            <a:ext cx="3336126" cy="602704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rtl="1"/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قوانين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التعلم عن بعد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raphic 17" descr="Illustration of a green pencil sharpener character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401166" y="2122802"/>
            <a:ext cx="948586" cy="1353635"/>
          </a:xfrm>
          <a:prstGeom prst="rect">
            <a:avLst/>
          </a:prstGeom>
        </p:spPr>
      </p:pic>
      <p:pic>
        <p:nvPicPr>
          <p:cNvPr id="19" name="Graphic 18" descr="Illustration of a ruler character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20423556" flipH="1">
            <a:off x="205052" y="482472"/>
            <a:ext cx="1986302" cy="629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0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Illustration of a purple book character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231712" y="3428999"/>
            <a:ext cx="1730557" cy="2092575"/>
          </a:xfrm>
          <a:prstGeom prst="rect">
            <a:avLst/>
          </a:prstGeom>
        </p:spPr>
      </p:pic>
      <p:pic>
        <p:nvPicPr>
          <p:cNvPr id="6" name="أسباب التنمر الالكتروني (1)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7038" y="906245"/>
            <a:ext cx="8969794" cy="5045509"/>
          </a:xfrm>
          <a:prstGeom prst="rect">
            <a:avLst/>
          </a:prstGeom>
          <a:ln w="107950" cap="rnd"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  <p:sp>
        <p:nvSpPr>
          <p:cNvPr id="7" name="Rectangle 6"/>
          <p:cNvSpPr/>
          <p:nvPr/>
        </p:nvSpPr>
        <p:spPr>
          <a:xfrm>
            <a:off x="231712" y="1094281"/>
            <a:ext cx="1990845" cy="157396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latin typeface="Calibri" panose="020F0502020204030204" pitchFamily="34" charset="0"/>
                <a:cs typeface="Calibri" panose="020F0502020204030204" pitchFamily="34" charset="0"/>
              </a:rPr>
              <a:t>التنمر الالكتروني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sitting, different, computer&#10;&#10;Description automatically generated"/>
          <p:cNvPicPr>
            <a:picLocks noChangeAspect="1"/>
          </p:cNvPicPr>
          <p:nvPr/>
        </p:nvPicPr>
        <p:blipFill rotWithShape="1">
          <a:blip r:embed="rId1"/>
          <a:srcRect l="1899" t="5604" r="1675" b="6776"/>
          <a:stretch>
            <a:fillRect/>
          </a:stretch>
        </p:blipFill>
        <p:spPr>
          <a:xfrm rot="20692835">
            <a:off x="3401389" y="712328"/>
            <a:ext cx="5687953" cy="536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مربع نص 9"/>
          <p:cNvSpPr txBox="1"/>
          <p:nvPr/>
        </p:nvSpPr>
        <p:spPr>
          <a:xfrm rot="21077098">
            <a:off x="6510398" y="638781"/>
            <a:ext cx="160350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اليوم</a:t>
            </a:r>
            <a:endParaRPr lang="ar-AE" sz="4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AE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:الاربعاء</a:t>
            </a:r>
            <a:endParaRPr lang="ar-AE" sz="4000" dirty="0">
              <a:solidFill>
                <a:srgbClr val="FFFF00"/>
              </a:solidFill>
              <a:cs typeface="(AH) Manal Black" pitchFamily="2" charset="-78"/>
            </a:endParaRPr>
          </a:p>
          <a:p>
            <a:pPr algn="ctr"/>
            <a:r>
              <a:rPr lang="ar-AE" sz="2000" dirty="0">
                <a:solidFill>
                  <a:schemeClr val="bg1"/>
                </a:solidFill>
                <a:cs typeface="(AH) Manal Black" pitchFamily="2" charset="-78"/>
              </a:rPr>
              <a:t> </a:t>
            </a:r>
            <a:endParaRPr lang="ar-AE" sz="20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7" name="مربع نص 11"/>
          <p:cNvSpPr txBox="1"/>
          <p:nvPr/>
        </p:nvSpPr>
        <p:spPr>
          <a:xfrm rot="20182582">
            <a:off x="6998947" y="3912272"/>
            <a:ext cx="162310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3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الصف</a:t>
            </a:r>
            <a:r>
              <a:rPr lang="ar-AE" sz="3200" dirty="0">
                <a:solidFill>
                  <a:srgbClr val="FFFF00"/>
                </a:solidFill>
                <a:cs typeface="(AH) Manal Black" pitchFamily="2" charset="-78"/>
              </a:rPr>
              <a:t> </a:t>
            </a:r>
            <a:endParaRPr lang="ar-AE" sz="3200" dirty="0">
              <a:solidFill>
                <a:srgbClr val="FFFF00"/>
              </a:solidFill>
              <a:cs typeface="(AH) Manal Black" pitchFamily="2" charset="-78"/>
            </a:endParaRPr>
          </a:p>
          <a:p>
            <a:pPr algn="ctr"/>
            <a:r>
              <a:rPr lang="ar-AE" sz="32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الثاني</a:t>
            </a:r>
            <a:endParaRPr lang="ar-AE" sz="3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مربع نص 12"/>
          <p:cNvSpPr txBox="1"/>
          <p:nvPr/>
        </p:nvSpPr>
        <p:spPr>
          <a:xfrm rot="20885082">
            <a:off x="3957320" y="4453255"/>
            <a:ext cx="2678430" cy="15684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4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المادة</a:t>
            </a:r>
            <a:r>
              <a:rPr lang="ar-AE" sz="3600" dirty="0">
                <a:solidFill>
                  <a:srgbClr val="FFFF00"/>
                </a:solidFill>
                <a:cs typeface="(AH) Manal Black" pitchFamily="2" charset="-78"/>
              </a:rPr>
              <a:t> </a:t>
            </a:r>
            <a:r>
              <a:rPr lang="ar-AE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الرياضيات</a:t>
            </a:r>
            <a:endParaRPr lang="ar-AE" sz="36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AE" sz="2000" dirty="0">
                <a:solidFill>
                  <a:schemeClr val="bg1"/>
                </a:solidFill>
                <a:cs typeface="(AH) Manal Black" pitchFamily="2" charset="-78"/>
              </a:rPr>
              <a:t> </a:t>
            </a:r>
            <a:endParaRPr lang="ar-AE" sz="20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11" name="مربع نص 10"/>
          <p:cNvSpPr txBox="1"/>
          <p:nvPr/>
        </p:nvSpPr>
        <p:spPr>
          <a:xfrm rot="20182582">
            <a:off x="3631075" y="2074791"/>
            <a:ext cx="2084557" cy="7683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AE" sz="24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التاريخ :</a:t>
            </a:r>
            <a:endParaRPr lang="ar-AE" sz="24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AE" sz="2000" dirty="0">
                <a:solidFill>
                  <a:schemeClr val="bg2"/>
                </a:solidFill>
                <a:cs typeface="(AH) Manal Black" pitchFamily="2" charset="-78"/>
              </a:rPr>
              <a:t>2-11-2022</a:t>
            </a:r>
            <a:endParaRPr lang="ar-AE" sz="2000" dirty="0">
              <a:solidFill>
                <a:schemeClr val="bg2"/>
              </a:solidFill>
              <a:cs typeface="(AH) Manal Black" pitchFamily="2" charset="-78"/>
            </a:endParaRPr>
          </a:p>
        </p:txBody>
      </p:sp>
      <p:pic>
        <p:nvPicPr>
          <p:cNvPr id="13" name="Picture 14" descr="NachoCaterpillarCo: Planner Sticker Sho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1087" flipH="1">
            <a:off x="1217276" y="1066037"/>
            <a:ext cx="1298620" cy="12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NachoCaterpillarCo: Planner Sticker Sho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1087">
            <a:off x="9246490" y="1092152"/>
            <a:ext cx="1557535" cy="155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195945" y="30030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963804" y="151057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87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464" y="5955097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22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78060" y="5557308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 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3"/>
          <a:stretch>
            <a:fillRect/>
          </a:stretch>
        </p:blipFill>
        <p:spPr bwMode="auto">
          <a:xfrm>
            <a:off x="9435632" y="5986892"/>
            <a:ext cx="1623493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82">
            <a:off x="72855" y="5557307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9758" y="935628"/>
            <a:ext cx="6060468" cy="41261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1384300">
              <a:srgbClr val="FFFF00">
                <a:alpha val="40000"/>
              </a:srgb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74295" tIns="37148" rIns="74295" bIns="37148">
            <a:spAutoFit/>
          </a:bodyPr>
          <a:lstStyle/>
          <a:p>
            <a:pPr algn="ctr" rtl="1"/>
            <a:r>
              <a:rPr lang="ar-AE" sz="3575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وسام الحضور المثالي</a:t>
            </a:r>
            <a:endParaRPr lang="ar-AE" sz="3575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575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بـِ 3 نقاط</a:t>
            </a:r>
            <a:endParaRPr lang="ar-AE" sz="3575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575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يحصل عليها الطالب</a:t>
            </a:r>
            <a:endParaRPr lang="ar-AE" sz="3575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575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ar-AE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.ذو السلوك الـمميز في الحصة</a:t>
            </a:r>
            <a:endParaRPr lang="ar-AE" sz="39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9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2.المشارك الفعال في الحصة</a:t>
            </a:r>
            <a:endParaRPr lang="ar-AE" sz="39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3.يستخدم اليد بالشكل الصحيح</a:t>
            </a:r>
            <a:r>
              <a:rPr lang="ar-AE" sz="39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AE" sz="3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r>
              <a:rPr lang="ar-AE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4.لايقاطع المعلمة ويحترم زملاؤه</a:t>
            </a:r>
            <a:endParaRPr lang="ar-AE" sz="3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47045" t="40909" r="46392" b="47424"/>
          <a:stretch>
            <a:fillRect/>
          </a:stretch>
        </p:blipFill>
        <p:spPr>
          <a:xfrm>
            <a:off x="8658990" y="1950154"/>
            <a:ext cx="2330159" cy="2330162"/>
          </a:xfrm>
          <a:prstGeom prst="rect">
            <a:avLst/>
          </a:prstGeom>
          <a:effectLst>
            <a:glow rad="914400">
              <a:srgbClr val="00FFFF">
                <a:alpha val="40000"/>
              </a:srgbClr>
            </a:glow>
          </a:effectLst>
        </p:spPr>
      </p:pic>
      <p:pic>
        <p:nvPicPr>
          <p:cNvPr id="7" name="Picture 2" descr=" 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135465" y="46221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 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791796" y="187523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87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464" y="5955097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22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55241" y="5502672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 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3"/>
          <a:stretch>
            <a:fillRect/>
          </a:stretch>
        </p:blipFill>
        <p:spPr bwMode="auto">
          <a:xfrm>
            <a:off x="9435632" y="5986892"/>
            <a:ext cx="1623493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82">
            <a:off x="21950" y="5551155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36"/>
          <a:stretch>
            <a:fillRect/>
          </a:stretch>
        </p:blipFill>
        <p:spPr bwMode="auto">
          <a:xfrm rot="1303775">
            <a:off x="8336610" y="1250355"/>
            <a:ext cx="2672833" cy="156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247526">
            <a:off x="8592744" y="1905920"/>
            <a:ext cx="1841210" cy="52514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4295" tIns="37148" rIns="74295" bIns="37148">
            <a:spAutoFit/>
          </a:bodyPr>
          <a:lstStyle/>
          <a:p>
            <a:pPr algn="ctr" defTabSz="371475">
              <a:defRPr/>
            </a:pPr>
            <a:r>
              <a:rPr lang="ar-AE" sz="2925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عنوان الدرس:</a:t>
            </a:r>
            <a:endParaRPr lang="en-US" sz="2925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 descr=" 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24"/>
          <a:stretch>
            <a:fillRect/>
          </a:stretch>
        </p:blipFill>
        <p:spPr bwMode="auto">
          <a:xfrm rot="20762442">
            <a:off x="1255274" y="1215059"/>
            <a:ext cx="3024179" cy="167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 rot="21323032">
            <a:off x="1841917" y="1941428"/>
            <a:ext cx="1745029" cy="575158"/>
          </a:xfrm>
          <a:prstGeom prst="rect">
            <a:avLst/>
          </a:prstGeom>
          <a:solidFill>
            <a:srgbClr val="66FF99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4295" tIns="37148" rIns="74295" bIns="37148">
            <a:spAutoFit/>
          </a:bodyPr>
          <a:lstStyle/>
          <a:p>
            <a:pPr algn="ctr" defTabSz="371475">
              <a:defRPr/>
            </a:pPr>
            <a:r>
              <a:rPr lang="ar-KW" sz="325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ناتج الـتعـلم</a:t>
            </a:r>
            <a:r>
              <a:rPr lang="ar-AE" sz="325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325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8353" y="3525724"/>
            <a:ext cx="4231341" cy="120032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ctr"/>
            <a:r>
              <a:rPr lang="ar-AE" sz="3600" b="1" i="0" dirty="0">
                <a:solidFill>
                  <a:srgbClr val="07588E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استراتيجية حل المسائل تكوين نموذج</a:t>
            </a:r>
            <a:endParaRPr lang="ar-AE" sz="3600" b="1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28165" y="3256708"/>
            <a:ext cx="4150660" cy="2062103"/>
          </a:xfrm>
          <a:prstGeom prst="rect">
            <a:avLst/>
          </a:prstGeom>
          <a:solidFill>
            <a:srgbClr val="66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hardEdge"/>
          </a:sp3d>
        </p:spPr>
        <p:txBody>
          <a:bodyPr wrap="square">
            <a:spAutoFit/>
          </a:bodyPr>
          <a:lstStyle/>
          <a:p>
            <a:pPr algn="ctr"/>
            <a:r>
              <a:rPr lang="ar-AE" sz="3200" b="1" i="0" dirty="0">
                <a:solidFill>
                  <a:srgbClr val="292828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حل مسائل حول جمع الأعداد المكونة من رقمين باستخدام استراتيجية إنشاء نموذج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387388" y="228594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743413" y="254690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087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464" y="5955097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22" y="5951210"/>
            <a:ext cx="3112688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37314" y="5589658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 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3"/>
          <a:stretch>
            <a:fillRect/>
          </a:stretch>
        </p:blipFill>
        <p:spPr bwMode="auto">
          <a:xfrm>
            <a:off x="9435632" y="5986892"/>
            <a:ext cx="1623493" cy="87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82">
            <a:off x="74116" y="5488741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pinning Wheel"/>
          <p:cNvGrpSpPr/>
          <p:nvPr/>
        </p:nvGrpSpPr>
        <p:grpSpPr>
          <a:xfrm>
            <a:off x="1834760" y="1179240"/>
            <a:ext cx="4591115" cy="4590000"/>
            <a:chOff x="3031382" y="369000"/>
            <a:chExt cx="6121487" cy="6120000"/>
          </a:xfrm>
        </p:grpSpPr>
        <p:sp>
          <p:nvSpPr>
            <p:cNvPr id="9" name="Segment 20"/>
            <p:cNvSpPr/>
            <p:nvPr/>
          </p:nvSpPr>
          <p:spPr>
            <a:xfrm rot="10800000">
              <a:off x="5132624" y="369091"/>
              <a:ext cx="955151" cy="2209090"/>
            </a:xfrm>
            <a:custGeom>
              <a:avLst/>
              <a:gdLst>
                <a:gd name="connsiteX0" fmla="*/ 0 w 955151"/>
                <a:gd name="connsiteY0" fmla="*/ 2209090 h 2209090"/>
                <a:gd name="connsiteX1" fmla="*/ 0 w 955151"/>
                <a:gd name="connsiteY1" fmla="*/ 48999 h 2209090"/>
                <a:gd name="connsiteX2" fmla="*/ 88413 w 955151"/>
                <a:gd name="connsiteY2" fmla="*/ 44534 h 2209090"/>
                <a:gd name="connsiteX3" fmla="*/ 264025 w 955151"/>
                <a:gd name="connsiteY3" fmla="*/ 8719 h 2209090"/>
                <a:gd name="connsiteX4" fmla="*/ 287848 w 955151"/>
                <a:gd name="connsiteY4" fmla="*/ 0 h 2209090"/>
                <a:gd name="connsiteX5" fmla="*/ 955151 w 955151"/>
                <a:gd name="connsiteY5" fmla="*/ 2053745 h 2209090"/>
                <a:gd name="connsiteX6" fmla="*/ 906343 w 955151"/>
                <a:gd name="connsiteY6" fmla="*/ 2071609 h 2209090"/>
                <a:gd name="connsiteX7" fmla="*/ 153860 w 955151"/>
                <a:gd name="connsiteY7" fmla="*/ 2205199 h 2209090"/>
                <a:gd name="connsiteX8" fmla="*/ 0 w 955151"/>
                <a:gd name="connsiteY8" fmla="*/ 2209090 h 22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151" h="2209090">
                  <a:moveTo>
                    <a:pt x="0" y="2209090"/>
                  </a:moveTo>
                  <a:lnTo>
                    <a:pt x="0" y="48999"/>
                  </a:lnTo>
                  <a:lnTo>
                    <a:pt x="88413" y="44534"/>
                  </a:lnTo>
                  <a:cubicBezTo>
                    <a:pt x="148924" y="38389"/>
                    <a:pt x="207662" y="26250"/>
                    <a:pt x="264025" y="8719"/>
                  </a:cubicBezTo>
                  <a:lnTo>
                    <a:pt x="287848" y="0"/>
                  </a:lnTo>
                  <a:lnTo>
                    <a:pt x="955151" y="2053745"/>
                  </a:lnTo>
                  <a:lnTo>
                    <a:pt x="906343" y="2071609"/>
                  </a:lnTo>
                  <a:cubicBezTo>
                    <a:pt x="666799" y="2146115"/>
                    <a:pt x="414636" y="2191981"/>
                    <a:pt x="153860" y="2205199"/>
                  </a:cubicBezTo>
                  <a:lnTo>
                    <a:pt x="0" y="2209090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0" name="Segment 19"/>
            <p:cNvSpPr/>
            <p:nvPr/>
          </p:nvSpPr>
          <p:spPr>
            <a:xfrm rot="10800000">
              <a:off x="4267831" y="525674"/>
              <a:ext cx="1528712" cy="2198430"/>
            </a:xfrm>
            <a:custGeom>
              <a:avLst/>
              <a:gdLst>
                <a:gd name="connsiteX0" fmla="*/ 667303 w 1528712"/>
                <a:gd name="connsiteY0" fmla="*/ 2198430 h 2198430"/>
                <a:gd name="connsiteX1" fmla="*/ 0 w 1528712"/>
                <a:gd name="connsiteY1" fmla="*/ 144685 h 2198430"/>
                <a:gd name="connsiteX2" fmla="*/ 55482 w 1528712"/>
                <a:gd name="connsiteY2" fmla="*/ 124378 h 2198430"/>
                <a:gd name="connsiteX3" fmla="*/ 208360 w 1528712"/>
                <a:gd name="connsiteY3" fmla="*/ 41398 h 2198430"/>
                <a:gd name="connsiteX4" fmla="*/ 258536 w 1528712"/>
                <a:gd name="connsiteY4" fmla="*/ 0 h 2198430"/>
                <a:gd name="connsiteX5" fmla="*/ 1528712 w 1528712"/>
                <a:gd name="connsiteY5" fmla="*/ 1748248 h 2198430"/>
                <a:gd name="connsiteX6" fmla="*/ 1416037 w 1528712"/>
                <a:gd name="connsiteY6" fmla="*/ 1832504 h 2198430"/>
                <a:gd name="connsiteX7" fmla="*/ 896252 w 1528712"/>
                <a:gd name="connsiteY7" fmla="*/ 2114634 h 2198430"/>
                <a:gd name="connsiteX8" fmla="*/ 667303 w 1528712"/>
                <a:gd name="connsiteY8" fmla="*/ 2198430 h 21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712" h="2198430">
                  <a:moveTo>
                    <a:pt x="667303" y="2198430"/>
                  </a:moveTo>
                  <a:lnTo>
                    <a:pt x="0" y="144685"/>
                  </a:lnTo>
                  <a:lnTo>
                    <a:pt x="55482" y="124378"/>
                  </a:lnTo>
                  <a:cubicBezTo>
                    <a:pt x="109320" y="101606"/>
                    <a:pt x="160480" y="73746"/>
                    <a:pt x="208360" y="41398"/>
                  </a:cubicBezTo>
                  <a:lnTo>
                    <a:pt x="258536" y="0"/>
                  </a:lnTo>
                  <a:lnTo>
                    <a:pt x="1528712" y="1748248"/>
                  </a:lnTo>
                  <a:lnTo>
                    <a:pt x="1416037" y="1832504"/>
                  </a:lnTo>
                  <a:cubicBezTo>
                    <a:pt x="1253244" y="1942485"/>
                    <a:pt x="1079299" y="2037212"/>
                    <a:pt x="896252" y="2114634"/>
                  </a:cubicBezTo>
                  <a:lnTo>
                    <a:pt x="667303" y="2198430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1" name="Segment 18"/>
            <p:cNvSpPr/>
            <p:nvPr/>
          </p:nvSpPr>
          <p:spPr>
            <a:xfrm rot="10800000">
              <a:off x="3595881" y="978012"/>
              <a:ext cx="1939345" cy="1952761"/>
            </a:xfrm>
            <a:custGeom>
              <a:avLst/>
              <a:gdLst>
                <a:gd name="connsiteX0" fmla="*/ 1270277 w 1939345"/>
                <a:gd name="connsiteY0" fmla="*/ 1952761 h 1952761"/>
                <a:gd name="connsiteX1" fmla="*/ 0 w 1939345"/>
                <a:gd name="connsiteY1" fmla="*/ 204374 h 1952761"/>
                <a:gd name="connsiteX2" fmla="*/ 80240 w 1939345"/>
                <a:gd name="connsiteY2" fmla="*/ 138169 h 1952761"/>
                <a:gd name="connsiteX3" fmla="*/ 190138 w 1939345"/>
                <a:gd name="connsiteY3" fmla="*/ 4971 h 1952761"/>
                <a:gd name="connsiteX4" fmla="*/ 193158 w 1939345"/>
                <a:gd name="connsiteY4" fmla="*/ 0 h 1952761"/>
                <a:gd name="connsiteX5" fmla="*/ 1939345 w 1939345"/>
                <a:gd name="connsiteY5" fmla="*/ 1268679 h 1952761"/>
                <a:gd name="connsiteX6" fmla="*/ 1805089 w 1939345"/>
                <a:gd name="connsiteY6" fmla="*/ 1448217 h 1952761"/>
                <a:gd name="connsiteX7" fmla="*/ 1390288 w 1939345"/>
                <a:gd name="connsiteY7" fmla="*/ 1863018 h 1952761"/>
                <a:gd name="connsiteX8" fmla="*/ 1270277 w 1939345"/>
                <a:gd name="connsiteY8" fmla="*/ 1952761 h 19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9345" h="1952761">
                  <a:moveTo>
                    <a:pt x="1270277" y="1952761"/>
                  </a:moveTo>
                  <a:lnTo>
                    <a:pt x="0" y="204374"/>
                  </a:lnTo>
                  <a:lnTo>
                    <a:pt x="80240" y="138169"/>
                  </a:lnTo>
                  <a:cubicBezTo>
                    <a:pt x="120957" y="97452"/>
                    <a:pt x="157791" y="52852"/>
                    <a:pt x="190138" y="4971"/>
                  </a:cubicBezTo>
                  <a:lnTo>
                    <a:pt x="193158" y="0"/>
                  </a:lnTo>
                  <a:lnTo>
                    <a:pt x="1939345" y="1268679"/>
                  </a:lnTo>
                  <a:lnTo>
                    <a:pt x="1805089" y="1448217"/>
                  </a:lnTo>
                  <a:cubicBezTo>
                    <a:pt x="1680367" y="1599345"/>
                    <a:pt x="1541416" y="1738296"/>
                    <a:pt x="1390288" y="1863018"/>
                  </a:cubicBezTo>
                  <a:lnTo>
                    <a:pt x="1270277" y="1952761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2" name="Segment 17"/>
            <p:cNvSpPr/>
            <p:nvPr/>
          </p:nvSpPr>
          <p:spPr>
            <a:xfrm rot="10800000">
              <a:off x="3167393" y="1664977"/>
              <a:ext cx="2172799" cy="1528261"/>
            </a:xfrm>
            <a:custGeom>
              <a:avLst/>
              <a:gdLst>
                <a:gd name="connsiteX0" fmla="*/ 1746467 w 2172799"/>
                <a:gd name="connsiteY0" fmla="*/ 1528261 h 1528261"/>
                <a:gd name="connsiteX1" fmla="*/ 0 w 2172799"/>
                <a:gd name="connsiteY1" fmla="*/ 259378 h 1528261"/>
                <a:gd name="connsiteX2" fmla="*/ 40185 w 2172799"/>
                <a:gd name="connsiteY2" fmla="*/ 193231 h 1528261"/>
                <a:gd name="connsiteX3" fmla="*/ 108348 w 2172799"/>
                <a:gd name="connsiteY3" fmla="*/ 31870 h 1528261"/>
                <a:gd name="connsiteX4" fmla="*/ 116543 w 2172799"/>
                <a:gd name="connsiteY4" fmla="*/ 0 h 1528261"/>
                <a:gd name="connsiteX5" fmla="*/ 2172799 w 2172799"/>
                <a:gd name="connsiteY5" fmla="*/ 668119 h 1528261"/>
                <a:gd name="connsiteX6" fmla="*/ 2171238 w 2172799"/>
                <a:gd name="connsiteY6" fmla="*/ 674188 h 1528261"/>
                <a:gd name="connsiteX7" fmla="*/ 1786210 w 2172799"/>
                <a:gd name="connsiteY7" fmla="*/ 1475113 h 1528261"/>
                <a:gd name="connsiteX8" fmla="*/ 1746467 w 2172799"/>
                <a:gd name="connsiteY8" fmla="*/ 1528261 h 152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1">
                  <a:moveTo>
                    <a:pt x="1746467" y="1528261"/>
                  </a:moveTo>
                  <a:lnTo>
                    <a:pt x="0" y="259378"/>
                  </a:lnTo>
                  <a:lnTo>
                    <a:pt x="40185" y="193231"/>
                  </a:lnTo>
                  <a:cubicBezTo>
                    <a:pt x="67895" y="142222"/>
                    <a:pt x="90817" y="88234"/>
                    <a:pt x="108348" y="31870"/>
                  </a:cubicBezTo>
                  <a:lnTo>
                    <a:pt x="116543" y="0"/>
                  </a:lnTo>
                  <a:lnTo>
                    <a:pt x="2172799" y="668119"/>
                  </a:lnTo>
                  <a:lnTo>
                    <a:pt x="2171238" y="674188"/>
                  </a:lnTo>
                  <a:cubicBezTo>
                    <a:pt x="2081831" y="961641"/>
                    <a:pt x="1951181" y="1230923"/>
                    <a:pt x="1786210" y="1475113"/>
                  </a:cubicBezTo>
                  <a:lnTo>
                    <a:pt x="1746467" y="1528261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GB" sz="1050" dirty="0">
                  <a:solidFill>
                    <a:prstClr val="white"/>
                  </a:solidFill>
                  <a:latin typeface="Garamond" panose="02020404030301010803"/>
                </a:rPr>
                <a:t>11</a:t>
              </a:r>
              <a:endParaRPr lang="en-GB" sz="1050" dirty="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3" name="Segment 16"/>
            <p:cNvSpPr/>
            <p:nvPr/>
          </p:nvSpPr>
          <p:spPr>
            <a:xfrm rot="10800000">
              <a:off x="3031382" y="2528612"/>
              <a:ext cx="2191369" cy="946569"/>
            </a:xfrm>
            <a:custGeom>
              <a:avLst/>
              <a:gdLst>
                <a:gd name="connsiteX0" fmla="*/ 2056256 w 2191369"/>
                <a:gd name="connsiteY0" fmla="*/ 946569 h 946569"/>
                <a:gd name="connsiteX1" fmla="*/ 0 w 2191369"/>
                <a:gd name="connsiteY1" fmla="*/ 278450 h 946569"/>
                <a:gd name="connsiteX2" fmla="*/ 13084 w 2191369"/>
                <a:gd name="connsiteY2" fmla="*/ 227562 h 946569"/>
                <a:gd name="connsiteX3" fmla="*/ 31369 w 2191369"/>
                <a:gd name="connsiteY3" fmla="*/ 46181 h 946569"/>
                <a:gd name="connsiteX4" fmla="*/ 29037 w 2191369"/>
                <a:gd name="connsiteY4" fmla="*/ 0 h 946569"/>
                <a:gd name="connsiteX5" fmla="*/ 2190201 w 2191369"/>
                <a:gd name="connsiteY5" fmla="*/ 0 h 946569"/>
                <a:gd name="connsiteX6" fmla="*/ 2191369 w 2191369"/>
                <a:gd name="connsiteY6" fmla="*/ 46181 h 946569"/>
                <a:gd name="connsiteX7" fmla="*/ 2129201 w 2191369"/>
                <a:gd name="connsiteY7" fmla="*/ 662878 h 946569"/>
                <a:gd name="connsiteX8" fmla="*/ 2056256 w 2191369"/>
                <a:gd name="connsiteY8" fmla="*/ 946569 h 94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9">
                  <a:moveTo>
                    <a:pt x="2056256" y="946569"/>
                  </a:moveTo>
                  <a:lnTo>
                    <a:pt x="0" y="278450"/>
                  </a:lnTo>
                  <a:lnTo>
                    <a:pt x="13084" y="227562"/>
                  </a:lnTo>
                  <a:cubicBezTo>
                    <a:pt x="25073" y="168975"/>
                    <a:pt x="31369" y="108313"/>
                    <a:pt x="31369" y="46181"/>
                  </a:cubicBezTo>
                  <a:lnTo>
                    <a:pt x="29037" y="0"/>
                  </a:lnTo>
                  <a:lnTo>
                    <a:pt x="2190201" y="0"/>
                  </a:lnTo>
                  <a:lnTo>
                    <a:pt x="2191369" y="46181"/>
                  </a:lnTo>
                  <a:cubicBezTo>
                    <a:pt x="2191369" y="257430"/>
                    <a:pt x="2169963" y="463679"/>
                    <a:pt x="2129201" y="662878"/>
                  </a:cubicBezTo>
                  <a:lnTo>
                    <a:pt x="2056256" y="946569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4" name="Segment 15"/>
            <p:cNvSpPr/>
            <p:nvPr/>
          </p:nvSpPr>
          <p:spPr>
            <a:xfrm rot="10800000">
              <a:off x="3032640" y="3478781"/>
              <a:ext cx="2218120" cy="936839"/>
            </a:xfrm>
            <a:custGeom>
              <a:avLst/>
              <a:gdLst>
                <a:gd name="connsiteX0" fmla="*/ 2218120 w 2218120"/>
                <a:gd name="connsiteY0" fmla="*/ 936839 h 936839"/>
                <a:gd name="connsiteX1" fmla="*/ 56865 w 2218120"/>
                <a:gd name="connsiteY1" fmla="*/ 936839 h 936839"/>
                <a:gd name="connsiteX2" fmla="*/ 54732 w 2218120"/>
                <a:gd name="connsiteY2" fmla="*/ 894600 h 936839"/>
                <a:gd name="connsiteX3" fmla="*/ 18917 w 2218120"/>
                <a:gd name="connsiteY3" fmla="*/ 718988 h 936839"/>
                <a:gd name="connsiteX4" fmla="*/ 0 w 2218120"/>
                <a:gd name="connsiteY4" fmla="*/ 667302 h 936839"/>
                <a:gd name="connsiteX5" fmla="*/ 2053746 w 2218120"/>
                <a:gd name="connsiteY5" fmla="*/ 0 h 936839"/>
                <a:gd name="connsiteX6" fmla="*/ 2081807 w 2218120"/>
                <a:gd name="connsiteY6" fmla="*/ 76670 h 936839"/>
                <a:gd name="connsiteX7" fmla="*/ 2215397 w 2218120"/>
                <a:gd name="connsiteY7" fmla="*/ 829153 h 936839"/>
                <a:gd name="connsiteX8" fmla="*/ 2218120 w 2218120"/>
                <a:gd name="connsiteY8" fmla="*/ 936839 h 93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20" h="936839">
                  <a:moveTo>
                    <a:pt x="2218120" y="936839"/>
                  </a:moveTo>
                  <a:lnTo>
                    <a:pt x="56865" y="936839"/>
                  </a:lnTo>
                  <a:lnTo>
                    <a:pt x="54732" y="894600"/>
                  </a:lnTo>
                  <a:cubicBezTo>
                    <a:pt x="48587" y="834090"/>
                    <a:pt x="36448" y="775351"/>
                    <a:pt x="18917" y="718988"/>
                  </a:cubicBezTo>
                  <a:lnTo>
                    <a:pt x="0" y="667302"/>
                  </a:lnTo>
                  <a:lnTo>
                    <a:pt x="2053746" y="0"/>
                  </a:lnTo>
                  <a:lnTo>
                    <a:pt x="2081807" y="76670"/>
                  </a:lnTo>
                  <a:cubicBezTo>
                    <a:pt x="2156314" y="316214"/>
                    <a:pt x="2202179" y="568377"/>
                    <a:pt x="2215397" y="829153"/>
                  </a:cubicBezTo>
                  <a:lnTo>
                    <a:pt x="2218120" y="936839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5" name="Segment 14"/>
            <p:cNvSpPr/>
            <p:nvPr/>
          </p:nvSpPr>
          <p:spPr>
            <a:xfrm rot="10800000">
              <a:off x="3198254" y="3751701"/>
              <a:ext cx="2190783" cy="1504053"/>
            </a:xfrm>
            <a:custGeom>
              <a:avLst/>
              <a:gdLst>
                <a:gd name="connsiteX0" fmla="*/ 137038 w 2190783"/>
                <a:gd name="connsiteY0" fmla="*/ 1504053 h 1504053"/>
                <a:gd name="connsiteX1" fmla="*/ 126929 w 2190783"/>
                <a:gd name="connsiteY1" fmla="*/ 1476434 h 1504053"/>
                <a:gd name="connsiteX2" fmla="*/ 43949 w 2190783"/>
                <a:gd name="connsiteY2" fmla="*/ 1323556 h 1504053"/>
                <a:gd name="connsiteX3" fmla="*/ 0 w 2190783"/>
                <a:gd name="connsiteY3" fmla="*/ 1270289 h 1504053"/>
                <a:gd name="connsiteX4" fmla="*/ 1748403 w 2190783"/>
                <a:gd name="connsiteY4" fmla="*/ 0 h 1504053"/>
                <a:gd name="connsiteX5" fmla="*/ 1835055 w 2190783"/>
                <a:gd name="connsiteY5" fmla="*/ 115879 h 1504053"/>
                <a:gd name="connsiteX6" fmla="*/ 2117185 w 2190783"/>
                <a:gd name="connsiteY6" fmla="*/ 635664 h 1504053"/>
                <a:gd name="connsiteX7" fmla="*/ 2190783 w 2190783"/>
                <a:gd name="connsiteY7" fmla="*/ 836751 h 1504053"/>
                <a:gd name="connsiteX8" fmla="*/ 137038 w 2190783"/>
                <a:gd name="connsiteY8" fmla="*/ 1504053 h 150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3" h="1504053">
                  <a:moveTo>
                    <a:pt x="137038" y="1504053"/>
                  </a:moveTo>
                  <a:lnTo>
                    <a:pt x="126929" y="1476434"/>
                  </a:lnTo>
                  <a:cubicBezTo>
                    <a:pt x="104157" y="1422596"/>
                    <a:pt x="76297" y="1371436"/>
                    <a:pt x="43949" y="1323556"/>
                  </a:cubicBezTo>
                  <a:lnTo>
                    <a:pt x="0" y="1270289"/>
                  </a:lnTo>
                  <a:lnTo>
                    <a:pt x="1748403" y="0"/>
                  </a:lnTo>
                  <a:lnTo>
                    <a:pt x="1835055" y="115879"/>
                  </a:lnTo>
                  <a:cubicBezTo>
                    <a:pt x="1945036" y="278672"/>
                    <a:pt x="2039763" y="452618"/>
                    <a:pt x="2117185" y="635664"/>
                  </a:cubicBezTo>
                  <a:lnTo>
                    <a:pt x="2190783" y="836751"/>
                  </a:lnTo>
                  <a:lnTo>
                    <a:pt x="137038" y="1504053"/>
                  </a:lnTo>
                  <a:close/>
                </a:path>
              </a:pathLst>
            </a:custGeom>
            <a:solidFill>
              <a:srgbClr val="FF33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6" name="Segment 13"/>
            <p:cNvSpPr/>
            <p:nvPr/>
          </p:nvSpPr>
          <p:spPr>
            <a:xfrm rot="10800000">
              <a:off x="3642790" y="3988247"/>
              <a:ext cx="1941976" cy="1930134"/>
            </a:xfrm>
            <a:custGeom>
              <a:avLst/>
              <a:gdLst>
                <a:gd name="connsiteX0" fmla="*/ 193435 w 1941976"/>
                <a:gd name="connsiteY0" fmla="*/ 1930134 h 1930134"/>
                <a:gd name="connsiteX1" fmla="*/ 129781 w 1941976"/>
                <a:gd name="connsiteY1" fmla="*/ 1852985 h 1930134"/>
                <a:gd name="connsiteX2" fmla="*/ 0 w 1941976"/>
                <a:gd name="connsiteY2" fmla="*/ 1745906 h 1930134"/>
                <a:gd name="connsiteX3" fmla="*/ 1268475 w 1941976"/>
                <a:gd name="connsiteY3" fmla="*/ 0 h 1930134"/>
                <a:gd name="connsiteX4" fmla="*/ 1439829 w 1941976"/>
                <a:gd name="connsiteY4" fmla="*/ 128136 h 1930134"/>
                <a:gd name="connsiteX5" fmla="*/ 1854630 w 1941976"/>
                <a:gd name="connsiteY5" fmla="*/ 542937 h 1930134"/>
                <a:gd name="connsiteX6" fmla="*/ 1941976 w 1941976"/>
                <a:gd name="connsiteY6" fmla="*/ 659744 h 1930134"/>
                <a:gd name="connsiteX7" fmla="*/ 193435 w 1941976"/>
                <a:gd name="connsiteY7" fmla="*/ 1930134 h 193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1976" h="1930134">
                  <a:moveTo>
                    <a:pt x="193435" y="1930134"/>
                  </a:moveTo>
                  <a:lnTo>
                    <a:pt x="129781" y="1852985"/>
                  </a:lnTo>
                  <a:lnTo>
                    <a:pt x="0" y="1745906"/>
                  </a:lnTo>
                  <a:lnTo>
                    <a:pt x="1268475" y="0"/>
                  </a:lnTo>
                  <a:lnTo>
                    <a:pt x="1439829" y="128136"/>
                  </a:lnTo>
                  <a:cubicBezTo>
                    <a:pt x="1590957" y="252859"/>
                    <a:pt x="1729908" y="391809"/>
                    <a:pt x="1854630" y="542937"/>
                  </a:cubicBezTo>
                  <a:lnTo>
                    <a:pt x="1941976" y="659744"/>
                  </a:lnTo>
                  <a:lnTo>
                    <a:pt x="193435" y="1930134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7" name="Segment 12"/>
            <p:cNvSpPr/>
            <p:nvPr/>
          </p:nvSpPr>
          <p:spPr>
            <a:xfrm rot="10800000">
              <a:off x="4319174" y="4174770"/>
              <a:ext cx="1494164" cy="2163703"/>
            </a:xfrm>
            <a:custGeom>
              <a:avLst/>
              <a:gdLst>
                <a:gd name="connsiteX0" fmla="*/ 225790 w 1494164"/>
                <a:gd name="connsiteY0" fmla="*/ 2163703 h 2163703"/>
                <a:gd name="connsiteX1" fmla="*/ 225155 w 1494164"/>
                <a:gd name="connsiteY1" fmla="*/ 2163179 h 2163703"/>
                <a:gd name="connsiteX2" fmla="*/ 72277 w 1494164"/>
                <a:gd name="connsiteY2" fmla="*/ 2080199 h 2163703"/>
                <a:gd name="connsiteX3" fmla="*/ 0 w 1494164"/>
                <a:gd name="connsiteY3" fmla="*/ 2053746 h 2163703"/>
                <a:gd name="connsiteX4" fmla="*/ 667302 w 1494164"/>
                <a:gd name="connsiteY4" fmla="*/ 0 h 2163703"/>
                <a:gd name="connsiteX5" fmla="*/ 913047 w 1494164"/>
                <a:gd name="connsiteY5" fmla="*/ 89943 h 2163703"/>
                <a:gd name="connsiteX6" fmla="*/ 1432832 w 1494164"/>
                <a:gd name="connsiteY6" fmla="*/ 372073 h 2163703"/>
                <a:gd name="connsiteX7" fmla="*/ 1494164 w 1494164"/>
                <a:gd name="connsiteY7" fmla="*/ 417936 h 2163703"/>
                <a:gd name="connsiteX8" fmla="*/ 225790 w 1494164"/>
                <a:gd name="connsiteY8" fmla="*/ 2163703 h 216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164" h="2163703">
                  <a:moveTo>
                    <a:pt x="225790" y="2163703"/>
                  </a:moveTo>
                  <a:lnTo>
                    <a:pt x="225155" y="2163179"/>
                  </a:lnTo>
                  <a:cubicBezTo>
                    <a:pt x="177275" y="2130832"/>
                    <a:pt x="126115" y="2102971"/>
                    <a:pt x="72277" y="2080199"/>
                  </a:cubicBezTo>
                  <a:lnTo>
                    <a:pt x="0" y="2053746"/>
                  </a:lnTo>
                  <a:lnTo>
                    <a:pt x="667302" y="0"/>
                  </a:lnTo>
                  <a:lnTo>
                    <a:pt x="913047" y="89943"/>
                  </a:lnTo>
                  <a:cubicBezTo>
                    <a:pt x="1096094" y="167365"/>
                    <a:pt x="1270039" y="262092"/>
                    <a:pt x="1432832" y="372073"/>
                  </a:cubicBezTo>
                  <a:lnTo>
                    <a:pt x="1494164" y="417936"/>
                  </a:lnTo>
                  <a:lnTo>
                    <a:pt x="225790" y="216370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8" name="Segment 11"/>
            <p:cNvSpPr/>
            <p:nvPr/>
          </p:nvSpPr>
          <p:spPr>
            <a:xfrm rot="10800000">
              <a:off x="5149420" y="4285966"/>
              <a:ext cx="938355" cy="2202943"/>
            </a:xfrm>
            <a:custGeom>
              <a:avLst/>
              <a:gdLst>
                <a:gd name="connsiteX0" fmla="*/ 271053 w 938355"/>
                <a:gd name="connsiteY0" fmla="*/ 2202943 h 2202943"/>
                <a:gd name="connsiteX1" fmla="*/ 264025 w 938355"/>
                <a:gd name="connsiteY1" fmla="*/ 2200371 h 2202943"/>
                <a:gd name="connsiteX2" fmla="*/ 88413 w 938355"/>
                <a:gd name="connsiteY2" fmla="*/ 2164556 h 2202943"/>
                <a:gd name="connsiteX3" fmla="*/ 0 w 938355"/>
                <a:gd name="connsiteY3" fmla="*/ 2160091 h 2202943"/>
                <a:gd name="connsiteX4" fmla="*/ 0 w 938355"/>
                <a:gd name="connsiteY4" fmla="*/ 0 h 2202943"/>
                <a:gd name="connsiteX5" fmla="*/ 153860 w 938355"/>
                <a:gd name="connsiteY5" fmla="*/ 3891 h 2202943"/>
                <a:gd name="connsiteX6" fmla="*/ 906343 w 938355"/>
                <a:gd name="connsiteY6" fmla="*/ 137481 h 2202943"/>
                <a:gd name="connsiteX7" fmla="*/ 938355 w 938355"/>
                <a:gd name="connsiteY7" fmla="*/ 149198 h 2202943"/>
                <a:gd name="connsiteX8" fmla="*/ 271053 w 938355"/>
                <a:gd name="connsiteY8" fmla="*/ 2202943 h 220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8355" h="2202943">
                  <a:moveTo>
                    <a:pt x="271053" y="2202943"/>
                  </a:moveTo>
                  <a:lnTo>
                    <a:pt x="264025" y="2200371"/>
                  </a:lnTo>
                  <a:cubicBezTo>
                    <a:pt x="207662" y="2182841"/>
                    <a:pt x="148924" y="2170701"/>
                    <a:pt x="88413" y="2164556"/>
                  </a:cubicBezTo>
                  <a:lnTo>
                    <a:pt x="0" y="2160091"/>
                  </a:lnTo>
                  <a:lnTo>
                    <a:pt x="0" y="0"/>
                  </a:lnTo>
                  <a:lnTo>
                    <a:pt x="153860" y="3891"/>
                  </a:lnTo>
                  <a:cubicBezTo>
                    <a:pt x="414636" y="17110"/>
                    <a:pt x="666799" y="62975"/>
                    <a:pt x="906343" y="137481"/>
                  </a:cubicBezTo>
                  <a:lnTo>
                    <a:pt x="938355" y="149198"/>
                  </a:lnTo>
                  <a:lnTo>
                    <a:pt x="271053" y="2202943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19" name="Segment 10"/>
            <p:cNvSpPr/>
            <p:nvPr/>
          </p:nvSpPr>
          <p:spPr>
            <a:xfrm rot="10800000">
              <a:off x="6092861" y="4290233"/>
              <a:ext cx="928556" cy="2198767"/>
            </a:xfrm>
            <a:custGeom>
              <a:avLst/>
              <a:gdLst>
                <a:gd name="connsiteX0" fmla="*/ 667510 w 928556"/>
                <a:gd name="connsiteY0" fmla="*/ 2198767 h 2198767"/>
                <a:gd name="connsiteX1" fmla="*/ 0 w 928556"/>
                <a:gd name="connsiteY1" fmla="*/ 144380 h 2198767"/>
                <a:gd name="connsiteX2" fmla="*/ 18599 w 928556"/>
                <a:gd name="connsiteY2" fmla="*/ 137572 h 2198767"/>
                <a:gd name="connsiteX3" fmla="*/ 928549 w 928556"/>
                <a:gd name="connsiteY3" fmla="*/ 0 h 2198767"/>
                <a:gd name="connsiteX4" fmla="*/ 928556 w 928556"/>
                <a:gd name="connsiteY4" fmla="*/ 0 h 2198767"/>
                <a:gd name="connsiteX5" fmla="*/ 928556 w 928556"/>
                <a:gd name="connsiteY5" fmla="*/ 2160001 h 2198767"/>
                <a:gd name="connsiteX6" fmla="*/ 928549 w 928556"/>
                <a:gd name="connsiteY6" fmla="*/ 2160000 h 2198767"/>
                <a:gd name="connsiteX7" fmla="*/ 747168 w 928556"/>
                <a:gd name="connsiteY7" fmla="*/ 2178285 h 2198767"/>
                <a:gd name="connsiteX8" fmla="*/ 667510 w 928556"/>
                <a:gd name="connsiteY8" fmla="*/ 2198767 h 219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556" h="2198767">
                  <a:moveTo>
                    <a:pt x="667510" y="2198767"/>
                  </a:moveTo>
                  <a:lnTo>
                    <a:pt x="0" y="144380"/>
                  </a:lnTo>
                  <a:lnTo>
                    <a:pt x="18599" y="137572"/>
                  </a:lnTo>
                  <a:cubicBezTo>
                    <a:pt x="306052" y="48165"/>
                    <a:pt x="611676" y="0"/>
                    <a:pt x="928549" y="0"/>
                  </a:cubicBezTo>
                  <a:lnTo>
                    <a:pt x="928556" y="0"/>
                  </a:lnTo>
                  <a:lnTo>
                    <a:pt x="928556" y="2160001"/>
                  </a:lnTo>
                  <a:lnTo>
                    <a:pt x="928549" y="2160000"/>
                  </a:lnTo>
                  <a:cubicBezTo>
                    <a:pt x="866417" y="2160000"/>
                    <a:pt x="805756" y="2166296"/>
                    <a:pt x="747168" y="2178285"/>
                  </a:cubicBezTo>
                  <a:lnTo>
                    <a:pt x="667510" y="2198767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0" name="Segment 9"/>
            <p:cNvSpPr/>
            <p:nvPr/>
          </p:nvSpPr>
          <p:spPr>
            <a:xfrm rot="10800000">
              <a:off x="6357400" y="4178105"/>
              <a:ext cx="1502694" cy="2165277"/>
            </a:xfrm>
            <a:custGeom>
              <a:avLst/>
              <a:gdLst>
                <a:gd name="connsiteX0" fmla="*/ 1268656 w 1502694"/>
                <a:gd name="connsiteY0" fmla="*/ 2165277 h 2165277"/>
                <a:gd name="connsiteX1" fmla="*/ 0 w 1502694"/>
                <a:gd name="connsiteY1" fmla="*/ 419121 h 2165277"/>
                <a:gd name="connsiteX2" fmla="*/ 56351 w 1502694"/>
                <a:gd name="connsiteY2" fmla="*/ 376982 h 2165277"/>
                <a:gd name="connsiteX3" fmla="*/ 576136 w 1502694"/>
                <a:gd name="connsiteY3" fmla="*/ 94852 h 2165277"/>
                <a:gd name="connsiteX4" fmla="*/ 835293 w 1502694"/>
                <a:gd name="connsiteY4" fmla="*/ 0 h 2165277"/>
                <a:gd name="connsiteX5" fmla="*/ 1502694 w 1502694"/>
                <a:gd name="connsiteY5" fmla="*/ 2054047 h 2165277"/>
                <a:gd name="connsiteX6" fmla="*/ 1499594 w 1502694"/>
                <a:gd name="connsiteY6" fmla="*/ 2054844 h 2165277"/>
                <a:gd name="connsiteX7" fmla="*/ 1338233 w 1502694"/>
                <a:gd name="connsiteY7" fmla="*/ 2123007 h 2165277"/>
                <a:gd name="connsiteX8" fmla="*/ 1268656 w 1502694"/>
                <a:gd name="connsiteY8" fmla="*/ 2165277 h 216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2694" h="2165277">
                  <a:moveTo>
                    <a:pt x="1268656" y="2165277"/>
                  </a:moveTo>
                  <a:lnTo>
                    <a:pt x="0" y="419121"/>
                  </a:lnTo>
                  <a:lnTo>
                    <a:pt x="56351" y="376982"/>
                  </a:lnTo>
                  <a:cubicBezTo>
                    <a:pt x="219144" y="267001"/>
                    <a:pt x="393090" y="172274"/>
                    <a:pt x="576136" y="94852"/>
                  </a:cubicBezTo>
                  <a:lnTo>
                    <a:pt x="835293" y="0"/>
                  </a:lnTo>
                  <a:lnTo>
                    <a:pt x="1502694" y="2054047"/>
                  </a:lnTo>
                  <a:lnTo>
                    <a:pt x="1499594" y="2054844"/>
                  </a:lnTo>
                  <a:cubicBezTo>
                    <a:pt x="1443231" y="2072375"/>
                    <a:pt x="1389243" y="2095297"/>
                    <a:pt x="1338233" y="2123007"/>
                  </a:cubicBezTo>
                  <a:lnTo>
                    <a:pt x="1268656" y="2165277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1" name="Segment 8"/>
            <p:cNvSpPr/>
            <p:nvPr/>
          </p:nvSpPr>
          <p:spPr>
            <a:xfrm rot="10800000">
              <a:off x="6594525" y="3988247"/>
              <a:ext cx="1946934" cy="1933858"/>
            </a:xfrm>
            <a:custGeom>
              <a:avLst/>
              <a:gdLst>
                <a:gd name="connsiteX0" fmla="*/ 1748542 w 1946934"/>
                <a:gd name="connsiteY0" fmla="*/ 1933858 h 1933858"/>
                <a:gd name="connsiteX1" fmla="*/ 0 w 1946934"/>
                <a:gd name="connsiteY1" fmla="*/ 663468 h 1933858"/>
                <a:gd name="connsiteX2" fmla="*/ 87346 w 1946934"/>
                <a:gd name="connsiteY2" fmla="*/ 546661 h 1933858"/>
                <a:gd name="connsiteX3" fmla="*/ 502147 w 1946934"/>
                <a:gd name="connsiteY3" fmla="*/ 131860 h 1933858"/>
                <a:gd name="connsiteX4" fmla="*/ 678482 w 1946934"/>
                <a:gd name="connsiteY4" fmla="*/ 0 h 1933858"/>
                <a:gd name="connsiteX5" fmla="*/ 1946934 w 1946934"/>
                <a:gd name="connsiteY5" fmla="*/ 1745875 h 1933858"/>
                <a:gd name="connsiteX6" fmla="*/ 1945393 w 1946934"/>
                <a:gd name="connsiteY6" fmla="*/ 1746811 h 1933858"/>
                <a:gd name="connsiteX7" fmla="*/ 1812195 w 1946934"/>
                <a:gd name="connsiteY7" fmla="*/ 1856709 h 1933858"/>
                <a:gd name="connsiteX8" fmla="*/ 1748542 w 1946934"/>
                <a:gd name="connsiteY8" fmla="*/ 1933858 h 193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6934" h="1933858">
                  <a:moveTo>
                    <a:pt x="1748542" y="1933858"/>
                  </a:moveTo>
                  <a:lnTo>
                    <a:pt x="0" y="663468"/>
                  </a:lnTo>
                  <a:lnTo>
                    <a:pt x="87346" y="546661"/>
                  </a:lnTo>
                  <a:cubicBezTo>
                    <a:pt x="212069" y="395533"/>
                    <a:pt x="351019" y="256583"/>
                    <a:pt x="502147" y="131860"/>
                  </a:cubicBezTo>
                  <a:lnTo>
                    <a:pt x="678482" y="0"/>
                  </a:lnTo>
                  <a:lnTo>
                    <a:pt x="1946934" y="1745875"/>
                  </a:lnTo>
                  <a:lnTo>
                    <a:pt x="1945393" y="1746811"/>
                  </a:lnTo>
                  <a:cubicBezTo>
                    <a:pt x="1897512" y="1779158"/>
                    <a:pt x="1852912" y="1815992"/>
                    <a:pt x="1812195" y="1856709"/>
                  </a:cubicBezTo>
                  <a:lnTo>
                    <a:pt x="1748542" y="1933858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2" name="Segment 7"/>
            <p:cNvSpPr/>
            <p:nvPr/>
          </p:nvSpPr>
          <p:spPr>
            <a:xfrm rot="10800000">
              <a:off x="6795213" y="3751698"/>
              <a:ext cx="2190784" cy="1504055"/>
            </a:xfrm>
            <a:custGeom>
              <a:avLst/>
              <a:gdLst>
                <a:gd name="connsiteX0" fmla="*/ 2053745 w 2190784"/>
                <a:gd name="connsiteY0" fmla="*/ 1504055 h 1504055"/>
                <a:gd name="connsiteX1" fmla="*/ 0 w 2190784"/>
                <a:gd name="connsiteY1" fmla="*/ 836752 h 1504055"/>
                <a:gd name="connsiteX2" fmla="*/ 73599 w 2190784"/>
                <a:gd name="connsiteY2" fmla="*/ 635663 h 1504055"/>
                <a:gd name="connsiteX3" fmla="*/ 355729 w 2190784"/>
                <a:gd name="connsiteY3" fmla="*/ 115878 h 1504055"/>
                <a:gd name="connsiteX4" fmla="*/ 442381 w 2190784"/>
                <a:gd name="connsiteY4" fmla="*/ 0 h 1504055"/>
                <a:gd name="connsiteX5" fmla="*/ 2190784 w 2190784"/>
                <a:gd name="connsiteY5" fmla="*/ 1270288 h 1504055"/>
                <a:gd name="connsiteX6" fmla="*/ 2146835 w 2190784"/>
                <a:gd name="connsiteY6" fmla="*/ 1323555 h 1504055"/>
                <a:gd name="connsiteX7" fmla="*/ 2063855 w 2190784"/>
                <a:gd name="connsiteY7" fmla="*/ 1476433 h 1504055"/>
                <a:gd name="connsiteX8" fmla="*/ 2053745 w 2190784"/>
                <a:gd name="connsiteY8" fmla="*/ 1504055 h 150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4" h="1504055">
                  <a:moveTo>
                    <a:pt x="2053745" y="1504055"/>
                  </a:moveTo>
                  <a:lnTo>
                    <a:pt x="0" y="836752"/>
                  </a:lnTo>
                  <a:lnTo>
                    <a:pt x="73599" y="635663"/>
                  </a:lnTo>
                  <a:cubicBezTo>
                    <a:pt x="151021" y="452617"/>
                    <a:pt x="245748" y="278671"/>
                    <a:pt x="355729" y="115878"/>
                  </a:cubicBezTo>
                  <a:lnTo>
                    <a:pt x="442381" y="0"/>
                  </a:lnTo>
                  <a:lnTo>
                    <a:pt x="2190784" y="1270288"/>
                  </a:lnTo>
                  <a:lnTo>
                    <a:pt x="2146835" y="1323555"/>
                  </a:lnTo>
                  <a:cubicBezTo>
                    <a:pt x="2114488" y="1371435"/>
                    <a:pt x="2086627" y="1422595"/>
                    <a:pt x="2063855" y="1476433"/>
                  </a:cubicBezTo>
                  <a:lnTo>
                    <a:pt x="2053745" y="1504055"/>
                  </a:lnTo>
                  <a:close/>
                </a:path>
              </a:pathLst>
            </a:custGeom>
            <a:solidFill>
              <a:srgbClr val="FF33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3" name="Segment 6"/>
            <p:cNvSpPr/>
            <p:nvPr/>
          </p:nvSpPr>
          <p:spPr>
            <a:xfrm rot="10800000">
              <a:off x="6933491" y="3478781"/>
              <a:ext cx="2218119" cy="936837"/>
            </a:xfrm>
            <a:custGeom>
              <a:avLst/>
              <a:gdLst>
                <a:gd name="connsiteX0" fmla="*/ 2161255 w 2218119"/>
                <a:gd name="connsiteY0" fmla="*/ 936837 h 936837"/>
                <a:gd name="connsiteX1" fmla="*/ 0 w 2218119"/>
                <a:gd name="connsiteY1" fmla="*/ 936837 h 936837"/>
                <a:gd name="connsiteX2" fmla="*/ 2723 w 2218119"/>
                <a:gd name="connsiteY2" fmla="*/ 829151 h 936837"/>
                <a:gd name="connsiteX3" fmla="*/ 136313 w 2218119"/>
                <a:gd name="connsiteY3" fmla="*/ 76668 h 936837"/>
                <a:gd name="connsiteX4" fmla="*/ 164374 w 2218119"/>
                <a:gd name="connsiteY4" fmla="*/ 0 h 936837"/>
                <a:gd name="connsiteX5" fmla="*/ 2218119 w 2218119"/>
                <a:gd name="connsiteY5" fmla="*/ 667303 h 936837"/>
                <a:gd name="connsiteX6" fmla="*/ 2199203 w 2218119"/>
                <a:gd name="connsiteY6" fmla="*/ 718986 h 936837"/>
                <a:gd name="connsiteX7" fmla="*/ 2163388 w 2218119"/>
                <a:gd name="connsiteY7" fmla="*/ 894598 h 936837"/>
                <a:gd name="connsiteX8" fmla="*/ 2161255 w 2218119"/>
                <a:gd name="connsiteY8" fmla="*/ 936837 h 93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19" h="936837">
                  <a:moveTo>
                    <a:pt x="2161255" y="936837"/>
                  </a:moveTo>
                  <a:lnTo>
                    <a:pt x="0" y="936837"/>
                  </a:lnTo>
                  <a:lnTo>
                    <a:pt x="2723" y="829151"/>
                  </a:lnTo>
                  <a:cubicBezTo>
                    <a:pt x="15941" y="568375"/>
                    <a:pt x="61807" y="316212"/>
                    <a:pt x="136313" y="76668"/>
                  </a:cubicBezTo>
                  <a:lnTo>
                    <a:pt x="164374" y="0"/>
                  </a:lnTo>
                  <a:lnTo>
                    <a:pt x="2218119" y="667303"/>
                  </a:lnTo>
                  <a:lnTo>
                    <a:pt x="2199203" y="718986"/>
                  </a:lnTo>
                  <a:cubicBezTo>
                    <a:pt x="2181672" y="775349"/>
                    <a:pt x="2169533" y="834088"/>
                    <a:pt x="2163388" y="894598"/>
                  </a:cubicBezTo>
                  <a:lnTo>
                    <a:pt x="2161255" y="936837"/>
                  </a:lnTo>
                  <a:close/>
                </a:path>
              </a:pathLst>
            </a:custGeom>
            <a:solidFill>
              <a:srgbClr val="7030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 dirty="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4" name="Segment 5"/>
            <p:cNvSpPr/>
            <p:nvPr/>
          </p:nvSpPr>
          <p:spPr>
            <a:xfrm rot="10800000">
              <a:off x="6961500" y="2528615"/>
              <a:ext cx="2191369" cy="946566"/>
            </a:xfrm>
            <a:custGeom>
              <a:avLst/>
              <a:gdLst>
                <a:gd name="connsiteX0" fmla="*/ 135113 w 2191369"/>
                <a:gd name="connsiteY0" fmla="*/ 946566 h 946566"/>
                <a:gd name="connsiteX1" fmla="*/ 62168 w 2191369"/>
                <a:gd name="connsiteY1" fmla="*/ 662878 h 946566"/>
                <a:gd name="connsiteX2" fmla="*/ 0 w 2191369"/>
                <a:gd name="connsiteY2" fmla="*/ 46181 h 946566"/>
                <a:gd name="connsiteX3" fmla="*/ 1168 w 2191369"/>
                <a:gd name="connsiteY3" fmla="*/ 0 h 946566"/>
                <a:gd name="connsiteX4" fmla="*/ 2162332 w 2191369"/>
                <a:gd name="connsiteY4" fmla="*/ 0 h 946566"/>
                <a:gd name="connsiteX5" fmla="*/ 2160000 w 2191369"/>
                <a:gd name="connsiteY5" fmla="*/ 46181 h 946566"/>
                <a:gd name="connsiteX6" fmla="*/ 2178285 w 2191369"/>
                <a:gd name="connsiteY6" fmla="*/ 227562 h 946566"/>
                <a:gd name="connsiteX7" fmla="*/ 2191369 w 2191369"/>
                <a:gd name="connsiteY7" fmla="*/ 278448 h 946566"/>
                <a:gd name="connsiteX8" fmla="*/ 135113 w 2191369"/>
                <a:gd name="connsiteY8" fmla="*/ 946566 h 9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6">
                  <a:moveTo>
                    <a:pt x="135113" y="946566"/>
                  </a:moveTo>
                  <a:lnTo>
                    <a:pt x="62168" y="662878"/>
                  </a:lnTo>
                  <a:cubicBezTo>
                    <a:pt x="21406" y="463679"/>
                    <a:pt x="0" y="257430"/>
                    <a:pt x="0" y="46181"/>
                  </a:cubicBezTo>
                  <a:lnTo>
                    <a:pt x="1168" y="0"/>
                  </a:lnTo>
                  <a:lnTo>
                    <a:pt x="2162332" y="0"/>
                  </a:lnTo>
                  <a:lnTo>
                    <a:pt x="2160000" y="46181"/>
                  </a:lnTo>
                  <a:cubicBezTo>
                    <a:pt x="2160000" y="108313"/>
                    <a:pt x="2166296" y="168975"/>
                    <a:pt x="2178285" y="227562"/>
                  </a:cubicBezTo>
                  <a:lnTo>
                    <a:pt x="2191369" y="278448"/>
                  </a:lnTo>
                  <a:lnTo>
                    <a:pt x="135113" y="946566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 dirty="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5" name="Segment 4"/>
            <p:cNvSpPr/>
            <p:nvPr/>
          </p:nvSpPr>
          <p:spPr>
            <a:xfrm rot="10800000">
              <a:off x="6813198" y="1635541"/>
              <a:ext cx="2172799" cy="1528263"/>
            </a:xfrm>
            <a:custGeom>
              <a:avLst/>
              <a:gdLst>
                <a:gd name="connsiteX0" fmla="*/ 426332 w 2172799"/>
                <a:gd name="connsiteY0" fmla="*/ 1528263 h 1528263"/>
                <a:gd name="connsiteX1" fmla="*/ 386589 w 2172799"/>
                <a:gd name="connsiteY1" fmla="*/ 1475115 h 1528263"/>
                <a:gd name="connsiteX2" fmla="*/ 1561 w 2172799"/>
                <a:gd name="connsiteY2" fmla="*/ 674190 h 1528263"/>
                <a:gd name="connsiteX3" fmla="*/ 0 w 2172799"/>
                <a:gd name="connsiteY3" fmla="*/ 668118 h 1528263"/>
                <a:gd name="connsiteX4" fmla="*/ 2056256 w 2172799"/>
                <a:gd name="connsiteY4" fmla="*/ 0 h 1528263"/>
                <a:gd name="connsiteX5" fmla="*/ 2064451 w 2172799"/>
                <a:gd name="connsiteY5" fmla="*/ 31872 h 1528263"/>
                <a:gd name="connsiteX6" fmla="*/ 2132614 w 2172799"/>
                <a:gd name="connsiteY6" fmla="*/ 193233 h 1528263"/>
                <a:gd name="connsiteX7" fmla="*/ 2172799 w 2172799"/>
                <a:gd name="connsiteY7" fmla="*/ 259380 h 1528263"/>
                <a:gd name="connsiteX8" fmla="*/ 426332 w 2172799"/>
                <a:gd name="connsiteY8" fmla="*/ 1528263 h 152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3">
                  <a:moveTo>
                    <a:pt x="426332" y="1528263"/>
                  </a:moveTo>
                  <a:lnTo>
                    <a:pt x="386589" y="1475115"/>
                  </a:lnTo>
                  <a:cubicBezTo>
                    <a:pt x="221618" y="1230925"/>
                    <a:pt x="90968" y="961643"/>
                    <a:pt x="1561" y="674190"/>
                  </a:cubicBezTo>
                  <a:lnTo>
                    <a:pt x="0" y="668118"/>
                  </a:lnTo>
                  <a:lnTo>
                    <a:pt x="2056256" y="0"/>
                  </a:lnTo>
                  <a:lnTo>
                    <a:pt x="2064451" y="31872"/>
                  </a:lnTo>
                  <a:cubicBezTo>
                    <a:pt x="2081982" y="88236"/>
                    <a:pt x="2104904" y="142224"/>
                    <a:pt x="2132614" y="193233"/>
                  </a:cubicBezTo>
                  <a:lnTo>
                    <a:pt x="2172799" y="259380"/>
                  </a:lnTo>
                  <a:lnTo>
                    <a:pt x="426332" y="1528263"/>
                  </a:lnTo>
                  <a:close/>
                </a:path>
              </a:pathLst>
            </a:cu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6" name="Segment 3"/>
            <p:cNvSpPr/>
            <p:nvPr/>
          </p:nvSpPr>
          <p:spPr>
            <a:xfrm rot="10800000">
              <a:off x="6644219" y="974288"/>
              <a:ext cx="1944151" cy="1956485"/>
            </a:xfrm>
            <a:custGeom>
              <a:avLst/>
              <a:gdLst>
                <a:gd name="connsiteX0" fmla="*/ 674048 w 1944151"/>
                <a:gd name="connsiteY0" fmla="*/ 1956485 h 1956485"/>
                <a:gd name="connsiteX1" fmla="*/ 549057 w 1944151"/>
                <a:gd name="connsiteY1" fmla="*/ 1863018 h 1956485"/>
                <a:gd name="connsiteX2" fmla="*/ 134256 w 1944151"/>
                <a:gd name="connsiteY2" fmla="*/ 1448217 h 1956485"/>
                <a:gd name="connsiteX3" fmla="*/ 0 w 1944151"/>
                <a:gd name="connsiteY3" fmla="*/ 1268679 h 1956485"/>
                <a:gd name="connsiteX4" fmla="*/ 1746187 w 1944151"/>
                <a:gd name="connsiteY4" fmla="*/ 0 h 1956485"/>
                <a:gd name="connsiteX5" fmla="*/ 1749207 w 1944151"/>
                <a:gd name="connsiteY5" fmla="*/ 4971 h 1956485"/>
                <a:gd name="connsiteX6" fmla="*/ 1859105 w 1944151"/>
                <a:gd name="connsiteY6" fmla="*/ 138169 h 1956485"/>
                <a:gd name="connsiteX7" fmla="*/ 1944151 w 1944151"/>
                <a:gd name="connsiteY7" fmla="*/ 208338 h 1956485"/>
                <a:gd name="connsiteX8" fmla="*/ 674048 w 1944151"/>
                <a:gd name="connsiteY8" fmla="*/ 1956485 h 195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4151" h="1956485">
                  <a:moveTo>
                    <a:pt x="674048" y="1956485"/>
                  </a:moveTo>
                  <a:lnTo>
                    <a:pt x="549057" y="1863018"/>
                  </a:lnTo>
                  <a:cubicBezTo>
                    <a:pt x="397929" y="1738296"/>
                    <a:pt x="258978" y="1599345"/>
                    <a:pt x="134256" y="1448217"/>
                  </a:cubicBezTo>
                  <a:lnTo>
                    <a:pt x="0" y="1268679"/>
                  </a:lnTo>
                  <a:lnTo>
                    <a:pt x="1746187" y="0"/>
                  </a:lnTo>
                  <a:lnTo>
                    <a:pt x="1749207" y="4971"/>
                  </a:lnTo>
                  <a:cubicBezTo>
                    <a:pt x="1781554" y="52852"/>
                    <a:pt x="1818388" y="97452"/>
                    <a:pt x="1859105" y="138169"/>
                  </a:cubicBezTo>
                  <a:lnTo>
                    <a:pt x="1944151" y="208338"/>
                  </a:lnTo>
                  <a:lnTo>
                    <a:pt x="674048" y="1956485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 dirty="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7" name="Segment 2"/>
            <p:cNvSpPr/>
            <p:nvPr/>
          </p:nvSpPr>
          <p:spPr>
            <a:xfrm rot="10800000">
              <a:off x="6374294" y="520765"/>
              <a:ext cx="1537144" cy="2199375"/>
            </a:xfrm>
            <a:custGeom>
              <a:avLst/>
              <a:gdLst>
                <a:gd name="connsiteX0" fmla="*/ 869841 w 1537144"/>
                <a:gd name="connsiteY0" fmla="*/ 2199375 h 2199375"/>
                <a:gd name="connsiteX1" fmla="*/ 627480 w 1537144"/>
                <a:gd name="connsiteY1" fmla="*/ 2110670 h 2199375"/>
                <a:gd name="connsiteX2" fmla="*/ 107695 w 1537144"/>
                <a:gd name="connsiteY2" fmla="*/ 1828540 h 2199375"/>
                <a:gd name="connsiteX3" fmla="*/ 0 w 1537144"/>
                <a:gd name="connsiteY3" fmla="*/ 1748007 h 2199375"/>
                <a:gd name="connsiteX4" fmla="*/ 1270001 w 1537144"/>
                <a:gd name="connsiteY4" fmla="*/ 0 h 2199375"/>
                <a:gd name="connsiteX5" fmla="*/ 1315372 w 1537144"/>
                <a:gd name="connsiteY5" fmla="*/ 37434 h 2199375"/>
                <a:gd name="connsiteX6" fmla="*/ 1468250 w 1537144"/>
                <a:gd name="connsiteY6" fmla="*/ 120414 h 2199375"/>
                <a:gd name="connsiteX7" fmla="*/ 1537144 w 1537144"/>
                <a:gd name="connsiteY7" fmla="*/ 145629 h 2199375"/>
                <a:gd name="connsiteX8" fmla="*/ 869841 w 1537144"/>
                <a:gd name="connsiteY8" fmla="*/ 2199375 h 219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144" h="2199375">
                  <a:moveTo>
                    <a:pt x="869841" y="2199375"/>
                  </a:moveTo>
                  <a:lnTo>
                    <a:pt x="627480" y="2110670"/>
                  </a:lnTo>
                  <a:cubicBezTo>
                    <a:pt x="444433" y="2033248"/>
                    <a:pt x="270488" y="1938521"/>
                    <a:pt x="107695" y="1828540"/>
                  </a:cubicBezTo>
                  <a:lnTo>
                    <a:pt x="0" y="1748007"/>
                  </a:lnTo>
                  <a:lnTo>
                    <a:pt x="1270001" y="0"/>
                  </a:lnTo>
                  <a:lnTo>
                    <a:pt x="1315372" y="37434"/>
                  </a:lnTo>
                  <a:cubicBezTo>
                    <a:pt x="1363252" y="69782"/>
                    <a:pt x="1414412" y="97642"/>
                    <a:pt x="1468250" y="120414"/>
                  </a:cubicBezTo>
                  <a:lnTo>
                    <a:pt x="1537144" y="145629"/>
                  </a:lnTo>
                  <a:lnTo>
                    <a:pt x="869841" y="2199375"/>
                  </a:lnTo>
                  <a:close/>
                </a:path>
              </a:pathLst>
            </a:custGeom>
            <a:solidFill>
              <a:srgbClr val="FFC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8" name="Segment 1"/>
            <p:cNvSpPr/>
            <p:nvPr/>
          </p:nvSpPr>
          <p:spPr>
            <a:xfrm rot="10800000">
              <a:off x="6092861" y="369000"/>
              <a:ext cx="945352" cy="2204272"/>
            </a:xfrm>
            <a:custGeom>
              <a:avLst/>
              <a:gdLst>
                <a:gd name="connsiteX0" fmla="*/ 945345 w 945352"/>
                <a:gd name="connsiteY0" fmla="*/ 2204272 h 2204272"/>
                <a:gd name="connsiteX1" fmla="*/ 35395 w 945352"/>
                <a:gd name="connsiteY1" fmla="*/ 2066700 h 2204272"/>
                <a:gd name="connsiteX2" fmla="*/ 0 w 945352"/>
                <a:gd name="connsiteY2" fmla="*/ 2053745 h 2204272"/>
                <a:gd name="connsiteX3" fmla="*/ 667302 w 945352"/>
                <a:gd name="connsiteY3" fmla="*/ 0 h 2204272"/>
                <a:gd name="connsiteX4" fmla="*/ 677713 w 945352"/>
                <a:gd name="connsiteY4" fmla="*/ 3810 h 2204272"/>
                <a:gd name="connsiteX5" fmla="*/ 945345 w 945352"/>
                <a:gd name="connsiteY5" fmla="*/ 44272 h 2204272"/>
                <a:gd name="connsiteX6" fmla="*/ 945352 w 945352"/>
                <a:gd name="connsiteY6" fmla="*/ 44272 h 2204272"/>
                <a:gd name="connsiteX7" fmla="*/ 945352 w 945352"/>
                <a:gd name="connsiteY7" fmla="*/ 2204272 h 2204272"/>
                <a:gd name="connsiteX8" fmla="*/ 945345 w 945352"/>
                <a:gd name="connsiteY8" fmla="*/ 2204272 h 220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5352" h="2204272">
                  <a:moveTo>
                    <a:pt x="945345" y="2204272"/>
                  </a:moveTo>
                  <a:cubicBezTo>
                    <a:pt x="628471" y="2204272"/>
                    <a:pt x="322847" y="2156108"/>
                    <a:pt x="35395" y="2066700"/>
                  </a:cubicBezTo>
                  <a:lnTo>
                    <a:pt x="0" y="2053745"/>
                  </a:lnTo>
                  <a:lnTo>
                    <a:pt x="667302" y="0"/>
                  </a:lnTo>
                  <a:lnTo>
                    <a:pt x="677713" y="3810"/>
                  </a:lnTo>
                  <a:cubicBezTo>
                    <a:pt x="762257" y="30106"/>
                    <a:pt x="852147" y="44272"/>
                    <a:pt x="945345" y="44272"/>
                  </a:cubicBezTo>
                  <a:lnTo>
                    <a:pt x="945352" y="44272"/>
                  </a:lnTo>
                  <a:lnTo>
                    <a:pt x="945352" y="2204272"/>
                  </a:lnTo>
                  <a:lnTo>
                    <a:pt x="945345" y="2204272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1050" dirty="0">
                <a:solidFill>
                  <a:prstClr val="white"/>
                </a:solidFill>
                <a:latin typeface="Garamond" panose="02020404030301010803"/>
              </a:endParaRPr>
            </a:p>
          </p:txBody>
        </p:sp>
        <p:sp>
          <p:nvSpPr>
            <p:cNvPr id="29" name="Segment 20 text"/>
            <p:cNvSpPr/>
            <p:nvPr/>
          </p:nvSpPr>
          <p:spPr>
            <a:xfrm rot="15670920">
              <a:off x="4710300" y="1296748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10+10=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30" name="Segment 19 text"/>
            <p:cNvSpPr/>
            <p:nvPr/>
          </p:nvSpPr>
          <p:spPr>
            <a:xfrm rot="14550735">
              <a:off x="4091316" y="150679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7+8=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31" name="Segment 18 text"/>
            <p:cNvSpPr/>
            <p:nvPr/>
          </p:nvSpPr>
          <p:spPr>
            <a:xfrm rot="13485510">
              <a:off x="3587710" y="187948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 defTabSz="457200"/>
              <a:r>
                <a:rPr lang="ar-AE" sz="1600" b="1" dirty="0">
                  <a:ln w="0"/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حصلت على 10 نقاط</a:t>
              </a:r>
              <a:endParaRPr lang="en-US" sz="1600" b="1" dirty="0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Segment 17 text"/>
            <p:cNvSpPr/>
            <p:nvPr/>
          </p:nvSpPr>
          <p:spPr>
            <a:xfrm rot="12410662">
              <a:off x="3224914" y="2395225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16+6=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33" name="Segment 16 text"/>
            <p:cNvSpPr/>
            <p:nvPr/>
          </p:nvSpPr>
          <p:spPr>
            <a:xfrm rot="11254157">
              <a:off x="3051103" y="298214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8+8=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34" name="Segment 15 text"/>
            <p:cNvSpPr/>
            <p:nvPr/>
          </p:nvSpPr>
          <p:spPr>
            <a:xfrm rot="10245823">
              <a:off x="3075115" y="3606083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ar-AE" sz="2000" b="1" dirty="0">
                  <a:ln w="0"/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حاول مرة أخرى</a:t>
              </a:r>
              <a:endParaRPr lang="en-US" sz="2000" b="1" dirty="0">
                <a:ln w="0"/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Segment 14 text"/>
            <p:cNvSpPr/>
            <p:nvPr/>
          </p:nvSpPr>
          <p:spPr>
            <a:xfrm rot="9121895">
              <a:off x="3267028" y="419173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51-5=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Segment 13 text"/>
            <p:cNvSpPr/>
            <p:nvPr/>
          </p:nvSpPr>
          <p:spPr>
            <a:xfrm rot="8078206">
              <a:off x="3641483" y="4669553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 defTabSz="457200"/>
              <a:r>
                <a:rPr lang="ar-SA" b="1" dirty="0">
                  <a:ln w="0"/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أجمع3 عشرات</a:t>
              </a:r>
              <a:endParaRPr lang="en-US" b="1" dirty="0">
                <a:ln w="0"/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Segment 12 text"/>
            <p:cNvSpPr/>
            <p:nvPr/>
          </p:nvSpPr>
          <p:spPr>
            <a:xfrm rot="6999791">
              <a:off x="4120440" y="5013022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AU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10+1=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Segment 11 text"/>
            <p:cNvSpPr/>
            <p:nvPr/>
          </p:nvSpPr>
          <p:spPr>
            <a:xfrm rot="5922014">
              <a:off x="4709493" y="5203708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 defTabSz="457200"/>
              <a:r>
                <a:rPr lang="ar-AE" sz="1600" b="1" dirty="0">
                  <a:ln w="0"/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حصلت على 10 نقاط</a:t>
              </a:r>
              <a:endParaRPr lang="en-US" sz="1600" b="1" dirty="0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Segment 10 text"/>
            <p:cNvSpPr/>
            <p:nvPr/>
          </p:nvSpPr>
          <p:spPr>
            <a:xfrm rot="4853777">
              <a:off x="5305393" y="520370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 defTabSz="457200"/>
              <a:r>
                <a:rPr lang="ar-AE" b="1" dirty="0">
                  <a:ln w="0"/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شكرا على المحاولة</a:t>
              </a:r>
              <a:endParaRPr lang="en-US" b="1" dirty="0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Segment 9 text"/>
            <p:cNvSpPr/>
            <p:nvPr/>
          </p:nvSpPr>
          <p:spPr>
            <a:xfrm rot="3791521">
              <a:off x="5877772" y="503354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9+9=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1" name="Segment 8 text"/>
            <p:cNvSpPr/>
            <p:nvPr/>
          </p:nvSpPr>
          <p:spPr>
            <a:xfrm rot="1635201">
              <a:off x="6758264" y="419230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8+8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2" name="Segment 7 text"/>
            <p:cNvSpPr/>
            <p:nvPr/>
          </p:nvSpPr>
          <p:spPr>
            <a:xfrm rot="2677341">
              <a:off x="6375719" y="4677747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pPr algn="ctr" defTabSz="457200"/>
              <a:r>
                <a:rPr lang="en-US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3+33</a:t>
              </a:r>
              <a:endParaRPr lang="en-US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3" name="Segment 6 text"/>
            <p:cNvSpPr/>
            <p:nvPr/>
          </p:nvSpPr>
          <p:spPr>
            <a:xfrm rot="567825">
              <a:off x="6946271" y="3605462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24+2=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4" name="Segment 5 text"/>
            <p:cNvSpPr/>
            <p:nvPr/>
          </p:nvSpPr>
          <p:spPr>
            <a:xfrm rot="21147311">
              <a:off x="6968054" y="300648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AU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17+2</a:t>
              </a:r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5" name="Segment 4 text"/>
            <p:cNvSpPr/>
            <p:nvPr/>
          </p:nvSpPr>
          <p:spPr>
            <a:xfrm rot="19974619">
              <a:off x="6790064" y="2401141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12+2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6" name="Segment 3 text"/>
            <p:cNvSpPr/>
            <p:nvPr/>
          </p:nvSpPr>
          <p:spPr>
            <a:xfrm rot="18924954">
              <a:off x="6444871" y="1891919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15+11=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  <p:sp>
          <p:nvSpPr>
            <p:cNvPr id="47" name="Segment 2 text"/>
            <p:cNvSpPr/>
            <p:nvPr/>
          </p:nvSpPr>
          <p:spPr>
            <a:xfrm rot="17879892">
              <a:off x="5919819" y="1505606"/>
              <a:ext cx="2151925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ar-SA" sz="2000" b="1" dirty="0">
                  <a:ln w="0"/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اقفز عشر مرات</a:t>
              </a:r>
              <a:endParaRPr lang="en-US" sz="2000" b="1" dirty="0">
                <a:ln w="0"/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Segment 1 text"/>
            <p:cNvSpPr/>
            <p:nvPr/>
          </p:nvSpPr>
          <p:spPr>
            <a:xfrm rot="16699658">
              <a:off x="5335361" y="1286797"/>
              <a:ext cx="2137183" cy="360000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algn="ctr" defTabSz="457200"/>
              <a:r>
                <a:rPr lang="en-US" sz="2000" b="1" dirty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7+7=</a:t>
              </a:r>
              <a:endParaRPr lang="en-US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Anchor"/>
          <p:cNvSpPr/>
          <p:nvPr/>
        </p:nvSpPr>
        <p:spPr>
          <a:xfrm>
            <a:off x="5497374" y="2770074"/>
            <a:ext cx="1350000" cy="135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tart Button"/>
          <p:cNvSpPr/>
          <p:nvPr/>
        </p:nvSpPr>
        <p:spPr>
          <a:xfrm>
            <a:off x="3410689" y="2805334"/>
            <a:ext cx="1450814" cy="1350000"/>
          </a:xfrm>
          <a:prstGeom prst="ellipse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ar-EG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اضغط هنا</a:t>
            </a:r>
            <a:endParaRPr lang="en-GB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Marker"/>
          <p:cNvSpPr/>
          <p:nvPr/>
        </p:nvSpPr>
        <p:spPr>
          <a:xfrm rot="10800000">
            <a:off x="3919680" y="757515"/>
            <a:ext cx="405000" cy="404415"/>
          </a:xfrm>
          <a:prstGeom prst="triangle">
            <a:avLst/>
          </a:prstGeom>
          <a:solidFill>
            <a:srgbClr val="C000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1050">
              <a:solidFill>
                <a:prstClr val="white"/>
              </a:solidFill>
              <a:latin typeface="Garamond" panose="02020404030301010803"/>
            </a:endParaRPr>
          </a:p>
        </p:txBody>
      </p:sp>
      <p:sp>
        <p:nvSpPr>
          <p:cNvPr id="52" name="Google Shape;425;p28"/>
          <p:cNvSpPr txBox="1"/>
          <p:nvPr/>
        </p:nvSpPr>
        <p:spPr>
          <a:xfrm rot="21223158">
            <a:off x="7172228" y="789629"/>
            <a:ext cx="4341607" cy="607917"/>
          </a:xfrm>
          <a:custGeom>
            <a:avLst/>
            <a:gdLst>
              <a:gd name="connsiteX0" fmla="*/ 0 w 4341607"/>
              <a:gd name="connsiteY0" fmla="*/ 303959 h 607917"/>
              <a:gd name="connsiteX1" fmla="*/ 468528 w 4341607"/>
              <a:gd name="connsiteY1" fmla="*/ 0 h 607917"/>
              <a:gd name="connsiteX2" fmla="*/ 468528 w 4341607"/>
              <a:gd name="connsiteY2" fmla="*/ 0 h 607917"/>
              <a:gd name="connsiteX3" fmla="*/ 4341607 w 4341607"/>
              <a:gd name="connsiteY3" fmla="*/ 0 h 607917"/>
              <a:gd name="connsiteX4" fmla="*/ 4341607 w 4341607"/>
              <a:gd name="connsiteY4" fmla="*/ 607917 h 607917"/>
              <a:gd name="connsiteX5" fmla="*/ 468528 w 4341607"/>
              <a:gd name="connsiteY5" fmla="*/ 607917 h 607917"/>
              <a:gd name="connsiteX6" fmla="*/ 468528 w 4341607"/>
              <a:gd name="connsiteY6" fmla="*/ 607917 h 607917"/>
              <a:gd name="connsiteX7" fmla="*/ 0 w 4341607"/>
              <a:gd name="connsiteY7" fmla="*/ 303959 h 607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41607" h="607917" fill="none" extrusionOk="0">
                <a:moveTo>
                  <a:pt x="0" y="303959"/>
                </a:moveTo>
                <a:cubicBezTo>
                  <a:pt x="144378" y="155162"/>
                  <a:pt x="380729" y="11855"/>
                  <a:pt x="468528" y="0"/>
                </a:cubicBezTo>
                <a:lnTo>
                  <a:pt x="468528" y="0"/>
                </a:lnTo>
                <a:cubicBezTo>
                  <a:pt x="1484754" y="-29920"/>
                  <a:pt x="3656609" y="151833"/>
                  <a:pt x="4341607" y="0"/>
                </a:cubicBezTo>
                <a:cubicBezTo>
                  <a:pt x="4336503" y="191171"/>
                  <a:pt x="4290765" y="319888"/>
                  <a:pt x="4341607" y="607917"/>
                </a:cubicBezTo>
                <a:cubicBezTo>
                  <a:pt x="3417411" y="727731"/>
                  <a:pt x="1613759" y="503983"/>
                  <a:pt x="468528" y="607917"/>
                </a:cubicBezTo>
                <a:lnTo>
                  <a:pt x="468528" y="607917"/>
                </a:lnTo>
                <a:cubicBezTo>
                  <a:pt x="398042" y="544270"/>
                  <a:pt x="93439" y="391956"/>
                  <a:pt x="0" y="303959"/>
                </a:cubicBezTo>
                <a:close/>
              </a:path>
              <a:path w="4341607" h="607917" stroke="0" extrusionOk="0">
                <a:moveTo>
                  <a:pt x="0" y="303959"/>
                </a:moveTo>
                <a:cubicBezTo>
                  <a:pt x="152180" y="222551"/>
                  <a:pt x="345988" y="48463"/>
                  <a:pt x="468528" y="0"/>
                </a:cubicBezTo>
                <a:lnTo>
                  <a:pt x="468528" y="0"/>
                </a:lnTo>
                <a:cubicBezTo>
                  <a:pt x="1887121" y="163879"/>
                  <a:pt x="3240883" y="-161259"/>
                  <a:pt x="4341607" y="0"/>
                </a:cubicBezTo>
                <a:cubicBezTo>
                  <a:pt x="4319264" y="148731"/>
                  <a:pt x="4302574" y="414661"/>
                  <a:pt x="4341607" y="607917"/>
                </a:cubicBezTo>
                <a:cubicBezTo>
                  <a:pt x="2528539" y="776637"/>
                  <a:pt x="2296744" y="700921"/>
                  <a:pt x="468528" y="607917"/>
                </a:cubicBezTo>
                <a:lnTo>
                  <a:pt x="468528" y="607917"/>
                </a:lnTo>
                <a:cubicBezTo>
                  <a:pt x="397348" y="561028"/>
                  <a:pt x="135716" y="350535"/>
                  <a:pt x="0" y="303959"/>
                </a:cubicBezTo>
                <a:close/>
              </a:path>
            </a:pathLst>
          </a:custGeom>
          <a:solidFill>
            <a:srgbClr val="FFFF00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txBody>
          <a:bodyPr spcFirstLastPara="1" wrap="square" lIns="91425" tIns="91425" rIns="91425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27432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1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indent="0" algn="ctr" defTabSz="457200">
              <a:buClr>
                <a:prstClr val="black"/>
              </a:buClr>
              <a:buSzPts val="1100"/>
              <a:buNone/>
            </a:pPr>
            <a:r>
              <a:rPr lang="ar-AE" sz="3200" dirty="0">
                <a:cs typeface="(AH) Manal Black" pitchFamily="2" charset="-78"/>
              </a:rPr>
              <a:t>  </a:t>
            </a:r>
            <a:r>
              <a:rPr lang="ar-A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استراتيجية دولاب الاسئلة</a:t>
            </a:r>
            <a:endParaRPr lang="ar-AE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5" name="صوت_تصفيق وتشجيع_للمونتاج_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0436425" y="6000750"/>
            <a:ext cx="378022" cy="378022"/>
          </a:xfrm>
          <a:prstGeom prst="rect">
            <a:avLst/>
          </a:prstGeom>
        </p:spPr>
      </p:pic>
      <p:pic>
        <p:nvPicPr>
          <p:cNvPr id="56" name="For Holidays — Children's Music (Instrumental Music For Kids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330279" y="5499927"/>
            <a:ext cx="378022" cy="378022"/>
          </a:xfrm>
          <a:prstGeom prst="rect">
            <a:avLst/>
          </a:prstGeom>
        </p:spPr>
      </p:pic>
      <p:pic>
        <p:nvPicPr>
          <p:cNvPr id="5" name="Graphic 4" descr="Illustration of a pencil character 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54528" y="3623132"/>
            <a:ext cx="1141623" cy="1947475"/>
          </a:xfrm>
          <a:prstGeom prst="rect">
            <a:avLst/>
          </a:prstGeom>
        </p:spPr>
      </p:pic>
      <p:pic>
        <p:nvPicPr>
          <p:cNvPr id="7" name="Graphic 6" descr="Illustration of a globe character 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74566" y="1650575"/>
            <a:ext cx="1461720" cy="1154759"/>
          </a:xfrm>
          <a:prstGeom prst="rect">
            <a:avLst/>
          </a:prstGeom>
        </p:spPr>
      </p:pic>
      <p:pic>
        <p:nvPicPr>
          <p:cNvPr id="62" name="Graphic 61" descr="Illustration of a purple book character 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66707" y="4878965"/>
            <a:ext cx="1330121" cy="1601971"/>
          </a:xfrm>
          <a:prstGeom prst="rect">
            <a:avLst/>
          </a:prstGeom>
        </p:spPr>
      </p:pic>
      <p:pic>
        <p:nvPicPr>
          <p:cNvPr id="66" name="Graphic 65" descr="Illustration of a ruler character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423556" flipH="1">
            <a:off x="271901" y="571909"/>
            <a:ext cx="1986302" cy="629799"/>
          </a:xfrm>
          <a:prstGeom prst="rect">
            <a:avLst/>
          </a:prstGeom>
        </p:spPr>
      </p:pic>
      <p:pic>
        <p:nvPicPr>
          <p:cNvPr id="68" name="Picture 67" descr="A picture containing wheel&#10;&#10;Description automatically generated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72989" y="2447105"/>
            <a:ext cx="2516334" cy="2516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84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6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 vol="6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49" grpId="0" animBg="1"/>
      <p:bldP spid="4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169282" y="327102"/>
            <a:ext cx="4194133" cy="4507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22442" y="797448"/>
            <a:ext cx="466735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دليل حل المسائل</a:t>
            </a:r>
            <a:endParaRPr lang="en-US" sz="48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 "/>
          <p:cNvPicPr>
            <a:picLocks noChangeAspect="1" noChangeArrowheads="1"/>
          </p:cNvPicPr>
          <p:nvPr/>
        </p:nvPicPr>
        <p:blipFill rotWithShape="1">
          <a:blip r:embed="rId1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3" b="7912"/>
          <a:stretch>
            <a:fillRect/>
          </a:stretch>
        </p:blipFill>
        <p:spPr bwMode="auto">
          <a:xfrm>
            <a:off x="3431214" y="-7132"/>
            <a:ext cx="5414029" cy="16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100" y="3429000"/>
            <a:ext cx="2408129" cy="24386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077" y="3470840"/>
            <a:ext cx="2408129" cy="24386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3" y="3388158"/>
            <a:ext cx="2408129" cy="2438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254" y="2237231"/>
            <a:ext cx="1733598" cy="13836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78" y="2237231"/>
            <a:ext cx="1868787" cy="13677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898" y="1981684"/>
            <a:ext cx="1932406" cy="14473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16" y="3596718"/>
            <a:ext cx="2408129" cy="24386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2" y="2319627"/>
            <a:ext cx="1868787" cy="13677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063722" y="4584201"/>
            <a:ext cx="15424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1-الفهم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12694" y="4701624"/>
            <a:ext cx="203613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2-التخطيط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69282" y="4607463"/>
            <a:ext cx="14702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3-الحل</a:t>
            </a:r>
            <a:endParaRPr lang="en-US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49111" y="4816023"/>
            <a:ext cx="171713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4-التحقق</a:t>
            </a:r>
            <a:endParaRPr lang="en-US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2" descr=" 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277211" y="126394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 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791795" y="170890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9942214" y="1257639"/>
            <a:ext cx="1976987" cy="830997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الاستكشاف و</a:t>
            </a:r>
            <a:endParaRPr lang="ar-AE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ar-AE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الشرح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Graphical user interface, application&#10;&#10;Description automatically generated"/>
          <p:cNvPicPr>
            <a:picLocks noChangeAspect="1"/>
          </p:cNvPicPr>
          <p:nvPr/>
        </p:nvPicPr>
        <p:blipFill rotWithShape="1">
          <a:blip r:embed="rId1"/>
          <a:srcRect l="39024" t="32304" r="31403" b="15663"/>
          <a:stretch>
            <a:fillRect/>
          </a:stretch>
        </p:blipFill>
        <p:spPr>
          <a:xfrm>
            <a:off x="3122342" y="212620"/>
            <a:ext cx="6460273" cy="6393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6" t="7176" b="41696"/>
          <a:stretch>
            <a:fillRect/>
          </a:stretch>
        </p:blipFill>
        <p:spPr>
          <a:xfrm>
            <a:off x="215660" y="5365630"/>
            <a:ext cx="1137461" cy="13362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1514" y="5788262"/>
            <a:ext cx="73591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5754029" y="498088"/>
            <a:ext cx="3687337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096000" y="784302"/>
            <a:ext cx="3345367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694341" y="1070517"/>
            <a:ext cx="1654100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: Shape 15"/>
          <p:cNvSpPr/>
          <p:nvPr/>
        </p:nvSpPr>
        <p:spPr>
          <a:xfrm>
            <a:off x="6808389" y="780585"/>
            <a:ext cx="2647845" cy="617035"/>
          </a:xfrm>
          <a:custGeom>
            <a:avLst/>
            <a:gdLst>
              <a:gd name="connsiteX0" fmla="*/ 633191 w 2647845"/>
              <a:gd name="connsiteY0" fmla="*/ 245327 h 617035"/>
              <a:gd name="connsiteX1" fmla="*/ 811611 w 2647845"/>
              <a:gd name="connsiteY1" fmla="*/ 237893 h 617035"/>
              <a:gd name="connsiteX2" fmla="*/ 819045 w 2647845"/>
              <a:gd name="connsiteY2" fmla="*/ 200722 h 617035"/>
              <a:gd name="connsiteX3" fmla="*/ 833913 w 2647845"/>
              <a:gd name="connsiteY3" fmla="*/ 178420 h 617035"/>
              <a:gd name="connsiteX4" fmla="*/ 833913 w 2647845"/>
              <a:gd name="connsiteY4" fmla="*/ 104078 h 617035"/>
              <a:gd name="connsiteX5" fmla="*/ 826479 w 2647845"/>
              <a:gd name="connsiteY5" fmla="*/ 81776 h 617035"/>
              <a:gd name="connsiteX6" fmla="*/ 804177 w 2647845"/>
              <a:gd name="connsiteY6" fmla="*/ 74342 h 617035"/>
              <a:gd name="connsiteX7" fmla="*/ 774440 w 2647845"/>
              <a:gd name="connsiteY7" fmla="*/ 59474 h 617035"/>
              <a:gd name="connsiteX8" fmla="*/ 729835 w 2647845"/>
              <a:gd name="connsiteY8" fmla="*/ 29737 h 617035"/>
              <a:gd name="connsiteX9" fmla="*/ 700099 w 2647845"/>
              <a:gd name="connsiteY9" fmla="*/ 22303 h 617035"/>
              <a:gd name="connsiteX10" fmla="*/ 625757 w 2647845"/>
              <a:gd name="connsiteY10" fmla="*/ 0 h 617035"/>
              <a:gd name="connsiteX11" fmla="*/ 320957 w 2647845"/>
              <a:gd name="connsiteY11" fmla="*/ 7435 h 617035"/>
              <a:gd name="connsiteX12" fmla="*/ 283787 w 2647845"/>
              <a:gd name="connsiteY12" fmla="*/ 14869 h 617035"/>
              <a:gd name="connsiteX13" fmla="*/ 231748 w 2647845"/>
              <a:gd name="connsiteY13" fmla="*/ 22303 h 617035"/>
              <a:gd name="connsiteX14" fmla="*/ 194577 w 2647845"/>
              <a:gd name="connsiteY14" fmla="*/ 29737 h 617035"/>
              <a:gd name="connsiteX15" fmla="*/ 90499 w 2647845"/>
              <a:gd name="connsiteY15" fmla="*/ 44605 h 617035"/>
              <a:gd name="connsiteX16" fmla="*/ 60762 w 2647845"/>
              <a:gd name="connsiteY16" fmla="*/ 52039 h 617035"/>
              <a:gd name="connsiteX17" fmla="*/ 23591 w 2647845"/>
              <a:gd name="connsiteY17" fmla="*/ 59474 h 617035"/>
              <a:gd name="connsiteX18" fmla="*/ 23591 w 2647845"/>
              <a:gd name="connsiteY18" fmla="*/ 193288 h 617035"/>
              <a:gd name="connsiteX19" fmla="*/ 45894 w 2647845"/>
              <a:gd name="connsiteY19" fmla="*/ 200722 h 617035"/>
              <a:gd name="connsiteX20" fmla="*/ 105367 w 2647845"/>
              <a:gd name="connsiteY20" fmla="*/ 230459 h 617035"/>
              <a:gd name="connsiteX21" fmla="*/ 127670 w 2647845"/>
              <a:gd name="connsiteY21" fmla="*/ 237893 h 617035"/>
              <a:gd name="connsiteX22" fmla="*/ 149972 w 2647845"/>
              <a:gd name="connsiteY22" fmla="*/ 252761 h 617035"/>
              <a:gd name="connsiteX23" fmla="*/ 194577 w 2647845"/>
              <a:gd name="connsiteY23" fmla="*/ 267630 h 617035"/>
              <a:gd name="connsiteX24" fmla="*/ 216879 w 2647845"/>
              <a:gd name="connsiteY24" fmla="*/ 275064 h 617035"/>
              <a:gd name="connsiteX25" fmla="*/ 254050 w 2647845"/>
              <a:gd name="connsiteY25" fmla="*/ 282498 h 617035"/>
              <a:gd name="connsiteX26" fmla="*/ 306089 w 2647845"/>
              <a:gd name="connsiteY26" fmla="*/ 297366 h 617035"/>
              <a:gd name="connsiteX27" fmla="*/ 328391 w 2647845"/>
              <a:gd name="connsiteY27" fmla="*/ 312235 h 617035"/>
              <a:gd name="connsiteX28" fmla="*/ 358128 w 2647845"/>
              <a:gd name="connsiteY28" fmla="*/ 319669 h 617035"/>
              <a:gd name="connsiteX29" fmla="*/ 402733 w 2647845"/>
              <a:gd name="connsiteY29" fmla="*/ 364274 h 617035"/>
              <a:gd name="connsiteX30" fmla="*/ 439904 w 2647845"/>
              <a:gd name="connsiteY30" fmla="*/ 394010 h 617035"/>
              <a:gd name="connsiteX31" fmla="*/ 469640 w 2647845"/>
              <a:gd name="connsiteY31" fmla="*/ 416313 h 617035"/>
              <a:gd name="connsiteX32" fmla="*/ 514245 w 2647845"/>
              <a:gd name="connsiteY32" fmla="*/ 460917 h 617035"/>
              <a:gd name="connsiteX33" fmla="*/ 536548 w 2647845"/>
              <a:gd name="connsiteY33" fmla="*/ 498088 h 617035"/>
              <a:gd name="connsiteX34" fmla="*/ 551416 w 2647845"/>
              <a:gd name="connsiteY34" fmla="*/ 520391 h 617035"/>
              <a:gd name="connsiteX35" fmla="*/ 603455 w 2647845"/>
              <a:gd name="connsiteY35" fmla="*/ 542693 h 617035"/>
              <a:gd name="connsiteX36" fmla="*/ 648060 w 2647845"/>
              <a:gd name="connsiteY36" fmla="*/ 579864 h 617035"/>
              <a:gd name="connsiteX37" fmla="*/ 677796 w 2647845"/>
              <a:gd name="connsiteY37" fmla="*/ 587298 h 617035"/>
              <a:gd name="connsiteX38" fmla="*/ 700099 w 2647845"/>
              <a:gd name="connsiteY38" fmla="*/ 602166 h 617035"/>
              <a:gd name="connsiteX39" fmla="*/ 729835 w 2647845"/>
              <a:gd name="connsiteY39" fmla="*/ 609600 h 617035"/>
              <a:gd name="connsiteX40" fmla="*/ 752138 w 2647845"/>
              <a:gd name="connsiteY40" fmla="*/ 617035 h 617035"/>
              <a:gd name="connsiteX41" fmla="*/ 2461991 w 2647845"/>
              <a:gd name="connsiteY41" fmla="*/ 609600 h 617035"/>
              <a:gd name="connsiteX42" fmla="*/ 2536333 w 2647845"/>
              <a:gd name="connsiteY42" fmla="*/ 594732 h 617035"/>
              <a:gd name="connsiteX43" fmla="*/ 2558635 w 2647845"/>
              <a:gd name="connsiteY43" fmla="*/ 579864 h 617035"/>
              <a:gd name="connsiteX44" fmla="*/ 2573504 w 2647845"/>
              <a:gd name="connsiteY44" fmla="*/ 564995 h 617035"/>
              <a:gd name="connsiteX45" fmla="*/ 2595806 w 2647845"/>
              <a:gd name="connsiteY45" fmla="*/ 557561 h 617035"/>
              <a:gd name="connsiteX46" fmla="*/ 2603240 w 2647845"/>
              <a:gd name="connsiteY46" fmla="*/ 535259 h 617035"/>
              <a:gd name="connsiteX47" fmla="*/ 2632977 w 2647845"/>
              <a:gd name="connsiteY47" fmla="*/ 498088 h 617035"/>
              <a:gd name="connsiteX48" fmla="*/ 2647845 w 2647845"/>
              <a:gd name="connsiteY48" fmla="*/ 453483 h 617035"/>
              <a:gd name="connsiteX49" fmla="*/ 2640411 w 2647845"/>
              <a:gd name="connsiteY49" fmla="*/ 401444 h 617035"/>
              <a:gd name="connsiteX50" fmla="*/ 2618109 w 2647845"/>
              <a:gd name="connsiteY50" fmla="*/ 379142 h 617035"/>
              <a:gd name="connsiteX51" fmla="*/ 2610674 w 2647845"/>
              <a:gd name="connsiteY51" fmla="*/ 356839 h 617035"/>
              <a:gd name="connsiteX52" fmla="*/ 2588372 w 2647845"/>
              <a:gd name="connsiteY52" fmla="*/ 349405 h 617035"/>
              <a:gd name="connsiteX53" fmla="*/ 2506596 w 2647845"/>
              <a:gd name="connsiteY53" fmla="*/ 341971 h 617035"/>
              <a:gd name="connsiteX54" fmla="*/ 1978772 w 2647845"/>
              <a:gd name="connsiteY54" fmla="*/ 341971 h 617035"/>
              <a:gd name="connsiteX55" fmla="*/ 1755748 w 2647845"/>
              <a:gd name="connsiteY55" fmla="*/ 349405 h 617035"/>
              <a:gd name="connsiteX56" fmla="*/ 960294 w 2647845"/>
              <a:gd name="connsiteY56" fmla="*/ 349405 h 617035"/>
              <a:gd name="connsiteX57" fmla="*/ 923123 w 2647845"/>
              <a:gd name="connsiteY57" fmla="*/ 341971 h 617035"/>
              <a:gd name="connsiteX58" fmla="*/ 856216 w 2647845"/>
              <a:gd name="connsiteY58" fmla="*/ 334537 h 617035"/>
              <a:gd name="connsiteX59" fmla="*/ 833913 w 2647845"/>
              <a:gd name="connsiteY59" fmla="*/ 327103 h 617035"/>
              <a:gd name="connsiteX60" fmla="*/ 744704 w 2647845"/>
              <a:gd name="connsiteY60" fmla="*/ 312235 h 617035"/>
              <a:gd name="connsiteX61" fmla="*/ 700099 w 2647845"/>
              <a:gd name="connsiteY61" fmla="*/ 289932 h 617035"/>
              <a:gd name="connsiteX62" fmla="*/ 677796 w 2647845"/>
              <a:gd name="connsiteY62" fmla="*/ 282498 h 617035"/>
              <a:gd name="connsiteX63" fmla="*/ 655494 w 2647845"/>
              <a:gd name="connsiteY63" fmla="*/ 245327 h 617035"/>
              <a:gd name="connsiteX64" fmla="*/ 633191 w 2647845"/>
              <a:gd name="connsiteY64" fmla="*/ 245327 h 617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2647845" h="617035">
                <a:moveTo>
                  <a:pt x="633191" y="245327"/>
                </a:moveTo>
                <a:cubicBezTo>
                  <a:pt x="659210" y="244088"/>
                  <a:pt x="726241" y="267772"/>
                  <a:pt x="811611" y="237893"/>
                </a:cubicBezTo>
                <a:cubicBezTo>
                  <a:pt x="823537" y="233719"/>
                  <a:pt x="814608" y="212553"/>
                  <a:pt x="819045" y="200722"/>
                </a:cubicBezTo>
                <a:cubicBezTo>
                  <a:pt x="822182" y="192356"/>
                  <a:pt x="828957" y="185854"/>
                  <a:pt x="833913" y="178420"/>
                </a:cubicBezTo>
                <a:cubicBezTo>
                  <a:pt x="843914" y="138420"/>
                  <a:pt x="844636" y="152329"/>
                  <a:pt x="833913" y="104078"/>
                </a:cubicBezTo>
                <a:cubicBezTo>
                  <a:pt x="832213" y="96428"/>
                  <a:pt x="832020" y="87317"/>
                  <a:pt x="826479" y="81776"/>
                </a:cubicBezTo>
                <a:cubicBezTo>
                  <a:pt x="820938" y="76235"/>
                  <a:pt x="811380" y="77429"/>
                  <a:pt x="804177" y="74342"/>
                </a:cubicBezTo>
                <a:cubicBezTo>
                  <a:pt x="793991" y="69977"/>
                  <a:pt x="783943" y="65176"/>
                  <a:pt x="774440" y="59474"/>
                </a:cubicBezTo>
                <a:cubicBezTo>
                  <a:pt x="759117" y="50280"/>
                  <a:pt x="747171" y="34071"/>
                  <a:pt x="729835" y="29737"/>
                </a:cubicBezTo>
                <a:cubicBezTo>
                  <a:pt x="719923" y="27259"/>
                  <a:pt x="709885" y="25239"/>
                  <a:pt x="700099" y="22303"/>
                </a:cubicBezTo>
                <a:cubicBezTo>
                  <a:pt x="609585" y="-4851"/>
                  <a:pt x="694309" y="17140"/>
                  <a:pt x="625757" y="0"/>
                </a:cubicBezTo>
                <a:lnTo>
                  <a:pt x="320957" y="7435"/>
                </a:lnTo>
                <a:cubicBezTo>
                  <a:pt x="308334" y="7984"/>
                  <a:pt x="296250" y="12792"/>
                  <a:pt x="283787" y="14869"/>
                </a:cubicBezTo>
                <a:cubicBezTo>
                  <a:pt x="266503" y="17750"/>
                  <a:pt x="249032" y="19422"/>
                  <a:pt x="231748" y="22303"/>
                </a:cubicBezTo>
                <a:cubicBezTo>
                  <a:pt x="219284" y="24380"/>
                  <a:pt x="207009" y="27477"/>
                  <a:pt x="194577" y="29737"/>
                </a:cubicBezTo>
                <a:cubicBezTo>
                  <a:pt x="40147" y="57814"/>
                  <a:pt x="284373" y="12293"/>
                  <a:pt x="90499" y="44605"/>
                </a:cubicBezTo>
                <a:cubicBezTo>
                  <a:pt x="80421" y="46285"/>
                  <a:pt x="70736" y="49822"/>
                  <a:pt x="60762" y="52039"/>
                </a:cubicBezTo>
                <a:cubicBezTo>
                  <a:pt x="48427" y="54780"/>
                  <a:pt x="35981" y="56996"/>
                  <a:pt x="23591" y="59474"/>
                </a:cubicBezTo>
                <a:cubicBezTo>
                  <a:pt x="-8580" y="107730"/>
                  <a:pt x="-7141" y="94945"/>
                  <a:pt x="23591" y="193288"/>
                </a:cubicBezTo>
                <a:cubicBezTo>
                  <a:pt x="25928" y="200768"/>
                  <a:pt x="38460" y="198244"/>
                  <a:pt x="45894" y="200722"/>
                </a:cubicBezTo>
                <a:cubicBezTo>
                  <a:pt x="71844" y="226673"/>
                  <a:pt x="54113" y="213375"/>
                  <a:pt x="105367" y="230459"/>
                </a:cubicBezTo>
                <a:lnTo>
                  <a:pt x="127670" y="237893"/>
                </a:lnTo>
                <a:cubicBezTo>
                  <a:pt x="135104" y="242849"/>
                  <a:pt x="141808" y="249132"/>
                  <a:pt x="149972" y="252761"/>
                </a:cubicBezTo>
                <a:cubicBezTo>
                  <a:pt x="164294" y="259126"/>
                  <a:pt x="179709" y="262674"/>
                  <a:pt x="194577" y="267630"/>
                </a:cubicBezTo>
                <a:cubicBezTo>
                  <a:pt x="202011" y="270108"/>
                  <a:pt x="209195" y="273527"/>
                  <a:pt x="216879" y="275064"/>
                </a:cubicBezTo>
                <a:cubicBezTo>
                  <a:pt x="229269" y="277542"/>
                  <a:pt x="241792" y="279433"/>
                  <a:pt x="254050" y="282498"/>
                </a:cubicBezTo>
                <a:cubicBezTo>
                  <a:pt x="271552" y="286873"/>
                  <a:pt x="288743" y="292410"/>
                  <a:pt x="306089" y="297366"/>
                </a:cubicBezTo>
                <a:cubicBezTo>
                  <a:pt x="313523" y="302322"/>
                  <a:pt x="320179" y="308715"/>
                  <a:pt x="328391" y="312235"/>
                </a:cubicBezTo>
                <a:cubicBezTo>
                  <a:pt x="337782" y="316260"/>
                  <a:pt x="349758" y="313810"/>
                  <a:pt x="358128" y="319669"/>
                </a:cubicBezTo>
                <a:cubicBezTo>
                  <a:pt x="375354" y="331727"/>
                  <a:pt x="385237" y="352610"/>
                  <a:pt x="402733" y="364274"/>
                </a:cubicBezTo>
                <a:cubicBezTo>
                  <a:pt x="457862" y="401027"/>
                  <a:pt x="397540" y="358706"/>
                  <a:pt x="439904" y="394010"/>
                </a:cubicBezTo>
                <a:cubicBezTo>
                  <a:pt x="449422" y="401942"/>
                  <a:pt x="460879" y="407552"/>
                  <a:pt x="469640" y="416313"/>
                </a:cubicBezTo>
                <a:cubicBezTo>
                  <a:pt x="534857" y="481530"/>
                  <a:pt x="417073" y="388038"/>
                  <a:pt x="514245" y="460917"/>
                </a:cubicBezTo>
                <a:cubicBezTo>
                  <a:pt x="527156" y="499651"/>
                  <a:pt x="513221" y="468930"/>
                  <a:pt x="536548" y="498088"/>
                </a:cubicBezTo>
                <a:cubicBezTo>
                  <a:pt x="542130" y="505065"/>
                  <a:pt x="544552" y="514671"/>
                  <a:pt x="551416" y="520391"/>
                </a:cubicBezTo>
                <a:cubicBezTo>
                  <a:pt x="563665" y="530598"/>
                  <a:pt x="587961" y="537529"/>
                  <a:pt x="603455" y="542693"/>
                </a:cubicBezTo>
                <a:cubicBezTo>
                  <a:pt x="616851" y="556089"/>
                  <a:pt x="629948" y="572101"/>
                  <a:pt x="648060" y="579864"/>
                </a:cubicBezTo>
                <a:cubicBezTo>
                  <a:pt x="657451" y="583889"/>
                  <a:pt x="667884" y="584820"/>
                  <a:pt x="677796" y="587298"/>
                </a:cubicBezTo>
                <a:cubicBezTo>
                  <a:pt x="685230" y="592254"/>
                  <a:pt x="691887" y="598646"/>
                  <a:pt x="700099" y="602166"/>
                </a:cubicBezTo>
                <a:cubicBezTo>
                  <a:pt x="709490" y="606191"/>
                  <a:pt x="720011" y="606793"/>
                  <a:pt x="729835" y="609600"/>
                </a:cubicBezTo>
                <a:cubicBezTo>
                  <a:pt x="737370" y="611753"/>
                  <a:pt x="744704" y="614557"/>
                  <a:pt x="752138" y="617035"/>
                </a:cubicBezTo>
                <a:lnTo>
                  <a:pt x="2461991" y="609600"/>
                </a:lnTo>
                <a:cubicBezTo>
                  <a:pt x="2480858" y="609440"/>
                  <a:pt x="2516250" y="599752"/>
                  <a:pt x="2536333" y="594732"/>
                </a:cubicBezTo>
                <a:cubicBezTo>
                  <a:pt x="2543767" y="589776"/>
                  <a:pt x="2551658" y="585445"/>
                  <a:pt x="2558635" y="579864"/>
                </a:cubicBezTo>
                <a:cubicBezTo>
                  <a:pt x="2564108" y="575485"/>
                  <a:pt x="2567494" y="568601"/>
                  <a:pt x="2573504" y="564995"/>
                </a:cubicBezTo>
                <a:cubicBezTo>
                  <a:pt x="2580223" y="560963"/>
                  <a:pt x="2588372" y="560039"/>
                  <a:pt x="2595806" y="557561"/>
                </a:cubicBezTo>
                <a:cubicBezTo>
                  <a:pt x="2598284" y="550127"/>
                  <a:pt x="2599208" y="541978"/>
                  <a:pt x="2603240" y="535259"/>
                </a:cubicBezTo>
                <a:cubicBezTo>
                  <a:pt x="2629722" y="491124"/>
                  <a:pt x="2607471" y="555478"/>
                  <a:pt x="2632977" y="498088"/>
                </a:cubicBezTo>
                <a:cubicBezTo>
                  <a:pt x="2639342" y="483766"/>
                  <a:pt x="2647845" y="453483"/>
                  <a:pt x="2647845" y="453483"/>
                </a:cubicBezTo>
                <a:cubicBezTo>
                  <a:pt x="2645367" y="436137"/>
                  <a:pt x="2646919" y="417713"/>
                  <a:pt x="2640411" y="401444"/>
                </a:cubicBezTo>
                <a:cubicBezTo>
                  <a:pt x="2636507" y="391683"/>
                  <a:pt x="2623941" y="387890"/>
                  <a:pt x="2618109" y="379142"/>
                </a:cubicBezTo>
                <a:cubicBezTo>
                  <a:pt x="2613762" y="372622"/>
                  <a:pt x="2616215" y="362380"/>
                  <a:pt x="2610674" y="356839"/>
                </a:cubicBezTo>
                <a:cubicBezTo>
                  <a:pt x="2605133" y="351298"/>
                  <a:pt x="2596129" y="350513"/>
                  <a:pt x="2588372" y="349405"/>
                </a:cubicBezTo>
                <a:cubicBezTo>
                  <a:pt x="2561276" y="345534"/>
                  <a:pt x="2533855" y="344449"/>
                  <a:pt x="2506596" y="341971"/>
                </a:cubicBezTo>
                <a:cubicBezTo>
                  <a:pt x="2310033" y="302658"/>
                  <a:pt x="2469111" y="331756"/>
                  <a:pt x="1978772" y="341971"/>
                </a:cubicBezTo>
                <a:cubicBezTo>
                  <a:pt x="1904406" y="343520"/>
                  <a:pt x="1830089" y="346927"/>
                  <a:pt x="1755748" y="349405"/>
                </a:cubicBezTo>
                <a:cubicBezTo>
                  <a:pt x="1433305" y="372436"/>
                  <a:pt x="1610103" y="362666"/>
                  <a:pt x="960294" y="349405"/>
                </a:cubicBezTo>
                <a:cubicBezTo>
                  <a:pt x="947661" y="349147"/>
                  <a:pt x="935632" y="343758"/>
                  <a:pt x="923123" y="341971"/>
                </a:cubicBezTo>
                <a:cubicBezTo>
                  <a:pt x="900909" y="338798"/>
                  <a:pt x="878518" y="337015"/>
                  <a:pt x="856216" y="334537"/>
                </a:cubicBezTo>
                <a:cubicBezTo>
                  <a:pt x="848782" y="332059"/>
                  <a:pt x="841597" y="328640"/>
                  <a:pt x="833913" y="327103"/>
                </a:cubicBezTo>
                <a:cubicBezTo>
                  <a:pt x="770993" y="314519"/>
                  <a:pt x="797882" y="325530"/>
                  <a:pt x="744704" y="312235"/>
                </a:cubicBezTo>
                <a:cubicBezTo>
                  <a:pt x="707332" y="302891"/>
                  <a:pt x="736439" y="308101"/>
                  <a:pt x="700099" y="289932"/>
                </a:cubicBezTo>
                <a:cubicBezTo>
                  <a:pt x="693090" y="286428"/>
                  <a:pt x="685230" y="284976"/>
                  <a:pt x="677796" y="282498"/>
                </a:cubicBezTo>
                <a:cubicBezTo>
                  <a:pt x="634808" y="253839"/>
                  <a:pt x="612670" y="256033"/>
                  <a:pt x="655494" y="245327"/>
                </a:cubicBezTo>
                <a:cubicBezTo>
                  <a:pt x="657898" y="244726"/>
                  <a:pt x="607172" y="246566"/>
                  <a:pt x="633191" y="245327"/>
                </a:cubicBezTo>
                <a:close/>
              </a:path>
            </a:pathLst>
          </a:cu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389970" y="4155693"/>
            <a:ext cx="2943924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en-US" dirty="0"/>
              <a:t>  </a:t>
            </a: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3 5   +   5 2   = 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34618" y="4155693"/>
            <a:ext cx="453482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7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37250" y="4155693"/>
            <a:ext cx="453482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72725" y="4769042"/>
            <a:ext cx="832619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87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 descr="ARTE COM QUIANE - Paps e Moldes de Artesanato : Arquivo bonequinhas mascot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0140" y="22302"/>
            <a:ext cx="2138271" cy="220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706052" y="5494990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&#10;&#10;Description automatically generated"/>
          <p:cNvPicPr>
            <a:picLocks noChangeAspect="1"/>
          </p:cNvPicPr>
          <p:nvPr/>
        </p:nvPicPr>
        <p:blipFill rotWithShape="1">
          <a:blip r:embed="rId1"/>
          <a:srcRect l="40305" t="12141" r="29390" b="25203"/>
          <a:stretch>
            <a:fillRect/>
          </a:stretch>
        </p:blipFill>
        <p:spPr>
          <a:xfrm>
            <a:off x="3635296" y="133813"/>
            <a:ext cx="5694558" cy="662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 flipH="1">
            <a:off x="5605346" y="1048214"/>
            <a:ext cx="3620431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605346" y="1282390"/>
            <a:ext cx="3620432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582827" y="1516567"/>
            <a:ext cx="1654100" cy="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/>
          <p:cNvSpPr/>
          <p:nvPr/>
        </p:nvSpPr>
        <p:spPr>
          <a:xfrm>
            <a:off x="6923495" y="1567933"/>
            <a:ext cx="2346885" cy="262198"/>
          </a:xfrm>
          <a:custGeom>
            <a:avLst/>
            <a:gdLst>
              <a:gd name="connsiteX0" fmla="*/ 2324583 w 2346885"/>
              <a:gd name="connsiteY0" fmla="*/ 8106 h 262198"/>
              <a:gd name="connsiteX1" fmla="*/ 1573734 w 2346885"/>
              <a:gd name="connsiteY1" fmla="*/ 15540 h 262198"/>
              <a:gd name="connsiteX2" fmla="*/ 1373012 w 2346885"/>
              <a:gd name="connsiteY2" fmla="*/ 22974 h 262198"/>
              <a:gd name="connsiteX3" fmla="*/ 42300 w 2346885"/>
              <a:gd name="connsiteY3" fmla="*/ 30408 h 262198"/>
              <a:gd name="connsiteX4" fmla="*/ 19998 w 2346885"/>
              <a:gd name="connsiteY4" fmla="*/ 37843 h 262198"/>
              <a:gd name="connsiteX5" fmla="*/ 19998 w 2346885"/>
              <a:gd name="connsiteY5" fmla="*/ 156789 h 262198"/>
              <a:gd name="connsiteX6" fmla="*/ 42300 w 2346885"/>
              <a:gd name="connsiteY6" fmla="*/ 193960 h 262198"/>
              <a:gd name="connsiteX7" fmla="*/ 101773 w 2346885"/>
              <a:gd name="connsiteY7" fmla="*/ 208828 h 262198"/>
              <a:gd name="connsiteX8" fmla="*/ 124076 w 2346885"/>
              <a:gd name="connsiteY8" fmla="*/ 223696 h 262198"/>
              <a:gd name="connsiteX9" fmla="*/ 146378 w 2346885"/>
              <a:gd name="connsiteY9" fmla="*/ 231130 h 262198"/>
              <a:gd name="connsiteX10" fmla="*/ 205851 w 2346885"/>
              <a:gd name="connsiteY10" fmla="*/ 245999 h 262198"/>
              <a:gd name="connsiteX11" fmla="*/ 287627 w 2346885"/>
              <a:gd name="connsiteY11" fmla="*/ 260867 h 262198"/>
              <a:gd name="connsiteX12" fmla="*/ 689071 w 2346885"/>
              <a:gd name="connsiteY12" fmla="*/ 253433 h 262198"/>
              <a:gd name="connsiteX13" fmla="*/ 2346885 w 2346885"/>
              <a:gd name="connsiteY13" fmla="*/ 253433 h 262198"/>
              <a:gd name="connsiteX14" fmla="*/ 2339451 w 2346885"/>
              <a:gd name="connsiteY14" fmla="*/ 60145 h 262198"/>
              <a:gd name="connsiteX15" fmla="*/ 2332017 w 2346885"/>
              <a:gd name="connsiteY15" fmla="*/ 37843 h 262198"/>
              <a:gd name="connsiteX16" fmla="*/ 2309715 w 2346885"/>
              <a:gd name="connsiteY16" fmla="*/ 30408 h 262198"/>
              <a:gd name="connsiteX17" fmla="*/ 2287412 w 2346885"/>
              <a:gd name="connsiteY17" fmla="*/ 15540 h 262198"/>
              <a:gd name="connsiteX18" fmla="*/ 2190768 w 2346885"/>
              <a:gd name="connsiteY18" fmla="*/ 672 h 26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46885" h="262198">
                <a:moveTo>
                  <a:pt x="2324583" y="8106"/>
                </a:moveTo>
                <a:lnTo>
                  <a:pt x="1573734" y="15540"/>
                </a:lnTo>
                <a:cubicBezTo>
                  <a:pt x="1506789" y="16586"/>
                  <a:pt x="1439962" y="22324"/>
                  <a:pt x="1373012" y="22974"/>
                </a:cubicBezTo>
                <a:lnTo>
                  <a:pt x="42300" y="30408"/>
                </a:lnTo>
                <a:cubicBezTo>
                  <a:pt x="34866" y="32886"/>
                  <a:pt x="26717" y="33811"/>
                  <a:pt x="19998" y="37843"/>
                </a:cubicBezTo>
                <a:cubicBezTo>
                  <a:pt x="-21508" y="62747"/>
                  <a:pt x="13416" y="119490"/>
                  <a:pt x="19998" y="156789"/>
                </a:cubicBezTo>
                <a:cubicBezTo>
                  <a:pt x="22768" y="172484"/>
                  <a:pt x="28046" y="185407"/>
                  <a:pt x="42300" y="193960"/>
                </a:cubicBezTo>
                <a:cubicBezTo>
                  <a:pt x="53728" y="200817"/>
                  <a:pt x="93780" y="207229"/>
                  <a:pt x="101773" y="208828"/>
                </a:cubicBezTo>
                <a:cubicBezTo>
                  <a:pt x="109207" y="213784"/>
                  <a:pt x="116084" y="219700"/>
                  <a:pt x="124076" y="223696"/>
                </a:cubicBezTo>
                <a:cubicBezTo>
                  <a:pt x="131085" y="227200"/>
                  <a:pt x="138818" y="229068"/>
                  <a:pt x="146378" y="231130"/>
                </a:cubicBezTo>
                <a:cubicBezTo>
                  <a:pt x="166092" y="236507"/>
                  <a:pt x="186027" y="241043"/>
                  <a:pt x="205851" y="245999"/>
                </a:cubicBezTo>
                <a:cubicBezTo>
                  <a:pt x="252581" y="257682"/>
                  <a:pt x="225484" y="251990"/>
                  <a:pt x="287627" y="260867"/>
                </a:cubicBezTo>
                <a:lnTo>
                  <a:pt x="689071" y="253433"/>
                </a:lnTo>
                <a:cubicBezTo>
                  <a:pt x="2478930" y="253433"/>
                  <a:pt x="1498813" y="273155"/>
                  <a:pt x="2346885" y="253433"/>
                </a:cubicBezTo>
                <a:cubicBezTo>
                  <a:pt x="2344407" y="189004"/>
                  <a:pt x="2343887" y="124469"/>
                  <a:pt x="2339451" y="60145"/>
                </a:cubicBezTo>
                <a:cubicBezTo>
                  <a:pt x="2338912" y="52327"/>
                  <a:pt x="2337558" y="43384"/>
                  <a:pt x="2332017" y="37843"/>
                </a:cubicBezTo>
                <a:cubicBezTo>
                  <a:pt x="2326476" y="32302"/>
                  <a:pt x="2316724" y="33913"/>
                  <a:pt x="2309715" y="30408"/>
                </a:cubicBezTo>
                <a:cubicBezTo>
                  <a:pt x="2301723" y="26412"/>
                  <a:pt x="2295577" y="19169"/>
                  <a:pt x="2287412" y="15540"/>
                </a:cubicBezTo>
                <a:cubicBezTo>
                  <a:pt x="2241616" y="-4813"/>
                  <a:pt x="2241584" y="672"/>
                  <a:pt x="2190768" y="672"/>
                </a:cubicBezTo>
              </a:path>
            </a:pathLst>
          </a:custGeom>
          <a:noFill/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79570" y="4698385"/>
            <a:ext cx="4716458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en-US" dirty="0"/>
              <a:t>  </a:t>
            </a:r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4 5   +   2 3  +  15   = 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42546" y="4658766"/>
            <a:ext cx="453482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3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66973" y="4658766"/>
            <a:ext cx="453482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95024" y="5190306"/>
            <a:ext cx="832619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83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071347" y="4278353"/>
            <a:ext cx="453482" cy="531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</a:t>
            </a:r>
            <a:endParaRPr lang="en-US" sz="32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08956" y="92988"/>
            <a:ext cx="4889106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تمرن على استراتيجية حل المسائل</a:t>
            </a:r>
            <a:endParaRPr lang="ar-AE" sz="32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6" t="7176" b="41696"/>
          <a:stretch>
            <a:fillRect/>
          </a:stretch>
        </p:blipFill>
        <p:spPr>
          <a:xfrm>
            <a:off x="215660" y="5365630"/>
            <a:ext cx="1137461" cy="13362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01514" y="5788262"/>
            <a:ext cx="73591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30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683990" y="5424335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  <p:bldP spid="17" grpId="0"/>
      <p:bldP spid="18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6" t="7176" b="41696"/>
          <a:stretch>
            <a:fillRect/>
          </a:stretch>
        </p:blipFill>
        <p:spPr>
          <a:xfrm>
            <a:off x="215660" y="5365630"/>
            <a:ext cx="1137461" cy="1336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1514" y="5788262"/>
            <a:ext cx="73591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7" name="Picture 6" descr="Graphical user interface, Word&#10;&#10;Description automatically generated"/>
          <p:cNvPicPr>
            <a:picLocks noChangeAspect="1"/>
          </p:cNvPicPr>
          <p:nvPr/>
        </p:nvPicPr>
        <p:blipFill rotWithShape="1">
          <a:blip r:embed="rId2"/>
          <a:srcRect l="44788" t="22515" r="31438" b="41006"/>
          <a:stretch>
            <a:fillRect/>
          </a:stretch>
        </p:blipFill>
        <p:spPr>
          <a:xfrm>
            <a:off x="1491701" y="418577"/>
            <a:ext cx="7280018" cy="6283351"/>
          </a:xfrm>
          <a:prstGeom prst="rect">
            <a:avLst/>
          </a:prstGeom>
        </p:spPr>
      </p:pic>
      <p:pic>
        <p:nvPicPr>
          <p:cNvPr id="1028" name="Picture 4" descr=" 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4" t="36127" r="15127" b="25403"/>
          <a:stretch>
            <a:fillRect/>
          </a:stretch>
        </p:blipFill>
        <p:spPr bwMode="auto">
          <a:xfrm>
            <a:off x="8818993" y="100807"/>
            <a:ext cx="3227738" cy="147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913541" y="966438"/>
            <a:ext cx="3133190" cy="6096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ar-AE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تحقق- تطبيق الاستراتيجية</a:t>
            </a:r>
            <a:endParaRPr 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14743" y="257082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14743" y="56805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60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627272" y="5372053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296" y="-177282"/>
            <a:ext cx="12392296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81" y="399407"/>
            <a:ext cx="10679663" cy="5296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88500" y="1768475"/>
            <a:ext cx="1226185" cy="1076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8967" t="31255" r="35390" b="33785"/>
          <a:stretch>
            <a:fillRect/>
          </a:stretch>
        </p:blipFill>
        <p:spPr>
          <a:xfrm>
            <a:off x="1044405" y="1230270"/>
            <a:ext cx="8194187" cy="42403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296" y="-504082"/>
            <a:ext cx="3084843" cy="308484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650998" y="4198182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62</a:t>
            </a:r>
            <a:endParaRPr lang="en-US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8087" y="3350451"/>
            <a:ext cx="1579001" cy="2109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282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81" y="399407"/>
            <a:ext cx="10679663" cy="52963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96120" y="1901190"/>
            <a:ext cx="1123315" cy="107632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232" t="41069" r="30560" b="25965"/>
          <a:stretch>
            <a:fillRect/>
          </a:stretch>
        </p:blipFill>
        <p:spPr>
          <a:xfrm>
            <a:off x="993229" y="1340069"/>
            <a:ext cx="8245364" cy="41463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296" y="-585591"/>
            <a:ext cx="3084843" cy="308484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52824" y="4415385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</a:t>
            </a:r>
            <a:endParaRPr lang="en-US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9533" y="3225034"/>
            <a:ext cx="1579001" cy="2109399"/>
          </a:xfrm>
          <a:prstGeom prst="rect">
            <a:avLst/>
          </a:prstGeom>
        </p:spPr>
      </p:pic>
      <p:pic>
        <p:nvPicPr>
          <p:cNvPr id="15" name="Picture 14" descr="A picture containing indoor, person, photo, remote&#10;&#10;Description automatically generated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63" t="14179" r="4324" b="7787"/>
          <a:stretch>
            <a:fillRect/>
          </a:stretch>
        </p:blipFill>
        <p:spPr>
          <a:xfrm rot="5400000">
            <a:off x="6030452" y="3112709"/>
            <a:ext cx="1191409" cy="3252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6" t="7176" b="41696"/>
          <a:stretch>
            <a:fillRect/>
          </a:stretch>
        </p:blipFill>
        <p:spPr>
          <a:xfrm>
            <a:off x="215660" y="5365630"/>
            <a:ext cx="1137461" cy="1336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1514" y="5788262"/>
            <a:ext cx="73591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صفحة</a:t>
            </a:r>
            <a:endParaRPr kumimoji="0" lang="ar-SA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20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7" name="Picture 6" descr="Graphical user interface, application&#10;&#10;Description automatically generated"/>
          <p:cNvPicPr>
            <a:picLocks noChangeAspect="1"/>
          </p:cNvPicPr>
          <p:nvPr/>
        </p:nvPicPr>
        <p:blipFill rotWithShape="1">
          <a:blip r:embed="rId2"/>
          <a:srcRect l="38842" t="41191" r="29024" b="13280"/>
          <a:stretch>
            <a:fillRect/>
          </a:stretch>
        </p:blipFill>
        <p:spPr>
          <a:xfrm>
            <a:off x="1607797" y="141227"/>
            <a:ext cx="7723684" cy="6498266"/>
          </a:xfrm>
          <a:prstGeom prst="rect">
            <a:avLst/>
          </a:prstGeom>
        </p:spPr>
      </p:pic>
      <p:pic>
        <p:nvPicPr>
          <p:cNvPr id="5122" name="Picture 2" descr="123RF - Millions of Creative Stock Photos, Vectors, Videos and Music Files For Your Inspiration and Projects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t="25856" r="7160" b="20182"/>
          <a:stretch>
            <a:fillRect/>
          </a:stretch>
        </p:blipFill>
        <p:spPr bwMode="auto">
          <a:xfrm>
            <a:off x="9151434" y="141227"/>
            <a:ext cx="2966225" cy="127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/>
          <p:cNvSpPr/>
          <p:nvPr/>
        </p:nvSpPr>
        <p:spPr>
          <a:xfrm>
            <a:off x="9389327" y="193288"/>
            <a:ext cx="2594517" cy="4832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ar-AE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مراجعة الاستراتيجيات</a:t>
            </a:r>
            <a:endParaRPr lang="en-US" sz="24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39562" y="2621232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46</a:t>
            </a:r>
            <a:endParaRPr lang="en-US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7142" y="568054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21</a:t>
            </a:r>
            <a:endParaRPr lang="en-US" sz="5400" b="0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55241" y="5502672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641" y="723925"/>
            <a:ext cx="5392219" cy="44827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3913" y="3453603"/>
            <a:ext cx="4560849" cy="36933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hlinkClick r:id="rId2"/>
              </a:rPr>
              <a:t>https://www.liveworksheets.com/vv1259429hx</a:t>
            </a:r>
            <a:endParaRPr lang="ar-AE" b="1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839" t="18732" r="8270" b="16418"/>
          <a:stretch>
            <a:fillRect/>
          </a:stretch>
        </p:blipFill>
        <p:spPr>
          <a:xfrm>
            <a:off x="1531709" y="1219199"/>
            <a:ext cx="2557071" cy="2000533"/>
          </a:xfrm>
          <a:prstGeom prst="rect">
            <a:avLst/>
          </a:prstGeom>
        </p:spPr>
      </p:pic>
      <p:sp>
        <p:nvSpPr>
          <p:cNvPr id="10" name="Rectangle: Rounded Corners 9"/>
          <p:cNvSpPr/>
          <p:nvPr/>
        </p:nvSpPr>
        <p:spPr>
          <a:xfrm rot="21406532">
            <a:off x="5307980" y="951571"/>
            <a:ext cx="2215375" cy="53525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ar-AE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التقويم الختامي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135465" y="46221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 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791796" y="187523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55241" y="5502672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My little Pony - Blossomforth Cutie Mark V2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82">
            <a:off x="21950" y="5551155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ربع نص 10"/>
          <p:cNvSpPr txBox="1"/>
          <p:nvPr/>
        </p:nvSpPr>
        <p:spPr>
          <a:xfrm>
            <a:off x="4003913" y="4278388"/>
            <a:ext cx="6241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ighlight>
                  <a:srgbClr val="FFFF00"/>
                </a:highlight>
                <a:hlinkClick r:id="rId6"/>
              </a:rPr>
              <a:t>https://www.liveworksheets.com/fl1253296eg</a:t>
            </a:r>
            <a:endParaRPr lang="en-US" dirty="0"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227" y="654897"/>
            <a:ext cx="5392219" cy="44827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839" t="18732" r="8270" b="16418"/>
          <a:stretch>
            <a:fillRect/>
          </a:stretch>
        </p:blipFill>
        <p:spPr>
          <a:xfrm>
            <a:off x="492152" y="786260"/>
            <a:ext cx="2557071" cy="2000533"/>
          </a:xfrm>
          <a:prstGeom prst="rect">
            <a:avLst/>
          </a:prstGeom>
        </p:spPr>
      </p:pic>
      <p:sp>
        <p:nvSpPr>
          <p:cNvPr id="10" name="Rectangle: Rounded Corners 9"/>
          <p:cNvSpPr/>
          <p:nvPr/>
        </p:nvSpPr>
        <p:spPr>
          <a:xfrm rot="21406532">
            <a:off x="5307980" y="951571"/>
            <a:ext cx="2215375" cy="53525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ar-AE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الواجب المنزلي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33028">
            <a:off x="135465" y="46221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 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29267">
            <a:off x="10791796" y="187523"/>
            <a:ext cx="1197474" cy="1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15406">
            <a:off x="10855241" y="5502672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My little Pony - Blossomforth Cutie Mark V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5982">
            <a:off x="21950" y="5551155"/>
            <a:ext cx="1291538" cy="129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5"/>
          <a:srcRect l="33067" t="12678" r="33913" b="21693"/>
          <a:stretch>
            <a:fillRect/>
          </a:stretch>
        </p:blipFill>
        <p:spPr>
          <a:xfrm>
            <a:off x="6284336" y="2165910"/>
            <a:ext cx="4025856" cy="4498658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6"/>
          <a:srcRect l="33696" t="21458" r="32065" b="9530"/>
          <a:stretch>
            <a:fillRect/>
          </a:stretch>
        </p:blipFill>
        <p:spPr>
          <a:xfrm>
            <a:off x="2345145" y="2181777"/>
            <a:ext cx="4070521" cy="448279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MM.DD.20XX</a:t>
            </a:r>
            <a:endParaRPr lang="en-US" noProof="0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1"/>
          <a:srcRect l="34355" t="18909" r="37822" b="44971"/>
          <a:stretch>
            <a:fillRect/>
          </a:stretch>
        </p:blipFill>
        <p:spPr>
          <a:xfrm>
            <a:off x="940904" y="383457"/>
            <a:ext cx="10853531" cy="626806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MM.DD.20XX</a:t>
            </a:r>
            <a:endParaRPr lang="en-US" noProof="0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1"/>
          <a:srcRect l="34355" t="52947" r="37822" b="14261"/>
          <a:stretch>
            <a:fillRect/>
          </a:stretch>
        </p:blipFill>
        <p:spPr>
          <a:xfrm>
            <a:off x="503584" y="265043"/>
            <a:ext cx="11370364" cy="631273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MM.DD.20XX</a:t>
            </a:r>
            <a:endParaRPr lang="en-US" noProof="0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1"/>
          <a:srcRect l="37066" t="22037" r="34456" b="41218"/>
          <a:stretch>
            <a:fillRect/>
          </a:stretch>
        </p:blipFill>
        <p:spPr>
          <a:xfrm>
            <a:off x="1169960" y="556592"/>
            <a:ext cx="10243397" cy="573819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MM.DD.20XX</a:t>
            </a:r>
            <a:endParaRPr lang="en-US" noProof="0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ADD A FOOTER</a:t>
            </a:r>
            <a:endParaRPr lang="en-US" noProof="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581BC7-E183-40DB-AC97-C19EA4EB8894}" type="slidenum">
              <a:rPr lang="en-US" noProof="0" smtClean="0"/>
            </a:fld>
            <a:endParaRPr lang="en-US" noProof="0" dirty="0"/>
          </a:p>
        </p:txBody>
      </p:sp>
      <p:pic>
        <p:nvPicPr>
          <p:cNvPr id="7" name="صورة 6"/>
          <p:cNvPicPr>
            <a:picLocks noChangeAspect="1"/>
          </p:cNvPicPr>
          <p:nvPr/>
        </p:nvPicPr>
        <p:blipFill rotWithShape="1">
          <a:blip r:embed="rId1"/>
          <a:srcRect l="37066" t="54931" r="34456" b="9911"/>
          <a:stretch>
            <a:fillRect/>
          </a:stretch>
        </p:blipFill>
        <p:spPr>
          <a:xfrm>
            <a:off x="1404730" y="291548"/>
            <a:ext cx="10008627" cy="58854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BBBB"/>
      </a:dk1>
      <a:lt1>
        <a:srgbClr val="000000"/>
      </a:lt1>
      <a:dk2>
        <a:srgbClr val="999999"/>
      </a:dk2>
      <a:lt2>
        <a:srgbClr val="FFFFFF"/>
      </a:lt2>
      <a:accent1>
        <a:srgbClr val="004448"/>
      </a:accent1>
      <a:accent2>
        <a:srgbClr val="482845"/>
      </a:accent2>
      <a:accent3>
        <a:srgbClr val="7A0000"/>
      </a:accent3>
      <a:accent4>
        <a:srgbClr val="969959"/>
      </a:accent4>
      <a:accent5>
        <a:srgbClr val="225B5F"/>
      </a:accent5>
      <a:accent6>
        <a:srgbClr val="3D8C41"/>
      </a:accent6>
      <a:hlink>
        <a:srgbClr val="7F7F7F"/>
      </a:hlink>
      <a:folHlink>
        <a:srgbClr val="7F7F7F"/>
      </a:folHlink>
    </a:clrScheme>
    <a:fontScheme name="Custom 13">
      <a:majorFont>
        <a:latin typeface="Gill Sans MT"/>
        <a:ea typeface=""/>
        <a:cs typeface=""/>
      </a:majorFont>
      <a:minorFont>
        <a:latin typeface="Segoe UI Light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Futuristic pitch deck</Template>
  <TotalTime>0</TotalTime>
  <Words>1195</Words>
  <Application>WPS Presentation</Application>
  <PresentationFormat>شاشة عريضة</PresentationFormat>
  <Paragraphs>184</Paragraphs>
  <Slides>21</Slides>
  <Notes>1</Notes>
  <HiddenSlides>0</HiddenSlides>
  <MMClips>5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7" baseType="lpstr">
      <vt:lpstr>Arial</vt:lpstr>
      <vt:lpstr>SimSun</vt:lpstr>
      <vt:lpstr>Wingdings</vt:lpstr>
      <vt:lpstr>Segoe UI Semibold</vt:lpstr>
      <vt:lpstr>Courier New</vt:lpstr>
      <vt:lpstr>Segoe UI Light</vt:lpstr>
      <vt:lpstr>Segoe UI</vt:lpstr>
      <vt:lpstr>Tahoma</vt:lpstr>
      <vt:lpstr>Livvic</vt:lpstr>
      <vt:lpstr>Segoe Print</vt:lpstr>
      <vt:lpstr>Comfortaa</vt:lpstr>
      <vt:lpstr>Roboto Condensed Light</vt:lpstr>
      <vt:lpstr>Poppins</vt:lpstr>
      <vt:lpstr>Amatic SC</vt:lpstr>
      <vt:lpstr>Fira Sans</vt:lpstr>
      <vt:lpstr>Calibri</vt:lpstr>
      <vt:lpstr>(AH) Manal Black</vt:lpstr>
      <vt:lpstr>Garamond</vt:lpstr>
      <vt:lpstr>Comic Sans MS</vt:lpstr>
      <vt:lpstr>Calibri</vt:lpstr>
      <vt:lpstr>Arial Rounded MT Bold</vt:lpstr>
      <vt:lpstr>Microsoft YaHei</vt:lpstr>
      <vt:lpstr>Arial Unicode MS</vt:lpstr>
      <vt:lpstr>Gill Sans MT</vt:lpstr>
      <vt:lpstr>Aldhabi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TITLE</dc:title>
  <dc:creator>عائشة الملا</dc:creator>
  <cp:lastModifiedBy>Trust</cp:lastModifiedBy>
  <cp:revision>108</cp:revision>
  <dcterms:created xsi:type="dcterms:W3CDTF">2020-10-31T09:55:00Z</dcterms:created>
  <dcterms:modified xsi:type="dcterms:W3CDTF">2022-11-01T09:18:32Z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CFDF982225BB48B1930E532631DB9187</vt:lpwstr>
  </property>
  <property fmtid="{D5CDD505-2E9C-101B-9397-08002B2CF9AE}" pid="4" name="KSOProductBuildVer">
    <vt:lpwstr>1033-11.2.0.11380</vt:lpwstr>
  </property>
</Properties>
</file>