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3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4.xml" ContentType="application/vnd.openxmlformats-officedocument.presentationml.slideLayout+xml"/>
  <Override PartName="/ppt/notesSlides/notesSlide4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522" r:id="rId2"/>
    <p:sldId id="523" r:id="rId3"/>
    <p:sldId id="524" r:id="rId4"/>
    <p:sldId id="505" r:id="rId5"/>
    <p:sldId id="525" r:id="rId6"/>
    <p:sldId id="502" r:id="rId7"/>
    <p:sldId id="526" r:id="rId8"/>
    <p:sldId id="506" r:id="rId9"/>
    <p:sldId id="507" r:id="rId10"/>
    <p:sldId id="508" r:id="rId11"/>
    <p:sldId id="528" r:id="rId12"/>
    <p:sldId id="529" r:id="rId13"/>
    <p:sldId id="504" r:id="rId14"/>
    <p:sldId id="527" r:id="rId15"/>
    <p:sldId id="530" r:id="rId16"/>
    <p:sldId id="531" r:id="rId17"/>
    <p:sldId id="52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6A0E"/>
    <a:srgbClr val="009546"/>
    <a:srgbClr val="127F13"/>
    <a:srgbClr val="2A5CAA"/>
    <a:srgbClr val="FC8306"/>
    <a:srgbClr val="FCD70B"/>
    <a:srgbClr val="FF4A34"/>
    <a:srgbClr val="AC833B"/>
    <a:srgbClr val="BFE3FF"/>
    <a:srgbClr val="C2F0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594" autoAdjust="0"/>
    <p:restoredTop sz="95575"/>
  </p:normalViewPr>
  <p:slideViewPr>
    <p:cSldViewPr showGuides="1">
      <p:cViewPr>
        <p:scale>
          <a:sx n="80" d="100"/>
          <a:sy n="80" d="100"/>
        </p:scale>
        <p:origin x="1616" y="17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534F03-0BB8-47C7-AC99-C7269600F0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228469-5E93-486B-8FBC-4678D925C3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0E1F5-6F97-43AE-B0B8-B774A98C5703}" type="datetimeFigureOut">
              <a:rPr lang="en-US" smtClean="0"/>
              <a:t>8/12/25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656BA-B44C-4C37-B8C0-C91EB9E4C6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D6E45-8F0E-46D5-97CC-270B5EA29E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F6DDE-B5A1-43AB-B608-6C076EB07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73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5CBA1-7E46-204B-9764-B259883C56CC}" type="datetimeFigureOut">
              <a:rPr lang="en-AE" smtClean="0"/>
              <a:t>12/08/2025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F1C7-B336-0F49-95C1-A0D3B5B380C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90854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83F1C7-B336-0F49-95C1-A0D3B5B380CF}" type="slidenum">
              <a:rPr lang="en-AE" smtClean="0"/>
              <a:t>2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241451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83F1C7-B336-0F49-95C1-A0D3B5B380CF}" type="slidenum">
              <a:rPr lang="en-AE" smtClean="0"/>
              <a:t>3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14932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83F1C7-B336-0F49-95C1-A0D3B5B380CF}" type="slidenum">
              <a:rPr lang="en-AE" smtClean="0"/>
              <a:t>4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16407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84056-1C38-BD96-3DE6-44C309167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F20737-22CF-6FEC-8854-7A1D550DE1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19EB4B-C076-32CB-230F-6777B483A3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66E483-0EED-2BED-A80A-5CA63C739A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83F1C7-B336-0F49-95C1-A0D3B5B380CF}" type="slidenum">
              <a:rPr lang="en-AE" smtClean="0"/>
              <a:t>5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92789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83F1C7-B336-0F49-95C1-A0D3B5B380CF}" type="slidenum">
              <a:rPr lang="en-AE" smtClean="0"/>
              <a:t>6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85076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C9898-3EE2-8991-F84C-1731C9446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1387E7-FAA0-6CE5-D875-4383A59877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362CE1-55BD-AB13-F950-0A0B8CA648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A0633A-D920-E322-74C1-40B330805D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83F1C7-B336-0F49-95C1-A0D3B5B380CF}" type="slidenum">
              <a:rPr lang="en-AE" smtClean="0"/>
              <a:t>7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91962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83F1C7-B336-0F49-95C1-A0D3B5B380CF}" type="slidenum">
              <a:rPr lang="en-AE" smtClean="0"/>
              <a:t>14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28486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2DC9F-4419-64EA-2042-F020FB06B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EFFBB0-466E-A031-ECFC-CEB658B975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BEF77D-E6EB-4293-0AF0-C6ACBDA125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FCE02C-AA7B-274C-8EF4-EABBE1163E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83F1C7-B336-0F49-95C1-A0D3B5B380CF}" type="slidenum">
              <a:rPr lang="en-AE" smtClean="0"/>
              <a:t>15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4870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23BA6-C467-5CA3-FC9E-4CCC9D5A9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63125B-2C78-0919-EB09-7CB77EFE0C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842738-35E6-F0EC-F618-2EDCFD9DC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53A4A0-72DF-2185-FBC9-90E31C7BB1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83F1C7-B336-0F49-95C1-A0D3B5B380CF}" type="slidenum">
              <a:rPr lang="en-AE" smtClean="0"/>
              <a:t>16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129191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rgbClr val="595959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498B5CB-EBED-11C7-F1FF-2873EF4A5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76672"/>
            <a:ext cx="2832100" cy="11601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1B764E-4BB1-BE73-4AF7-2FE2F16552F5}"/>
              </a:ext>
            </a:extLst>
          </p:cNvPr>
          <p:cNvSpPr/>
          <p:nvPr userDrawn="1"/>
        </p:nvSpPr>
        <p:spPr>
          <a:xfrm>
            <a:off x="11280576" y="6165304"/>
            <a:ext cx="911424" cy="69269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823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ACD6B6-BB46-49C5-7B42-1F25BCD5199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354" rtl="0" eaLnBrk="1" latinLnBrk="0" hangingPunct="1"/>
            <a:endParaRPr lang="en-A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8DEB93-B3F2-7770-563B-6151D52A28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487899"/>
            <a:ext cx="2832100" cy="116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1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oli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3E2B50-93C3-4005-9F12-71F80199725C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5627622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8722" y="2764617"/>
            <a:ext cx="3844995" cy="87870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buNone/>
              <a:def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08725" y="3789040"/>
            <a:ext cx="3844992" cy="321242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bg1">
                    <a:lumMod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8C5A025-DCFC-428B-B283-0E4ADA7A0D9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181100" y="2630010"/>
            <a:ext cx="4446522" cy="159798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3900" b="0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273743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F935936-814B-FA4F-DB18-37B76B32DF79}"/>
              </a:ext>
            </a:extLst>
          </p:cNvPr>
          <p:cNvSpPr>
            <a:spLocks/>
          </p:cNvSpPr>
          <p:nvPr userDrawn="1"/>
        </p:nvSpPr>
        <p:spPr>
          <a:xfrm>
            <a:off x="6120680" y="0"/>
            <a:ext cx="6096000" cy="6858000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6278" y="2344260"/>
            <a:ext cx="4446522" cy="1597980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6212" y="4146551"/>
            <a:ext cx="4446587" cy="478716"/>
          </a:xfrm>
        </p:spPr>
        <p:txBody>
          <a:bodyPr anchor="ctr">
            <a:noAutofit/>
          </a:bodyPr>
          <a:lstStyle>
            <a:lvl1pPr marL="0" indent="0">
              <a:lnSpc>
                <a:spcPts val="1600"/>
              </a:lnSpc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E43E2E94-8839-4F5B-8C2C-3DDAEFEFD4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r" rtl="1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2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6016B-48E0-44EA-B75B-7D8F1505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999067"/>
            <a:ext cx="4305300" cy="6773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>
              <a:defRPr lang="en-US" sz="3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>
              <a:lnSpc>
                <a:spcPts val="35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DE026-E858-4D27-9D29-540BEEF45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0" y="2196220"/>
            <a:ext cx="4305299" cy="3823577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7FA584-716B-49E1-AFA7-AB28C21540B6}"/>
              </a:ext>
            </a:extLst>
          </p:cNvPr>
          <p:cNvSpPr>
            <a:spLocks/>
          </p:cNvSpPr>
          <p:nvPr userDrawn="1"/>
        </p:nvSpPr>
        <p:spPr>
          <a:xfrm>
            <a:off x="5905500" y="0"/>
            <a:ext cx="62865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158F92-02DC-4599-9591-7BAE7D1C8DC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0801" y="1877935"/>
            <a:ext cx="4571998" cy="434734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26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6D441-26EE-7A33-51AC-681A4F893678}"/>
              </a:ext>
            </a:extLst>
          </p:cNvPr>
          <p:cNvSpPr txBox="1"/>
          <p:nvPr userDrawn="1"/>
        </p:nvSpPr>
        <p:spPr>
          <a:xfrm>
            <a:off x="-24680" y="6385023"/>
            <a:ext cx="738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AC66373-F682-2943-B1A3-3F6BA258E680}" type="slidenum">
              <a:rPr lang="en-AE" sz="1400" smtClean="0">
                <a:solidFill>
                  <a:schemeClr val="accent5"/>
                </a:solidFill>
              </a:rPr>
              <a:pPr algn="ctr"/>
              <a:t>‹#›</a:t>
            </a:fld>
            <a:endParaRPr lang="en-AE" sz="1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13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512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9A39B3-4138-343B-1E5A-94749B3ABA4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7F7C35-A42E-D18B-1517-935D5D71FE62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2196222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79BA685-4D78-B10C-BD72-988CDA336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811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E941210-1382-4208-77B7-389B11BCB7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>
                <a:solidFill>
                  <a:srgbClr val="7F7F7F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B03C097-84C6-5411-5708-431B27EA84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958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37D2AC6-285D-1D1D-C61B-E24A165F29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958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5DAF1D2-A1A8-25DB-685D-567E4CAC0A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10500" y="3109900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6C09128-4278-101F-FE56-E89D02FFC2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810500" y="2669048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C697CFA-9EBD-5B61-836B-FEF765B68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692342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56F0FA0-3D58-6C07-EC50-A0E285A0859A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181100" y="140255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9426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5" orient="horz" pos="3960" userDrawn="1">
          <p15:clr>
            <a:srgbClr val="FBAE40"/>
          </p15:clr>
        </p15:guide>
        <p15:guide id="6" orient="horz" pos="415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1101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1E14AE-05B0-48B9-824B-211B1073C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1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15">
            <a:extLst>
              <a:ext uri="{FF2B5EF4-FFF2-40B4-BE49-F238E27FC236}">
                <a16:creationId xmlns:a16="http://schemas.microsoft.com/office/drawing/2014/main" id="{4BC40F95-120E-43D0-8E27-82B897E05A4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672364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C3799C56-8C53-4962-850F-AD3A42C081B3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3672364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15">
            <a:extLst>
              <a:ext uri="{FF2B5EF4-FFF2-40B4-BE49-F238E27FC236}">
                <a16:creationId xmlns:a16="http://schemas.microsoft.com/office/drawing/2014/main" id="{6BC9F217-1850-47EE-86C9-054D8E074D0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63625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4DAAC9C4-2E45-433B-8D20-D2187F06F547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6163625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15">
            <a:extLst>
              <a:ext uri="{FF2B5EF4-FFF2-40B4-BE49-F238E27FC236}">
                <a16:creationId xmlns:a16="http://schemas.microsoft.com/office/drawing/2014/main" id="{157F90A8-ACDF-4AC8-AF32-05D38E23A1A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649810" y="2343430"/>
            <a:ext cx="2325526" cy="30035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A00CA9F-4D47-457E-924D-B98E94AAAF8A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649810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67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7D201D-EF70-4694-9DFC-D4E3AFF42FF8}"/>
              </a:ext>
            </a:extLst>
          </p:cNvPr>
          <p:cNvSpPr/>
          <p:nvPr userDrawn="1"/>
        </p:nvSpPr>
        <p:spPr>
          <a:xfrm>
            <a:off x="0" y="6281419"/>
            <a:ext cx="5986513" cy="576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2916936" cy="292075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990600"/>
            <a:ext cx="47244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1" y="1676400"/>
            <a:ext cx="4724400" cy="321242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C51703EF-1A26-45E9-A3C8-32AC898632A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" y="3062798"/>
            <a:ext cx="2916936" cy="379520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1500DE1-B084-4405-BAFB-9C0503C16BA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58981" y="0"/>
            <a:ext cx="2884618" cy="685799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D3B1D-9FF9-4C8C-A192-BF3DE522D4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7875" y="2196220"/>
            <a:ext cx="4724925" cy="146138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228600" lvl="0" indent="-228600" algn="l" defTabSz="914400" rtl="0" eaLnBrk="1" latinLnBrk="0" hangingPunct="1">
              <a:lnSpc>
                <a:spcPts val="1900"/>
              </a:lnSpc>
              <a:spcBef>
                <a:spcPts val="100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77B0DC4-38A9-4172-8300-75EB3D62F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7874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35444AF-182E-4BF6-A1FD-370D226695A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47874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B012E54-CB11-47F6-87AE-4E5856C26E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47875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44287AD-F16C-415B-9352-14C86E7F83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08619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1ECDB9A-490B-4986-9AEA-CAB43A37359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008619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75BC88EA-A440-461F-828A-E11E977A84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008619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A0E03348-65D4-4684-99CE-3F6E09D7D7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69365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3F437648-709F-4DF7-BE43-35B61C71E3A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769365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5B7C5EE1-4F95-41C4-8428-28862E0E43C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767888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728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9436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998774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0" y="1972235"/>
            <a:ext cx="4724400" cy="296626"/>
          </a:xfrm>
        </p:spPr>
        <p:txBody>
          <a:bodyPr vert="horz" lIns="0" tIns="0" rIns="0" bIns="0" rtlCol="0" anchor="t">
            <a:noAutofit/>
          </a:bodyPr>
          <a:lstStyle>
            <a:lvl1pPr>
              <a:buNone/>
              <a:defRPr lang="en-US" sz="1800" b="0" dirty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0" y="2475708"/>
            <a:ext cx="4724400" cy="1461380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5AF0BB-A63D-4065-B2A0-63B6D02B6D4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8400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35A9577-18BC-4835-97F1-4C7A3DBEE6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11139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659A318-05B2-4703-A67B-166ABBBC3C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73878" y="4394287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81BF27A-7B75-43A5-8F12-40C7ED9462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8400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75E90EA-96E6-4381-AC4B-45057757E7A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11139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AEFD820-502C-443C-A86D-3D27FA65104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73878" y="5101839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734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943599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300000"/>
              </a:lnSpc>
              <a:buNone/>
              <a:defRPr sz="2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2944576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1" y="3913424"/>
            <a:ext cx="4724400" cy="29662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9C480-36E3-4F00-9205-0EBFF30CCF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8400" y="4343400"/>
            <a:ext cx="4724400" cy="1676400"/>
          </a:xfrm>
        </p:spPr>
        <p:txBody>
          <a:bodyPr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49536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/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5C6A4B-1439-55C2-68B2-33EB67557407}"/>
              </a:ext>
            </a:extLst>
          </p:cNvPr>
          <p:cNvSpPr>
            <a:spLocks/>
          </p:cNvSpPr>
          <p:nvPr userDrawn="1"/>
        </p:nvSpPr>
        <p:spPr>
          <a:xfrm>
            <a:off x="0" y="3870972"/>
            <a:ext cx="12192000" cy="2987028"/>
          </a:xfrm>
          <a:prstGeom prst="rect">
            <a:avLst/>
          </a:prstGeom>
          <a:solidFill>
            <a:schemeClr val="bg1">
              <a:lumMod val="9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50D74-154B-4F53-974C-B97CCD3EEB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75376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DC4E10-45EB-43AA-9912-36C1806243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2260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7732B9E-2BAB-40EF-97BE-141BC09F06D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5376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E5C5389-3D4D-4836-9773-EBCC717C5A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260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5378" y="3027715"/>
            <a:ext cx="2555716" cy="564898"/>
          </a:xfrm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229DDE-4ABB-43DA-AD18-86D340DD4D4F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412260" y="3027716"/>
            <a:ext cx="2555716" cy="564898"/>
          </a:xfrm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2CBD5BF-9FD3-4654-94F4-F150CDEA2546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075377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8766AF-4A13-46F4-9542-DAD9CE905F4E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412261" y="4675389"/>
            <a:ext cx="2555716" cy="564898"/>
          </a:xfrm>
          <a:solidFill>
            <a:schemeClr val="tx1"/>
          </a:solidFill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C5835C4-53DC-D683-2C0C-A62DBB3DE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08C0909-41D8-2B95-1CC3-8A2F5777FC39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943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0512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 ">
    <p:bg>
      <p:bgPr>
        <a:solidFill>
          <a:schemeClr val="bg1">
            <a:lumMod val="20000"/>
            <a:lumOff val="8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5C07-AA54-4FBF-BFC6-2EDFF3DF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84984"/>
            <a:ext cx="12191999" cy="495300"/>
          </a:xfrm>
        </p:spPr>
        <p:txBody>
          <a:bodyPr lIns="0" tIns="0" rIns="0" bIns="0"/>
          <a:lstStyle>
            <a:lvl1pPr algn="ctr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10C545-CF73-ABAA-41B8-9D946D62FF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428" y="6021288"/>
            <a:ext cx="1399084" cy="5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81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lai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9723429-C40C-5BF5-9910-1928C3340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3929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fld id="{EC5D6CFA-036F-6947-B9AC-1283A782F722}" type="slidenum">
              <a:rPr lang="en-AE" smtClean="0"/>
              <a:pPr/>
              <a:t>‹#›</a:t>
            </a:fld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18186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D1757-832A-4C4B-ADEB-C155F6C14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102489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D0F56-9493-45D7-9FFB-ED7079ABC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1100" y="1692748"/>
            <a:ext cx="10248897" cy="4406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7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7" r:id="rId2"/>
    <p:sldLayoutId id="2147483666" r:id="rId3"/>
    <p:sldLayoutId id="2147483660" r:id="rId4"/>
    <p:sldLayoutId id="2147483702" r:id="rId5"/>
    <p:sldLayoutId id="2147483650" r:id="rId6"/>
    <p:sldLayoutId id="2147483652" r:id="rId7"/>
    <p:sldLayoutId id="2147483663" r:id="rId8"/>
    <p:sldLayoutId id="2147483662" r:id="rId9"/>
    <p:sldLayoutId id="2147483668" r:id="rId10"/>
    <p:sldLayoutId id="2147483667" r:id="rId11"/>
    <p:sldLayoutId id="2147483705" r:id="rId12"/>
    <p:sldLayoutId id="2147483704" r:id="rId13"/>
    <p:sldLayoutId id="214748371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" userDrawn="1">
          <p15:clr>
            <a:srgbClr val="F26B43"/>
          </p15:clr>
        </p15:guide>
        <p15:guide id="2" pos="6912" userDrawn="1">
          <p15:clr>
            <a:srgbClr val="F26B43"/>
          </p15:clr>
        </p15:guide>
        <p15:guide id="3" orient="horz" pos="624" userDrawn="1">
          <p15:clr>
            <a:srgbClr val="F26B43"/>
          </p15:clr>
        </p15:guide>
        <p15:guide id="5" orient="horz" pos="3792" userDrawn="1">
          <p15:clr>
            <a:srgbClr val="F26B43"/>
          </p15:clr>
        </p15:guide>
        <p15:guide id="6" orient="horz" pos="4152" userDrawn="1">
          <p15:clr>
            <a:srgbClr val="F26B43"/>
          </p15:clr>
        </p15:guide>
        <p15:guide id="8" orient="horz" pos="960" userDrawn="1">
          <p15:clr>
            <a:srgbClr val="F26B43"/>
          </p15:clr>
        </p15:guide>
        <p15:guide id="9" orient="horz" pos="1056" userDrawn="1">
          <p15:clr>
            <a:srgbClr val="F26B43"/>
          </p15:clr>
        </p15:guide>
        <p15:guide id="10" orient="horz" pos="12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8.png"/><Relationship Id="rId7" Type="http://schemas.openxmlformats.org/officeDocument/2006/relationships/image" Target="../media/image1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2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6.sv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6.sv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png"/><Relationship Id="rId5" Type="http://schemas.openxmlformats.org/officeDocument/2006/relationships/image" Target="../media/image6.png"/><Relationship Id="rId10" Type="http://schemas.openxmlformats.org/officeDocument/2006/relationships/image" Target="../media/image17.png"/><Relationship Id="rId4" Type="http://schemas.openxmlformats.org/officeDocument/2006/relationships/image" Target="../media/image28.sv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11" Type="http://schemas.openxmlformats.org/officeDocument/2006/relationships/image" Target="../media/image12.gif"/><Relationship Id="rId5" Type="http://schemas.openxmlformats.org/officeDocument/2006/relationships/image" Target="../media/image6.png"/><Relationship Id="rId10" Type="http://schemas.openxmlformats.org/officeDocument/2006/relationships/image" Target="../media/image22.png"/><Relationship Id="rId4" Type="http://schemas.openxmlformats.org/officeDocument/2006/relationships/image" Target="../media/image28.sv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7" Type="http://schemas.openxmlformats.org/officeDocument/2006/relationships/image" Target="../media/image40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png"/><Relationship Id="rId5" Type="http://schemas.openxmlformats.org/officeDocument/2006/relationships/image" Target="../media/image6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gif"/><Relationship Id="rId5" Type="http://schemas.openxmlformats.org/officeDocument/2006/relationships/image" Target="../media/image41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2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1.png"/><Relationship Id="rId5" Type="http://schemas.openxmlformats.org/officeDocument/2006/relationships/image" Target="../media/image6.png"/><Relationship Id="rId4" Type="http://schemas.openxmlformats.org/officeDocument/2006/relationships/image" Target="../media/image37.sv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1.png"/><Relationship Id="rId5" Type="http://schemas.openxmlformats.org/officeDocument/2006/relationships/image" Target="../media/image6.png"/><Relationship Id="rId4" Type="http://schemas.openxmlformats.org/officeDocument/2006/relationships/image" Target="../media/image37.svg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1.png"/><Relationship Id="rId5" Type="http://schemas.openxmlformats.org/officeDocument/2006/relationships/image" Target="../media/image6.png"/><Relationship Id="rId4" Type="http://schemas.openxmlformats.org/officeDocument/2006/relationships/image" Target="../media/image37.sv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gif"/><Relationship Id="rId5" Type="http://schemas.openxmlformats.org/officeDocument/2006/relationships/image" Target="../media/image6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88996-8E3C-83B1-4502-4B511656C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flag&#10;&#10;AI-generated content may be incorrect.">
            <a:extLst>
              <a:ext uri="{FF2B5EF4-FFF2-40B4-BE49-F238E27FC236}">
                <a16:creationId xmlns:a16="http://schemas.microsoft.com/office/drawing/2014/main" id="{EE2046BD-898B-D8C0-DCB5-3F3A0D661C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360" t="1688" r="278" b="21167"/>
          <a:stretch>
            <a:fillRect/>
          </a:stretch>
        </p:blipFill>
        <p:spPr>
          <a:xfrm>
            <a:off x="0" y="878497"/>
            <a:ext cx="12201896" cy="602128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D5EC25D-BC6C-FD9C-6FB3-9B88840D4E44}"/>
              </a:ext>
            </a:extLst>
          </p:cNvPr>
          <p:cNvSpPr>
            <a:spLocks/>
          </p:cNvSpPr>
          <p:nvPr/>
        </p:nvSpPr>
        <p:spPr>
          <a:xfrm>
            <a:off x="4793713" y="2991375"/>
            <a:ext cx="7198117" cy="3241723"/>
          </a:xfrm>
          <a:custGeom>
            <a:avLst/>
            <a:gdLst>
              <a:gd name="connsiteX0" fmla="*/ 0 w 7198117"/>
              <a:gd name="connsiteY0" fmla="*/ 0 h 3241723"/>
              <a:gd name="connsiteX1" fmla="*/ 7198117 w 7198117"/>
              <a:gd name="connsiteY1" fmla="*/ 0 h 3241723"/>
              <a:gd name="connsiteX2" fmla="*/ 7198117 w 7198117"/>
              <a:gd name="connsiteY2" fmla="*/ 3241723 h 3241723"/>
              <a:gd name="connsiteX3" fmla="*/ 0 w 7198117"/>
              <a:gd name="connsiteY3" fmla="*/ 3241723 h 3241723"/>
              <a:gd name="connsiteX4" fmla="*/ 0 w 7198117"/>
              <a:gd name="connsiteY4" fmla="*/ 0 h 324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8117" h="3241723" fill="none" extrusionOk="0">
                <a:moveTo>
                  <a:pt x="0" y="0"/>
                </a:moveTo>
                <a:cubicBezTo>
                  <a:pt x="2028829" y="-49533"/>
                  <a:pt x="6183424" y="-14809"/>
                  <a:pt x="7198117" y="0"/>
                </a:cubicBezTo>
                <a:cubicBezTo>
                  <a:pt x="7285756" y="1101475"/>
                  <a:pt x="7125438" y="2078775"/>
                  <a:pt x="7198117" y="3241723"/>
                </a:cubicBezTo>
                <a:cubicBezTo>
                  <a:pt x="5282571" y="3193492"/>
                  <a:pt x="2783541" y="3326178"/>
                  <a:pt x="0" y="3241723"/>
                </a:cubicBezTo>
                <a:cubicBezTo>
                  <a:pt x="-38581" y="1700924"/>
                  <a:pt x="63341" y="1454718"/>
                  <a:pt x="0" y="0"/>
                </a:cubicBezTo>
                <a:close/>
              </a:path>
              <a:path w="7198117" h="3241723" stroke="0" extrusionOk="0">
                <a:moveTo>
                  <a:pt x="0" y="0"/>
                </a:moveTo>
                <a:cubicBezTo>
                  <a:pt x="730417" y="118645"/>
                  <a:pt x="5414124" y="116012"/>
                  <a:pt x="7198117" y="0"/>
                </a:cubicBezTo>
                <a:cubicBezTo>
                  <a:pt x="7065235" y="1202628"/>
                  <a:pt x="7283068" y="2252991"/>
                  <a:pt x="7198117" y="3241723"/>
                </a:cubicBezTo>
                <a:cubicBezTo>
                  <a:pt x="6092689" y="3376323"/>
                  <a:pt x="3271794" y="3084527"/>
                  <a:pt x="0" y="3241723"/>
                </a:cubicBezTo>
                <a:cubicBezTo>
                  <a:pt x="-20187" y="2670601"/>
                  <a:pt x="-152480" y="5390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7116F51-1BAF-0966-BA31-865A8BA91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5679" y="125438"/>
            <a:ext cx="2718000" cy="108726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96FD87C-5426-9814-A2E4-FD5C72BBBD7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88316" y="0"/>
            <a:ext cx="12280315" cy="10220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96D0D7B-EFFB-18D4-7A70-63D0EADAF3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6262" y="43641"/>
            <a:ext cx="2445802" cy="9783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0351D7-0B10-964F-B509-B1AD02D126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157" y="26264"/>
            <a:ext cx="491768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8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Resource Pack</a:t>
            </a:r>
          </a:p>
          <a:p>
            <a:endParaRPr lang="en-AE" sz="500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  <a:p>
            <a:r>
              <a:rPr lang="en-AE" sz="2400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2025-2026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C3FDF6-FCB4-7E36-27EE-F21F3C5BAE55}"/>
              </a:ext>
            </a:extLst>
          </p:cNvPr>
          <p:cNvSpPr/>
          <p:nvPr/>
        </p:nvSpPr>
        <p:spPr>
          <a:xfrm>
            <a:off x="4933399" y="3164527"/>
            <a:ext cx="6918747" cy="2928769"/>
          </a:xfrm>
          <a:custGeom>
            <a:avLst/>
            <a:gdLst>
              <a:gd name="connsiteX0" fmla="*/ 0 w 6918747"/>
              <a:gd name="connsiteY0" fmla="*/ 0 h 2928769"/>
              <a:gd name="connsiteX1" fmla="*/ 6918747 w 6918747"/>
              <a:gd name="connsiteY1" fmla="*/ 0 h 2928769"/>
              <a:gd name="connsiteX2" fmla="*/ 6918747 w 6918747"/>
              <a:gd name="connsiteY2" fmla="*/ 2928769 h 2928769"/>
              <a:gd name="connsiteX3" fmla="*/ 0 w 6918747"/>
              <a:gd name="connsiteY3" fmla="*/ 2928769 h 2928769"/>
              <a:gd name="connsiteX4" fmla="*/ 0 w 6918747"/>
              <a:gd name="connsiteY4" fmla="*/ 0 h 2928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747" h="2928769" extrusionOk="0">
                <a:moveTo>
                  <a:pt x="0" y="0"/>
                </a:moveTo>
                <a:cubicBezTo>
                  <a:pt x="2759397" y="118645"/>
                  <a:pt x="4483667" y="116012"/>
                  <a:pt x="6918747" y="0"/>
                </a:cubicBezTo>
                <a:cubicBezTo>
                  <a:pt x="6785865" y="812810"/>
                  <a:pt x="7003698" y="1766432"/>
                  <a:pt x="6918747" y="2928769"/>
                </a:cubicBezTo>
                <a:cubicBezTo>
                  <a:pt x="3963970" y="3063369"/>
                  <a:pt x="1453707" y="2771573"/>
                  <a:pt x="0" y="2928769"/>
                </a:cubicBezTo>
                <a:cubicBezTo>
                  <a:pt x="-20187" y="2050926"/>
                  <a:pt x="-152480" y="429442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3">
                <a:lumMod val="20000"/>
                <a:lumOff val="8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941DBC-5C5E-02EB-4436-EEBB4F2376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30987" y="1208301"/>
            <a:ext cx="1574459" cy="56451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4FA905-910E-0285-834E-F02417F75B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156" y="1227320"/>
            <a:ext cx="4917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Term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D6CFAE-0143-3AEA-ED01-5599C82D010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16642" y="1844792"/>
            <a:ext cx="1574459" cy="564516"/>
          </a:xfrm>
          <a:prstGeom prst="rect">
            <a:avLst/>
          </a:prstGeom>
          <a:solidFill>
            <a:srgbClr val="FCD70B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D5C1F5-866F-E6DB-1CEE-E051A2F8D364}"/>
              </a:ext>
            </a:extLst>
          </p:cNvPr>
          <p:cNvSpPr txBox="1"/>
          <p:nvPr/>
        </p:nvSpPr>
        <p:spPr>
          <a:xfrm>
            <a:off x="46156" y="1860636"/>
            <a:ext cx="1297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Week 1</a:t>
            </a:r>
          </a:p>
        </p:txBody>
      </p:sp>
      <p:pic>
        <p:nvPicPr>
          <p:cNvPr id="12" name="Picture 11" descr="A yellow and grey text on a black background&#10;&#10;AI-generated content may be incorrect.">
            <a:extLst>
              <a:ext uri="{FF2B5EF4-FFF2-40B4-BE49-F238E27FC236}">
                <a16:creationId xmlns:a16="http://schemas.microsoft.com/office/drawing/2014/main" id="{E5DDC251-8EE9-22E8-5C09-0853310ABA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7497">
            <a:off x="1561966" y="1053307"/>
            <a:ext cx="12628568" cy="710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564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76757-D6F2-CD48-7AB5-C3E2D586A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flag on a beach&#10;&#10;AI-generated content may be incorrect.">
            <a:extLst>
              <a:ext uri="{FF2B5EF4-FFF2-40B4-BE49-F238E27FC236}">
                <a16:creationId xmlns:a16="http://schemas.microsoft.com/office/drawing/2014/main" id="{CE9E8A6E-EB83-8EB5-0E1B-6DC826CBBE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3101">
            <a:off x="-1000894" y="-648333"/>
            <a:ext cx="9749313" cy="9749313"/>
          </a:xfrm>
          <a:prstGeom prst="rect">
            <a:avLst/>
          </a:prstGeom>
        </p:spPr>
      </p:pic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D52B734-1002-3BBB-9D8C-13E7A99C5E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5679" y="125438"/>
            <a:ext cx="2718000" cy="108726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E5C0BF7-E87B-2836-3FCC-0857180B27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88316" y="0"/>
            <a:ext cx="12280315" cy="10220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D67F80A-D08A-9730-7680-2132D21E5D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6262" y="43641"/>
            <a:ext cx="2445802" cy="9783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5158F0-584A-6E01-F434-79EE61CA3429}"/>
              </a:ext>
            </a:extLst>
          </p:cNvPr>
          <p:cNvSpPr txBox="1">
            <a:spLocks/>
          </p:cNvSpPr>
          <p:nvPr/>
        </p:nvSpPr>
        <p:spPr>
          <a:xfrm>
            <a:off x="46156" y="26264"/>
            <a:ext cx="698594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8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School Life: Weekly Plan</a:t>
            </a:r>
          </a:p>
          <a:p>
            <a:r>
              <a:rPr lang="en-AE" sz="2800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(Teacher Guide)</a:t>
            </a:r>
          </a:p>
          <a:p>
            <a:endParaRPr lang="en-AE" sz="500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B784E8-4DE6-ECF3-E1D4-AB3670CB81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30987" y="1208301"/>
            <a:ext cx="1574459" cy="56451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C8C40F-18D6-397C-D134-5F5D013D3DD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156" y="1227320"/>
            <a:ext cx="4917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Term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9E2844-D11F-EE53-AFFB-A02D76421B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16642" y="1844792"/>
            <a:ext cx="1574459" cy="564516"/>
          </a:xfrm>
          <a:prstGeom prst="rect">
            <a:avLst/>
          </a:prstGeom>
          <a:solidFill>
            <a:srgbClr val="FCD70B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6A1EC9-774C-739E-1DC2-2852141B3EE3}"/>
              </a:ext>
            </a:extLst>
          </p:cNvPr>
          <p:cNvSpPr txBox="1"/>
          <p:nvPr/>
        </p:nvSpPr>
        <p:spPr>
          <a:xfrm>
            <a:off x="46156" y="1860636"/>
            <a:ext cx="4917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Week 1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0CCB9D9-7D19-B720-CE0C-F899900C82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0995067"/>
              </p:ext>
            </p:extLst>
          </p:nvPr>
        </p:nvGraphicFramePr>
        <p:xfrm>
          <a:off x="1606270" y="1185808"/>
          <a:ext cx="10167642" cy="548355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07412">
                  <a:extLst>
                    <a:ext uri="{9D8B030D-6E8A-4147-A177-3AD203B41FA5}">
                      <a16:colId xmlns:a16="http://schemas.microsoft.com/office/drawing/2014/main" val="762467409"/>
                    </a:ext>
                  </a:extLst>
                </a:gridCol>
                <a:gridCol w="2075212">
                  <a:extLst>
                    <a:ext uri="{9D8B030D-6E8A-4147-A177-3AD203B41FA5}">
                      <a16:colId xmlns:a16="http://schemas.microsoft.com/office/drawing/2014/main" val="3135667528"/>
                    </a:ext>
                  </a:extLst>
                </a:gridCol>
                <a:gridCol w="4979431">
                  <a:extLst>
                    <a:ext uri="{9D8B030D-6E8A-4147-A177-3AD203B41FA5}">
                      <a16:colId xmlns:a16="http://schemas.microsoft.com/office/drawing/2014/main" val="2239453676"/>
                    </a:ext>
                  </a:extLst>
                </a:gridCol>
                <a:gridCol w="2405587">
                  <a:extLst>
                    <a:ext uri="{9D8B030D-6E8A-4147-A177-3AD203B41FA5}">
                      <a16:colId xmlns:a16="http://schemas.microsoft.com/office/drawing/2014/main" val="3504459925"/>
                    </a:ext>
                  </a:extLst>
                </a:gridCol>
              </a:tblGrid>
              <a:tr h="375584">
                <a:tc gridSpan="4">
                  <a:txBody>
                    <a:bodyPr/>
                    <a:lstStyle/>
                    <a:p>
                      <a:pPr algn="l"/>
                      <a:r>
                        <a:rPr lang="en-AE" sz="1800" b="1" dirty="0">
                          <a:solidFill>
                            <a:schemeClr val="bg1"/>
                          </a:solidFill>
                          <a:latin typeface="BM HANNA Pro OTF" panose="020B0600000101010101" pitchFamily="34" charset="-127"/>
                          <a:ea typeface="BM HANNA Pro OTF" panose="020B0600000101010101" pitchFamily="34" charset="-127"/>
                        </a:rPr>
                        <a:t>Welcome Back to School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AE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AE" sz="1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6585788"/>
                  </a:ext>
                </a:extLst>
              </a:tr>
              <a:tr h="312987">
                <a:tc gridSpan="2">
                  <a:txBody>
                    <a:bodyPr/>
                    <a:lstStyle/>
                    <a:p>
                      <a:pPr algn="l"/>
                      <a:r>
                        <a:rPr lang="en-AE" sz="1400" b="1" dirty="0">
                          <a:latin typeface="BM HANNA Pro OTF" panose="020B0600000101010101" pitchFamily="34" charset="-127"/>
                          <a:ea typeface="BM HANNA Pro OTF" panose="020B0600000101010101" pitchFamily="34" charset="-127"/>
                        </a:rPr>
                        <a:t>Language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AE" sz="1400" b="1" dirty="0">
                        <a:highlight>
                          <a:srgbClr val="FFFF00"/>
                        </a:highlight>
                        <a:latin typeface="BM HANNA Pro OTF" panose="020B0600000101010101" pitchFamily="34" charset="-127"/>
                        <a:ea typeface="BM HANNA Pro OTF" panose="020B0600000101010101" pitchFamily="34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AE" sz="1400" b="1" dirty="0">
                          <a:latin typeface="BM HANNA Pro OTF" panose="020B0600000101010101" pitchFamily="34" charset="-127"/>
                          <a:ea typeface="BM HANNA Pro OTF" panose="020B0600000101010101" pitchFamily="34" charset="-127"/>
                        </a:rPr>
                        <a:t>Grammar Focus (Develop)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AE" sz="1400" b="1" dirty="0">
                          <a:latin typeface="BM HANNA Pro OTF" panose="020B0600000101010101" pitchFamily="34" charset="-127"/>
                          <a:ea typeface="BM HANNA Pro OTF" panose="020B0600000101010101" pitchFamily="34" charset="-127"/>
                        </a:rPr>
                        <a:t>Functional Language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567437"/>
                  </a:ext>
                </a:extLst>
              </a:tr>
              <a:tr h="2490725">
                <a:tc gridSpan="2">
                  <a:txBody>
                    <a:bodyPr/>
                    <a:lstStyle/>
                    <a:p>
                      <a:pPr algn="l"/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Vocabulary: project, 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exam, test, subject, science, art, difficult, interesting</a:t>
                      </a:r>
                    </a:p>
                    <a:p>
                      <a:pPr algn="l"/>
                      <a:b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</a:br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Language Structures: </a:t>
                      </a:r>
                    </a:p>
                    <a:p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Which subject...?</a:t>
                      </a:r>
                    </a:p>
                    <a:p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What do you think of...?</a:t>
                      </a:r>
                    </a:p>
                    <a:p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I like English more than math.</a:t>
                      </a:r>
                    </a:p>
                    <a:p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My favourite subject is...</a:t>
                      </a:r>
                    </a:p>
                    <a:p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My least favourite subject is...</a:t>
                      </a:r>
                    </a:p>
                    <a:p>
                      <a:pPr algn="l"/>
                      <a:endParaRPr lang="en-GB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BM HANNA Pro OTF" panose="020B0600000101010101" pitchFamily="34" charset="-127"/>
                        <a:ea typeface="BM HANNA Pro OTF" panose="020B0600000101010101" pitchFamily="34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High Frequency Words: 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school, subject, more, than, best, like</a:t>
                      </a:r>
                      <a:endParaRPr lang="en-AE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M HANNA Pro OTF" panose="020B0600000101010101" pitchFamily="34" charset="-127"/>
                        <a:ea typeface="BM HANNA Pro OTF" panose="020B0600000101010101" pitchFamily="34" charset="-127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AE" sz="1200" dirty="0">
                        <a:latin typeface="BM HANNA Pro OTF" panose="020B0600000101010101" pitchFamily="34" charset="-127"/>
                        <a:ea typeface="BM HANNA Pro OTF" panose="020B0600000101010101" pitchFamily="34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Adjectives (position) + </a:t>
                      </a:r>
                      <a:r>
                        <a:rPr lang="en-GB" sz="1200" b="1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Wh</a:t>
                      </a:r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-questions</a:t>
                      </a:r>
                    </a:p>
                    <a:p>
                      <a:endParaRPr lang="en-GB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BM HANNA Pro OTF" panose="020B0600000101010101" pitchFamily="34" charset="-127"/>
                        <a:ea typeface="BM HANNA Pro OTF" panose="020B0600000101010101" pitchFamily="34" charset="-127"/>
                        <a:cs typeface="+mn-cs"/>
                      </a:endParaRPr>
                    </a:p>
                    <a:p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Examples: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Science is interesting and fun.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Which subject do you like best?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What do you think of art class?</a:t>
                      </a:r>
                    </a:p>
                    <a:p>
                      <a:endParaRPr lang="en-GB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BM HANNA Pro OTF" panose="020B0600000101010101" pitchFamily="34" charset="-127"/>
                        <a:ea typeface="BM HANNA Pro OTF" panose="020B0600000101010101" pitchFamily="34" charset="-127"/>
                        <a:cs typeface="+mn-cs"/>
                      </a:endParaRPr>
                    </a:p>
                    <a:p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Teacher Guidance: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Simple adjective combinations: interesting and fun, difficult but good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Basic </a:t>
                      </a:r>
                      <a:r>
                        <a:rPr lang="en-GB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wh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-questions: Which, what, why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Subject vocabulary: science, maths, art, English, PHE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Opinion expressions: "I like...", "I think... is..."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Preference language: "more than", "favourite", "best"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F.L. 1 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Asking for and giving personal information</a:t>
                      </a:r>
                    </a:p>
                    <a:p>
                      <a:pPr algn="l"/>
                      <a:endParaRPr lang="en-GB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M HANNA Pro OTF" panose="020B0600000101010101" pitchFamily="34" charset="-127"/>
                        <a:ea typeface="BM HANNA Pro OTF" panose="020B0600000101010101" pitchFamily="34" charset="-127"/>
                        <a:cs typeface="+mn-cs"/>
                      </a:endParaRPr>
                    </a:p>
                    <a:p>
                      <a:pPr algn="l"/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FL.8 Expressing preference</a:t>
                      </a:r>
                      <a:endParaRPr lang="en-AE" sz="1200" b="0" dirty="0">
                        <a:latin typeface="BM HANNA Pro OTF" panose="020B0600000101010101" pitchFamily="34" charset="-127"/>
                        <a:ea typeface="BM HANNA Pro OTF" panose="020B0600000101010101" pitchFamily="34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277892"/>
                  </a:ext>
                </a:extLst>
              </a:tr>
              <a:tr h="312987">
                <a:tc gridSpan="4">
                  <a:txBody>
                    <a:bodyPr/>
                    <a:lstStyle/>
                    <a:p>
                      <a:pPr algn="l"/>
                      <a:r>
                        <a:rPr lang="en-US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Competencies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5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060095"/>
                  </a:ext>
                </a:extLst>
              </a:tr>
              <a:tr h="1991269">
                <a:tc>
                  <a:txBody>
                    <a:bodyPr/>
                    <a:lstStyle/>
                    <a:p>
                      <a:pPr algn="l"/>
                      <a:endParaRPr lang="en-AE" sz="1200" dirty="0">
                        <a:latin typeface="BM HANNA Pro OTF" panose="020B0600000101010101" pitchFamily="34" charset="-127"/>
                        <a:ea typeface="BM HANNA Pro OTF" panose="020B0600000101010101" pitchFamily="34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250000"/>
                        </a:lnSpc>
                      </a:pPr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UAE Context: 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Describe how UAE school subjects connect to careers </a:t>
                      </a:r>
                      <a:endParaRPr lang="en-GB" sz="2000" b="0" i="0" u="none" strike="noStrike" kern="1200" dirty="0">
                        <a:solidFill>
                          <a:schemeClr val="tx1"/>
                        </a:solidFill>
                        <a:effectLst/>
                        <a:latin typeface="BM HANNA Pro OTF" panose="020B0600000101010101" pitchFamily="34" charset="-127"/>
                        <a:ea typeface="BM HANNA Pro OTF" panose="020B0600000101010101" pitchFamily="34" charset="-127"/>
                        <a:cs typeface="+mn-cs"/>
                      </a:endParaRPr>
                    </a:p>
                    <a:p>
                      <a:pPr algn="l">
                        <a:lnSpc>
                          <a:spcPct val="250000"/>
                        </a:lnSpc>
                      </a:pPr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Wellbeing Focus: 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Set academic goals for the term </a:t>
                      </a:r>
                    </a:p>
                    <a:p>
                      <a:pPr algn="l">
                        <a:lnSpc>
                          <a:spcPct val="250000"/>
                        </a:lnSpc>
                      </a:pPr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Sustainability Focus: 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Create an eco-friendly classroom plan </a:t>
                      </a:r>
                    </a:p>
                    <a:p>
                      <a:pPr algn="l">
                        <a:lnSpc>
                          <a:spcPct val="250000"/>
                        </a:lnSpc>
                      </a:pPr>
                      <a:r>
                        <a:rPr lang="en-US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Digital Literacy: </a:t>
                      </a: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M HANNA Pro OTF" panose="020B0600000101010101" pitchFamily="34" charset="-127"/>
                          <a:ea typeface="BM HANNA Pro OTF" panose="020B0600000101010101" pitchFamily="34" charset="-127"/>
                          <a:cs typeface="+mn-cs"/>
                        </a:rPr>
                        <a:t>Use a basic word processor to list goals and format a class eco-plan 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M HANNA Pro OTF" panose="020B0600000101010101" pitchFamily="34" charset="-127"/>
                        <a:ea typeface="BM HANNA Pro OTF" panose="020B0600000101010101" pitchFamily="34" charset="-127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AE" sz="12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AE" sz="12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614259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83372643-656F-CE11-1FA4-DB5E4AE306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494" y="5696198"/>
            <a:ext cx="455344" cy="455344"/>
          </a:xfrm>
          <a:prstGeom prst="rect">
            <a:avLst/>
          </a:prstGeom>
        </p:spPr>
      </p:pic>
      <p:pic>
        <p:nvPicPr>
          <p:cNvPr id="15" name="Picture 14" descr="A group of hands in different colors&#10;&#10;AI-generated content may be incorrect.">
            <a:extLst>
              <a:ext uri="{FF2B5EF4-FFF2-40B4-BE49-F238E27FC236}">
                <a16:creationId xmlns:a16="http://schemas.microsoft.com/office/drawing/2014/main" id="{55961BC9-B894-B3A3-B959-9D270B519E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079" y="5258454"/>
            <a:ext cx="413738" cy="4137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40F4A4E-3198-00B8-895D-5AA8EEFB51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079" y="6182784"/>
            <a:ext cx="435372" cy="435372"/>
          </a:xfrm>
          <a:prstGeom prst="rect">
            <a:avLst/>
          </a:prstGeom>
        </p:spPr>
      </p:pic>
      <p:pic>
        <p:nvPicPr>
          <p:cNvPr id="19" name="Picture 1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B3A4803E-5785-939C-CBFB-4542A75805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044" y="4795426"/>
            <a:ext cx="567808" cy="56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966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7529"/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BB520C-A810-13E6-AAC9-9DAB00EE8418}"/>
              </a:ext>
            </a:extLst>
          </p:cNvPr>
          <p:cNvSpPr>
            <a:spLocks/>
          </p:cNvSpPr>
          <p:nvPr/>
        </p:nvSpPr>
        <p:spPr>
          <a:xfrm>
            <a:off x="-88316" y="0"/>
            <a:ext cx="12280315" cy="1060935"/>
          </a:xfrm>
          <a:prstGeom prst="rect">
            <a:avLst/>
          </a:prstGeom>
          <a:solidFill>
            <a:srgbClr val="D86A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1D5EB89-F191-FDD7-A5C9-8315747B95E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4392" y="82552"/>
            <a:ext cx="2445802" cy="9783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A777E9-3536-1937-E84D-8CC30EDC0EFF}"/>
              </a:ext>
            </a:extLst>
          </p:cNvPr>
          <p:cNvSpPr txBox="1">
            <a:spLocks/>
          </p:cNvSpPr>
          <p:nvPr/>
        </p:nvSpPr>
        <p:spPr>
          <a:xfrm>
            <a:off x="26708" y="0"/>
            <a:ext cx="88776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6000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School Life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0E4280-C44F-0E30-AC03-A76BE23BC6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30987" y="1208301"/>
            <a:ext cx="1574459" cy="56451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03EA32-77C9-9651-53CF-EDFE187A258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156" y="1227320"/>
            <a:ext cx="4917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Term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FF8EA1-517B-F9C3-EBE7-765760B83BE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16642" y="1844792"/>
            <a:ext cx="1574459" cy="564516"/>
          </a:xfrm>
          <a:prstGeom prst="rect">
            <a:avLst/>
          </a:prstGeom>
          <a:solidFill>
            <a:srgbClr val="FCD70B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15720B-2507-8C8C-B035-4B99C471517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156" y="1860636"/>
            <a:ext cx="4917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Week 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8523E3-EB9F-FE05-CD67-0E787A48A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B0C805-EB90-95D9-45D7-EF52A9799151}"/>
              </a:ext>
            </a:extLst>
          </p:cNvPr>
          <p:cNvSpPr>
            <a:spLocks/>
          </p:cNvSpPr>
          <p:nvPr/>
        </p:nvSpPr>
        <p:spPr>
          <a:xfrm>
            <a:off x="0" y="-16077"/>
            <a:ext cx="12280315" cy="7271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F73CFE8-E8BD-2A74-0387-B202F1E2DD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8392" y="-45249"/>
            <a:ext cx="1963608" cy="785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C3F424-E7F1-915C-6CB4-A5F978B289A9}"/>
              </a:ext>
            </a:extLst>
          </p:cNvPr>
          <p:cNvSpPr txBox="1">
            <a:spLocks/>
          </p:cNvSpPr>
          <p:nvPr/>
        </p:nvSpPr>
        <p:spPr>
          <a:xfrm>
            <a:off x="27937" y="42697"/>
            <a:ext cx="606806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Activity:  School Subjects</a:t>
            </a:r>
          </a:p>
          <a:p>
            <a:endParaRPr lang="en-AE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  <a:p>
            <a:r>
              <a:rPr lang="en-AE" sz="5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210748-302D-D67A-8DA1-679D2AC7C7D9}"/>
              </a:ext>
            </a:extLst>
          </p:cNvPr>
          <p:cNvSpPr/>
          <p:nvPr/>
        </p:nvSpPr>
        <p:spPr>
          <a:xfrm>
            <a:off x="89936" y="492507"/>
            <a:ext cx="8166304" cy="424944"/>
          </a:xfrm>
          <a:prstGeom prst="rect">
            <a:avLst/>
          </a:prstGeom>
          <a:solidFill>
            <a:srgbClr val="D86A0E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D2C6FC-2BE8-F636-371C-6827BCE430F5}"/>
              </a:ext>
            </a:extLst>
          </p:cNvPr>
          <p:cNvSpPr txBox="1">
            <a:spLocks/>
          </p:cNvSpPr>
          <p:nvPr/>
        </p:nvSpPr>
        <p:spPr>
          <a:xfrm>
            <a:off x="89936" y="502887"/>
            <a:ext cx="9311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i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Discuss the school subject pictures with a partner. Name the school subjects.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D201E4-820E-319E-B906-81655F541893}"/>
              </a:ext>
            </a:extLst>
          </p:cNvPr>
          <p:cNvSpPr txBox="1"/>
          <p:nvPr/>
        </p:nvSpPr>
        <p:spPr>
          <a:xfrm>
            <a:off x="12707471" y="56208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dirty="0"/>
          </a:p>
        </p:txBody>
      </p: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A2161CCE-FDFC-E1EF-9C17-EE3C21B7F7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65920"/>
              </p:ext>
            </p:extLst>
          </p:nvPr>
        </p:nvGraphicFramePr>
        <p:xfrm>
          <a:off x="198157" y="1199664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95EBD641-29D3-C4CF-DE11-D1686E6420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596941"/>
              </p:ext>
            </p:extLst>
          </p:nvPr>
        </p:nvGraphicFramePr>
        <p:xfrm>
          <a:off x="2623673" y="1199664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CD1EB414-10B7-42E2-33CD-3ACAEBF2C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060089"/>
              </p:ext>
            </p:extLst>
          </p:nvPr>
        </p:nvGraphicFramePr>
        <p:xfrm>
          <a:off x="5049189" y="1199664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F8C5504B-EB70-60DD-45C4-8C303726EB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85423"/>
              </p:ext>
            </p:extLst>
          </p:nvPr>
        </p:nvGraphicFramePr>
        <p:xfrm>
          <a:off x="9900220" y="1199664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4BD67CE2-298C-5141-E6DE-D08A277B8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127830"/>
              </p:ext>
            </p:extLst>
          </p:nvPr>
        </p:nvGraphicFramePr>
        <p:xfrm>
          <a:off x="7474705" y="1199664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pic>
        <p:nvPicPr>
          <p:cNvPr id="35" name="Picture 34" descr="A hand holding a book with speech bubbles flying out&#10;&#10;AI-generated content may be incorrect.">
            <a:extLst>
              <a:ext uri="{FF2B5EF4-FFF2-40B4-BE49-F238E27FC236}">
                <a16:creationId xmlns:a16="http://schemas.microsoft.com/office/drawing/2014/main" id="{D4BCFE42-870C-2219-8460-9A928E7F53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10" y="1277213"/>
            <a:ext cx="1888712" cy="1888712"/>
          </a:xfrm>
          <a:prstGeom prst="rect">
            <a:avLst/>
          </a:prstGeom>
        </p:spPr>
      </p:pic>
      <p:pic>
        <p:nvPicPr>
          <p:cNvPr id="33" name="Picture 32" descr="A stack of books and an apple on top of a stack of books&#10;&#10;AI-generated content may be incorrect.">
            <a:extLst>
              <a:ext uri="{FF2B5EF4-FFF2-40B4-BE49-F238E27FC236}">
                <a16:creationId xmlns:a16="http://schemas.microsoft.com/office/drawing/2014/main" id="{14ADDDEE-6D7E-5860-55DF-5A886BBDB6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558" y="1167228"/>
            <a:ext cx="2081419" cy="2081419"/>
          </a:xfrm>
          <a:prstGeom prst="rect">
            <a:avLst/>
          </a:prstGeom>
        </p:spPr>
      </p:pic>
      <p:pic>
        <p:nvPicPr>
          <p:cNvPr id="37" name="Picture 36" descr="A red book with yellow accents&#10;&#10;AI-generated content may be incorrect.">
            <a:extLst>
              <a:ext uri="{FF2B5EF4-FFF2-40B4-BE49-F238E27FC236}">
                <a16:creationId xmlns:a16="http://schemas.microsoft.com/office/drawing/2014/main" id="{E4C7519E-D678-C65D-6721-25A8910DF8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444" y="1244065"/>
            <a:ext cx="1937089" cy="1937089"/>
          </a:xfrm>
          <a:prstGeom prst="rect">
            <a:avLst/>
          </a:prstGeom>
        </p:spPr>
      </p:pic>
      <p:pic>
        <p:nvPicPr>
          <p:cNvPr id="39" name="Picture 38" descr="A guitar and drum with notes&#10;&#10;AI-generated content may be incorrect.">
            <a:extLst>
              <a:ext uri="{FF2B5EF4-FFF2-40B4-BE49-F238E27FC236}">
                <a16:creationId xmlns:a16="http://schemas.microsoft.com/office/drawing/2014/main" id="{EE88D920-6B84-6BEB-BFB6-8DFC6AC761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777" y="1271893"/>
            <a:ext cx="1937089" cy="1937089"/>
          </a:xfrm>
          <a:prstGeom prst="rect">
            <a:avLst/>
          </a:prstGeom>
        </p:spPr>
      </p:pic>
      <p:pic>
        <p:nvPicPr>
          <p:cNvPr id="41" name="Picture 40" descr="A globe and compass with a picture and a compass&#10;&#10;AI-generated content may be incorrect.">
            <a:extLst>
              <a:ext uri="{FF2B5EF4-FFF2-40B4-BE49-F238E27FC236}">
                <a16:creationId xmlns:a16="http://schemas.microsoft.com/office/drawing/2014/main" id="{79F93C9D-2474-B754-8BAD-88428DF156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2384" y="1262097"/>
            <a:ext cx="1937089" cy="1937089"/>
          </a:xfrm>
          <a:prstGeom prst="rect">
            <a:avLst/>
          </a:prstGeom>
        </p:spPr>
      </p:pic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EE943A9D-52E0-1A2E-3E45-A48F62CA6D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603434"/>
              </p:ext>
            </p:extLst>
          </p:nvPr>
        </p:nvGraphicFramePr>
        <p:xfrm>
          <a:off x="198157" y="3649019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3792DF3E-A1B4-AF98-EFEF-2448C02786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594133"/>
              </p:ext>
            </p:extLst>
          </p:nvPr>
        </p:nvGraphicFramePr>
        <p:xfrm>
          <a:off x="2623673" y="3649019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4D0B0F8D-2255-D841-9AD0-A273414B0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239222"/>
              </p:ext>
            </p:extLst>
          </p:nvPr>
        </p:nvGraphicFramePr>
        <p:xfrm>
          <a:off x="5049189" y="3649019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CA2F218F-A3EF-DC3C-7B56-6AA3AFD88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926259"/>
              </p:ext>
            </p:extLst>
          </p:nvPr>
        </p:nvGraphicFramePr>
        <p:xfrm>
          <a:off x="9900220" y="3649019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96634BCB-17ED-6963-92CF-B79E93CF74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923853"/>
              </p:ext>
            </p:extLst>
          </p:nvPr>
        </p:nvGraphicFramePr>
        <p:xfrm>
          <a:off x="7474705" y="3649019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pic>
        <p:nvPicPr>
          <p:cNvPr id="58" name="Picture 57" descr="A computer screen with a mouse and a mouse&#10;&#10;AI-generated content may be incorrect.">
            <a:extLst>
              <a:ext uri="{FF2B5EF4-FFF2-40B4-BE49-F238E27FC236}">
                <a16:creationId xmlns:a16="http://schemas.microsoft.com/office/drawing/2014/main" id="{CBC60CC9-E91D-A4D4-BAC9-1AB0487FAAA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0361" y="3736264"/>
            <a:ext cx="2012771" cy="2012771"/>
          </a:xfrm>
          <a:prstGeom prst="rect">
            <a:avLst/>
          </a:prstGeom>
        </p:spPr>
      </p:pic>
      <p:pic>
        <p:nvPicPr>
          <p:cNvPr id="60" name="Picture 59" descr="A microscope and books with yellow liquid&#10;&#10;AI-generated content may be incorrect.">
            <a:extLst>
              <a:ext uri="{FF2B5EF4-FFF2-40B4-BE49-F238E27FC236}">
                <a16:creationId xmlns:a16="http://schemas.microsoft.com/office/drawing/2014/main" id="{BA052EF7-A10D-8013-2489-B80DCD0C651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930" y="3740657"/>
            <a:ext cx="1794210" cy="1794210"/>
          </a:xfrm>
          <a:prstGeom prst="rect">
            <a:avLst/>
          </a:prstGeom>
        </p:spPr>
      </p:pic>
      <p:pic>
        <p:nvPicPr>
          <p:cNvPr id="62" name="Picture 61" descr="A group of paint brushes and paint bottles&#10;&#10;AI-generated content may be incorrect.">
            <a:extLst>
              <a:ext uri="{FF2B5EF4-FFF2-40B4-BE49-F238E27FC236}">
                <a16:creationId xmlns:a16="http://schemas.microsoft.com/office/drawing/2014/main" id="{D0B825A8-20D1-BFD1-E1DC-7A48F9D148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0710" y="3736264"/>
            <a:ext cx="1838894" cy="1838894"/>
          </a:xfrm>
          <a:prstGeom prst="rect">
            <a:avLst/>
          </a:prstGeom>
        </p:spPr>
      </p:pic>
      <p:pic>
        <p:nvPicPr>
          <p:cNvPr id="64" name="Picture 63" descr="A calculator and ruler&#10;&#10;AI-generated content may be incorrect.">
            <a:extLst>
              <a:ext uri="{FF2B5EF4-FFF2-40B4-BE49-F238E27FC236}">
                <a16:creationId xmlns:a16="http://schemas.microsoft.com/office/drawing/2014/main" id="{1832C969-3532-1C8C-956F-B6389BE741B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20" y="3704544"/>
            <a:ext cx="1906050" cy="1906050"/>
          </a:xfrm>
          <a:prstGeom prst="rect">
            <a:avLst/>
          </a:prstGeom>
        </p:spPr>
      </p:pic>
      <p:pic>
        <p:nvPicPr>
          <p:cNvPr id="66" name="Picture 65" descr="A gold building with a crescent moon on top with Sheikh Zayed Mosque in the background&#10;&#10;AI-generated content may be incorrect.">
            <a:extLst>
              <a:ext uri="{FF2B5EF4-FFF2-40B4-BE49-F238E27FC236}">
                <a16:creationId xmlns:a16="http://schemas.microsoft.com/office/drawing/2014/main" id="{F6A44AC5-29C6-E561-53A5-5A14ABBD7C6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268" y="3565839"/>
            <a:ext cx="2009319" cy="2009319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46E518F4-2797-CE0C-A17F-4EB6A66F239F}"/>
              </a:ext>
            </a:extLst>
          </p:cNvPr>
          <p:cNvSpPr txBox="1"/>
          <p:nvPr/>
        </p:nvSpPr>
        <p:spPr>
          <a:xfrm>
            <a:off x="175485" y="1182223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1.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514BA04-5636-8304-5C37-7F87D091044D}"/>
              </a:ext>
            </a:extLst>
          </p:cNvPr>
          <p:cNvSpPr txBox="1"/>
          <p:nvPr/>
        </p:nvSpPr>
        <p:spPr>
          <a:xfrm>
            <a:off x="2613745" y="1195837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2.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4F2FE48-B4D1-1453-4A50-EC0C55270AC0}"/>
              </a:ext>
            </a:extLst>
          </p:cNvPr>
          <p:cNvSpPr txBox="1"/>
          <p:nvPr/>
        </p:nvSpPr>
        <p:spPr>
          <a:xfrm>
            <a:off x="5049188" y="1195837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3.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E087349-9185-AE02-5770-A37E57CA46DC}"/>
              </a:ext>
            </a:extLst>
          </p:cNvPr>
          <p:cNvSpPr txBox="1"/>
          <p:nvPr/>
        </p:nvSpPr>
        <p:spPr>
          <a:xfrm>
            <a:off x="7462044" y="1195837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4.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213E16B-73B9-8508-7EBC-0F7EA6BA9903}"/>
              </a:ext>
            </a:extLst>
          </p:cNvPr>
          <p:cNvSpPr txBox="1"/>
          <p:nvPr/>
        </p:nvSpPr>
        <p:spPr>
          <a:xfrm>
            <a:off x="9895247" y="1216591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5.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BB5984B-356A-3D77-C2E9-17E4149D7442}"/>
              </a:ext>
            </a:extLst>
          </p:cNvPr>
          <p:cNvSpPr txBox="1"/>
          <p:nvPr/>
        </p:nvSpPr>
        <p:spPr>
          <a:xfrm>
            <a:off x="175485" y="3649019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6.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CB29272-4722-8015-E1D8-9081EA62E422}"/>
              </a:ext>
            </a:extLst>
          </p:cNvPr>
          <p:cNvSpPr txBox="1"/>
          <p:nvPr/>
        </p:nvSpPr>
        <p:spPr>
          <a:xfrm>
            <a:off x="2611921" y="3649019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7.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7C3ADAE-657E-6258-8CBA-6C835E2D6809}"/>
              </a:ext>
            </a:extLst>
          </p:cNvPr>
          <p:cNvSpPr txBox="1"/>
          <p:nvPr/>
        </p:nvSpPr>
        <p:spPr>
          <a:xfrm>
            <a:off x="5049188" y="365224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8.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670E8F3-5D0D-495D-3C3C-15CD79BEB218}"/>
              </a:ext>
            </a:extLst>
          </p:cNvPr>
          <p:cNvSpPr txBox="1"/>
          <p:nvPr/>
        </p:nvSpPr>
        <p:spPr>
          <a:xfrm>
            <a:off x="7462000" y="3656801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9.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87B8BB2-269D-7FD6-1EA5-F8485C06ABAF}"/>
              </a:ext>
            </a:extLst>
          </p:cNvPr>
          <p:cNvSpPr txBox="1"/>
          <p:nvPr/>
        </p:nvSpPr>
        <p:spPr>
          <a:xfrm>
            <a:off x="9895247" y="3657151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10.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013EA67-75A8-B2A3-122F-7A887B5BFDA1}"/>
              </a:ext>
            </a:extLst>
          </p:cNvPr>
          <p:cNvSpPr/>
          <p:nvPr/>
        </p:nvSpPr>
        <p:spPr>
          <a:xfrm>
            <a:off x="9635726" y="5680819"/>
            <a:ext cx="2639616" cy="1196752"/>
          </a:xfrm>
          <a:custGeom>
            <a:avLst/>
            <a:gdLst>
              <a:gd name="connsiteX0" fmla="*/ 0 w 2639616"/>
              <a:gd name="connsiteY0" fmla="*/ 0 h 1196752"/>
              <a:gd name="connsiteX1" fmla="*/ 580716 w 2639616"/>
              <a:gd name="connsiteY1" fmla="*/ 0 h 1196752"/>
              <a:gd name="connsiteX2" fmla="*/ 1135035 w 2639616"/>
              <a:gd name="connsiteY2" fmla="*/ 0 h 1196752"/>
              <a:gd name="connsiteX3" fmla="*/ 1689354 w 2639616"/>
              <a:gd name="connsiteY3" fmla="*/ 0 h 1196752"/>
              <a:gd name="connsiteX4" fmla="*/ 2138089 w 2639616"/>
              <a:gd name="connsiteY4" fmla="*/ 0 h 1196752"/>
              <a:gd name="connsiteX5" fmla="*/ 2639616 w 2639616"/>
              <a:gd name="connsiteY5" fmla="*/ 0 h 1196752"/>
              <a:gd name="connsiteX6" fmla="*/ 2639616 w 2639616"/>
              <a:gd name="connsiteY6" fmla="*/ 610344 h 1196752"/>
              <a:gd name="connsiteX7" fmla="*/ 2639616 w 2639616"/>
              <a:gd name="connsiteY7" fmla="*/ 1196752 h 1196752"/>
              <a:gd name="connsiteX8" fmla="*/ 2111693 w 2639616"/>
              <a:gd name="connsiteY8" fmla="*/ 1196752 h 1196752"/>
              <a:gd name="connsiteX9" fmla="*/ 1662958 w 2639616"/>
              <a:gd name="connsiteY9" fmla="*/ 1196752 h 1196752"/>
              <a:gd name="connsiteX10" fmla="*/ 1214223 w 2639616"/>
              <a:gd name="connsiteY10" fmla="*/ 1196752 h 1196752"/>
              <a:gd name="connsiteX11" fmla="*/ 659904 w 2639616"/>
              <a:gd name="connsiteY11" fmla="*/ 1196752 h 1196752"/>
              <a:gd name="connsiteX12" fmla="*/ 0 w 2639616"/>
              <a:gd name="connsiteY12" fmla="*/ 1196752 h 1196752"/>
              <a:gd name="connsiteX13" fmla="*/ 0 w 2639616"/>
              <a:gd name="connsiteY13" fmla="*/ 574441 h 1196752"/>
              <a:gd name="connsiteX14" fmla="*/ 0 w 2639616"/>
              <a:gd name="connsiteY14" fmla="*/ 0 h 119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39616" h="1196752" fill="none" extrusionOk="0">
                <a:moveTo>
                  <a:pt x="0" y="0"/>
                </a:moveTo>
                <a:cubicBezTo>
                  <a:pt x="170503" y="-60835"/>
                  <a:pt x="402520" y="38544"/>
                  <a:pt x="580716" y="0"/>
                </a:cubicBezTo>
                <a:cubicBezTo>
                  <a:pt x="758912" y="-38544"/>
                  <a:pt x="946559" y="24922"/>
                  <a:pt x="1135035" y="0"/>
                </a:cubicBezTo>
                <a:cubicBezTo>
                  <a:pt x="1323511" y="-24922"/>
                  <a:pt x="1556226" y="63821"/>
                  <a:pt x="1689354" y="0"/>
                </a:cubicBezTo>
                <a:cubicBezTo>
                  <a:pt x="1822482" y="-63821"/>
                  <a:pt x="2044819" y="7410"/>
                  <a:pt x="2138089" y="0"/>
                </a:cubicBezTo>
                <a:cubicBezTo>
                  <a:pt x="2231359" y="-7410"/>
                  <a:pt x="2452931" y="27263"/>
                  <a:pt x="2639616" y="0"/>
                </a:cubicBezTo>
                <a:cubicBezTo>
                  <a:pt x="2705691" y="242035"/>
                  <a:pt x="2606994" y="412043"/>
                  <a:pt x="2639616" y="610344"/>
                </a:cubicBezTo>
                <a:cubicBezTo>
                  <a:pt x="2672238" y="808645"/>
                  <a:pt x="2621744" y="946698"/>
                  <a:pt x="2639616" y="1196752"/>
                </a:cubicBezTo>
                <a:cubicBezTo>
                  <a:pt x="2467595" y="1230529"/>
                  <a:pt x="2308067" y="1153299"/>
                  <a:pt x="2111693" y="1196752"/>
                </a:cubicBezTo>
                <a:cubicBezTo>
                  <a:pt x="1915319" y="1240205"/>
                  <a:pt x="1829521" y="1146788"/>
                  <a:pt x="1662958" y="1196752"/>
                </a:cubicBezTo>
                <a:cubicBezTo>
                  <a:pt x="1496395" y="1246716"/>
                  <a:pt x="1428334" y="1156774"/>
                  <a:pt x="1214223" y="1196752"/>
                </a:cubicBezTo>
                <a:cubicBezTo>
                  <a:pt x="1000113" y="1236730"/>
                  <a:pt x="846870" y="1144490"/>
                  <a:pt x="659904" y="1196752"/>
                </a:cubicBezTo>
                <a:cubicBezTo>
                  <a:pt x="472938" y="1249014"/>
                  <a:pt x="145676" y="1153237"/>
                  <a:pt x="0" y="1196752"/>
                </a:cubicBezTo>
                <a:cubicBezTo>
                  <a:pt x="-35619" y="899715"/>
                  <a:pt x="17959" y="734446"/>
                  <a:pt x="0" y="574441"/>
                </a:cubicBezTo>
                <a:cubicBezTo>
                  <a:pt x="-17959" y="414436"/>
                  <a:pt x="28651" y="124848"/>
                  <a:pt x="0" y="0"/>
                </a:cubicBezTo>
                <a:close/>
              </a:path>
              <a:path w="2639616" h="1196752" stroke="0" extrusionOk="0">
                <a:moveTo>
                  <a:pt x="0" y="0"/>
                </a:moveTo>
                <a:cubicBezTo>
                  <a:pt x="242093" y="-13570"/>
                  <a:pt x="258696" y="33776"/>
                  <a:pt x="501527" y="0"/>
                </a:cubicBezTo>
                <a:cubicBezTo>
                  <a:pt x="744358" y="-33776"/>
                  <a:pt x="828654" y="39240"/>
                  <a:pt x="950262" y="0"/>
                </a:cubicBezTo>
                <a:cubicBezTo>
                  <a:pt x="1071871" y="-39240"/>
                  <a:pt x="1298637" y="7617"/>
                  <a:pt x="1530977" y="0"/>
                </a:cubicBezTo>
                <a:cubicBezTo>
                  <a:pt x="1763318" y="-7617"/>
                  <a:pt x="1784009" y="37380"/>
                  <a:pt x="2032504" y="0"/>
                </a:cubicBezTo>
                <a:cubicBezTo>
                  <a:pt x="2280999" y="-37380"/>
                  <a:pt x="2484878" y="27406"/>
                  <a:pt x="2639616" y="0"/>
                </a:cubicBezTo>
                <a:cubicBezTo>
                  <a:pt x="2659401" y="127834"/>
                  <a:pt x="2605302" y="351560"/>
                  <a:pt x="2639616" y="622311"/>
                </a:cubicBezTo>
                <a:cubicBezTo>
                  <a:pt x="2673930" y="893062"/>
                  <a:pt x="2578919" y="939449"/>
                  <a:pt x="2639616" y="1196752"/>
                </a:cubicBezTo>
                <a:cubicBezTo>
                  <a:pt x="2503806" y="1256440"/>
                  <a:pt x="2305766" y="1188124"/>
                  <a:pt x="2111693" y="1196752"/>
                </a:cubicBezTo>
                <a:cubicBezTo>
                  <a:pt x="1917620" y="1205380"/>
                  <a:pt x="1766701" y="1191427"/>
                  <a:pt x="1662958" y="1196752"/>
                </a:cubicBezTo>
                <a:cubicBezTo>
                  <a:pt x="1559216" y="1202077"/>
                  <a:pt x="1397280" y="1192914"/>
                  <a:pt x="1135035" y="1196752"/>
                </a:cubicBezTo>
                <a:cubicBezTo>
                  <a:pt x="872790" y="1200590"/>
                  <a:pt x="857066" y="1168722"/>
                  <a:pt x="607112" y="1196752"/>
                </a:cubicBezTo>
                <a:cubicBezTo>
                  <a:pt x="357158" y="1224782"/>
                  <a:pt x="257435" y="1163407"/>
                  <a:pt x="0" y="1196752"/>
                </a:cubicBezTo>
                <a:cubicBezTo>
                  <a:pt x="-62066" y="907991"/>
                  <a:pt x="14947" y="699265"/>
                  <a:pt x="0" y="574441"/>
                </a:cubicBezTo>
                <a:cubicBezTo>
                  <a:pt x="-14947" y="449617"/>
                  <a:pt x="12172" y="236872"/>
                  <a:pt x="0" y="0"/>
                </a:cubicBezTo>
                <a:close/>
              </a:path>
            </a:pathLst>
          </a:custGeom>
          <a:solidFill>
            <a:srgbClr val="009546"/>
          </a:solidFill>
          <a:ln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E" dirty="0"/>
              <a:t>                      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E65807A-B3A4-C6D5-97ED-D87A54BDB3D4}"/>
              </a:ext>
            </a:extLst>
          </p:cNvPr>
          <p:cNvSpPr/>
          <p:nvPr/>
        </p:nvSpPr>
        <p:spPr>
          <a:xfrm>
            <a:off x="10987075" y="5761590"/>
            <a:ext cx="1013582" cy="970972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E" dirty="0"/>
              <a:t>     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3B75AEB-E819-8958-B777-1730615DE389}"/>
              </a:ext>
            </a:extLst>
          </p:cNvPr>
          <p:cNvSpPr txBox="1"/>
          <p:nvPr/>
        </p:nvSpPr>
        <p:spPr>
          <a:xfrm>
            <a:off x="9740986" y="5874310"/>
            <a:ext cx="1261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1200" b="1" dirty="0">
                <a:solidFill>
                  <a:schemeClr val="bg1"/>
                </a:solidFill>
                <a:latin typeface="Livvic" pitchFamily="2" charset="77"/>
              </a:rPr>
              <a:t>Which subjects do you study in the UAE?                   </a:t>
            </a:r>
          </a:p>
        </p:txBody>
      </p:sp>
      <p:pic>
        <p:nvPicPr>
          <p:cNvPr id="81" name="Picture 80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C7C897BA-AC38-F87D-7A9A-5150C00E865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684" y="5879446"/>
            <a:ext cx="970973" cy="97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421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408CAC-20E7-CED2-4905-6B97B8472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0FA63C-10FF-ADB5-4DBD-F0BB859C8B02}"/>
              </a:ext>
            </a:extLst>
          </p:cNvPr>
          <p:cNvSpPr>
            <a:spLocks/>
          </p:cNvSpPr>
          <p:nvPr/>
        </p:nvSpPr>
        <p:spPr>
          <a:xfrm>
            <a:off x="0" y="-16077"/>
            <a:ext cx="12280315" cy="7271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302C92E-45E9-42AD-0BB0-A6C2EDFD70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8392" y="-45249"/>
            <a:ext cx="1963608" cy="785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932100-D113-B4A0-6606-9794473CAECE}"/>
              </a:ext>
            </a:extLst>
          </p:cNvPr>
          <p:cNvSpPr txBox="1">
            <a:spLocks/>
          </p:cNvSpPr>
          <p:nvPr/>
        </p:nvSpPr>
        <p:spPr>
          <a:xfrm>
            <a:off x="27937" y="42697"/>
            <a:ext cx="606806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Activity:  School Subjects</a:t>
            </a:r>
          </a:p>
          <a:p>
            <a:endParaRPr lang="en-AE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  <a:p>
            <a:r>
              <a:rPr lang="en-AE" sz="5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C67ADF-853C-A1BF-B99A-5567769C2241}"/>
              </a:ext>
            </a:extLst>
          </p:cNvPr>
          <p:cNvSpPr/>
          <p:nvPr/>
        </p:nvSpPr>
        <p:spPr>
          <a:xfrm>
            <a:off x="89936" y="492507"/>
            <a:ext cx="6654136" cy="424944"/>
          </a:xfrm>
          <a:prstGeom prst="rect">
            <a:avLst/>
          </a:prstGeom>
          <a:solidFill>
            <a:srgbClr val="D86A0E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3168D0-6A9D-6C8F-2FBD-7E8D0CE8164E}"/>
              </a:ext>
            </a:extLst>
          </p:cNvPr>
          <p:cNvSpPr txBox="1">
            <a:spLocks/>
          </p:cNvSpPr>
          <p:nvPr/>
        </p:nvSpPr>
        <p:spPr>
          <a:xfrm>
            <a:off x="119064" y="492507"/>
            <a:ext cx="6666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i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Look at the different places in a school. What are they called?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CC99A0-8DB5-28AB-1841-485EA09C7ADF}"/>
              </a:ext>
            </a:extLst>
          </p:cNvPr>
          <p:cNvSpPr txBox="1"/>
          <p:nvPr/>
        </p:nvSpPr>
        <p:spPr>
          <a:xfrm>
            <a:off x="12707471" y="56208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dirty="0"/>
          </a:p>
        </p:txBody>
      </p: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9FCA49C8-0F27-29FF-F044-5FF7BA00AF90}"/>
              </a:ext>
            </a:extLst>
          </p:cNvPr>
          <p:cNvGraphicFramePr>
            <a:graphicFrameLocks noGrp="1"/>
          </p:cNvGraphicFramePr>
          <p:nvPr/>
        </p:nvGraphicFramePr>
        <p:xfrm>
          <a:off x="198157" y="1199664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D5AF805D-88F0-E3A5-B513-72D8D4394D60}"/>
              </a:ext>
            </a:extLst>
          </p:cNvPr>
          <p:cNvGraphicFramePr>
            <a:graphicFrameLocks noGrp="1"/>
          </p:cNvGraphicFramePr>
          <p:nvPr/>
        </p:nvGraphicFramePr>
        <p:xfrm>
          <a:off x="2623673" y="1199664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3A273995-1735-3888-0474-82306B57681F}"/>
              </a:ext>
            </a:extLst>
          </p:cNvPr>
          <p:cNvGraphicFramePr>
            <a:graphicFrameLocks noGrp="1"/>
          </p:cNvGraphicFramePr>
          <p:nvPr/>
        </p:nvGraphicFramePr>
        <p:xfrm>
          <a:off x="5049189" y="1199664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6DADAA68-8D4C-03FB-F8CC-2AC02AFCBAAC}"/>
              </a:ext>
            </a:extLst>
          </p:cNvPr>
          <p:cNvGraphicFramePr>
            <a:graphicFrameLocks noGrp="1"/>
          </p:cNvGraphicFramePr>
          <p:nvPr/>
        </p:nvGraphicFramePr>
        <p:xfrm>
          <a:off x="9900220" y="1199664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0D1C96B5-18E3-CD5B-D8B0-CAECF65ECFAE}"/>
              </a:ext>
            </a:extLst>
          </p:cNvPr>
          <p:cNvGraphicFramePr>
            <a:graphicFrameLocks noGrp="1"/>
          </p:cNvGraphicFramePr>
          <p:nvPr/>
        </p:nvGraphicFramePr>
        <p:xfrm>
          <a:off x="7474705" y="1199664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pic>
        <p:nvPicPr>
          <p:cNvPr id="35" name="Picture 34" descr="A hand holding a book with speech bubbles flying out&#10;&#10;AI-generated content may be incorrect.">
            <a:extLst>
              <a:ext uri="{FF2B5EF4-FFF2-40B4-BE49-F238E27FC236}">
                <a16:creationId xmlns:a16="http://schemas.microsoft.com/office/drawing/2014/main" id="{F1EFEE7A-4C62-DF4F-C3D5-9022D83285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94" y="1219657"/>
            <a:ext cx="1352896" cy="1352896"/>
          </a:xfrm>
          <a:prstGeom prst="rect">
            <a:avLst/>
          </a:prstGeom>
        </p:spPr>
      </p:pic>
      <p:pic>
        <p:nvPicPr>
          <p:cNvPr id="33" name="Picture 32" descr="A stack of books and an apple on top of a stack of books&#10;&#10;AI-generated content may be incorrect.">
            <a:extLst>
              <a:ext uri="{FF2B5EF4-FFF2-40B4-BE49-F238E27FC236}">
                <a16:creationId xmlns:a16="http://schemas.microsoft.com/office/drawing/2014/main" id="{EC3C4D73-E8C7-4B1B-FB19-6DDC6F9268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632" y="993286"/>
            <a:ext cx="1800200" cy="1800200"/>
          </a:xfrm>
          <a:prstGeom prst="rect">
            <a:avLst/>
          </a:prstGeom>
        </p:spPr>
      </p:pic>
      <p:pic>
        <p:nvPicPr>
          <p:cNvPr id="37" name="Picture 36" descr="A red book with yellow accents&#10;&#10;AI-generated content may be incorrect.">
            <a:extLst>
              <a:ext uri="{FF2B5EF4-FFF2-40B4-BE49-F238E27FC236}">
                <a16:creationId xmlns:a16="http://schemas.microsoft.com/office/drawing/2014/main" id="{36AE2500-B4B0-22DD-8ED8-ADB176C617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361" y="1228836"/>
            <a:ext cx="1317277" cy="1317277"/>
          </a:xfrm>
          <a:prstGeom prst="rect">
            <a:avLst/>
          </a:prstGeom>
        </p:spPr>
      </p:pic>
      <p:pic>
        <p:nvPicPr>
          <p:cNvPr id="39" name="Picture 38" descr="A guitar and drum with notes&#10;&#10;AI-generated content may be incorrect.">
            <a:extLst>
              <a:ext uri="{FF2B5EF4-FFF2-40B4-BE49-F238E27FC236}">
                <a16:creationId xmlns:a16="http://schemas.microsoft.com/office/drawing/2014/main" id="{BEBE46CD-8B17-CDBD-D9CD-761326AF62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192" y="1244065"/>
            <a:ext cx="1362633" cy="1362633"/>
          </a:xfrm>
          <a:prstGeom prst="rect">
            <a:avLst/>
          </a:prstGeom>
        </p:spPr>
      </p:pic>
      <p:pic>
        <p:nvPicPr>
          <p:cNvPr id="41" name="Picture 40" descr="A globe and compass with a picture and a compass&#10;&#10;AI-generated content may be incorrect.">
            <a:extLst>
              <a:ext uri="{FF2B5EF4-FFF2-40B4-BE49-F238E27FC236}">
                <a16:creationId xmlns:a16="http://schemas.microsoft.com/office/drawing/2014/main" id="{FEBECB8D-F8F7-DAEE-FE58-F42EAC2E38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464" y="1228836"/>
            <a:ext cx="1440160" cy="1440160"/>
          </a:xfrm>
          <a:prstGeom prst="rect">
            <a:avLst/>
          </a:prstGeom>
        </p:spPr>
      </p:pic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91CE2CFC-621A-6AB9-C782-9DE3133CAF2D}"/>
              </a:ext>
            </a:extLst>
          </p:cNvPr>
          <p:cNvGraphicFramePr>
            <a:graphicFrameLocks noGrp="1"/>
          </p:cNvGraphicFramePr>
          <p:nvPr/>
        </p:nvGraphicFramePr>
        <p:xfrm>
          <a:off x="198157" y="3649019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6E9B0425-D152-0A11-7628-9CAB5B12AE0E}"/>
              </a:ext>
            </a:extLst>
          </p:cNvPr>
          <p:cNvGraphicFramePr>
            <a:graphicFrameLocks noGrp="1"/>
          </p:cNvGraphicFramePr>
          <p:nvPr/>
        </p:nvGraphicFramePr>
        <p:xfrm>
          <a:off x="2623673" y="3649019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6A7CB734-43BA-6D2C-4DE8-FA8BE9AA7778}"/>
              </a:ext>
            </a:extLst>
          </p:cNvPr>
          <p:cNvGraphicFramePr>
            <a:graphicFrameLocks noGrp="1"/>
          </p:cNvGraphicFramePr>
          <p:nvPr/>
        </p:nvGraphicFramePr>
        <p:xfrm>
          <a:off x="5049189" y="3649019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E31928DB-52C5-314D-53DB-DE3D2FD54291}"/>
              </a:ext>
            </a:extLst>
          </p:cNvPr>
          <p:cNvGraphicFramePr>
            <a:graphicFrameLocks noGrp="1"/>
          </p:cNvGraphicFramePr>
          <p:nvPr/>
        </p:nvGraphicFramePr>
        <p:xfrm>
          <a:off x="9900220" y="3649019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50D136F5-3E3F-F485-5EF5-231677FCFEBE}"/>
              </a:ext>
            </a:extLst>
          </p:cNvPr>
          <p:cNvGraphicFramePr>
            <a:graphicFrameLocks noGrp="1"/>
          </p:cNvGraphicFramePr>
          <p:nvPr/>
        </p:nvGraphicFramePr>
        <p:xfrm>
          <a:off x="7474705" y="3649019"/>
          <a:ext cx="2081419" cy="20093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081419">
                  <a:extLst>
                    <a:ext uri="{9D8B030D-6E8A-4147-A177-3AD203B41FA5}">
                      <a16:colId xmlns:a16="http://schemas.microsoft.com/office/drawing/2014/main" val="40496743"/>
                    </a:ext>
                  </a:extLst>
                </a:gridCol>
              </a:tblGrid>
              <a:tr h="1386762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01779"/>
                  </a:ext>
                </a:extLst>
              </a:tr>
              <a:tr h="622556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19545"/>
                  </a:ext>
                </a:extLst>
              </a:tr>
            </a:tbl>
          </a:graphicData>
        </a:graphic>
      </p:graphicFrame>
      <p:pic>
        <p:nvPicPr>
          <p:cNvPr id="58" name="Picture 57" descr="A computer screen with a mouse and a mouse&#10;&#10;AI-generated content may be incorrect.">
            <a:extLst>
              <a:ext uri="{FF2B5EF4-FFF2-40B4-BE49-F238E27FC236}">
                <a16:creationId xmlns:a16="http://schemas.microsoft.com/office/drawing/2014/main" id="{B67139D6-7B7E-00EF-BD86-0535B58BCF8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9375" y="3695864"/>
            <a:ext cx="1418465" cy="1418465"/>
          </a:xfrm>
          <a:prstGeom prst="rect">
            <a:avLst/>
          </a:prstGeom>
        </p:spPr>
      </p:pic>
      <p:pic>
        <p:nvPicPr>
          <p:cNvPr id="60" name="Picture 59" descr="A microscope and books with yellow liquid&#10;&#10;AI-generated content may be incorrect.">
            <a:extLst>
              <a:ext uri="{FF2B5EF4-FFF2-40B4-BE49-F238E27FC236}">
                <a16:creationId xmlns:a16="http://schemas.microsoft.com/office/drawing/2014/main" id="{95DDD07C-EC30-9EEA-7988-2D8F733FC9E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213" y="3723022"/>
            <a:ext cx="1280338" cy="1280338"/>
          </a:xfrm>
          <a:prstGeom prst="rect">
            <a:avLst/>
          </a:prstGeom>
        </p:spPr>
      </p:pic>
      <p:pic>
        <p:nvPicPr>
          <p:cNvPr id="62" name="Picture 61" descr="A group of paint brushes and paint bottles&#10;&#10;AI-generated content may be incorrect.">
            <a:extLst>
              <a:ext uri="{FF2B5EF4-FFF2-40B4-BE49-F238E27FC236}">
                <a16:creationId xmlns:a16="http://schemas.microsoft.com/office/drawing/2014/main" id="{548CA83B-D0FB-DF07-65E5-D1990C9246A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91602" y="3695973"/>
            <a:ext cx="1297109" cy="1297109"/>
          </a:xfrm>
          <a:prstGeom prst="rect">
            <a:avLst/>
          </a:prstGeom>
        </p:spPr>
      </p:pic>
      <p:pic>
        <p:nvPicPr>
          <p:cNvPr id="64" name="Picture 63" descr="A calculator and ruler&#10;&#10;AI-generated content may be incorrect.">
            <a:extLst>
              <a:ext uri="{FF2B5EF4-FFF2-40B4-BE49-F238E27FC236}">
                <a16:creationId xmlns:a16="http://schemas.microsoft.com/office/drawing/2014/main" id="{42007B3C-594A-AFE7-A258-6272F784DC1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488" y="3668497"/>
            <a:ext cx="1391307" cy="1391307"/>
          </a:xfrm>
          <a:prstGeom prst="rect">
            <a:avLst/>
          </a:prstGeom>
        </p:spPr>
      </p:pic>
      <p:pic>
        <p:nvPicPr>
          <p:cNvPr id="66" name="Picture 65" descr="A gold building with a crescent moon on top with Sheikh Zayed Mosque in the background&#10;&#10;AI-generated content may be incorrect.">
            <a:extLst>
              <a:ext uri="{FF2B5EF4-FFF2-40B4-BE49-F238E27FC236}">
                <a16:creationId xmlns:a16="http://schemas.microsoft.com/office/drawing/2014/main" id="{554FB8D9-29E1-4B85-83C2-6B59F8089D5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460" y="3339867"/>
            <a:ext cx="2009319" cy="20093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803B13-E004-FBB6-4337-CB7ADBB0D616}"/>
              </a:ext>
            </a:extLst>
          </p:cNvPr>
          <p:cNvSpPr txBox="1"/>
          <p:nvPr/>
        </p:nvSpPr>
        <p:spPr>
          <a:xfrm>
            <a:off x="175485" y="1182223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1.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528575-F342-1257-B322-BC7EE022C7B7}"/>
              </a:ext>
            </a:extLst>
          </p:cNvPr>
          <p:cNvSpPr txBox="1"/>
          <p:nvPr/>
        </p:nvSpPr>
        <p:spPr>
          <a:xfrm>
            <a:off x="2613745" y="1195837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2.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F44835-82F3-FEED-5DA8-CA3199F2C150}"/>
              </a:ext>
            </a:extLst>
          </p:cNvPr>
          <p:cNvSpPr txBox="1"/>
          <p:nvPr/>
        </p:nvSpPr>
        <p:spPr>
          <a:xfrm>
            <a:off x="5049188" y="1195837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3.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8E1322-F7E0-AF8A-C0A4-47D1117E6B79}"/>
              </a:ext>
            </a:extLst>
          </p:cNvPr>
          <p:cNvSpPr txBox="1"/>
          <p:nvPr/>
        </p:nvSpPr>
        <p:spPr>
          <a:xfrm>
            <a:off x="7462044" y="1195837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4.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C57EED-127A-F212-8AB4-B59C2E37E9B8}"/>
              </a:ext>
            </a:extLst>
          </p:cNvPr>
          <p:cNvSpPr txBox="1"/>
          <p:nvPr/>
        </p:nvSpPr>
        <p:spPr>
          <a:xfrm>
            <a:off x="9895247" y="1216591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5.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1987C3-555F-61A0-348B-5A1814F092C0}"/>
              </a:ext>
            </a:extLst>
          </p:cNvPr>
          <p:cNvSpPr txBox="1"/>
          <p:nvPr/>
        </p:nvSpPr>
        <p:spPr>
          <a:xfrm>
            <a:off x="175485" y="3649019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6.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E1AC78-5913-6EE7-0D90-648FDD57DF6E}"/>
              </a:ext>
            </a:extLst>
          </p:cNvPr>
          <p:cNvSpPr txBox="1"/>
          <p:nvPr/>
        </p:nvSpPr>
        <p:spPr>
          <a:xfrm>
            <a:off x="2611921" y="3649019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7.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4D6365-1316-5839-AE86-1D7CBFB48E99}"/>
              </a:ext>
            </a:extLst>
          </p:cNvPr>
          <p:cNvSpPr txBox="1"/>
          <p:nvPr/>
        </p:nvSpPr>
        <p:spPr>
          <a:xfrm>
            <a:off x="5049188" y="365224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8.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5F8A8A-606F-8458-115B-B9C341A1A89C}"/>
              </a:ext>
            </a:extLst>
          </p:cNvPr>
          <p:cNvSpPr txBox="1"/>
          <p:nvPr/>
        </p:nvSpPr>
        <p:spPr>
          <a:xfrm>
            <a:off x="7462000" y="3656801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9.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9D3783-9ADE-E782-D273-EF26260E77D7}"/>
              </a:ext>
            </a:extLst>
          </p:cNvPr>
          <p:cNvSpPr txBox="1"/>
          <p:nvPr/>
        </p:nvSpPr>
        <p:spPr>
          <a:xfrm>
            <a:off x="9895247" y="3657151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10.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B05D89-7F0B-04C2-19D0-F783B3437D2B}"/>
              </a:ext>
            </a:extLst>
          </p:cNvPr>
          <p:cNvSpPr txBox="1"/>
          <p:nvPr/>
        </p:nvSpPr>
        <p:spPr>
          <a:xfrm>
            <a:off x="198157" y="2643615"/>
            <a:ext cx="20692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600" dirty="0">
                <a:latin typeface="Cavolini" panose="03000502040302020204" pitchFamily="66" charset="0"/>
                <a:cs typeface="Cavolini" panose="03000502040302020204" pitchFamily="66" charset="0"/>
              </a:rPr>
              <a:t>gEihsnl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598819-7F26-E618-F183-AA9DA35F51EC}"/>
              </a:ext>
            </a:extLst>
          </p:cNvPr>
          <p:cNvSpPr txBox="1"/>
          <p:nvPr/>
        </p:nvSpPr>
        <p:spPr>
          <a:xfrm>
            <a:off x="2629774" y="2643615"/>
            <a:ext cx="2069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800" dirty="0">
                <a:latin typeface="Cavolini" panose="03000502040302020204" pitchFamily="66" charset="0"/>
                <a:cs typeface="Cavolini" panose="03000502040302020204" pitchFamily="66" charset="0"/>
              </a:rPr>
              <a:t>EHP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09AFFA-7E6A-477F-7D82-ECBB642E43E3}"/>
              </a:ext>
            </a:extLst>
          </p:cNvPr>
          <p:cNvSpPr txBox="1"/>
          <p:nvPr/>
        </p:nvSpPr>
        <p:spPr>
          <a:xfrm>
            <a:off x="5043085" y="2646410"/>
            <a:ext cx="20692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600" dirty="0">
                <a:latin typeface="Cavolini" panose="03000502040302020204" pitchFamily="66" charset="0"/>
                <a:cs typeface="Cavolini" panose="03000502040302020204" pitchFamily="66" charset="0"/>
              </a:rPr>
              <a:t>biacAr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96C20A-EB1A-3339-060E-99DE62748C2C}"/>
              </a:ext>
            </a:extLst>
          </p:cNvPr>
          <p:cNvSpPr txBox="1"/>
          <p:nvPr/>
        </p:nvSpPr>
        <p:spPr>
          <a:xfrm>
            <a:off x="7476486" y="2637970"/>
            <a:ext cx="20692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600" dirty="0">
                <a:latin typeface="Cavolini" panose="03000502040302020204" pitchFamily="66" charset="0"/>
                <a:cs typeface="Cavolini" panose="03000502040302020204" pitchFamily="66" charset="0"/>
              </a:rPr>
              <a:t>umcsi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D7C436A-DCD0-43AE-2454-BEE8E37D2978}"/>
              </a:ext>
            </a:extLst>
          </p:cNvPr>
          <p:cNvSpPr txBox="1"/>
          <p:nvPr/>
        </p:nvSpPr>
        <p:spPr>
          <a:xfrm>
            <a:off x="9798089" y="2652615"/>
            <a:ext cx="228567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600" dirty="0">
                <a:latin typeface="Cavolini" panose="03000502040302020204" pitchFamily="66" charset="0"/>
                <a:cs typeface="Cavolini" panose="03000502040302020204" pitchFamily="66" charset="0"/>
              </a:rPr>
              <a:t>ahopggrey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5659F0-4660-78A5-E302-6EC28DCE513C}"/>
              </a:ext>
            </a:extLst>
          </p:cNvPr>
          <p:cNvSpPr txBox="1"/>
          <p:nvPr/>
        </p:nvSpPr>
        <p:spPr>
          <a:xfrm>
            <a:off x="208120" y="5090103"/>
            <a:ext cx="20692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600" dirty="0">
                <a:latin typeface="Cavolini" panose="03000502040302020204" pitchFamily="66" charset="0"/>
                <a:cs typeface="Cavolini" panose="03000502040302020204" pitchFamily="66" charset="0"/>
              </a:rPr>
              <a:t>TI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19EB0A5-2183-BD92-A497-3FDDA14E7A7F}"/>
              </a:ext>
            </a:extLst>
          </p:cNvPr>
          <p:cNvSpPr txBox="1"/>
          <p:nvPr/>
        </p:nvSpPr>
        <p:spPr>
          <a:xfrm>
            <a:off x="2649124" y="5102964"/>
            <a:ext cx="20692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600" dirty="0">
                <a:latin typeface="Cavolini" panose="03000502040302020204" pitchFamily="66" charset="0"/>
                <a:cs typeface="Cavolini" panose="03000502040302020204" pitchFamily="66" charset="0"/>
              </a:rPr>
              <a:t>ncecsie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A199B5-7E9A-C245-CBF4-DAC0B7609E28}"/>
              </a:ext>
            </a:extLst>
          </p:cNvPr>
          <p:cNvSpPr txBox="1"/>
          <p:nvPr/>
        </p:nvSpPr>
        <p:spPr>
          <a:xfrm>
            <a:off x="5035942" y="5102964"/>
            <a:ext cx="20692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600" dirty="0">
                <a:latin typeface="Cavolini" panose="03000502040302020204" pitchFamily="66" charset="0"/>
                <a:cs typeface="Cavolini" panose="03000502040302020204" pitchFamily="66" charset="0"/>
              </a:rPr>
              <a:t>rta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87AA7B3-0926-A254-ABBF-3FFC7DF9154B}"/>
              </a:ext>
            </a:extLst>
          </p:cNvPr>
          <p:cNvSpPr txBox="1"/>
          <p:nvPr/>
        </p:nvSpPr>
        <p:spPr>
          <a:xfrm>
            <a:off x="7480533" y="5102964"/>
            <a:ext cx="20692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600" dirty="0">
                <a:latin typeface="Cavolini" panose="03000502040302020204" pitchFamily="66" charset="0"/>
                <a:cs typeface="Cavolini" panose="03000502040302020204" pitchFamily="66" charset="0"/>
              </a:rPr>
              <a:t>tahsm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2CA2ED8-D77F-269E-89A2-62D6E8E8E32F}"/>
              </a:ext>
            </a:extLst>
          </p:cNvPr>
          <p:cNvSpPr txBox="1"/>
          <p:nvPr/>
        </p:nvSpPr>
        <p:spPr>
          <a:xfrm>
            <a:off x="9893844" y="5022852"/>
            <a:ext cx="2069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dirty="0">
                <a:latin typeface="Cavolini" panose="03000502040302020204" pitchFamily="66" charset="0"/>
                <a:cs typeface="Cavolini" panose="03000502040302020204" pitchFamily="66" charset="0"/>
              </a:rPr>
              <a:t>maisIlc ssudite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F6B36E-B1BE-6E98-2B89-F5DA6D921B1F}"/>
              </a:ext>
            </a:extLst>
          </p:cNvPr>
          <p:cNvSpPr txBox="1"/>
          <p:nvPr/>
        </p:nvSpPr>
        <p:spPr>
          <a:xfrm>
            <a:off x="198157" y="2651326"/>
            <a:ext cx="20692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600" b="1" dirty="0">
                <a:solidFill>
                  <a:srgbClr val="00954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English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802D72-90C9-8B1B-BBE4-7CE80DA55ED5}"/>
              </a:ext>
            </a:extLst>
          </p:cNvPr>
          <p:cNvSpPr txBox="1"/>
          <p:nvPr/>
        </p:nvSpPr>
        <p:spPr>
          <a:xfrm>
            <a:off x="2629774" y="2655994"/>
            <a:ext cx="20692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600" b="1" dirty="0">
                <a:solidFill>
                  <a:srgbClr val="00954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PHE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877823E-E1A1-0C88-3854-1134E317802C}"/>
              </a:ext>
            </a:extLst>
          </p:cNvPr>
          <p:cNvSpPr txBox="1"/>
          <p:nvPr/>
        </p:nvSpPr>
        <p:spPr>
          <a:xfrm>
            <a:off x="5034831" y="2643614"/>
            <a:ext cx="20692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600" b="1" dirty="0">
                <a:solidFill>
                  <a:srgbClr val="00954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Arabic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D02E96-D3CC-087B-162B-D47E97C4D4C8}"/>
              </a:ext>
            </a:extLst>
          </p:cNvPr>
          <p:cNvSpPr txBox="1"/>
          <p:nvPr/>
        </p:nvSpPr>
        <p:spPr>
          <a:xfrm>
            <a:off x="7467808" y="2633021"/>
            <a:ext cx="20692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600" b="1" dirty="0">
                <a:solidFill>
                  <a:srgbClr val="00954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music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97FD24-7A5F-631F-4FD3-17503E5A7E9A}"/>
              </a:ext>
            </a:extLst>
          </p:cNvPr>
          <p:cNvSpPr txBox="1"/>
          <p:nvPr/>
        </p:nvSpPr>
        <p:spPr>
          <a:xfrm>
            <a:off x="9798089" y="2644460"/>
            <a:ext cx="228567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600" b="1" dirty="0">
                <a:solidFill>
                  <a:srgbClr val="00954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geography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FCA311E-5163-BB9F-FEAB-86ECB6E20D7D}"/>
              </a:ext>
            </a:extLst>
          </p:cNvPr>
          <p:cNvSpPr txBox="1"/>
          <p:nvPr/>
        </p:nvSpPr>
        <p:spPr>
          <a:xfrm>
            <a:off x="223086" y="5099795"/>
            <a:ext cx="20692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600" b="1" dirty="0">
                <a:solidFill>
                  <a:srgbClr val="00954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5F50062-BDDA-650F-1813-3D25AD45BAD0}"/>
              </a:ext>
            </a:extLst>
          </p:cNvPr>
          <p:cNvSpPr txBox="1"/>
          <p:nvPr/>
        </p:nvSpPr>
        <p:spPr>
          <a:xfrm>
            <a:off x="2642748" y="5101460"/>
            <a:ext cx="20692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600" b="1" dirty="0">
                <a:solidFill>
                  <a:srgbClr val="00954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science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BF53BCA-69C8-2E91-73B3-2D1E1E11BF96}"/>
              </a:ext>
            </a:extLst>
          </p:cNvPr>
          <p:cNvSpPr txBox="1"/>
          <p:nvPr/>
        </p:nvSpPr>
        <p:spPr>
          <a:xfrm>
            <a:off x="5048647" y="5114329"/>
            <a:ext cx="20692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600" b="1" dirty="0">
                <a:solidFill>
                  <a:srgbClr val="00954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art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97E5AF2-A36F-515C-277F-E8FD51027335}"/>
              </a:ext>
            </a:extLst>
          </p:cNvPr>
          <p:cNvSpPr txBox="1"/>
          <p:nvPr/>
        </p:nvSpPr>
        <p:spPr>
          <a:xfrm>
            <a:off x="7483721" y="5114328"/>
            <a:ext cx="20692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600" b="1" dirty="0">
                <a:solidFill>
                  <a:srgbClr val="00954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maths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FBC9206-D267-E9F0-24C2-634A1EC52B04}"/>
              </a:ext>
            </a:extLst>
          </p:cNvPr>
          <p:cNvSpPr txBox="1"/>
          <p:nvPr/>
        </p:nvSpPr>
        <p:spPr>
          <a:xfrm>
            <a:off x="9903134" y="5039105"/>
            <a:ext cx="2069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b="1" dirty="0">
                <a:solidFill>
                  <a:srgbClr val="00954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Islamic</a:t>
            </a:r>
          </a:p>
          <a:p>
            <a:pPr algn="ctr"/>
            <a:r>
              <a:rPr lang="en-AE" b="1" dirty="0">
                <a:solidFill>
                  <a:srgbClr val="00954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studies</a:t>
            </a:r>
          </a:p>
        </p:txBody>
      </p:sp>
    </p:spTree>
    <p:extLst>
      <p:ext uri="{BB962C8B-B14F-4D97-AF65-F5344CB8AC3E}">
        <p14:creationId xmlns:p14="http://schemas.microsoft.com/office/powerpoint/2010/main" val="1597002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9" grpId="0"/>
      <p:bldP spid="30" grpId="0"/>
      <p:bldP spid="31" grpId="0"/>
      <p:bldP spid="32" grpId="0"/>
      <p:bldP spid="34" grpId="0"/>
      <p:bldP spid="36" grpId="0"/>
      <p:bldP spid="38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4CD292-D925-7815-696E-DD1B1022D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00DDA8-BC60-60E2-4912-0D17A16C487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1355"/>
            <a:ext cx="12280315" cy="7271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860E50E-D257-8FD3-E8CB-E9B192190D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0456" y="-20871"/>
            <a:ext cx="1963608" cy="785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BBAAB0-82FA-BD7B-B2FB-5880F0481D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936" y="9144"/>
            <a:ext cx="799405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Activity:  School Subjects</a:t>
            </a:r>
            <a:endParaRPr lang="en-AE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  <a:p>
            <a:r>
              <a:rPr lang="en-AE" sz="5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B2E6D9-9789-B4BD-161B-64EF0FDC4333}"/>
              </a:ext>
            </a:extLst>
          </p:cNvPr>
          <p:cNvSpPr/>
          <p:nvPr/>
        </p:nvSpPr>
        <p:spPr>
          <a:xfrm>
            <a:off x="89935" y="492507"/>
            <a:ext cx="7518233" cy="424944"/>
          </a:xfrm>
          <a:prstGeom prst="rect">
            <a:avLst/>
          </a:prstGeom>
          <a:solidFill>
            <a:srgbClr val="127F13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18FF1B-935E-063E-4C75-E7E499AF9DA5}"/>
              </a:ext>
            </a:extLst>
          </p:cNvPr>
          <p:cNvSpPr txBox="1">
            <a:spLocks/>
          </p:cNvSpPr>
          <p:nvPr/>
        </p:nvSpPr>
        <p:spPr>
          <a:xfrm>
            <a:off x="120033" y="499509"/>
            <a:ext cx="7488135" cy="415498"/>
          </a:xfrm>
          <a:prstGeom prst="rect">
            <a:avLst/>
          </a:prstGeom>
          <a:solidFill>
            <a:srgbClr val="D86A0E"/>
          </a:solidFill>
        </p:spPr>
        <p:txBody>
          <a:bodyPr wrap="square" rtlCol="0">
            <a:spAutoFit/>
          </a:bodyPr>
          <a:lstStyle/>
          <a:p>
            <a:r>
              <a:rPr lang="en-AE" i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Look, listen and repeat! Then, match the clues with the correct words.</a:t>
            </a:r>
          </a:p>
          <a:p>
            <a:endParaRPr lang="en-AE" sz="300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4777EDB-D535-5201-DE99-439168CBB0A6}"/>
              </a:ext>
            </a:extLst>
          </p:cNvPr>
          <p:cNvSpPr/>
          <p:nvPr/>
        </p:nvSpPr>
        <p:spPr>
          <a:xfrm>
            <a:off x="225139" y="1010239"/>
            <a:ext cx="9427492" cy="1009159"/>
          </a:xfrm>
          <a:custGeom>
            <a:avLst/>
            <a:gdLst>
              <a:gd name="connsiteX0" fmla="*/ 0 w 9427492"/>
              <a:gd name="connsiteY0" fmla="*/ 0 h 1009159"/>
              <a:gd name="connsiteX1" fmla="*/ 767667 w 9427492"/>
              <a:gd name="connsiteY1" fmla="*/ 0 h 1009159"/>
              <a:gd name="connsiteX2" fmla="*/ 1629609 w 9427492"/>
              <a:gd name="connsiteY2" fmla="*/ 0 h 1009159"/>
              <a:gd name="connsiteX3" fmla="*/ 2114452 w 9427492"/>
              <a:gd name="connsiteY3" fmla="*/ 0 h 1009159"/>
              <a:gd name="connsiteX4" fmla="*/ 2882119 w 9427492"/>
              <a:gd name="connsiteY4" fmla="*/ 0 h 1009159"/>
              <a:gd name="connsiteX5" fmla="*/ 3366961 w 9427492"/>
              <a:gd name="connsiteY5" fmla="*/ 0 h 1009159"/>
              <a:gd name="connsiteX6" fmla="*/ 4040354 w 9427492"/>
              <a:gd name="connsiteY6" fmla="*/ 0 h 1009159"/>
              <a:gd name="connsiteX7" fmla="*/ 4808021 w 9427492"/>
              <a:gd name="connsiteY7" fmla="*/ 0 h 1009159"/>
              <a:gd name="connsiteX8" fmla="*/ 5198588 w 9427492"/>
              <a:gd name="connsiteY8" fmla="*/ 0 h 1009159"/>
              <a:gd name="connsiteX9" fmla="*/ 5589156 w 9427492"/>
              <a:gd name="connsiteY9" fmla="*/ 0 h 1009159"/>
              <a:gd name="connsiteX10" fmla="*/ 6451098 w 9427492"/>
              <a:gd name="connsiteY10" fmla="*/ 0 h 1009159"/>
              <a:gd name="connsiteX11" fmla="*/ 7124490 w 9427492"/>
              <a:gd name="connsiteY11" fmla="*/ 0 h 1009159"/>
              <a:gd name="connsiteX12" fmla="*/ 7515058 w 9427492"/>
              <a:gd name="connsiteY12" fmla="*/ 0 h 1009159"/>
              <a:gd name="connsiteX13" fmla="*/ 8188450 w 9427492"/>
              <a:gd name="connsiteY13" fmla="*/ 0 h 1009159"/>
              <a:gd name="connsiteX14" fmla="*/ 9427492 w 9427492"/>
              <a:gd name="connsiteY14" fmla="*/ 0 h 1009159"/>
              <a:gd name="connsiteX15" fmla="*/ 9427492 w 9427492"/>
              <a:gd name="connsiteY15" fmla="*/ 494488 h 1009159"/>
              <a:gd name="connsiteX16" fmla="*/ 9427492 w 9427492"/>
              <a:gd name="connsiteY16" fmla="*/ 1009159 h 1009159"/>
              <a:gd name="connsiteX17" fmla="*/ 9036924 w 9427492"/>
              <a:gd name="connsiteY17" fmla="*/ 1009159 h 1009159"/>
              <a:gd name="connsiteX18" fmla="*/ 8174982 w 9427492"/>
              <a:gd name="connsiteY18" fmla="*/ 1009159 h 1009159"/>
              <a:gd name="connsiteX19" fmla="*/ 7407315 w 9427492"/>
              <a:gd name="connsiteY19" fmla="*/ 1009159 h 1009159"/>
              <a:gd name="connsiteX20" fmla="*/ 6639648 w 9427492"/>
              <a:gd name="connsiteY20" fmla="*/ 1009159 h 1009159"/>
              <a:gd name="connsiteX21" fmla="*/ 5871981 w 9427492"/>
              <a:gd name="connsiteY21" fmla="*/ 1009159 h 1009159"/>
              <a:gd name="connsiteX22" fmla="*/ 5387138 w 9427492"/>
              <a:gd name="connsiteY22" fmla="*/ 1009159 h 1009159"/>
              <a:gd name="connsiteX23" fmla="*/ 4525196 w 9427492"/>
              <a:gd name="connsiteY23" fmla="*/ 1009159 h 1009159"/>
              <a:gd name="connsiteX24" fmla="*/ 3851804 w 9427492"/>
              <a:gd name="connsiteY24" fmla="*/ 1009159 h 1009159"/>
              <a:gd name="connsiteX25" fmla="*/ 3461236 w 9427492"/>
              <a:gd name="connsiteY25" fmla="*/ 1009159 h 1009159"/>
              <a:gd name="connsiteX26" fmla="*/ 2787844 w 9427492"/>
              <a:gd name="connsiteY26" fmla="*/ 1009159 h 1009159"/>
              <a:gd name="connsiteX27" fmla="*/ 2208727 w 9427492"/>
              <a:gd name="connsiteY27" fmla="*/ 1009159 h 1009159"/>
              <a:gd name="connsiteX28" fmla="*/ 1629609 w 9427492"/>
              <a:gd name="connsiteY28" fmla="*/ 1009159 h 1009159"/>
              <a:gd name="connsiteX29" fmla="*/ 1050492 w 9427492"/>
              <a:gd name="connsiteY29" fmla="*/ 1009159 h 1009159"/>
              <a:gd name="connsiteX30" fmla="*/ 0 w 9427492"/>
              <a:gd name="connsiteY30" fmla="*/ 1009159 h 1009159"/>
              <a:gd name="connsiteX31" fmla="*/ 0 w 9427492"/>
              <a:gd name="connsiteY31" fmla="*/ 494488 h 1009159"/>
              <a:gd name="connsiteX32" fmla="*/ 0 w 9427492"/>
              <a:gd name="connsiteY32" fmla="*/ 0 h 100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9427492" h="1009159" fill="none" extrusionOk="0">
                <a:moveTo>
                  <a:pt x="0" y="0"/>
                </a:moveTo>
                <a:cubicBezTo>
                  <a:pt x="370678" y="-7999"/>
                  <a:pt x="502955" y="-9868"/>
                  <a:pt x="767667" y="0"/>
                </a:cubicBezTo>
                <a:cubicBezTo>
                  <a:pt x="1032379" y="9868"/>
                  <a:pt x="1302568" y="391"/>
                  <a:pt x="1629609" y="0"/>
                </a:cubicBezTo>
                <a:cubicBezTo>
                  <a:pt x="1956650" y="-391"/>
                  <a:pt x="1926550" y="-9893"/>
                  <a:pt x="2114452" y="0"/>
                </a:cubicBezTo>
                <a:cubicBezTo>
                  <a:pt x="2302354" y="9893"/>
                  <a:pt x="2677828" y="15972"/>
                  <a:pt x="2882119" y="0"/>
                </a:cubicBezTo>
                <a:cubicBezTo>
                  <a:pt x="3086410" y="-15972"/>
                  <a:pt x="3223256" y="11966"/>
                  <a:pt x="3366961" y="0"/>
                </a:cubicBezTo>
                <a:cubicBezTo>
                  <a:pt x="3510666" y="-11966"/>
                  <a:pt x="3708074" y="23919"/>
                  <a:pt x="4040354" y="0"/>
                </a:cubicBezTo>
                <a:cubicBezTo>
                  <a:pt x="4372634" y="-23919"/>
                  <a:pt x="4629265" y="-15444"/>
                  <a:pt x="4808021" y="0"/>
                </a:cubicBezTo>
                <a:cubicBezTo>
                  <a:pt x="4986777" y="15444"/>
                  <a:pt x="5022184" y="2509"/>
                  <a:pt x="5198588" y="0"/>
                </a:cubicBezTo>
                <a:cubicBezTo>
                  <a:pt x="5374992" y="-2509"/>
                  <a:pt x="5412433" y="-56"/>
                  <a:pt x="5589156" y="0"/>
                </a:cubicBezTo>
                <a:cubicBezTo>
                  <a:pt x="5765879" y="56"/>
                  <a:pt x="6243795" y="22824"/>
                  <a:pt x="6451098" y="0"/>
                </a:cubicBezTo>
                <a:cubicBezTo>
                  <a:pt x="6658401" y="-22824"/>
                  <a:pt x="6911092" y="-25053"/>
                  <a:pt x="7124490" y="0"/>
                </a:cubicBezTo>
                <a:cubicBezTo>
                  <a:pt x="7337888" y="25053"/>
                  <a:pt x="7338182" y="13751"/>
                  <a:pt x="7515058" y="0"/>
                </a:cubicBezTo>
                <a:cubicBezTo>
                  <a:pt x="7691934" y="-13751"/>
                  <a:pt x="7882794" y="4152"/>
                  <a:pt x="8188450" y="0"/>
                </a:cubicBezTo>
                <a:cubicBezTo>
                  <a:pt x="8494106" y="-4152"/>
                  <a:pt x="8945434" y="-19505"/>
                  <a:pt x="9427492" y="0"/>
                </a:cubicBezTo>
                <a:cubicBezTo>
                  <a:pt x="9407491" y="129020"/>
                  <a:pt x="9441130" y="342788"/>
                  <a:pt x="9427492" y="494488"/>
                </a:cubicBezTo>
                <a:cubicBezTo>
                  <a:pt x="9413854" y="646188"/>
                  <a:pt x="9429177" y="876907"/>
                  <a:pt x="9427492" y="1009159"/>
                </a:cubicBezTo>
                <a:cubicBezTo>
                  <a:pt x="9325706" y="991297"/>
                  <a:pt x="9126646" y="1006779"/>
                  <a:pt x="9036924" y="1009159"/>
                </a:cubicBezTo>
                <a:cubicBezTo>
                  <a:pt x="8947202" y="1011539"/>
                  <a:pt x="8483125" y="1016763"/>
                  <a:pt x="8174982" y="1009159"/>
                </a:cubicBezTo>
                <a:cubicBezTo>
                  <a:pt x="7866839" y="1001555"/>
                  <a:pt x="7654327" y="970902"/>
                  <a:pt x="7407315" y="1009159"/>
                </a:cubicBezTo>
                <a:cubicBezTo>
                  <a:pt x="7160303" y="1047416"/>
                  <a:pt x="6869527" y="981199"/>
                  <a:pt x="6639648" y="1009159"/>
                </a:cubicBezTo>
                <a:cubicBezTo>
                  <a:pt x="6409769" y="1037119"/>
                  <a:pt x="6159713" y="981666"/>
                  <a:pt x="5871981" y="1009159"/>
                </a:cubicBezTo>
                <a:cubicBezTo>
                  <a:pt x="5584249" y="1036652"/>
                  <a:pt x="5556877" y="1018924"/>
                  <a:pt x="5387138" y="1009159"/>
                </a:cubicBezTo>
                <a:cubicBezTo>
                  <a:pt x="5217399" y="999394"/>
                  <a:pt x="4761885" y="1018232"/>
                  <a:pt x="4525196" y="1009159"/>
                </a:cubicBezTo>
                <a:cubicBezTo>
                  <a:pt x="4288507" y="1000086"/>
                  <a:pt x="4078889" y="1022037"/>
                  <a:pt x="3851804" y="1009159"/>
                </a:cubicBezTo>
                <a:cubicBezTo>
                  <a:pt x="3624719" y="996281"/>
                  <a:pt x="3603151" y="1013977"/>
                  <a:pt x="3461236" y="1009159"/>
                </a:cubicBezTo>
                <a:cubicBezTo>
                  <a:pt x="3319321" y="1004341"/>
                  <a:pt x="3080009" y="1005181"/>
                  <a:pt x="2787844" y="1009159"/>
                </a:cubicBezTo>
                <a:cubicBezTo>
                  <a:pt x="2495679" y="1013137"/>
                  <a:pt x="2349389" y="1028034"/>
                  <a:pt x="2208727" y="1009159"/>
                </a:cubicBezTo>
                <a:cubicBezTo>
                  <a:pt x="2068065" y="990284"/>
                  <a:pt x="1813031" y="991546"/>
                  <a:pt x="1629609" y="1009159"/>
                </a:cubicBezTo>
                <a:cubicBezTo>
                  <a:pt x="1446187" y="1026772"/>
                  <a:pt x="1286258" y="1007292"/>
                  <a:pt x="1050492" y="1009159"/>
                </a:cubicBezTo>
                <a:cubicBezTo>
                  <a:pt x="814726" y="1011026"/>
                  <a:pt x="316660" y="993863"/>
                  <a:pt x="0" y="1009159"/>
                </a:cubicBezTo>
                <a:cubicBezTo>
                  <a:pt x="-15106" y="838407"/>
                  <a:pt x="7422" y="651830"/>
                  <a:pt x="0" y="494488"/>
                </a:cubicBezTo>
                <a:cubicBezTo>
                  <a:pt x="-7422" y="337146"/>
                  <a:pt x="1424" y="131435"/>
                  <a:pt x="0" y="0"/>
                </a:cubicBezTo>
                <a:close/>
              </a:path>
              <a:path w="9427492" h="1009159" stroke="0" extrusionOk="0">
                <a:moveTo>
                  <a:pt x="0" y="0"/>
                </a:moveTo>
                <a:cubicBezTo>
                  <a:pt x="265534" y="7060"/>
                  <a:pt x="457535" y="10766"/>
                  <a:pt x="579117" y="0"/>
                </a:cubicBezTo>
                <a:cubicBezTo>
                  <a:pt x="700699" y="-10766"/>
                  <a:pt x="866810" y="-14740"/>
                  <a:pt x="969685" y="0"/>
                </a:cubicBezTo>
                <a:cubicBezTo>
                  <a:pt x="1072560" y="14740"/>
                  <a:pt x="1559728" y="-13632"/>
                  <a:pt x="1831627" y="0"/>
                </a:cubicBezTo>
                <a:cubicBezTo>
                  <a:pt x="2103526" y="13632"/>
                  <a:pt x="2222792" y="5104"/>
                  <a:pt x="2410744" y="0"/>
                </a:cubicBezTo>
                <a:cubicBezTo>
                  <a:pt x="2598696" y="-5104"/>
                  <a:pt x="2855264" y="28245"/>
                  <a:pt x="2989862" y="0"/>
                </a:cubicBezTo>
                <a:cubicBezTo>
                  <a:pt x="3124460" y="-28245"/>
                  <a:pt x="3615090" y="12285"/>
                  <a:pt x="3851804" y="0"/>
                </a:cubicBezTo>
                <a:cubicBezTo>
                  <a:pt x="4088518" y="-12285"/>
                  <a:pt x="4110552" y="-12778"/>
                  <a:pt x="4336646" y="0"/>
                </a:cubicBezTo>
                <a:cubicBezTo>
                  <a:pt x="4562740" y="12778"/>
                  <a:pt x="4808346" y="-761"/>
                  <a:pt x="5198588" y="0"/>
                </a:cubicBezTo>
                <a:cubicBezTo>
                  <a:pt x="5588830" y="761"/>
                  <a:pt x="5758805" y="33357"/>
                  <a:pt x="6060531" y="0"/>
                </a:cubicBezTo>
                <a:cubicBezTo>
                  <a:pt x="6362257" y="-33357"/>
                  <a:pt x="6418738" y="-1506"/>
                  <a:pt x="6733923" y="0"/>
                </a:cubicBezTo>
                <a:cubicBezTo>
                  <a:pt x="7049108" y="1506"/>
                  <a:pt x="7280382" y="-42739"/>
                  <a:pt x="7595865" y="0"/>
                </a:cubicBezTo>
                <a:cubicBezTo>
                  <a:pt x="7911348" y="42739"/>
                  <a:pt x="8011829" y="-2578"/>
                  <a:pt x="8174982" y="0"/>
                </a:cubicBezTo>
                <a:cubicBezTo>
                  <a:pt x="8338135" y="2578"/>
                  <a:pt x="8567242" y="23535"/>
                  <a:pt x="8754100" y="0"/>
                </a:cubicBezTo>
                <a:cubicBezTo>
                  <a:pt x="8940958" y="-23535"/>
                  <a:pt x="9173548" y="-29345"/>
                  <a:pt x="9427492" y="0"/>
                </a:cubicBezTo>
                <a:cubicBezTo>
                  <a:pt x="9420974" y="165598"/>
                  <a:pt x="9432547" y="289726"/>
                  <a:pt x="9427492" y="494488"/>
                </a:cubicBezTo>
                <a:cubicBezTo>
                  <a:pt x="9422437" y="699250"/>
                  <a:pt x="9449969" y="827840"/>
                  <a:pt x="9427492" y="1009159"/>
                </a:cubicBezTo>
                <a:cubicBezTo>
                  <a:pt x="9071359" y="1023869"/>
                  <a:pt x="9036504" y="996815"/>
                  <a:pt x="8659825" y="1009159"/>
                </a:cubicBezTo>
                <a:cubicBezTo>
                  <a:pt x="8283146" y="1021503"/>
                  <a:pt x="8249274" y="1030369"/>
                  <a:pt x="7986433" y="1009159"/>
                </a:cubicBezTo>
                <a:cubicBezTo>
                  <a:pt x="7723592" y="987949"/>
                  <a:pt x="7706329" y="1006658"/>
                  <a:pt x="7595865" y="1009159"/>
                </a:cubicBezTo>
                <a:cubicBezTo>
                  <a:pt x="7485401" y="1011660"/>
                  <a:pt x="7293212" y="1006526"/>
                  <a:pt x="7111023" y="1009159"/>
                </a:cubicBezTo>
                <a:cubicBezTo>
                  <a:pt x="6928834" y="1011792"/>
                  <a:pt x="6499278" y="976340"/>
                  <a:pt x="6249080" y="1009159"/>
                </a:cubicBezTo>
                <a:cubicBezTo>
                  <a:pt x="5998882" y="1041978"/>
                  <a:pt x="5887200" y="1004677"/>
                  <a:pt x="5575688" y="1009159"/>
                </a:cubicBezTo>
                <a:cubicBezTo>
                  <a:pt x="5264176" y="1013641"/>
                  <a:pt x="5333240" y="988422"/>
                  <a:pt x="5090846" y="1009159"/>
                </a:cubicBezTo>
                <a:cubicBezTo>
                  <a:pt x="4848452" y="1029896"/>
                  <a:pt x="4676446" y="999112"/>
                  <a:pt x="4417453" y="1009159"/>
                </a:cubicBezTo>
                <a:cubicBezTo>
                  <a:pt x="4158460" y="1019206"/>
                  <a:pt x="4141718" y="1020337"/>
                  <a:pt x="4026886" y="1009159"/>
                </a:cubicBezTo>
                <a:cubicBezTo>
                  <a:pt x="3912054" y="997981"/>
                  <a:pt x="3763052" y="1006321"/>
                  <a:pt x="3636318" y="1009159"/>
                </a:cubicBezTo>
                <a:cubicBezTo>
                  <a:pt x="3509584" y="1011997"/>
                  <a:pt x="3271250" y="1005939"/>
                  <a:pt x="2962926" y="1009159"/>
                </a:cubicBezTo>
                <a:cubicBezTo>
                  <a:pt x="2654602" y="1012379"/>
                  <a:pt x="2606141" y="996932"/>
                  <a:pt x="2478084" y="1009159"/>
                </a:cubicBezTo>
                <a:cubicBezTo>
                  <a:pt x="2350027" y="1021386"/>
                  <a:pt x="2041159" y="1006151"/>
                  <a:pt x="1710416" y="1009159"/>
                </a:cubicBezTo>
                <a:cubicBezTo>
                  <a:pt x="1379673" y="1012167"/>
                  <a:pt x="1407412" y="999575"/>
                  <a:pt x="1225574" y="1009159"/>
                </a:cubicBezTo>
                <a:cubicBezTo>
                  <a:pt x="1043736" y="1018743"/>
                  <a:pt x="589070" y="989657"/>
                  <a:pt x="0" y="1009159"/>
                </a:cubicBezTo>
                <a:cubicBezTo>
                  <a:pt x="-20832" y="897672"/>
                  <a:pt x="13727" y="715636"/>
                  <a:pt x="0" y="534854"/>
                </a:cubicBezTo>
                <a:cubicBezTo>
                  <a:pt x="-13727" y="354072"/>
                  <a:pt x="-15946" y="23804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719F08A-E089-BEFA-BDE4-DBCE382B52CE}"/>
              </a:ext>
            </a:extLst>
          </p:cNvPr>
          <p:cNvSpPr/>
          <p:nvPr/>
        </p:nvSpPr>
        <p:spPr>
          <a:xfrm>
            <a:off x="320027" y="1096910"/>
            <a:ext cx="9232357" cy="835818"/>
          </a:xfrm>
          <a:custGeom>
            <a:avLst/>
            <a:gdLst>
              <a:gd name="connsiteX0" fmla="*/ 0 w 9232357"/>
              <a:gd name="connsiteY0" fmla="*/ 0 h 835818"/>
              <a:gd name="connsiteX1" fmla="*/ 751778 w 9232357"/>
              <a:gd name="connsiteY1" fmla="*/ 0 h 835818"/>
              <a:gd name="connsiteX2" fmla="*/ 1595879 w 9232357"/>
              <a:gd name="connsiteY2" fmla="*/ 0 h 835818"/>
              <a:gd name="connsiteX3" fmla="*/ 2070686 w 9232357"/>
              <a:gd name="connsiteY3" fmla="*/ 0 h 835818"/>
              <a:gd name="connsiteX4" fmla="*/ 2822463 w 9232357"/>
              <a:gd name="connsiteY4" fmla="*/ 0 h 835818"/>
              <a:gd name="connsiteX5" fmla="*/ 3297270 w 9232357"/>
              <a:gd name="connsiteY5" fmla="*/ 0 h 835818"/>
              <a:gd name="connsiteX6" fmla="*/ 3956724 w 9232357"/>
              <a:gd name="connsiteY6" fmla="*/ 0 h 835818"/>
              <a:gd name="connsiteX7" fmla="*/ 4708502 w 9232357"/>
              <a:gd name="connsiteY7" fmla="*/ 0 h 835818"/>
              <a:gd name="connsiteX8" fmla="*/ 5090985 w 9232357"/>
              <a:gd name="connsiteY8" fmla="*/ 0 h 835818"/>
              <a:gd name="connsiteX9" fmla="*/ 5473469 w 9232357"/>
              <a:gd name="connsiteY9" fmla="*/ 0 h 835818"/>
              <a:gd name="connsiteX10" fmla="*/ 6317570 w 9232357"/>
              <a:gd name="connsiteY10" fmla="*/ 0 h 835818"/>
              <a:gd name="connsiteX11" fmla="*/ 6977024 w 9232357"/>
              <a:gd name="connsiteY11" fmla="*/ 0 h 835818"/>
              <a:gd name="connsiteX12" fmla="*/ 7359507 w 9232357"/>
              <a:gd name="connsiteY12" fmla="*/ 0 h 835818"/>
              <a:gd name="connsiteX13" fmla="*/ 8018962 w 9232357"/>
              <a:gd name="connsiteY13" fmla="*/ 0 h 835818"/>
              <a:gd name="connsiteX14" fmla="*/ 9232357 w 9232357"/>
              <a:gd name="connsiteY14" fmla="*/ 0 h 835818"/>
              <a:gd name="connsiteX15" fmla="*/ 9232357 w 9232357"/>
              <a:gd name="connsiteY15" fmla="*/ 409551 h 835818"/>
              <a:gd name="connsiteX16" fmla="*/ 9232357 w 9232357"/>
              <a:gd name="connsiteY16" fmla="*/ 835818 h 835818"/>
              <a:gd name="connsiteX17" fmla="*/ 8849874 w 9232357"/>
              <a:gd name="connsiteY17" fmla="*/ 835818 h 835818"/>
              <a:gd name="connsiteX18" fmla="*/ 8005772 w 9232357"/>
              <a:gd name="connsiteY18" fmla="*/ 835818 h 835818"/>
              <a:gd name="connsiteX19" fmla="*/ 7253995 w 9232357"/>
              <a:gd name="connsiteY19" fmla="*/ 835818 h 835818"/>
              <a:gd name="connsiteX20" fmla="*/ 6502217 w 9232357"/>
              <a:gd name="connsiteY20" fmla="*/ 835818 h 835818"/>
              <a:gd name="connsiteX21" fmla="*/ 5750440 w 9232357"/>
              <a:gd name="connsiteY21" fmla="*/ 835818 h 835818"/>
              <a:gd name="connsiteX22" fmla="*/ 5275633 w 9232357"/>
              <a:gd name="connsiteY22" fmla="*/ 835818 h 835818"/>
              <a:gd name="connsiteX23" fmla="*/ 4431531 w 9232357"/>
              <a:gd name="connsiteY23" fmla="*/ 835818 h 835818"/>
              <a:gd name="connsiteX24" fmla="*/ 3772077 w 9232357"/>
              <a:gd name="connsiteY24" fmla="*/ 835818 h 835818"/>
              <a:gd name="connsiteX25" fmla="*/ 3389594 w 9232357"/>
              <a:gd name="connsiteY25" fmla="*/ 835818 h 835818"/>
              <a:gd name="connsiteX26" fmla="*/ 2730140 w 9232357"/>
              <a:gd name="connsiteY26" fmla="*/ 835818 h 835818"/>
              <a:gd name="connsiteX27" fmla="*/ 2163009 w 9232357"/>
              <a:gd name="connsiteY27" fmla="*/ 835818 h 835818"/>
              <a:gd name="connsiteX28" fmla="*/ 1595879 w 9232357"/>
              <a:gd name="connsiteY28" fmla="*/ 835818 h 835818"/>
              <a:gd name="connsiteX29" fmla="*/ 1028748 w 9232357"/>
              <a:gd name="connsiteY29" fmla="*/ 835818 h 835818"/>
              <a:gd name="connsiteX30" fmla="*/ 0 w 9232357"/>
              <a:gd name="connsiteY30" fmla="*/ 835818 h 835818"/>
              <a:gd name="connsiteX31" fmla="*/ 0 w 9232357"/>
              <a:gd name="connsiteY31" fmla="*/ 409551 h 835818"/>
              <a:gd name="connsiteX32" fmla="*/ 0 w 9232357"/>
              <a:gd name="connsiteY32" fmla="*/ 0 h 83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9232357" h="835818" fill="none" extrusionOk="0">
                <a:moveTo>
                  <a:pt x="0" y="0"/>
                </a:moveTo>
                <a:cubicBezTo>
                  <a:pt x="316504" y="-5060"/>
                  <a:pt x="419328" y="-35254"/>
                  <a:pt x="751778" y="0"/>
                </a:cubicBezTo>
                <a:cubicBezTo>
                  <a:pt x="1084228" y="35254"/>
                  <a:pt x="1374972" y="-622"/>
                  <a:pt x="1595879" y="0"/>
                </a:cubicBezTo>
                <a:cubicBezTo>
                  <a:pt x="1816786" y="622"/>
                  <a:pt x="1945178" y="-8395"/>
                  <a:pt x="2070686" y="0"/>
                </a:cubicBezTo>
                <a:cubicBezTo>
                  <a:pt x="2196194" y="8395"/>
                  <a:pt x="2629766" y="-13058"/>
                  <a:pt x="2822463" y="0"/>
                </a:cubicBezTo>
                <a:cubicBezTo>
                  <a:pt x="3015160" y="13058"/>
                  <a:pt x="3117956" y="-8126"/>
                  <a:pt x="3297270" y="0"/>
                </a:cubicBezTo>
                <a:cubicBezTo>
                  <a:pt x="3476584" y="8126"/>
                  <a:pt x="3760077" y="27159"/>
                  <a:pt x="3956724" y="0"/>
                </a:cubicBezTo>
                <a:cubicBezTo>
                  <a:pt x="4153371" y="-27159"/>
                  <a:pt x="4502165" y="-17236"/>
                  <a:pt x="4708502" y="0"/>
                </a:cubicBezTo>
                <a:cubicBezTo>
                  <a:pt x="4914839" y="17236"/>
                  <a:pt x="4902059" y="-11082"/>
                  <a:pt x="5090985" y="0"/>
                </a:cubicBezTo>
                <a:cubicBezTo>
                  <a:pt x="5279911" y="11082"/>
                  <a:pt x="5383678" y="13136"/>
                  <a:pt x="5473469" y="0"/>
                </a:cubicBezTo>
                <a:cubicBezTo>
                  <a:pt x="5563260" y="-13136"/>
                  <a:pt x="5996986" y="31618"/>
                  <a:pt x="6317570" y="0"/>
                </a:cubicBezTo>
                <a:cubicBezTo>
                  <a:pt x="6638154" y="-31618"/>
                  <a:pt x="6659566" y="8492"/>
                  <a:pt x="6977024" y="0"/>
                </a:cubicBezTo>
                <a:cubicBezTo>
                  <a:pt x="7294482" y="-8492"/>
                  <a:pt x="7269601" y="-8957"/>
                  <a:pt x="7359507" y="0"/>
                </a:cubicBezTo>
                <a:cubicBezTo>
                  <a:pt x="7449413" y="8957"/>
                  <a:pt x="7776134" y="-6239"/>
                  <a:pt x="8018962" y="0"/>
                </a:cubicBezTo>
                <a:cubicBezTo>
                  <a:pt x="8261790" y="6239"/>
                  <a:pt x="8895555" y="-19950"/>
                  <a:pt x="9232357" y="0"/>
                </a:cubicBezTo>
                <a:cubicBezTo>
                  <a:pt x="9243297" y="193817"/>
                  <a:pt x="9240994" y="315462"/>
                  <a:pt x="9232357" y="409551"/>
                </a:cubicBezTo>
                <a:cubicBezTo>
                  <a:pt x="9223720" y="503640"/>
                  <a:pt x="9239895" y="675383"/>
                  <a:pt x="9232357" y="835818"/>
                </a:cubicBezTo>
                <a:cubicBezTo>
                  <a:pt x="9070017" y="846226"/>
                  <a:pt x="9006530" y="842063"/>
                  <a:pt x="8849874" y="835818"/>
                </a:cubicBezTo>
                <a:cubicBezTo>
                  <a:pt x="8693218" y="829573"/>
                  <a:pt x="8247763" y="844186"/>
                  <a:pt x="8005772" y="835818"/>
                </a:cubicBezTo>
                <a:cubicBezTo>
                  <a:pt x="7763781" y="827450"/>
                  <a:pt x="7438736" y="802393"/>
                  <a:pt x="7253995" y="835818"/>
                </a:cubicBezTo>
                <a:cubicBezTo>
                  <a:pt x="7069254" y="869243"/>
                  <a:pt x="6679374" y="855358"/>
                  <a:pt x="6502217" y="835818"/>
                </a:cubicBezTo>
                <a:cubicBezTo>
                  <a:pt x="6325060" y="816278"/>
                  <a:pt x="6080262" y="830321"/>
                  <a:pt x="5750440" y="835818"/>
                </a:cubicBezTo>
                <a:cubicBezTo>
                  <a:pt x="5420618" y="841315"/>
                  <a:pt x="5462376" y="824602"/>
                  <a:pt x="5275633" y="835818"/>
                </a:cubicBezTo>
                <a:cubicBezTo>
                  <a:pt x="5088890" y="847034"/>
                  <a:pt x="4735728" y="876260"/>
                  <a:pt x="4431531" y="835818"/>
                </a:cubicBezTo>
                <a:cubicBezTo>
                  <a:pt x="4127334" y="795376"/>
                  <a:pt x="3944965" y="821198"/>
                  <a:pt x="3772077" y="835818"/>
                </a:cubicBezTo>
                <a:cubicBezTo>
                  <a:pt x="3599189" y="850438"/>
                  <a:pt x="3568969" y="851418"/>
                  <a:pt x="3389594" y="835818"/>
                </a:cubicBezTo>
                <a:cubicBezTo>
                  <a:pt x="3210219" y="820218"/>
                  <a:pt x="2958723" y="826815"/>
                  <a:pt x="2730140" y="835818"/>
                </a:cubicBezTo>
                <a:cubicBezTo>
                  <a:pt x="2501557" y="844821"/>
                  <a:pt x="2292670" y="837760"/>
                  <a:pt x="2163009" y="835818"/>
                </a:cubicBezTo>
                <a:cubicBezTo>
                  <a:pt x="2033348" y="833876"/>
                  <a:pt x="1867565" y="819337"/>
                  <a:pt x="1595879" y="835818"/>
                </a:cubicBezTo>
                <a:cubicBezTo>
                  <a:pt x="1324193" y="852300"/>
                  <a:pt x="1248348" y="852955"/>
                  <a:pt x="1028748" y="835818"/>
                </a:cubicBezTo>
                <a:cubicBezTo>
                  <a:pt x="809148" y="818681"/>
                  <a:pt x="251287" y="825369"/>
                  <a:pt x="0" y="835818"/>
                </a:cubicBezTo>
                <a:cubicBezTo>
                  <a:pt x="-1681" y="685654"/>
                  <a:pt x="15079" y="618640"/>
                  <a:pt x="0" y="409551"/>
                </a:cubicBezTo>
                <a:cubicBezTo>
                  <a:pt x="-15079" y="200462"/>
                  <a:pt x="-6749" y="147892"/>
                  <a:pt x="0" y="0"/>
                </a:cubicBezTo>
                <a:close/>
              </a:path>
              <a:path w="9232357" h="835818" stroke="0" extrusionOk="0">
                <a:moveTo>
                  <a:pt x="0" y="0"/>
                </a:moveTo>
                <a:cubicBezTo>
                  <a:pt x="223251" y="-9965"/>
                  <a:pt x="425184" y="25049"/>
                  <a:pt x="567131" y="0"/>
                </a:cubicBezTo>
                <a:cubicBezTo>
                  <a:pt x="709078" y="-25049"/>
                  <a:pt x="785035" y="16587"/>
                  <a:pt x="949614" y="0"/>
                </a:cubicBezTo>
                <a:cubicBezTo>
                  <a:pt x="1114193" y="-16587"/>
                  <a:pt x="1557087" y="28404"/>
                  <a:pt x="1793715" y="0"/>
                </a:cubicBezTo>
                <a:cubicBezTo>
                  <a:pt x="2030343" y="-28404"/>
                  <a:pt x="2116430" y="-606"/>
                  <a:pt x="2360846" y="0"/>
                </a:cubicBezTo>
                <a:cubicBezTo>
                  <a:pt x="2605262" y="606"/>
                  <a:pt x="2671511" y="-9854"/>
                  <a:pt x="2927976" y="0"/>
                </a:cubicBezTo>
                <a:cubicBezTo>
                  <a:pt x="3184441" y="9854"/>
                  <a:pt x="3444098" y="1898"/>
                  <a:pt x="3772077" y="0"/>
                </a:cubicBezTo>
                <a:cubicBezTo>
                  <a:pt x="4100056" y="-1898"/>
                  <a:pt x="4014175" y="12590"/>
                  <a:pt x="4246884" y="0"/>
                </a:cubicBezTo>
                <a:cubicBezTo>
                  <a:pt x="4479593" y="-12590"/>
                  <a:pt x="4879794" y="11172"/>
                  <a:pt x="5090985" y="0"/>
                </a:cubicBezTo>
                <a:cubicBezTo>
                  <a:pt x="5302176" y="-11172"/>
                  <a:pt x="5520419" y="23327"/>
                  <a:pt x="5935087" y="0"/>
                </a:cubicBezTo>
                <a:cubicBezTo>
                  <a:pt x="6349755" y="-23327"/>
                  <a:pt x="6335790" y="-12059"/>
                  <a:pt x="6594541" y="0"/>
                </a:cubicBezTo>
                <a:cubicBezTo>
                  <a:pt x="6853292" y="12059"/>
                  <a:pt x="7112550" y="-38585"/>
                  <a:pt x="7438642" y="0"/>
                </a:cubicBezTo>
                <a:cubicBezTo>
                  <a:pt x="7764734" y="38585"/>
                  <a:pt x="7734738" y="-17910"/>
                  <a:pt x="8005772" y="0"/>
                </a:cubicBezTo>
                <a:cubicBezTo>
                  <a:pt x="8276806" y="17910"/>
                  <a:pt x="8402224" y="3247"/>
                  <a:pt x="8572903" y="0"/>
                </a:cubicBezTo>
                <a:cubicBezTo>
                  <a:pt x="8743582" y="-3247"/>
                  <a:pt x="8953724" y="-23250"/>
                  <a:pt x="9232357" y="0"/>
                </a:cubicBezTo>
                <a:cubicBezTo>
                  <a:pt x="9251851" y="105891"/>
                  <a:pt x="9219819" y="305693"/>
                  <a:pt x="9232357" y="409551"/>
                </a:cubicBezTo>
                <a:cubicBezTo>
                  <a:pt x="9244895" y="513409"/>
                  <a:pt x="9230862" y="689937"/>
                  <a:pt x="9232357" y="835818"/>
                </a:cubicBezTo>
                <a:cubicBezTo>
                  <a:pt x="9006286" y="870821"/>
                  <a:pt x="8830125" y="861135"/>
                  <a:pt x="8480579" y="835818"/>
                </a:cubicBezTo>
                <a:cubicBezTo>
                  <a:pt x="8131033" y="810501"/>
                  <a:pt x="7994403" y="813372"/>
                  <a:pt x="7821125" y="835818"/>
                </a:cubicBezTo>
                <a:cubicBezTo>
                  <a:pt x="7647847" y="858264"/>
                  <a:pt x="7524391" y="828845"/>
                  <a:pt x="7438642" y="835818"/>
                </a:cubicBezTo>
                <a:cubicBezTo>
                  <a:pt x="7352893" y="842791"/>
                  <a:pt x="7153389" y="821216"/>
                  <a:pt x="6963835" y="835818"/>
                </a:cubicBezTo>
                <a:cubicBezTo>
                  <a:pt x="6774281" y="850420"/>
                  <a:pt x="6441357" y="846808"/>
                  <a:pt x="6119734" y="835818"/>
                </a:cubicBezTo>
                <a:cubicBezTo>
                  <a:pt x="5798111" y="824828"/>
                  <a:pt x="5637403" y="823308"/>
                  <a:pt x="5460280" y="835818"/>
                </a:cubicBezTo>
                <a:cubicBezTo>
                  <a:pt x="5283157" y="848328"/>
                  <a:pt x="5137659" y="823233"/>
                  <a:pt x="4985473" y="835818"/>
                </a:cubicBezTo>
                <a:cubicBezTo>
                  <a:pt x="4833287" y="848403"/>
                  <a:pt x="4609151" y="848559"/>
                  <a:pt x="4326019" y="835818"/>
                </a:cubicBezTo>
                <a:cubicBezTo>
                  <a:pt x="4042887" y="823077"/>
                  <a:pt x="4114140" y="821699"/>
                  <a:pt x="3943535" y="835818"/>
                </a:cubicBezTo>
                <a:cubicBezTo>
                  <a:pt x="3772930" y="849937"/>
                  <a:pt x="3726446" y="831359"/>
                  <a:pt x="3561052" y="835818"/>
                </a:cubicBezTo>
                <a:cubicBezTo>
                  <a:pt x="3395658" y="840277"/>
                  <a:pt x="3069924" y="829497"/>
                  <a:pt x="2901598" y="835818"/>
                </a:cubicBezTo>
                <a:cubicBezTo>
                  <a:pt x="2733272" y="842139"/>
                  <a:pt x="2546793" y="812922"/>
                  <a:pt x="2426791" y="835818"/>
                </a:cubicBezTo>
                <a:cubicBezTo>
                  <a:pt x="2306789" y="858714"/>
                  <a:pt x="1955013" y="828228"/>
                  <a:pt x="1675013" y="835818"/>
                </a:cubicBezTo>
                <a:cubicBezTo>
                  <a:pt x="1395013" y="843408"/>
                  <a:pt x="1421208" y="844872"/>
                  <a:pt x="1200206" y="835818"/>
                </a:cubicBezTo>
                <a:cubicBezTo>
                  <a:pt x="979204" y="826764"/>
                  <a:pt x="507336" y="869802"/>
                  <a:pt x="0" y="835818"/>
                </a:cubicBezTo>
                <a:cubicBezTo>
                  <a:pt x="-8192" y="660121"/>
                  <a:pt x="-7238" y="617363"/>
                  <a:pt x="0" y="442984"/>
                </a:cubicBezTo>
                <a:cubicBezTo>
                  <a:pt x="7238" y="268605"/>
                  <a:pt x="-8576" y="191426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54E712-BA5C-B775-5E1E-B96715DAFDB3}"/>
              </a:ext>
            </a:extLst>
          </p:cNvPr>
          <p:cNvSpPr txBox="1"/>
          <p:nvPr/>
        </p:nvSpPr>
        <p:spPr>
          <a:xfrm>
            <a:off x="411075" y="1094466"/>
            <a:ext cx="6765045" cy="79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>
                <a:latin typeface="Cavolini" panose="03000502040302020204" pitchFamily="66" charset="0"/>
                <a:cs typeface="Cavolini" panose="03000502040302020204" pitchFamily="66" charset="0"/>
              </a:rPr>
              <a:t>1. We learn about Islam, the life of the Prophet Muhammad (PBUH), and how to follow good values</a:t>
            </a:r>
            <a:r>
              <a:rPr lang="en-GB" sz="1200" dirty="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E3E44B-621A-857D-46C5-82C0E45AEEFF}"/>
              </a:ext>
            </a:extLst>
          </p:cNvPr>
          <p:cNvSpPr/>
          <p:nvPr/>
        </p:nvSpPr>
        <p:spPr>
          <a:xfrm>
            <a:off x="2724794" y="2203057"/>
            <a:ext cx="8326588" cy="1009159"/>
          </a:xfrm>
          <a:custGeom>
            <a:avLst/>
            <a:gdLst>
              <a:gd name="connsiteX0" fmla="*/ 0 w 8326588"/>
              <a:gd name="connsiteY0" fmla="*/ 0 h 1009159"/>
              <a:gd name="connsiteX1" fmla="*/ 860414 w 8326588"/>
              <a:gd name="connsiteY1" fmla="*/ 0 h 1009159"/>
              <a:gd name="connsiteX2" fmla="*/ 1720828 w 8326588"/>
              <a:gd name="connsiteY2" fmla="*/ 0 h 1009159"/>
              <a:gd name="connsiteX3" fmla="*/ 2414711 w 8326588"/>
              <a:gd name="connsiteY3" fmla="*/ 0 h 1009159"/>
              <a:gd name="connsiteX4" fmla="*/ 3191859 w 8326588"/>
              <a:gd name="connsiteY4" fmla="*/ 0 h 1009159"/>
              <a:gd name="connsiteX5" fmla="*/ 3802475 w 8326588"/>
              <a:gd name="connsiteY5" fmla="*/ 0 h 1009159"/>
              <a:gd name="connsiteX6" fmla="*/ 4496358 w 8326588"/>
              <a:gd name="connsiteY6" fmla="*/ 0 h 1009159"/>
              <a:gd name="connsiteX7" fmla="*/ 5356772 w 8326588"/>
              <a:gd name="connsiteY7" fmla="*/ 0 h 1009159"/>
              <a:gd name="connsiteX8" fmla="*/ 5884122 w 8326588"/>
              <a:gd name="connsiteY8" fmla="*/ 0 h 1009159"/>
              <a:gd name="connsiteX9" fmla="*/ 6661270 w 8326588"/>
              <a:gd name="connsiteY9" fmla="*/ 0 h 1009159"/>
              <a:gd name="connsiteX10" fmla="*/ 7188621 w 8326588"/>
              <a:gd name="connsiteY10" fmla="*/ 0 h 1009159"/>
              <a:gd name="connsiteX11" fmla="*/ 8326588 w 8326588"/>
              <a:gd name="connsiteY11" fmla="*/ 0 h 1009159"/>
              <a:gd name="connsiteX12" fmla="*/ 8326588 w 8326588"/>
              <a:gd name="connsiteY12" fmla="*/ 514671 h 1009159"/>
              <a:gd name="connsiteX13" fmla="*/ 8326588 w 8326588"/>
              <a:gd name="connsiteY13" fmla="*/ 1009159 h 1009159"/>
              <a:gd name="connsiteX14" fmla="*/ 7466174 w 8326588"/>
              <a:gd name="connsiteY14" fmla="*/ 1009159 h 1009159"/>
              <a:gd name="connsiteX15" fmla="*/ 6772292 w 8326588"/>
              <a:gd name="connsiteY15" fmla="*/ 1009159 h 1009159"/>
              <a:gd name="connsiteX16" fmla="*/ 6078409 w 8326588"/>
              <a:gd name="connsiteY16" fmla="*/ 1009159 h 1009159"/>
              <a:gd name="connsiteX17" fmla="*/ 5384527 w 8326588"/>
              <a:gd name="connsiteY17" fmla="*/ 1009159 h 1009159"/>
              <a:gd name="connsiteX18" fmla="*/ 4690645 w 8326588"/>
              <a:gd name="connsiteY18" fmla="*/ 1009159 h 1009159"/>
              <a:gd name="connsiteX19" fmla="*/ 4080028 w 8326588"/>
              <a:gd name="connsiteY19" fmla="*/ 1009159 h 1009159"/>
              <a:gd name="connsiteX20" fmla="*/ 3302880 w 8326588"/>
              <a:gd name="connsiteY20" fmla="*/ 1009159 h 1009159"/>
              <a:gd name="connsiteX21" fmla="*/ 2608998 w 8326588"/>
              <a:gd name="connsiteY21" fmla="*/ 1009159 h 1009159"/>
              <a:gd name="connsiteX22" fmla="*/ 1748583 w 8326588"/>
              <a:gd name="connsiteY22" fmla="*/ 1009159 h 1009159"/>
              <a:gd name="connsiteX23" fmla="*/ 888169 w 8326588"/>
              <a:gd name="connsiteY23" fmla="*/ 1009159 h 1009159"/>
              <a:gd name="connsiteX24" fmla="*/ 0 w 8326588"/>
              <a:gd name="connsiteY24" fmla="*/ 1009159 h 1009159"/>
              <a:gd name="connsiteX25" fmla="*/ 0 w 8326588"/>
              <a:gd name="connsiteY25" fmla="*/ 494488 h 1009159"/>
              <a:gd name="connsiteX26" fmla="*/ 0 w 8326588"/>
              <a:gd name="connsiteY26" fmla="*/ 0 h 100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326588" h="1009159" fill="none" extrusionOk="0">
                <a:moveTo>
                  <a:pt x="0" y="0"/>
                </a:moveTo>
                <a:cubicBezTo>
                  <a:pt x="207693" y="26594"/>
                  <a:pt x="516051" y="-10174"/>
                  <a:pt x="860414" y="0"/>
                </a:cubicBezTo>
                <a:cubicBezTo>
                  <a:pt x="1204777" y="10174"/>
                  <a:pt x="1468668" y="-1238"/>
                  <a:pt x="1720828" y="0"/>
                </a:cubicBezTo>
                <a:cubicBezTo>
                  <a:pt x="1972988" y="1238"/>
                  <a:pt x="2255256" y="702"/>
                  <a:pt x="2414711" y="0"/>
                </a:cubicBezTo>
                <a:cubicBezTo>
                  <a:pt x="2574166" y="-702"/>
                  <a:pt x="2959124" y="25230"/>
                  <a:pt x="3191859" y="0"/>
                </a:cubicBezTo>
                <a:cubicBezTo>
                  <a:pt x="3424594" y="-25230"/>
                  <a:pt x="3592374" y="-14068"/>
                  <a:pt x="3802475" y="0"/>
                </a:cubicBezTo>
                <a:cubicBezTo>
                  <a:pt x="4012576" y="14068"/>
                  <a:pt x="4184143" y="-31283"/>
                  <a:pt x="4496358" y="0"/>
                </a:cubicBezTo>
                <a:cubicBezTo>
                  <a:pt x="4808573" y="31283"/>
                  <a:pt x="5098885" y="32039"/>
                  <a:pt x="5356772" y="0"/>
                </a:cubicBezTo>
                <a:cubicBezTo>
                  <a:pt x="5614659" y="-32039"/>
                  <a:pt x="5622274" y="-23102"/>
                  <a:pt x="5884122" y="0"/>
                </a:cubicBezTo>
                <a:cubicBezTo>
                  <a:pt x="6145970" y="23102"/>
                  <a:pt x="6274725" y="38237"/>
                  <a:pt x="6661270" y="0"/>
                </a:cubicBezTo>
                <a:cubicBezTo>
                  <a:pt x="7047815" y="-38237"/>
                  <a:pt x="6932670" y="-4914"/>
                  <a:pt x="7188621" y="0"/>
                </a:cubicBezTo>
                <a:cubicBezTo>
                  <a:pt x="7444572" y="4914"/>
                  <a:pt x="7968030" y="-26736"/>
                  <a:pt x="8326588" y="0"/>
                </a:cubicBezTo>
                <a:cubicBezTo>
                  <a:pt x="8330860" y="171572"/>
                  <a:pt x="8319089" y="333266"/>
                  <a:pt x="8326588" y="514671"/>
                </a:cubicBezTo>
                <a:cubicBezTo>
                  <a:pt x="8334087" y="696076"/>
                  <a:pt x="8334353" y="885774"/>
                  <a:pt x="8326588" y="1009159"/>
                </a:cubicBezTo>
                <a:cubicBezTo>
                  <a:pt x="8145405" y="1037578"/>
                  <a:pt x="7840759" y="1033405"/>
                  <a:pt x="7466174" y="1009159"/>
                </a:cubicBezTo>
                <a:cubicBezTo>
                  <a:pt x="7091589" y="984913"/>
                  <a:pt x="7053949" y="1024949"/>
                  <a:pt x="6772292" y="1009159"/>
                </a:cubicBezTo>
                <a:cubicBezTo>
                  <a:pt x="6490635" y="993369"/>
                  <a:pt x="6373388" y="977298"/>
                  <a:pt x="6078409" y="1009159"/>
                </a:cubicBezTo>
                <a:cubicBezTo>
                  <a:pt x="5783430" y="1041020"/>
                  <a:pt x="5692855" y="1010513"/>
                  <a:pt x="5384527" y="1009159"/>
                </a:cubicBezTo>
                <a:cubicBezTo>
                  <a:pt x="5076199" y="1007805"/>
                  <a:pt x="4927709" y="1035544"/>
                  <a:pt x="4690645" y="1009159"/>
                </a:cubicBezTo>
                <a:cubicBezTo>
                  <a:pt x="4453581" y="982774"/>
                  <a:pt x="4319031" y="1009181"/>
                  <a:pt x="4080028" y="1009159"/>
                </a:cubicBezTo>
                <a:cubicBezTo>
                  <a:pt x="3841025" y="1009137"/>
                  <a:pt x="3596968" y="1027087"/>
                  <a:pt x="3302880" y="1009159"/>
                </a:cubicBezTo>
                <a:cubicBezTo>
                  <a:pt x="3008792" y="991231"/>
                  <a:pt x="2899318" y="1003525"/>
                  <a:pt x="2608998" y="1009159"/>
                </a:cubicBezTo>
                <a:cubicBezTo>
                  <a:pt x="2318678" y="1014793"/>
                  <a:pt x="2135814" y="1050776"/>
                  <a:pt x="1748583" y="1009159"/>
                </a:cubicBezTo>
                <a:cubicBezTo>
                  <a:pt x="1361353" y="967542"/>
                  <a:pt x="1273110" y="979120"/>
                  <a:pt x="888169" y="1009159"/>
                </a:cubicBezTo>
                <a:cubicBezTo>
                  <a:pt x="503228" y="1039198"/>
                  <a:pt x="429460" y="972571"/>
                  <a:pt x="0" y="1009159"/>
                </a:cubicBezTo>
                <a:cubicBezTo>
                  <a:pt x="-18469" y="900510"/>
                  <a:pt x="6237" y="659973"/>
                  <a:pt x="0" y="494488"/>
                </a:cubicBezTo>
                <a:cubicBezTo>
                  <a:pt x="-6237" y="329003"/>
                  <a:pt x="-20538" y="202697"/>
                  <a:pt x="0" y="0"/>
                </a:cubicBezTo>
                <a:close/>
              </a:path>
              <a:path w="8326588" h="1009159" stroke="0" extrusionOk="0">
                <a:moveTo>
                  <a:pt x="0" y="0"/>
                </a:moveTo>
                <a:cubicBezTo>
                  <a:pt x="192284" y="-12234"/>
                  <a:pt x="387963" y="-22404"/>
                  <a:pt x="610616" y="0"/>
                </a:cubicBezTo>
                <a:cubicBezTo>
                  <a:pt x="833269" y="22404"/>
                  <a:pt x="929539" y="-4987"/>
                  <a:pt x="1054701" y="0"/>
                </a:cubicBezTo>
                <a:cubicBezTo>
                  <a:pt x="1179863" y="4987"/>
                  <a:pt x="1517872" y="-18120"/>
                  <a:pt x="1915115" y="0"/>
                </a:cubicBezTo>
                <a:cubicBezTo>
                  <a:pt x="2312358" y="18120"/>
                  <a:pt x="2273959" y="-26515"/>
                  <a:pt x="2525732" y="0"/>
                </a:cubicBezTo>
                <a:cubicBezTo>
                  <a:pt x="2777505" y="26515"/>
                  <a:pt x="2947725" y="-9101"/>
                  <a:pt x="3136348" y="0"/>
                </a:cubicBezTo>
                <a:cubicBezTo>
                  <a:pt x="3324971" y="9101"/>
                  <a:pt x="3692828" y="39577"/>
                  <a:pt x="3996762" y="0"/>
                </a:cubicBezTo>
                <a:cubicBezTo>
                  <a:pt x="4300696" y="-39577"/>
                  <a:pt x="4320515" y="3544"/>
                  <a:pt x="4524113" y="0"/>
                </a:cubicBezTo>
                <a:cubicBezTo>
                  <a:pt x="4727711" y="-3544"/>
                  <a:pt x="5115193" y="-20716"/>
                  <a:pt x="5384527" y="0"/>
                </a:cubicBezTo>
                <a:cubicBezTo>
                  <a:pt x="5653861" y="20716"/>
                  <a:pt x="5954260" y="31077"/>
                  <a:pt x="6244941" y="0"/>
                </a:cubicBezTo>
                <a:cubicBezTo>
                  <a:pt x="6535622" y="-31077"/>
                  <a:pt x="6738192" y="-10473"/>
                  <a:pt x="6938823" y="0"/>
                </a:cubicBezTo>
                <a:cubicBezTo>
                  <a:pt x="7139454" y="10473"/>
                  <a:pt x="7657654" y="-57943"/>
                  <a:pt x="8326588" y="0"/>
                </a:cubicBezTo>
                <a:cubicBezTo>
                  <a:pt x="8337230" y="230688"/>
                  <a:pt x="8345329" y="315176"/>
                  <a:pt x="8326588" y="494488"/>
                </a:cubicBezTo>
                <a:cubicBezTo>
                  <a:pt x="8307847" y="673800"/>
                  <a:pt x="8333375" y="773017"/>
                  <a:pt x="8326588" y="1009159"/>
                </a:cubicBezTo>
                <a:cubicBezTo>
                  <a:pt x="8133304" y="1023822"/>
                  <a:pt x="7873134" y="998143"/>
                  <a:pt x="7632706" y="1009159"/>
                </a:cubicBezTo>
                <a:cubicBezTo>
                  <a:pt x="7392278" y="1020175"/>
                  <a:pt x="7326174" y="996749"/>
                  <a:pt x="7105355" y="1009159"/>
                </a:cubicBezTo>
                <a:cubicBezTo>
                  <a:pt x="6884536" y="1021569"/>
                  <a:pt x="6689603" y="1026269"/>
                  <a:pt x="6411473" y="1009159"/>
                </a:cubicBezTo>
                <a:cubicBezTo>
                  <a:pt x="6133343" y="992049"/>
                  <a:pt x="5781448" y="1006491"/>
                  <a:pt x="5551059" y="1009159"/>
                </a:cubicBezTo>
                <a:cubicBezTo>
                  <a:pt x="5320670" y="1011827"/>
                  <a:pt x="5091857" y="1014407"/>
                  <a:pt x="4857176" y="1009159"/>
                </a:cubicBezTo>
                <a:cubicBezTo>
                  <a:pt x="4622495" y="1003911"/>
                  <a:pt x="4608048" y="1013725"/>
                  <a:pt x="4413092" y="1009159"/>
                </a:cubicBezTo>
                <a:cubicBezTo>
                  <a:pt x="4218136" y="1004593"/>
                  <a:pt x="4026684" y="1007898"/>
                  <a:pt x="3885741" y="1009159"/>
                </a:cubicBezTo>
                <a:cubicBezTo>
                  <a:pt x="3744798" y="1010420"/>
                  <a:pt x="3450614" y="1050143"/>
                  <a:pt x="3025327" y="1009159"/>
                </a:cubicBezTo>
                <a:cubicBezTo>
                  <a:pt x="2600040" y="968175"/>
                  <a:pt x="2534808" y="990693"/>
                  <a:pt x="2331445" y="1009159"/>
                </a:cubicBezTo>
                <a:cubicBezTo>
                  <a:pt x="2128082" y="1027625"/>
                  <a:pt x="2056453" y="994938"/>
                  <a:pt x="1804094" y="1009159"/>
                </a:cubicBezTo>
                <a:cubicBezTo>
                  <a:pt x="1551735" y="1023380"/>
                  <a:pt x="1448594" y="1034032"/>
                  <a:pt x="1110212" y="1009159"/>
                </a:cubicBezTo>
                <a:cubicBezTo>
                  <a:pt x="771830" y="984286"/>
                  <a:pt x="817405" y="1004458"/>
                  <a:pt x="666127" y="1009159"/>
                </a:cubicBezTo>
                <a:cubicBezTo>
                  <a:pt x="514849" y="1013860"/>
                  <a:pt x="289235" y="1006030"/>
                  <a:pt x="0" y="1009159"/>
                </a:cubicBezTo>
                <a:cubicBezTo>
                  <a:pt x="-7291" y="875154"/>
                  <a:pt x="-7377" y="682815"/>
                  <a:pt x="0" y="504580"/>
                </a:cubicBezTo>
                <a:cubicBezTo>
                  <a:pt x="7377" y="326345"/>
                  <a:pt x="-7367" y="121066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794D072-E994-2D90-3002-154FCE94CAF6}"/>
              </a:ext>
            </a:extLst>
          </p:cNvPr>
          <p:cNvSpPr/>
          <p:nvPr/>
        </p:nvSpPr>
        <p:spPr>
          <a:xfrm>
            <a:off x="2819683" y="2289728"/>
            <a:ext cx="8061187" cy="835818"/>
          </a:xfrm>
          <a:custGeom>
            <a:avLst/>
            <a:gdLst>
              <a:gd name="connsiteX0" fmla="*/ 0 w 8061187"/>
              <a:gd name="connsiteY0" fmla="*/ 0 h 835818"/>
              <a:gd name="connsiteX1" fmla="*/ 832989 w 8061187"/>
              <a:gd name="connsiteY1" fmla="*/ 0 h 835818"/>
              <a:gd name="connsiteX2" fmla="*/ 1665979 w 8061187"/>
              <a:gd name="connsiteY2" fmla="*/ 0 h 835818"/>
              <a:gd name="connsiteX3" fmla="*/ 2337744 w 8061187"/>
              <a:gd name="connsiteY3" fmla="*/ 0 h 835818"/>
              <a:gd name="connsiteX4" fmla="*/ 3090122 w 8061187"/>
              <a:gd name="connsiteY4" fmla="*/ 0 h 835818"/>
              <a:gd name="connsiteX5" fmla="*/ 3681275 w 8061187"/>
              <a:gd name="connsiteY5" fmla="*/ 0 h 835818"/>
              <a:gd name="connsiteX6" fmla="*/ 4353041 w 8061187"/>
              <a:gd name="connsiteY6" fmla="*/ 0 h 835818"/>
              <a:gd name="connsiteX7" fmla="*/ 5186030 w 8061187"/>
              <a:gd name="connsiteY7" fmla="*/ 0 h 835818"/>
              <a:gd name="connsiteX8" fmla="*/ 5696572 w 8061187"/>
              <a:gd name="connsiteY8" fmla="*/ 0 h 835818"/>
              <a:gd name="connsiteX9" fmla="*/ 6448950 w 8061187"/>
              <a:gd name="connsiteY9" fmla="*/ 0 h 835818"/>
              <a:gd name="connsiteX10" fmla="*/ 6959491 w 8061187"/>
              <a:gd name="connsiteY10" fmla="*/ 0 h 835818"/>
              <a:gd name="connsiteX11" fmla="*/ 8061187 w 8061187"/>
              <a:gd name="connsiteY11" fmla="*/ 0 h 835818"/>
              <a:gd name="connsiteX12" fmla="*/ 8061187 w 8061187"/>
              <a:gd name="connsiteY12" fmla="*/ 426267 h 835818"/>
              <a:gd name="connsiteX13" fmla="*/ 8061187 w 8061187"/>
              <a:gd name="connsiteY13" fmla="*/ 835818 h 835818"/>
              <a:gd name="connsiteX14" fmla="*/ 7228198 w 8061187"/>
              <a:gd name="connsiteY14" fmla="*/ 835818 h 835818"/>
              <a:gd name="connsiteX15" fmla="*/ 6556432 w 8061187"/>
              <a:gd name="connsiteY15" fmla="*/ 835818 h 835818"/>
              <a:gd name="connsiteX16" fmla="*/ 5884667 w 8061187"/>
              <a:gd name="connsiteY16" fmla="*/ 835818 h 835818"/>
              <a:gd name="connsiteX17" fmla="*/ 5212901 w 8061187"/>
              <a:gd name="connsiteY17" fmla="*/ 835818 h 835818"/>
              <a:gd name="connsiteX18" fmla="*/ 4541135 w 8061187"/>
              <a:gd name="connsiteY18" fmla="*/ 835818 h 835818"/>
              <a:gd name="connsiteX19" fmla="*/ 3949982 w 8061187"/>
              <a:gd name="connsiteY19" fmla="*/ 835818 h 835818"/>
              <a:gd name="connsiteX20" fmla="*/ 3197604 w 8061187"/>
              <a:gd name="connsiteY20" fmla="*/ 835818 h 835818"/>
              <a:gd name="connsiteX21" fmla="*/ 2525839 w 8061187"/>
              <a:gd name="connsiteY21" fmla="*/ 835818 h 835818"/>
              <a:gd name="connsiteX22" fmla="*/ 1692849 w 8061187"/>
              <a:gd name="connsiteY22" fmla="*/ 835818 h 835818"/>
              <a:gd name="connsiteX23" fmla="*/ 859860 w 8061187"/>
              <a:gd name="connsiteY23" fmla="*/ 835818 h 835818"/>
              <a:gd name="connsiteX24" fmla="*/ 0 w 8061187"/>
              <a:gd name="connsiteY24" fmla="*/ 835818 h 835818"/>
              <a:gd name="connsiteX25" fmla="*/ 0 w 8061187"/>
              <a:gd name="connsiteY25" fmla="*/ 409551 h 835818"/>
              <a:gd name="connsiteX26" fmla="*/ 0 w 8061187"/>
              <a:gd name="connsiteY26" fmla="*/ 0 h 83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061187" h="835818" fill="none" extrusionOk="0">
                <a:moveTo>
                  <a:pt x="0" y="0"/>
                </a:moveTo>
                <a:cubicBezTo>
                  <a:pt x="366180" y="-25852"/>
                  <a:pt x="491011" y="19732"/>
                  <a:pt x="832989" y="0"/>
                </a:cubicBezTo>
                <a:cubicBezTo>
                  <a:pt x="1174967" y="-19732"/>
                  <a:pt x="1362712" y="-15551"/>
                  <a:pt x="1665979" y="0"/>
                </a:cubicBezTo>
                <a:cubicBezTo>
                  <a:pt x="1969246" y="15551"/>
                  <a:pt x="2196709" y="-12724"/>
                  <a:pt x="2337744" y="0"/>
                </a:cubicBezTo>
                <a:cubicBezTo>
                  <a:pt x="2478780" y="12724"/>
                  <a:pt x="2826945" y="37069"/>
                  <a:pt x="3090122" y="0"/>
                </a:cubicBezTo>
                <a:cubicBezTo>
                  <a:pt x="3353299" y="-37069"/>
                  <a:pt x="3544635" y="-19446"/>
                  <a:pt x="3681275" y="0"/>
                </a:cubicBezTo>
                <a:cubicBezTo>
                  <a:pt x="3817915" y="19446"/>
                  <a:pt x="4113909" y="-15271"/>
                  <a:pt x="4353041" y="0"/>
                </a:cubicBezTo>
                <a:cubicBezTo>
                  <a:pt x="4592173" y="15271"/>
                  <a:pt x="4994468" y="32748"/>
                  <a:pt x="5186030" y="0"/>
                </a:cubicBezTo>
                <a:cubicBezTo>
                  <a:pt x="5377592" y="-32748"/>
                  <a:pt x="5500172" y="15166"/>
                  <a:pt x="5696572" y="0"/>
                </a:cubicBezTo>
                <a:cubicBezTo>
                  <a:pt x="5892972" y="-15166"/>
                  <a:pt x="6227402" y="-28275"/>
                  <a:pt x="6448950" y="0"/>
                </a:cubicBezTo>
                <a:cubicBezTo>
                  <a:pt x="6670498" y="28275"/>
                  <a:pt x="6763898" y="16610"/>
                  <a:pt x="6959491" y="0"/>
                </a:cubicBezTo>
                <a:cubicBezTo>
                  <a:pt x="7155084" y="-16610"/>
                  <a:pt x="7631799" y="-11033"/>
                  <a:pt x="8061187" y="0"/>
                </a:cubicBezTo>
                <a:cubicBezTo>
                  <a:pt x="8050638" y="115668"/>
                  <a:pt x="8075392" y="300008"/>
                  <a:pt x="8061187" y="426267"/>
                </a:cubicBezTo>
                <a:cubicBezTo>
                  <a:pt x="8046982" y="552526"/>
                  <a:pt x="8070597" y="749943"/>
                  <a:pt x="8061187" y="835818"/>
                </a:cubicBezTo>
                <a:cubicBezTo>
                  <a:pt x="7815981" y="864428"/>
                  <a:pt x="7608910" y="807820"/>
                  <a:pt x="7228198" y="835818"/>
                </a:cubicBezTo>
                <a:cubicBezTo>
                  <a:pt x="6847486" y="863816"/>
                  <a:pt x="6709046" y="813840"/>
                  <a:pt x="6556432" y="835818"/>
                </a:cubicBezTo>
                <a:cubicBezTo>
                  <a:pt x="6403818" y="857796"/>
                  <a:pt x="6047580" y="839126"/>
                  <a:pt x="5884667" y="835818"/>
                </a:cubicBezTo>
                <a:cubicBezTo>
                  <a:pt x="5721755" y="832510"/>
                  <a:pt x="5367663" y="808143"/>
                  <a:pt x="5212901" y="835818"/>
                </a:cubicBezTo>
                <a:cubicBezTo>
                  <a:pt x="5058139" y="863493"/>
                  <a:pt x="4729029" y="836230"/>
                  <a:pt x="4541135" y="835818"/>
                </a:cubicBezTo>
                <a:cubicBezTo>
                  <a:pt x="4353241" y="835406"/>
                  <a:pt x="4123895" y="852350"/>
                  <a:pt x="3949982" y="835818"/>
                </a:cubicBezTo>
                <a:cubicBezTo>
                  <a:pt x="3776069" y="819286"/>
                  <a:pt x="3436171" y="821104"/>
                  <a:pt x="3197604" y="835818"/>
                </a:cubicBezTo>
                <a:cubicBezTo>
                  <a:pt x="2959037" y="850532"/>
                  <a:pt x="2676701" y="846608"/>
                  <a:pt x="2525839" y="835818"/>
                </a:cubicBezTo>
                <a:cubicBezTo>
                  <a:pt x="2374977" y="825028"/>
                  <a:pt x="1923945" y="796785"/>
                  <a:pt x="1692849" y="835818"/>
                </a:cubicBezTo>
                <a:cubicBezTo>
                  <a:pt x="1461753" y="874852"/>
                  <a:pt x="1087744" y="839198"/>
                  <a:pt x="859860" y="835818"/>
                </a:cubicBezTo>
                <a:cubicBezTo>
                  <a:pt x="631976" y="832438"/>
                  <a:pt x="290187" y="798034"/>
                  <a:pt x="0" y="835818"/>
                </a:cubicBezTo>
                <a:cubicBezTo>
                  <a:pt x="15006" y="685754"/>
                  <a:pt x="11928" y="583071"/>
                  <a:pt x="0" y="409551"/>
                </a:cubicBezTo>
                <a:cubicBezTo>
                  <a:pt x="-11928" y="236031"/>
                  <a:pt x="720" y="158162"/>
                  <a:pt x="0" y="0"/>
                </a:cubicBezTo>
                <a:close/>
              </a:path>
              <a:path w="8061187" h="835818" stroke="0" extrusionOk="0">
                <a:moveTo>
                  <a:pt x="0" y="0"/>
                </a:moveTo>
                <a:cubicBezTo>
                  <a:pt x="229324" y="8783"/>
                  <a:pt x="348389" y="-29091"/>
                  <a:pt x="591154" y="0"/>
                </a:cubicBezTo>
                <a:cubicBezTo>
                  <a:pt x="833919" y="29091"/>
                  <a:pt x="901982" y="17704"/>
                  <a:pt x="1021084" y="0"/>
                </a:cubicBezTo>
                <a:cubicBezTo>
                  <a:pt x="1140186" y="-17704"/>
                  <a:pt x="1529566" y="-11197"/>
                  <a:pt x="1854073" y="0"/>
                </a:cubicBezTo>
                <a:cubicBezTo>
                  <a:pt x="2178580" y="11197"/>
                  <a:pt x="2207067" y="19483"/>
                  <a:pt x="2445227" y="0"/>
                </a:cubicBezTo>
                <a:cubicBezTo>
                  <a:pt x="2683387" y="-19483"/>
                  <a:pt x="2777526" y="-10579"/>
                  <a:pt x="3036380" y="0"/>
                </a:cubicBezTo>
                <a:cubicBezTo>
                  <a:pt x="3295234" y="10579"/>
                  <a:pt x="3644259" y="-29814"/>
                  <a:pt x="3869370" y="0"/>
                </a:cubicBezTo>
                <a:cubicBezTo>
                  <a:pt x="4094481" y="29814"/>
                  <a:pt x="4141488" y="-14506"/>
                  <a:pt x="4379912" y="0"/>
                </a:cubicBezTo>
                <a:cubicBezTo>
                  <a:pt x="4618336" y="14506"/>
                  <a:pt x="4832262" y="1973"/>
                  <a:pt x="5212901" y="0"/>
                </a:cubicBezTo>
                <a:cubicBezTo>
                  <a:pt x="5593540" y="-1973"/>
                  <a:pt x="5713448" y="33535"/>
                  <a:pt x="6045890" y="0"/>
                </a:cubicBezTo>
                <a:cubicBezTo>
                  <a:pt x="6378332" y="-33535"/>
                  <a:pt x="6409983" y="2623"/>
                  <a:pt x="6717656" y="0"/>
                </a:cubicBezTo>
                <a:cubicBezTo>
                  <a:pt x="7025329" y="-2623"/>
                  <a:pt x="7456993" y="-49711"/>
                  <a:pt x="8061187" y="0"/>
                </a:cubicBezTo>
                <a:cubicBezTo>
                  <a:pt x="8065752" y="142725"/>
                  <a:pt x="8073890" y="292436"/>
                  <a:pt x="8061187" y="409551"/>
                </a:cubicBezTo>
                <a:cubicBezTo>
                  <a:pt x="8048484" y="526666"/>
                  <a:pt x="8070783" y="659364"/>
                  <a:pt x="8061187" y="835818"/>
                </a:cubicBezTo>
                <a:cubicBezTo>
                  <a:pt x="7732756" y="854574"/>
                  <a:pt x="7723312" y="819343"/>
                  <a:pt x="7389421" y="835818"/>
                </a:cubicBezTo>
                <a:cubicBezTo>
                  <a:pt x="7055530" y="852293"/>
                  <a:pt x="7121623" y="842431"/>
                  <a:pt x="6878880" y="835818"/>
                </a:cubicBezTo>
                <a:cubicBezTo>
                  <a:pt x="6636137" y="829205"/>
                  <a:pt x="6485064" y="848225"/>
                  <a:pt x="6207114" y="835818"/>
                </a:cubicBezTo>
                <a:cubicBezTo>
                  <a:pt x="5929164" y="823411"/>
                  <a:pt x="5541602" y="842437"/>
                  <a:pt x="5374125" y="835818"/>
                </a:cubicBezTo>
                <a:cubicBezTo>
                  <a:pt x="5206648" y="829199"/>
                  <a:pt x="4855320" y="840763"/>
                  <a:pt x="4702359" y="835818"/>
                </a:cubicBezTo>
                <a:cubicBezTo>
                  <a:pt x="4549398" y="830873"/>
                  <a:pt x="4404518" y="818461"/>
                  <a:pt x="4272429" y="835818"/>
                </a:cubicBezTo>
                <a:cubicBezTo>
                  <a:pt x="4140340" y="853176"/>
                  <a:pt x="3977394" y="853633"/>
                  <a:pt x="3761887" y="835818"/>
                </a:cubicBezTo>
                <a:cubicBezTo>
                  <a:pt x="3546380" y="818003"/>
                  <a:pt x="3305893" y="811148"/>
                  <a:pt x="2928898" y="835818"/>
                </a:cubicBezTo>
                <a:cubicBezTo>
                  <a:pt x="2551903" y="860488"/>
                  <a:pt x="2402117" y="837938"/>
                  <a:pt x="2257132" y="835818"/>
                </a:cubicBezTo>
                <a:cubicBezTo>
                  <a:pt x="2112147" y="833698"/>
                  <a:pt x="1986902" y="833358"/>
                  <a:pt x="1746591" y="835818"/>
                </a:cubicBezTo>
                <a:cubicBezTo>
                  <a:pt x="1506280" y="838278"/>
                  <a:pt x="1256859" y="802534"/>
                  <a:pt x="1074825" y="835818"/>
                </a:cubicBezTo>
                <a:cubicBezTo>
                  <a:pt x="892791" y="869102"/>
                  <a:pt x="819833" y="824513"/>
                  <a:pt x="644895" y="835818"/>
                </a:cubicBezTo>
                <a:cubicBezTo>
                  <a:pt x="469957" y="847124"/>
                  <a:pt x="298840" y="831913"/>
                  <a:pt x="0" y="835818"/>
                </a:cubicBezTo>
                <a:cubicBezTo>
                  <a:pt x="2032" y="698855"/>
                  <a:pt x="-5420" y="599254"/>
                  <a:pt x="0" y="417909"/>
                </a:cubicBezTo>
                <a:cubicBezTo>
                  <a:pt x="5420" y="236564"/>
                  <a:pt x="-5586" y="1692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28A307E-D628-9E99-BD97-68D5B463D5DE}"/>
              </a:ext>
            </a:extLst>
          </p:cNvPr>
          <p:cNvSpPr txBox="1"/>
          <p:nvPr/>
        </p:nvSpPr>
        <p:spPr>
          <a:xfrm>
            <a:off x="2910731" y="2287284"/>
            <a:ext cx="5953916" cy="79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>
                <a:latin typeface="Cavolini" panose="03000502040302020204" pitchFamily="66" charset="0"/>
                <a:cs typeface="Cavolini" panose="03000502040302020204" pitchFamily="66" charset="0"/>
              </a:rPr>
              <a:t>2. In this lesson, we exercise, play sports, and learn how to stay healthy.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E25B22A-D724-59F8-A3EE-CD8CF02AAAEF}"/>
              </a:ext>
            </a:extLst>
          </p:cNvPr>
          <p:cNvSpPr/>
          <p:nvPr/>
        </p:nvSpPr>
        <p:spPr>
          <a:xfrm>
            <a:off x="835948" y="3386118"/>
            <a:ext cx="7186047" cy="1009159"/>
          </a:xfrm>
          <a:custGeom>
            <a:avLst/>
            <a:gdLst>
              <a:gd name="connsiteX0" fmla="*/ 0 w 7186047"/>
              <a:gd name="connsiteY0" fmla="*/ 0 h 1009159"/>
              <a:gd name="connsiteX1" fmla="*/ 725137 w 7186047"/>
              <a:gd name="connsiteY1" fmla="*/ 0 h 1009159"/>
              <a:gd name="connsiteX2" fmla="*/ 1162833 w 7186047"/>
              <a:gd name="connsiteY2" fmla="*/ 0 h 1009159"/>
              <a:gd name="connsiteX3" fmla="*/ 1744250 w 7186047"/>
              <a:gd name="connsiteY3" fmla="*/ 0 h 1009159"/>
              <a:gd name="connsiteX4" fmla="*/ 2541248 w 7186047"/>
              <a:gd name="connsiteY4" fmla="*/ 0 h 1009159"/>
              <a:gd name="connsiteX5" fmla="*/ 3194525 w 7186047"/>
              <a:gd name="connsiteY5" fmla="*/ 0 h 1009159"/>
              <a:gd name="connsiteX6" fmla="*/ 3919662 w 7186047"/>
              <a:gd name="connsiteY6" fmla="*/ 0 h 1009159"/>
              <a:gd name="connsiteX7" fmla="*/ 4501079 w 7186047"/>
              <a:gd name="connsiteY7" fmla="*/ 0 h 1009159"/>
              <a:gd name="connsiteX8" fmla="*/ 5154356 w 7186047"/>
              <a:gd name="connsiteY8" fmla="*/ 0 h 1009159"/>
              <a:gd name="connsiteX9" fmla="*/ 5951353 w 7186047"/>
              <a:gd name="connsiteY9" fmla="*/ 0 h 1009159"/>
              <a:gd name="connsiteX10" fmla="*/ 6460910 w 7186047"/>
              <a:gd name="connsiteY10" fmla="*/ 0 h 1009159"/>
              <a:gd name="connsiteX11" fmla="*/ 7186047 w 7186047"/>
              <a:gd name="connsiteY11" fmla="*/ 0 h 1009159"/>
              <a:gd name="connsiteX12" fmla="*/ 7186047 w 7186047"/>
              <a:gd name="connsiteY12" fmla="*/ 484396 h 1009159"/>
              <a:gd name="connsiteX13" fmla="*/ 7186047 w 7186047"/>
              <a:gd name="connsiteY13" fmla="*/ 1009159 h 1009159"/>
              <a:gd name="connsiteX14" fmla="*/ 6532770 w 7186047"/>
              <a:gd name="connsiteY14" fmla="*/ 1009159 h 1009159"/>
              <a:gd name="connsiteX15" fmla="*/ 5879493 w 7186047"/>
              <a:gd name="connsiteY15" fmla="*/ 1009159 h 1009159"/>
              <a:gd name="connsiteX16" fmla="*/ 5369937 w 7186047"/>
              <a:gd name="connsiteY16" fmla="*/ 1009159 h 1009159"/>
              <a:gd name="connsiteX17" fmla="*/ 4716660 w 7186047"/>
              <a:gd name="connsiteY17" fmla="*/ 1009159 h 1009159"/>
              <a:gd name="connsiteX18" fmla="*/ 4063383 w 7186047"/>
              <a:gd name="connsiteY18" fmla="*/ 1009159 h 1009159"/>
              <a:gd name="connsiteX19" fmla="*/ 3410106 w 7186047"/>
              <a:gd name="connsiteY19" fmla="*/ 1009159 h 1009159"/>
              <a:gd name="connsiteX20" fmla="*/ 2756829 w 7186047"/>
              <a:gd name="connsiteY20" fmla="*/ 1009159 h 1009159"/>
              <a:gd name="connsiteX21" fmla="*/ 2175412 w 7186047"/>
              <a:gd name="connsiteY21" fmla="*/ 1009159 h 1009159"/>
              <a:gd name="connsiteX22" fmla="*/ 1450275 w 7186047"/>
              <a:gd name="connsiteY22" fmla="*/ 1009159 h 1009159"/>
              <a:gd name="connsiteX23" fmla="*/ 796998 w 7186047"/>
              <a:gd name="connsiteY23" fmla="*/ 1009159 h 1009159"/>
              <a:gd name="connsiteX24" fmla="*/ 0 w 7186047"/>
              <a:gd name="connsiteY24" fmla="*/ 1009159 h 1009159"/>
              <a:gd name="connsiteX25" fmla="*/ 0 w 7186047"/>
              <a:gd name="connsiteY25" fmla="*/ 484396 h 1009159"/>
              <a:gd name="connsiteX26" fmla="*/ 0 w 7186047"/>
              <a:gd name="connsiteY26" fmla="*/ 0 h 100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186047" h="1009159" fill="none" extrusionOk="0">
                <a:moveTo>
                  <a:pt x="0" y="0"/>
                </a:moveTo>
                <a:cubicBezTo>
                  <a:pt x="236249" y="17388"/>
                  <a:pt x="367385" y="33829"/>
                  <a:pt x="725137" y="0"/>
                </a:cubicBezTo>
                <a:cubicBezTo>
                  <a:pt x="1082889" y="-33829"/>
                  <a:pt x="961927" y="-17329"/>
                  <a:pt x="1162833" y="0"/>
                </a:cubicBezTo>
                <a:cubicBezTo>
                  <a:pt x="1363739" y="17329"/>
                  <a:pt x="1567493" y="18090"/>
                  <a:pt x="1744250" y="0"/>
                </a:cubicBezTo>
                <a:cubicBezTo>
                  <a:pt x="1921007" y="-18090"/>
                  <a:pt x="2184926" y="-2475"/>
                  <a:pt x="2541248" y="0"/>
                </a:cubicBezTo>
                <a:cubicBezTo>
                  <a:pt x="2897570" y="2475"/>
                  <a:pt x="2957474" y="-12583"/>
                  <a:pt x="3194525" y="0"/>
                </a:cubicBezTo>
                <a:cubicBezTo>
                  <a:pt x="3431576" y="12583"/>
                  <a:pt x="3760517" y="-34379"/>
                  <a:pt x="3919662" y="0"/>
                </a:cubicBezTo>
                <a:cubicBezTo>
                  <a:pt x="4078807" y="34379"/>
                  <a:pt x="4365904" y="8185"/>
                  <a:pt x="4501079" y="0"/>
                </a:cubicBezTo>
                <a:cubicBezTo>
                  <a:pt x="4636254" y="-8185"/>
                  <a:pt x="5010980" y="6698"/>
                  <a:pt x="5154356" y="0"/>
                </a:cubicBezTo>
                <a:cubicBezTo>
                  <a:pt x="5297732" y="-6698"/>
                  <a:pt x="5678698" y="33794"/>
                  <a:pt x="5951353" y="0"/>
                </a:cubicBezTo>
                <a:cubicBezTo>
                  <a:pt x="6224008" y="-33794"/>
                  <a:pt x="6285202" y="-3569"/>
                  <a:pt x="6460910" y="0"/>
                </a:cubicBezTo>
                <a:cubicBezTo>
                  <a:pt x="6636618" y="3569"/>
                  <a:pt x="6961296" y="-10079"/>
                  <a:pt x="7186047" y="0"/>
                </a:cubicBezTo>
                <a:cubicBezTo>
                  <a:pt x="7197801" y="215669"/>
                  <a:pt x="7205742" y="264394"/>
                  <a:pt x="7186047" y="484396"/>
                </a:cubicBezTo>
                <a:cubicBezTo>
                  <a:pt x="7166352" y="704398"/>
                  <a:pt x="7194028" y="808824"/>
                  <a:pt x="7186047" y="1009159"/>
                </a:cubicBezTo>
                <a:cubicBezTo>
                  <a:pt x="6965243" y="1012005"/>
                  <a:pt x="6786059" y="1021991"/>
                  <a:pt x="6532770" y="1009159"/>
                </a:cubicBezTo>
                <a:cubicBezTo>
                  <a:pt x="6279481" y="996327"/>
                  <a:pt x="6030519" y="1017680"/>
                  <a:pt x="5879493" y="1009159"/>
                </a:cubicBezTo>
                <a:cubicBezTo>
                  <a:pt x="5728467" y="1000638"/>
                  <a:pt x="5538118" y="989432"/>
                  <a:pt x="5369937" y="1009159"/>
                </a:cubicBezTo>
                <a:cubicBezTo>
                  <a:pt x="5201756" y="1028886"/>
                  <a:pt x="4858289" y="991167"/>
                  <a:pt x="4716660" y="1009159"/>
                </a:cubicBezTo>
                <a:cubicBezTo>
                  <a:pt x="4575031" y="1027151"/>
                  <a:pt x="4279965" y="1032455"/>
                  <a:pt x="4063383" y="1009159"/>
                </a:cubicBezTo>
                <a:cubicBezTo>
                  <a:pt x="3846801" y="985863"/>
                  <a:pt x="3580002" y="988440"/>
                  <a:pt x="3410106" y="1009159"/>
                </a:cubicBezTo>
                <a:cubicBezTo>
                  <a:pt x="3240210" y="1029878"/>
                  <a:pt x="2887800" y="1018346"/>
                  <a:pt x="2756829" y="1009159"/>
                </a:cubicBezTo>
                <a:cubicBezTo>
                  <a:pt x="2625858" y="999972"/>
                  <a:pt x="2462837" y="1027241"/>
                  <a:pt x="2175412" y="1009159"/>
                </a:cubicBezTo>
                <a:cubicBezTo>
                  <a:pt x="1887987" y="991077"/>
                  <a:pt x="1766648" y="1021070"/>
                  <a:pt x="1450275" y="1009159"/>
                </a:cubicBezTo>
                <a:cubicBezTo>
                  <a:pt x="1133902" y="997248"/>
                  <a:pt x="989957" y="985860"/>
                  <a:pt x="796998" y="1009159"/>
                </a:cubicBezTo>
                <a:cubicBezTo>
                  <a:pt x="604039" y="1032458"/>
                  <a:pt x="195918" y="1020902"/>
                  <a:pt x="0" y="1009159"/>
                </a:cubicBezTo>
                <a:cubicBezTo>
                  <a:pt x="22807" y="796676"/>
                  <a:pt x="-8128" y="730135"/>
                  <a:pt x="0" y="484396"/>
                </a:cubicBezTo>
                <a:cubicBezTo>
                  <a:pt x="8128" y="238657"/>
                  <a:pt x="16407" y="145196"/>
                  <a:pt x="0" y="0"/>
                </a:cubicBezTo>
                <a:close/>
              </a:path>
              <a:path w="7186047" h="1009159" stroke="0" extrusionOk="0">
                <a:moveTo>
                  <a:pt x="0" y="0"/>
                </a:moveTo>
                <a:cubicBezTo>
                  <a:pt x="195035" y="5977"/>
                  <a:pt x="311365" y="941"/>
                  <a:pt x="581417" y="0"/>
                </a:cubicBezTo>
                <a:cubicBezTo>
                  <a:pt x="851469" y="-941"/>
                  <a:pt x="863436" y="10981"/>
                  <a:pt x="1019112" y="0"/>
                </a:cubicBezTo>
                <a:cubicBezTo>
                  <a:pt x="1174789" y="-10981"/>
                  <a:pt x="1651351" y="27890"/>
                  <a:pt x="1816110" y="0"/>
                </a:cubicBezTo>
                <a:cubicBezTo>
                  <a:pt x="1980869" y="-27890"/>
                  <a:pt x="2263017" y="20811"/>
                  <a:pt x="2397527" y="0"/>
                </a:cubicBezTo>
                <a:cubicBezTo>
                  <a:pt x="2532037" y="-20811"/>
                  <a:pt x="2802696" y="-22489"/>
                  <a:pt x="2978943" y="0"/>
                </a:cubicBezTo>
                <a:cubicBezTo>
                  <a:pt x="3155190" y="22489"/>
                  <a:pt x="3394291" y="-17713"/>
                  <a:pt x="3775941" y="0"/>
                </a:cubicBezTo>
                <a:cubicBezTo>
                  <a:pt x="4157591" y="17713"/>
                  <a:pt x="4059431" y="-10177"/>
                  <a:pt x="4285497" y="0"/>
                </a:cubicBezTo>
                <a:cubicBezTo>
                  <a:pt x="4511563" y="10177"/>
                  <a:pt x="4763423" y="18574"/>
                  <a:pt x="5082495" y="0"/>
                </a:cubicBezTo>
                <a:cubicBezTo>
                  <a:pt x="5401567" y="-18574"/>
                  <a:pt x="5496138" y="-20571"/>
                  <a:pt x="5879493" y="0"/>
                </a:cubicBezTo>
                <a:cubicBezTo>
                  <a:pt x="6262848" y="20571"/>
                  <a:pt x="6237793" y="-18497"/>
                  <a:pt x="6532770" y="0"/>
                </a:cubicBezTo>
                <a:cubicBezTo>
                  <a:pt x="6827747" y="18497"/>
                  <a:pt x="7051565" y="13768"/>
                  <a:pt x="7186047" y="0"/>
                </a:cubicBezTo>
                <a:cubicBezTo>
                  <a:pt x="7196689" y="230688"/>
                  <a:pt x="7204788" y="315176"/>
                  <a:pt x="7186047" y="494488"/>
                </a:cubicBezTo>
                <a:cubicBezTo>
                  <a:pt x="7167306" y="673800"/>
                  <a:pt x="7192834" y="773017"/>
                  <a:pt x="7186047" y="1009159"/>
                </a:cubicBezTo>
                <a:cubicBezTo>
                  <a:pt x="7040777" y="1029967"/>
                  <a:pt x="6800501" y="1041039"/>
                  <a:pt x="6532770" y="1009159"/>
                </a:cubicBezTo>
                <a:cubicBezTo>
                  <a:pt x="6265039" y="977279"/>
                  <a:pt x="6214148" y="1008703"/>
                  <a:pt x="6023214" y="1009159"/>
                </a:cubicBezTo>
                <a:cubicBezTo>
                  <a:pt x="5832280" y="1009615"/>
                  <a:pt x="5579842" y="1020477"/>
                  <a:pt x="5369937" y="1009159"/>
                </a:cubicBezTo>
                <a:cubicBezTo>
                  <a:pt x="5160032" y="997841"/>
                  <a:pt x="4773928" y="984067"/>
                  <a:pt x="4572939" y="1009159"/>
                </a:cubicBezTo>
                <a:cubicBezTo>
                  <a:pt x="4371950" y="1034251"/>
                  <a:pt x="4126500" y="1017448"/>
                  <a:pt x="3919662" y="1009159"/>
                </a:cubicBezTo>
                <a:cubicBezTo>
                  <a:pt x="3712824" y="1000870"/>
                  <a:pt x="3646657" y="1007303"/>
                  <a:pt x="3481966" y="1009159"/>
                </a:cubicBezTo>
                <a:cubicBezTo>
                  <a:pt x="3317275" y="1011015"/>
                  <a:pt x="3221955" y="1006789"/>
                  <a:pt x="2972410" y="1009159"/>
                </a:cubicBezTo>
                <a:cubicBezTo>
                  <a:pt x="2722865" y="1011529"/>
                  <a:pt x="2460371" y="1037500"/>
                  <a:pt x="2175412" y="1009159"/>
                </a:cubicBezTo>
                <a:cubicBezTo>
                  <a:pt x="1890453" y="980818"/>
                  <a:pt x="1842790" y="1033140"/>
                  <a:pt x="1522135" y="1009159"/>
                </a:cubicBezTo>
                <a:cubicBezTo>
                  <a:pt x="1201480" y="985178"/>
                  <a:pt x="1124012" y="993657"/>
                  <a:pt x="1012579" y="1009159"/>
                </a:cubicBezTo>
                <a:cubicBezTo>
                  <a:pt x="901146" y="1024661"/>
                  <a:pt x="431258" y="1044703"/>
                  <a:pt x="0" y="1009159"/>
                </a:cubicBezTo>
                <a:cubicBezTo>
                  <a:pt x="14038" y="911976"/>
                  <a:pt x="-20184" y="644953"/>
                  <a:pt x="0" y="534854"/>
                </a:cubicBezTo>
                <a:cubicBezTo>
                  <a:pt x="20184" y="424756"/>
                  <a:pt x="15790" y="12378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7013144-7A00-B865-6E79-6A50F2F36F82}"/>
              </a:ext>
            </a:extLst>
          </p:cNvPr>
          <p:cNvSpPr/>
          <p:nvPr/>
        </p:nvSpPr>
        <p:spPr>
          <a:xfrm>
            <a:off x="930838" y="3472789"/>
            <a:ext cx="6947142" cy="835818"/>
          </a:xfrm>
          <a:custGeom>
            <a:avLst/>
            <a:gdLst>
              <a:gd name="connsiteX0" fmla="*/ 0 w 6947142"/>
              <a:gd name="connsiteY0" fmla="*/ 0 h 835818"/>
              <a:gd name="connsiteX1" fmla="*/ 486300 w 6947142"/>
              <a:gd name="connsiteY1" fmla="*/ 0 h 835818"/>
              <a:gd name="connsiteX2" fmla="*/ 1319957 w 6947142"/>
              <a:gd name="connsiteY2" fmla="*/ 0 h 835818"/>
              <a:gd name="connsiteX3" fmla="*/ 2084143 w 6947142"/>
              <a:gd name="connsiteY3" fmla="*/ 0 h 835818"/>
              <a:gd name="connsiteX4" fmla="*/ 2570443 w 6947142"/>
              <a:gd name="connsiteY4" fmla="*/ 0 h 835818"/>
              <a:gd name="connsiteX5" fmla="*/ 3195685 w 6947142"/>
              <a:gd name="connsiteY5" fmla="*/ 0 h 835818"/>
              <a:gd name="connsiteX6" fmla="*/ 4029342 w 6947142"/>
              <a:gd name="connsiteY6" fmla="*/ 0 h 835818"/>
              <a:gd name="connsiteX7" fmla="*/ 4724057 w 6947142"/>
              <a:gd name="connsiteY7" fmla="*/ 0 h 835818"/>
              <a:gd name="connsiteX8" fmla="*/ 5488242 w 6947142"/>
              <a:gd name="connsiteY8" fmla="*/ 0 h 835818"/>
              <a:gd name="connsiteX9" fmla="*/ 6113485 w 6947142"/>
              <a:gd name="connsiteY9" fmla="*/ 0 h 835818"/>
              <a:gd name="connsiteX10" fmla="*/ 6947142 w 6947142"/>
              <a:gd name="connsiteY10" fmla="*/ 0 h 835818"/>
              <a:gd name="connsiteX11" fmla="*/ 6947142 w 6947142"/>
              <a:gd name="connsiteY11" fmla="*/ 434625 h 835818"/>
              <a:gd name="connsiteX12" fmla="*/ 6947142 w 6947142"/>
              <a:gd name="connsiteY12" fmla="*/ 835818 h 835818"/>
              <a:gd name="connsiteX13" fmla="*/ 6460842 w 6947142"/>
              <a:gd name="connsiteY13" fmla="*/ 835818 h 835818"/>
              <a:gd name="connsiteX14" fmla="*/ 5974542 w 6947142"/>
              <a:gd name="connsiteY14" fmla="*/ 835818 h 835818"/>
              <a:gd name="connsiteX15" fmla="*/ 5210357 w 6947142"/>
              <a:gd name="connsiteY15" fmla="*/ 835818 h 835818"/>
              <a:gd name="connsiteX16" fmla="*/ 4724057 w 6947142"/>
              <a:gd name="connsiteY16" fmla="*/ 835818 h 835818"/>
              <a:gd name="connsiteX17" fmla="*/ 4029342 w 6947142"/>
              <a:gd name="connsiteY17" fmla="*/ 835818 h 835818"/>
              <a:gd name="connsiteX18" fmla="*/ 3473571 w 6947142"/>
              <a:gd name="connsiteY18" fmla="*/ 835818 h 835818"/>
              <a:gd name="connsiteX19" fmla="*/ 2778857 w 6947142"/>
              <a:gd name="connsiteY19" fmla="*/ 835818 h 835818"/>
              <a:gd name="connsiteX20" fmla="*/ 2084143 w 6947142"/>
              <a:gd name="connsiteY20" fmla="*/ 835818 h 835818"/>
              <a:gd name="connsiteX21" fmla="*/ 1389428 w 6947142"/>
              <a:gd name="connsiteY21" fmla="*/ 835818 h 835818"/>
              <a:gd name="connsiteX22" fmla="*/ 694714 w 6947142"/>
              <a:gd name="connsiteY22" fmla="*/ 835818 h 835818"/>
              <a:gd name="connsiteX23" fmla="*/ 0 w 6947142"/>
              <a:gd name="connsiteY23" fmla="*/ 835818 h 835818"/>
              <a:gd name="connsiteX24" fmla="*/ 0 w 6947142"/>
              <a:gd name="connsiteY24" fmla="*/ 409551 h 835818"/>
              <a:gd name="connsiteX25" fmla="*/ 0 w 6947142"/>
              <a:gd name="connsiteY25" fmla="*/ 0 h 83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947142" h="835818" fill="none" extrusionOk="0">
                <a:moveTo>
                  <a:pt x="0" y="0"/>
                </a:moveTo>
                <a:cubicBezTo>
                  <a:pt x="204763" y="7554"/>
                  <a:pt x="342207" y="-13626"/>
                  <a:pt x="486300" y="0"/>
                </a:cubicBezTo>
                <a:cubicBezTo>
                  <a:pt x="630393" y="13626"/>
                  <a:pt x="1084887" y="-35010"/>
                  <a:pt x="1319957" y="0"/>
                </a:cubicBezTo>
                <a:cubicBezTo>
                  <a:pt x="1555027" y="35010"/>
                  <a:pt x="1820629" y="-10026"/>
                  <a:pt x="2084143" y="0"/>
                </a:cubicBezTo>
                <a:cubicBezTo>
                  <a:pt x="2347657" y="10026"/>
                  <a:pt x="2458690" y="-8372"/>
                  <a:pt x="2570443" y="0"/>
                </a:cubicBezTo>
                <a:cubicBezTo>
                  <a:pt x="2682196" y="8372"/>
                  <a:pt x="3039997" y="6846"/>
                  <a:pt x="3195685" y="0"/>
                </a:cubicBezTo>
                <a:cubicBezTo>
                  <a:pt x="3351373" y="-6846"/>
                  <a:pt x="3769348" y="-11568"/>
                  <a:pt x="4029342" y="0"/>
                </a:cubicBezTo>
                <a:cubicBezTo>
                  <a:pt x="4289336" y="11568"/>
                  <a:pt x="4430141" y="-22973"/>
                  <a:pt x="4724057" y="0"/>
                </a:cubicBezTo>
                <a:cubicBezTo>
                  <a:pt x="5017973" y="22973"/>
                  <a:pt x="5282645" y="-15414"/>
                  <a:pt x="5488242" y="0"/>
                </a:cubicBezTo>
                <a:cubicBezTo>
                  <a:pt x="5693840" y="15414"/>
                  <a:pt x="5884109" y="-5102"/>
                  <a:pt x="6113485" y="0"/>
                </a:cubicBezTo>
                <a:cubicBezTo>
                  <a:pt x="6342861" y="5102"/>
                  <a:pt x="6766097" y="36163"/>
                  <a:pt x="6947142" y="0"/>
                </a:cubicBezTo>
                <a:cubicBezTo>
                  <a:pt x="6964846" y="188947"/>
                  <a:pt x="6934812" y="282555"/>
                  <a:pt x="6947142" y="434625"/>
                </a:cubicBezTo>
                <a:cubicBezTo>
                  <a:pt x="6959472" y="586695"/>
                  <a:pt x="6948978" y="641884"/>
                  <a:pt x="6947142" y="835818"/>
                </a:cubicBezTo>
                <a:cubicBezTo>
                  <a:pt x="6847962" y="849507"/>
                  <a:pt x="6689910" y="846708"/>
                  <a:pt x="6460842" y="835818"/>
                </a:cubicBezTo>
                <a:cubicBezTo>
                  <a:pt x="6231774" y="824928"/>
                  <a:pt x="6155900" y="834977"/>
                  <a:pt x="5974542" y="835818"/>
                </a:cubicBezTo>
                <a:cubicBezTo>
                  <a:pt x="5793184" y="836659"/>
                  <a:pt x="5389140" y="817237"/>
                  <a:pt x="5210357" y="835818"/>
                </a:cubicBezTo>
                <a:cubicBezTo>
                  <a:pt x="5031575" y="854399"/>
                  <a:pt x="4915342" y="834915"/>
                  <a:pt x="4724057" y="835818"/>
                </a:cubicBezTo>
                <a:cubicBezTo>
                  <a:pt x="4532772" y="836721"/>
                  <a:pt x="4262440" y="851246"/>
                  <a:pt x="4029342" y="835818"/>
                </a:cubicBezTo>
                <a:cubicBezTo>
                  <a:pt x="3796244" y="820390"/>
                  <a:pt x="3716089" y="847600"/>
                  <a:pt x="3473571" y="835818"/>
                </a:cubicBezTo>
                <a:cubicBezTo>
                  <a:pt x="3231053" y="824036"/>
                  <a:pt x="2925652" y="803982"/>
                  <a:pt x="2778857" y="835818"/>
                </a:cubicBezTo>
                <a:cubicBezTo>
                  <a:pt x="2632062" y="867654"/>
                  <a:pt x="2290532" y="816882"/>
                  <a:pt x="2084143" y="835818"/>
                </a:cubicBezTo>
                <a:cubicBezTo>
                  <a:pt x="1877754" y="854754"/>
                  <a:pt x="1717687" y="823924"/>
                  <a:pt x="1389428" y="835818"/>
                </a:cubicBezTo>
                <a:cubicBezTo>
                  <a:pt x="1061170" y="847712"/>
                  <a:pt x="939201" y="820685"/>
                  <a:pt x="694714" y="835818"/>
                </a:cubicBezTo>
                <a:cubicBezTo>
                  <a:pt x="450227" y="850951"/>
                  <a:pt x="277470" y="861137"/>
                  <a:pt x="0" y="835818"/>
                </a:cubicBezTo>
                <a:cubicBezTo>
                  <a:pt x="6966" y="733392"/>
                  <a:pt x="19378" y="589291"/>
                  <a:pt x="0" y="409551"/>
                </a:cubicBezTo>
                <a:cubicBezTo>
                  <a:pt x="-19378" y="229811"/>
                  <a:pt x="-8889" y="105763"/>
                  <a:pt x="0" y="0"/>
                </a:cubicBezTo>
                <a:close/>
              </a:path>
              <a:path w="6947142" h="835818" stroke="0" extrusionOk="0">
                <a:moveTo>
                  <a:pt x="0" y="0"/>
                </a:moveTo>
                <a:cubicBezTo>
                  <a:pt x="132111" y="13181"/>
                  <a:pt x="458598" y="-6723"/>
                  <a:pt x="625243" y="0"/>
                </a:cubicBezTo>
                <a:cubicBezTo>
                  <a:pt x="791888" y="6723"/>
                  <a:pt x="883396" y="9194"/>
                  <a:pt x="1111543" y="0"/>
                </a:cubicBezTo>
                <a:cubicBezTo>
                  <a:pt x="1339690" y="-9194"/>
                  <a:pt x="1643400" y="17337"/>
                  <a:pt x="1945200" y="0"/>
                </a:cubicBezTo>
                <a:cubicBezTo>
                  <a:pt x="2247000" y="-17337"/>
                  <a:pt x="2437766" y="29420"/>
                  <a:pt x="2570443" y="0"/>
                </a:cubicBezTo>
                <a:cubicBezTo>
                  <a:pt x="2703120" y="-29420"/>
                  <a:pt x="2922332" y="-27535"/>
                  <a:pt x="3195685" y="0"/>
                </a:cubicBezTo>
                <a:cubicBezTo>
                  <a:pt x="3469038" y="27535"/>
                  <a:pt x="3653954" y="-39779"/>
                  <a:pt x="4029342" y="0"/>
                </a:cubicBezTo>
                <a:cubicBezTo>
                  <a:pt x="4404730" y="39779"/>
                  <a:pt x="4421178" y="-23773"/>
                  <a:pt x="4585114" y="0"/>
                </a:cubicBezTo>
                <a:cubicBezTo>
                  <a:pt x="4749050" y="23773"/>
                  <a:pt x="5015744" y="-27920"/>
                  <a:pt x="5418771" y="0"/>
                </a:cubicBezTo>
                <a:cubicBezTo>
                  <a:pt x="5821798" y="27920"/>
                  <a:pt x="5865139" y="40243"/>
                  <a:pt x="6252428" y="0"/>
                </a:cubicBezTo>
                <a:cubicBezTo>
                  <a:pt x="6639717" y="-40243"/>
                  <a:pt x="6658475" y="16573"/>
                  <a:pt x="6947142" y="0"/>
                </a:cubicBezTo>
                <a:cubicBezTo>
                  <a:pt x="6928124" y="192444"/>
                  <a:pt x="6956830" y="298532"/>
                  <a:pt x="6947142" y="434625"/>
                </a:cubicBezTo>
                <a:cubicBezTo>
                  <a:pt x="6937454" y="570719"/>
                  <a:pt x="6952540" y="751957"/>
                  <a:pt x="6947142" y="835818"/>
                </a:cubicBezTo>
                <a:cubicBezTo>
                  <a:pt x="6761327" y="812866"/>
                  <a:pt x="6573848" y="837019"/>
                  <a:pt x="6460842" y="835818"/>
                </a:cubicBezTo>
                <a:cubicBezTo>
                  <a:pt x="6347836" y="834617"/>
                  <a:pt x="5986156" y="818458"/>
                  <a:pt x="5627185" y="835818"/>
                </a:cubicBezTo>
                <a:cubicBezTo>
                  <a:pt x="5268214" y="853178"/>
                  <a:pt x="5243889" y="861693"/>
                  <a:pt x="5071414" y="835818"/>
                </a:cubicBezTo>
                <a:cubicBezTo>
                  <a:pt x="4898939" y="809943"/>
                  <a:pt x="4517825" y="804870"/>
                  <a:pt x="4376699" y="835818"/>
                </a:cubicBezTo>
                <a:cubicBezTo>
                  <a:pt x="4235574" y="866766"/>
                  <a:pt x="3904843" y="852433"/>
                  <a:pt x="3543042" y="835818"/>
                </a:cubicBezTo>
                <a:cubicBezTo>
                  <a:pt x="3181241" y="819203"/>
                  <a:pt x="3109844" y="828563"/>
                  <a:pt x="2848328" y="835818"/>
                </a:cubicBezTo>
                <a:cubicBezTo>
                  <a:pt x="2586812" y="843073"/>
                  <a:pt x="2540616" y="845810"/>
                  <a:pt x="2362028" y="835818"/>
                </a:cubicBezTo>
                <a:cubicBezTo>
                  <a:pt x="2183440" y="825826"/>
                  <a:pt x="2065168" y="836381"/>
                  <a:pt x="1806257" y="835818"/>
                </a:cubicBezTo>
                <a:cubicBezTo>
                  <a:pt x="1547346" y="835255"/>
                  <a:pt x="1220081" y="811115"/>
                  <a:pt x="972600" y="835818"/>
                </a:cubicBezTo>
                <a:cubicBezTo>
                  <a:pt x="725119" y="860521"/>
                  <a:pt x="374695" y="828301"/>
                  <a:pt x="0" y="835818"/>
                </a:cubicBezTo>
                <a:cubicBezTo>
                  <a:pt x="-5309" y="699106"/>
                  <a:pt x="-11406" y="582113"/>
                  <a:pt x="0" y="434625"/>
                </a:cubicBezTo>
                <a:cubicBezTo>
                  <a:pt x="11406" y="287137"/>
                  <a:pt x="11828" y="12844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206EA5E-1A81-3AFA-2426-D7DD6C974C2D}"/>
              </a:ext>
            </a:extLst>
          </p:cNvPr>
          <p:cNvSpPr txBox="1"/>
          <p:nvPr/>
        </p:nvSpPr>
        <p:spPr>
          <a:xfrm>
            <a:off x="1021886" y="3470345"/>
            <a:ext cx="4119789" cy="79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>
                <a:latin typeface="Cavolini" panose="03000502040302020204" pitchFamily="66" charset="0"/>
                <a:cs typeface="Cavolini" panose="03000502040302020204" pitchFamily="66" charset="0"/>
              </a:rPr>
              <a:t>3.  We work with numbers, shapes and solve problems.</a:t>
            </a:r>
            <a:endParaRPr lang="en-GB" sz="12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75B1C46-A422-4C7A-00F0-740CABE412DE}"/>
              </a:ext>
            </a:extLst>
          </p:cNvPr>
          <p:cNvSpPr/>
          <p:nvPr/>
        </p:nvSpPr>
        <p:spPr>
          <a:xfrm>
            <a:off x="4072520" y="4509225"/>
            <a:ext cx="7610920" cy="1009159"/>
          </a:xfrm>
          <a:custGeom>
            <a:avLst/>
            <a:gdLst>
              <a:gd name="connsiteX0" fmla="*/ 0 w 7610920"/>
              <a:gd name="connsiteY0" fmla="*/ 0 h 1009159"/>
              <a:gd name="connsiteX1" fmla="*/ 768011 w 7610920"/>
              <a:gd name="connsiteY1" fmla="*/ 0 h 1009159"/>
              <a:gd name="connsiteX2" fmla="*/ 1231585 w 7610920"/>
              <a:gd name="connsiteY2" fmla="*/ 0 h 1009159"/>
              <a:gd name="connsiteX3" fmla="*/ 1847378 w 7610920"/>
              <a:gd name="connsiteY3" fmla="*/ 0 h 1009159"/>
              <a:gd name="connsiteX4" fmla="*/ 2691498 w 7610920"/>
              <a:gd name="connsiteY4" fmla="*/ 0 h 1009159"/>
              <a:gd name="connsiteX5" fmla="*/ 3383400 w 7610920"/>
              <a:gd name="connsiteY5" fmla="*/ 0 h 1009159"/>
              <a:gd name="connsiteX6" fmla="*/ 4151411 w 7610920"/>
              <a:gd name="connsiteY6" fmla="*/ 0 h 1009159"/>
              <a:gd name="connsiteX7" fmla="*/ 4767204 w 7610920"/>
              <a:gd name="connsiteY7" fmla="*/ 0 h 1009159"/>
              <a:gd name="connsiteX8" fmla="*/ 5459105 w 7610920"/>
              <a:gd name="connsiteY8" fmla="*/ 0 h 1009159"/>
              <a:gd name="connsiteX9" fmla="*/ 6303226 w 7610920"/>
              <a:gd name="connsiteY9" fmla="*/ 0 h 1009159"/>
              <a:gd name="connsiteX10" fmla="*/ 6842909 w 7610920"/>
              <a:gd name="connsiteY10" fmla="*/ 0 h 1009159"/>
              <a:gd name="connsiteX11" fmla="*/ 7610920 w 7610920"/>
              <a:gd name="connsiteY11" fmla="*/ 0 h 1009159"/>
              <a:gd name="connsiteX12" fmla="*/ 7610920 w 7610920"/>
              <a:gd name="connsiteY12" fmla="*/ 484396 h 1009159"/>
              <a:gd name="connsiteX13" fmla="*/ 7610920 w 7610920"/>
              <a:gd name="connsiteY13" fmla="*/ 1009159 h 1009159"/>
              <a:gd name="connsiteX14" fmla="*/ 6919018 w 7610920"/>
              <a:gd name="connsiteY14" fmla="*/ 1009159 h 1009159"/>
              <a:gd name="connsiteX15" fmla="*/ 6227116 w 7610920"/>
              <a:gd name="connsiteY15" fmla="*/ 1009159 h 1009159"/>
              <a:gd name="connsiteX16" fmla="*/ 5687433 w 7610920"/>
              <a:gd name="connsiteY16" fmla="*/ 1009159 h 1009159"/>
              <a:gd name="connsiteX17" fmla="*/ 4995531 w 7610920"/>
              <a:gd name="connsiteY17" fmla="*/ 1009159 h 1009159"/>
              <a:gd name="connsiteX18" fmla="*/ 4303629 w 7610920"/>
              <a:gd name="connsiteY18" fmla="*/ 1009159 h 1009159"/>
              <a:gd name="connsiteX19" fmla="*/ 3611727 w 7610920"/>
              <a:gd name="connsiteY19" fmla="*/ 1009159 h 1009159"/>
              <a:gd name="connsiteX20" fmla="*/ 2919826 w 7610920"/>
              <a:gd name="connsiteY20" fmla="*/ 1009159 h 1009159"/>
              <a:gd name="connsiteX21" fmla="*/ 2304033 w 7610920"/>
              <a:gd name="connsiteY21" fmla="*/ 1009159 h 1009159"/>
              <a:gd name="connsiteX22" fmla="*/ 1536022 w 7610920"/>
              <a:gd name="connsiteY22" fmla="*/ 1009159 h 1009159"/>
              <a:gd name="connsiteX23" fmla="*/ 844120 w 7610920"/>
              <a:gd name="connsiteY23" fmla="*/ 1009159 h 1009159"/>
              <a:gd name="connsiteX24" fmla="*/ 0 w 7610920"/>
              <a:gd name="connsiteY24" fmla="*/ 1009159 h 1009159"/>
              <a:gd name="connsiteX25" fmla="*/ 0 w 7610920"/>
              <a:gd name="connsiteY25" fmla="*/ 484396 h 1009159"/>
              <a:gd name="connsiteX26" fmla="*/ 0 w 7610920"/>
              <a:gd name="connsiteY26" fmla="*/ 0 h 100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610920" h="1009159" fill="none" extrusionOk="0">
                <a:moveTo>
                  <a:pt x="0" y="0"/>
                </a:moveTo>
                <a:cubicBezTo>
                  <a:pt x="320001" y="37514"/>
                  <a:pt x="392530" y="22522"/>
                  <a:pt x="768011" y="0"/>
                </a:cubicBezTo>
                <a:cubicBezTo>
                  <a:pt x="1143492" y="-22522"/>
                  <a:pt x="1138795" y="20157"/>
                  <a:pt x="1231585" y="0"/>
                </a:cubicBezTo>
                <a:cubicBezTo>
                  <a:pt x="1324375" y="-20157"/>
                  <a:pt x="1586880" y="478"/>
                  <a:pt x="1847378" y="0"/>
                </a:cubicBezTo>
                <a:cubicBezTo>
                  <a:pt x="2107876" y="-478"/>
                  <a:pt x="2391480" y="560"/>
                  <a:pt x="2691498" y="0"/>
                </a:cubicBezTo>
                <a:cubicBezTo>
                  <a:pt x="2991516" y="-560"/>
                  <a:pt x="3216779" y="23599"/>
                  <a:pt x="3383400" y="0"/>
                </a:cubicBezTo>
                <a:cubicBezTo>
                  <a:pt x="3550021" y="-23599"/>
                  <a:pt x="3858881" y="30504"/>
                  <a:pt x="4151411" y="0"/>
                </a:cubicBezTo>
                <a:cubicBezTo>
                  <a:pt x="4443941" y="-30504"/>
                  <a:pt x="4490495" y="-496"/>
                  <a:pt x="4767204" y="0"/>
                </a:cubicBezTo>
                <a:cubicBezTo>
                  <a:pt x="5043913" y="496"/>
                  <a:pt x="5195998" y="-2271"/>
                  <a:pt x="5459105" y="0"/>
                </a:cubicBezTo>
                <a:cubicBezTo>
                  <a:pt x="5722212" y="2271"/>
                  <a:pt x="6019297" y="8617"/>
                  <a:pt x="6303226" y="0"/>
                </a:cubicBezTo>
                <a:cubicBezTo>
                  <a:pt x="6587155" y="-8617"/>
                  <a:pt x="6649688" y="-13394"/>
                  <a:pt x="6842909" y="0"/>
                </a:cubicBezTo>
                <a:cubicBezTo>
                  <a:pt x="7036130" y="13394"/>
                  <a:pt x="7241296" y="-28922"/>
                  <a:pt x="7610920" y="0"/>
                </a:cubicBezTo>
                <a:cubicBezTo>
                  <a:pt x="7622674" y="215669"/>
                  <a:pt x="7630615" y="264394"/>
                  <a:pt x="7610920" y="484396"/>
                </a:cubicBezTo>
                <a:cubicBezTo>
                  <a:pt x="7591225" y="704398"/>
                  <a:pt x="7618901" y="808824"/>
                  <a:pt x="7610920" y="1009159"/>
                </a:cubicBezTo>
                <a:cubicBezTo>
                  <a:pt x="7288494" y="1041863"/>
                  <a:pt x="7186647" y="982160"/>
                  <a:pt x="6919018" y="1009159"/>
                </a:cubicBezTo>
                <a:cubicBezTo>
                  <a:pt x="6651389" y="1036158"/>
                  <a:pt x="6387012" y="988891"/>
                  <a:pt x="6227116" y="1009159"/>
                </a:cubicBezTo>
                <a:cubicBezTo>
                  <a:pt x="6067220" y="1029427"/>
                  <a:pt x="5896282" y="1033311"/>
                  <a:pt x="5687433" y="1009159"/>
                </a:cubicBezTo>
                <a:cubicBezTo>
                  <a:pt x="5478584" y="985007"/>
                  <a:pt x="5239790" y="1034138"/>
                  <a:pt x="4995531" y="1009159"/>
                </a:cubicBezTo>
                <a:cubicBezTo>
                  <a:pt x="4751272" y="984180"/>
                  <a:pt x="4496386" y="980398"/>
                  <a:pt x="4303629" y="1009159"/>
                </a:cubicBezTo>
                <a:cubicBezTo>
                  <a:pt x="4110872" y="1037920"/>
                  <a:pt x="3928250" y="981312"/>
                  <a:pt x="3611727" y="1009159"/>
                </a:cubicBezTo>
                <a:cubicBezTo>
                  <a:pt x="3295204" y="1037006"/>
                  <a:pt x="3142149" y="983826"/>
                  <a:pt x="2919826" y="1009159"/>
                </a:cubicBezTo>
                <a:cubicBezTo>
                  <a:pt x="2697503" y="1034492"/>
                  <a:pt x="2463452" y="1011296"/>
                  <a:pt x="2304033" y="1009159"/>
                </a:cubicBezTo>
                <a:cubicBezTo>
                  <a:pt x="2144614" y="1007022"/>
                  <a:pt x="1768048" y="991542"/>
                  <a:pt x="1536022" y="1009159"/>
                </a:cubicBezTo>
                <a:cubicBezTo>
                  <a:pt x="1303996" y="1026776"/>
                  <a:pt x="1068921" y="1023336"/>
                  <a:pt x="844120" y="1009159"/>
                </a:cubicBezTo>
                <a:cubicBezTo>
                  <a:pt x="619319" y="994982"/>
                  <a:pt x="390054" y="1023489"/>
                  <a:pt x="0" y="1009159"/>
                </a:cubicBezTo>
                <a:cubicBezTo>
                  <a:pt x="22807" y="796676"/>
                  <a:pt x="-8128" y="730135"/>
                  <a:pt x="0" y="484396"/>
                </a:cubicBezTo>
                <a:cubicBezTo>
                  <a:pt x="8128" y="238657"/>
                  <a:pt x="16407" y="145196"/>
                  <a:pt x="0" y="0"/>
                </a:cubicBezTo>
                <a:close/>
              </a:path>
              <a:path w="7610920" h="1009159" stroke="0" extrusionOk="0">
                <a:moveTo>
                  <a:pt x="0" y="0"/>
                </a:moveTo>
                <a:cubicBezTo>
                  <a:pt x="145273" y="11508"/>
                  <a:pt x="341145" y="27972"/>
                  <a:pt x="615793" y="0"/>
                </a:cubicBezTo>
                <a:cubicBezTo>
                  <a:pt x="890441" y="-27972"/>
                  <a:pt x="941425" y="-10821"/>
                  <a:pt x="1079367" y="0"/>
                </a:cubicBezTo>
                <a:cubicBezTo>
                  <a:pt x="1217309" y="10821"/>
                  <a:pt x="1652399" y="36399"/>
                  <a:pt x="1923487" y="0"/>
                </a:cubicBezTo>
                <a:cubicBezTo>
                  <a:pt x="2194575" y="-36399"/>
                  <a:pt x="2308393" y="5804"/>
                  <a:pt x="2539280" y="0"/>
                </a:cubicBezTo>
                <a:cubicBezTo>
                  <a:pt x="2770167" y="-5804"/>
                  <a:pt x="2989715" y="2173"/>
                  <a:pt x="3155072" y="0"/>
                </a:cubicBezTo>
                <a:cubicBezTo>
                  <a:pt x="3320429" y="-2173"/>
                  <a:pt x="3592760" y="16945"/>
                  <a:pt x="3999193" y="0"/>
                </a:cubicBezTo>
                <a:cubicBezTo>
                  <a:pt x="4405626" y="-16945"/>
                  <a:pt x="4404987" y="-19457"/>
                  <a:pt x="4538876" y="0"/>
                </a:cubicBezTo>
                <a:cubicBezTo>
                  <a:pt x="4672765" y="19457"/>
                  <a:pt x="5108001" y="10333"/>
                  <a:pt x="5382996" y="0"/>
                </a:cubicBezTo>
                <a:cubicBezTo>
                  <a:pt x="5657991" y="-10333"/>
                  <a:pt x="6037623" y="5771"/>
                  <a:pt x="6227116" y="0"/>
                </a:cubicBezTo>
                <a:cubicBezTo>
                  <a:pt x="6416609" y="-5771"/>
                  <a:pt x="6606725" y="-7080"/>
                  <a:pt x="6919018" y="0"/>
                </a:cubicBezTo>
                <a:cubicBezTo>
                  <a:pt x="7231311" y="7080"/>
                  <a:pt x="7349365" y="-11041"/>
                  <a:pt x="7610920" y="0"/>
                </a:cubicBezTo>
                <a:cubicBezTo>
                  <a:pt x="7621562" y="230688"/>
                  <a:pt x="7629661" y="315176"/>
                  <a:pt x="7610920" y="494488"/>
                </a:cubicBezTo>
                <a:cubicBezTo>
                  <a:pt x="7592179" y="673800"/>
                  <a:pt x="7617707" y="773017"/>
                  <a:pt x="7610920" y="1009159"/>
                </a:cubicBezTo>
                <a:cubicBezTo>
                  <a:pt x="7470068" y="996881"/>
                  <a:pt x="7154321" y="1004319"/>
                  <a:pt x="6919018" y="1009159"/>
                </a:cubicBezTo>
                <a:cubicBezTo>
                  <a:pt x="6683715" y="1013999"/>
                  <a:pt x="6614669" y="1009739"/>
                  <a:pt x="6379335" y="1009159"/>
                </a:cubicBezTo>
                <a:cubicBezTo>
                  <a:pt x="6144001" y="1008579"/>
                  <a:pt x="5978712" y="982070"/>
                  <a:pt x="5687433" y="1009159"/>
                </a:cubicBezTo>
                <a:cubicBezTo>
                  <a:pt x="5396154" y="1036248"/>
                  <a:pt x="5050443" y="1008129"/>
                  <a:pt x="4843313" y="1009159"/>
                </a:cubicBezTo>
                <a:cubicBezTo>
                  <a:pt x="4636183" y="1010189"/>
                  <a:pt x="4342161" y="1011160"/>
                  <a:pt x="4151411" y="1009159"/>
                </a:cubicBezTo>
                <a:cubicBezTo>
                  <a:pt x="3960661" y="1007158"/>
                  <a:pt x="3848526" y="994433"/>
                  <a:pt x="3687837" y="1009159"/>
                </a:cubicBezTo>
                <a:cubicBezTo>
                  <a:pt x="3527148" y="1023885"/>
                  <a:pt x="3323261" y="1031299"/>
                  <a:pt x="3148153" y="1009159"/>
                </a:cubicBezTo>
                <a:cubicBezTo>
                  <a:pt x="2973045" y="987019"/>
                  <a:pt x="2692219" y="1022489"/>
                  <a:pt x="2304033" y="1009159"/>
                </a:cubicBezTo>
                <a:cubicBezTo>
                  <a:pt x="1915847" y="995829"/>
                  <a:pt x="1765404" y="983975"/>
                  <a:pt x="1612131" y="1009159"/>
                </a:cubicBezTo>
                <a:cubicBezTo>
                  <a:pt x="1458858" y="1034343"/>
                  <a:pt x="1212304" y="1036023"/>
                  <a:pt x="1072448" y="1009159"/>
                </a:cubicBezTo>
                <a:cubicBezTo>
                  <a:pt x="932592" y="982295"/>
                  <a:pt x="380097" y="1023824"/>
                  <a:pt x="0" y="1009159"/>
                </a:cubicBezTo>
                <a:cubicBezTo>
                  <a:pt x="14038" y="911976"/>
                  <a:pt x="-20184" y="644953"/>
                  <a:pt x="0" y="534854"/>
                </a:cubicBezTo>
                <a:cubicBezTo>
                  <a:pt x="20184" y="424756"/>
                  <a:pt x="15790" y="123784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76DF074-BF7D-F127-36DE-547EFCAD6FF6}"/>
              </a:ext>
            </a:extLst>
          </p:cNvPr>
          <p:cNvSpPr/>
          <p:nvPr/>
        </p:nvSpPr>
        <p:spPr>
          <a:xfrm>
            <a:off x="4167409" y="4595896"/>
            <a:ext cx="7372016" cy="835818"/>
          </a:xfrm>
          <a:custGeom>
            <a:avLst/>
            <a:gdLst>
              <a:gd name="connsiteX0" fmla="*/ 0 w 7372016"/>
              <a:gd name="connsiteY0" fmla="*/ 0 h 835818"/>
              <a:gd name="connsiteX1" fmla="*/ 743903 w 7372016"/>
              <a:gd name="connsiteY1" fmla="*/ 0 h 835818"/>
              <a:gd name="connsiteX2" fmla="*/ 1192926 w 7372016"/>
              <a:gd name="connsiteY2" fmla="*/ 0 h 835818"/>
              <a:gd name="connsiteX3" fmla="*/ 1789389 w 7372016"/>
              <a:gd name="connsiteY3" fmla="*/ 0 h 835818"/>
              <a:gd name="connsiteX4" fmla="*/ 2607013 w 7372016"/>
              <a:gd name="connsiteY4" fmla="*/ 0 h 835818"/>
              <a:gd name="connsiteX5" fmla="*/ 3277196 w 7372016"/>
              <a:gd name="connsiteY5" fmla="*/ 0 h 835818"/>
              <a:gd name="connsiteX6" fmla="*/ 4021100 w 7372016"/>
              <a:gd name="connsiteY6" fmla="*/ 0 h 835818"/>
              <a:gd name="connsiteX7" fmla="*/ 4617563 w 7372016"/>
              <a:gd name="connsiteY7" fmla="*/ 0 h 835818"/>
              <a:gd name="connsiteX8" fmla="*/ 5287746 w 7372016"/>
              <a:gd name="connsiteY8" fmla="*/ 0 h 835818"/>
              <a:gd name="connsiteX9" fmla="*/ 6105370 w 7372016"/>
              <a:gd name="connsiteY9" fmla="*/ 0 h 835818"/>
              <a:gd name="connsiteX10" fmla="*/ 6628113 w 7372016"/>
              <a:gd name="connsiteY10" fmla="*/ 0 h 835818"/>
              <a:gd name="connsiteX11" fmla="*/ 7372016 w 7372016"/>
              <a:gd name="connsiteY11" fmla="*/ 0 h 835818"/>
              <a:gd name="connsiteX12" fmla="*/ 7372016 w 7372016"/>
              <a:gd name="connsiteY12" fmla="*/ 401193 h 835818"/>
              <a:gd name="connsiteX13" fmla="*/ 7372016 w 7372016"/>
              <a:gd name="connsiteY13" fmla="*/ 835818 h 835818"/>
              <a:gd name="connsiteX14" fmla="*/ 6701833 w 7372016"/>
              <a:gd name="connsiteY14" fmla="*/ 835818 h 835818"/>
              <a:gd name="connsiteX15" fmla="*/ 6031649 w 7372016"/>
              <a:gd name="connsiteY15" fmla="*/ 835818 h 835818"/>
              <a:gd name="connsiteX16" fmla="*/ 5508907 w 7372016"/>
              <a:gd name="connsiteY16" fmla="*/ 835818 h 835818"/>
              <a:gd name="connsiteX17" fmla="*/ 4838723 w 7372016"/>
              <a:gd name="connsiteY17" fmla="*/ 835818 h 835818"/>
              <a:gd name="connsiteX18" fmla="*/ 4168540 w 7372016"/>
              <a:gd name="connsiteY18" fmla="*/ 835818 h 835818"/>
              <a:gd name="connsiteX19" fmla="*/ 3498357 w 7372016"/>
              <a:gd name="connsiteY19" fmla="*/ 835818 h 835818"/>
              <a:gd name="connsiteX20" fmla="*/ 2828173 w 7372016"/>
              <a:gd name="connsiteY20" fmla="*/ 835818 h 835818"/>
              <a:gd name="connsiteX21" fmla="*/ 2231710 w 7372016"/>
              <a:gd name="connsiteY21" fmla="*/ 835818 h 835818"/>
              <a:gd name="connsiteX22" fmla="*/ 1487807 w 7372016"/>
              <a:gd name="connsiteY22" fmla="*/ 835818 h 835818"/>
              <a:gd name="connsiteX23" fmla="*/ 817624 w 7372016"/>
              <a:gd name="connsiteY23" fmla="*/ 835818 h 835818"/>
              <a:gd name="connsiteX24" fmla="*/ 0 w 7372016"/>
              <a:gd name="connsiteY24" fmla="*/ 835818 h 835818"/>
              <a:gd name="connsiteX25" fmla="*/ 0 w 7372016"/>
              <a:gd name="connsiteY25" fmla="*/ 401193 h 835818"/>
              <a:gd name="connsiteX26" fmla="*/ 0 w 7372016"/>
              <a:gd name="connsiteY26" fmla="*/ 0 h 83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372016" h="835818" fill="none" extrusionOk="0">
                <a:moveTo>
                  <a:pt x="0" y="0"/>
                </a:moveTo>
                <a:cubicBezTo>
                  <a:pt x="232222" y="13670"/>
                  <a:pt x="465156" y="33067"/>
                  <a:pt x="743903" y="0"/>
                </a:cubicBezTo>
                <a:cubicBezTo>
                  <a:pt x="1022650" y="-33067"/>
                  <a:pt x="1094095" y="17203"/>
                  <a:pt x="1192926" y="0"/>
                </a:cubicBezTo>
                <a:cubicBezTo>
                  <a:pt x="1291757" y="-17203"/>
                  <a:pt x="1526429" y="29318"/>
                  <a:pt x="1789389" y="0"/>
                </a:cubicBezTo>
                <a:cubicBezTo>
                  <a:pt x="2052349" y="-29318"/>
                  <a:pt x="2266854" y="38609"/>
                  <a:pt x="2607013" y="0"/>
                </a:cubicBezTo>
                <a:cubicBezTo>
                  <a:pt x="2947172" y="-38609"/>
                  <a:pt x="3135389" y="-11534"/>
                  <a:pt x="3277196" y="0"/>
                </a:cubicBezTo>
                <a:cubicBezTo>
                  <a:pt x="3419003" y="11534"/>
                  <a:pt x="3816371" y="32388"/>
                  <a:pt x="4021100" y="0"/>
                </a:cubicBezTo>
                <a:cubicBezTo>
                  <a:pt x="4225829" y="-32388"/>
                  <a:pt x="4448733" y="-21377"/>
                  <a:pt x="4617563" y="0"/>
                </a:cubicBezTo>
                <a:cubicBezTo>
                  <a:pt x="4786393" y="21377"/>
                  <a:pt x="5087504" y="5357"/>
                  <a:pt x="5287746" y="0"/>
                </a:cubicBezTo>
                <a:cubicBezTo>
                  <a:pt x="5487988" y="-5357"/>
                  <a:pt x="5918150" y="12314"/>
                  <a:pt x="6105370" y="0"/>
                </a:cubicBezTo>
                <a:cubicBezTo>
                  <a:pt x="6292590" y="-12314"/>
                  <a:pt x="6487881" y="20449"/>
                  <a:pt x="6628113" y="0"/>
                </a:cubicBezTo>
                <a:cubicBezTo>
                  <a:pt x="6768345" y="-20449"/>
                  <a:pt x="7055687" y="2022"/>
                  <a:pt x="7372016" y="0"/>
                </a:cubicBezTo>
                <a:cubicBezTo>
                  <a:pt x="7363712" y="152662"/>
                  <a:pt x="7389006" y="249516"/>
                  <a:pt x="7372016" y="401193"/>
                </a:cubicBezTo>
                <a:cubicBezTo>
                  <a:pt x="7355026" y="552870"/>
                  <a:pt x="7378547" y="727516"/>
                  <a:pt x="7372016" y="835818"/>
                </a:cubicBezTo>
                <a:cubicBezTo>
                  <a:pt x="7174010" y="858728"/>
                  <a:pt x="6895315" y="807036"/>
                  <a:pt x="6701833" y="835818"/>
                </a:cubicBezTo>
                <a:cubicBezTo>
                  <a:pt x="6508351" y="864600"/>
                  <a:pt x="6189262" y="822583"/>
                  <a:pt x="6031649" y="835818"/>
                </a:cubicBezTo>
                <a:cubicBezTo>
                  <a:pt x="5874036" y="849053"/>
                  <a:pt x="5632054" y="850907"/>
                  <a:pt x="5508907" y="835818"/>
                </a:cubicBezTo>
                <a:cubicBezTo>
                  <a:pt x="5385760" y="820729"/>
                  <a:pt x="5004892" y="818780"/>
                  <a:pt x="4838723" y="835818"/>
                </a:cubicBezTo>
                <a:cubicBezTo>
                  <a:pt x="4672554" y="852856"/>
                  <a:pt x="4397915" y="844628"/>
                  <a:pt x="4168540" y="835818"/>
                </a:cubicBezTo>
                <a:cubicBezTo>
                  <a:pt x="3939165" y="827008"/>
                  <a:pt x="3675575" y="842397"/>
                  <a:pt x="3498357" y="835818"/>
                </a:cubicBezTo>
                <a:cubicBezTo>
                  <a:pt x="3321139" y="829239"/>
                  <a:pt x="3036514" y="823521"/>
                  <a:pt x="2828173" y="835818"/>
                </a:cubicBezTo>
                <a:cubicBezTo>
                  <a:pt x="2619832" y="848115"/>
                  <a:pt x="2526990" y="854977"/>
                  <a:pt x="2231710" y="835818"/>
                </a:cubicBezTo>
                <a:cubicBezTo>
                  <a:pt x="1936430" y="816659"/>
                  <a:pt x="1747460" y="852026"/>
                  <a:pt x="1487807" y="835818"/>
                </a:cubicBezTo>
                <a:cubicBezTo>
                  <a:pt x="1228154" y="819610"/>
                  <a:pt x="1070662" y="804445"/>
                  <a:pt x="817624" y="835818"/>
                </a:cubicBezTo>
                <a:cubicBezTo>
                  <a:pt x="564586" y="867191"/>
                  <a:pt x="247143" y="867455"/>
                  <a:pt x="0" y="835818"/>
                </a:cubicBezTo>
                <a:cubicBezTo>
                  <a:pt x="13961" y="638933"/>
                  <a:pt x="8196" y="514836"/>
                  <a:pt x="0" y="401193"/>
                </a:cubicBezTo>
                <a:cubicBezTo>
                  <a:pt x="-8196" y="287550"/>
                  <a:pt x="-1389" y="178706"/>
                  <a:pt x="0" y="0"/>
                </a:cubicBezTo>
                <a:close/>
              </a:path>
              <a:path w="7372016" h="835818" stroke="0" extrusionOk="0">
                <a:moveTo>
                  <a:pt x="0" y="0"/>
                </a:moveTo>
                <a:cubicBezTo>
                  <a:pt x="120015" y="28648"/>
                  <a:pt x="311788" y="-2035"/>
                  <a:pt x="596463" y="0"/>
                </a:cubicBezTo>
                <a:cubicBezTo>
                  <a:pt x="881138" y="2035"/>
                  <a:pt x="890106" y="10644"/>
                  <a:pt x="1045486" y="0"/>
                </a:cubicBezTo>
                <a:cubicBezTo>
                  <a:pt x="1200866" y="-10644"/>
                  <a:pt x="1573202" y="-14681"/>
                  <a:pt x="1863109" y="0"/>
                </a:cubicBezTo>
                <a:cubicBezTo>
                  <a:pt x="2153016" y="14681"/>
                  <a:pt x="2207117" y="-16716"/>
                  <a:pt x="2459573" y="0"/>
                </a:cubicBezTo>
                <a:cubicBezTo>
                  <a:pt x="2712029" y="16716"/>
                  <a:pt x="2925315" y="-17232"/>
                  <a:pt x="3056036" y="0"/>
                </a:cubicBezTo>
                <a:cubicBezTo>
                  <a:pt x="3186757" y="17232"/>
                  <a:pt x="3654149" y="15158"/>
                  <a:pt x="3873659" y="0"/>
                </a:cubicBezTo>
                <a:cubicBezTo>
                  <a:pt x="4093169" y="-15158"/>
                  <a:pt x="4280813" y="-5007"/>
                  <a:pt x="4396402" y="0"/>
                </a:cubicBezTo>
                <a:cubicBezTo>
                  <a:pt x="4511991" y="5007"/>
                  <a:pt x="4875632" y="35458"/>
                  <a:pt x="5214026" y="0"/>
                </a:cubicBezTo>
                <a:cubicBezTo>
                  <a:pt x="5552420" y="-35458"/>
                  <a:pt x="5689375" y="12733"/>
                  <a:pt x="6031649" y="0"/>
                </a:cubicBezTo>
                <a:cubicBezTo>
                  <a:pt x="6373923" y="-12733"/>
                  <a:pt x="6467396" y="24522"/>
                  <a:pt x="6701833" y="0"/>
                </a:cubicBezTo>
                <a:cubicBezTo>
                  <a:pt x="6936270" y="-24522"/>
                  <a:pt x="7116661" y="-27816"/>
                  <a:pt x="7372016" y="0"/>
                </a:cubicBezTo>
                <a:cubicBezTo>
                  <a:pt x="7376581" y="142725"/>
                  <a:pt x="7384719" y="292436"/>
                  <a:pt x="7372016" y="409551"/>
                </a:cubicBezTo>
                <a:cubicBezTo>
                  <a:pt x="7359313" y="526666"/>
                  <a:pt x="7381612" y="659364"/>
                  <a:pt x="7372016" y="835818"/>
                </a:cubicBezTo>
                <a:cubicBezTo>
                  <a:pt x="7188969" y="834793"/>
                  <a:pt x="6881607" y="860519"/>
                  <a:pt x="6701833" y="835818"/>
                </a:cubicBezTo>
                <a:cubicBezTo>
                  <a:pt x="6522059" y="811117"/>
                  <a:pt x="6394357" y="832231"/>
                  <a:pt x="6179090" y="835818"/>
                </a:cubicBezTo>
                <a:cubicBezTo>
                  <a:pt x="5963823" y="839405"/>
                  <a:pt x="5700908" y="851102"/>
                  <a:pt x="5508907" y="835818"/>
                </a:cubicBezTo>
                <a:cubicBezTo>
                  <a:pt x="5316906" y="820534"/>
                  <a:pt x="4961763" y="867374"/>
                  <a:pt x="4691283" y="835818"/>
                </a:cubicBezTo>
                <a:cubicBezTo>
                  <a:pt x="4420803" y="804262"/>
                  <a:pt x="4202858" y="814846"/>
                  <a:pt x="4021100" y="835818"/>
                </a:cubicBezTo>
                <a:cubicBezTo>
                  <a:pt x="3839342" y="856790"/>
                  <a:pt x="3683756" y="830433"/>
                  <a:pt x="3572077" y="835818"/>
                </a:cubicBezTo>
                <a:cubicBezTo>
                  <a:pt x="3460398" y="841203"/>
                  <a:pt x="3264385" y="835281"/>
                  <a:pt x="3049334" y="835818"/>
                </a:cubicBezTo>
                <a:cubicBezTo>
                  <a:pt x="2834283" y="836355"/>
                  <a:pt x="2515399" y="856662"/>
                  <a:pt x="2231710" y="835818"/>
                </a:cubicBezTo>
                <a:cubicBezTo>
                  <a:pt x="1948021" y="814974"/>
                  <a:pt x="1754205" y="866264"/>
                  <a:pt x="1561527" y="835818"/>
                </a:cubicBezTo>
                <a:cubicBezTo>
                  <a:pt x="1368849" y="805372"/>
                  <a:pt x="1226685" y="837886"/>
                  <a:pt x="1038784" y="835818"/>
                </a:cubicBezTo>
                <a:cubicBezTo>
                  <a:pt x="850883" y="833750"/>
                  <a:pt x="431370" y="832262"/>
                  <a:pt x="0" y="835818"/>
                </a:cubicBezTo>
                <a:cubicBezTo>
                  <a:pt x="-19243" y="711635"/>
                  <a:pt x="-1543" y="558475"/>
                  <a:pt x="0" y="442984"/>
                </a:cubicBezTo>
                <a:cubicBezTo>
                  <a:pt x="1543" y="327493"/>
                  <a:pt x="3400" y="14990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7D89869-99D6-B7A0-18BC-AA2A9057D50C}"/>
              </a:ext>
            </a:extLst>
          </p:cNvPr>
          <p:cNvSpPr txBox="1"/>
          <p:nvPr/>
        </p:nvSpPr>
        <p:spPr>
          <a:xfrm>
            <a:off x="4258457" y="4593452"/>
            <a:ext cx="4634892" cy="79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>
                <a:latin typeface="Cavolini" panose="03000502040302020204" pitchFamily="66" charset="0"/>
                <a:cs typeface="Cavolini" panose="03000502040302020204" pitchFamily="66" charset="0"/>
              </a:rPr>
              <a:t>4. We listen to tunes, sing songs and play instruments.</a:t>
            </a:r>
            <a:endParaRPr lang="en-GB" sz="12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49D2F24-E844-2B82-2E7B-C8A9C5FB28CC}"/>
              </a:ext>
            </a:extLst>
          </p:cNvPr>
          <p:cNvSpPr/>
          <p:nvPr/>
        </p:nvSpPr>
        <p:spPr>
          <a:xfrm>
            <a:off x="657526" y="5696333"/>
            <a:ext cx="8836416" cy="1009159"/>
          </a:xfrm>
          <a:custGeom>
            <a:avLst/>
            <a:gdLst>
              <a:gd name="connsiteX0" fmla="*/ 0 w 8836416"/>
              <a:gd name="connsiteY0" fmla="*/ 0 h 1009159"/>
              <a:gd name="connsiteX1" fmla="*/ 768088 w 8836416"/>
              <a:gd name="connsiteY1" fmla="*/ 0 h 1009159"/>
              <a:gd name="connsiteX2" fmla="*/ 1359449 w 8836416"/>
              <a:gd name="connsiteY2" fmla="*/ 0 h 1009159"/>
              <a:gd name="connsiteX3" fmla="*/ 2039173 w 8836416"/>
              <a:gd name="connsiteY3" fmla="*/ 0 h 1009159"/>
              <a:gd name="connsiteX4" fmla="*/ 2895626 w 8836416"/>
              <a:gd name="connsiteY4" fmla="*/ 0 h 1009159"/>
              <a:gd name="connsiteX5" fmla="*/ 3398622 w 8836416"/>
              <a:gd name="connsiteY5" fmla="*/ 0 h 1009159"/>
              <a:gd name="connsiteX6" fmla="*/ 4166710 w 8836416"/>
              <a:gd name="connsiteY6" fmla="*/ 0 h 1009159"/>
              <a:gd name="connsiteX7" fmla="*/ 4669706 w 8836416"/>
              <a:gd name="connsiteY7" fmla="*/ 0 h 1009159"/>
              <a:gd name="connsiteX8" fmla="*/ 5349430 w 8836416"/>
              <a:gd name="connsiteY8" fmla="*/ 0 h 1009159"/>
              <a:gd name="connsiteX9" fmla="*/ 6117519 w 8836416"/>
              <a:gd name="connsiteY9" fmla="*/ 0 h 1009159"/>
              <a:gd name="connsiteX10" fmla="*/ 6532151 w 8836416"/>
              <a:gd name="connsiteY10" fmla="*/ 0 h 1009159"/>
              <a:gd name="connsiteX11" fmla="*/ 6946782 w 8836416"/>
              <a:gd name="connsiteY11" fmla="*/ 0 h 1009159"/>
              <a:gd name="connsiteX12" fmla="*/ 7803235 w 8836416"/>
              <a:gd name="connsiteY12" fmla="*/ 0 h 1009159"/>
              <a:gd name="connsiteX13" fmla="*/ 8836416 w 8836416"/>
              <a:gd name="connsiteY13" fmla="*/ 0 h 1009159"/>
              <a:gd name="connsiteX14" fmla="*/ 8836416 w 8836416"/>
              <a:gd name="connsiteY14" fmla="*/ 474305 h 1009159"/>
              <a:gd name="connsiteX15" fmla="*/ 8836416 w 8836416"/>
              <a:gd name="connsiteY15" fmla="*/ 1009159 h 1009159"/>
              <a:gd name="connsiteX16" fmla="*/ 8068328 w 8836416"/>
              <a:gd name="connsiteY16" fmla="*/ 1009159 h 1009159"/>
              <a:gd name="connsiteX17" fmla="*/ 7300239 w 8836416"/>
              <a:gd name="connsiteY17" fmla="*/ 1009159 h 1009159"/>
              <a:gd name="connsiteX18" fmla="*/ 6620515 w 8836416"/>
              <a:gd name="connsiteY18" fmla="*/ 1009159 h 1009159"/>
              <a:gd name="connsiteX19" fmla="*/ 5764062 w 8836416"/>
              <a:gd name="connsiteY19" fmla="*/ 1009159 h 1009159"/>
              <a:gd name="connsiteX20" fmla="*/ 4907610 w 8836416"/>
              <a:gd name="connsiteY20" fmla="*/ 1009159 h 1009159"/>
              <a:gd name="connsiteX21" fmla="*/ 4139521 w 8836416"/>
              <a:gd name="connsiteY21" fmla="*/ 1009159 h 1009159"/>
              <a:gd name="connsiteX22" fmla="*/ 3371433 w 8836416"/>
              <a:gd name="connsiteY22" fmla="*/ 1009159 h 1009159"/>
              <a:gd name="connsiteX23" fmla="*/ 2603344 w 8836416"/>
              <a:gd name="connsiteY23" fmla="*/ 1009159 h 1009159"/>
              <a:gd name="connsiteX24" fmla="*/ 2100348 w 8836416"/>
              <a:gd name="connsiteY24" fmla="*/ 1009159 h 1009159"/>
              <a:gd name="connsiteX25" fmla="*/ 1243895 w 8836416"/>
              <a:gd name="connsiteY25" fmla="*/ 1009159 h 1009159"/>
              <a:gd name="connsiteX26" fmla="*/ 0 w 8836416"/>
              <a:gd name="connsiteY26" fmla="*/ 1009159 h 1009159"/>
              <a:gd name="connsiteX27" fmla="*/ 0 w 8836416"/>
              <a:gd name="connsiteY27" fmla="*/ 534854 h 1009159"/>
              <a:gd name="connsiteX28" fmla="*/ 0 w 8836416"/>
              <a:gd name="connsiteY28" fmla="*/ 0 h 100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836416" h="1009159" fill="none" extrusionOk="0">
                <a:moveTo>
                  <a:pt x="0" y="0"/>
                </a:moveTo>
                <a:cubicBezTo>
                  <a:pt x="304830" y="22354"/>
                  <a:pt x="441244" y="-10542"/>
                  <a:pt x="768088" y="0"/>
                </a:cubicBezTo>
                <a:cubicBezTo>
                  <a:pt x="1094932" y="10542"/>
                  <a:pt x="1089586" y="-5899"/>
                  <a:pt x="1359449" y="0"/>
                </a:cubicBezTo>
                <a:cubicBezTo>
                  <a:pt x="1629312" y="5899"/>
                  <a:pt x="1807723" y="-33659"/>
                  <a:pt x="2039173" y="0"/>
                </a:cubicBezTo>
                <a:cubicBezTo>
                  <a:pt x="2270623" y="33659"/>
                  <a:pt x="2549804" y="-7714"/>
                  <a:pt x="2895626" y="0"/>
                </a:cubicBezTo>
                <a:cubicBezTo>
                  <a:pt x="3241448" y="7714"/>
                  <a:pt x="3291734" y="7204"/>
                  <a:pt x="3398622" y="0"/>
                </a:cubicBezTo>
                <a:cubicBezTo>
                  <a:pt x="3505510" y="-7204"/>
                  <a:pt x="3938956" y="-6667"/>
                  <a:pt x="4166710" y="0"/>
                </a:cubicBezTo>
                <a:cubicBezTo>
                  <a:pt x="4394464" y="6667"/>
                  <a:pt x="4456037" y="-18201"/>
                  <a:pt x="4669706" y="0"/>
                </a:cubicBezTo>
                <a:cubicBezTo>
                  <a:pt x="4883375" y="18201"/>
                  <a:pt x="5033921" y="-33615"/>
                  <a:pt x="5349430" y="0"/>
                </a:cubicBezTo>
                <a:cubicBezTo>
                  <a:pt x="5664939" y="33615"/>
                  <a:pt x="5887262" y="5004"/>
                  <a:pt x="6117519" y="0"/>
                </a:cubicBezTo>
                <a:cubicBezTo>
                  <a:pt x="6347776" y="-5004"/>
                  <a:pt x="6334659" y="-16511"/>
                  <a:pt x="6532151" y="0"/>
                </a:cubicBezTo>
                <a:cubicBezTo>
                  <a:pt x="6729643" y="16511"/>
                  <a:pt x="6782842" y="-16022"/>
                  <a:pt x="6946782" y="0"/>
                </a:cubicBezTo>
                <a:cubicBezTo>
                  <a:pt x="7110722" y="16022"/>
                  <a:pt x="7624034" y="6688"/>
                  <a:pt x="7803235" y="0"/>
                </a:cubicBezTo>
                <a:cubicBezTo>
                  <a:pt x="7982436" y="-6688"/>
                  <a:pt x="8446693" y="-38097"/>
                  <a:pt x="8836416" y="0"/>
                </a:cubicBezTo>
                <a:cubicBezTo>
                  <a:pt x="8836032" y="210609"/>
                  <a:pt x="8844075" y="302030"/>
                  <a:pt x="8836416" y="474305"/>
                </a:cubicBezTo>
                <a:cubicBezTo>
                  <a:pt x="8828757" y="646580"/>
                  <a:pt x="8844583" y="807512"/>
                  <a:pt x="8836416" y="1009159"/>
                </a:cubicBezTo>
                <a:cubicBezTo>
                  <a:pt x="8661611" y="1016579"/>
                  <a:pt x="8244244" y="1036162"/>
                  <a:pt x="8068328" y="1009159"/>
                </a:cubicBezTo>
                <a:cubicBezTo>
                  <a:pt x="7892412" y="982156"/>
                  <a:pt x="7503834" y="997600"/>
                  <a:pt x="7300239" y="1009159"/>
                </a:cubicBezTo>
                <a:cubicBezTo>
                  <a:pt x="7096644" y="1020718"/>
                  <a:pt x="6780161" y="984159"/>
                  <a:pt x="6620515" y="1009159"/>
                </a:cubicBezTo>
                <a:cubicBezTo>
                  <a:pt x="6460869" y="1034159"/>
                  <a:pt x="6157483" y="1004159"/>
                  <a:pt x="5764062" y="1009159"/>
                </a:cubicBezTo>
                <a:cubicBezTo>
                  <a:pt x="5370641" y="1014159"/>
                  <a:pt x="5178449" y="1002026"/>
                  <a:pt x="4907610" y="1009159"/>
                </a:cubicBezTo>
                <a:cubicBezTo>
                  <a:pt x="4636771" y="1016292"/>
                  <a:pt x="4305373" y="1014336"/>
                  <a:pt x="4139521" y="1009159"/>
                </a:cubicBezTo>
                <a:cubicBezTo>
                  <a:pt x="3973669" y="1003982"/>
                  <a:pt x="3728201" y="996037"/>
                  <a:pt x="3371433" y="1009159"/>
                </a:cubicBezTo>
                <a:cubicBezTo>
                  <a:pt x="3014665" y="1022281"/>
                  <a:pt x="2842388" y="1042612"/>
                  <a:pt x="2603344" y="1009159"/>
                </a:cubicBezTo>
                <a:cubicBezTo>
                  <a:pt x="2364300" y="975706"/>
                  <a:pt x="2325606" y="987912"/>
                  <a:pt x="2100348" y="1009159"/>
                </a:cubicBezTo>
                <a:cubicBezTo>
                  <a:pt x="1875090" y="1030406"/>
                  <a:pt x="1498900" y="1035557"/>
                  <a:pt x="1243895" y="1009159"/>
                </a:cubicBezTo>
                <a:cubicBezTo>
                  <a:pt x="988890" y="982761"/>
                  <a:pt x="501596" y="1048862"/>
                  <a:pt x="0" y="1009159"/>
                </a:cubicBezTo>
                <a:cubicBezTo>
                  <a:pt x="13284" y="773014"/>
                  <a:pt x="14532" y="663642"/>
                  <a:pt x="0" y="534854"/>
                </a:cubicBezTo>
                <a:cubicBezTo>
                  <a:pt x="-14532" y="406066"/>
                  <a:pt x="12463" y="233715"/>
                  <a:pt x="0" y="0"/>
                </a:cubicBezTo>
                <a:close/>
              </a:path>
              <a:path w="8836416" h="1009159" stroke="0" extrusionOk="0">
                <a:moveTo>
                  <a:pt x="0" y="0"/>
                </a:moveTo>
                <a:cubicBezTo>
                  <a:pt x="149420" y="25667"/>
                  <a:pt x="316794" y="-12253"/>
                  <a:pt x="591360" y="0"/>
                </a:cubicBezTo>
                <a:cubicBezTo>
                  <a:pt x="865926" y="12253"/>
                  <a:pt x="843300" y="13019"/>
                  <a:pt x="1005992" y="0"/>
                </a:cubicBezTo>
                <a:cubicBezTo>
                  <a:pt x="1168684" y="-13019"/>
                  <a:pt x="1576505" y="23552"/>
                  <a:pt x="1862445" y="0"/>
                </a:cubicBezTo>
                <a:cubicBezTo>
                  <a:pt x="2148385" y="-23552"/>
                  <a:pt x="2247498" y="15765"/>
                  <a:pt x="2453805" y="0"/>
                </a:cubicBezTo>
                <a:cubicBezTo>
                  <a:pt x="2660112" y="-15765"/>
                  <a:pt x="2783392" y="7585"/>
                  <a:pt x="3045165" y="0"/>
                </a:cubicBezTo>
                <a:cubicBezTo>
                  <a:pt x="3306938" y="-7585"/>
                  <a:pt x="3681523" y="-15276"/>
                  <a:pt x="3901618" y="0"/>
                </a:cubicBezTo>
                <a:cubicBezTo>
                  <a:pt x="4121713" y="15276"/>
                  <a:pt x="4269683" y="12736"/>
                  <a:pt x="4404614" y="0"/>
                </a:cubicBezTo>
                <a:cubicBezTo>
                  <a:pt x="4539545" y="-12736"/>
                  <a:pt x="4940774" y="-20254"/>
                  <a:pt x="5261066" y="0"/>
                </a:cubicBezTo>
                <a:cubicBezTo>
                  <a:pt x="5581358" y="20254"/>
                  <a:pt x="5717910" y="-32879"/>
                  <a:pt x="6117519" y="0"/>
                </a:cubicBezTo>
                <a:cubicBezTo>
                  <a:pt x="6517128" y="32879"/>
                  <a:pt x="6563167" y="14196"/>
                  <a:pt x="6797243" y="0"/>
                </a:cubicBezTo>
                <a:cubicBezTo>
                  <a:pt x="7031319" y="-14196"/>
                  <a:pt x="7252020" y="-24900"/>
                  <a:pt x="7653696" y="0"/>
                </a:cubicBezTo>
                <a:cubicBezTo>
                  <a:pt x="8055372" y="24900"/>
                  <a:pt x="8060483" y="26170"/>
                  <a:pt x="8245056" y="0"/>
                </a:cubicBezTo>
                <a:cubicBezTo>
                  <a:pt x="8429629" y="-26170"/>
                  <a:pt x="8640639" y="17514"/>
                  <a:pt x="8836416" y="0"/>
                </a:cubicBezTo>
                <a:cubicBezTo>
                  <a:pt x="8816618" y="111119"/>
                  <a:pt x="8820213" y="316550"/>
                  <a:pt x="8836416" y="514671"/>
                </a:cubicBezTo>
                <a:cubicBezTo>
                  <a:pt x="8852619" y="712792"/>
                  <a:pt x="8841471" y="804397"/>
                  <a:pt x="8836416" y="1009159"/>
                </a:cubicBezTo>
                <a:cubicBezTo>
                  <a:pt x="8556572" y="1028797"/>
                  <a:pt x="8486170" y="1010779"/>
                  <a:pt x="8156692" y="1009159"/>
                </a:cubicBezTo>
                <a:cubicBezTo>
                  <a:pt x="7827214" y="1007539"/>
                  <a:pt x="7503298" y="979819"/>
                  <a:pt x="7300239" y="1009159"/>
                </a:cubicBezTo>
                <a:cubicBezTo>
                  <a:pt x="7097180" y="1038499"/>
                  <a:pt x="6762189" y="1032292"/>
                  <a:pt x="6620515" y="1009159"/>
                </a:cubicBezTo>
                <a:cubicBezTo>
                  <a:pt x="6478841" y="986026"/>
                  <a:pt x="6339376" y="1018860"/>
                  <a:pt x="6205883" y="1009159"/>
                </a:cubicBezTo>
                <a:cubicBezTo>
                  <a:pt x="6072390" y="999458"/>
                  <a:pt x="5834466" y="987182"/>
                  <a:pt x="5702887" y="1009159"/>
                </a:cubicBezTo>
                <a:cubicBezTo>
                  <a:pt x="5571308" y="1031136"/>
                  <a:pt x="5018483" y="999683"/>
                  <a:pt x="4846434" y="1009159"/>
                </a:cubicBezTo>
                <a:cubicBezTo>
                  <a:pt x="4674385" y="1018635"/>
                  <a:pt x="4453221" y="1028546"/>
                  <a:pt x="4166710" y="1009159"/>
                </a:cubicBezTo>
                <a:cubicBezTo>
                  <a:pt x="3880199" y="989772"/>
                  <a:pt x="3811169" y="1010898"/>
                  <a:pt x="3663714" y="1009159"/>
                </a:cubicBezTo>
                <a:cubicBezTo>
                  <a:pt x="3516259" y="1007420"/>
                  <a:pt x="3259183" y="1030725"/>
                  <a:pt x="2983990" y="1009159"/>
                </a:cubicBezTo>
                <a:cubicBezTo>
                  <a:pt x="2708797" y="987593"/>
                  <a:pt x="2741340" y="1009415"/>
                  <a:pt x="2569358" y="1009159"/>
                </a:cubicBezTo>
                <a:cubicBezTo>
                  <a:pt x="2397376" y="1008903"/>
                  <a:pt x="2240069" y="1010982"/>
                  <a:pt x="2154726" y="1009159"/>
                </a:cubicBezTo>
                <a:cubicBezTo>
                  <a:pt x="2069383" y="1007336"/>
                  <a:pt x="1651525" y="982250"/>
                  <a:pt x="1475002" y="1009159"/>
                </a:cubicBezTo>
                <a:cubicBezTo>
                  <a:pt x="1298479" y="1036068"/>
                  <a:pt x="1165348" y="989070"/>
                  <a:pt x="972006" y="1009159"/>
                </a:cubicBezTo>
                <a:cubicBezTo>
                  <a:pt x="778664" y="1029248"/>
                  <a:pt x="274045" y="1054211"/>
                  <a:pt x="0" y="1009159"/>
                </a:cubicBezTo>
                <a:cubicBezTo>
                  <a:pt x="-20293" y="887604"/>
                  <a:pt x="1040" y="636027"/>
                  <a:pt x="0" y="524763"/>
                </a:cubicBezTo>
                <a:cubicBezTo>
                  <a:pt x="-1040" y="413499"/>
                  <a:pt x="-15017" y="13922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7152D1C-2161-FA84-5D75-0E37B888409F}"/>
              </a:ext>
            </a:extLst>
          </p:cNvPr>
          <p:cNvSpPr/>
          <p:nvPr/>
        </p:nvSpPr>
        <p:spPr>
          <a:xfrm>
            <a:off x="752415" y="5783004"/>
            <a:ext cx="8583946" cy="835818"/>
          </a:xfrm>
          <a:custGeom>
            <a:avLst/>
            <a:gdLst>
              <a:gd name="connsiteX0" fmla="*/ 0 w 8583946"/>
              <a:gd name="connsiteY0" fmla="*/ 0 h 835818"/>
              <a:gd name="connsiteX1" fmla="*/ 746143 w 8583946"/>
              <a:gd name="connsiteY1" fmla="*/ 0 h 835818"/>
              <a:gd name="connsiteX2" fmla="*/ 1320607 w 8583946"/>
              <a:gd name="connsiteY2" fmla="*/ 0 h 835818"/>
              <a:gd name="connsiteX3" fmla="*/ 1980911 w 8583946"/>
              <a:gd name="connsiteY3" fmla="*/ 0 h 835818"/>
              <a:gd name="connsiteX4" fmla="*/ 2812893 w 8583946"/>
              <a:gd name="connsiteY4" fmla="*/ 0 h 835818"/>
              <a:gd name="connsiteX5" fmla="*/ 3301518 w 8583946"/>
              <a:gd name="connsiteY5" fmla="*/ 0 h 835818"/>
              <a:gd name="connsiteX6" fmla="*/ 4047661 w 8583946"/>
              <a:gd name="connsiteY6" fmla="*/ 0 h 835818"/>
              <a:gd name="connsiteX7" fmla="*/ 4536285 w 8583946"/>
              <a:gd name="connsiteY7" fmla="*/ 0 h 835818"/>
              <a:gd name="connsiteX8" fmla="*/ 5196589 w 8583946"/>
              <a:gd name="connsiteY8" fmla="*/ 0 h 835818"/>
              <a:gd name="connsiteX9" fmla="*/ 5942732 w 8583946"/>
              <a:gd name="connsiteY9" fmla="*/ 0 h 835818"/>
              <a:gd name="connsiteX10" fmla="*/ 6345517 w 8583946"/>
              <a:gd name="connsiteY10" fmla="*/ 0 h 835818"/>
              <a:gd name="connsiteX11" fmla="*/ 6748302 w 8583946"/>
              <a:gd name="connsiteY11" fmla="*/ 0 h 835818"/>
              <a:gd name="connsiteX12" fmla="*/ 7580285 w 8583946"/>
              <a:gd name="connsiteY12" fmla="*/ 0 h 835818"/>
              <a:gd name="connsiteX13" fmla="*/ 8583946 w 8583946"/>
              <a:gd name="connsiteY13" fmla="*/ 0 h 835818"/>
              <a:gd name="connsiteX14" fmla="*/ 8583946 w 8583946"/>
              <a:gd name="connsiteY14" fmla="*/ 392834 h 835818"/>
              <a:gd name="connsiteX15" fmla="*/ 8583946 w 8583946"/>
              <a:gd name="connsiteY15" fmla="*/ 835818 h 835818"/>
              <a:gd name="connsiteX16" fmla="*/ 7837803 w 8583946"/>
              <a:gd name="connsiteY16" fmla="*/ 835818 h 835818"/>
              <a:gd name="connsiteX17" fmla="*/ 7091660 w 8583946"/>
              <a:gd name="connsiteY17" fmla="*/ 835818 h 835818"/>
              <a:gd name="connsiteX18" fmla="*/ 6431356 w 8583946"/>
              <a:gd name="connsiteY18" fmla="*/ 835818 h 835818"/>
              <a:gd name="connsiteX19" fmla="*/ 5599374 w 8583946"/>
              <a:gd name="connsiteY19" fmla="*/ 835818 h 835818"/>
              <a:gd name="connsiteX20" fmla="*/ 4767392 w 8583946"/>
              <a:gd name="connsiteY20" fmla="*/ 835818 h 835818"/>
              <a:gd name="connsiteX21" fmla="*/ 4021249 w 8583946"/>
              <a:gd name="connsiteY21" fmla="*/ 835818 h 835818"/>
              <a:gd name="connsiteX22" fmla="*/ 3275106 w 8583946"/>
              <a:gd name="connsiteY22" fmla="*/ 835818 h 835818"/>
              <a:gd name="connsiteX23" fmla="*/ 2528963 w 8583946"/>
              <a:gd name="connsiteY23" fmla="*/ 835818 h 835818"/>
              <a:gd name="connsiteX24" fmla="*/ 2040338 w 8583946"/>
              <a:gd name="connsiteY24" fmla="*/ 835818 h 835818"/>
              <a:gd name="connsiteX25" fmla="*/ 1208355 w 8583946"/>
              <a:gd name="connsiteY25" fmla="*/ 835818 h 835818"/>
              <a:gd name="connsiteX26" fmla="*/ 0 w 8583946"/>
              <a:gd name="connsiteY26" fmla="*/ 835818 h 835818"/>
              <a:gd name="connsiteX27" fmla="*/ 0 w 8583946"/>
              <a:gd name="connsiteY27" fmla="*/ 442984 h 835818"/>
              <a:gd name="connsiteX28" fmla="*/ 0 w 8583946"/>
              <a:gd name="connsiteY28" fmla="*/ 0 h 83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83946" h="835818" fill="none" extrusionOk="0">
                <a:moveTo>
                  <a:pt x="0" y="0"/>
                </a:moveTo>
                <a:cubicBezTo>
                  <a:pt x="313270" y="-16414"/>
                  <a:pt x="428620" y="30141"/>
                  <a:pt x="746143" y="0"/>
                </a:cubicBezTo>
                <a:cubicBezTo>
                  <a:pt x="1063666" y="-30141"/>
                  <a:pt x="1044878" y="-9005"/>
                  <a:pt x="1320607" y="0"/>
                </a:cubicBezTo>
                <a:cubicBezTo>
                  <a:pt x="1596336" y="9005"/>
                  <a:pt x="1836077" y="13640"/>
                  <a:pt x="1980911" y="0"/>
                </a:cubicBezTo>
                <a:cubicBezTo>
                  <a:pt x="2125745" y="-13640"/>
                  <a:pt x="2592040" y="41042"/>
                  <a:pt x="2812893" y="0"/>
                </a:cubicBezTo>
                <a:cubicBezTo>
                  <a:pt x="3033746" y="-41042"/>
                  <a:pt x="3200014" y="21995"/>
                  <a:pt x="3301518" y="0"/>
                </a:cubicBezTo>
                <a:cubicBezTo>
                  <a:pt x="3403022" y="-21995"/>
                  <a:pt x="3757907" y="23739"/>
                  <a:pt x="4047661" y="0"/>
                </a:cubicBezTo>
                <a:cubicBezTo>
                  <a:pt x="4337415" y="-23739"/>
                  <a:pt x="4357606" y="-12911"/>
                  <a:pt x="4536285" y="0"/>
                </a:cubicBezTo>
                <a:cubicBezTo>
                  <a:pt x="4714964" y="12911"/>
                  <a:pt x="4892155" y="1681"/>
                  <a:pt x="5196589" y="0"/>
                </a:cubicBezTo>
                <a:cubicBezTo>
                  <a:pt x="5501023" y="-1681"/>
                  <a:pt x="5600407" y="26834"/>
                  <a:pt x="5942732" y="0"/>
                </a:cubicBezTo>
                <a:cubicBezTo>
                  <a:pt x="6285057" y="-26834"/>
                  <a:pt x="6205180" y="-17607"/>
                  <a:pt x="6345517" y="0"/>
                </a:cubicBezTo>
                <a:cubicBezTo>
                  <a:pt x="6485855" y="17607"/>
                  <a:pt x="6664491" y="2242"/>
                  <a:pt x="6748302" y="0"/>
                </a:cubicBezTo>
                <a:cubicBezTo>
                  <a:pt x="6832113" y="-2242"/>
                  <a:pt x="7412871" y="-19316"/>
                  <a:pt x="7580285" y="0"/>
                </a:cubicBezTo>
                <a:cubicBezTo>
                  <a:pt x="7747699" y="19316"/>
                  <a:pt x="8147663" y="-9456"/>
                  <a:pt x="8583946" y="0"/>
                </a:cubicBezTo>
                <a:cubicBezTo>
                  <a:pt x="8564716" y="126655"/>
                  <a:pt x="8579044" y="301744"/>
                  <a:pt x="8583946" y="392834"/>
                </a:cubicBezTo>
                <a:cubicBezTo>
                  <a:pt x="8588848" y="483924"/>
                  <a:pt x="8585797" y="621667"/>
                  <a:pt x="8583946" y="835818"/>
                </a:cubicBezTo>
                <a:cubicBezTo>
                  <a:pt x="8402769" y="852721"/>
                  <a:pt x="8188554" y="865726"/>
                  <a:pt x="7837803" y="835818"/>
                </a:cubicBezTo>
                <a:cubicBezTo>
                  <a:pt x="7487052" y="805910"/>
                  <a:pt x="7413074" y="849818"/>
                  <a:pt x="7091660" y="835818"/>
                </a:cubicBezTo>
                <a:cubicBezTo>
                  <a:pt x="6770246" y="821818"/>
                  <a:pt x="6751312" y="839774"/>
                  <a:pt x="6431356" y="835818"/>
                </a:cubicBezTo>
                <a:cubicBezTo>
                  <a:pt x="6111400" y="831862"/>
                  <a:pt x="5809465" y="828868"/>
                  <a:pt x="5599374" y="835818"/>
                </a:cubicBezTo>
                <a:cubicBezTo>
                  <a:pt x="5389283" y="842768"/>
                  <a:pt x="4945290" y="852210"/>
                  <a:pt x="4767392" y="835818"/>
                </a:cubicBezTo>
                <a:cubicBezTo>
                  <a:pt x="4589494" y="819426"/>
                  <a:pt x="4372036" y="853960"/>
                  <a:pt x="4021249" y="835818"/>
                </a:cubicBezTo>
                <a:cubicBezTo>
                  <a:pt x="3670462" y="817676"/>
                  <a:pt x="3509124" y="839657"/>
                  <a:pt x="3275106" y="835818"/>
                </a:cubicBezTo>
                <a:cubicBezTo>
                  <a:pt x="3041088" y="831979"/>
                  <a:pt x="2835531" y="866849"/>
                  <a:pt x="2528963" y="835818"/>
                </a:cubicBezTo>
                <a:cubicBezTo>
                  <a:pt x="2222395" y="804787"/>
                  <a:pt x="2215895" y="852895"/>
                  <a:pt x="2040338" y="835818"/>
                </a:cubicBezTo>
                <a:cubicBezTo>
                  <a:pt x="1864781" y="818741"/>
                  <a:pt x="1480988" y="802447"/>
                  <a:pt x="1208355" y="835818"/>
                </a:cubicBezTo>
                <a:cubicBezTo>
                  <a:pt x="935722" y="869189"/>
                  <a:pt x="291758" y="838036"/>
                  <a:pt x="0" y="835818"/>
                </a:cubicBezTo>
                <a:cubicBezTo>
                  <a:pt x="-16440" y="747232"/>
                  <a:pt x="2786" y="638500"/>
                  <a:pt x="0" y="442984"/>
                </a:cubicBezTo>
                <a:cubicBezTo>
                  <a:pt x="-2786" y="247468"/>
                  <a:pt x="12419" y="214492"/>
                  <a:pt x="0" y="0"/>
                </a:cubicBezTo>
                <a:close/>
              </a:path>
              <a:path w="8583946" h="835818" stroke="0" extrusionOk="0">
                <a:moveTo>
                  <a:pt x="0" y="0"/>
                </a:moveTo>
                <a:cubicBezTo>
                  <a:pt x="120490" y="-2211"/>
                  <a:pt x="358766" y="10557"/>
                  <a:pt x="574464" y="0"/>
                </a:cubicBezTo>
                <a:cubicBezTo>
                  <a:pt x="790162" y="-10557"/>
                  <a:pt x="801351" y="-8587"/>
                  <a:pt x="977249" y="0"/>
                </a:cubicBezTo>
                <a:cubicBezTo>
                  <a:pt x="1153147" y="8587"/>
                  <a:pt x="1586582" y="12190"/>
                  <a:pt x="1809232" y="0"/>
                </a:cubicBezTo>
                <a:cubicBezTo>
                  <a:pt x="2031882" y="-12190"/>
                  <a:pt x="2185599" y="-23941"/>
                  <a:pt x="2383696" y="0"/>
                </a:cubicBezTo>
                <a:cubicBezTo>
                  <a:pt x="2581793" y="23941"/>
                  <a:pt x="2760423" y="13499"/>
                  <a:pt x="2958160" y="0"/>
                </a:cubicBezTo>
                <a:cubicBezTo>
                  <a:pt x="3155897" y="-13499"/>
                  <a:pt x="3578201" y="18528"/>
                  <a:pt x="3790142" y="0"/>
                </a:cubicBezTo>
                <a:cubicBezTo>
                  <a:pt x="4002083" y="-18528"/>
                  <a:pt x="4110887" y="-10304"/>
                  <a:pt x="4278767" y="0"/>
                </a:cubicBezTo>
                <a:cubicBezTo>
                  <a:pt x="4446647" y="10304"/>
                  <a:pt x="4912289" y="-36162"/>
                  <a:pt x="5110749" y="0"/>
                </a:cubicBezTo>
                <a:cubicBezTo>
                  <a:pt x="5309209" y="36162"/>
                  <a:pt x="5701893" y="29435"/>
                  <a:pt x="5942732" y="0"/>
                </a:cubicBezTo>
                <a:cubicBezTo>
                  <a:pt x="6183571" y="-29435"/>
                  <a:pt x="6286281" y="-25943"/>
                  <a:pt x="6603035" y="0"/>
                </a:cubicBezTo>
                <a:cubicBezTo>
                  <a:pt x="6919789" y="25943"/>
                  <a:pt x="7045019" y="-11532"/>
                  <a:pt x="7435018" y="0"/>
                </a:cubicBezTo>
                <a:cubicBezTo>
                  <a:pt x="7825017" y="11532"/>
                  <a:pt x="7792591" y="-11846"/>
                  <a:pt x="8009482" y="0"/>
                </a:cubicBezTo>
                <a:cubicBezTo>
                  <a:pt x="8226373" y="11846"/>
                  <a:pt x="8380878" y="4842"/>
                  <a:pt x="8583946" y="0"/>
                </a:cubicBezTo>
                <a:cubicBezTo>
                  <a:pt x="8563294" y="211858"/>
                  <a:pt x="8566455" y="337658"/>
                  <a:pt x="8583946" y="426267"/>
                </a:cubicBezTo>
                <a:cubicBezTo>
                  <a:pt x="8601437" y="514876"/>
                  <a:pt x="8571408" y="731960"/>
                  <a:pt x="8583946" y="835818"/>
                </a:cubicBezTo>
                <a:cubicBezTo>
                  <a:pt x="8378374" y="820460"/>
                  <a:pt x="8172051" y="815265"/>
                  <a:pt x="7923642" y="835818"/>
                </a:cubicBezTo>
                <a:cubicBezTo>
                  <a:pt x="7675233" y="856371"/>
                  <a:pt x="7332712" y="857590"/>
                  <a:pt x="7091660" y="835818"/>
                </a:cubicBezTo>
                <a:cubicBezTo>
                  <a:pt x="6850608" y="814046"/>
                  <a:pt x="6630522" y="833866"/>
                  <a:pt x="6431356" y="835818"/>
                </a:cubicBezTo>
                <a:cubicBezTo>
                  <a:pt x="6232190" y="837770"/>
                  <a:pt x="6126925" y="818005"/>
                  <a:pt x="6028571" y="835818"/>
                </a:cubicBezTo>
                <a:cubicBezTo>
                  <a:pt x="5930218" y="853631"/>
                  <a:pt x="5779718" y="851772"/>
                  <a:pt x="5539947" y="835818"/>
                </a:cubicBezTo>
                <a:cubicBezTo>
                  <a:pt x="5300176" y="819864"/>
                  <a:pt x="5007901" y="852046"/>
                  <a:pt x="4707964" y="835818"/>
                </a:cubicBezTo>
                <a:cubicBezTo>
                  <a:pt x="4408027" y="819590"/>
                  <a:pt x="4330210" y="828790"/>
                  <a:pt x="4047661" y="835818"/>
                </a:cubicBezTo>
                <a:cubicBezTo>
                  <a:pt x="3765112" y="842846"/>
                  <a:pt x="3761913" y="855131"/>
                  <a:pt x="3559036" y="835818"/>
                </a:cubicBezTo>
                <a:cubicBezTo>
                  <a:pt x="3356159" y="816505"/>
                  <a:pt x="3198914" y="834543"/>
                  <a:pt x="2898733" y="835818"/>
                </a:cubicBezTo>
                <a:cubicBezTo>
                  <a:pt x="2598552" y="837093"/>
                  <a:pt x="2577873" y="850433"/>
                  <a:pt x="2495947" y="835818"/>
                </a:cubicBezTo>
                <a:cubicBezTo>
                  <a:pt x="2414021" y="821203"/>
                  <a:pt x="2182029" y="834411"/>
                  <a:pt x="2093162" y="835818"/>
                </a:cubicBezTo>
                <a:cubicBezTo>
                  <a:pt x="2004296" y="837225"/>
                  <a:pt x="1762458" y="853757"/>
                  <a:pt x="1432859" y="835818"/>
                </a:cubicBezTo>
                <a:cubicBezTo>
                  <a:pt x="1103260" y="817879"/>
                  <a:pt x="1093417" y="856968"/>
                  <a:pt x="944234" y="835818"/>
                </a:cubicBezTo>
                <a:cubicBezTo>
                  <a:pt x="795052" y="814668"/>
                  <a:pt x="359979" y="830958"/>
                  <a:pt x="0" y="835818"/>
                </a:cubicBezTo>
                <a:cubicBezTo>
                  <a:pt x="-14638" y="653077"/>
                  <a:pt x="18228" y="580240"/>
                  <a:pt x="0" y="434625"/>
                </a:cubicBezTo>
                <a:cubicBezTo>
                  <a:pt x="-18228" y="289010"/>
                  <a:pt x="-18485" y="183244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A95E2B9-BC6C-0552-46F9-3D61FD1F2E97}"/>
              </a:ext>
            </a:extLst>
          </p:cNvPr>
          <p:cNvSpPr txBox="1"/>
          <p:nvPr/>
        </p:nvSpPr>
        <p:spPr>
          <a:xfrm>
            <a:off x="843462" y="5780560"/>
            <a:ext cx="5828941" cy="79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>
                <a:latin typeface="Cavolini" panose="03000502040302020204" pitchFamily="66" charset="0"/>
                <a:cs typeface="Cavolini" panose="03000502040302020204" pitchFamily="66" charset="0"/>
              </a:rPr>
              <a:t>5.  We read books, learn new words and practise speaking and listening in this language.</a:t>
            </a:r>
            <a:endParaRPr lang="en-GB" sz="12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51" name="Picture 50" descr="A gold building with a crescent moon on top with Sheikh Zayed Mosque in the background&#10;&#10;AI-generated content may be incorrect.">
            <a:extLst>
              <a:ext uri="{FF2B5EF4-FFF2-40B4-BE49-F238E27FC236}">
                <a16:creationId xmlns:a16="http://schemas.microsoft.com/office/drawing/2014/main" id="{CFEBA06D-C62C-E5E0-890B-F72AC03674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396" y="923075"/>
            <a:ext cx="1119320" cy="111932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370A9DF0-3907-C266-6EE4-A924CE816CBC}"/>
              </a:ext>
            </a:extLst>
          </p:cNvPr>
          <p:cNvSpPr txBox="1"/>
          <p:nvPr/>
        </p:nvSpPr>
        <p:spPr>
          <a:xfrm>
            <a:off x="7583415" y="1169327"/>
            <a:ext cx="2069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000" b="1" dirty="0">
                <a:solidFill>
                  <a:schemeClr val="accent3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Islamic</a:t>
            </a:r>
          </a:p>
          <a:p>
            <a:pPr algn="ctr"/>
            <a:r>
              <a:rPr lang="en-AE" sz="2000" b="1" dirty="0">
                <a:solidFill>
                  <a:schemeClr val="accent3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studies</a:t>
            </a:r>
          </a:p>
        </p:txBody>
      </p:sp>
      <p:pic>
        <p:nvPicPr>
          <p:cNvPr id="53" name="Picture 52" descr="A stack of books and an apple on top of a stack of books&#10;&#10;AI-generated content may be incorrect.">
            <a:extLst>
              <a:ext uri="{FF2B5EF4-FFF2-40B4-BE49-F238E27FC236}">
                <a16:creationId xmlns:a16="http://schemas.microsoft.com/office/drawing/2014/main" id="{E2D66C3E-0C08-AD99-5DE3-1E44A28749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924" y="2131515"/>
            <a:ext cx="1119320" cy="111932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D3F6E558-CE45-1572-CD0B-0082205D73DC}"/>
              </a:ext>
            </a:extLst>
          </p:cNvPr>
          <p:cNvSpPr txBox="1"/>
          <p:nvPr/>
        </p:nvSpPr>
        <p:spPr>
          <a:xfrm>
            <a:off x="9075188" y="2492896"/>
            <a:ext cx="2069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400" b="1" dirty="0">
                <a:solidFill>
                  <a:schemeClr val="accent3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PHE</a:t>
            </a:r>
          </a:p>
        </p:txBody>
      </p:sp>
      <p:pic>
        <p:nvPicPr>
          <p:cNvPr id="55" name="Picture 54" descr="A calculator and ruler&#10;&#10;AI-generated content may be incorrect.">
            <a:extLst>
              <a:ext uri="{FF2B5EF4-FFF2-40B4-BE49-F238E27FC236}">
                <a16:creationId xmlns:a16="http://schemas.microsoft.com/office/drawing/2014/main" id="{788BE9CC-1338-D135-FF76-AEBB775A9F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086" y="3419990"/>
            <a:ext cx="913205" cy="913205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7AED1D00-5CA4-239B-6A6B-5F112F50F3ED}"/>
              </a:ext>
            </a:extLst>
          </p:cNvPr>
          <p:cNvSpPr txBox="1"/>
          <p:nvPr/>
        </p:nvSpPr>
        <p:spPr>
          <a:xfrm>
            <a:off x="5853480" y="3717334"/>
            <a:ext cx="2069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400" b="1" dirty="0">
                <a:solidFill>
                  <a:schemeClr val="accent3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maths</a:t>
            </a:r>
          </a:p>
        </p:txBody>
      </p:sp>
      <p:pic>
        <p:nvPicPr>
          <p:cNvPr id="57" name="Picture 56" descr="A guitar and drum with notes&#10;&#10;AI-generated content may be incorrect.">
            <a:extLst>
              <a:ext uri="{FF2B5EF4-FFF2-40B4-BE49-F238E27FC236}">
                <a16:creationId xmlns:a16="http://schemas.microsoft.com/office/drawing/2014/main" id="{1F864953-CE4D-E9C3-65C5-610A332762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63" y="4491046"/>
            <a:ext cx="940668" cy="940668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BE7262B1-49C2-01FA-BBA5-2DF4037F2701}"/>
              </a:ext>
            </a:extLst>
          </p:cNvPr>
          <p:cNvSpPr txBox="1"/>
          <p:nvPr/>
        </p:nvSpPr>
        <p:spPr>
          <a:xfrm>
            <a:off x="9165848" y="4766880"/>
            <a:ext cx="2069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400" b="1" dirty="0">
                <a:solidFill>
                  <a:schemeClr val="accent3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music</a:t>
            </a:r>
          </a:p>
        </p:txBody>
      </p:sp>
      <p:pic>
        <p:nvPicPr>
          <p:cNvPr id="59" name="Picture 58" descr="A hand holding a book with speech bubbles flying out&#10;&#10;AI-generated content may be incorrect.">
            <a:extLst>
              <a:ext uri="{FF2B5EF4-FFF2-40B4-BE49-F238E27FC236}">
                <a16:creationId xmlns:a16="http://schemas.microsoft.com/office/drawing/2014/main" id="{56B203E8-51FB-FA67-0E11-30D034CAC4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276" y="5847761"/>
            <a:ext cx="759269" cy="759269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91A0B31C-BB6A-CC73-0FDA-FC89B14C6E3C}"/>
              </a:ext>
            </a:extLst>
          </p:cNvPr>
          <p:cNvSpPr txBox="1"/>
          <p:nvPr/>
        </p:nvSpPr>
        <p:spPr>
          <a:xfrm>
            <a:off x="7320451" y="5991766"/>
            <a:ext cx="2069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400" b="1" dirty="0">
                <a:solidFill>
                  <a:schemeClr val="accent3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English</a:t>
            </a:r>
          </a:p>
        </p:txBody>
      </p:sp>
    </p:spTree>
    <p:extLst>
      <p:ext uri="{BB962C8B-B14F-4D97-AF65-F5344CB8AC3E}">
        <p14:creationId xmlns:p14="http://schemas.microsoft.com/office/powerpoint/2010/main" val="122955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69" grpId="0" animBg="1"/>
      <p:bldP spid="22" grpId="0"/>
      <p:bldP spid="39" grpId="0" animBg="1"/>
      <p:bldP spid="40" grpId="0" animBg="1"/>
      <p:bldP spid="41" grpId="0"/>
      <p:bldP spid="42" grpId="0" animBg="1"/>
      <p:bldP spid="43" grpId="0" animBg="1"/>
      <p:bldP spid="44" grpId="0"/>
      <p:bldP spid="45" grpId="0" animBg="1"/>
      <p:bldP spid="46" grpId="0" animBg="1"/>
      <p:bldP spid="47" grpId="0"/>
      <p:bldP spid="48" grpId="0" animBg="1"/>
      <p:bldP spid="49" grpId="0" animBg="1"/>
      <p:bldP spid="50" grpId="0"/>
      <p:bldP spid="52" grpId="0"/>
      <p:bldP spid="54" grpId="0"/>
      <p:bldP spid="56" grpId="0"/>
      <p:bldP spid="58" grpId="0"/>
      <p:bldP spid="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255BAD-131D-F590-7D40-3976C292B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5A60866-23D0-5240-76E8-68C7F2B1EA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1355"/>
            <a:ext cx="12280315" cy="7271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03C1128-FFBD-98F1-7A1A-C418FF5B8F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0456" y="-20871"/>
            <a:ext cx="1963608" cy="785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250A37-7571-E45C-567B-AAC2E1CD289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936" y="9144"/>
            <a:ext cx="799405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Activity:  School Subjects</a:t>
            </a:r>
          </a:p>
          <a:p>
            <a:endParaRPr lang="en-AE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  <a:p>
            <a:r>
              <a:rPr lang="en-AE" sz="5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CB7844-06A9-7252-5673-48C49CD345DB}"/>
              </a:ext>
            </a:extLst>
          </p:cNvPr>
          <p:cNvSpPr/>
          <p:nvPr/>
        </p:nvSpPr>
        <p:spPr>
          <a:xfrm>
            <a:off x="89935" y="492507"/>
            <a:ext cx="7518233" cy="424944"/>
          </a:xfrm>
          <a:prstGeom prst="rect">
            <a:avLst/>
          </a:prstGeom>
          <a:solidFill>
            <a:srgbClr val="127F13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E124EE-C963-4603-18B6-C704FF0150FC}"/>
              </a:ext>
            </a:extLst>
          </p:cNvPr>
          <p:cNvSpPr txBox="1">
            <a:spLocks/>
          </p:cNvSpPr>
          <p:nvPr/>
        </p:nvSpPr>
        <p:spPr>
          <a:xfrm>
            <a:off x="120033" y="499509"/>
            <a:ext cx="7488135" cy="415498"/>
          </a:xfrm>
          <a:prstGeom prst="rect">
            <a:avLst/>
          </a:prstGeom>
          <a:solidFill>
            <a:srgbClr val="D86A0E"/>
          </a:solidFill>
        </p:spPr>
        <p:txBody>
          <a:bodyPr wrap="square" rtlCol="0">
            <a:spAutoFit/>
          </a:bodyPr>
          <a:lstStyle/>
          <a:p>
            <a:r>
              <a:rPr lang="en-AE" i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Look, listen and repeat! Then, match the clues with the correct words.</a:t>
            </a:r>
          </a:p>
          <a:p>
            <a:endParaRPr lang="en-AE" sz="300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E03ED10-BEE7-C1DB-6BE3-1727892170AE}"/>
              </a:ext>
            </a:extLst>
          </p:cNvPr>
          <p:cNvSpPr/>
          <p:nvPr/>
        </p:nvSpPr>
        <p:spPr>
          <a:xfrm>
            <a:off x="225139" y="1010239"/>
            <a:ext cx="9427492" cy="1009159"/>
          </a:xfrm>
          <a:custGeom>
            <a:avLst/>
            <a:gdLst>
              <a:gd name="connsiteX0" fmla="*/ 0 w 9427492"/>
              <a:gd name="connsiteY0" fmla="*/ 0 h 1009159"/>
              <a:gd name="connsiteX1" fmla="*/ 767667 w 9427492"/>
              <a:gd name="connsiteY1" fmla="*/ 0 h 1009159"/>
              <a:gd name="connsiteX2" fmla="*/ 1629609 w 9427492"/>
              <a:gd name="connsiteY2" fmla="*/ 0 h 1009159"/>
              <a:gd name="connsiteX3" fmla="*/ 2114452 w 9427492"/>
              <a:gd name="connsiteY3" fmla="*/ 0 h 1009159"/>
              <a:gd name="connsiteX4" fmla="*/ 2882119 w 9427492"/>
              <a:gd name="connsiteY4" fmla="*/ 0 h 1009159"/>
              <a:gd name="connsiteX5" fmla="*/ 3366961 w 9427492"/>
              <a:gd name="connsiteY5" fmla="*/ 0 h 1009159"/>
              <a:gd name="connsiteX6" fmla="*/ 4040354 w 9427492"/>
              <a:gd name="connsiteY6" fmla="*/ 0 h 1009159"/>
              <a:gd name="connsiteX7" fmla="*/ 4808021 w 9427492"/>
              <a:gd name="connsiteY7" fmla="*/ 0 h 1009159"/>
              <a:gd name="connsiteX8" fmla="*/ 5198588 w 9427492"/>
              <a:gd name="connsiteY8" fmla="*/ 0 h 1009159"/>
              <a:gd name="connsiteX9" fmla="*/ 5589156 w 9427492"/>
              <a:gd name="connsiteY9" fmla="*/ 0 h 1009159"/>
              <a:gd name="connsiteX10" fmla="*/ 6451098 w 9427492"/>
              <a:gd name="connsiteY10" fmla="*/ 0 h 1009159"/>
              <a:gd name="connsiteX11" fmla="*/ 7124490 w 9427492"/>
              <a:gd name="connsiteY11" fmla="*/ 0 h 1009159"/>
              <a:gd name="connsiteX12" fmla="*/ 7515058 w 9427492"/>
              <a:gd name="connsiteY12" fmla="*/ 0 h 1009159"/>
              <a:gd name="connsiteX13" fmla="*/ 8188450 w 9427492"/>
              <a:gd name="connsiteY13" fmla="*/ 0 h 1009159"/>
              <a:gd name="connsiteX14" fmla="*/ 9427492 w 9427492"/>
              <a:gd name="connsiteY14" fmla="*/ 0 h 1009159"/>
              <a:gd name="connsiteX15" fmla="*/ 9427492 w 9427492"/>
              <a:gd name="connsiteY15" fmla="*/ 494488 h 1009159"/>
              <a:gd name="connsiteX16" fmla="*/ 9427492 w 9427492"/>
              <a:gd name="connsiteY16" fmla="*/ 1009159 h 1009159"/>
              <a:gd name="connsiteX17" fmla="*/ 9036924 w 9427492"/>
              <a:gd name="connsiteY17" fmla="*/ 1009159 h 1009159"/>
              <a:gd name="connsiteX18" fmla="*/ 8174982 w 9427492"/>
              <a:gd name="connsiteY18" fmla="*/ 1009159 h 1009159"/>
              <a:gd name="connsiteX19" fmla="*/ 7407315 w 9427492"/>
              <a:gd name="connsiteY19" fmla="*/ 1009159 h 1009159"/>
              <a:gd name="connsiteX20" fmla="*/ 6639648 w 9427492"/>
              <a:gd name="connsiteY20" fmla="*/ 1009159 h 1009159"/>
              <a:gd name="connsiteX21" fmla="*/ 5871981 w 9427492"/>
              <a:gd name="connsiteY21" fmla="*/ 1009159 h 1009159"/>
              <a:gd name="connsiteX22" fmla="*/ 5387138 w 9427492"/>
              <a:gd name="connsiteY22" fmla="*/ 1009159 h 1009159"/>
              <a:gd name="connsiteX23" fmla="*/ 4525196 w 9427492"/>
              <a:gd name="connsiteY23" fmla="*/ 1009159 h 1009159"/>
              <a:gd name="connsiteX24" fmla="*/ 3851804 w 9427492"/>
              <a:gd name="connsiteY24" fmla="*/ 1009159 h 1009159"/>
              <a:gd name="connsiteX25" fmla="*/ 3461236 w 9427492"/>
              <a:gd name="connsiteY25" fmla="*/ 1009159 h 1009159"/>
              <a:gd name="connsiteX26" fmla="*/ 2787844 w 9427492"/>
              <a:gd name="connsiteY26" fmla="*/ 1009159 h 1009159"/>
              <a:gd name="connsiteX27" fmla="*/ 2208727 w 9427492"/>
              <a:gd name="connsiteY27" fmla="*/ 1009159 h 1009159"/>
              <a:gd name="connsiteX28" fmla="*/ 1629609 w 9427492"/>
              <a:gd name="connsiteY28" fmla="*/ 1009159 h 1009159"/>
              <a:gd name="connsiteX29" fmla="*/ 1050492 w 9427492"/>
              <a:gd name="connsiteY29" fmla="*/ 1009159 h 1009159"/>
              <a:gd name="connsiteX30" fmla="*/ 0 w 9427492"/>
              <a:gd name="connsiteY30" fmla="*/ 1009159 h 1009159"/>
              <a:gd name="connsiteX31" fmla="*/ 0 w 9427492"/>
              <a:gd name="connsiteY31" fmla="*/ 494488 h 1009159"/>
              <a:gd name="connsiteX32" fmla="*/ 0 w 9427492"/>
              <a:gd name="connsiteY32" fmla="*/ 0 h 100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9427492" h="1009159" fill="none" extrusionOk="0">
                <a:moveTo>
                  <a:pt x="0" y="0"/>
                </a:moveTo>
                <a:cubicBezTo>
                  <a:pt x="370678" y="-7999"/>
                  <a:pt x="502955" y="-9868"/>
                  <a:pt x="767667" y="0"/>
                </a:cubicBezTo>
                <a:cubicBezTo>
                  <a:pt x="1032379" y="9868"/>
                  <a:pt x="1302568" y="391"/>
                  <a:pt x="1629609" y="0"/>
                </a:cubicBezTo>
                <a:cubicBezTo>
                  <a:pt x="1956650" y="-391"/>
                  <a:pt x="1926550" y="-9893"/>
                  <a:pt x="2114452" y="0"/>
                </a:cubicBezTo>
                <a:cubicBezTo>
                  <a:pt x="2302354" y="9893"/>
                  <a:pt x="2677828" y="15972"/>
                  <a:pt x="2882119" y="0"/>
                </a:cubicBezTo>
                <a:cubicBezTo>
                  <a:pt x="3086410" y="-15972"/>
                  <a:pt x="3223256" y="11966"/>
                  <a:pt x="3366961" y="0"/>
                </a:cubicBezTo>
                <a:cubicBezTo>
                  <a:pt x="3510666" y="-11966"/>
                  <a:pt x="3708074" y="23919"/>
                  <a:pt x="4040354" y="0"/>
                </a:cubicBezTo>
                <a:cubicBezTo>
                  <a:pt x="4372634" y="-23919"/>
                  <a:pt x="4629265" y="-15444"/>
                  <a:pt x="4808021" y="0"/>
                </a:cubicBezTo>
                <a:cubicBezTo>
                  <a:pt x="4986777" y="15444"/>
                  <a:pt x="5022184" y="2509"/>
                  <a:pt x="5198588" y="0"/>
                </a:cubicBezTo>
                <a:cubicBezTo>
                  <a:pt x="5374992" y="-2509"/>
                  <a:pt x="5412433" y="-56"/>
                  <a:pt x="5589156" y="0"/>
                </a:cubicBezTo>
                <a:cubicBezTo>
                  <a:pt x="5765879" y="56"/>
                  <a:pt x="6243795" y="22824"/>
                  <a:pt x="6451098" y="0"/>
                </a:cubicBezTo>
                <a:cubicBezTo>
                  <a:pt x="6658401" y="-22824"/>
                  <a:pt x="6911092" y="-25053"/>
                  <a:pt x="7124490" y="0"/>
                </a:cubicBezTo>
                <a:cubicBezTo>
                  <a:pt x="7337888" y="25053"/>
                  <a:pt x="7338182" y="13751"/>
                  <a:pt x="7515058" y="0"/>
                </a:cubicBezTo>
                <a:cubicBezTo>
                  <a:pt x="7691934" y="-13751"/>
                  <a:pt x="7882794" y="4152"/>
                  <a:pt x="8188450" y="0"/>
                </a:cubicBezTo>
                <a:cubicBezTo>
                  <a:pt x="8494106" y="-4152"/>
                  <a:pt x="8945434" y="-19505"/>
                  <a:pt x="9427492" y="0"/>
                </a:cubicBezTo>
                <a:cubicBezTo>
                  <a:pt x="9407491" y="129020"/>
                  <a:pt x="9441130" y="342788"/>
                  <a:pt x="9427492" y="494488"/>
                </a:cubicBezTo>
                <a:cubicBezTo>
                  <a:pt x="9413854" y="646188"/>
                  <a:pt x="9429177" y="876907"/>
                  <a:pt x="9427492" y="1009159"/>
                </a:cubicBezTo>
                <a:cubicBezTo>
                  <a:pt x="9325706" y="991297"/>
                  <a:pt x="9126646" y="1006779"/>
                  <a:pt x="9036924" y="1009159"/>
                </a:cubicBezTo>
                <a:cubicBezTo>
                  <a:pt x="8947202" y="1011539"/>
                  <a:pt x="8483125" y="1016763"/>
                  <a:pt x="8174982" y="1009159"/>
                </a:cubicBezTo>
                <a:cubicBezTo>
                  <a:pt x="7866839" y="1001555"/>
                  <a:pt x="7654327" y="970902"/>
                  <a:pt x="7407315" y="1009159"/>
                </a:cubicBezTo>
                <a:cubicBezTo>
                  <a:pt x="7160303" y="1047416"/>
                  <a:pt x="6869527" y="981199"/>
                  <a:pt x="6639648" y="1009159"/>
                </a:cubicBezTo>
                <a:cubicBezTo>
                  <a:pt x="6409769" y="1037119"/>
                  <a:pt x="6159713" y="981666"/>
                  <a:pt x="5871981" y="1009159"/>
                </a:cubicBezTo>
                <a:cubicBezTo>
                  <a:pt x="5584249" y="1036652"/>
                  <a:pt x="5556877" y="1018924"/>
                  <a:pt x="5387138" y="1009159"/>
                </a:cubicBezTo>
                <a:cubicBezTo>
                  <a:pt x="5217399" y="999394"/>
                  <a:pt x="4761885" y="1018232"/>
                  <a:pt x="4525196" y="1009159"/>
                </a:cubicBezTo>
                <a:cubicBezTo>
                  <a:pt x="4288507" y="1000086"/>
                  <a:pt x="4078889" y="1022037"/>
                  <a:pt x="3851804" y="1009159"/>
                </a:cubicBezTo>
                <a:cubicBezTo>
                  <a:pt x="3624719" y="996281"/>
                  <a:pt x="3603151" y="1013977"/>
                  <a:pt x="3461236" y="1009159"/>
                </a:cubicBezTo>
                <a:cubicBezTo>
                  <a:pt x="3319321" y="1004341"/>
                  <a:pt x="3080009" y="1005181"/>
                  <a:pt x="2787844" y="1009159"/>
                </a:cubicBezTo>
                <a:cubicBezTo>
                  <a:pt x="2495679" y="1013137"/>
                  <a:pt x="2349389" y="1028034"/>
                  <a:pt x="2208727" y="1009159"/>
                </a:cubicBezTo>
                <a:cubicBezTo>
                  <a:pt x="2068065" y="990284"/>
                  <a:pt x="1813031" y="991546"/>
                  <a:pt x="1629609" y="1009159"/>
                </a:cubicBezTo>
                <a:cubicBezTo>
                  <a:pt x="1446187" y="1026772"/>
                  <a:pt x="1286258" y="1007292"/>
                  <a:pt x="1050492" y="1009159"/>
                </a:cubicBezTo>
                <a:cubicBezTo>
                  <a:pt x="814726" y="1011026"/>
                  <a:pt x="316660" y="993863"/>
                  <a:pt x="0" y="1009159"/>
                </a:cubicBezTo>
                <a:cubicBezTo>
                  <a:pt x="-15106" y="838407"/>
                  <a:pt x="7422" y="651830"/>
                  <a:pt x="0" y="494488"/>
                </a:cubicBezTo>
                <a:cubicBezTo>
                  <a:pt x="-7422" y="337146"/>
                  <a:pt x="1424" y="131435"/>
                  <a:pt x="0" y="0"/>
                </a:cubicBezTo>
                <a:close/>
              </a:path>
              <a:path w="9427492" h="1009159" stroke="0" extrusionOk="0">
                <a:moveTo>
                  <a:pt x="0" y="0"/>
                </a:moveTo>
                <a:cubicBezTo>
                  <a:pt x="265534" y="7060"/>
                  <a:pt x="457535" y="10766"/>
                  <a:pt x="579117" y="0"/>
                </a:cubicBezTo>
                <a:cubicBezTo>
                  <a:pt x="700699" y="-10766"/>
                  <a:pt x="866810" y="-14740"/>
                  <a:pt x="969685" y="0"/>
                </a:cubicBezTo>
                <a:cubicBezTo>
                  <a:pt x="1072560" y="14740"/>
                  <a:pt x="1559728" y="-13632"/>
                  <a:pt x="1831627" y="0"/>
                </a:cubicBezTo>
                <a:cubicBezTo>
                  <a:pt x="2103526" y="13632"/>
                  <a:pt x="2222792" y="5104"/>
                  <a:pt x="2410744" y="0"/>
                </a:cubicBezTo>
                <a:cubicBezTo>
                  <a:pt x="2598696" y="-5104"/>
                  <a:pt x="2855264" y="28245"/>
                  <a:pt x="2989862" y="0"/>
                </a:cubicBezTo>
                <a:cubicBezTo>
                  <a:pt x="3124460" y="-28245"/>
                  <a:pt x="3615090" y="12285"/>
                  <a:pt x="3851804" y="0"/>
                </a:cubicBezTo>
                <a:cubicBezTo>
                  <a:pt x="4088518" y="-12285"/>
                  <a:pt x="4110552" y="-12778"/>
                  <a:pt x="4336646" y="0"/>
                </a:cubicBezTo>
                <a:cubicBezTo>
                  <a:pt x="4562740" y="12778"/>
                  <a:pt x="4808346" y="-761"/>
                  <a:pt x="5198588" y="0"/>
                </a:cubicBezTo>
                <a:cubicBezTo>
                  <a:pt x="5588830" y="761"/>
                  <a:pt x="5758805" y="33357"/>
                  <a:pt x="6060531" y="0"/>
                </a:cubicBezTo>
                <a:cubicBezTo>
                  <a:pt x="6362257" y="-33357"/>
                  <a:pt x="6418738" y="-1506"/>
                  <a:pt x="6733923" y="0"/>
                </a:cubicBezTo>
                <a:cubicBezTo>
                  <a:pt x="7049108" y="1506"/>
                  <a:pt x="7280382" y="-42739"/>
                  <a:pt x="7595865" y="0"/>
                </a:cubicBezTo>
                <a:cubicBezTo>
                  <a:pt x="7911348" y="42739"/>
                  <a:pt x="8011829" y="-2578"/>
                  <a:pt x="8174982" y="0"/>
                </a:cubicBezTo>
                <a:cubicBezTo>
                  <a:pt x="8338135" y="2578"/>
                  <a:pt x="8567242" y="23535"/>
                  <a:pt x="8754100" y="0"/>
                </a:cubicBezTo>
                <a:cubicBezTo>
                  <a:pt x="8940958" y="-23535"/>
                  <a:pt x="9173548" y="-29345"/>
                  <a:pt x="9427492" y="0"/>
                </a:cubicBezTo>
                <a:cubicBezTo>
                  <a:pt x="9420974" y="165598"/>
                  <a:pt x="9432547" y="289726"/>
                  <a:pt x="9427492" y="494488"/>
                </a:cubicBezTo>
                <a:cubicBezTo>
                  <a:pt x="9422437" y="699250"/>
                  <a:pt x="9449969" y="827840"/>
                  <a:pt x="9427492" y="1009159"/>
                </a:cubicBezTo>
                <a:cubicBezTo>
                  <a:pt x="9071359" y="1023869"/>
                  <a:pt x="9036504" y="996815"/>
                  <a:pt x="8659825" y="1009159"/>
                </a:cubicBezTo>
                <a:cubicBezTo>
                  <a:pt x="8283146" y="1021503"/>
                  <a:pt x="8249274" y="1030369"/>
                  <a:pt x="7986433" y="1009159"/>
                </a:cubicBezTo>
                <a:cubicBezTo>
                  <a:pt x="7723592" y="987949"/>
                  <a:pt x="7706329" y="1006658"/>
                  <a:pt x="7595865" y="1009159"/>
                </a:cubicBezTo>
                <a:cubicBezTo>
                  <a:pt x="7485401" y="1011660"/>
                  <a:pt x="7293212" y="1006526"/>
                  <a:pt x="7111023" y="1009159"/>
                </a:cubicBezTo>
                <a:cubicBezTo>
                  <a:pt x="6928834" y="1011792"/>
                  <a:pt x="6499278" y="976340"/>
                  <a:pt x="6249080" y="1009159"/>
                </a:cubicBezTo>
                <a:cubicBezTo>
                  <a:pt x="5998882" y="1041978"/>
                  <a:pt x="5887200" y="1004677"/>
                  <a:pt x="5575688" y="1009159"/>
                </a:cubicBezTo>
                <a:cubicBezTo>
                  <a:pt x="5264176" y="1013641"/>
                  <a:pt x="5333240" y="988422"/>
                  <a:pt x="5090846" y="1009159"/>
                </a:cubicBezTo>
                <a:cubicBezTo>
                  <a:pt x="4848452" y="1029896"/>
                  <a:pt x="4676446" y="999112"/>
                  <a:pt x="4417453" y="1009159"/>
                </a:cubicBezTo>
                <a:cubicBezTo>
                  <a:pt x="4158460" y="1019206"/>
                  <a:pt x="4141718" y="1020337"/>
                  <a:pt x="4026886" y="1009159"/>
                </a:cubicBezTo>
                <a:cubicBezTo>
                  <a:pt x="3912054" y="997981"/>
                  <a:pt x="3763052" y="1006321"/>
                  <a:pt x="3636318" y="1009159"/>
                </a:cubicBezTo>
                <a:cubicBezTo>
                  <a:pt x="3509584" y="1011997"/>
                  <a:pt x="3271250" y="1005939"/>
                  <a:pt x="2962926" y="1009159"/>
                </a:cubicBezTo>
                <a:cubicBezTo>
                  <a:pt x="2654602" y="1012379"/>
                  <a:pt x="2606141" y="996932"/>
                  <a:pt x="2478084" y="1009159"/>
                </a:cubicBezTo>
                <a:cubicBezTo>
                  <a:pt x="2350027" y="1021386"/>
                  <a:pt x="2041159" y="1006151"/>
                  <a:pt x="1710416" y="1009159"/>
                </a:cubicBezTo>
                <a:cubicBezTo>
                  <a:pt x="1379673" y="1012167"/>
                  <a:pt x="1407412" y="999575"/>
                  <a:pt x="1225574" y="1009159"/>
                </a:cubicBezTo>
                <a:cubicBezTo>
                  <a:pt x="1043736" y="1018743"/>
                  <a:pt x="589070" y="989657"/>
                  <a:pt x="0" y="1009159"/>
                </a:cubicBezTo>
                <a:cubicBezTo>
                  <a:pt x="-20832" y="897672"/>
                  <a:pt x="13727" y="715636"/>
                  <a:pt x="0" y="534854"/>
                </a:cubicBezTo>
                <a:cubicBezTo>
                  <a:pt x="-13727" y="354072"/>
                  <a:pt x="-15946" y="23804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63B1064-D0DB-7D87-046A-E43456459256}"/>
              </a:ext>
            </a:extLst>
          </p:cNvPr>
          <p:cNvSpPr/>
          <p:nvPr/>
        </p:nvSpPr>
        <p:spPr>
          <a:xfrm>
            <a:off x="320027" y="1096910"/>
            <a:ext cx="9232357" cy="835818"/>
          </a:xfrm>
          <a:custGeom>
            <a:avLst/>
            <a:gdLst>
              <a:gd name="connsiteX0" fmla="*/ 0 w 9232357"/>
              <a:gd name="connsiteY0" fmla="*/ 0 h 835818"/>
              <a:gd name="connsiteX1" fmla="*/ 751778 w 9232357"/>
              <a:gd name="connsiteY1" fmla="*/ 0 h 835818"/>
              <a:gd name="connsiteX2" fmla="*/ 1595879 w 9232357"/>
              <a:gd name="connsiteY2" fmla="*/ 0 h 835818"/>
              <a:gd name="connsiteX3" fmla="*/ 2070686 w 9232357"/>
              <a:gd name="connsiteY3" fmla="*/ 0 h 835818"/>
              <a:gd name="connsiteX4" fmla="*/ 2822463 w 9232357"/>
              <a:gd name="connsiteY4" fmla="*/ 0 h 835818"/>
              <a:gd name="connsiteX5" fmla="*/ 3297270 w 9232357"/>
              <a:gd name="connsiteY5" fmla="*/ 0 h 835818"/>
              <a:gd name="connsiteX6" fmla="*/ 3956724 w 9232357"/>
              <a:gd name="connsiteY6" fmla="*/ 0 h 835818"/>
              <a:gd name="connsiteX7" fmla="*/ 4708502 w 9232357"/>
              <a:gd name="connsiteY7" fmla="*/ 0 h 835818"/>
              <a:gd name="connsiteX8" fmla="*/ 5090985 w 9232357"/>
              <a:gd name="connsiteY8" fmla="*/ 0 h 835818"/>
              <a:gd name="connsiteX9" fmla="*/ 5473469 w 9232357"/>
              <a:gd name="connsiteY9" fmla="*/ 0 h 835818"/>
              <a:gd name="connsiteX10" fmla="*/ 6317570 w 9232357"/>
              <a:gd name="connsiteY10" fmla="*/ 0 h 835818"/>
              <a:gd name="connsiteX11" fmla="*/ 6977024 w 9232357"/>
              <a:gd name="connsiteY11" fmla="*/ 0 h 835818"/>
              <a:gd name="connsiteX12" fmla="*/ 7359507 w 9232357"/>
              <a:gd name="connsiteY12" fmla="*/ 0 h 835818"/>
              <a:gd name="connsiteX13" fmla="*/ 8018962 w 9232357"/>
              <a:gd name="connsiteY13" fmla="*/ 0 h 835818"/>
              <a:gd name="connsiteX14" fmla="*/ 9232357 w 9232357"/>
              <a:gd name="connsiteY14" fmla="*/ 0 h 835818"/>
              <a:gd name="connsiteX15" fmla="*/ 9232357 w 9232357"/>
              <a:gd name="connsiteY15" fmla="*/ 409551 h 835818"/>
              <a:gd name="connsiteX16" fmla="*/ 9232357 w 9232357"/>
              <a:gd name="connsiteY16" fmla="*/ 835818 h 835818"/>
              <a:gd name="connsiteX17" fmla="*/ 8849874 w 9232357"/>
              <a:gd name="connsiteY17" fmla="*/ 835818 h 835818"/>
              <a:gd name="connsiteX18" fmla="*/ 8005772 w 9232357"/>
              <a:gd name="connsiteY18" fmla="*/ 835818 h 835818"/>
              <a:gd name="connsiteX19" fmla="*/ 7253995 w 9232357"/>
              <a:gd name="connsiteY19" fmla="*/ 835818 h 835818"/>
              <a:gd name="connsiteX20" fmla="*/ 6502217 w 9232357"/>
              <a:gd name="connsiteY20" fmla="*/ 835818 h 835818"/>
              <a:gd name="connsiteX21" fmla="*/ 5750440 w 9232357"/>
              <a:gd name="connsiteY21" fmla="*/ 835818 h 835818"/>
              <a:gd name="connsiteX22" fmla="*/ 5275633 w 9232357"/>
              <a:gd name="connsiteY22" fmla="*/ 835818 h 835818"/>
              <a:gd name="connsiteX23" fmla="*/ 4431531 w 9232357"/>
              <a:gd name="connsiteY23" fmla="*/ 835818 h 835818"/>
              <a:gd name="connsiteX24" fmla="*/ 3772077 w 9232357"/>
              <a:gd name="connsiteY24" fmla="*/ 835818 h 835818"/>
              <a:gd name="connsiteX25" fmla="*/ 3389594 w 9232357"/>
              <a:gd name="connsiteY25" fmla="*/ 835818 h 835818"/>
              <a:gd name="connsiteX26" fmla="*/ 2730140 w 9232357"/>
              <a:gd name="connsiteY26" fmla="*/ 835818 h 835818"/>
              <a:gd name="connsiteX27" fmla="*/ 2163009 w 9232357"/>
              <a:gd name="connsiteY27" fmla="*/ 835818 h 835818"/>
              <a:gd name="connsiteX28" fmla="*/ 1595879 w 9232357"/>
              <a:gd name="connsiteY28" fmla="*/ 835818 h 835818"/>
              <a:gd name="connsiteX29" fmla="*/ 1028748 w 9232357"/>
              <a:gd name="connsiteY29" fmla="*/ 835818 h 835818"/>
              <a:gd name="connsiteX30" fmla="*/ 0 w 9232357"/>
              <a:gd name="connsiteY30" fmla="*/ 835818 h 835818"/>
              <a:gd name="connsiteX31" fmla="*/ 0 w 9232357"/>
              <a:gd name="connsiteY31" fmla="*/ 409551 h 835818"/>
              <a:gd name="connsiteX32" fmla="*/ 0 w 9232357"/>
              <a:gd name="connsiteY32" fmla="*/ 0 h 83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9232357" h="835818" fill="none" extrusionOk="0">
                <a:moveTo>
                  <a:pt x="0" y="0"/>
                </a:moveTo>
                <a:cubicBezTo>
                  <a:pt x="316504" y="-5060"/>
                  <a:pt x="419328" y="-35254"/>
                  <a:pt x="751778" y="0"/>
                </a:cubicBezTo>
                <a:cubicBezTo>
                  <a:pt x="1084228" y="35254"/>
                  <a:pt x="1374972" y="-622"/>
                  <a:pt x="1595879" y="0"/>
                </a:cubicBezTo>
                <a:cubicBezTo>
                  <a:pt x="1816786" y="622"/>
                  <a:pt x="1945178" y="-8395"/>
                  <a:pt x="2070686" y="0"/>
                </a:cubicBezTo>
                <a:cubicBezTo>
                  <a:pt x="2196194" y="8395"/>
                  <a:pt x="2629766" y="-13058"/>
                  <a:pt x="2822463" y="0"/>
                </a:cubicBezTo>
                <a:cubicBezTo>
                  <a:pt x="3015160" y="13058"/>
                  <a:pt x="3117956" y="-8126"/>
                  <a:pt x="3297270" y="0"/>
                </a:cubicBezTo>
                <a:cubicBezTo>
                  <a:pt x="3476584" y="8126"/>
                  <a:pt x="3760077" y="27159"/>
                  <a:pt x="3956724" y="0"/>
                </a:cubicBezTo>
                <a:cubicBezTo>
                  <a:pt x="4153371" y="-27159"/>
                  <a:pt x="4502165" y="-17236"/>
                  <a:pt x="4708502" y="0"/>
                </a:cubicBezTo>
                <a:cubicBezTo>
                  <a:pt x="4914839" y="17236"/>
                  <a:pt x="4902059" y="-11082"/>
                  <a:pt x="5090985" y="0"/>
                </a:cubicBezTo>
                <a:cubicBezTo>
                  <a:pt x="5279911" y="11082"/>
                  <a:pt x="5383678" y="13136"/>
                  <a:pt x="5473469" y="0"/>
                </a:cubicBezTo>
                <a:cubicBezTo>
                  <a:pt x="5563260" y="-13136"/>
                  <a:pt x="5996986" y="31618"/>
                  <a:pt x="6317570" y="0"/>
                </a:cubicBezTo>
                <a:cubicBezTo>
                  <a:pt x="6638154" y="-31618"/>
                  <a:pt x="6659566" y="8492"/>
                  <a:pt x="6977024" y="0"/>
                </a:cubicBezTo>
                <a:cubicBezTo>
                  <a:pt x="7294482" y="-8492"/>
                  <a:pt x="7269601" y="-8957"/>
                  <a:pt x="7359507" y="0"/>
                </a:cubicBezTo>
                <a:cubicBezTo>
                  <a:pt x="7449413" y="8957"/>
                  <a:pt x="7776134" y="-6239"/>
                  <a:pt x="8018962" y="0"/>
                </a:cubicBezTo>
                <a:cubicBezTo>
                  <a:pt x="8261790" y="6239"/>
                  <a:pt x="8895555" y="-19950"/>
                  <a:pt x="9232357" y="0"/>
                </a:cubicBezTo>
                <a:cubicBezTo>
                  <a:pt x="9243297" y="193817"/>
                  <a:pt x="9240994" y="315462"/>
                  <a:pt x="9232357" y="409551"/>
                </a:cubicBezTo>
                <a:cubicBezTo>
                  <a:pt x="9223720" y="503640"/>
                  <a:pt x="9239895" y="675383"/>
                  <a:pt x="9232357" y="835818"/>
                </a:cubicBezTo>
                <a:cubicBezTo>
                  <a:pt x="9070017" y="846226"/>
                  <a:pt x="9006530" y="842063"/>
                  <a:pt x="8849874" y="835818"/>
                </a:cubicBezTo>
                <a:cubicBezTo>
                  <a:pt x="8693218" y="829573"/>
                  <a:pt x="8247763" y="844186"/>
                  <a:pt x="8005772" y="835818"/>
                </a:cubicBezTo>
                <a:cubicBezTo>
                  <a:pt x="7763781" y="827450"/>
                  <a:pt x="7438736" y="802393"/>
                  <a:pt x="7253995" y="835818"/>
                </a:cubicBezTo>
                <a:cubicBezTo>
                  <a:pt x="7069254" y="869243"/>
                  <a:pt x="6679374" y="855358"/>
                  <a:pt x="6502217" y="835818"/>
                </a:cubicBezTo>
                <a:cubicBezTo>
                  <a:pt x="6325060" y="816278"/>
                  <a:pt x="6080262" y="830321"/>
                  <a:pt x="5750440" y="835818"/>
                </a:cubicBezTo>
                <a:cubicBezTo>
                  <a:pt x="5420618" y="841315"/>
                  <a:pt x="5462376" y="824602"/>
                  <a:pt x="5275633" y="835818"/>
                </a:cubicBezTo>
                <a:cubicBezTo>
                  <a:pt x="5088890" y="847034"/>
                  <a:pt x="4735728" y="876260"/>
                  <a:pt x="4431531" y="835818"/>
                </a:cubicBezTo>
                <a:cubicBezTo>
                  <a:pt x="4127334" y="795376"/>
                  <a:pt x="3944965" y="821198"/>
                  <a:pt x="3772077" y="835818"/>
                </a:cubicBezTo>
                <a:cubicBezTo>
                  <a:pt x="3599189" y="850438"/>
                  <a:pt x="3568969" y="851418"/>
                  <a:pt x="3389594" y="835818"/>
                </a:cubicBezTo>
                <a:cubicBezTo>
                  <a:pt x="3210219" y="820218"/>
                  <a:pt x="2958723" y="826815"/>
                  <a:pt x="2730140" y="835818"/>
                </a:cubicBezTo>
                <a:cubicBezTo>
                  <a:pt x="2501557" y="844821"/>
                  <a:pt x="2292670" y="837760"/>
                  <a:pt x="2163009" y="835818"/>
                </a:cubicBezTo>
                <a:cubicBezTo>
                  <a:pt x="2033348" y="833876"/>
                  <a:pt x="1867565" y="819337"/>
                  <a:pt x="1595879" y="835818"/>
                </a:cubicBezTo>
                <a:cubicBezTo>
                  <a:pt x="1324193" y="852300"/>
                  <a:pt x="1248348" y="852955"/>
                  <a:pt x="1028748" y="835818"/>
                </a:cubicBezTo>
                <a:cubicBezTo>
                  <a:pt x="809148" y="818681"/>
                  <a:pt x="251287" y="825369"/>
                  <a:pt x="0" y="835818"/>
                </a:cubicBezTo>
                <a:cubicBezTo>
                  <a:pt x="-1681" y="685654"/>
                  <a:pt x="15079" y="618640"/>
                  <a:pt x="0" y="409551"/>
                </a:cubicBezTo>
                <a:cubicBezTo>
                  <a:pt x="-15079" y="200462"/>
                  <a:pt x="-6749" y="147892"/>
                  <a:pt x="0" y="0"/>
                </a:cubicBezTo>
                <a:close/>
              </a:path>
              <a:path w="9232357" h="835818" stroke="0" extrusionOk="0">
                <a:moveTo>
                  <a:pt x="0" y="0"/>
                </a:moveTo>
                <a:cubicBezTo>
                  <a:pt x="223251" y="-9965"/>
                  <a:pt x="425184" y="25049"/>
                  <a:pt x="567131" y="0"/>
                </a:cubicBezTo>
                <a:cubicBezTo>
                  <a:pt x="709078" y="-25049"/>
                  <a:pt x="785035" y="16587"/>
                  <a:pt x="949614" y="0"/>
                </a:cubicBezTo>
                <a:cubicBezTo>
                  <a:pt x="1114193" y="-16587"/>
                  <a:pt x="1557087" y="28404"/>
                  <a:pt x="1793715" y="0"/>
                </a:cubicBezTo>
                <a:cubicBezTo>
                  <a:pt x="2030343" y="-28404"/>
                  <a:pt x="2116430" y="-606"/>
                  <a:pt x="2360846" y="0"/>
                </a:cubicBezTo>
                <a:cubicBezTo>
                  <a:pt x="2605262" y="606"/>
                  <a:pt x="2671511" y="-9854"/>
                  <a:pt x="2927976" y="0"/>
                </a:cubicBezTo>
                <a:cubicBezTo>
                  <a:pt x="3184441" y="9854"/>
                  <a:pt x="3444098" y="1898"/>
                  <a:pt x="3772077" y="0"/>
                </a:cubicBezTo>
                <a:cubicBezTo>
                  <a:pt x="4100056" y="-1898"/>
                  <a:pt x="4014175" y="12590"/>
                  <a:pt x="4246884" y="0"/>
                </a:cubicBezTo>
                <a:cubicBezTo>
                  <a:pt x="4479593" y="-12590"/>
                  <a:pt x="4879794" y="11172"/>
                  <a:pt x="5090985" y="0"/>
                </a:cubicBezTo>
                <a:cubicBezTo>
                  <a:pt x="5302176" y="-11172"/>
                  <a:pt x="5520419" y="23327"/>
                  <a:pt x="5935087" y="0"/>
                </a:cubicBezTo>
                <a:cubicBezTo>
                  <a:pt x="6349755" y="-23327"/>
                  <a:pt x="6335790" y="-12059"/>
                  <a:pt x="6594541" y="0"/>
                </a:cubicBezTo>
                <a:cubicBezTo>
                  <a:pt x="6853292" y="12059"/>
                  <a:pt x="7112550" y="-38585"/>
                  <a:pt x="7438642" y="0"/>
                </a:cubicBezTo>
                <a:cubicBezTo>
                  <a:pt x="7764734" y="38585"/>
                  <a:pt x="7734738" y="-17910"/>
                  <a:pt x="8005772" y="0"/>
                </a:cubicBezTo>
                <a:cubicBezTo>
                  <a:pt x="8276806" y="17910"/>
                  <a:pt x="8402224" y="3247"/>
                  <a:pt x="8572903" y="0"/>
                </a:cubicBezTo>
                <a:cubicBezTo>
                  <a:pt x="8743582" y="-3247"/>
                  <a:pt x="8953724" y="-23250"/>
                  <a:pt x="9232357" y="0"/>
                </a:cubicBezTo>
                <a:cubicBezTo>
                  <a:pt x="9251851" y="105891"/>
                  <a:pt x="9219819" y="305693"/>
                  <a:pt x="9232357" y="409551"/>
                </a:cubicBezTo>
                <a:cubicBezTo>
                  <a:pt x="9244895" y="513409"/>
                  <a:pt x="9230862" y="689937"/>
                  <a:pt x="9232357" y="835818"/>
                </a:cubicBezTo>
                <a:cubicBezTo>
                  <a:pt x="9006286" y="870821"/>
                  <a:pt x="8830125" y="861135"/>
                  <a:pt x="8480579" y="835818"/>
                </a:cubicBezTo>
                <a:cubicBezTo>
                  <a:pt x="8131033" y="810501"/>
                  <a:pt x="7994403" y="813372"/>
                  <a:pt x="7821125" y="835818"/>
                </a:cubicBezTo>
                <a:cubicBezTo>
                  <a:pt x="7647847" y="858264"/>
                  <a:pt x="7524391" y="828845"/>
                  <a:pt x="7438642" y="835818"/>
                </a:cubicBezTo>
                <a:cubicBezTo>
                  <a:pt x="7352893" y="842791"/>
                  <a:pt x="7153389" y="821216"/>
                  <a:pt x="6963835" y="835818"/>
                </a:cubicBezTo>
                <a:cubicBezTo>
                  <a:pt x="6774281" y="850420"/>
                  <a:pt x="6441357" y="846808"/>
                  <a:pt x="6119734" y="835818"/>
                </a:cubicBezTo>
                <a:cubicBezTo>
                  <a:pt x="5798111" y="824828"/>
                  <a:pt x="5637403" y="823308"/>
                  <a:pt x="5460280" y="835818"/>
                </a:cubicBezTo>
                <a:cubicBezTo>
                  <a:pt x="5283157" y="848328"/>
                  <a:pt x="5137659" y="823233"/>
                  <a:pt x="4985473" y="835818"/>
                </a:cubicBezTo>
                <a:cubicBezTo>
                  <a:pt x="4833287" y="848403"/>
                  <a:pt x="4609151" y="848559"/>
                  <a:pt x="4326019" y="835818"/>
                </a:cubicBezTo>
                <a:cubicBezTo>
                  <a:pt x="4042887" y="823077"/>
                  <a:pt x="4114140" y="821699"/>
                  <a:pt x="3943535" y="835818"/>
                </a:cubicBezTo>
                <a:cubicBezTo>
                  <a:pt x="3772930" y="849937"/>
                  <a:pt x="3726446" y="831359"/>
                  <a:pt x="3561052" y="835818"/>
                </a:cubicBezTo>
                <a:cubicBezTo>
                  <a:pt x="3395658" y="840277"/>
                  <a:pt x="3069924" y="829497"/>
                  <a:pt x="2901598" y="835818"/>
                </a:cubicBezTo>
                <a:cubicBezTo>
                  <a:pt x="2733272" y="842139"/>
                  <a:pt x="2546793" y="812922"/>
                  <a:pt x="2426791" y="835818"/>
                </a:cubicBezTo>
                <a:cubicBezTo>
                  <a:pt x="2306789" y="858714"/>
                  <a:pt x="1955013" y="828228"/>
                  <a:pt x="1675013" y="835818"/>
                </a:cubicBezTo>
                <a:cubicBezTo>
                  <a:pt x="1395013" y="843408"/>
                  <a:pt x="1421208" y="844872"/>
                  <a:pt x="1200206" y="835818"/>
                </a:cubicBezTo>
                <a:cubicBezTo>
                  <a:pt x="979204" y="826764"/>
                  <a:pt x="507336" y="869802"/>
                  <a:pt x="0" y="835818"/>
                </a:cubicBezTo>
                <a:cubicBezTo>
                  <a:pt x="-8192" y="660121"/>
                  <a:pt x="-7238" y="617363"/>
                  <a:pt x="0" y="442984"/>
                </a:cubicBezTo>
                <a:cubicBezTo>
                  <a:pt x="7238" y="268605"/>
                  <a:pt x="-8576" y="191426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0B66AA-F297-E43C-AAE0-94AA6A4A5E6E}"/>
              </a:ext>
            </a:extLst>
          </p:cNvPr>
          <p:cNvSpPr txBox="1"/>
          <p:nvPr/>
        </p:nvSpPr>
        <p:spPr>
          <a:xfrm>
            <a:off x="411075" y="1094466"/>
            <a:ext cx="6116973" cy="79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>
                <a:latin typeface="Cavolini" panose="03000502040302020204" pitchFamily="66" charset="0"/>
                <a:cs typeface="Cavolini" panose="03000502040302020204" pitchFamily="66" charset="0"/>
              </a:rPr>
              <a:t>1. We study the UAE’s language, read stories, and learn correct spelling and writing.</a:t>
            </a:r>
            <a:endParaRPr lang="en-GB" sz="12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1CA2801-78B7-2CB6-8576-1A672B79A587}"/>
              </a:ext>
            </a:extLst>
          </p:cNvPr>
          <p:cNvSpPr/>
          <p:nvPr/>
        </p:nvSpPr>
        <p:spPr>
          <a:xfrm>
            <a:off x="1943769" y="2203057"/>
            <a:ext cx="9107613" cy="1009159"/>
          </a:xfrm>
          <a:custGeom>
            <a:avLst/>
            <a:gdLst>
              <a:gd name="connsiteX0" fmla="*/ 0 w 9107613"/>
              <a:gd name="connsiteY0" fmla="*/ 0 h 1009159"/>
              <a:gd name="connsiteX1" fmla="*/ 741620 w 9107613"/>
              <a:gd name="connsiteY1" fmla="*/ 0 h 1009159"/>
              <a:gd name="connsiteX2" fmla="*/ 1574316 w 9107613"/>
              <a:gd name="connsiteY2" fmla="*/ 0 h 1009159"/>
              <a:gd name="connsiteX3" fmla="*/ 2042707 w 9107613"/>
              <a:gd name="connsiteY3" fmla="*/ 0 h 1009159"/>
              <a:gd name="connsiteX4" fmla="*/ 2784327 w 9107613"/>
              <a:gd name="connsiteY4" fmla="*/ 0 h 1009159"/>
              <a:gd name="connsiteX5" fmla="*/ 3252719 w 9107613"/>
              <a:gd name="connsiteY5" fmla="*/ 0 h 1009159"/>
              <a:gd name="connsiteX6" fmla="*/ 3903263 w 9107613"/>
              <a:gd name="connsiteY6" fmla="*/ 0 h 1009159"/>
              <a:gd name="connsiteX7" fmla="*/ 4644883 w 9107613"/>
              <a:gd name="connsiteY7" fmla="*/ 0 h 1009159"/>
              <a:gd name="connsiteX8" fmla="*/ 5022198 w 9107613"/>
              <a:gd name="connsiteY8" fmla="*/ 0 h 1009159"/>
              <a:gd name="connsiteX9" fmla="*/ 5399513 w 9107613"/>
              <a:gd name="connsiteY9" fmla="*/ 0 h 1009159"/>
              <a:gd name="connsiteX10" fmla="*/ 6232209 w 9107613"/>
              <a:gd name="connsiteY10" fmla="*/ 0 h 1009159"/>
              <a:gd name="connsiteX11" fmla="*/ 6882753 w 9107613"/>
              <a:gd name="connsiteY11" fmla="*/ 0 h 1009159"/>
              <a:gd name="connsiteX12" fmla="*/ 7260069 w 9107613"/>
              <a:gd name="connsiteY12" fmla="*/ 0 h 1009159"/>
              <a:gd name="connsiteX13" fmla="*/ 7910612 w 9107613"/>
              <a:gd name="connsiteY13" fmla="*/ 0 h 1009159"/>
              <a:gd name="connsiteX14" fmla="*/ 9107613 w 9107613"/>
              <a:gd name="connsiteY14" fmla="*/ 0 h 1009159"/>
              <a:gd name="connsiteX15" fmla="*/ 9107613 w 9107613"/>
              <a:gd name="connsiteY15" fmla="*/ 494488 h 1009159"/>
              <a:gd name="connsiteX16" fmla="*/ 9107613 w 9107613"/>
              <a:gd name="connsiteY16" fmla="*/ 1009159 h 1009159"/>
              <a:gd name="connsiteX17" fmla="*/ 8730298 w 9107613"/>
              <a:gd name="connsiteY17" fmla="*/ 1009159 h 1009159"/>
              <a:gd name="connsiteX18" fmla="*/ 7897602 w 9107613"/>
              <a:gd name="connsiteY18" fmla="*/ 1009159 h 1009159"/>
              <a:gd name="connsiteX19" fmla="*/ 7155982 w 9107613"/>
              <a:gd name="connsiteY19" fmla="*/ 1009159 h 1009159"/>
              <a:gd name="connsiteX20" fmla="*/ 6414362 w 9107613"/>
              <a:gd name="connsiteY20" fmla="*/ 1009159 h 1009159"/>
              <a:gd name="connsiteX21" fmla="*/ 5672742 w 9107613"/>
              <a:gd name="connsiteY21" fmla="*/ 1009159 h 1009159"/>
              <a:gd name="connsiteX22" fmla="*/ 5204350 w 9107613"/>
              <a:gd name="connsiteY22" fmla="*/ 1009159 h 1009159"/>
              <a:gd name="connsiteX23" fmla="*/ 4371654 w 9107613"/>
              <a:gd name="connsiteY23" fmla="*/ 1009159 h 1009159"/>
              <a:gd name="connsiteX24" fmla="*/ 3721110 w 9107613"/>
              <a:gd name="connsiteY24" fmla="*/ 1009159 h 1009159"/>
              <a:gd name="connsiteX25" fmla="*/ 3343795 w 9107613"/>
              <a:gd name="connsiteY25" fmla="*/ 1009159 h 1009159"/>
              <a:gd name="connsiteX26" fmla="*/ 2693251 w 9107613"/>
              <a:gd name="connsiteY26" fmla="*/ 1009159 h 1009159"/>
              <a:gd name="connsiteX27" fmla="*/ 2133784 w 9107613"/>
              <a:gd name="connsiteY27" fmla="*/ 1009159 h 1009159"/>
              <a:gd name="connsiteX28" fmla="*/ 1574316 w 9107613"/>
              <a:gd name="connsiteY28" fmla="*/ 1009159 h 1009159"/>
              <a:gd name="connsiteX29" fmla="*/ 1014848 w 9107613"/>
              <a:gd name="connsiteY29" fmla="*/ 1009159 h 1009159"/>
              <a:gd name="connsiteX30" fmla="*/ 0 w 9107613"/>
              <a:gd name="connsiteY30" fmla="*/ 1009159 h 1009159"/>
              <a:gd name="connsiteX31" fmla="*/ 0 w 9107613"/>
              <a:gd name="connsiteY31" fmla="*/ 494488 h 1009159"/>
              <a:gd name="connsiteX32" fmla="*/ 0 w 9107613"/>
              <a:gd name="connsiteY32" fmla="*/ 0 h 100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9107613" h="1009159" fill="none" extrusionOk="0">
                <a:moveTo>
                  <a:pt x="0" y="0"/>
                </a:moveTo>
                <a:cubicBezTo>
                  <a:pt x="360329" y="-27230"/>
                  <a:pt x="490124" y="-18800"/>
                  <a:pt x="741620" y="0"/>
                </a:cubicBezTo>
                <a:cubicBezTo>
                  <a:pt x="993116" y="18800"/>
                  <a:pt x="1319093" y="-17062"/>
                  <a:pt x="1574316" y="0"/>
                </a:cubicBezTo>
                <a:cubicBezTo>
                  <a:pt x="1829539" y="17062"/>
                  <a:pt x="1882201" y="8299"/>
                  <a:pt x="2042707" y="0"/>
                </a:cubicBezTo>
                <a:cubicBezTo>
                  <a:pt x="2203213" y="-8299"/>
                  <a:pt x="2508760" y="-25865"/>
                  <a:pt x="2784327" y="0"/>
                </a:cubicBezTo>
                <a:cubicBezTo>
                  <a:pt x="3059894" y="25865"/>
                  <a:pt x="3075826" y="7076"/>
                  <a:pt x="3252719" y="0"/>
                </a:cubicBezTo>
                <a:cubicBezTo>
                  <a:pt x="3429612" y="-7076"/>
                  <a:pt x="3733960" y="14606"/>
                  <a:pt x="3903263" y="0"/>
                </a:cubicBezTo>
                <a:cubicBezTo>
                  <a:pt x="4072566" y="-14606"/>
                  <a:pt x="4414315" y="7774"/>
                  <a:pt x="4644883" y="0"/>
                </a:cubicBezTo>
                <a:cubicBezTo>
                  <a:pt x="4875451" y="-7774"/>
                  <a:pt x="4910754" y="-325"/>
                  <a:pt x="5022198" y="0"/>
                </a:cubicBezTo>
                <a:cubicBezTo>
                  <a:pt x="5133642" y="325"/>
                  <a:pt x="5265954" y="18020"/>
                  <a:pt x="5399513" y="0"/>
                </a:cubicBezTo>
                <a:cubicBezTo>
                  <a:pt x="5533073" y="-18020"/>
                  <a:pt x="6046293" y="-17557"/>
                  <a:pt x="6232209" y="0"/>
                </a:cubicBezTo>
                <a:cubicBezTo>
                  <a:pt x="6418125" y="17557"/>
                  <a:pt x="6606184" y="26820"/>
                  <a:pt x="6882753" y="0"/>
                </a:cubicBezTo>
                <a:cubicBezTo>
                  <a:pt x="7159322" y="-26820"/>
                  <a:pt x="7101543" y="17941"/>
                  <a:pt x="7260069" y="0"/>
                </a:cubicBezTo>
                <a:cubicBezTo>
                  <a:pt x="7418595" y="-17941"/>
                  <a:pt x="7764842" y="-26572"/>
                  <a:pt x="7910612" y="0"/>
                </a:cubicBezTo>
                <a:cubicBezTo>
                  <a:pt x="8056382" y="26572"/>
                  <a:pt x="8699081" y="-29933"/>
                  <a:pt x="9107613" y="0"/>
                </a:cubicBezTo>
                <a:cubicBezTo>
                  <a:pt x="9087612" y="129020"/>
                  <a:pt x="9121251" y="342788"/>
                  <a:pt x="9107613" y="494488"/>
                </a:cubicBezTo>
                <a:cubicBezTo>
                  <a:pt x="9093975" y="646188"/>
                  <a:pt x="9109298" y="876907"/>
                  <a:pt x="9107613" y="1009159"/>
                </a:cubicBezTo>
                <a:cubicBezTo>
                  <a:pt x="8987101" y="1010941"/>
                  <a:pt x="8899673" y="1025657"/>
                  <a:pt x="8730298" y="1009159"/>
                </a:cubicBezTo>
                <a:cubicBezTo>
                  <a:pt x="8560923" y="992661"/>
                  <a:pt x="8288129" y="1003659"/>
                  <a:pt x="7897602" y="1009159"/>
                </a:cubicBezTo>
                <a:cubicBezTo>
                  <a:pt x="7507075" y="1014659"/>
                  <a:pt x="7394458" y="1020545"/>
                  <a:pt x="7155982" y="1009159"/>
                </a:cubicBezTo>
                <a:cubicBezTo>
                  <a:pt x="6917506" y="997773"/>
                  <a:pt x="6580720" y="987101"/>
                  <a:pt x="6414362" y="1009159"/>
                </a:cubicBezTo>
                <a:cubicBezTo>
                  <a:pt x="6248004" y="1031217"/>
                  <a:pt x="5883887" y="988626"/>
                  <a:pt x="5672742" y="1009159"/>
                </a:cubicBezTo>
                <a:cubicBezTo>
                  <a:pt x="5461597" y="1029692"/>
                  <a:pt x="5428453" y="1001709"/>
                  <a:pt x="5204350" y="1009159"/>
                </a:cubicBezTo>
                <a:cubicBezTo>
                  <a:pt x="4980247" y="1016609"/>
                  <a:pt x="4614259" y="995946"/>
                  <a:pt x="4371654" y="1009159"/>
                </a:cubicBezTo>
                <a:cubicBezTo>
                  <a:pt x="4129049" y="1022372"/>
                  <a:pt x="3989859" y="1033998"/>
                  <a:pt x="3721110" y="1009159"/>
                </a:cubicBezTo>
                <a:cubicBezTo>
                  <a:pt x="3452361" y="984320"/>
                  <a:pt x="3476423" y="1025285"/>
                  <a:pt x="3343795" y="1009159"/>
                </a:cubicBezTo>
                <a:cubicBezTo>
                  <a:pt x="3211167" y="993033"/>
                  <a:pt x="2844124" y="996622"/>
                  <a:pt x="2693251" y="1009159"/>
                </a:cubicBezTo>
                <a:cubicBezTo>
                  <a:pt x="2542378" y="1021696"/>
                  <a:pt x="2321618" y="1016369"/>
                  <a:pt x="2133784" y="1009159"/>
                </a:cubicBezTo>
                <a:cubicBezTo>
                  <a:pt x="1945950" y="1001949"/>
                  <a:pt x="1733936" y="1013074"/>
                  <a:pt x="1574316" y="1009159"/>
                </a:cubicBezTo>
                <a:cubicBezTo>
                  <a:pt x="1414696" y="1005244"/>
                  <a:pt x="1144799" y="1015618"/>
                  <a:pt x="1014848" y="1009159"/>
                </a:cubicBezTo>
                <a:cubicBezTo>
                  <a:pt x="884897" y="1002700"/>
                  <a:pt x="430223" y="995029"/>
                  <a:pt x="0" y="1009159"/>
                </a:cubicBezTo>
                <a:cubicBezTo>
                  <a:pt x="-15106" y="838407"/>
                  <a:pt x="7422" y="651830"/>
                  <a:pt x="0" y="494488"/>
                </a:cubicBezTo>
                <a:cubicBezTo>
                  <a:pt x="-7422" y="337146"/>
                  <a:pt x="1424" y="131435"/>
                  <a:pt x="0" y="0"/>
                </a:cubicBezTo>
                <a:close/>
              </a:path>
              <a:path w="9107613" h="1009159" stroke="0" extrusionOk="0">
                <a:moveTo>
                  <a:pt x="0" y="0"/>
                </a:moveTo>
                <a:cubicBezTo>
                  <a:pt x="127571" y="-551"/>
                  <a:pt x="298967" y="-26529"/>
                  <a:pt x="559468" y="0"/>
                </a:cubicBezTo>
                <a:cubicBezTo>
                  <a:pt x="819969" y="26529"/>
                  <a:pt x="782515" y="3785"/>
                  <a:pt x="936783" y="0"/>
                </a:cubicBezTo>
                <a:cubicBezTo>
                  <a:pt x="1091051" y="-3785"/>
                  <a:pt x="1483886" y="17194"/>
                  <a:pt x="1769479" y="0"/>
                </a:cubicBezTo>
                <a:cubicBezTo>
                  <a:pt x="2055072" y="-17194"/>
                  <a:pt x="2184720" y="-23999"/>
                  <a:pt x="2328947" y="0"/>
                </a:cubicBezTo>
                <a:cubicBezTo>
                  <a:pt x="2473174" y="23999"/>
                  <a:pt x="2673107" y="-6159"/>
                  <a:pt x="2888414" y="0"/>
                </a:cubicBezTo>
                <a:cubicBezTo>
                  <a:pt x="3103721" y="6159"/>
                  <a:pt x="3415571" y="4229"/>
                  <a:pt x="3721110" y="0"/>
                </a:cubicBezTo>
                <a:cubicBezTo>
                  <a:pt x="4026649" y="-4229"/>
                  <a:pt x="4072820" y="17923"/>
                  <a:pt x="4189502" y="0"/>
                </a:cubicBezTo>
                <a:cubicBezTo>
                  <a:pt x="4306184" y="-17923"/>
                  <a:pt x="4639428" y="15085"/>
                  <a:pt x="5022198" y="0"/>
                </a:cubicBezTo>
                <a:cubicBezTo>
                  <a:pt x="5404968" y="-15085"/>
                  <a:pt x="5485684" y="-9957"/>
                  <a:pt x="5854894" y="0"/>
                </a:cubicBezTo>
                <a:cubicBezTo>
                  <a:pt x="6224104" y="9957"/>
                  <a:pt x="6354645" y="6188"/>
                  <a:pt x="6505438" y="0"/>
                </a:cubicBezTo>
                <a:cubicBezTo>
                  <a:pt x="6656231" y="-6188"/>
                  <a:pt x="6995035" y="-13643"/>
                  <a:pt x="7338134" y="0"/>
                </a:cubicBezTo>
                <a:cubicBezTo>
                  <a:pt x="7681233" y="13643"/>
                  <a:pt x="7759183" y="-11029"/>
                  <a:pt x="7897602" y="0"/>
                </a:cubicBezTo>
                <a:cubicBezTo>
                  <a:pt x="8036021" y="11029"/>
                  <a:pt x="8258162" y="-26057"/>
                  <a:pt x="8457069" y="0"/>
                </a:cubicBezTo>
                <a:cubicBezTo>
                  <a:pt x="8655976" y="26057"/>
                  <a:pt x="8840079" y="16235"/>
                  <a:pt x="9107613" y="0"/>
                </a:cubicBezTo>
                <a:cubicBezTo>
                  <a:pt x="9101095" y="165598"/>
                  <a:pt x="9112668" y="289726"/>
                  <a:pt x="9107613" y="494488"/>
                </a:cubicBezTo>
                <a:cubicBezTo>
                  <a:pt x="9102558" y="699250"/>
                  <a:pt x="9130090" y="827840"/>
                  <a:pt x="9107613" y="1009159"/>
                </a:cubicBezTo>
                <a:cubicBezTo>
                  <a:pt x="8761908" y="1023337"/>
                  <a:pt x="8593514" y="997500"/>
                  <a:pt x="8365993" y="1009159"/>
                </a:cubicBezTo>
                <a:cubicBezTo>
                  <a:pt x="8138472" y="1020818"/>
                  <a:pt x="8032383" y="1004003"/>
                  <a:pt x="7715449" y="1009159"/>
                </a:cubicBezTo>
                <a:cubicBezTo>
                  <a:pt x="7398515" y="1014315"/>
                  <a:pt x="7487099" y="1024582"/>
                  <a:pt x="7338134" y="1009159"/>
                </a:cubicBezTo>
                <a:cubicBezTo>
                  <a:pt x="7189169" y="993736"/>
                  <a:pt x="7056632" y="990607"/>
                  <a:pt x="6869742" y="1009159"/>
                </a:cubicBezTo>
                <a:cubicBezTo>
                  <a:pt x="6682852" y="1027711"/>
                  <a:pt x="6373101" y="1031207"/>
                  <a:pt x="6037046" y="1009159"/>
                </a:cubicBezTo>
                <a:cubicBezTo>
                  <a:pt x="5700991" y="987111"/>
                  <a:pt x="5695730" y="989419"/>
                  <a:pt x="5386503" y="1009159"/>
                </a:cubicBezTo>
                <a:cubicBezTo>
                  <a:pt x="5077276" y="1028899"/>
                  <a:pt x="5096025" y="986531"/>
                  <a:pt x="4918111" y="1009159"/>
                </a:cubicBezTo>
                <a:cubicBezTo>
                  <a:pt x="4740197" y="1031787"/>
                  <a:pt x="4516069" y="993679"/>
                  <a:pt x="4267567" y="1009159"/>
                </a:cubicBezTo>
                <a:cubicBezTo>
                  <a:pt x="4019065" y="1024639"/>
                  <a:pt x="4009999" y="1027166"/>
                  <a:pt x="3890252" y="1009159"/>
                </a:cubicBezTo>
                <a:cubicBezTo>
                  <a:pt x="3770506" y="991152"/>
                  <a:pt x="3624967" y="992890"/>
                  <a:pt x="3512936" y="1009159"/>
                </a:cubicBezTo>
                <a:cubicBezTo>
                  <a:pt x="3400905" y="1025428"/>
                  <a:pt x="3110084" y="1014466"/>
                  <a:pt x="2862393" y="1009159"/>
                </a:cubicBezTo>
                <a:cubicBezTo>
                  <a:pt x="2614702" y="1003852"/>
                  <a:pt x="2542135" y="992297"/>
                  <a:pt x="2394001" y="1009159"/>
                </a:cubicBezTo>
                <a:cubicBezTo>
                  <a:pt x="2245867" y="1026021"/>
                  <a:pt x="1949438" y="1039441"/>
                  <a:pt x="1652381" y="1009159"/>
                </a:cubicBezTo>
                <a:cubicBezTo>
                  <a:pt x="1355324" y="978877"/>
                  <a:pt x="1411134" y="1017016"/>
                  <a:pt x="1183990" y="1009159"/>
                </a:cubicBezTo>
                <a:cubicBezTo>
                  <a:pt x="956846" y="1001302"/>
                  <a:pt x="251934" y="1050148"/>
                  <a:pt x="0" y="1009159"/>
                </a:cubicBezTo>
                <a:cubicBezTo>
                  <a:pt x="-20832" y="897672"/>
                  <a:pt x="13727" y="715636"/>
                  <a:pt x="0" y="534854"/>
                </a:cubicBezTo>
                <a:cubicBezTo>
                  <a:pt x="-13727" y="354072"/>
                  <a:pt x="-15946" y="238049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34986C8-D3B0-C2F0-C548-633BB58B3014}"/>
              </a:ext>
            </a:extLst>
          </p:cNvPr>
          <p:cNvSpPr/>
          <p:nvPr/>
        </p:nvSpPr>
        <p:spPr>
          <a:xfrm>
            <a:off x="2063553" y="2289728"/>
            <a:ext cx="8817318" cy="835818"/>
          </a:xfrm>
          <a:custGeom>
            <a:avLst/>
            <a:gdLst>
              <a:gd name="connsiteX0" fmla="*/ 0 w 8817318"/>
              <a:gd name="connsiteY0" fmla="*/ 0 h 835818"/>
              <a:gd name="connsiteX1" fmla="*/ 766428 w 8817318"/>
              <a:gd name="connsiteY1" fmla="*/ 0 h 835818"/>
              <a:gd name="connsiteX2" fmla="*/ 1356510 w 8817318"/>
              <a:gd name="connsiteY2" fmla="*/ 0 h 835818"/>
              <a:gd name="connsiteX3" fmla="*/ 2034766 w 8817318"/>
              <a:gd name="connsiteY3" fmla="*/ 0 h 835818"/>
              <a:gd name="connsiteX4" fmla="*/ 2889367 w 8817318"/>
              <a:gd name="connsiteY4" fmla="*/ 0 h 835818"/>
              <a:gd name="connsiteX5" fmla="*/ 3391276 w 8817318"/>
              <a:gd name="connsiteY5" fmla="*/ 0 h 835818"/>
              <a:gd name="connsiteX6" fmla="*/ 4157705 w 8817318"/>
              <a:gd name="connsiteY6" fmla="*/ 0 h 835818"/>
              <a:gd name="connsiteX7" fmla="*/ 4659613 w 8817318"/>
              <a:gd name="connsiteY7" fmla="*/ 0 h 835818"/>
              <a:gd name="connsiteX8" fmla="*/ 5337869 w 8817318"/>
              <a:gd name="connsiteY8" fmla="*/ 0 h 835818"/>
              <a:gd name="connsiteX9" fmla="*/ 6104297 w 8817318"/>
              <a:gd name="connsiteY9" fmla="*/ 0 h 835818"/>
              <a:gd name="connsiteX10" fmla="*/ 6518033 w 8817318"/>
              <a:gd name="connsiteY10" fmla="*/ 0 h 835818"/>
              <a:gd name="connsiteX11" fmla="*/ 6931768 w 8817318"/>
              <a:gd name="connsiteY11" fmla="*/ 0 h 835818"/>
              <a:gd name="connsiteX12" fmla="*/ 7786370 w 8817318"/>
              <a:gd name="connsiteY12" fmla="*/ 0 h 835818"/>
              <a:gd name="connsiteX13" fmla="*/ 8817318 w 8817318"/>
              <a:gd name="connsiteY13" fmla="*/ 0 h 835818"/>
              <a:gd name="connsiteX14" fmla="*/ 8817318 w 8817318"/>
              <a:gd name="connsiteY14" fmla="*/ 392834 h 835818"/>
              <a:gd name="connsiteX15" fmla="*/ 8817318 w 8817318"/>
              <a:gd name="connsiteY15" fmla="*/ 835818 h 835818"/>
              <a:gd name="connsiteX16" fmla="*/ 8050890 w 8817318"/>
              <a:gd name="connsiteY16" fmla="*/ 835818 h 835818"/>
              <a:gd name="connsiteX17" fmla="*/ 7284461 w 8817318"/>
              <a:gd name="connsiteY17" fmla="*/ 835818 h 835818"/>
              <a:gd name="connsiteX18" fmla="*/ 6606206 w 8817318"/>
              <a:gd name="connsiteY18" fmla="*/ 835818 h 835818"/>
              <a:gd name="connsiteX19" fmla="*/ 5751604 w 8817318"/>
              <a:gd name="connsiteY19" fmla="*/ 835818 h 835818"/>
              <a:gd name="connsiteX20" fmla="*/ 4897003 w 8817318"/>
              <a:gd name="connsiteY20" fmla="*/ 835818 h 835818"/>
              <a:gd name="connsiteX21" fmla="*/ 4130574 w 8817318"/>
              <a:gd name="connsiteY21" fmla="*/ 835818 h 835818"/>
              <a:gd name="connsiteX22" fmla="*/ 3364146 w 8817318"/>
              <a:gd name="connsiteY22" fmla="*/ 835818 h 835818"/>
              <a:gd name="connsiteX23" fmla="*/ 2597718 w 8817318"/>
              <a:gd name="connsiteY23" fmla="*/ 835818 h 835818"/>
              <a:gd name="connsiteX24" fmla="*/ 2095809 w 8817318"/>
              <a:gd name="connsiteY24" fmla="*/ 835818 h 835818"/>
              <a:gd name="connsiteX25" fmla="*/ 1241207 w 8817318"/>
              <a:gd name="connsiteY25" fmla="*/ 835818 h 835818"/>
              <a:gd name="connsiteX26" fmla="*/ 0 w 8817318"/>
              <a:gd name="connsiteY26" fmla="*/ 835818 h 835818"/>
              <a:gd name="connsiteX27" fmla="*/ 0 w 8817318"/>
              <a:gd name="connsiteY27" fmla="*/ 442984 h 835818"/>
              <a:gd name="connsiteX28" fmla="*/ 0 w 8817318"/>
              <a:gd name="connsiteY28" fmla="*/ 0 h 83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817318" h="835818" fill="none" extrusionOk="0">
                <a:moveTo>
                  <a:pt x="0" y="0"/>
                </a:moveTo>
                <a:cubicBezTo>
                  <a:pt x="324155" y="-9730"/>
                  <a:pt x="398263" y="32414"/>
                  <a:pt x="766428" y="0"/>
                </a:cubicBezTo>
                <a:cubicBezTo>
                  <a:pt x="1134593" y="-32414"/>
                  <a:pt x="1219227" y="750"/>
                  <a:pt x="1356510" y="0"/>
                </a:cubicBezTo>
                <a:cubicBezTo>
                  <a:pt x="1493793" y="-750"/>
                  <a:pt x="1769153" y="-20205"/>
                  <a:pt x="2034766" y="0"/>
                </a:cubicBezTo>
                <a:cubicBezTo>
                  <a:pt x="2300379" y="20205"/>
                  <a:pt x="2655098" y="16120"/>
                  <a:pt x="2889367" y="0"/>
                </a:cubicBezTo>
                <a:cubicBezTo>
                  <a:pt x="3123636" y="-16120"/>
                  <a:pt x="3262768" y="9785"/>
                  <a:pt x="3391276" y="0"/>
                </a:cubicBezTo>
                <a:cubicBezTo>
                  <a:pt x="3519784" y="-9785"/>
                  <a:pt x="3998031" y="1279"/>
                  <a:pt x="4157705" y="0"/>
                </a:cubicBezTo>
                <a:cubicBezTo>
                  <a:pt x="4317379" y="-1279"/>
                  <a:pt x="4447709" y="-19833"/>
                  <a:pt x="4659613" y="0"/>
                </a:cubicBezTo>
                <a:cubicBezTo>
                  <a:pt x="4871517" y="19833"/>
                  <a:pt x="5030060" y="29417"/>
                  <a:pt x="5337869" y="0"/>
                </a:cubicBezTo>
                <a:cubicBezTo>
                  <a:pt x="5645678" y="-29417"/>
                  <a:pt x="5754082" y="38063"/>
                  <a:pt x="6104297" y="0"/>
                </a:cubicBezTo>
                <a:cubicBezTo>
                  <a:pt x="6454512" y="-38063"/>
                  <a:pt x="6374960" y="13771"/>
                  <a:pt x="6518033" y="0"/>
                </a:cubicBezTo>
                <a:cubicBezTo>
                  <a:pt x="6661106" y="-13771"/>
                  <a:pt x="6807508" y="9463"/>
                  <a:pt x="6931768" y="0"/>
                </a:cubicBezTo>
                <a:cubicBezTo>
                  <a:pt x="7056028" y="-9463"/>
                  <a:pt x="7448953" y="17145"/>
                  <a:pt x="7786370" y="0"/>
                </a:cubicBezTo>
                <a:cubicBezTo>
                  <a:pt x="8123787" y="-17145"/>
                  <a:pt x="8588222" y="-23205"/>
                  <a:pt x="8817318" y="0"/>
                </a:cubicBezTo>
                <a:cubicBezTo>
                  <a:pt x="8798088" y="126655"/>
                  <a:pt x="8812416" y="301744"/>
                  <a:pt x="8817318" y="392834"/>
                </a:cubicBezTo>
                <a:cubicBezTo>
                  <a:pt x="8822220" y="483924"/>
                  <a:pt x="8819169" y="621667"/>
                  <a:pt x="8817318" y="835818"/>
                </a:cubicBezTo>
                <a:cubicBezTo>
                  <a:pt x="8605695" y="838801"/>
                  <a:pt x="8218767" y="829665"/>
                  <a:pt x="8050890" y="835818"/>
                </a:cubicBezTo>
                <a:cubicBezTo>
                  <a:pt x="7883013" y="841971"/>
                  <a:pt x="7483366" y="850317"/>
                  <a:pt x="7284461" y="835818"/>
                </a:cubicBezTo>
                <a:cubicBezTo>
                  <a:pt x="7085556" y="821319"/>
                  <a:pt x="6864779" y="811305"/>
                  <a:pt x="6606206" y="835818"/>
                </a:cubicBezTo>
                <a:cubicBezTo>
                  <a:pt x="6347633" y="860331"/>
                  <a:pt x="6074846" y="854947"/>
                  <a:pt x="5751604" y="835818"/>
                </a:cubicBezTo>
                <a:cubicBezTo>
                  <a:pt x="5428362" y="816689"/>
                  <a:pt x="5144925" y="793255"/>
                  <a:pt x="4897003" y="835818"/>
                </a:cubicBezTo>
                <a:cubicBezTo>
                  <a:pt x="4649081" y="878381"/>
                  <a:pt x="4468523" y="874011"/>
                  <a:pt x="4130574" y="835818"/>
                </a:cubicBezTo>
                <a:cubicBezTo>
                  <a:pt x="3792625" y="797625"/>
                  <a:pt x="3680449" y="867998"/>
                  <a:pt x="3364146" y="835818"/>
                </a:cubicBezTo>
                <a:cubicBezTo>
                  <a:pt x="3047843" y="803638"/>
                  <a:pt x="2824966" y="831247"/>
                  <a:pt x="2597718" y="835818"/>
                </a:cubicBezTo>
                <a:cubicBezTo>
                  <a:pt x="2370470" y="840389"/>
                  <a:pt x="2281851" y="852820"/>
                  <a:pt x="2095809" y="835818"/>
                </a:cubicBezTo>
                <a:cubicBezTo>
                  <a:pt x="1909767" y="818816"/>
                  <a:pt x="1659647" y="877003"/>
                  <a:pt x="1241207" y="835818"/>
                </a:cubicBezTo>
                <a:cubicBezTo>
                  <a:pt x="822767" y="794633"/>
                  <a:pt x="342774" y="780824"/>
                  <a:pt x="0" y="835818"/>
                </a:cubicBezTo>
                <a:cubicBezTo>
                  <a:pt x="-16440" y="747232"/>
                  <a:pt x="2786" y="638500"/>
                  <a:pt x="0" y="442984"/>
                </a:cubicBezTo>
                <a:cubicBezTo>
                  <a:pt x="-2786" y="247468"/>
                  <a:pt x="12419" y="214492"/>
                  <a:pt x="0" y="0"/>
                </a:cubicBezTo>
                <a:close/>
              </a:path>
              <a:path w="8817318" h="835818" stroke="0" extrusionOk="0">
                <a:moveTo>
                  <a:pt x="0" y="0"/>
                </a:moveTo>
                <a:cubicBezTo>
                  <a:pt x="190233" y="-23826"/>
                  <a:pt x="450043" y="27412"/>
                  <a:pt x="590082" y="0"/>
                </a:cubicBezTo>
                <a:cubicBezTo>
                  <a:pt x="730121" y="-27412"/>
                  <a:pt x="807515" y="4072"/>
                  <a:pt x="1003818" y="0"/>
                </a:cubicBezTo>
                <a:cubicBezTo>
                  <a:pt x="1200121" y="-4072"/>
                  <a:pt x="1550158" y="15218"/>
                  <a:pt x="1858419" y="0"/>
                </a:cubicBezTo>
                <a:cubicBezTo>
                  <a:pt x="2166680" y="-15218"/>
                  <a:pt x="2158845" y="-20175"/>
                  <a:pt x="2448501" y="0"/>
                </a:cubicBezTo>
                <a:cubicBezTo>
                  <a:pt x="2738157" y="20175"/>
                  <a:pt x="2860376" y="11210"/>
                  <a:pt x="3038583" y="0"/>
                </a:cubicBezTo>
                <a:cubicBezTo>
                  <a:pt x="3216790" y="-11210"/>
                  <a:pt x="3650371" y="-12150"/>
                  <a:pt x="3893185" y="0"/>
                </a:cubicBezTo>
                <a:cubicBezTo>
                  <a:pt x="4135999" y="12150"/>
                  <a:pt x="4231671" y="23592"/>
                  <a:pt x="4395094" y="0"/>
                </a:cubicBezTo>
                <a:cubicBezTo>
                  <a:pt x="4558517" y="-23592"/>
                  <a:pt x="4902692" y="-25103"/>
                  <a:pt x="5249695" y="0"/>
                </a:cubicBezTo>
                <a:cubicBezTo>
                  <a:pt x="5596698" y="25103"/>
                  <a:pt x="5728551" y="37376"/>
                  <a:pt x="6104297" y="0"/>
                </a:cubicBezTo>
                <a:cubicBezTo>
                  <a:pt x="6480043" y="-37376"/>
                  <a:pt x="6472402" y="27945"/>
                  <a:pt x="6782552" y="0"/>
                </a:cubicBezTo>
                <a:cubicBezTo>
                  <a:pt x="7092702" y="-27945"/>
                  <a:pt x="7403169" y="-9693"/>
                  <a:pt x="7637154" y="0"/>
                </a:cubicBezTo>
                <a:cubicBezTo>
                  <a:pt x="7871139" y="9693"/>
                  <a:pt x="8023515" y="5123"/>
                  <a:pt x="8227236" y="0"/>
                </a:cubicBezTo>
                <a:cubicBezTo>
                  <a:pt x="8430957" y="-5123"/>
                  <a:pt x="8665006" y="27916"/>
                  <a:pt x="8817318" y="0"/>
                </a:cubicBezTo>
                <a:cubicBezTo>
                  <a:pt x="8796666" y="211858"/>
                  <a:pt x="8799827" y="337658"/>
                  <a:pt x="8817318" y="426267"/>
                </a:cubicBezTo>
                <a:cubicBezTo>
                  <a:pt x="8834809" y="514876"/>
                  <a:pt x="8804780" y="731960"/>
                  <a:pt x="8817318" y="835818"/>
                </a:cubicBezTo>
                <a:cubicBezTo>
                  <a:pt x="8487906" y="842699"/>
                  <a:pt x="8396351" y="829916"/>
                  <a:pt x="8139063" y="835818"/>
                </a:cubicBezTo>
                <a:cubicBezTo>
                  <a:pt x="7881776" y="841720"/>
                  <a:pt x="7505471" y="849960"/>
                  <a:pt x="7284461" y="835818"/>
                </a:cubicBezTo>
                <a:cubicBezTo>
                  <a:pt x="7063451" y="821676"/>
                  <a:pt x="6755519" y="805583"/>
                  <a:pt x="6606206" y="835818"/>
                </a:cubicBezTo>
                <a:cubicBezTo>
                  <a:pt x="6456893" y="866053"/>
                  <a:pt x="6338216" y="815662"/>
                  <a:pt x="6192470" y="835818"/>
                </a:cubicBezTo>
                <a:cubicBezTo>
                  <a:pt x="6046724" y="855974"/>
                  <a:pt x="5936263" y="860232"/>
                  <a:pt x="5690561" y="835818"/>
                </a:cubicBezTo>
                <a:cubicBezTo>
                  <a:pt x="5444859" y="811404"/>
                  <a:pt x="5023326" y="857982"/>
                  <a:pt x="4835960" y="835818"/>
                </a:cubicBezTo>
                <a:cubicBezTo>
                  <a:pt x="4648594" y="813654"/>
                  <a:pt x="4341428" y="840920"/>
                  <a:pt x="4157705" y="835818"/>
                </a:cubicBezTo>
                <a:cubicBezTo>
                  <a:pt x="3973982" y="830716"/>
                  <a:pt x="3880937" y="821575"/>
                  <a:pt x="3655796" y="835818"/>
                </a:cubicBezTo>
                <a:cubicBezTo>
                  <a:pt x="3430655" y="850061"/>
                  <a:pt x="3190447" y="860823"/>
                  <a:pt x="2977540" y="835818"/>
                </a:cubicBezTo>
                <a:cubicBezTo>
                  <a:pt x="2764633" y="810813"/>
                  <a:pt x="2765572" y="820195"/>
                  <a:pt x="2563805" y="835818"/>
                </a:cubicBezTo>
                <a:cubicBezTo>
                  <a:pt x="2362038" y="851441"/>
                  <a:pt x="2254221" y="824267"/>
                  <a:pt x="2150069" y="835818"/>
                </a:cubicBezTo>
                <a:cubicBezTo>
                  <a:pt x="2045917" y="847369"/>
                  <a:pt x="1620657" y="815995"/>
                  <a:pt x="1471814" y="835818"/>
                </a:cubicBezTo>
                <a:cubicBezTo>
                  <a:pt x="1322971" y="855641"/>
                  <a:pt x="1115409" y="826329"/>
                  <a:pt x="969905" y="835818"/>
                </a:cubicBezTo>
                <a:cubicBezTo>
                  <a:pt x="824401" y="845307"/>
                  <a:pt x="372939" y="876172"/>
                  <a:pt x="0" y="835818"/>
                </a:cubicBezTo>
                <a:cubicBezTo>
                  <a:pt x="-14638" y="653077"/>
                  <a:pt x="18228" y="580240"/>
                  <a:pt x="0" y="434625"/>
                </a:cubicBezTo>
                <a:cubicBezTo>
                  <a:pt x="-18228" y="289010"/>
                  <a:pt x="-18485" y="183244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FB4480D-6AB9-7439-AA04-9302E935D8BB}"/>
              </a:ext>
            </a:extLst>
          </p:cNvPr>
          <p:cNvSpPr txBox="1"/>
          <p:nvPr/>
        </p:nvSpPr>
        <p:spPr>
          <a:xfrm>
            <a:off x="2078627" y="2289728"/>
            <a:ext cx="5953916" cy="79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>
                <a:latin typeface="Cavolini" panose="03000502040302020204" pitchFamily="66" charset="0"/>
                <a:cs typeface="Cavolini" panose="03000502040302020204" pitchFamily="66" charset="0"/>
              </a:rPr>
              <a:t>2. We learn about countries, maps and the weather in different countries.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71BF21-61C2-E810-37A3-3A2B557AC218}"/>
              </a:ext>
            </a:extLst>
          </p:cNvPr>
          <p:cNvSpPr/>
          <p:nvPr/>
        </p:nvSpPr>
        <p:spPr>
          <a:xfrm>
            <a:off x="835948" y="3386118"/>
            <a:ext cx="7186047" cy="1009159"/>
          </a:xfrm>
          <a:custGeom>
            <a:avLst/>
            <a:gdLst>
              <a:gd name="connsiteX0" fmla="*/ 0 w 7186047"/>
              <a:gd name="connsiteY0" fmla="*/ 0 h 1009159"/>
              <a:gd name="connsiteX1" fmla="*/ 725137 w 7186047"/>
              <a:gd name="connsiteY1" fmla="*/ 0 h 1009159"/>
              <a:gd name="connsiteX2" fmla="*/ 1162833 w 7186047"/>
              <a:gd name="connsiteY2" fmla="*/ 0 h 1009159"/>
              <a:gd name="connsiteX3" fmla="*/ 1744250 w 7186047"/>
              <a:gd name="connsiteY3" fmla="*/ 0 h 1009159"/>
              <a:gd name="connsiteX4" fmla="*/ 2541248 w 7186047"/>
              <a:gd name="connsiteY4" fmla="*/ 0 h 1009159"/>
              <a:gd name="connsiteX5" fmla="*/ 3194525 w 7186047"/>
              <a:gd name="connsiteY5" fmla="*/ 0 h 1009159"/>
              <a:gd name="connsiteX6" fmla="*/ 3919662 w 7186047"/>
              <a:gd name="connsiteY6" fmla="*/ 0 h 1009159"/>
              <a:gd name="connsiteX7" fmla="*/ 4501079 w 7186047"/>
              <a:gd name="connsiteY7" fmla="*/ 0 h 1009159"/>
              <a:gd name="connsiteX8" fmla="*/ 5154356 w 7186047"/>
              <a:gd name="connsiteY8" fmla="*/ 0 h 1009159"/>
              <a:gd name="connsiteX9" fmla="*/ 5951353 w 7186047"/>
              <a:gd name="connsiteY9" fmla="*/ 0 h 1009159"/>
              <a:gd name="connsiteX10" fmla="*/ 6460910 w 7186047"/>
              <a:gd name="connsiteY10" fmla="*/ 0 h 1009159"/>
              <a:gd name="connsiteX11" fmla="*/ 7186047 w 7186047"/>
              <a:gd name="connsiteY11" fmla="*/ 0 h 1009159"/>
              <a:gd name="connsiteX12" fmla="*/ 7186047 w 7186047"/>
              <a:gd name="connsiteY12" fmla="*/ 484396 h 1009159"/>
              <a:gd name="connsiteX13" fmla="*/ 7186047 w 7186047"/>
              <a:gd name="connsiteY13" fmla="*/ 1009159 h 1009159"/>
              <a:gd name="connsiteX14" fmla="*/ 6532770 w 7186047"/>
              <a:gd name="connsiteY14" fmla="*/ 1009159 h 1009159"/>
              <a:gd name="connsiteX15" fmla="*/ 5879493 w 7186047"/>
              <a:gd name="connsiteY15" fmla="*/ 1009159 h 1009159"/>
              <a:gd name="connsiteX16" fmla="*/ 5369937 w 7186047"/>
              <a:gd name="connsiteY16" fmla="*/ 1009159 h 1009159"/>
              <a:gd name="connsiteX17" fmla="*/ 4716660 w 7186047"/>
              <a:gd name="connsiteY17" fmla="*/ 1009159 h 1009159"/>
              <a:gd name="connsiteX18" fmla="*/ 4063383 w 7186047"/>
              <a:gd name="connsiteY18" fmla="*/ 1009159 h 1009159"/>
              <a:gd name="connsiteX19" fmla="*/ 3410106 w 7186047"/>
              <a:gd name="connsiteY19" fmla="*/ 1009159 h 1009159"/>
              <a:gd name="connsiteX20" fmla="*/ 2756829 w 7186047"/>
              <a:gd name="connsiteY20" fmla="*/ 1009159 h 1009159"/>
              <a:gd name="connsiteX21" fmla="*/ 2175412 w 7186047"/>
              <a:gd name="connsiteY21" fmla="*/ 1009159 h 1009159"/>
              <a:gd name="connsiteX22" fmla="*/ 1450275 w 7186047"/>
              <a:gd name="connsiteY22" fmla="*/ 1009159 h 1009159"/>
              <a:gd name="connsiteX23" fmla="*/ 796998 w 7186047"/>
              <a:gd name="connsiteY23" fmla="*/ 1009159 h 1009159"/>
              <a:gd name="connsiteX24" fmla="*/ 0 w 7186047"/>
              <a:gd name="connsiteY24" fmla="*/ 1009159 h 1009159"/>
              <a:gd name="connsiteX25" fmla="*/ 0 w 7186047"/>
              <a:gd name="connsiteY25" fmla="*/ 484396 h 1009159"/>
              <a:gd name="connsiteX26" fmla="*/ 0 w 7186047"/>
              <a:gd name="connsiteY26" fmla="*/ 0 h 100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186047" h="1009159" fill="none" extrusionOk="0">
                <a:moveTo>
                  <a:pt x="0" y="0"/>
                </a:moveTo>
                <a:cubicBezTo>
                  <a:pt x="236249" y="17388"/>
                  <a:pt x="367385" y="33829"/>
                  <a:pt x="725137" y="0"/>
                </a:cubicBezTo>
                <a:cubicBezTo>
                  <a:pt x="1082889" y="-33829"/>
                  <a:pt x="961927" y="-17329"/>
                  <a:pt x="1162833" y="0"/>
                </a:cubicBezTo>
                <a:cubicBezTo>
                  <a:pt x="1363739" y="17329"/>
                  <a:pt x="1567493" y="18090"/>
                  <a:pt x="1744250" y="0"/>
                </a:cubicBezTo>
                <a:cubicBezTo>
                  <a:pt x="1921007" y="-18090"/>
                  <a:pt x="2184926" y="-2475"/>
                  <a:pt x="2541248" y="0"/>
                </a:cubicBezTo>
                <a:cubicBezTo>
                  <a:pt x="2897570" y="2475"/>
                  <a:pt x="2957474" y="-12583"/>
                  <a:pt x="3194525" y="0"/>
                </a:cubicBezTo>
                <a:cubicBezTo>
                  <a:pt x="3431576" y="12583"/>
                  <a:pt x="3760517" y="-34379"/>
                  <a:pt x="3919662" y="0"/>
                </a:cubicBezTo>
                <a:cubicBezTo>
                  <a:pt x="4078807" y="34379"/>
                  <a:pt x="4365904" y="8185"/>
                  <a:pt x="4501079" y="0"/>
                </a:cubicBezTo>
                <a:cubicBezTo>
                  <a:pt x="4636254" y="-8185"/>
                  <a:pt x="5010980" y="6698"/>
                  <a:pt x="5154356" y="0"/>
                </a:cubicBezTo>
                <a:cubicBezTo>
                  <a:pt x="5297732" y="-6698"/>
                  <a:pt x="5678698" y="33794"/>
                  <a:pt x="5951353" y="0"/>
                </a:cubicBezTo>
                <a:cubicBezTo>
                  <a:pt x="6224008" y="-33794"/>
                  <a:pt x="6285202" y="-3569"/>
                  <a:pt x="6460910" y="0"/>
                </a:cubicBezTo>
                <a:cubicBezTo>
                  <a:pt x="6636618" y="3569"/>
                  <a:pt x="6961296" y="-10079"/>
                  <a:pt x="7186047" y="0"/>
                </a:cubicBezTo>
                <a:cubicBezTo>
                  <a:pt x="7197801" y="215669"/>
                  <a:pt x="7205742" y="264394"/>
                  <a:pt x="7186047" y="484396"/>
                </a:cubicBezTo>
                <a:cubicBezTo>
                  <a:pt x="7166352" y="704398"/>
                  <a:pt x="7194028" y="808824"/>
                  <a:pt x="7186047" y="1009159"/>
                </a:cubicBezTo>
                <a:cubicBezTo>
                  <a:pt x="6965243" y="1012005"/>
                  <a:pt x="6786059" y="1021991"/>
                  <a:pt x="6532770" y="1009159"/>
                </a:cubicBezTo>
                <a:cubicBezTo>
                  <a:pt x="6279481" y="996327"/>
                  <a:pt x="6030519" y="1017680"/>
                  <a:pt x="5879493" y="1009159"/>
                </a:cubicBezTo>
                <a:cubicBezTo>
                  <a:pt x="5728467" y="1000638"/>
                  <a:pt x="5538118" y="989432"/>
                  <a:pt x="5369937" y="1009159"/>
                </a:cubicBezTo>
                <a:cubicBezTo>
                  <a:pt x="5201756" y="1028886"/>
                  <a:pt x="4858289" y="991167"/>
                  <a:pt x="4716660" y="1009159"/>
                </a:cubicBezTo>
                <a:cubicBezTo>
                  <a:pt x="4575031" y="1027151"/>
                  <a:pt x="4279965" y="1032455"/>
                  <a:pt x="4063383" y="1009159"/>
                </a:cubicBezTo>
                <a:cubicBezTo>
                  <a:pt x="3846801" y="985863"/>
                  <a:pt x="3580002" y="988440"/>
                  <a:pt x="3410106" y="1009159"/>
                </a:cubicBezTo>
                <a:cubicBezTo>
                  <a:pt x="3240210" y="1029878"/>
                  <a:pt x="2887800" y="1018346"/>
                  <a:pt x="2756829" y="1009159"/>
                </a:cubicBezTo>
                <a:cubicBezTo>
                  <a:pt x="2625858" y="999972"/>
                  <a:pt x="2462837" y="1027241"/>
                  <a:pt x="2175412" y="1009159"/>
                </a:cubicBezTo>
                <a:cubicBezTo>
                  <a:pt x="1887987" y="991077"/>
                  <a:pt x="1766648" y="1021070"/>
                  <a:pt x="1450275" y="1009159"/>
                </a:cubicBezTo>
                <a:cubicBezTo>
                  <a:pt x="1133902" y="997248"/>
                  <a:pt x="989957" y="985860"/>
                  <a:pt x="796998" y="1009159"/>
                </a:cubicBezTo>
                <a:cubicBezTo>
                  <a:pt x="604039" y="1032458"/>
                  <a:pt x="195918" y="1020902"/>
                  <a:pt x="0" y="1009159"/>
                </a:cubicBezTo>
                <a:cubicBezTo>
                  <a:pt x="22807" y="796676"/>
                  <a:pt x="-8128" y="730135"/>
                  <a:pt x="0" y="484396"/>
                </a:cubicBezTo>
                <a:cubicBezTo>
                  <a:pt x="8128" y="238657"/>
                  <a:pt x="16407" y="145196"/>
                  <a:pt x="0" y="0"/>
                </a:cubicBezTo>
                <a:close/>
              </a:path>
              <a:path w="7186047" h="1009159" stroke="0" extrusionOk="0">
                <a:moveTo>
                  <a:pt x="0" y="0"/>
                </a:moveTo>
                <a:cubicBezTo>
                  <a:pt x="195035" y="5977"/>
                  <a:pt x="311365" y="941"/>
                  <a:pt x="581417" y="0"/>
                </a:cubicBezTo>
                <a:cubicBezTo>
                  <a:pt x="851469" y="-941"/>
                  <a:pt x="863436" y="10981"/>
                  <a:pt x="1019112" y="0"/>
                </a:cubicBezTo>
                <a:cubicBezTo>
                  <a:pt x="1174789" y="-10981"/>
                  <a:pt x="1651351" y="27890"/>
                  <a:pt x="1816110" y="0"/>
                </a:cubicBezTo>
                <a:cubicBezTo>
                  <a:pt x="1980869" y="-27890"/>
                  <a:pt x="2263017" y="20811"/>
                  <a:pt x="2397527" y="0"/>
                </a:cubicBezTo>
                <a:cubicBezTo>
                  <a:pt x="2532037" y="-20811"/>
                  <a:pt x="2802696" y="-22489"/>
                  <a:pt x="2978943" y="0"/>
                </a:cubicBezTo>
                <a:cubicBezTo>
                  <a:pt x="3155190" y="22489"/>
                  <a:pt x="3394291" y="-17713"/>
                  <a:pt x="3775941" y="0"/>
                </a:cubicBezTo>
                <a:cubicBezTo>
                  <a:pt x="4157591" y="17713"/>
                  <a:pt x="4059431" y="-10177"/>
                  <a:pt x="4285497" y="0"/>
                </a:cubicBezTo>
                <a:cubicBezTo>
                  <a:pt x="4511563" y="10177"/>
                  <a:pt x="4763423" y="18574"/>
                  <a:pt x="5082495" y="0"/>
                </a:cubicBezTo>
                <a:cubicBezTo>
                  <a:pt x="5401567" y="-18574"/>
                  <a:pt x="5496138" y="-20571"/>
                  <a:pt x="5879493" y="0"/>
                </a:cubicBezTo>
                <a:cubicBezTo>
                  <a:pt x="6262848" y="20571"/>
                  <a:pt x="6237793" y="-18497"/>
                  <a:pt x="6532770" y="0"/>
                </a:cubicBezTo>
                <a:cubicBezTo>
                  <a:pt x="6827747" y="18497"/>
                  <a:pt x="7051565" y="13768"/>
                  <a:pt x="7186047" y="0"/>
                </a:cubicBezTo>
                <a:cubicBezTo>
                  <a:pt x="7196689" y="230688"/>
                  <a:pt x="7204788" y="315176"/>
                  <a:pt x="7186047" y="494488"/>
                </a:cubicBezTo>
                <a:cubicBezTo>
                  <a:pt x="7167306" y="673800"/>
                  <a:pt x="7192834" y="773017"/>
                  <a:pt x="7186047" y="1009159"/>
                </a:cubicBezTo>
                <a:cubicBezTo>
                  <a:pt x="7040777" y="1029967"/>
                  <a:pt x="6800501" y="1041039"/>
                  <a:pt x="6532770" y="1009159"/>
                </a:cubicBezTo>
                <a:cubicBezTo>
                  <a:pt x="6265039" y="977279"/>
                  <a:pt x="6214148" y="1008703"/>
                  <a:pt x="6023214" y="1009159"/>
                </a:cubicBezTo>
                <a:cubicBezTo>
                  <a:pt x="5832280" y="1009615"/>
                  <a:pt x="5579842" y="1020477"/>
                  <a:pt x="5369937" y="1009159"/>
                </a:cubicBezTo>
                <a:cubicBezTo>
                  <a:pt x="5160032" y="997841"/>
                  <a:pt x="4773928" y="984067"/>
                  <a:pt x="4572939" y="1009159"/>
                </a:cubicBezTo>
                <a:cubicBezTo>
                  <a:pt x="4371950" y="1034251"/>
                  <a:pt x="4126500" y="1017448"/>
                  <a:pt x="3919662" y="1009159"/>
                </a:cubicBezTo>
                <a:cubicBezTo>
                  <a:pt x="3712824" y="1000870"/>
                  <a:pt x="3646657" y="1007303"/>
                  <a:pt x="3481966" y="1009159"/>
                </a:cubicBezTo>
                <a:cubicBezTo>
                  <a:pt x="3317275" y="1011015"/>
                  <a:pt x="3221955" y="1006789"/>
                  <a:pt x="2972410" y="1009159"/>
                </a:cubicBezTo>
                <a:cubicBezTo>
                  <a:pt x="2722865" y="1011529"/>
                  <a:pt x="2460371" y="1037500"/>
                  <a:pt x="2175412" y="1009159"/>
                </a:cubicBezTo>
                <a:cubicBezTo>
                  <a:pt x="1890453" y="980818"/>
                  <a:pt x="1842790" y="1033140"/>
                  <a:pt x="1522135" y="1009159"/>
                </a:cubicBezTo>
                <a:cubicBezTo>
                  <a:pt x="1201480" y="985178"/>
                  <a:pt x="1124012" y="993657"/>
                  <a:pt x="1012579" y="1009159"/>
                </a:cubicBezTo>
                <a:cubicBezTo>
                  <a:pt x="901146" y="1024661"/>
                  <a:pt x="431258" y="1044703"/>
                  <a:pt x="0" y="1009159"/>
                </a:cubicBezTo>
                <a:cubicBezTo>
                  <a:pt x="14038" y="911976"/>
                  <a:pt x="-20184" y="644953"/>
                  <a:pt x="0" y="534854"/>
                </a:cubicBezTo>
                <a:cubicBezTo>
                  <a:pt x="20184" y="424756"/>
                  <a:pt x="15790" y="12378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3BBFC25-54C4-6F68-92B1-F233E2FB3ADF}"/>
              </a:ext>
            </a:extLst>
          </p:cNvPr>
          <p:cNvSpPr/>
          <p:nvPr/>
        </p:nvSpPr>
        <p:spPr>
          <a:xfrm>
            <a:off x="930838" y="3472789"/>
            <a:ext cx="6947142" cy="835818"/>
          </a:xfrm>
          <a:custGeom>
            <a:avLst/>
            <a:gdLst>
              <a:gd name="connsiteX0" fmla="*/ 0 w 6947142"/>
              <a:gd name="connsiteY0" fmla="*/ 0 h 835818"/>
              <a:gd name="connsiteX1" fmla="*/ 486300 w 6947142"/>
              <a:gd name="connsiteY1" fmla="*/ 0 h 835818"/>
              <a:gd name="connsiteX2" fmla="*/ 1319957 w 6947142"/>
              <a:gd name="connsiteY2" fmla="*/ 0 h 835818"/>
              <a:gd name="connsiteX3" fmla="*/ 2084143 w 6947142"/>
              <a:gd name="connsiteY3" fmla="*/ 0 h 835818"/>
              <a:gd name="connsiteX4" fmla="*/ 2570443 w 6947142"/>
              <a:gd name="connsiteY4" fmla="*/ 0 h 835818"/>
              <a:gd name="connsiteX5" fmla="*/ 3195685 w 6947142"/>
              <a:gd name="connsiteY5" fmla="*/ 0 h 835818"/>
              <a:gd name="connsiteX6" fmla="*/ 4029342 w 6947142"/>
              <a:gd name="connsiteY6" fmla="*/ 0 h 835818"/>
              <a:gd name="connsiteX7" fmla="*/ 4724057 w 6947142"/>
              <a:gd name="connsiteY7" fmla="*/ 0 h 835818"/>
              <a:gd name="connsiteX8" fmla="*/ 5488242 w 6947142"/>
              <a:gd name="connsiteY8" fmla="*/ 0 h 835818"/>
              <a:gd name="connsiteX9" fmla="*/ 6113485 w 6947142"/>
              <a:gd name="connsiteY9" fmla="*/ 0 h 835818"/>
              <a:gd name="connsiteX10" fmla="*/ 6947142 w 6947142"/>
              <a:gd name="connsiteY10" fmla="*/ 0 h 835818"/>
              <a:gd name="connsiteX11" fmla="*/ 6947142 w 6947142"/>
              <a:gd name="connsiteY11" fmla="*/ 434625 h 835818"/>
              <a:gd name="connsiteX12" fmla="*/ 6947142 w 6947142"/>
              <a:gd name="connsiteY12" fmla="*/ 835818 h 835818"/>
              <a:gd name="connsiteX13" fmla="*/ 6460842 w 6947142"/>
              <a:gd name="connsiteY13" fmla="*/ 835818 h 835818"/>
              <a:gd name="connsiteX14" fmla="*/ 5974542 w 6947142"/>
              <a:gd name="connsiteY14" fmla="*/ 835818 h 835818"/>
              <a:gd name="connsiteX15" fmla="*/ 5210357 w 6947142"/>
              <a:gd name="connsiteY15" fmla="*/ 835818 h 835818"/>
              <a:gd name="connsiteX16" fmla="*/ 4724057 w 6947142"/>
              <a:gd name="connsiteY16" fmla="*/ 835818 h 835818"/>
              <a:gd name="connsiteX17" fmla="*/ 4029342 w 6947142"/>
              <a:gd name="connsiteY17" fmla="*/ 835818 h 835818"/>
              <a:gd name="connsiteX18" fmla="*/ 3473571 w 6947142"/>
              <a:gd name="connsiteY18" fmla="*/ 835818 h 835818"/>
              <a:gd name="connsiteX19" fmla="*/ 2778857 w 6947142"/>
              <a:gd name="connsiteY19" fmla="*/ 835818 h 835818"/>
              <a:gd name="connsiteX20" fmla="*/ 2084143 w 6947142"/>
              <a:gd name="connsiteY20" fmla="*/ 835818 h 835818"/>
              <a:gd name="connsiteX21" fmla="*/ 1389428 w 6947142"/>
              <a:gd name="connsiteY21" fmla="*/ 835818 h 835818"/>
              <a:gd name="connsiteX22" fmla="*/ 694714 w 6947142"/>
              <a:gd name="connsiteY22" fmla="*/ 835818 h 835818"/>
              <a:gd name="connsiteX23" fmla="*/ 0 w 6947142"/>
              <a:gd name="connsiteY23" fmla="*/ 835818 h 835818"/>
              <a:gd name="connsiteX24" fmla="*/ 0 w 6947142"/>
              <a:gd name="connsiteY24" fmla="*/ 409551 h 835818"/>
              <a:gd name="connsiteX25" fmla="*/ 0 w 6947142"/>
              <a:gd name="connsiteY25" fmla="*/ 0 h 83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947142" h="835818" fill="none" extrusionOk="0">
                <a:moveTo>
                  <a:pt x="0" y="0"/>
                </a:moveTo>
                <a:cubicBezTo>
                  <a:pt x="204763" y="7554"/>
                  <a:pt x="342207" y="-13626"/>
                  <a:pt x="486300" y="0"/>
                </a:cubicBezTo>
                <a:cubicBezTo>
                  <a:pt x="630393" y="13626"/>
                  <a:pt x="1084887" y="-35010"/>
                  <a:pt x="1319957" y="0"/>
                </a:cubicBezTo>
                <a:cubicBezTo>
                  <a:pt x="1555027" y="35010"/>
                  <a:pt x="1820629" y="-10026"/>
                  <a:pt x="2084143" y="0"/>
                </a:cubicBezTo>
                <a:cubicBezTo>
                  <a:pt x="2347657" y="10026"/>
                  <a:pt x="2458690" y="-8372"/>
                  <a:pt x="2570443" y="0"/>
                </a:cubicBezTo>
                <a:cubicBezTo>
                  <a:pt x="2682196" y="8372"/>
                  <a:pt x="3039997" y="6846"/>
                  <a:pt x="3195685" y="0"/>
                </a:cubicBezTo>
                <a:cubicBezTo>
                  <a:pt x="3351373" y="-6846"/>
                  <a:pt x="3769348" y="-11568"/>
                  <a:pt x="4029342" y="0"/>
                </a:cubicBezTo>
                <a:cubicBezTo>
                  <a:pt x="4289336" y="11568"/>
                  <a:pt x="4430141" y="-22973"/>
                  <a:pt x="4724057" y="0"/>
                </a:cubicBezTo>
                <a:cubicBezTo>
                  <a:pt x="5017973" y="22973"/>
                  <a:pt x="5282645" y="-15414"/>
                  <a:pt x="5488242" y="0"/>
                </a:cubicBezTo>
                <a:cubicBezTo>
                  <a:pt x="5693840" y="15414"/>
                  <a:pt x="5884109" y="-5102"/>
                  <a:pt x="6113485" y="0"/>
                </a:cubicBezTo>
                <a:cubicBezTo>
                  <a:pt x="6342861" y="5102"/>
                  <a:pt x="6766097" y="36163"/>
                  <a:pt x="6947142" y="0"/>
                </a:cubicBezTo>
                <a:cubicBezTo>
                  <a:pt x="6964846" y="188947"/>
                  <a:pt x="6934812" y="282555"/>
                  <a:pt x="6947142" y="434625"/>
                </a:cubicBezTo>
                <a:cubicBezTo>
                  <a:pt x="6959472" y="586695"/>
                  <a:pt x="6948978" y="641884"/>
                  <a:pt x="6947142" y="835818"/>
                </a:cubicBezTo>
                <a:cubicBezTo>
                  <a:pt x="6847962" y="849507"/>
                  <a:pt x="6689910" y="846708"/>
                  <a:pt x="6460842" y="835818"/>
                </a:cubicBezTo>
                <a:cubicBezTo>
                  <a:pt x="6231774" y="824928"/>
                  <a:pt x="6155900" y="834977"/>
                  <a:pt x="5974542" y="835818"/>
                </a:cubicBezTo>
                <a:cubicBezTo>
                  <a:pt x="5793184" y="836659"/>
                  <a:pt x="5389140" y="817237"/>
                  <a:pt x="5210357" y="835818"/>
                </a:cubicBezTo>
                <a:cubicBezTo>
                  <a:pt x="5031575" y="854399"/>
                  <a:pt x="4915342" y="834915"/>
                  <a:pt x="4724057" y="835818"/>
                </a:cubicBezTo>
                <a:cubicBezTo>
                  <a:pt x="4532772" y="836721"/>
                  <a:pt x="4262440" y="851246"/>
                  <a:pt x="4029342" y="835818"/>
                </a:cubicBezTo>
                <a:cubicBezTo>
                  <a:pt x="3796244" y="820390"/>
                  <a:pt x="3716089" y="847600"/>
                  <a:pt x="3473571" y="835818"/>
                </a:cubicBezTo>
                <a:cubicBezTo>
                  <a:pt x="3231053" y="824036"/>
                  <a:pt x="2925652" y="803982"/>
                  <a:pt x="2778857" y="835818"/>
                </a:cubicBezTo>
                <a:cubicBezTo>
                  <a:pt x="2632062" y="867654"/>
                  <a:pt x="2290532" y="816882"/>
                  <a:pt x="2084143" y="835818"/>
                </a:cubicBezTo>
                <a:cubicBezTo>
                  <a:pt x="1877754" y="854754"/>
                  <a:pt x="1717687" y="823924"/>
                  <a:pt x="1389428" y="835818"/>
                </a:cubicBezTo>
                <a:cubicBezTo>
                  <a:pt x="1061170" y="847712"/>
                  <a:pt x="939201" y="820685"/>
                  <a:pt x="694714" y="835818"/>
                </a:cubicBezTo>
                <a:cubicBezTo>
                  <a:pt x="450227" y="850951"/>
                  <a:pt x="277470" y="861137"/>
                  <a:pt x="0" y="835818"/>
                </a:cubicBezTo>
                <a:cubicBezTo>
                  <a:pt x="6966" y="733392"/>
                  <a:pt x="19378" y="589291"/>
                  <a:pt x="0" y="409551"/>
                </a:cubicBezTo>
                <a:cubicBezTo>
                  <a:pt x="-19378" y="229811"/>
                  <a:pt x="-8889" y="105763"/>
                  <a:pt x="0" y="0"/>
                </a:cubicBezTo>
                <a:close/>
              </a:path>
              <a:path w="6947142" h="835818" stroke="0" extrusionOk="0">
                <a:moveTo>
                  <a:pt x="0" y="0"/>
                </a:moveTo>
                <a:cubicBezTo>
                  <a:pt x="132111" y="13181"/>
                  <a:pt x="458598" y="-6723"/>
                  <a:pt x="625243" y="0"/>
                </a:cubicBezTo>
                <a:cubicBezTo>
                  <a:pt x="791888" y="6723"/>
                  <a:pt x="883396" y="9194"/>
                  <a:pt x="1111543" y="0"/>
                </a:cubicBezTo>
                <a:cubicBezTo>
                  <a:pt x="1339690" y="-9194"/>
                  <a:pt x="1643400" y="17337"/>
                  <a:pt x="1945200" y="0"/>
                </a:cubicBezTo>
                <a:cubicBezTo>
                  <a:pt x="2247000" y="-17337"/>
                  <a:pt x="2437766" y="29420"/>
                  <a:pt x="2570443" y="0"/>
                </a:cubicBezTo>
                <a:cubicBezTo>
                  <a:pt x="2703120" y="-29420"/>
                  <a:pt x="2922332" y="-27535"/>
                  <a:pt x="3195685" y="0"/>
                </a:cubicBezTo>
                <a:cubicBezTo>
                  <a:pt x="3469038" y="27535"/>
                  <a:pt x="3653954" y="-39779"/>
                  <a:pt x="4029342" y="0"/>
                </a:cubicBezTo>
                <a:cubicBezTo>
                  <a:pt x="4404730" y="39779"/>
                  <a:pt x="4421178" y="-23773"/>
                  <a:pt x="4585114" y="0"/>
                </a:cubicBezTo>
                <a:cubicBezTo>
                  <a:pt x="4749050" y="23773"/>
                  <a:pt x="5015744" y="-27920"/>
                  <a:pt x="5418771" y="0"/>
                </a:cubicBezTo>
                <a:cubicBezTo>
                  <a:pt x="5821798" y="27920"/>
                  <a:pt x="5865139" y="40243"/>
                  <a:pt x="6252428" y="0"/>
                </a:cubicBezTo>
                <a:cubicBezTo>
                  <a:pt x="6639717" y="-40243"/>
                  <a:pt x="6658475" y="16573"/>
                  <a:pt x="6947142" y="0"/>
                </a:cubicBezTo>
                <a:cubicBezTo>
                  <a:pt x="6928124" y="192444"/>
                  <a:pt x="6956830" y="298532"/>
                  <a:pt x="6947142" y="434625"/>
                </a:cubicBezTo>
                <a:cubicBezTo>
                  <a:pt x="6937454" y="570719"/>
                  <a:pt x="6952540" y="751957"/>
                  <a:pt x="6947142" y="835818"/>
                </a:cubicBezTo>
                <a:cubicBezTo>
                  <a:pt x="6761327" y="812866"/>
                  <a:pt x="6573848" y="837019"/>
                  <a:pt x="6460842" y="835818"/>
                </a:cubicBezTo>
                <a:cubicBezTo>
                  <a:pt x="6347836" y="834617"/>
                  <a:pt x="5986156" y="818458"/>
                  <a:pt x="5627185" y="835818"/>
                </a:cubicBezTo>
                <a:cubicBezTo>
                  <a:pt x="5268214" y="853178"/>
                  <a:pt x="5243889" y="861693"/>
                  <a:pt x="5071414" y="835818"/>
                </a:cubicBezTo>
                <a:cubicBezTo>
                  <a:pt x="4898939" y="809943"/>
                  <a:pt x="4517825" y="804870"/>
                  <a:pt x="4376699" y="835818"/>
                </a:cubicBezTo>
                <a:cubicBezTo>
                  <a:pt x="4235574" y="866766"/>
                  <a:pt x="3904843" y="852433"/>
                  <a:pt x="3543042" y="835818"/>
                </a:cubicBezTo>
                <a:cubicBezTo>
                  <a:pt x="3181241" y="819203"/>
                  <a:pt x="3109844" y="828563"/>
                  <a:pt x="2848328" y="835818"/>
                </a:cubicBezTo>
                <a:cubicBezTo>
                  <a:pt x="2586812" y="843073"/>
                  <a:pt x="2540616" y="845810"/>
                  <a:pt x="2362028" y="835818"/>
                </a:cubicBezTo>
                <a:cubicBezTo>
                  <a:pt x="2183440" y="825826"/>
                  <a:pt x="2065168" y="836381"/>
                  <a:pt x="1806257" y="835818"/>
                </a:cubicBezTo>
                <a:cubicBezTo>
                  <a:pt x="1547346" y="835255"/>
                  <a:pt x="1220081" y="811115"/>
                  <a:pt x="972600" y="835818"/>
                </a:cubicBezTo>
                <a:cubicBezTo>
                  <a:pt x="725119" y="860521"/>
                  <a:pt x="374695" y="828301"/>
                  <a:pt x="0" y="835818"/>
                </a:cubicBezTo>
                <a:cubicBezTo>
                  <a:pt x="-5309" y="699106"/>
                  <a:pt x="-11406" y="582113"/>
                  <a:pt x="0" y="434625"/>
                </a:cubicBezTo>
                <a:cubicBezTo>
                  <a:pt x="11406" y="287137"/>
                  <a:pt x="11828" y="12844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20790F7-263C-1663-4C40-81E22811E239}"/>
              </a:ext>
            </a:extLst>
          </p:cNvPr>
          <p:cNvSpPr txBox="1"/>
          <p:nvPr/>
        </p:nvSpPr>
        <p:spPr>
          <a:xfrm>
            <a:off x="1021886" y="3470345"/>
            <a:ext cx="4119789" cy="79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>
                <a:latin typeface="Cavolini" panose="03000502040302020204" pitchFamily="66" charset="0"/>
                <a:cs typeface="Cavolini" panose="03000502040302020204" pitchFamily="66" charset="0"/>
              </a:rPr>
              <a:t>3.  We learn about animals and plants and how the world works.</a:t>
            </a:r>
            <a:endParaRPr lang="en-GB" sz="12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75F67AB-1C55-7FF8-6557-F6982B09566B}"/>
              </a:ext>
            </a:extLst>
          </p:cNvPr>
          <p:cNvSpPr/>
          <p:nvPr/>
        </p:nvSpPr>
        <p:spPr>
          <a:xfrm>
            <a:off x="4072520" y="4509225"/>
            <a:ext cx="7610920" cy="1009159"/>
          </a:xfrm>
          <a:custGeom>
            <a:avLst/>
            <a:gdLst>
              <a:gd name="connsiteX0" fmla="*/ 0 w 7610920"/>
              <a:gd name="connsiteY0" fmla="*/ 0 h 1009159"/>
              <a:gd name="connsiteX1" fmla="*/ 768011 w 7610920"/>
              <a:gd name="connsiteY1" fmla="*/ 0 h 1009159"/>
              <a:gd name="connsiteX2" fmla="*/ 1231585 w 7610920"/>
              <a:gd name="connsiteY2" fmla="*/ 0 h 1009159"/>
              <a:gd name="connsiteX3" fmla="*/ 1847378 w 7610920"/>
              <a:gd name="connsiteY3" fmla="*/ 0 h 1009159"/>
              <a:gd name="connsiteX4" fmla="*/ 2691498 w 7610920"/>
              <a:gd name="connsiteY4" fmla="*/ 0 h 1009159"/>
              <a:gd name="connsiteX5" fmla="*/ 3383400 w 7610920"/>
              <a:gd name="connsiteY5" fmla="*/ 0 h 1009159"/>
              <a:gd name="connsiteX6" fmla="*/ 4151411 w 7610920"/>
              <a:gd name="connsiteY6" fmla="*/ 0 h 1009159"/>
              <a:gd name="connsiteX7" fmla="*/ 4767204 w 7610920"/>
              <a:gd name="connsiteY7" fmla="*/ 0 h 1009159"/>
              <a:gd name="connsiteX8" fmla="*/ 5459105 w 7610920"/>
              <a:gd name="connsiteY8" fmla="*/ 0 h 1009159"/>
              <a:gd name="connsiteX9" fmla="*/ 6303226 w 7610920"/>
              <a:gd name="connsiteY9" fmla="*/ 0 h 1009159"/>
              <a:gd name="connsiteX10" fmla="*/ 6842909 w 7610920"/>
              <a:gd name="connsiteY10" fmla="*/ 0 h 1009159"/>
              <a:gd name="connsiteX11" fmla="*/ 7610920 w 7610920"/>
              <a:gd name="connsiteY11" fmla="*/ 0 h 1009159"/>
              <a:gd name="connsiteX12" fmla="*/ 7610920 w 7610920"/>
              <a:gd name="connsiteY12" fmla="*/ 484396 h 1009159"/>
              <a:gd name="connsiteX13" fmla="*/ 7610920 w 7610920"/>
              <a:gd name="connsiteY13" fmla="*/ 1009159 h 1009159"/>
              <a:gd name="connsiteX14" fmla="*/ 6919018 w 7610920"/>
              <a:gd name="connsiteY14" fmla="*/ 1009159 h 1009159"/>
              <a:gd name="connsiteX15" fmla="*/ 6227116 w 7610920"/>
              <a:gd name="connsiteY15" fmla="*/ 1009159 h 1009159"/>
              <a:gd name="connsiteX16" fmla="*/ 5687433 w 7610920"/>
              <a:gd name="connsiteY16" fmla="*/ 1009159 h 1009159"/>
              <a:gd name="connsiteX17" fmla="*/ 4995531 w 7610920"/>
              <a:gd name="connsiteY17" fmla="*/ 1009159 h 1009159"/>
              <a:gd name="connsiteX18" fmla="*/ 4303629 w 7610920"/>
              <a:gd name="connsiteY18" fmla="*/ 1009159 h 1009159"/>
              <a:gd name="connsiteX19" fmla="*/ 3611727 w 7610920"/>
              <a:gd name="connsiteY19" fmla="*/ 1009159 h 1009159"/>
              <a:gd name="connsiteX20" fmla="*/ 2919826 w 7610920"/>
              <a:gd name="connsiteY20" fmla="*/ 1009159 h 1009159"/>
              <a:gd name="connsiteX21" fmla="*/ 2304033 w 7610920"/>
              <a:gd name="connsiteY21" fmla="*/ 1009159 h 1009159"/>
              <a:gd name="connsiteX22" fmla="*/ 1536022 w 7610920"/>
              <a:gd name="connsiteY22" fmla="*/ 1009159 h 1009159"/>
              <a:gd name="connsiteX23" fmla="*/ 844120 w 7610920"/>
              <a:gd name="connsiteY23" fmla="*/ 1009159 h 1009159"/>
              <a:gd name="connsiteX24" fmla="*/ 0 w 7610920"/>
              <a:gd name="connsiteY24" fmla="*/ 1009159 h 1009159"/>
              <a:gd name="connsiteX25" fmla="*/ 0 w 7610920"/>
              <a:gd name="connsiteY25" fmla="*/ 484396 h 1009159"/>
              <a:gd name="connsiteX26" fmla="*/ 0 w 7610920"/>
              <a:gd name="connsiteY26" fmla="*/ 0 h 100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610920" h="1009159" fill="none" extrusionOk="0">
                <a:moveTo>
                  <a:pt x="0" y="0"/>
                </a:moveTo>
                <a:cubicBezTo>
                  <a:pt x="320001" y="37514"/>
                  <a:pt x="392530" y="22522"/>
                  <a:pt x="768011" y="0"/>
                </a:cubicBezTo>
                <a:cubicBezTo>
                  <a:pt x="1143492" y="-22522"/>
                  <a:pt x="1138795" y="20157"/>
                  <a:pt x="1231585" y="0"/>
                </a:cubicBezTo>
                <a:cubicBezTo>
                  <a:pt x="1324375" y="-20157"/>
                  <a:pt x="1586880" y="478"/>
                  <a:pt x="1847378" y="0"/>
                </a:cubicBezTo>
                <a:cubicBezTo>
                  <a:pt x="2107876" y="-478"/>
                  <a:pt x="2391480" y="560"/>
                  <a:pt x="2691498" y="0"/>
                </a:cubicBezTo>
                <a:cubicBezTo>
                  <a:pt x="2991516" y="-560"/>
                  <a:pt x="3216779" y="23599"/>
                  <a:pt x="3383400" y="0"/>
                </a:cubicBezTo>
                <a:cubicBezTo>
                  <a:pt x="3550021" y="-23599"/>
                  <a:pt x="3858881" y="30504"/>
                  <a:pt x="4151411" y="0"/>
                </a:cubicBezTo>
                <a:cubicBezTo>
                  <a:pt x="4443941" y="-30504"/>
                  <a:pt x="4490495" y="-496"/>
                  <a:pt x="4767204" y="0"/>
                </a:cubicBezTo>
                <a:cubicBezTo>
                  <a:pt x="5043913" y="496"/>
                  <a:pt x="5195998" y="-2271"/>
                  <a:pt x="5459105" y="0"/>
                </a:cubicBezTo>
                <a:cubicBezTo>
                  <a:pt x="5722212" y="2271"/>
                  <a:pt x="6019297" y="8617"/>
                  <a:pt x="6303226" y="0"/>
                </a:cubicBezTo>
                <a:cubicBezTo>
                  <a:pt x="6587155" y="-8617"/>
                  <a:pt x="6649688" y="-13394"/>
                  <a:pt x="6842909" y="0"/>
                </a:cubicBezTo>
                <a:cubicBezTo>
                  <a:pt x="7036130" y="13394"/>
                  <a:pt x="7241296" y="-28922"/>
                  <a:pt x="7610920" y="0"/>
                </a:cubicBezTo>
                <a:cubicBezTo>
                  <a:pt x="7622674" y="215669"/>
                  <a:pt x="7630615" y="264394"/>
                  <a:pt x="7610920" y="484396"/>
                </a:cubicBezTo>
                <a:cubicBezTo>
                  <a:pt x="7591225" y="704398"/>
                  <a:pt x="7618901" y="808824"/>
                  <a:pt x="7610920" y="1009159"/>
                </a:cubicBezTo>
                <a:cubicBezTo>
                  <a:pt x="7288494" y="1041863"/>
                  <a:pt x="7186647" y="982160"/>
                  <a:pt x="6919018" y="1009159"/>
                </a:cubicBezTo>
                <a:cubicBezTo>
                  <a:pt x="6651389" y="1036158"/>
                  <a:pt x="6387012" y="988891"/>
                  <a:pt x="6227116" y="1009159"/>
                </a:cubicBezTo>
                <a:cubicBezTo>
                  <a:pt x="6067220" y="1029427"/>
                  <a:pt x="5896282" y="1033311"/>
                  <a:pt x="5687433" y="1009159"/>
                </a:cubicBezTo>
                <a:cubicBezTo>
                  <a:pt x="5478584" y="985007"/>
                  <a:pt x="5239790" y="1034138"/>
                  <a:pt x="4995531" y="1009159"/>
                </a:cubicBezTo>
                <a:cubicBezTo>
                  <a:pt x="4751272" y="984180"/>
                  <a:pt x="4496386" y="980398"/>
                  <a:pt x="4303629" y="1009159"/>
                </a:cubicBezTo>
                <a:cubicBezTo>
                  <a:pt x="4110872" y="1037920"/>
                  <a:pt x="3928250" y="981312"/>
                  <a:pt x="3611727" y="1009159"/>
                </a:cubicBezTo>
                <a:cubicBezTo>
                  <a:pt x="3295204" y="1037006"/>
                  <a:pt x="3142149" y="983826"/>
                  <a:pt x="2919826" y="1009159"/>
                </a:cubicBezTo>
                <a:cubicBezTo>
                  <a:pt x="2697503" y="1034492"/>
                  <a:pt x="2463452" y="1011296"/>
                  <a:pt x="2304033" y="1009159"/>
                </a:cubicBezTo>
                <a:cubicBezTo>
                  <a:pt x="2144614" y="1007022"/>
                  <a:pt x="1768048" y="991542"/>
                  <a:pt x="1536022" y="1009159"/>
                </a:cubicBezTo>
                <a:cubicBezTo>
                  <a:pt x="1303996" y="1026776"/>
                  <a:pt x="1068921" y="1023336"/>
                  <a:pt x="844120" y="1009159"/>
                </a:cubicBezTo>
                <a:cubicBezTo>
                  <a:pt x="619319" y="994982"/>
                  <a:pt x="390054" y="1023489"/>
                  <a:pt x="0" y="1009159"/>
                </a:cubicBezTo>
                <a:cubicBezTo>
                  <a:pt x="22807" y="796676"/>
                  <a:pt x="-8128" y="730135"/>
                  <a:pt x="0" y="484396"/>
                </a:cubicBezTo>
                <a:cubicBezTo>
                  <a:pt x="8128" y="238657"/>
                  <a:pt x="16407" y="145196"/>
                  <a:pt x="0" y="0"/>
                </a:cubicBezTo>
                <a:close/>
              </a:path>
              <a:path w="7610920" h="1009159" stroke="0" extrusionOk="0">
                <a:moveTo>
                  <a:pt x="0" y="0"/>
                </a:moveTo>
                <a:cubicBezTo>
                  <a:pt x="145273" y="11508"/>
                  <a:pt x="341145" y="27972"/>
                  <a:pt x="615793" y="0"/>
                </a:cubicBezTo>
                <a:cubicBezTo>
                  <a:pt x="890441" y="-27972"/>
                  <a:pt x="941425" y="-10821"/>
                  <a:pt x="1079367" y="0"/>
                </a:cubicBezTo>
                <a:cubicBezTo>
                  <a:pt x="1217309" y="10821"/>
                  <a:pt x="1652399" y="36399"/>
                  <a:pt x="1923487" y="0"/>
                </a:cubicBezTo>
                <a:cubicBezTo>
                  <a:pt x="2194575" y="-36399"/>
                  <a:pt x="2308393" y="5804"/>
                  <a:pt x="2539280" y="0"/>
                </a:cubicBezTo>
                <a:cubicBezTo>
                  <a:pt x="2770167" y="-5804"/>
                  <a:pt x="2989715" y="2173"/>
                  <a:pt x="3155072" y="0"/>
                </a:cubicBezTo>
                <a:cubicBezTo>
                  <a:pt x="3320429" y="-2173"/>
                  <a:pt x="3592760" y="16945"/>
                  <a:pt x="3999193" y="0"/>
                </a:cubicBezTo>
                <a:cubicBezTo>
                  <a:pt x="4405626" y="-16945"/>
                  <a:pt x="4404987" y="-19457"/>
                  <a:pt x="4538876" y="0"/>
                </a:cubicBezTo>
                <a:cubicBezTo>
                  <a:pt x="4672765" y="19457"/>
                  <a:pt x="5108001" y="10333"/>
                  <a:pt x="5382996" y="0"/>
                </a:cubicBezTo>
                <a:cubicBezTo>
                  <a:pt x="5657991" y="-10333"/>
                  <a:pt x="6037623" y="5771"/>
                  <a:pt x="6227116" y="0"/>
                </a:cubicBezTo>
                <a:cubicBezTo>
                  <a:pt x="6416609" y="-5771"/>
                  <a:pt x="6606725" y="-7080"/>
                  <a:pt x="6919018" y="0"/>
                </a:cubicBezTo>
                <a:cubicBezTo>
                  <a:pt x="7231311" y="7080"/>
                  <a:pt x="7349365" y="-11041"/>
                  <a:pt x="7610920" y="0"/>
                </a:cubicBezTo>
                <a:cubicBezTo>
                  <a:pt x="7621562" y="230688"/>
                  <a:pt x="7629661" y="315176"/>
                  <a:pt x="7610920" y="494488"/>
                </a:cubicBezTo>
                <a:cubicBezTo>
                  <a:pt x="7592179" y="673800"/>
                  <a:pt x="7617707" y="773017"/>
                  <a:pt x="7610920" y="1009159"/>
                </a:cubicBezTo>
                <a:cubicBezTo>
                  <a:pt x="7470068" y="996881"/>
                  <a:pt x="7154321" y="1004319"/>
                  <a:pt x="6919018" y="1009159"/>
                </a:cubicBezTo>
                <a:cubicBezTo>
                  <a:pt x="6683715" y="1013999"/>
                  <a:pt x="6614669" y="1009739"/>
                  <a:pt x="6379335" y="1009159"/>
                </a:cubicBezTo>
                <a:cubicBezTo>
                  <a:pt x="6144001" y="1008579"/>
                  <a:pt x="5978712" y="982070"/>
                  <a:pt x="5687433" y="1009159"/>
                </a:cubicBezTo>
                <a:cubicBezTo>
                  <a:pt x="5396154" y="1036248"/>
                  <a:pt x="5050443" y="1008129"/>
                  <a:pt x="4843313" y="1009159"/>
                </a:cubicBezTo>
                <a:cubicBezTo>
                  <a:pt x="4636183" y="1010189"/>
                  <a:pt x="4342161" y="1011160"/>
                  <a:pt x="4151411" y="1009159"/>
                </a:cubicBezTo>
                <a:cubicBezTo>
                  <a:pt x="3960661" y="1007158"/>
                  <a:pt x="3848526" y="994433"/>
                  <a:pt x="3687837" y="1009159"/>
                </a:cubicBezTo>
                <a:cubicBezTo>
                  <a:pt x="3527148" y="1023885"/>
                  <a:pt x="3323261" y="1031299"/>
                  <a:pt x="3148153" y="1009159"/>
                </a:cubicBezTo>
                <a:cubicBezTo>
                  <a:pt x="2973045" y="987019"/>
                  <a:pt x="2692219" y="1022489"/>
                  <a:pt x="2304033" y="1009159"/>
                </a:cubicBezTo>
                <a:cubicBezTo>
                  <a:pt x="1915847" y="995829"/>
                  <a:pt x="1765404" y="983975"/>
                  <a:pt x="1612131" y="1009159"/>
                </a:cubicBezTo>
                <a:cubicBezTo>
                  <a:pt x="1458858" y="1034343"/>
                  <a:pt x="1212304" y="1036023"/>
                  <a:pt x="1072448" y="1009159"/>
                </a:cubicBezTo>
                <a:cubicBezTo>
                  <a:pt x="932592" y="982295"/>
                  <a:pt x="380097" y="1023824"/>
                  <a:pt x="0" y="1009159"/>
                </a:cubicBezTo>
                <a:cubicBezTo>
                  <a:pt x="14038" y="911976"/>
                  <a:pt x="-20184" y="644953"/>
                  <a:pt x="0" y="534854"/>
                </a:cubicBezTo>
                <a:cubicBezTo>
                  <a:pt x="20184" y="424756"/>
                  <a:pt x="15790" y="123784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3DE99FA-53E6-0488-44D2-55EEE95098DE}"/>
              </a:ext>
            </a:extLst>
          </p:cNvPr>
          <p:cNvSpPr/>
          <p:nvPr/>
        </p:nvSpPr>
        <p:spPr>
          <a:xfrm>
            <a:off x="4167409" y="4595896"/>
            <a:ext cx="7372016" cy="835818"/>
          </a:xfrm>
          <a:custGeom>
            <a:avLst/>
            <a:gdLst>
              <a:gd name="connsiteX0" fmla="*/ 0 w 7372016"/>
              <a:gd name="connsiteY0" fmla="*/ 0 h 835818"/>
              <a:gd name="connsiteX1" fmla="*/ 743903 w 7372016"/>
              <a:gd name="connsiteY1" fmla="*/ 0 h 835818"/>
              <a:gd name="connsiteX2" fmla="*/ 1192926 w 7372016"/>
              <a:gd name="connsiteY2" fmla="*/ 0 h 835818"/>
              <a:gd name="connsiteX3" fmla="*/ 1789389 w 7372016"/>
              <a:gd name="connsiteY3" fmla="*/ 0 h 835818"/>
              <a:gd name="connsiteX4" fmla="*/ 2607013 w 7372016"/>
              <a:gd name="connsiteY4" fmla="*/ 0 h 835818"/>
              <a:gd name="connsiteX5" fmla="*/ 3277196 w 7372016"/>
              <a:gd name="connsiteY5" fmla="*/ 0 h 835818"/>
              <a:gd name="connsiteX6" fmla="*/ 4021100 w 7372016"/>
              <a:gd name="connsiteY6" fmla="*/ 0 h 835818"/>
              <a:gd name="connsiteX7" fmla="*/ 4617563 w 7372016"/>
              <a:gd name="connsiteY7" fmla="*/ 0 h 835818"/>
              <a:gd name="connsiteX8" fmla="*/ 5287746 w 7372016"/>
              <a:gd name="connsiteY8" fmla="*/ 0 h 835818"/>
              <a:gd name="connsiteX9" fmla="*/ 6105370 w 7372016"/>
              <a:gd name="connsiteY9" fmla="*/ 0 h 835818"/>
              <a:gd name="connsiteX10" fmla="*/ 6628113 w 7372016"/>
              <a:gd name="connsiteY10" fmla="*/ 0 h 835818"/>
              <a:gd name="connsiteX11" fmla="*/ 7372016 w 7372016"/>
              <a:gd name="connsiteY11" fmla="*/ 0 h 835818"/>
              <a:gd name="connsiteX12" fmla="*/ 7372016 w 7372016"/>
              <a:gd name="connsiteY12" fmla="*/ 401193 h 835818"/>
              <a:gd name="connsiteX13" fmla="*/ 7372016 w 7372016"/>
              <a:gd name="connsiteY13" fmla="*/ 835818 h 835818"/>
              <a:gd name="connsiteX14" fmla="*/ 6701833 w 7372016"/>
              <a:gd name="connsiteY14" fmla="*/ 835818 h 835818"/>
              <a:gd name="connsiteX15" fmla="*/ 6031649 w 7372016"/>
              <a:gd name="connsiteY15" fmla="*/ 835818 h 835818"/>
              <a:gd name="connsiteX16" fmla="*/ 5508907 w 7372016"/>
              <a:gd name="connsiteY16" fmla="*/ 835818 h 835818"/>
              <a:gd name="connsiteX17" fmla="*/ 4838723 w 7372016"/>
              <a:gd name="connsiteY17" fmla="*/ 835818 h 835818"/>
              <a:gd name="connsiteX18" fmla="*/ 4168540 w 7372016"/>
              <a:gd name="connsiteY18" fmla="*/ 835818 h 835818"/>
              <a:gd name="connsiteX19" fmla="*/ 3498357 w 7372016"/>
              <a:gd name="connsiteY19" fmla="*/ 835818 h 835818"/>
              <a:gd name="connsiteX20" fmla="*/ 2828173 w 7372016"/>
              <a:gd name="connsiteY20" fmla="*/ 835818 h 835818"/>
              <a:gd name="connsiteX21" fmla="*/ 2231710 w 7372016"/>
              <a:gd name="connsiteY21" fmla="*/ 835818 h 835818"/>
              <a:gd name="connsiteX22" fmla="*/ 1487807 w 7372016"/>
              <a:gd name="connsiteY22" fmla="*/ 835818 h 835818"/>
              <a:gd name="connsiteX23" fmla="*/ 817624 w 7372016"/>
              <a:gd name="connsiteY23" fmla="*/ 835818 h 835818"/>
              <a:gd name="connsiteX24" fmla="*/ 0 w 7372016"/>
              <a:gd name="connsiteY24" fmla="*/ 835818 h 835818"/>
              <a:gd name="connsiteX25" fmla="*/ 0 w 7372016"/>
              <a:gd name="connsiteY25" fmla="*/ 401193 h 835818"/>
              <a:gd name="connsiteX26" fmla="*/ 0 w 7372016"/>
              <a:gd name="connsiteY26" fmla="*/ 0 h 83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372016" h="835818" fill="none" extrusionOk="0">
                <a:moveTo>
                  <a:pt x="0" y="0"/>
                </a:moveTo>
                <a:cubicBezTo>
                  <a:pt x="232222" y="13670"/>
                  <a:pt x="465156" y="33067"/>
                  <a:pt x="743903" y="0"/>
                </a:cubicBezTo>
                <a:cubicBezTo>
                  <a:pt x="1022650" y="-33067"/>
                  <a:pt x="1094095" y="17203"/>
                  <a:pt x="1192926" y="0"/>
                </a:cubicBezTo>
                <a:cubicBezTo>
                  <a:pt x="1291757" y="-17203"/>
                  <a:pt x="1526429" y="29318"/>
                  <a:pt x="1789389" y="0"/>
                </a:cubicBezTo>
                <a:cubicBezTo>
                  <a:pt x="2052349" y="-29318"/>
                  <a:pt x="2266854" y="38609"/>
                  <a:pt x="2607013" y="0"/>
                </a:cubicBezTo>
                <a:cubicBezTo>
                  <a:pt x="2947172" y="-38609"/>
                  <a:pt x="3135389" y="-11534"/>
                  <a:pt x="3277196" y="0"/>
                </a:cubicBezTo>
                <a:cubicBezTo>
                  <a:pt x="3419003" y="11534"/>
                  <a:pt x="3816371" y="32388"/>
                  <a:pt x="4021100" y="0"/>
                </a:cubicBezTo>
                <a:cubicBezTo>
                  <a:pt x="4225829" y="-32388"/>
                  <a:pt x="4448733" y="-21377"/>
                  <a:pt x="4617563" y="0"/>
                </a:cubicBezTo>
                <a:cubicBezTo>
                  <a:pt x="4786393" y="21377"/>
                  <a:pt x="5087504" y="5357"/>
                  <a:pt x="5287746" y="0"/>
                </a:cubicBezTo>
                <a:cubicBezTo>
                  <a:pt x="5487988" y="-5357"/>
                  <a:pt x="5918150" y="12314"/>
                  <a:pt x="6105370" y="0"/>
                </a:cubicBezTo>
                <a:cubicBezTo>
                  <a:pt x="6292590" y="-12314"/>
                  <a:pt x="6487881" y="20449"/>
                  <a:pt x="6628113" y="0"/>
                </a:cubicBezTo>
                <a:cubicBezTo>
                  <a:pt x="6768345" y="-20449"/>
                  <a:pt x="7055687" y="2022"/>
                  <a:pt x="7372016" y="0"/>
                </a:cubicBezTo>
                <a:cubicBezTo>
                  <a:pt x="7363712" y="152662"/>
                  <a:pt x="7389006" y="249516"/>
                  <a:pt x="7372016" y="401193"/>
                </a:cubicBezTo>
                <a:cubicBezTo>
                  <a:pt x="7355026" y="552870"/>
                  <a:pt x="7378547" y="727516"/>
                  <a:pt x="7372016" y="835818"/>
                </a:cubicBezTo>
                <a:cubicBezTo>
                  <a:pt x="7174010" y="858728"/>
                  <a:pt x="6895315" y="807036"/>
                  <a:pt x="6701833" y="835818"/>
                </a:cubicBezTo>
                <a:cubicBezTo>
                  <a:pt x="6508351" y="864600"/>
                  <a:pt x="6189262" y="822583"/>
                  <a:pt x="6031649" y="835818"/>
                </a:cubicBezTo>
                <a:cubicBezTo>
                  <a:pt x="5874036" y="849053"/>
                  <a:pt x="5632054" y="850907"/>
                  <a:pt x="5508907" y="835818"/>
                </a:cubicBezTo>
                <a:cubicBezTo>
                  <a:pt x="5385760" y="820729"/>
                  <a:pt x="5004892" y="818780"/>
                  <a:pt x="4838723" y="835818"/>
                </a:cubicBezTo>
                <a:cubicBezTo>
                  <a:pt x="4672554" y="852856"/>
                  <a:pt x="4397915" y="844628"/>
                  <a:pt x="4168540" y="835818"/>
                </a:cubicBezTo>
                <a:cubicBezTo>
                  <a:pt x="3939165" y="827008"/>
                  <a:pt x="3675575" y="842397"/>
                  <a:pt x="3498357" y="835818"/>
                </a:cubicBezTo>
                <a:cubicBezTo>
                  <a:pt x="3321139" y="829239"/>
                  <a:pt x="3036514" y="823521"/>
                  <a:pt x="2828173" y="835818"/>
                </a:cubicBezTo>
                <a:cubicBezTo>
                  <a:pt x="2619832" y="848115"/>
                  <a:pt x="2526990" y="854977"/>
                  <a:pt x="2231710" y="835818"/>
                </a:cubicBezTo>
                <a:cubicBezTo>
                  <a:pt x="1936430" y="816659"/>
                  <a:pt x="1747460" y="852026"/>
                  <a:pt x="1487807" y="835818"/>
                </a:cubicBezTo>
                <a:cubicBezTo>
                  <a:pt x="1228154" y="819610"/>
                  <a:pt x="1070662" y="804445"/>
                  <a:pt x="817624" y="835818"/>
                </a:cubicBezTo>
                <a:cubicBezTo>
                  <a:pt x="564586" y="867191"/>
                  <a:pt x="247143" y="867455"/>
                  <a:pt x="0" y="835818"/>
                </a:cubicBezTo>
                <a:cubicBezTo>
                  <a:pt x="13961" y="638933"/>
                  <a:pt x="8196" y="514836"/>
                  <a:pt x="0" y="401193"/>
                </a:cubicBezTo>
                <a:cubicBezTo>
                  <a:pt x="-8196" y="287550"/>
                  <a:pt x="-1389" y="178706"/>
                  <a:pt x="0" y="0"/>
                </a:cubicBezTo>
                <a:close/>
              </a:path>
              <a:path w="7372016" h="835818" stroke="0" extrusionOk="0">
                <a:moveTo>
                  <a:pt x="0" y="0"/>
                </a:moveTo>
                <a:cubicBezTo>
                  <a:pt x="120015" y="28648"/>
                  <a:pt x="311788" y="-2035"/>
                  <a:pt x="596463" y="0"/>
                </a:cubicBezTo>
                <a:cubicBezTo>
                  <a:pt x="881138" y="2035"/>
                  <a:pt x="890106" y="10644"/>
                  <a:pt x="1045486" y="0"/>
                </a:cubicBezTo>
                <a:cubicBezTo>
                  <a:pt x="1200866" y="-10644"/>
                  <a:pt x="1573202" y="-14681"/>
                  <a:pt x="1863109" y="0"/>
                </a:cubicBezTo>
                <a:cubicBezTo>
                  <a:pt x="2153016" y="14681"/>
                  <a:pt x="2207117" y="-16716"/>
                  <a:pt x="2459573" y="0"/>
                </a:cubicBezTo>
                <a:cubicBezTo>
                  <a:pt x="2712029" y="16716"/>
                  <a:pt x="2925315" y="-17232"/>
                  <a:pt x="3056036" y="0"/>
                </a:cubicBezTo>
                <a:cubicBezTo>
                  <a:pt x="3186757" y="17232"/>
                  <a:pt x="3654149" y="15158"/>
                  <a:pt x="3873659" y="0"/>
                </a:cubicBezTo>
                <a:cubicBezTo>
                  <a:pt x="4093169" y="-15158"/>
                  <a:pt x="4280813" y="-5007"/>
                  <a:pt x="4396402" y="0"/>
                </a:cubicBezTo>
                <a:cubicBezTo>
                  <a:pt x="4511991" y="5007"/>
                  <a:pt x="4875632" y="35458"/>
                  <a:pt x="5214026" y="0"/>
                </a:cubicBezTo>
                <a:cubicBezTo>
                  <a:pt x="5552420" y="-35458"/>
                  <a:pt x="5689375" y="12733"/>
                  <a:pt x="6031649" y="0"/>
                </a:cubicBezTo>
                <a:cubicBezTo>
                  <a:pt x="6373923" y="-12733"/>
                  <a:pt x="6467396" y="24522"/>
                  <a:pt x="6701833" y="0"/>
                </a:cubicBezTo>
                <a:cubicBezTo>
                  <a:pt x="6936270" y="-24522"/>
                  <a:pt x="7116661" y="-27816"/>
                  <a:pt x="7372016" y="0"/>
                </a:cubicBezTo>
                <a:cubicBezTo>
                  <a:pt x="7376581" y="142725"/>
                  <a:pt x="7384719" y="292436"/>
                  <a:pt x="7372016" y="409551"/>
                </a:cubicBezTo>
                <a:cubicBezTo>
                  <a:pt x="7359313" y="526666"/>
                  <a:pt x="7381612" y="659364"/>
                  <a:pt x="7372016" y="835818"/>
                </a:cubicBezTo>
                <a:cubicBezTo>
                  <a:pt x="7188969" y="834793"/>
                  <a:pt x="6881607" y="860519"/>
                  <a:pt x="6701833" y="835818"/>
                </a:cubicBezTo>
                <a:cubicBezTo>
                  <a:pt x="6522059" y="811117"/>
                  <a:pt x="6394357" y="832231"/>
                  <a:pt x="6179090" y="835818"/>
                </a:cubicBezTo>
                <a:cubicBezTo>
                  <a:pt x="5963823" y="839405"/>
                  <a:pt x="5700908" y="851102"/>
                  <a:pt x="5508907" y="835818"/>
                </a:cubicBezTo>
                <a:cubicBezTo>
                  <a:pt x="5316906" y="820534"/>
                  <a:pt x="4961763" y="867374"/>
                  <a:pt x="4691283" y="835818"/>
                </a:cubicBezTo>
                <a:cubicBezTo>
                  <a:pt x="4420803" y="804262"/>
                  <a:pt x="4202858" y="814846"/>
                  <a:pt x="4021100" y="835818"/>
                </a:cubicBezTo>
                <a:cubicBezTo>
                  <a:pt x="3839342" y="856790"/>
                  <a:pt x="3683756" y="830433"/>
                  <a:pt x="3572077" y="835818"/>
                </a:cubicBezTo>
                <a:cubicBezTo>
                  <a:pt x="3460398" y="841203"/>
                  <a:pt x="3264385" y="835281"/>
                  <a:pt x="3049334" y="835818"/>
                </a:cubicBezTo>
                <a:cubicBezTo>
                  <a:pt x="2834283" y="836355"/>
                  <a:pt x="2515399" y="856662"/>
                  <a:pt x="2231710" y="835818"/>
                </a:cubicBezTo>
                <a:cubicBezTo>
                  <a:pt x="1948021" y="814974"/>
                  <a:pt x="1754205" y="866264"/>
                  <a:pt x="1561527" y="835818"/>
                </a:cubicBezTo>
                <a:cubicBezTo>
                  <a:pt x="1368849" y="805372"/>
                  <a:pt x="1226685" y="837886"/>
                  <a:pt x="1038784" y="835818"/>
                </a:cubicBezTo>
                <a:cubicBezTo>
                  <a:pt x="850883" y="833750"/>
                  <a:pt x="431370" y="832262"/>
                  <a:pt x="0" y="835818"/>
                </a:cubicBezTo>
                <a:cubicBezTo>
                  <a:pt x="-19243" y="711635"/>
                  <a:pt x="-1543" y="558475"/>
                  <a:pt x="0" y="442984"/>
                </a:cubicBezTo>
                <a:cubicBezTo>
                  <a:pt x="1543" y="327493"/>
                  <a:pt x="3400" y="14990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9B2FFB3-D231-26B6-8E4E-60445A82AFA8}"/>
              </a:ext>
            </a:extLst>
          </p:cNvPr>
          <p:cNvSpPr txBox="1"/>
          <p:nvPr/>
        </p:nvSpPr>
        <p:spPr>
          <a:xfrm>
            <a:off x="4258457" y="4593452"/>
            <a:ext cx="4634892" cy="79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>
                <a:latin typeface="Cavolini" panose="03000502040302020204" pitchFamily="66" charset="0"/>
                <a:cs typeface="Cavolini" panose="03000502040302020204" pitchFamily="66" charset="0"/>
              </a:rPr>
              <a:t>4. We draw, paint and make creative designs.</a:t>
            </a:r>
            <a:endParaRPr lang="en-GB" sz="12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3F06012-2436-0348-5D17-258FFCC0EB3F}"/>
              </a:ext>
            </a:extLst>
          </p:cNvPr>
          <p:cNvSpPr/>
          <p:nvPr/>
        </p:nvSpPr>
        <p:spPr>
          <a:xfrm>
            <a:off x="225138" y="5713182"/>
            <a:ext cx="9365610" cy="1009159"/>
          </a:xfrm>
          <a:custGeom>
            <a:avLst/>
            <a:gdLst>
              <a:gd name="connsiteX0" fmla="*/ 0 w 9365610"/>
              <a:gd name="connsiteY0" fmla="*/ 0 h 1009159"/>
              <a:gd name="connsiteX1" fmla="*/ 762628 w 9365610"/>
              <a:gd name="connsiteY1" fmla="*/ 0 h 1009159"/>
              <a:gd name="connsiteX2" fmla="*/ 1618913 w 9365610"/>
              <a:gd name="connsiteY2" fmla="*/ 0 h 1009159"/>
              <a:gd name="connsiteX3" fmla="*/ 2100573 w 9365610"/>
              <a:gd name="connsiteY3" fmla="*/ 0 h 1009159"/>
              <a:gd name="connsiteX4" fmla="*/ 2863201 w 9365610"/>
              <a:gd name="connsiteY4" fmla="*/ 0 h 1009159"/>
              <a:gd name="connsiteX5" fmla="*/ 3344861 w 9365610"/>
              <a:gd name="connsiteY5" fmla="*/ 0 h 1009159"/>
              <a:gd name="connsiteX6" fmla="*/ 4013833 w 9365610"/>
              <a:gd name="connsiteY6" fmla="*/ 0 h 1009159"/>
              <a:gd name="connsiteX7" fmla="*/ 4776461 w 9365610"/>
              <a:gd name="connsiteY7" fmla="*/ 0 h 1009159"/>
              <a:gd name="connsiteX8" fmla="*/ 5164465 w 9365610"/>
              <a:gd name="connsiteY8" fmla="*/ 0 h 1009159"/>
              <a:gd name="connsiteX9" fmla="*/ 5552469 w 9365610"/>
              <a:gd name="connsiteY9" fmla="*/ 0 h 1009159"/>
              <a:gd name="connsiteX10" fmla="*/ 6408753 w 9365610"/>
              <a:gd name="connsiteY10" fmla="*/ 0 h 1009159"/>
              <a:gd name="connsiteX11" fmla="*/ 7077725 w 9365610"/>
              <a:gd name="connsiteY11" fmla="*/ 0 h 1009159"/>
              <a:gd name="connsiteX12" fmla="*/ 7465729 w 9365610"/>
              <a:gd name="connsiteY12" fmla="*/ 0 h 1009159"/>
              <a:gd name="connsiteX13" fmla="*/ 8134701 w 9365610"/>
              <a:gd name="connsiteY13" fmla="*/ 0 h 1009159"/>
              <a:gd name="connsiteX14" fmla="*/ 9365610 w 9365610"/>
              <a:gd name="connsiteY14" fmla="*/ 0 h 1009159"/>
              <a:gd name="connsiteX15" fmla="*/ 9365610 w 9365610"/>
              <a:gd name="connsiteY15" fmla="*/ 494488 h 1009159"/>
              <a:gd name="connsiteX16" fmla="*/ 9365610 w 9365610"/>
              <a:gd name="connsiteY16" fmla="*/ 1009159 h 1009159"/>
              <a:gd name="connsiteX17" fmla="*/ 8977606 w 9365610"/>
              <a:gd name="connsiteY17" fmla="*/ 1009159 h 1009159"/>
              <a:gd name="connsiteX18" fmla="*/ 8121322 w 9365610"/>
              <a:gd name="connsiteY18" fmla="*/ 1009159 h 1009159"/>
              <a:gd name="connsiteX19" fmla="*/ 7358694 w 9365610"/>
              <a:gd name="connsiteY19" fmla="*/ 1009159 h 1009159"/>
              <a:gd name="connsiteX20" fmla="*/ 6596065 w 9365610"/>
              <a:gd name="connsiteY20" fmla="*/ 1009159 h 1009159"/>
              <a:gd name="connsiteX21" fmla="*/ 5833437 w 9365610"/>
              <a:gd name="connsiteY21" fmla="*/ 1009159 h 1009159"/>
              <a:gd name="connsiteX22" fmla="*/ 5351777 w 9365610"/>
              <a:gd name="connsiteY22" fmla="*/ 1009159 h 1009159"/>
              <a:gd name="connsiteX23" fmla="*/ 4495493 w 9365610"/>
              <a:gd name="connsiteY23" fmla="*/ 1009159 h 1009159"/>
              <a:gd name="connsiteX24" fmla="*/ 3826521 w 9365610"/>
              <a:gd name="connsiteY24" fmla="*/ 1009159 h 1009159"/>
              <a:gd name="connsiteX25" fmla="*/ 3438517 w 9365610"/>
              <a:gd name="connsiteY25" fmla="*/ 1009159 h 1009159"/>
              <a:gd name="connsiteX26" fmla="*/ 2769545 w 9365610"/>
              <a:gd name="connsiteY26" fmla="*/ 1009159 h 1009159"/>
              <a:gd name="connsiteX27" fmla="*/ 2194229 w 9365610"/>
              <a:gd name="connsiteY27" fmla="*/ 1009159 h 1009159"/>
              <a:gd name="connsiteX28" fmla="*/ 1618913 w 9365610"/>
              <a:gd name="connsiteY28" fmla="*/ 1009159 h 1009159"/>
              <a:gd name="connsiteX29" fmla="*/ 1043597 w 9365610"/>
              <a:gd name="connsiteY29" fmla="*/ 1009159 h 1009159"/>
              <a:gd name="connsiteX30" fmla="*/ 0 w 9365610"/>
              <a:gd name="connsiteY30" fmla="*/ 1009159 h 1009159"/>
              <a:gd name="connsiteX31" fmla="*/ 0 w 9365610"/>
              <a:gd name="connsiteY31" fmla="*/ 494488 h 1009159"/>
              <a:gd name="connsiteX32" fmla="*/ 0 w 9365610"/>
              <a:gd name="connsiteY32" fmla="*/ 0 h 100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9365610" h="1009159" fill="none" extrusionOk="0">
                <a:moveTo>
                  <a:pt x="0" y="0"/>
                </a:moveTo>
                <a:cubicBezTo>
                  <a:pt x="363161" y="-7494"/>
                  <a:pt x="515444" y="16335"/>
                  <a:pt x="762628" y="0"/>
                </a:cubicBezTo>
                <a:cubicBezTo>
                  <a:pt x="1009812" y="-16335"/>
                  <a:pt x="1281092" y="15234"/>
                  <a:pt x="1618913" y="0"/>
                </a:cubicBezTo>
                <a:cubicBezTo>
                  <a:pt x="1956734" y="-15234"/>
                  <a:pt x="1866782" y="13080"/>
                  <a:pt x="2100573" y="0"/>
                </a:cubicBezTo>
                <a:cubicBezTo>
                  <a:pt x="2334364" y="-13080"/>
                  <a:pt x="2507251" y="-10760"/>
                  <a:pt x="2863201" y="0"/>
                </a:cubicBezTo>
                <a:cubicBezTo>
                  <a:pt x="3219151" y="10760"/>
                  <a:pt x="3165421" y="20954"/>
                  <a:pt x="3344861" y="0"/>
                </a:cubicBezTo>
                <a:cubicBezTo>
                  <a:pt x="3524301" y="-20954"/>
                  <a:pt x="3761921" y="-25518"/>
                  <a:pt x="4013833" y="0"/>
                </a:cubicBezTo>
                <a:cubicBezTo>
                  <a:pt x="4265745" y="25518"/>
                  <a:pt x="4568355" y="-12791"/>
                  <a:pt x="4776461" y="0"/>
                </a:cubicBezTo>
                <a:cubicBezTo>
                  <a:pt x="4984567" y="12791"/>
                  <a:pt x="5014761" y="15160"/>
                  <a:pt x="5164465" y="0"/>
                </a:cubicBezTo>
                <a:cubicBezTo>
                  <a:pt x="5314169" y="-15160"/>
                  <a:pt x="5375024" y="17287"/>
                  <a:pt x="5552469" y="0"/>
                </a:cubicBezTo>
                <a:cubicBezTo>
                  <a:pt x="5729914" y="-17287"/>
                  <a:pt x="6122681" y="1248"/>
                  <a:pt x="6408753" y="0"/>
                </a:cubicBezTo>
                <a:cubicBezTo>
                  <a:pt x="6694825" y="-1248"/>
                  <a:pt x="6909973" y="-3582"/>
                  <a:pt x="7077725" y="0"/>
                </a:cubicBezTo>
                <a:cubicBezTo>
                  <a:pt x="7245477" y="3582"/>
                  <a:pt x="7375642" y="279"/>
                  <a:pt x="7465729" y="0"/>
                </a:cubicBezTo>
                <a:cubicBezTo>
                  <a:pt x="7555816" y="-279"/>
                  <a:pt x="7919209" y="22898"/>
                  <a:pt x="8134701" y="0"/>
                </a:cubicBezTo>
                <a:cubicBezTo>
                  <a:pt x="8350193" y="-22898"/>
                  <a:pt x="8861309" y="42703"/>
                  <a:pt x="9365610" y="0"/>
                </a:cubicBezTo>
                <a:cubicBezTo>
                  <a:pt x="9345609" y="129020"/>
                  <a:pt x="9379248" y="342788"/>
                  <a:pt x="9365610" y="494488"/>
                </a:cubicBezTo>
                <a:cubicBezTo>
                  <a:pt x="9351972" y="646188"/>
                  <a:pt x="9367295" y="876907"/>
                  <a:pt x="9365610" y="1009159"/>
                </a:cubicBezTo>
                <a:cubicBezTo>
                  <a:pt x="9187170" y="997265"/>
                  <a:pt x="9075607" y="1012726"/>
                  <a:pt x="8977606" y="1009159"/>
                </a:cubicBezTo>
                <a:cubicBezTo>
                  <a:pt x="8879605" y="1005592"/>
                  <a:pt x="8343542" y="978302"/>
                  <a:pt x="8121322" y="1009159"/>
                </a:cubicBezTo>
                <a:cubicBezTo>
                  <a:pt x="7899102" y="1040016"/>
                  <a:pt x="7623613" y="1040347"/>
                  <a:pt x="7358694" y="1009159"/>
                </a:cubicBezTo>
                <a:cubicBezTo>
                  <a:pt x="7093775" y="977971"/>
                  <a:pt x="6909018" y="1004452"/>
                  <a:pt x="6596065" y="1009159"/>
                </a:cubicBezTo>
                <a:cubicBezTo>
                  <a:pt x="6283112" y="1013866"/>
                  <a:pt x="6004155" y="994518"/>
                  <a:pt x="5833437" y="1009159"/>
                </a:cubicBezTo>
                <a:cubicBezTo>
                  <a:pt x="5662719" y="1023800"/>
                  <a:pt x="5452469" y="1004295"/>
                  <a:pt x="5351777" y="1009159"/>
                </a:cubicBezTo>
                <a:cubicBezTo>
                  <a:pt x="5251085" y="1014023"/>
                  <a:pt x="4811029" y="1028300"/>
                  <a:pt x="4495493" y="1009159"/>
                </a:cubicBezTo>
                <a:cubicBezTo>
                  <a:pt x="4179957" y="990018"/>
                  <a:pt x="3977587" y="985045"/>
                  <a:pt x="3826521" y="1009159"/>
                </a:cubicBezTo>
                <a:cubicBezTo>
                  <a:pt x="3675455" y="1033273"/>
                  <a:pt x="3540356" y="999622"/>
                  <a:pt x="3438517" y="1009159"/>
                </a:cubicBezTo>
                <a:cubicBezTo>
                  <a:pt x="3336678" y="1018696"/>
                  <a:pt x="3010074" y="996388"/>
                  <a:pt x="2769545" y="1009159"/>
                </a:cubicBezTo>
                <a:cubicBezTo>
                  <a:pt x="2529016" y="1021930"/>
                  <a:pt x="2370437" y="1006437"/>
                  <a:pt x="2194229" y="1009159"/>
                </a:cubicBezTo>
                <a:cubicBezTo>
                  <a:pt x="2018021" y="1011881"/>
                  <a:pt x="1853338" y="998453"/>
                  <a:pt x="1618913" y="1009159"/>
                </a:cubicBezTo>
                <a:cubicBezTo>
                  <a:pt x="1384488" y="1019865"/>
                  <a:pt x="1315366" y="998799"/>
                  <a:pt x="1043597" y="1009159"/>
                </a:cubicBezTo>
                <a:cubicBezTo>
                  <a:pt x="771828" y="1019519"/>
                  <a:pt x="391614" y="1013868"/>
                  <a:pt x="0" y="1009159"/>
                </a:cubicBezTo>
                <a:cubicBezTo>
                  <a:pt x="-15106" y="838407"/>
                  <a:pt x="7422" y="651830"/>
                  <a:pt x="0" y="494488"/>
                </a:cubicBezTo>
                <a:cubicBezTo>
                  <a:pt x="-7422" y="337146"/>
                  <a:pt x="1424" y="131435"/>
                  <a:pt x="0" y="0"/>
                </a:cubicBezTo>
                <a:close/>
              </a:path>
              <a:path w="9365610" h="1009159" stroke="0" extrusionOk="0">
                <a:moveTo>
                  <a:pt x="0" y="0"/>
                </a:moveTo>
                <a:cubicBezTo>
                  <a:pt x="168670" y="-9357"/>
                  <a:pt x="375449" y="24955"/>
                  <a:pt x="575316" y="0"/>
                </a:cubicBezTo>
                <a:cubicBezTo>
                  <a:pt x="775183" y="-24955"/>
                  <a:pt x="805165" y="12090"/>
                  <a:pt x="963320" y="0"/>
                </a:cubicBezTo>
                <a:cubicBezTo>
                  <a:pt x="1121475" y="-12090"/>
                  <a:pt x="1578882" y="8432"/>
                  <a:pt x="1819604" y="0"/>
                </a:cubicBezTo>
                <a:cubicBezTo>
                  <a:pt x="2060326" y="-8432"/>
                  <a:pt x="2138399" y="17701"/>
                  <a:pt x="2394920" y="0"/>
                </a:cubicBezTo>
                <a:cubicBezTo>
                  <a:pt x="2651441" y="-17701"/>
                  <a:pt x="2810749" y="-4927"/>
                  <a:pt x="2970236" y="0"/>
                </a:cubicBezTo>
                <a:cubicBezTo>
                  <a:pt x="3129723" y="4927"/>
                  <a:pt x="3485255" y="-40410"/>
                  <a:pt x="3826521" y="0"/>
                </a:cubicBezTo>
                <a:cubicBezTo>
                  <a:pt x="4167788" y="40410"/>
                  <a:pt x="4109710" y="-8792"/>
                  <a:pt x="4308181" y="0"/>
                </a:cubicBezTo>
                <a:cubicBezTo>
                  <a:pt x="4506652" y="8792"/>
                  <a:pt x="4886447" y="-12937"/>
                  <a:pt x="5164465" y="0"/>
                </a:cubicBezTo>
                <a:cubicBezTo>
                  <a:pt x="5442483" y="12937"/>
                  <a:pt x="5623922" y="-41667"/>
                  <a:pt x="6020749" y="0"/>
                </a:cubicBezTo>
                <a:cubicBezTo>
                  <a:pt x="6417576" y="41667"/>
                  <a:pt x="6372961" y="11123"/>
                  <a:pt x="6689721" y="0"/>
                </a:cubicBezTo>
                <a:cubicBezTo>
                  <a:pt x="7006481" y="-11123"/>
                  <a:pt x="7134440" y="-24134"/>
                  <a:pt x="7546006" y="0"/>
                </a:cubicBezTo>
                <a:cubicBezTo>
                  <a:pt x="7957573" y="24134"/>
                  <a:pt x="7872267" y="15103"/>
                  <a:pt x="8121322" y="0"/>
                </a:cubicBezTo>
                <a:cubicBezTo>
                  <a:pt x="8370377" y="-15103"/>
                  <a:pt x="8558375" y="1298"/>
                  <a:pt x="8696638" y="0"/>
                </a:cubicBezTo>
                <a:cubicBezTo>
                  <a:pt x="8834901" y="-1298"/>
                  <a:pt x="9182826" y="22115"/>
                  <a:pt x="9365610" y="0"/>
                </a:cubicBezTo>
                <a:cubicBezTo>
                  <a:pt x="9359092" y="165598"/>
                  <a:pt x="9370665" y="289726"/>
                  <a:pt x="9365610" y="494488"/>
                </a:cubicBezTo>
                <a:cubicBezTo>
                  <a:pt x="9360555" y="699250"/>
                  <a:pt x="9388087" y="827840"/>
                  <a:pt x="9365610" y="1009159"/>
                </a:cubicBezTo>
                <a:cubicBezTo>
                  <a:pt x="9069027" y="1033355"/>
                  <a:pt x="8796358" y="1043286"/>
                  <a:pt x="8602982" y="1009159"/>
                </a:cubicBezTo>
                <a:cubicBezTo>
                  <a:pt x="8409606" y="975032"/>
                  <a:pt x="8175098" y="1022444"/>
                  <a:pt x="7934010" y="1009159"/>
                </a:cubicBezTo>
                <a:cubicBezTo>
                  <a:pt x="7692922" y="995874"/>
                  <a:pt x="7718554" y="1011877"/>
                  <a:pt x="7546006" y="1009159"/>
                </a:cubicBezTo>
                <a:cubicBezTo>
                  <a:pt x="7373458" y="1006441"/>
                  <a:pt x="7283585" y="1004817"/>
                  <a:pt x="7064346" y="1009159"/>
                </a:cubicBezTo>
                <a:cubicBezTo>
                  <a:pt x="6845107" y="1013501"/>
                  <a:pt x="6570733" y="979296"/>
                  <a:pt x="6208061" y="1009159"/>
                </a:cubicBezTo>
                <a:cubicBezTo>
                  <a:pt x="5845390" y="1039022"/>
                  <a:pt x="5707123" y="1026289"/>
                  <a:pt x="5539089" y="1009159"/>
                </a:cubicBezTo>
                <a:cubicBezTo>
                  <a:pt x="5371055" y="992029"/>
                  <a:pt x="5185515" y="1020751"/>
                  <a:pt x="5057429" y="1009159"/>
                </a:cubicBezTo>
                <a:cubicBezTo>
                  <a:pt x="4929343" y="997567"/>
                  <a:pt x="4527121" y="1023770"/>
                  <a:pt x="4388457" y="1009159"/>
                </a:cubicBezTo>
                <a:cubicBezTo>
                  <a:pt x="4249793" y="994548"/>
                  <a:pt x="4114325" y="1014131"/>
                  <a:pt x="4000453" y="1009159"/>
                </a:cubicBezTo>
                <a:cubicBezTo>
                  <a:pt x="3886581" y="1004187"/>
                  <a:pt x="3742482" y="1014816"/>
                  <a:pt x="3612450" y="1009159"/>
                </a:cubicBezTo>
                <a:cubicBezTo>
                  <a:pt x="3482418" y="1003502"/>
                  <a:pt x="3194093" y="1016259"/>
                  <a:pt x="2943477" y="1009159"/>
                </a:cubicBezTo>
                <a:cubicBezTo>
                  <a:pt x="2692861" y="1002059"/>
                  <a:pt x="2574684" y="1022933"/>
                  <a:pt x="2461817" y="1009159"/>
                </a:cubicBezTo>
                <a:cubicBezTo>
                  <a:pt x="2348950" y="995385"/>
                  <a:pt x="1997808" y="1027130"/>
                  <a:pt x="1699189" y="1009159"/>
                </a:cubicBezTo>
                <a:cubicBezTo>
                  <a:pt x="1400570" y="991188"/>
                  <a:pt x="1444317" y="992244"/>
                  <a:pt x="1217529" y="1009159"/>
                </a:cubicBezTo>
                <a:cubicBezTo>
                  <a:pt x="990741" y="1026074"/>
                  <a:pt x="585147" y="1015690"/>
                  <a:pt x="0" y="1009159"/>
                </a:cubicBezTo>
                <a:cubicBezTo>
                  <a:pt x="-20832" y="897672"/>
                  <a:pt x="13727" y="715636"/>
                  <a:pt x="0" y="534854"/>
                </a:cubicBezTo>
                <a:cubicBezTo>
                  <a:pt x="-13727" y="354072"/>
                  <a:pt x="-15946" y="23804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0F08463-78E8-ABF6-3DD4-2B636CB08286}"/>
              </a:ext>
            </a:extLst>
          </p:cNvPr>
          <p:cNvSpPr/>
          <p:nvPr/>
        </p:nvSpPr>
        <p:spPr>
          <a:xfrm>
            <a:off x="320027" y="5799853"/>
            <a:ext cx="9172043" cy="835818"/>
          </a:xfrm>
          <a:custGeom>
            <a:avLst/>
            <a:gdLst>
              <a:gd name="connsiteX0" fmla="*/ 0 w 9172043"/>
              <a:gd name="connsiteY0" fmla="*/ 0 h 835818"/>
              <a:gd name="connsiteX1" fmla="*/ 746866 w 9172043"/>
              <a:gd name="connsiteY1" fmla="*/ 0 h 835818"/>
              <a:gd name="connsiteX2" fmla="*/ 1585453 w 9172043"/>
              <a:gd name="connsiteY2" fmla="*/ 0 h 835818"/>
              <a:gd name="connsiteX3" fmla="*/ 2057158 w 9172043"/>
              <a:gd name="connsiteY3" fmla="*/ 0 h 835818"/>
              <a:gd name="connsiteX4" fmla="*/ 2804025 w 9172043"/>
              <a:gd name="connsiteY4" fmla="*/ 0 h 835818"/>
              <a:gd name="connsiteX5" fmla="*/ 3275730 w 9172043"/>
              <a:gd name="connsiteY5" fmla="*/ 0 h 835818"/>
              <a:gd name="connsiteX6" fmla="*/ 3930876 w 9172043"/>
              <a:gd name="connsiteY6" fmla="*/ 0 h 835818"/>
              <a:gd name="connsiteX7" fmla="*/ 4677742 w 9172043"/>
              <a:gd name="connsiteY7" fmla="*/ 0 h 835818"/>
              <a:gd name="connsiteX8" fmla="*/ 5057727 w 9172043"/>
              <a:gd name="connsiteY8" fmla="*/ 0 h 835818"/>
              <a:gd name="connsiteX9" fmla="*/ 5437711 w 9172043"/>
              <a:gd name="connsiteY9" fmla="*/ 0 h 835818"/>
              <a:gd name="connsiteX10" fmla="*/ 6276298 w 9172043"/>
              <a:gd name="connsiteY10" fmla="*/ 0 h 835818"/>
              <a:gd name="connsiteX11" fmla="*/ 6931444 w 9172043"/>
              <a:gd name="connsiteY11" fmla="*/ 0 h 835818"/>
              <a:gd name="connsiteX12" fmla="*/ 7311429 w 9172043"/>
              <a:gd name="connsiteY12" fmla="*/ 0 h 835818"/>
              <a:gd name="connsiteX13" fmla="*/ 7966574 w 9172043"/>
              <a:gd name="connsiteY13" fmla="*/ 0 h 835818"/>
              <a:gd name="connsiteX14" fmla="*/ 9172043 w 9172043"/>
              <a:gd name="connsiteY14" fmla="*/ 0 h 835818"/>
              <a:gd name="connsiteX15" fmla="*/ 9172043 w 9172043"/>
              <a:gd name="connsiteY15" fmla="*/ 409551 h 835818"/>
              <a:gd name="connsiteX16" fmla="*/ 9172043 w 9172043"/>
              <a:gd name="connsiteY16" fmla="*/ 835818 h 835818"/>
              <a:gd name="connsiteX17" fmla="*/ 8792058 w 9172043"/>
              <a:gd name="connsiteY17" fmla="*/ 835818 h 835818"/>
              <a:gd name="connsiteX18" fmla="*/ 7953472 w 9172043"/>
              <a:gd name="connsiteY18" fmla="*/ 835818 h 835818"/>
              <a:gd name="connsiteX19" fmla="*/ 7206605 w 9172043"/>
              <a:gd name="connsiteY19" fmla="*/ 835818 h 835818"/>
              <a:gd name="connsiteX20" fmla="*/ 6459739 w 9172043"/>
              <a:gd name="connsiteY20" fmla="*/ 835818 h 835818"/>
              <a:gd name="connsiteX21" fmla="*/ 5712872 w 9172043"/>
              <a:gd name="connsiteY21" fmla="*/ 835818 h 835818"/>
              <a:gd name="connsiteX22" fmla="*/ 5241167 w 9172043"/>
              <a:gd name="connsiteY22" fmla="*/ 835818 h 835818"/>
              <a:gd name="connsiteX23" fmla="*/ 4402581 w 9172043"/>
              <a:gd name="connsiteY23" fmla="*/ 835818 h 835818"/>
              <a:gd name="connsiteX24" fmla="*/ 3747435 w 9172043"/>
              <a:gd name="connsiteY24" fmla="*/ 835818 h 835818"/>
              <a:gd name="connsiteX25" fmla="*/ 3367450 w 9172043"/>
              <a:gd name="connsiteY25" fmla="*/ 835818 h 835818"/>
              <a:gd name="connsiteX26" fmla="*/ 2712304 w 9172043"/>
              <a:gd name="connsiteY26" fmla="*/ 835818 h 835818"/>
              <a:gd name="connsiteX27" fmla="*/ 2148879 w 9172043"/>
              <a:gd name="connsiteY27" fmla="*/ 835818 h 835818"/>
              <a:gd name="connsiteX28" fmla="*/ 1585453 w 9172043"/>
              <a:gd name="connsiteY28" fmla="*/ 835818 h 835818"/>
              <a:gd name="connsiteX29" fmla="*/ 1022028 w 9172043"/>
              <a:gd name="connsiteY29" fmla="*/ 835818 h 835818"/>
              <a:gd name="connsiteX30" fmla="*/ 0 w 9172043"/>
              <a:gd name="connsiteY30" fmla="*/ 835818 h 835818"/>
              <a:gd name="connsiteX31" fmla="*/ 0 w 9172043"/>
              <a:gd name="connsiteY31" fmla="*/ 409551 h 835818"/>
              <a:gd name="connsiteX32" fmla="*/ 0 w 9172043"/>
              <a:gd name="connsiteY32" fmla="*/ 0 h 83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9172043" h="835818" fill="none" extrusionOk="0">
                <a:moveTo>
                  <a:pt x="0" y="0"/>
                </a:moveTo>
                <a:cubicBezTo>
                  <a:pt x="247229" y="-14088"/>
                  <a:pt x="399567" y="-7606"/>
                  <a:pt x="746866" y="0"/>
                </a:cubicBezTo>
                <a:cubicBezTo>
                  <a:pt x="1094165" y="7606"/>
                  <a:pt x="1380891" y="11476"/>
                  <a:pt x="1585453" y="0"/>
                </a:cubicBezTo>
                <a:cubicBezTo>
                  <a:pt x="1790015" y="-11476"/>
                  <a:pt x="1826567" y="15290"/>
                  <a:pt x="2057158" y="0"/>
                </a:cubicBezTo>
                <a:cubicBezTo>
                  <a:pt x="2287750" y="-15290"/>
                  <a:pt x="2553516" y="29105"/>
                  <a:pt x="2804025" y="0"/>
                </a:cubicBezTo>
                <a:cubicBezTo>
                  <a:pt x="3054534" y="-29105"/>
                  <a:pt x="3089709" y="20375"/>
                  <a:pt x="3275730" y="0"/>
                </a:cubicBezTo>
                <a:cubicBezTo>
                  <a:pt x="3461752" y="-20375"/>
                  <a:pt x="3611344" y="-27766"/>
                  <a:pt x="3930876" y="0"/>
                </a:cubicBezTo>
                <a:cubicBezTo>
                  <a:pt x="4250408" y="27766"/>
                  <a:pt x="4314057" y="-35298"/>
                  <a:pt x="4677742" y="0"/>
                </a:cubicBezTo>
                <a:cubicBezTo>
                  <a:pt x="5041427" y="35298"/>
                  <a:pt x="4891488" y="4602"/>
                  <a:pt x="5057727" y="0"/>
                </a:cubicBezTo>
                <a:cubicBezTo>
                  <a:pt x="5223967" y="-4602"/>
                  <a:pt x="5259227" y="-2095"/>
                  <a:pt x="5437711" y="0"/>
                </a:cubicBezTo>
                <a:cubicBezTo>
                  <a:pt x="5616195" y="2095"/>
                  <a:pt x="6093381" y="-12528"/>
                  <a:pt x="6276298" y="0"/>
                </a:cubicBezTo>
                <a:cubicBezTo>
                  <a:pt x="6459215" y="12528"/>
                  <a:pt x="6620186" y="13694"/>
                  <a:pt x="6931444" y="0"/>
                </a:cubicBezTo>
                <a:cubicBezTo>
                  <a:pt x="7242702" y="-13694"/>
                  <a:pt x="7190946" y="-9325"/>
                  <a:pt x="7311429" y="0"/>
                </a:cubicBezTo>
                <a:cubicBezTo>
                  <a:pt x="7431913" y="9325"/>
                  <a:pt x="7716068" y="-5601"/>
                  <a:pt x="7966574" y="0"/>
                </a:cubicBezTo>
                <a:cubicBezTo>
                  <a:pt x="8217080" y="5601"/>
                  <a:pt x="8858875" y="-25601"/>
                  <a:pt x="9172043" y="0"/>
                </a:cubicBezTo>
                <a:cubicBezTo>
                  <a:pt x="9182983" y="193817"/>
                  <a:pt x="9180680" y="315462"/>
                  <a:pt x="9172043" y="409551"/>
                </a:cubicBezTo>
                <a:cubicBezTo>
                  <a:pt x="9163406" y="503640"/>
                  <a:pt x="9179581" y="675383"/>
                  <a:pt x="9172043" y="835818"/>
                </a:cubicBezTo>
                <a:cubicBezTo>
                  <a:pt x="9008458" y="828493"/>
                  <a:pt x="8951460" y="818475"/>
                  <a:pt x="8792058" y="835818"/>
                </a:cubicBezTo>
                <a:cubicBezTo>
                  <a:pt x="8632656" y="853161"/>
                  <a:pt x="8337003" y="795808"/>
                  <a:pt x="7953472" y="835818"/>
                </a:cubicBezTo>
                <a:cubicBezTo>
                  <a:pt x="7569941" y="875828"/>
                  <a:pt x="7389972" y="853614"/>
                  <a:pt x="7206605" y="835818"/>
                </a:cubicBezTo>
                <a:cubicBezTo>
                  <a:pt x="7023238" y="818022"/>
                  <a:pt x="6693899" y="844962"/>
                  <a:pt x="6459739" y="835818"/>
                </a:cubicBezTo>
                <a:cubicBezTo>
                  <a:pt x="6225579" y="826674"/>
                  <a:pt x="6074804" y="822731"/>
                  <a:pt x="5712872" y="835818"/>
                </a:cubicBezTo>
                <a:cubicBezTo>
                  <a:pt x="5350940" y="848905"/>
                  <a:pt x="5427452" y="822707"/>
                  <a:pt x="5241167" y="835818"/>
                </a:cubicBezTo>
                <a:cubicBezTo>
                  <a:pt x="5054883" y="848929"/>
                  <a:pt x="4791247" y="865423"/>
                  <a:pt x="4402581" y="835818"/>
                </a:cubicBezTo>
                <a:cubicBezTo>
                  <a:pt x="4013915" y="806213"/>
                  <a:pt x="4031876" y="832992"/>
                  <a:pt x="3747435" y="835818"/>
                </a:cubicBezTo>
                <a:cubicBezTo>
                  <a:pt x="3462994" y="838644"/>
                  <a:pt x="3465159" y="847244"/>
                  <a:pt x="3367450" y="835818"/>
                </a:cubicBezTo>
                <a:cubicBezTo>
                  <a:pt x="3269741" y="824392"/>
                  <a:pt x="2985713" y="810019"/>
                  <a:pt x="2712304" y="835818"/>
                </a:cubicBezTo>
                <a:cubicBezTo>
                  <a:pt x="2438895" y="861617"/>
                  <a:pt x="2289136" y="842784"/>
                  <a:pt x="2148879" y="835818"/>
                </a:cubicBezTo>
                <a:cubicBezTo>
                  <a:pt x="2008622" y="828852"/>
                  <a:pt x="1747617" y="832647"/>
                  <a:pt x="1585453" y="835818"/>
                </a:cubicBezTo>
                <a:cubicBezTo>
                  <a:pt x="1423289" y="838989"/>
                  <a:pt x="1182036" y="838240"/>
                  <a:pt x="1022028" y="835818"/>
                </a:cubicBezTo>
                <a:cubicBezTo>
                  <a:pt x="862020" y="833396"/>
                  <a:pt x="508571" y="884446"/>
                  <a:pt x="0" y="835818"/>
                </a:cubicBezTo>
                <a:cubicBezTo>
                  <a:pt x="-1681" y="685654"/>
                  <a:pt x="15079" y="618640"/>
                  <a:pt x="0" y="409551"/>
                </a:cubicBezTo>
                <a:cubicBezTo>
                  <a:pt x="-15079" y="200462"/>
                  <a:pt x="-6749" y="147892"/>
                  <a:pt x="0" y="0"/>
                </a:cubicBezTo>
                <a:close/>
              </a:path>
              <a:path w="9172043" h="835818" stroke="0" extrusionOk="0">
                <a:moveTo>
                  <a:pt x="0" y="0"/>
                </a:moveTo>
                <a:cubicBezTo>
                  <a:pt x="261972" y="19418"/>
                  <a:pt x="348866" y="-14217"/>
                  <a:pt x="563425" y="0"/>
                </a:cubicBezTo>
                <a:cubicBezTo>
                  <a:pt x="777985" y="14217"/>
                  <a:pt x="823234" y="-3233"/>
                  <a:pt x="943410" y="0"/>
                </a:cubicBezTo>
                <a:cubicBezTo>
                  <a:pt x="1063587" y="3233"/>
                  <a:pt x="1483027" y="-17119"/>
                  <a:pt x="1781997" y="0"/>
                </a:cubicBezTo>
                <a:cubicBezTo>
                  <a:pt x="2080967" y="17119"/>
                  <a:pt x="2187660" y="12909"/>
                  <a:pt x="2345422" y="0"/>
                </a:cubicBezTo>
                <a:cubicBezTo>
                  <a:pt x="2503184" y="-12909"/>
                  <a:pt x="2732645" y="1945"/>
                  <a:pt x="2908848" y="0"/>
                </a:cubicBezTo>
                <a:cubicBezTo>
                  <a:pt x="3085051" y="-1945"/>
                  <a:pt x="3413594" y="6045"/>
                  <a:pt x="3747435" y="0"/>
                </a:cubicBezTo>
                <a:cubicBezTo>
                  <a:pt x="4081276" y="-6045"/>
                  <a:pt x="4040274" y="743"/>
                  <a:pt x="4219140" y="0"/>
                </a:cubicBezTo>
                <a:cubicBezTo>
                  <a:pt x="4398007" y="-743"/>
                  <a:pt x="4746394" y="3039"/>
                  <a:pt x="5057727" y="0"/>
                </a:cubicBezTo>
                <a:cubicBezTo>
                  <a:pt x="5369060" y="-3039"/>
                  <a:pt x="5527478" y="36407"/>
                  <a:pt x="5896313" y="0"/>
                </a:cubicBezTo>
                <a:cubicBezTo>
                  <a:pt x="6265148" y="-36407"/>
                  <a:pt x="6356352" y="27836"/>
                  <a:pt x="6551459" y="0"/>
                </a:cubicBezTo>
                <a:cubicBezTo>
                  <a:pt x="6746566" y="-27836"/>
                  <a:pt x="6987942" y="-12206"/>
                  <a:pt x="7390046" y="0"/>
                </a:cubicBezTo>
                <a:cubicBezTo>
                  <a:pt x="7792150" y="12206"/>
                  <a:pt x="7733530" y="1412"/>
                  <a:pt x="7953472" y="0"/>
                </a:cubicBezTo>
                <a:cubicBezTo>
                  <a:pt x="8173414" y="-1412"/>
                  <a:pt x="8393774" y="-11731"/>
                  <a:pt x="8516897" y="0"/>
                </a:cubicBezTo>
                <a:cubicBezTo>
                  <a:pt x="8640020" y="11731"/>
                  <a:pt x="8940468" y="-4522"/>
                  <a:pt x="9172043" y="0"/>
                </a:cubicBezTo>
                <a:cubicBezTo>
                  <a:pt x="9191537" y="105891"/>
                  <a:pt x="9159505" y="305693"/>
                  <a:pt x="9172043" y="409551"/>
                </a:cubicBezTo>
                <a:cubicBezTo>
                  <a:pt x="9184581" y="513409"/>
                  <a:pt x="9170548" y="689937"/>
                  <a:pt x="9172043" y="835818"/>
                </a:cubicBezTo>
                <a:cubicBezTo>
                  <a:pt x="8816753" y="811513"/>
                  <a:pt x="8695195" y="837244"/>
                  <a:pt x="8425177" y="835818"/>
                </a:cubicBezTo>
                <a:cubicBezTo>
                  <a:pt x="8155159" y="834392"/>
                  <a:pt x="8040423" y="822785"/>
                  <a:pt x="7770031" y="835818"/>
                </a:cubicBezTo>
                <a:cubicBezTo>
                  <a:pt x="7499639" y="848851"/>
                  <a:pt x="7534292" y="836234"/>
                  <a:pt x="7390046" y="835818"/>
                </a:cubicBezTo>
                <a:cubicBezTo>
                  <a:pt x="7245801" y="835402"/>
                  <a:pt x="7053830" y="846118"/>
                  <a:pt x="6918341" y="835818"/>
                </a:cubicBezTo>
                <a:cubicBezTo>
                  <a:pt x="6782853" y="825518"/>
                  <a:pt x="6455618" y="838629"/>
                  <a:pt x="6079754" y="835818"/>
                </a:cubicBezTo>
                <a:cubicBezTo>
                  <a:pt x="5703890" y="833007"/>
                  <a:pt x="5633979" y="866697"/>
                  <a:pt x="5424608" y="835818"/>
                </a:cubicBezTo>
                <a:cubicBezTo>
                  <a:pt x="5215237" y="804939"/>
                  <a:pt x="5134404" y="823285"/>
                  <a:pt x="4952903" y="835818"/>
                </a:cubicBezTo>
                <a:cubicBezTo>
                  <a:pt x="4771402" y="848351"/>
                  <a:pt x="4578750" y="828147"/>
                  <a:pt x="4297757" y="835818"/>
                </a:cubicBezTo>
                <a:cubicBezTo>
                  <a:pt x="4016764" y="843489"/>
                  <a:pt x="4027308" y="849358"/>
                  <a:pt x="3917773" y="835818"/>
                </a:cubicBezTo>
                <a:cubicBezTo>
                  <a:pt x="3808238" y="822278"/>
                  <a:pt x="3644095" y="835069"/>
                  <a:pt x="3537788" y="835818"/>
                </a:cubicBezTo>
                <a:cubicBezTo>
                  <a:pt x="3431482" y="836567"/>
                  <a:pt x="3080746" y="860177"/>
                  <a:pt x="2882642" y="835818"/>
                </a:cubicBezTo>
                <a:cubicBezTo>
                  <a:pt x="2684538" y="811459"/>
                  <a:pt x="2568151" y="839430"/>
                  <a:pt x="2410937" y="835818"/>
                </a:cubicBezTo>
                <a:cubicBezTo>
                  <a:pt x="2253724" y="832206"/>
                  <a:pt x="1861598" y="824716"/>
                  <a:pt x="1664071" y="835818"/>
                </a:cubicBezTo>
                <a:cubicBezTo>
                  <a:pt x="1466544" y="846920"/>
                  <a:pt x="1368625" y="850881"/>
                  <a:pt x="1192366" y="835818"/>
                </a:cubicBezTo>
                <a:cubicBezTo>
                  <a:pt x="1016107" y="820755"/>
                  <a:pt x="469376" y="880170"/>
                  <a:pt x="0" y="835818"/>
                </a:cubicBezTo>
                <a:cubicBezTo>
                  <a:pt x="-8192" y="660121"/>
                  <a:pt x="-7238" y="617363"/>
                  <a:pt x="0" y="442984"/>
                </a:cubicBezTo>
                <a:cubicBezTo>
                  <a:pt x="7238" y="268605"/>
                  <a:pt x="-8576" y="191426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4B4A488-E852-2663-7A13-460C754BB770}"/>
              </a:ext>
            </a:extLst>
          </p:cNvPr>
          <p:cNvSpPr txBox="1"/>
          <p:nvPr/>
        </p:nvSpPr>
        <p:spPr>
          <a:xfrm>
            <a:off x="411074" y="5797409"/>
            <a:ext cx="7079233" cy="79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>
                <a:latin typeface="Cavolini" panose="03000502040302020204" pitchFamily="66" charset="0"/>
                <a:cs typeface="Cavolini" panose="03000502040302020204" pitchFamily="66" charset="0"/>
              </a:rPr>
              <a:t>5.  In this lesson, we use computers to make projects, learn new programs and learn about how to stay safe online.</a:t>
            </a:r>
            <a:endParaRPr lang="en-GB" sz="12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5E15910-6761-0A30-FD5C-470F42336E10}"/>
              </a:ext>
            </a:extLst>
          </p:cNvPr>
          <p:cNvSpPr txBox="1"/>
          <p:nvPr/>
        </p:nvSpPr>
        <p:spPr>
          <a:xfrm>
            <a:off x="7135797" y="1311419"/>
            <a:ext cx="2069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400" b="1" dirty="0">
                <a:solidFill>
                  <a:schemeClr val="accent3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Arabic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25DD16E-13E5-3A06-75DE-A672E748696E}"/>
              </a:ext>
            </a:extLst>
          </p:cNvPr>
          <p:cNvSpPr txBox="1"/>
          <p:nvPr/>
        </p:nvSpPr>
        <p:spPr>
          <a:xfrm>
            <a:off x="8618023" y="2493853"/>
            <a:ext cx="2069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400" b="1" dirty="0">
                <a:solidFill>
                  <a:schemeClr val="accent3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geography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03B71FD-F754-3C10-3997-A26EC303D346}"/>
              </a:ext>
            </a:extLst>
          </p:cNvPr>
          <p:cNvSpPr txBox="1"/>
          <p:nvPr/>
        </p:nvSpPr>
        <p:spPr>
          <a:xfrm>
            <a:off x="6043828" y="3680823"/>
            <a:ext cx="2069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400" b="1" dirty="0">
                <a:solidFill>
                  <a:schemeClr val="accent3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science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2B66587-E0C6-EE45-B7D8-E2FA706F0087}"/>
              </a:ext>
            </a:extLst>
          </p:cNvPr>
          <p:cNvSpPr txBox="1"/>
          <p:nvPr/>
        </p:nvSpPr>
        <p:spPr>
          <a:xfrm>
            <a:off x="9492070" y="4793986"/>
            <a:ext cx="2069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400" b="1" dirty="0">
                <a:solidFill>
                  <a:schemeClr val="accent3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art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3A728E1-2A7B-3669-0612-07073683CCDF}"/>
              </a:ext>
            </a:extLst>
          </p:cNvPr>
          <p:cNvSpPr txBox="1"/>
          <p:nvPr/>
        </p:nvSpPr>
        <p:spPr>
          <a:xfrm>
            <a:off x="8072767" y="6073179"/>
            <a:ext cx="2069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400" b="1" dirty="0">
                <a:solidFill>
                  <a:schemeClr val="accent3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IT</a:t>
            </a:r>
          </a:p>
        </p:txBody>
      </p:sp>
      <p:pic>
        <p:nvPicPr>
          <p:cNvPr id="6" name="Picture 5" descr="A red book with yellow accents&#10;&#10;AI-generated content may be incorrect.">
            <a:extLst>
              <a:ext uri="{FF2B5EF4-FFF2-40B4-BE49-F238E27FC236}">
                <a16:creationId xmlns:a16="http://schemas.microsoft.com/office/drawing/2014/main" id="{EC4EFA9A-6AE4-4CCC-83C2-F9AE3E41CE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4674">
            <a:off x="6535153" y="1014227"/>
            <a:ext cx="1053441" cy="1053441"/>
          </a:xfrm>
          <a:prstGeom prst="rect">
            <a:avLst/>
          </a:prstGeom>
        </p:spPr>
      </p:pic>
      <p:pic>
        <p:nvPicPr>
          <p:cNvPr id="7" name="Picture 6" descr="A globe and compass with a picture and a compass&#10;&#10;AI-generated content may be incorrect.">
            <a:extLst>
              <a:ext uri="{FF2B5EF4-FFF2-40B4-BE49-F238E27FC236}">
                <a16:creationId xmlns:a16="http://schemas.microsoft.com/office/drawing/2014/main" id="{B2AC3D84-B119-5A38-CEAA-AE2E3F4CB1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940" y="2244777"/>
            <a:ext cx="1010774" cy="1010774"/>
          </a:xfrm>
          <a:prstGeom prst="rect">
            <a:avLst/>
          </a:prstGeom>
        </p:spPr>
      </p:pic>
      <p:pic>
        <p:nvPicPr>
          <p:cNvPr id="8" name="Picture 7" descr="A microscope and books with yellow liquid&#10;&#10;AI-generated content may be incorrect.">
            <a:extLst>
              <a:ext uri="{FF2B5EF4-FFF2-40B4-BE49-F238E27FC236}">
                <a16:creationId xmlns:a16="http://schemas.microsoft.com/office/drawing/2014/main" id="{26B8424F-0DAA-3530-804C-131942FD7B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497" y="3395875"/>
            <a:ext cx="855914" cy="855914"/>
          </a:xfrm>
          <a:prstGeom prst="rect">
            <a:avLst/>
          </a:prstGeom>
        </p:spPr>
      </p:pic>
      <p:pic>
        <p:nvPicPr>
          <p:cNvPr id="9" name="Picture 8" descr="A group of paint brushes and paint bottles&#10;&#10;AI-generated content may be incorrect.">
            <a:extLst>
              <a:ext uri="{FF2B5EF4-FFF2-40B4-BE49-F238E27FC236}">
                <a16:creationId xmlns:a16="http://schemas.microsoft.com/office/drawing/2014/main" id="{759F405C-059A-87C7-426D-0E422E96C1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05012" y="4478889"/>
            <a:ext cx="1021179" cy="1021179"/>
          </a:xfrm>
          <a:prstGeom prst="rect">
            <a:avLst/>
          </a:prstGeom>
        </p:spPr>
      </p:pic>
      <p:pic>
        <p:nvPicPr>
          <p:cNvPr id="10" name="Picture 9" descr="A computer screen with a mouse and a mouse&#10;&#10;AI-generated content may be incorrect.">
            <a:extLst>
              <a:ext uri="{FF2B5EF4-FFF2-40B4-BE49-F238E27FC236}">
                <a16:creationId xmlns:a16="http://schemas.microsoft.com/office/drawing/2014/main" id="{18AE3F8E-A391-6A40-FB39-6BB24468D0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89927" y="5785509"/>
            <a:ext cx="1009160" cy="100916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906598E-FE9A-D67F-D7B3-CCB6D011243C}"/>
              </a:ext>
            </a:extLst>
          </p:cNvPr>
          <p:cNvSpPr/>
          <p:nvPr/>
        </p:nvSpPr>
        <p:spPr>
          <a:xfrm>
            <a:off x="9635726" y="5680819"/>
            <a:ext cx="2639616" cy="1196752"/>
          </a:xfrm>
          <a:custGeom>
            <a:avLst/>
            <a:gdLst>
              <a:gd name="connsiteX0" fmla="*/ 0 w 2639616"/>
              <a:gd name="connsiteY0" fmla="*/ 0 h 1196752"/>
              <a:gd name="connsiteX1" fmla="*/ 580716 w 2639616"/>
              <a:gd name="connsiteY1" fmla="*/ 0 h 1196752"/>
              <a:gd name="connsiteX2" fmla="*/ 1135035 w 2639616"/>
              <a:gd name="connsiteY2" fmla="*/ 0 h 1196752"/>
              <a:gd name="connsiteX3" fmla="*/ 1689354 w 2639616"/>
              <a:gd name="connsiteY3" fmla="*/ 0 h 1196752"/>
              <a:gd name="connsiteX4" fmla="*/ 2138089 w 2639616"/>
              <a:gd name="connsiteY4" fmla="*/ 0 h 1196752"/>
              <a:gd name="connsiteX5" fmla="*/ 2639616 w 2639616"/>
              <a:gd name="connsiteY5" fmla="*/ 0 h 1196752"/>
              <a:gd name="connsiteX6" fmla="*/ 2639616 w 2639616"/>
              <a:gd name="connsiteY6" fmla="*/ 610344 h 1196752"/>
              <a:gd name="connsiteX7" fmla="*/ 2639616 w 2639616"/>
              <a:gd name="connsiteY7" fmla="*/ 1196752 h 1196752"/>
              <a:gd name="connsiteX8" fmla="*/ 2111693 w 2639616"/>
              <a:gd name="connsiteY8" fmla="*/ 1196752 h 1196752"/>
              <a:gd name="connsiteX9" fmla="*/ 1662958 w 2639616"/>
              <a:gd name="connsiteY9" fmla="*/ 1196752 h 1196752"/>
              <a:gd name="connsiteX10" fmla="*/ 1214223 w 2639616"/>
              <a:gd name="connsiteY10" fmla="*/ 1196752 h 1196752"/>
              <a:gd name="connsiteX11" fmla="*/ 659904 w 2639616"/>
              <a:gd name="connsiteY11" fmla="*/ 1196752 h 1196752"/>
              <a:gd name="connsiteX12" fmla="*/ 0 w 2639616"/>
              <a:gd name="connsiteY12" fmla="*/ 1196752 h 1196752"/>
              <a:gd name="connsiteX13" fmla="*/ 0 w 2639616"/>
              <a:gd name="connsiteY13" fmla="*/ 574441 h 1196752"/>
              <a:gd name="connsiteX14" fmla="*/ 0 w 2639616"/>
              <a:gd name="connsiteY14" fmla="*/ 0 h 119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39616" h="1196752" fill="none" extrusionOk="0">
                <a:moveTo>
                  <a:pt x="0" y="0"/>
                </a:moveTo>
                <a:cubicBezTo>
                  <a:pt x="170503" y="-60835"/>
                  <a:pt x="402520" y="38544"/>
                  <a:pt x="580716" y="0"/>
                </a:cubicBezTo>
                <a:cubicBezTo>
                  <a:pt x="758912" y="-38544"/>
                  <a:pt x="946559" y="24922"/>
                  <a:pt x="1135035" y="0"/>
                </a:cubicBezTo>
                <a:cubicBezTo>
                  <a:pt x="1323511" y="-24922"/>
                  <a:pt x="1556226" y="63821"/>
                  <a:pt x="1689354" y="0"/>
                </a:cubicBezTo>
                <a:cubicBezTo>
                  <a:pt x="1822482" y="-63821"/>
                  <a:pt x="2044819" y="7410"/>
                  <a:pt x="2138089" y="0"/>
                </a:cubicBezTo>
                <a:cubicBezTo>
                  <a:pt x="2231359" y="-7410"/>
                  <a:pt x="2452931" y="27263"/>
                  <a:pt x="2639616" y="0"/>
                </a:cubicBezTo>
                <a:cubicBezTo>
                  <a:pt x="2705691" y="242035"/>
                  <a:pt x="2606994" y="412043"/>
                  <a:pt x="2639616" y="610344"/>
                </a:cubicBezTo>
                <a:cubicBezTo>
                  <a:pt x="2672238" y="808645"/>
                  <a:pt x="2621744" y="946698"/>
                  <a:pt x="2639616" y="1196752"/>
                </a:cubicBezTo>
                <a:cubicBezTo>
                  <a:pt x="2467595" y="1230529"/>
                  <a:pt x="2308067" y="1153299"/>
                  <a:pt x="2111693" y="1196752"/>
                </a:cubicBezTo>
                <a:cubicBezTo>
                  <a:pt x="1915319" y="1240205"/>
                  <a:pt x="1829521" y="1146788"/>
                  <a:pt x="1662958" y="1196752"/>
                </a:cubicBezTo>
                <a:cubicBezTo>
                  <a:pt x="1496395" y="1246716"/>
                  <a:pt x="1428334" y="1156774"/>
                  <a:pt x="1214223" y="1196752"/>
                </a:cubicBezTo>
                <a:cubicBezTo>
                  <a:pt x="1000113" y="1236730"/>
                  <a:pt x="846870" y="1144490"/>
                  <a:pt x="659904" y="1196752"/>
                </a:cubicBezTo>
                <a:cubicBezTo>
                  <a:pt x="472938" y="1249014"/>
                  <a:pt x="145676" y="1153237"/>
                  <a:pt x="0" y="1196752"/>
                </a:cubicBezTo>
                <a:cubicBezTo>
                  <a:pt x="-35619" y="899715"/>
                  <a:pt x="17959" y="734446"/>
                  <a:pt x="0" y="574441"/>
                </a:cubicBezTo>
                <a:cubicBezTo>
                  <a:pt x="-17959" y="414436"/>
                  <a:pt x="28651" y="124848"/>
                  <a:pt x="0" y="0"/>
                </a:cubicBezTo>
                <a:close/>
              </a:path>
              <a:path w="2639616" h="1196752" stroke="0" extrusionOk="0">
                <a:moveTo>
                  <a:pt x="0" y="0"/>
                </a:moveTo>
                <a:cubicBezTo>
                  <a:pt x="242093" y="-13570"/>
                  <a:pt x="258696" y="33776"/>
                  <a:pt x="501527" y="0"/>
                </a:cubicBezTo>
                <a:cubicBezTo>
                  <a:pt x="744358" y="-33776"/>
                  <a:pt x="828654" y="39240"/>
                  <a:pt x="950262" y="0"/>
                </a:cubicBezTo>
                <a:cubicBezTo>
                  <a:pt x="1071871" y="-39240"/>
                  <a:pt x="1298637" y="7617"/>
                  <a:pt x="1530977" y="0"/>
                </a:cubicBezTo>
                <a:cubicBezTo>
                  <a:pt x="1763318" y="-7617"/>
                  <a:pt x="1784009" y="37380"/>
                  <a:pt x="2032504" y="0"/>
                </a:cubicBezTo>
                <a:cubicBezTo>
                  <a:pt x="2280999" y="-37380"/>
                  <a:pt x="2484878" y="27406"/>
                  <a:pt x="2639616" y="0"/>
                </a:cubicBezTo>
                <a:cubicBezTo>
                  <a:pt x="2659401" y="127834"/>
                  <a:pt x="2605302" y="351560"/>
                  <a:pt x="2639616" y="622311"/>
                </a:cubicBezTo>
                <a:cubicBezTo>
                  <a:pt x="2673930" y="893062"/>
                  <a:pt x="2578919" y="939449"/>
                  <a:pt x="2639616" y="1196752"/>
                </a:cubicBezTo>
                <a:cubicBezTo>
                  <a:pt x="2503806" y="1256440"/>
                  <a:pt x="2305766" y="1188124"/>
                  <a:pt x="2111693" y="1196752"/>
                </a:cubicBezTo>
                <a:cubicBezTo>
                  <a:pt x="1917620" y="1205380"/>
                  <a:pt x="1766701" y="1191427"/>
                  <a:pt x="1662958" y="1196752"/>
                </a:cubicBezTo>
                <a:cubicBezTo>
                  <a:pt x="1559216" y="1202077"/>
                  <a:pt x="1397280" y="1192914"/>
                  <a:pt x="1135035" y="1196752"/>
                </a:cubicBezTo>
                <a:cubicBezTo>
                  <a:pt x="872790" y="1200590"/>
                  <a:pt x="857066" y="1168722"/>
                  <a:pt x="607112" y="1196752"/>
                </a:cubicBezTo>
                <a:cubicBezTo>
                  <a:pt x="357158" y="1224782"/>
                  <a:pt x="257435" y="1163407"/>
                  <a:pt x="0" y="1196752"/>
                </a:cubicBezTo>
                <a:cubicBezTo>
                  <a:pt x="-62066" y="907991"/>
                  <a:pt x="14947" y="699265"/>
                  <a:pt x="0" y="574441"/>
                </a:cubicBezTo>
                <a:cubicBezTo>
                  <a:pt x="-14947" y="449617"/>
                  <a:pt x="12172" y="236872"/>
                  <a:pt x="0" y="0"/>
                </a:cubicBezTo>
                <a:close/>
              </a:path>
            </a:pathLst>
          </a:custGeom>
          <a:solidFill>
            <a:srgbClr val="009546"/>
          </a:solidFill>
          <a:ln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402938-5039-2066-7AB9-FF6BF0097DD0}"/>
              </a:ext>
            </a:extLst>
          </p:cNvPr>
          <p:cNvSpPr/>
          <p:nvPr/>
        </p:nvSpPr>
        <p:spPr>
          <a:xfrm>
            <a:off x="10987075" y="5761590"/>
            <a:ext cx="1013582" cy="970972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4F751A-83FD-2A82-19FA-297249ACCD84}"/>
              </a:ext>
            </a:extLst>
          </p:cNvPr>
          <p:cNvSpPr txBox="1"/>
          <p:nvPr/>
        </p:nvSpPr>
        <p:spPr>
          <a:xfrm>
            <a:off x="9680704" y="5793349"/>
            <a:ext cx="12613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1200" b="1" dirty="0">
                <a:solidFill>
                  <a:schemeClr val="bg1"/>
                </a:solidFill>
                <a:latin typeface="Livvic" pitchFamily="2" charset="77"/>
              </a:rPr>
              <a:t>How do these subjects connect to future careers?</a:t>
            </a:r>
          </a:p>
        </p:txBody>
      </p:sp>
      <p:pic>
        <p:nvPicPr>
          <p:cNvPr id="15" name="Picture 14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38FFCB0-1CF9-7641-49B5-6ED6715265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684" y="5879446"/>
            <a:ext cx="970973" cy="97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1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69" grpId="0" animBg="1"/>
      <p:bldP spid="22" grpId="0"/>
      <p:bldP spid="39" grpId="0" animBg="1"/>
      <p:bldP spid="40" grpId="0" animBg="1"/>
      <p:bldP spid="41" grpId="0"/>
      <p:bldP spid="42" grpId="0" animBg="1"/>
      <p:bldP spid="43" grpId="0" animBg="1"/>
      <p:bldP spid="44" grpId="0"/>
      <p:bldP spid="45" grpId="0" animBg="1"/>
      <p:bldP spid="46" grpId="0" animBg="1"/>
      <p:bldP spid="47" grpId="0"/>
      <p:bldP spid="48" grpId="0" animBg="1"/>
      <p:bldP spid="49" grpId="0" animBg="1"/>
      <p:bldP spid="50" grpId="0"/>
      <p:bldP spid="52" grpId="0"/>
      <p:bldP spid="54" grpId="0"/>
      <p:bldP spid="56" grpId="0"/>
      <p:bldP spid="58" grpId="0"/>
      <p:bldP spid="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228"/>
            <a:lum/>
          </a:blip>
          <a:srcRect/>
          <a:stretch>
            <a:fillRect t="-9222" b="-9222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53D8B3-A5CD-AEAD-C97C-42106D638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46BD77-B46D-53CB-EAB6-4DDDD9A512C3}"/>
              </a:ext>
            </a:extLst>
          </p:cNvPr>
          <p:cNvSpPr>
            <a:spLocks/>
          </p:cNvSpPr>
          <p:nvPr/>
        </p:nvSpPr>
        <p:spPr>
          <a:xfrm>
            <a:off x="0" y="-16077"/>
            <a:ext cx="12280315" cy="7271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A3CB3F0-E4D5-F229-5680-025158E48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8392" y="-45249"/>
            <a:ext cx="1963608" cy="785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29A6BD-BA38-5787-25D8-D689FE6F9172}"/>
              </a:ext>
            </a:extLst>
          </p:cNvPr>
          <p:cNvSpPr txBox="1">
            <a:spLocks/>
          </p:cNvSpPr>
          <p:nvPr/>
        </p:nvSpPr>
        <p:spPr>
          <a:xfrm>
            <a:off x="27937" y="42697"/>
            <a:ext cx="606806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Activity:  School Subjects</a:t>
            </a:r>
          </a:p>
          <a:p>
            <a:endParaRPr lang="en-AE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  <a:p>
            <a:r>
              <a:rPr lang="en-AE" sz="5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40430D-8C37-9AAB-2E20-161721941DD6}"/>
              </a:ext>
            </a:extLst>
          </p:cNvPr>
          <p:cNvSpPr/>
          <p:nvPr/>
        </p:nvSpPr>
        <p:spPr>
          <a:xfrm>
            <a:off x="89312" y="492134"/>
            <a:ext cx="8526968" cy="450269"/>
          </a:xfrm>
          <a:prstGeom prst="rect">
            <a:avLst/>
          </a:prstGeom>
          <a:solidFill>
            <a:srgbClr val="D86A0E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03D140-72AC-DBB1-2F4E-08C32727A3F1}"/>
              </a:ext>
            </a:extLst>
          </p:cNvPr>
          <p:cNvSpPr txBox="1">
            <a:spLocks/>
          </p:cNvSpPr>
          <p:nvPr/>
        </p:nvSpPr>
        <p:spPr>
          <a:xfrm>
            <a:off x="116918" y="505030"/>
            <a:ext cx="8499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i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Read the dialogue. Use the language to talk to a partner about school subjects.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FA705C-EF48-69D2-3475-66C12E966C8A}"/>
              </a:ext>
            </a:extLst>
          </p:cNvPr>
          <p:cNvSpPr txBox="1"/>
          <p:nvPr/>
        </p:nvSpPr>
        <p:spPr>
          <a:xfrm>
            <a:off x="12707471" y="56208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dirty="0"/>
          </a:p>
        </p:txBody>
      </p:sp>
      <p:pic>
        <p:nvPicPr>
          <p:cNvPr id="16" name="Picture 15" descr="Cartoon of a child and child&#10;&#10;AI-generated content may be incorrect.">
            <a:extLst>
              <a:ext uri="{FF2B5EF4-FFF2-40B4-BE49-F238E27FC236}">
                <a16:creationId xmlns:a16="http://schemas.microsoft.com/office/drawing/2014/main" id="{432FF946-1F45-98BC-9E2F-DD2874A9D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987" y="2210074"/>
            <a:ext cx="3637615" cy="5456422"/>
          </a:xfrm>
          <a:prstGeom prst="rect">
            <a:avLst/>
          </a:prstGeom>
        </p:spPr>
      </p:pic>
      <p:sp>
        <p:nvSpPr>
          <p:cNvPr id="26" name="Rounded Rectangular Callout 25">
            <a:extLst>
              <a:ext uri="{FF2B5EF4-FFF2-40B4-BE49-F238E27FC236}">
                <a16:creationId xmlns:a16="http://schemas.microsoft.com/office/drawing/2014/main" id="{7AA81B12-2A1C-A4B0-D2FA-34AFD58DD1A4}"/>
              </a:ext>
            </a:extLst>
          </p:cNvPr>
          <p:cNvSpPr/>
          <p:nvPr/>
        </p:nvSpPr>
        <p:spPr>
          <a:xfrm>
            <a:off x="697785" y="1366517"/>
            <a:ext cx="3637615" cy="984311"/>
          </a:xfrm>
          <a:custGeom>
            <a:avLst/>
            <a:gdLst>
              <a:gd name="connsiteX0" fmla="*/ 0 w 3637615"/>
              <a:gd name="connsiteY0" fmla="*/ 164055 h 984311"/>
              <a:gd name="connsiteX1" fmla="*/ 164055 w 3637615"/>
              <a:gd name="connsiteY1" fmla="*/ 0 h 984311"/>
              <a:gd name="connsiteX2" fmla="*/ 757947 w 3637615"/>
              <a:gd name="connsiteY2" fmla="*/ 0 h 984311"/>
              <a:gd name="connsiteX3" fmla="*/ 1371419 w 3637615"/>
              <a:gd name="connsiteY3" fmla="*/ 0 h 984311"/>
              <a:gd name="connsiteX4" fmla="*/ 2121942 w 3637615"/>
              <a:gd name="connsiteY4" fmla="*/ 0 h 984311"/>
              <a:gd name="connsiteX5" fmla="*/ 2121942 w 3637615"/>
              <a:gd name="connsiteY5" fmla="*/ 0 h 984311"/>
              <a:gd name="connsiteX6" fmla="*/ 2594832 w 3637615"/>
              <a:gd name="connsiteY6" fmla="*/ 0 h 984311"/>
              <a:gd name="connsiteX7" fmla="*/ 3031346 w 3637615"/>
              <a:gd name="connsiteY7" fmla="*/ 0 h 984311"/>
              <a:gd name="connsiteX8" fmla="*/ 3473560 w 3637615"/>
              <a:gd name="connsiteY8" fmla="*/ 0 h 984311"/>
              <a:gd name="connsiteX9" fmla="*/ 3637615 w 3637615"/>
              <a:gd name="connsiteY9" fmla="*/ 164055 h 984311"/>
              <a:gd name="connsiteX10" fmla="*/ 3637615 w 3637615"/>
              <a:gd name="connsiteY10" fmla="*/ 574181 h 984311"/>
              <a:gd name="connsiteX11" fmla="*/ 3637615 w 3637615"/>
              <a:gd name="connsiteY11" fmla="*/ 574181 h 984311"/>
              <a:gd name="connsiteX12" fmla="*/ 3637615 w 3637615"/>
              <a:gd name="connsiteY12" fmla="*/ 820259 h 984311"/>
              <a:gd name="connsiteX13" fmla="*/ 3637615 w 3637615"/>
              <a:gd name="connsiteY13" fmla="*/ 820256 h 984311"/>
              <a:gd name="connsiteX14" fmla="*/ 3473560 w 3637615"/>
              <a:gd name="connsiteY14" fmla="*/ 984311 h 984311"/>
              <a:gd name="connsiteX15" fmla="*/ 3031346 w 3637615"/>
              <a:gd name="connsiteY15" fmla="*/ 984311 h 984311"/>
              <a:gd name="connsiteX16" fmla="*/ 3316711 w 3637615"/>
              <a:gd name="connsiteY16" fmla="*/ 1226275 h 984311"/>
              <a:gd name="connsiteX17" fmla="*/ 3602076 w 3637615"/>
              <a:gd name="connsiteY17" fmla="*/ 1468238 h 984311"/>
              <a:gd name="connsiteX18" fmla="*/ 3123499 w 3637615"/>
              <a:gd name="connsiteY18" fmla="*/ 1311768 h 984311"/>
              <a:gd name="connsiteX19" fmla="*/ 2674525 w 3637615"/>
              <a:gd name="connsiteY19" fmla="*/ 1164977 h 984311"/>
              <a:gd name="connsiteX20" fmla="*/ 2121942 w 3637615"/>
              <a:gd name="connsiteY20" fmla="*/ 984311 h 984311"/>
              <a:gd name="connsiteX21" fmla="*/ 1469313 w 3637615"/>
              <a:gd name="connsiteY21" fmla="*/ 984311 h 984311"/>
              <a:gd name="connsiteX22" fmla="*/ 797105 w 3637615"/>
              <a:gd name="connsiteY22" fmla="*/ 984311 h 984311"/>
              <a:gd name="connsiteX23" fmla="*/ 164055 w 3637615"/>
              <a:gd name="connsiteY23" fmla="*/ 984311 h 984311"/>
              <a:gd name="connsiteX24" fmla="*/ 0 w 3637615"/>
              <a:gd name="connsiteY24" fmla="*/ 820256 h 984311"/>
              <a:gd name="connsiteX25" fmla="*/ 0 w 3637615"/>
              <a:gd name="connsiteY25" fmla="*/ 820259 h 984311"/>
              <a:gd name="connsiteX26" fmla="*/ 0 w 3637615"/>
              <a:gd name="connsiteY26" fmla="*/ 574181 h 984311"/>
              <a:gd name="connsiteX27" fmla="*/ 0 w 3637615"/>
              <a:gd name="connsiteY27" fmla="*/ 574181 h 984311"/>
              <a:gd name="connsiteX28" fmla="*/ 0 w 3637615"/>
              <a:gd name="connsiteY28" fmla="*/ 164055 h 984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637615" h="984311" fill="none" extrusionOk="0">
                <a:moveTo>
                  <a:pt x="0" y="164055"/>
                </a:moveTo>
                <a:cubicBezTo>
                  <a:pt x="8472" y="80429"/>
                  <a:pt x="58307" y="-5187"/>
                  <a:pt x="164055" y="0"/>
                </a:cubicBezTo>
                <a:cubicBezTo>
                  <a:pt x="329932" y="-27781"/>
                  <a:pt x="557711" y="-24987"/>
                  <a:pt x="757947" y="0"/>
                </a:cubicBezTo>
                <a:cubicBezTo>
                  <a:pt x="958183" y="24987"/>
                  <a:pt x="1225738" y="7664"/>
                  <a:pt x="1371419" y="0"/>
                </a:cubicBezTo>
                <a:cubicBezTo>
                  <a:pt x="1517100" y="-7664"/>
                  <a:pt x="1941526" y="-23574"/>
                  <a:pt x="2121942" y="0"/>
                </a:cubicBezTo>
                <a:lnTo>
                  <a:pt x="2121942" y="0"/>
                </a:lnTo>
                <a:cubicBezTo>
                  <a:pt x="2319871" y="14800"/>
                  <a:pt x="2395247" y="-10342"/>
                  <a:pt x="2594832" y="0"/>
                </a:cubicBezTo>
                <a:cubicBezTo>
                  <a:pt x="2794417" y="10342"/>
                  <a:pt x="2915687" y="11090"/>
                  <a:pt x="3031346" y="0"/>
                </a:cubicBezTo>
                <a:cubicBezTo>
                  <a:pt x="3156542" y="21373"/>
                  <a:pt x="3255577" y="11309"/>
                  <a:pt x="3473560" y="0"/>
                </a:cubicBezTo>
                <a:cubicBezTo>
                  <a:pt x="3582152" y="3567"/>
                  <a:pt x="3626020" y="80936"/>
                  <a:pt x="3637615" y="164055"/>
                </a:cubicBezTo>
                <a:cubicBezTo>
                  <a:pt x="3640619" y="250628"/>
                  <a:pt x="3640978" y="472263"/>
                  <a:pt x="3637615" y="574181"/>
                </a:cubicBezTo>
                <a:lnTo>
                  <a:pt x="3637615" y="574181"/>
                </a:lnTo>
                <a:cubicBezTo>
                  <a:pt x="3644869" y="695113"/>
                  <a:pt x="3634276" y="745678"/>
                  <a:pt x="3637615" y="820259"/>
                </a:cubicBezTo>
                <a:lnTo>
                  <a:pt x="3637615" y="820256"/>
                </a:lnTo>
                <a:cubicBezTo>
                  <a:pt x="3657605" y="920161"/>
                  <a:pt x="3566590" y="986681"/>
                  <a:pt x="3473560" y="984311"/>
                </a:cubicBezTo>
                <a:cubicBezTo>
                  <a:pt x="3380670" y="998547"/>
                  <a:pt x="3245909" y="980049"/>
                  <a:pt x="3031346" y="984311"/>
                </a:cubicBezTo>
                <a:cubicBezTo>
                  <a:pt x="3158164" y="1089211"/>
                  <a:pt x="3191817" y="1129802"/>
                  <a:pt x="3316711" y="1226275"/>
                </a:cubicBezTo>
                <a:cubicBezTo>
                  <a:pt x="3441605" y="1322748"/>
                  <a:pt x="3456856" y="1358009"/>
                  <a:pt x="3602076" y="1468238"/>
                </a:cubicBezTo>
                <a:cubicBezTo>
                  <a:pt x="3442008" y="1429465"/>
                  <a:pt x="3328442" y="1396920"/>
                  <a:pt x="3123499" y="1311768"/>
                </a:cubicBezTo>
                <a:cubicBezTo>
                  <a:pt x="2918556" y="1226617"/>
                  <a:pt x="2818427" y="1188854"/>
                  <a:pt x="2674525" y="1164977"/>
                </a:cubicBezTo>
                <a:cubicBezTo>
                  <a:pt x="2530623" y="1141100"/>
                  <a:pt x="2355092" y="1079150"/>
                  <a:pt x="2121942" y="984311"/>
                </a:cubicBezTo>
                <a:cubicBezTo>
                  <a:pt x="1812189" y="982981"/>
                  <a:pt x="1721574" y="975934"/>
                  <a:pt x="1469313" y="984311"/>
                </a:cubicBezTo>
                <a:cubicBezTo>
                  <a:pt x="1217052" y="992688"/>
                  <a:pt x="1093507" y="980304"/>
                  <a:pt x="797105" y="984311"/>
                </a:cubicBezTo>
                <a:cubicBezTo>
                  <a:pt x="500703" y="988318"/>
                  <a:pt x="393235" y="982022"/>
                  <a:pt x="164055" y="984311"/>
                </a:cubicBezTo>
                <a:cubicBezTo>
                  <a:pt x="79830" y="989448"/>
                  <a:pt x="-6070" y="912558"/>
                  <a:pt x="0" y="820256"/>
                </a:cubicBezTo>
                <a:lnTo>
                  <a:pt x="0" y="820259"/>
                </a:lnTo>
                <a:cubicBezTo>
                  <a:pt x="-1317" y="763334"/>
                  <a:pt x="-1893" y="675137"/>
                  <a:pt x="0" y="574181"/>
                </a:cubicBezTo>
                <a:lnTo>
                  <a:pt x="0" y="574181"/>
                </a:lnTo>
                <a:cubicBezTo>
                  <a:pt x="-2745" y="486058"/>
                  <a:pt x="-1400" y="341130"/>
                  <a:pt x="0" y="164055"/>
                </a:cubicBezTo>
                <a:close/>
              </a:path>
              <a:path w="3637615" h="984311" stroke="0" extrusionOk="0">
                <a:moveTo>
                  <a:pt x="0" y="164055"/>
                </a:moveTo>
                <a:cubicBezTo>
                  <a:pt x="-13122" y="65356"/>
                  <a:pt x="60248" y="4955"/>
                  <a:pt x="164055" y="0"/>
                </a:cubicBezTo>
                <a:cubicBezTo>
                  <a:pt x="388696" y="-317"/>
                  <a:pt x="640523" y="6654"/>
                  <a:pt x="855842" y="0"/>
                </a:cubicBezTo>
                <a:cubicBezTo>
                  <a:pt x="1071161" y="-6654"/>
                  <a:pt x="1194372" y="15769"/>
                  <a:pt x="1488892" y="0"/>
                </a:cubicBezTo>
                <a:cubicBezTo>
                  <a:pt x="1783412" y="-15769"/>
                  <a:pt x="1859934" y="17073"/>
                  <a:pt x="2121942" y="0"/>
                </a:cubicBezTo>
                <a:lnTo>
                  <a:pt x="2121942" y="0"/>
                </a:lnTo>
                <a:cubicBezTo>
                  <a:pt x="2235924" y="-1985"/>
                  <a:pt x="2362387" y="5270"/>
                  <a:pt x="2585738" y="0"/>
                </a:cubicBezTo>
                <a:cubicBezTo>
                  <a:pt x="2809089" y="-5270"/>
                  <a:pt x="2822644" y="-5449"/>
                  <a:pt x="3031346" y="0"/>
                </a:cubicBezTo>
                <a:cubicBezTo>
                  <a:pt x="3236025" y="21701"/>
                  <a:pt x="3377128" y="-18994"/>
                  <a:pt x="3473560" y="0"/>
                </a:cubicBezTo>
                <a:cubicBezTo>
                  <a:pt x="3577397" y="7408"/>
                  <a:pt x="3658748" y="78531"/>
                  <a:pt x="3637615" y="164055"/>
                </a:cubicBezTo>
                <a:cubicBezTo>
                  <a:pt x="3649386" y="301972"/>
                  <a:pt x="3650464" y="403816"/>
                  <a:pt x="3637615" y="574181"/>
                </a:cubicBezTo>
                <a:lnTo>
                  <a:pt x="3637615" y="574181"/>
                </a:lnTo>
                <a:cubicBezTo>
                  <a:pt x="3642475" y="630427"/>
                  <a:pt x="3629552" y="748884"/>
                  <a:pt x="3637615" y="820259"/>
                </a:cubicBezTo>
                <a:lnTo>
                  <a:pt x="3637615" y="820256"/>
                </a:lnTo>
                <a:cubicBezTo>
                  <a:pt x="3643369" y="917909"/>
                  <a:pt x="3566891" y="981924"/>
                  <a:pt x="3473560" y="984311"/>
                </a:cubicBezTo>
                <a:cubicBezTo>
                  <a:pt x="3347920" y="983333"/>
                  <a:pt x="3207460" y="988528"/>
                  <a:pt x="3031346" y="984311"/>
                </a:cubicBezTo>
                <a:cubicBezTo>
                  <a:pt x="3167968" y="1087594"/>
                  <a:pt x="3224644" y="1144389"/>
                  <a:pt x="3316711" y="1226275"/>
                </a:cubicBezTo>
                <a:cubicBezTo>
                  <a:pt x="3408779" y="1308160"/>
                  <a:pt x="3456374" y="1360430"/>
                  <a:pt x="3602076" y="1468238"/>
                </a:cubicBezTo>
                <a:cubicBezTo>
                  <a:pt x="3500316" y="1457834"/>
                  <a:pt x="3264726" y="1378806"/>
                  <a:pt x="3153102" y="1321447"/>
                </a:cubicBezTo>
                <a:cubicBezTo>
                  <a:pt x="3041478" y="1264088"/>
                  <a:pt x="2908600" y="1226801"/>
                  <a:pt x="2689327" y="1169816"/>
                </a:cubicBezTo>
                <a:cubicBezTo>
                  <a:pt x="2470054" y="1112831"/>
                  <a:pt x="2339203" y="1049081"/>
                  <a:pt x="2121942" y="984311"/>
                </a:cubicBezTo>
                <a:cubicBezTo>
                  <a:pt x="1813777" y="974022"/>
                  <a:pt x="1747816" y="979261"/>
                  <a:pt x="1488892" y="984311"/>
                </a:cubicBezTo>
                <a:cubicBezTo>
                  <a:pt x="1229968" y="989362"/>
                  <a:pt x="1047545" y="992163"/>
                  <a:pt x="836263" y="984311"/>
                </a:cubicBezTo>
                <a:cubicBezTo>
                  <a:pt x="624981" y="976459"/>
                  <a:pt x="455353" y="984936"/>
                  <a:pt x="164055" y="984311"/>
                </a:cubicBezTo>
                <a:cubicBezTo>
                  <a:pt x="75399" y="978316"/>
                  <a:pt x="5771" y="917101"/>
                  <a:pt x="0" y="820256"/>
                </a:cubicBezTo>
                <a:lnTo>
                  <a:pt x="0" y="820259"/>
                </a:lnTo>
                <a:cubicBezTo>
                  <a:pt x="-9866" y="703654"/>
                  <a:pt x="11848" y="658998"/>
                  <a:pt x="0" y="574181"/>
                </a:cubicBezTo>
                <a:lnTo>
                  <a:pt x="0" y="574181"/>
                </a:lnTo>
                <a:cubicBezTo>
                  <a:pt x="-3688" y="455949"/>
                  <a:pt x="-2998" y="291171"/>
                  <a:pt x="0" y="164055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219033472">
                  <a:prstGeom prst="wedgeRoundRectCallout">
                    <a:avLst>
                      <a:gd name="adj1" fmla="val 49023"/>
                      <a:gd name="adj2" fmla="val 99164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424586-F89E-47BE-5D78-5822A2D4D39B}"/>
              </a:ext>
            </a:extLst>
          </p:cNvPr>
          <p:cNvSpPr txBox="1"/>
          <p:nvPr/>
        </p:nvSpPr>
        <p:spPr>
          <a:xfrm>
            <a:off x="868786" y="1435732"/>
            <a:ext cx="3521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latin typeface="Comic Sans MS" panose="030F0902030302020204" pitchFamily="66" charset="0"/>
              </a:rPr>
              <a:t>What’s your favourite subject?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CD75E63B-69F0-E6C1-3666-BDF11689A22B}"/>
              </a:ext>
            </a:extLst>
          </p:cNvPr>
          <p:cNvSpPr/>
          <p:nvPr/>
        </p:nvSpPr>
        <p:spPr>
          <a:xfrm>
            <a:off x="7263779" y="1225763"/>
            <a:ext cx="3637615" cy="984311"/>
          </a:xfrm>
          <a:custGeom>
            <a:avLst/>
            <a:gdLst>
              <a:gd name="connsiteX0" fmla="*/ 0 w 3637615"/>
              <a:gd name="connsiteY0" fmla="*/ 164055 h 984311"/>
              <a:gd name="connsiteX1" fmla="*/ 164055 w 3637615"/>
              <a:gd name="connsiteY1" fmla="*/ 0 h 984311"/>
              <a:gd name="connsiteX2" fmla="*/ 606269 w 3637615"/>
              <a:gd name="connsiteY2" fmla="*/ 0 h 984311"/>
              <a:gd name="connsiteX3" fmla="*/ 606269 w 3637615"/>
              <a:gd name="connsiteY3" fmla="*/ 0 h 984311"/>
              <a:gd name="connsiteX4" fmla="*/ 1033689 w 3637615"/>
              <a:gd name="connsiteY4" fmla="*/ 0 h 984311"/>
              <a:gd name="connsiteX5" fmla="*/ 1515673 w 3637615"/>
              <a:gd name="connsiteY5" fmla="*/ 0 h 984311"/>
              <a:gd name="connsiteX6" fmla="*/ 2148723 w 3637615"/>
              <a:gd name="connsiteY6" fmla="*/ 0 h 984311"/>
              <a:gd name="connsiteX7" fmla="*/ 2762194 w 3637615"/>
              <a:gd name="connsiteY7" fmla="*/ 0 h 984311"/>
              <a:gd name="connsiteX8" fmla="*/ 3473560 w 3637615"/>
              <a:gd name="connsiteY8" fmla="*/ 0 h 984311"/>
              <a:gd name="connsiteX9" fmla="*/ 3637615 w 3637615"/>
              <a:gd name="connsiteY9" fmla="*/ 164055 h 984311"/>
              <a:gd name="connsiteX10" fmla="*/ 3637615 w 3637615"/>
              <a:gd name="connsiteY10" fmla="*/ 574181 h 984311"/>
              <a:gd name="connsiteX11" fmla="*/ 3637615 w 3637615"/>
              <a:gd name="connsiteY11" fmla="*/ 574181 h 984311"/>
              <a:gd name="connsiteX12" fmla="*/ 3637615 w 3637615"/>
              <a:gd name="connsiteY12" fmla="*/ 820259 h 984311"/>
              <a:gd name="connsiteX13" fmla="*/ 3637615 w 3637615"/>
              <a:gd name="connsiteY13" fmla="*/ 820256 h 984311"/>
              <a:gd name="connsiteX14" fmla="*/ 3473560 w 3637615"/>
              <a:gd name="connsiteY14" fmla="*/ 984311 h 984311"/>
              <a:gd name="connsiteX15" fmla="*/ 2781773 w 3637615"/>
              <a:gd name="connsiteY15" fmla="*/ 984311 h 984311"/>
              <a:gd name="connsiteX16" fmla="*/ 2129144 w 3637615"/>
              <a:gd name="connsiteY16" fmla="*/ 984311 h 984311"/>
              <a:gd name="connsiteX17" fmla="*/ 1515673 w 3637615"/>
              <a:gd name="connsiteY17" fmla="*/ 984311 h 984311"/>
              <a:gd name="connsiteX18" fmla="*/ 1042589 w 3637615"/>
              <a:gd name="connsiteY18" fmla="*/ 1232062 h 984311"/>
              <a:gd name="connsiteX19" fmla="*/ 569505 w 3637615"/>
              <a:gd name="connsiteY19" fmla="*/ 1479813 h 984311"/>
              <a:gd name="connsiteX20" fmla="*/ 606269 w 3637615"/>
              <a:gd name="connsiteY20" fmla="*/ 984311 h 984311"/>
              <a:gd name="connsiteX21" fmla="*/ 164055 w 3637615"/>
              <a:gd name="connsiteY21" fmla="*/ 984311 h 984311"/>
              <a:gd name="connsiteX22" fmla="*/ 0 w 3637615"/>
              <a:gd name="connsiteY22" fmla="*/ 820256 h 984311"/>
              <a:gd name="connsiteX23" fmla="*/ 0 w 3637615"/>
              <a:gd name="connsiteY23" fmla="*/ 820259 h 984311"/>
              <a:gd name="connsiteX24" fmla="*/ 0 w 3637615"/>
              <a:gd name="connsiteY24" fmla="*/ 574181 h 984311"/>
              <a:gd name="connsiteX25" fmla="*/ 0 w 3637615"/>
              <a:gd name="connsiteY25" fmla="*/ 574181 h 984311"/>
              <a:gd name="connsiteX26" fmla="*/ 0 w 3637615"/>
              <a:gd name="connsiteY26" fmla="*/ 164055 h 984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637615" h="984311" fill="none" extrusionOk="0">
                <a:moveTo>
                  <a:pt x="0" y="164055"/>
                </a:moveTo>
                <a:cubicBezTo>
                  <a:pt x="2137" y="80647"/>
                  <a:pt x="75836" y="-701"/>
                  <a:pt x="164055" y="0"/>
                </a:cubicBezTo>
                <a:cubicBezTo>
                  <a:pt x="295523" y="-12282"/>
                  <a:pt x="499653" y="21524"/>
                  <a:pt x="606269" y="0"/>
                </a:cubicBezTo>
                <a:lnTo>
                  <a:pt x="606269" y="0"/>
                </a:lnTo>
                <a:cubicBezTo>
                  <a:pt x="795842" y="2542"/>
                  <a:pt x="916001" y="16915"/>
                  <a:pt x="1033689" y="0"/>
                </a:cubicBezTo>
                <a:cubicBezTo>
                  <a:pt x="1151377" y="-16915"/>
                  <a:pt x="1387014" y="9481"/>
                  <a:pt x="1515673" y="0"/>
                </a:cubicBezTo>
                <a:cubicBezTo>
                  <a:pt x="1738629" y="13373"/>
                  <a:pt x="1941943" y="10423"/>
                  <a:pt x="2148723" y="0"/>
                </a:cubicBezTo>
                <a:cubicBezTo>
                  <a:pt x="2355503" y="-10423"/>
                  <a:pt x="2545450" y="24756"/>
                  <a:pt x="2762194" y="0"/>
                </a:cubicBezTo>
                <a:cubicBezTo>
                  <a:pt x="2978938" y="-24756"/>
                  <a:pt x="3328560" y="8404"/>
                  <a:pt x="3473560" y="0"/>
                </a:cubicBezTo>
                <a:cubicBezTo>
                  <a:pt x="3570762" y="-1746"/>
                  <a:pt x="3636725" y="79617"/>
                  <a:pt x="3637615" y="164055"/>
                </a:cubicBezTo>
                <a:cubicBezTo>
                  <a:pt x="3643931" y="338327"/>
                  <a:pt x="3646633" y="457036"/>
                  <a:pt x="3637615" y="574181"/>
                </a:cubicBezTo>
                <a:lnTo>
                  <a:pt x="3637615" y="574181"/>
                </a:lnTo>
                <a:cubicBezTo>
                  <a:pt x="3625685" y="633933"/>
                  <a:pt x="3645459" y="760115"/>
                  <a:pt x="3637615" y="820259"/>
                </a:cubicBezTo>
                <a:lnTo>
                  <a:pt x="3637615" y="820256"/>
                </a:lnTo>
                <a:cubicBezTo>
                  <a:pt x="3643146" y="916671"/>
                  <a:pt x="3563156" y="989763"/>
                  <a:pt x="3473560" y="984311"/>
                </a:cubicBezTo>
                <a:cubicBezTo>
                  <a:pt x="3153945" y="979343"/>
                  <a:pt x="2984649" y="994194"/>
                  <a:pt x="2781773" y="984311"/>
                </a:cubicBezTo>
                <a:cubicBezTo>
                  <a:pt x="2578897" y="974428"/>
                  <a:pt x="2350326" y="1010619"/>
                  <a:pt x="2129144" y="984311"/>
                </a:cubicBezTo>
                <a:cubicBezTo>
                  <a:pt x="1907962" y="958003"/>
                  <a:pt x="1710857" y="982579"/>
                  <a:pt x="1515673" y="984311"/>
                </a:cubicBezTo>
                <a:cubicBezTo>
                  <a:pt x="1373023" y="1069650"/>
                  <a:pt x="1273986" y="1115951"/>
                  <a:pt x="1042589" y="1232062"/>
                </a:cubicBezTo>
                <a:cubicBezTo>
                  <a:pt x="811192" y="1348173"/>
                  <a:pt x="700991" y="1395607"/>
                  <a:pt x="569505" y="1479813"/>
                </a:cubicBezTo>
                <a:cubicBezTo>
                  <a:pt x="595032" y="1266075"/>
                  <a:pt x="587273" y="1189466"/>
                  <a:pt x="606269" y="984311"/>
                </a:cubicBezTo>
                <a:cubicBezTo>
                  <a:pt x="414027" y="990670"/>
                  <a:pt x="336818" y="969661"/>
                  <a:pt x="164055" y="984311"/>
                </a:cubicBezTo>
                <a:cubicBezTo>
                  <a:pt x="87206" y="973486"/>
                  <a:pt x="3306" y="910604"/>
                  <a:pt x="0" y="820256"/>
                </a:cubicBezTo>
                <a:lnTo>
                  <a:pt x="0" y="820259"/>
                </a:lnTo>
                <a:cubicBezTo>
                  <a:pt x="337" y="697660"/>
                  <a:pt x="-4497" y="695458"/>
                  <a:pt x="0" y="574181"/>
                </a:cubicBezTo>
                <a:lnTo>
                  <a:pt x="0" y="574181"/>
                </a:lnTo>
                <a:cubicBezTo>
                  <a:pt x="-2670" y="425606"/>
                  <a:pt x="-18381" y="365970"/>
                  <a:pt x="0" y="164055"/>
                </a:cubicBezTo>
                <a:close/>
              </a:path>
              <a:path w="3637615" h="984311" stroke="0" extrusionOk="0">
                <a:moveTo>
                  <a:pt x="0" y="164055"/>
                </a:moveTo>
                <a:cubicBezTo>
                  <a:pt x="-13122" y="65356"/>
                  <a:pt x="60248" y="4955"/>
                  <a:pt x="164055" y="0"/>
                </a:cubicBezTo>
                <a:cubicBezTo>
                  <a:pt x="319927" y="8057"/>
                  <a:pt x="419005" y="-2451"/>
                  <a:pt x="606269" y="0"/>
                </a:cubicBezTo>
                <a:lnTo>
                  <a:pt x="606269" y="0"/>
                </a:lnTo>
                <a:cubicBezTo>
                  <a:pt x="765869" y="-11837"/>
                  <a:pt x="886041" y="17501"/>
                  <a:pt x="1051877" y="0"/>
                </a:cubicBezTo>
                <a:cubicBezTo>
                  <a:pt x="1217713" y="-17501"/>
                  <a:pt x="1375163" y="17080"/>
                  <a:pt x="1515673" y="0"/>
                </a:cubicBezTo>
                <a:cubicBezTo>
                  <a:pt x="1654762" y="16375"/>
                  <a:pt x="2013057" y="-34503"/>
                  <a:pt x="2207460" y="0"/>
                </a:cubicBezTo>
                <a:cubicBezTo>
                  <a:pt x="2401863" y="34503"/>
                  <a:pt x="2673039" y="-24809"/>
                  <a:pt x="2860089" y="0"/>
                </a:cubicBezTo>
                <a:cubicBezTo>
                  <a:pt x="3047139" y="24809"/>
                  <a:pt x="3285881" y="-12341"/>
                  <a:pt x="3473560" y="0"/>
                </a:cubicBezTo>
                <a:cubicBezTo>
                  <a:pt x="3577397" y="7408"/>
                  <a:pt x="3658748" y="78531"/>
                  <a:pt x="3637615" y="164055"/>
                </a:cubicBezTo>
                <a:cubicBezTo>
                  <a:pt x="3649386" y="301972"/>
                  <a:pt x="3650464" y="403816"/>
                  <a:pt x="3637615" y="574181"/>
                </a:cubicBezTo>
                <a:lnTo>
                  <a:pt x="3637615" y="574181"/>
                </a:lnTo>
                <a:cubicBezTo>
                  <a:pt x="3642475" y="630427"/>
                  <a:pt x="3629552" y="748884"/>
                  <a:pt x="3637615" y="820259"/>
                </a:cubicBezTo>
                <a:lnTo>
                  <a:pt x="3637615" y="820256"/>
                </a:lnTo>
                <a:cubicBezTo>
                  <a:pt x="3643369" y="917909"/>
                  <a:pt x="3566891" y="981924"/>
                  <a:pt x="3473560" y="984311"/>
                </a:cubicBezTo>
                <a:cubicBezTo>
                  <a:pt x="3292215" y="1002764"/>
                  <a:pt x="2989498" y="993897"/>
                  <a:pt x="2820931" y="984311"/>
                </a:cubicBezTo>
                <a:cubicBezTo>
                  <a:pt x="2652364" y="974725"/>
                  <a:pt x="2422950" y="982537"/>
                  <a:pt x="2168302" y="984311"/>
                </a:cubicBezTo>
                <a:cubicBezTo>
                  <a:pt x="1913654" y="986085"/>
                  <a:pt x="1750053" y="993107"/>
                  <a:pt x="1515673" y="984311"/>
                </a:cubicBezTo>
                <a:cubicBezTo>
                  <a:pt x="1407841" y="1014987"/>
                  <a:pt x="1157288" y="1155098"/>
                  <a:pt x="1042589" y="1232062"/>
                </a:cubicBezTo>
                <a:cubicBezTo>
                  <a:pt x="927890" y="1309026"/>
                  <a:pt x="701890" y="1432383"/>
                  <a:pt x="569505" y="1479813"/>
                </a:cubicBezTo>
                <a:cubicBezTo>
                  <a:pt x="601443" y="1270052"/>
                  <a:pt x="608964" y="1188411"/>
                  <a:pt x="606269" y="984311"/>
                </a:cubicBezTo>
                <a:cubicBezTo>
                  <a:pt x="385644" y="995304"/>
                  <a:pt x="257165" y="964519"/>
                  <a:pt x="164055" y="984311"/>
                </a:cubicBezTo>
                <a:cubicBezTo>
                  <a:pt x="72936" y="970451"/>
                  <a:pt x="8088" y="912548"/>
                  <a:pt x="0" y="820256"/>
                </a:cubicBezTo>
                <a:lnTo>
                  <a:pt x="0" y="820259"/>
                </a:lnTo>
                <a:cubicBezTo>
                  <a:pt x="-11509" y="729206"/>
                  <a:pt x="-6972" y="665531"/>
                  <a:pt x="0" y="574181"/>
                </a:cubicBezTo>
                <a:lnTo>
                  <a:pt x="0" y="574181"/>
                </a:lnTo>
                <a:cubicBezTo>
                  <a:pt x="-4669" y="479845"/>
                  <a:pt x="-13475" y="287880"/>
                  <a:pt x="0" y="164055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219033472">
                  <a:prstGeom prst="wedgeRoundRectCallout">
                    <a:avLst>
                      <a:gd name="adj1" fmla="val -34344"/>
                      <a:gd name="adj2" fmla="val 100340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77AB61-698D-26A8-D454-0D1F07990000}"/>
              </a:ext>
            </a:extLst>
          </p:cNvPr>
          <p:cNvSpPr txBox="1"/>
          <p:nvPr/>
        </p:nvSpPr>
        <p:spPr>
          <a:xfrm>
            <a:off x="7434780" y="1294978"/>
            <a:ext cx="3197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latin typeface="Comic Sans MS" panose="030F0902030302020204" pitchFamily="66" charset="0"/>
              </a:rPr>
              <a:t>My favourite subject is English.</a:t>
            </a:r>
          </a:p>
        </p:txBody>
      </p:sp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09A5ECAF-C1A2-7F45-5AA1-2CD815821A79}"/>
              </a:ext>
            </a:extLst>
          </p:cNvPr>
          <p:cNvSpPr/>
          <p:nvPr/>
        </p:nvSpPr>
        <p:spPr>
          <a:xfrm>
            <a:off x="8292228" y="2491586"/>
            <a:ext cx="3637615" cy="984311"/>
          </a:xfrm>
          <a:custGeom>
            <a:avLst/>
            <a:gdLst>
              <a:gd name="connsiteX0" fmla="*/ 0 w 3637615"/>
              <a:gd name="connsiteY0" fmla="*/ 164055 h 984311"/>
              <a:gd name="connsiteX1" fmla="*/ 164055 w 3637615"/>
              <a:gd name="connsiteY1" fmla="*/ 0 h 984311"/>
              <a:gd name="connsiteX2" fmla="*/ 606269 w 3637615"/>
              <a:gd name="connsiteY2" fmla="*/ 0 h 984311"/>
              <a:gd name="connsiteX3" fmla="*/ 606269 w 3637615"/>
              <a:gd name="connsiteY3" fmla="*/ 0 h 984311"/>
              <a:gd name="connsiteX4" fmla="*/ 1042783 w 3637615"/>
              <a:gd name="connsiteY4" fmla="*/ 0 h 984311"/>
              <a:gd name="connsiteX5" fmla="*/ 1515673 w 3637615"/>
              <a:gd name="connsiteY5" fmla="*/ 0 h 984311"/>
              <a:gd name="connsiteX6" fmla="*/ 2207460 w 3637615"/>
              <a:gd name="connsiteY6" fmla="*/ 0 h 984311"/>
              <a:gd name="connsiteX7" fmla="*/ 2820931 w 3637615"/>
              <a:gd name="connsiteY7" fmla="*/ 0 h 984311"/>
              <a:gd name="connsiteX8" fmla="*/ 3473560 w 3637615"/>
              <a:gd name="connsiteY8" fmla="*/ 0 h 984311"/>
              <a:gd name="connsiteX9" fmla="*/ 3637615 w 3637615"/>
              <a:gd name="connsiteY9" fmla="*/ 164055 h 984311"/>
              <a:gd name="connsiteX10" fmla="*/ 3637615 w 3637615"/>
              <a:gd name="connsiteY10" fmla="*/ 574181 h 984311"/>
              <a:gd name="connsiteX11" fmla="*/ 3637615 w 3637615"/>
              <a:gd name="connsiteY11" fmla="*/ 574181 h 984311"/>
              <a:gd name="connsiteX12" fmla="*/ 3637615 w 3637615"/>
              <a:gd name="connsiteY12" fmla="*/ 820259 h 984311"/>
              <a:gd name="connsiteX13" fmla="*/ 3637615 w 3637615"/>
              <a:gd name="connsiteY13" fmla="*/ 820256 h 984311"/>
              <a:gd name="connsiteX14" fmla="*/ 3473560 w 3637615"/>
              <a:gd name="connsiteY14" fmla="*/ 984311 h 984311"/>
              <a:gd name="connsiteX15" fmla="*/ 2781773 w 3637615"/>
              <a:gd name="connsiteY15" fmla="*/ 984311 h 984311"/>
              <a:gd name="connsiteX16" fmla="*/ 2129144 w 3637615"/>
              <a:gd name="connsiteY16" fmla="*/ 984311 h 984311"/>
              <a:gd name="connsiteX17" fmla="*/ 1515673 w 3637615"/>
              <a:gd name="connsiteY17" fmla="*/ 984311 h 984311"/>
              <a:gd name="connsiteX18" fmla="*/ 906601 w 3637615"/>
              <a:gd name="connsiteY18" fmla="*/ 1137038 h 984311"/>
              <a:gd name="connsiteX19" fmla="*/ 278692 w 3637615"/>
              <a:gd name="connsiteY19" fmla="*/ 1294488 h 984311"/>
              <a:gd name="connsiteX20" fmla="*/ -368054 w 3637615"/>
              <a:gd name="connsiteY20" fmla="*/ 1456662 h 984311"/>
              <a:gd name="connsiteX21" fmla="*/ 128851 w 3637615"/>
              <a:gd name="connsiteY21" fmla="*/ 1215763 h 984311"/>
              <a:gd name="connsiteX22" fmla="*/ 606269 w 3637615"/>
              <a:gd name="connsiteY22" fmla="*/ 984311 h 984311"/>
              <a:gd name="connsiteX23" fmla="*/ 164055 w 3637615"/>
              <a:gd name="connsiteY23" fmla="*/ 984311 h 984311"/>
              <a:gd name="connsiteX24" fmla="*/ 0 w 3637615"/>
              <a:gd name="connsiteY24" fmla="*/ 820256 h 984311"/>
              <a:gd name="connsiteX25" fmla="*/ 0 w 3637615"/>
              <a:gd name="connsiteY25" fmla="*/ 820259 h 984311"/>
              <a:gd name="connsiteX26" fmla="*/ 0 w 3637615"/>
              <a:gd name="connsiteY26" fmla="*/ 574181 h 984311"/>
              <a:gd name="connsiteX27" fmla="*/ 0 w 3637615"/>
              <a:gd name="connsiteY27" fmla="*/ 574181 h 984311"/>
              <a:gd name="connsiteX28" fmla="*/ 0 w 3637615"/>
              <a:gd name="connsiteY28" fmla="*/ 164055 h 984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637615" h="984311" fill="none" extrusionOk="0">
                <a:moveTo>
                  <a:pt x="0" y="164055"/>
                </a:moveTo>
                <a:cubicBezTo>
                  <a:pt x="8472" y="80429"/>
                  <a:pt x="58307" y="-5187"/>
                  <a:pt x="164055" y="0"/>
                </a:cubicBezTo>
                <a:cubicBezTo>
                  <a:pt x="299068" y="-8712"/>
                  <a:pt x="438559" y="1658"/>
                  <a:pt x="606269" y="0"/>
                </a:cubicBezTo>
                <a:lnTo>
                  <a:pt x="606269" y="0"/>
                </a:lnTo>
                <a:cubicBezTo>
                  <a:pt x="707492" y="21449"/>
                  <a:pt x="857326" y="-2408"/>
                  <a:pt x="1042783" y="0"/>
                </a:cubicBezTo>
                <a:cubicBezTo>
                  <a:pt x="1228240" y="2408"/>
                  <a:pt x="1359601" y="225"/>
                  <a:pt x="1515673" y="0"/>
                </a:cubicBezTo>
                <a:cubicBezTo>
                  <a:pt x="1702350" y="-28527"/>
                  <a:pt x="1905838" y="31290"/>
                  <a:pt x="2207460" y="0"/>
                </a:cubicBezTo>
                <a:cubicBezTo>
                  <a:pt x="2509082" y="-31290"/>
                  <a:pt x="2680652" y="-14478"/>
                  <a:pt x="2820931" y="0"/>
                </a:cubicBezTo>
                <a:cubicBezTo>
                  <a:pt x="2961210" y="14478"/>
                  <a:pt x="3277242" y="-26417"/>
                  <a:pt x="3473560" y="0"/>
                </a:cubicBezTo>
                <a:cubicBezTo>
                  <a:pt x="3582152" y="3567"/>
                  <a:pt x="3626020" y="80936"/>
                  <a:pt x="3637615" y="164055"/>
                </a:cubicBezTo>
                <a:cubicBezTo>
                  <a:pt x="3640619" y="250628"/>
                  <a:pt x="3640978" y="472263"/>
                  <a:pt x="3637615" y="574181"/>
                </a:cubicBezTo>
                <a:lnTo>
                  <a:pt x="3637615" y="574181"/>
                </a:lnTo>
                <a:cubicBezTo>
                  <a:pt x="3644869" y="695113"/>
                  <a:pt x="3634276" y="745678"/>
                  <a:pt x="3637615" y="820259"/>
                </a:cubicBezTo>
                <a:lnTo>
                  <a:pt x="3637615" y="820256"/>
                </a:lnTo>
                <a:cubicBezTo>
                  <a:pt x="3657605" y="920161"/>
                  <a:pt x="3566590" y="986681"/>
                  <a:pt x="3473560" y="984311"/>
                </a:cubicBezTo>
                <a:cubicBezTo>
                  <a:pt x="3317024" y="987750"/>
                  <a:pt x="2996972" y="957132"/>
                  <a:pt x="2781773" y="984311"/>
                </a:cubicBezTo>
                <a:cubicBezTo>
                  <a:pt x="2566574" y="1011490"/>
                  <a:pt x="2362805" y="1007487"/>
                  <a:pt x="2129144" y="984311"/>
                </a:cubicBezTo>
                <a:cubicBezTo>
                  <a:pt x="1895483" y="961135"/>
                  <a:pt x="1719741" y="977262"/>
                  <a:pt x="1515673" y="984311"/>
                </a:cubicBezTo>
                <a:cubicBezTo>
                  <a:pt x="1289590" y="1046327"/>
                  <a:pt x="1213316" y="1073085"/>
                  <a:pt x="906601" y="1137038"/>
                </a:cubicBezTo>
                <a:cubicBezTo>
                  <a:pt x="599886" y="1200991"/>
                  <a:pt x="550431" y="1215414"/>
                  <a:pt x="278692" y="1294488"/>
                </a:cubicBezTo>
                <a:cubicBezTo>
                  <a:pt x="6953" y="1373562"/>
                  <a:pt x="-220795" y="1400668"/>
                  <a:pt x="-368054" y="1456662"/>
                </a:cubicBezTo>
                <a:cubicBezTo>
                  <a:pt x="-243796" y="1395871"/>
                  <a:pt x="-10339" y="1255370"/>
                  <a:pt x="128851" y="1215763"/>
                </a:cubicBezTo>
                <a:cubicBezTo>
                  <a:pt x="268041" y="1176156"/>
                  <a:pt x="484356" y="1065117"/>
                  <a:pt x="606269" y="984311"/>
                </a:cubicBezTo>
                <a:cubicBezTo>
                  <a:pt x="501608" y="997387"/>
                  <a:pt x="314996" y="965358"/>
                  <a:pt x="164055" y="984311"/>
                </a:cubicBezTo>
                <a:cubicBezTo>
                  <a:pt x="79830" y="989448"/>
                  <a:pt x="-6070" y="912558"/>
                  <a:pt x="0" y="820256"/>
                </a:cubicBezTo>
                <a:lnTo>
                  <a:pt x="0" y="820259"/>
                </a:lnTo>
                <a:cubicBezTo>
                  <a:pt x="-1317" y="763334"/>
                  <a:pt x="-1893" y="675137"/>
                  <a:pt x="0" y="574181"/>
                </a:cubicBezTo>
                <a:lnTo>
                  <a:pt x="0" y="574181"/>
                </a:lnTo>
                <a:cubicBezTo>
                  <a:pt x="-2745" y="486058"/>
                  <a:pt x="-1400" y="341130"/>
                  <a:pt x="0" y="164055"/>
                </a:cubicBezTo>
                <a:close/>
              </a:path>
              <a:path w="3637615" h="984311" stroke="0" extrusionOk="0">
                <a:moveTo>
                  <a:pt x="0" y="164055"/>
                </a:moveTo>
                <a:cubicBezTo>
                  <a:pt x="-13122" y="65356"/>
                  <a:pt x="60248" y="4955"/>
                  <a:pt x="164055" y="0"/>
                </a:cubicBezTo>
                <a:cubicBezTo>
                  <a:pt x="319927" y="8057"/>
                  <a:pt x="419005" y="-2451"/>
                  <a:pt x="606269" y="0"/>
                </a:cubicBezTo>
                <a:lnTo>
                  <a:pt x="606269" y="0"/>
                </a:lnTo>
                <a:cubicBezTo>
                  <a:pt x="765869" y="-11837"/>
                  <a:pt x="886041" y="17501"/>
                  <a:pt x="1051877" y="0"/>
                </a:cubicBezTo>
                <a:cubicBezTo>
                  <a:pt x="1217713" y="-17501"/>
                  <a:pt x="1375163" y="17080"/>
                  <a:pt x="1515673" y="0"/>
                </a:cubicBezTo>
                <a:cubicBezTo>
                  <a:pt x="1654762" y="16375"/>
                  <a:pt x="2013057" y="-34503"/>
                  <a:pt x="2207460" y="0"/>
                </a:cubicBezTo>
                <a:cubicBezTo>
                  <a:pt x="2401863" y="34503"/>
                  <a:pt x="2673039" y="-24809"/>
                  <a:pt x="2860089" y="0"/>
                </a:cubicBezTo>
                <a:cubicBezTo>
                  <a:pt x="3047139" y="24809"/>
                  <a:pt x="3285881" y="-12341"/>
                  <a:pt x="3473560" y="0"/>
                </a:cubicBezTo>
                <a:cubicBezTo>
                  <a:pt x="3577397" y="7408"/>
                  <a:pt x="3658748" y="78531"/>
                  <a:pt x="3637615" y="164055"/>
                </a:cubicBezTo>
                <a:cubicBezTo>
                  <a:pt x="3649386" y="301972"/>
                  <a:pt x="3650464" y="403816"/>
                  <a:pt x="3637615" y="574181"/>
                </a:cubicBezTo>
                <a:lnTo>
                  <a:pt x="3637615" y="574181"/>
                </a:lnTo>
                <a:cubicBezTo>
                  <a:pt x="3642475" y="630427"/>
                  <a:pt x="3629552" y="748884"/>
                  <a:pt x="3637615" y="820259"/>
                </a:cubicBezTo>
                <a:lnTo>
                  <a:pt x="3637615" y="820256"/>
                </a:lnTo>
                <a:cubicBezTo>
                  <a:pt x="3643369" y="917909"/>
                  <a:pt x="3566891" y="981924"/>
                  <a:pt x="3473560" y="984311"/>
                </a:cubicBezTo>
                <a:cubicBezTo>
                  <a:pt x="3292215" y="1002764"/>
                  <a:pt x="2989498" y="993897"/>
                  <a:pt x="2820931" y="984311"/>
                </a:cubicBezTo>
                <a:cubicBezTo>
                  <a:pt x="2652364" y="974725"/>
                  <a:pt x="2422950" y="982537"/>
                  <a:pt x="2168302" y="984311"/>
                </a:cubicBezTo>
                <a:cubicBezTo>
                  <a:pt x="1913654" y="986085"/>
                  <a:pt x="1750053" y="993107"/>
                  <a:pt x="1515673" y="984311"/>
                </a:cubicBezTo>
                <a:cubicBezTo>
                  <a:pt x="1273496" y="1050690"/>
                  <a:pt x="1089006" y="1108213"/>
                  <a:pt x="887764" y="1141761"/>
                </a:cubicBezTo>
                <a:cubicBezTo>
                  <a:pt x="686522" y="1175309"/>
                  <a:pt x="441957" y="1252494"/>
                  <a:pt x="297530" y="1289765"/>
                </a:cubicBezTo>
                <a:cubicBezTo>
                  <a:pt x="153103" y="1327036"/>
                  <a:pt x="-68403" y="1379243"/>
                  <a:pt x="-368054" y="1456662"/>
                </a:cubicBezTo>
                <a:cubicBezTo>
                  <a:pt x="-165170" y="1338305"/>
                  <a:pt x="-35206" y="1307716"/>
                  <a:pt x="109364" y="1225210"/>
                </a:cubicBezTo>
                <a:cubicBezTo>
                  <a:pt x="253934" y="1142704"/>
                  <a:pt x="440726" y="1070488"/>
                  <a:pt x="606269" y="984311"/>
                </a:cubicBezTo>
                <a:cubicBezTo>
                  <a:pt x="455859" y="984299"/>
                  <a:pt x="265193" y="973429"/>
                  <a:pt x="164055" y="984311"/>
                </a:cubicBezTo>
                <a:cubicBezTo>
                  <a:pt x="75399" y="978316"/>
                  <a:pt x="5771" y="917101"/>
                  <a:pt x="0" y="820256"/>
                </a:cubicBezTo>
                <a:lnTo>
                  <a:pt x="0" y="820259"/>
                </a:lnTo>
                <a:cubicBezTo>
                  <a:pt x="-9866" y="703654"/>
                  <a:pt x="11848" y="658998"/>
                  <a:pt x="0" y="574181"/>
                </a:cubicBezTo>
                <a:lnTo>
                  <a:pt x="0" y="574181"/>
                </a:lnTo>
                <a:cubicBezTo>
                  <a:pt x="-3688" y="455949"/>
                  <a:pt x="-2998" y="291171"/>
                  <a:pt x="0" y="164055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219033472">
                  <a:prstGeom prst="wedgeRoundRectCallout">
                    <a:avLst>
                      <a:gd name="adj1" fmla="val -60118"/>
                      <a:gd name="adj2" fmla="val 97988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FE5ACB-4478-5E16-ADCD-DDB44B0AF254}"/>
              </a:ext>
            </a:extLst>
          </p:cNvPr>
          <p:cNvSpPr txBox="1"/>
          <p:nvPr/>
        </p:nvSpPr>
        <p:spPr>
          <a:xfrm>
            <a:off x="8463229" y="2560801"/>
            <a:ext cx="3197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latin typeface="Comic Sans MS" panose="030F0902030302020204" pitchFamily="66" charset="0"/>
              </a:rPr>
              <a:t>Which subject do you like best?</a:t>
            </a:r>
          </a:p>
        </p:txBody>
      </p:sp>
      <p:sp>
        <p:nvSpPr>
          <p:cNvPr id="14" name="Rounded Rectangular Callout 13">
            <a:extLst>
              <a:ext uri="{FF2B5EF4-FFF2-40B4-BE49-F238E27FC236}">
                <a16:creationId xmlns:a16="http://schemas.microsoft.com/office/drawing/2014/main" id="{21BB7643-A4AD-8D76-FBB4-13B8761ACB1B}"/>
              </a:ext>
            </a:extLst>
          </p:cNvPr>
          <p:cNvSpPr/>
          <p:nvPr/>
        </p:nvSpPr>
        <p:spPr>
          <a:xfrm>
            <a:off x="335360" y="3936598"/>
            <a:ext cx="3637615" cy="984311"/>
          </a:xfrm>
          <a:custGeom>
            <a:avLst/>
            <a:gdLst>
              <a:gd name="connsiteX0" fmla="*/ 0 w 3637615"/>
              <a:gd name="connsiteY0" fmla="*/ 164055 h 984311"/>
              <a:gd name="connsiteX1" fmla="*/ 164055 w 3637615"/>
              <a:gd name="connsiteY1" fmla="*/ 0 h 984311"/>
              <a:gd name="connsiteX2" fmla="*/ 757947 w 3637615"/>
              <a:gd name="connsiteY2" fmla="*/ 0 h 984311"/>
              <a:gd name="connsiteX3" fmla="*/ 1371419 w 3637615"/>
              <a:gd name="connsiteY3" fmla="*/ 0 h 984311"/>
              <a:gd name="connsiteX4" fmla="*/ 2121942 w 3637615"/>
              <a:gd name="connsiteY4" fmla="*/ 0 h 984311"/>
              <a:gd name="connsiteX5" fmla="*/ 2833050 w 3637615"/>
              <a:gd name="connsiteY5" fmla="*/ -90592 h 984311"/>
              <a:gd name="connsiteX6" fmla="*/ 3463656 w 3637615"/>
              <a:gd name="connsiteY6" fmla="*/ -170929 h 984311"/>
              <a:gd name="connsiteX7" fmla="*/ 4134513 w 3637615"/>
              <a:gd name="connsiteY7" fmla="*/ -256393 h 984311"/>
              <a:gd name="connsiteX8" fmla="*/ 3604993 w 3637615"/>
              <a:gd name="connsiteY8" fmla="*/ -133324 h 984311"/>
              <a:gd name="connsiteX9" fmla="*/ 3031346 w 3637615"/>
              <a:gd name="connsiteY9" fmla="*/ 0 h 984311"/>
              <a:gd name="connsiteX10" fmla="*/ 3473560 w 3637615"/>
              <a:gd name="connsiteY10" fmla="*/ 0 h 984311"/>
              <a:gd name="connsiteX11" fmla="*/ 3637615 w 3637615"/>
              <a:gd name="connsiteY11" fmla="*/ 164055 h 984311"/>
              <a:gd name="connsiteX12" fmla="*/ 3637615 w 3637615"/>
              <a:gd name="connsiteY12" fmla="*/ 164052 h 984311"/>
              <a:gd name="connsiteX13" fmla="*/ 3637615 w 3637615"/>
              <a:gd name="connsiteY13" fmla="*/ 164052 h 984311"/>
              <a:gd name="connsiteX14" fmla="*/ 3637615 w 3637615"/>
              <a:gd name="connsiteY14" fmla="*/ 410130 h 984311"/>
              <a:gd name="connsiteX15" fmla="*/ 3637615 w 3637615"/>
              <a:gd name="connsiteY15" fmla="*/ 820256 h 984311"/>
              <a:gd name="connsiteX16" fmla="*/ 3473560 w 3637615"/>
              <a:gd name="connsiteY16" fmla="*/ 984311 h 984311"/>
              <a:gd name="connsiteX17" fmla="*/ 3031346 w 3637615"/>
              <a:gd name="connsiteY17" fmla="*/ 984311 h 984311"/>
              <a:gd name="connsiteX18" fmla="*/ 2576644 w 3637615"/>
              <a:gd name="connsiteY18" fmla="*/ 984311 h 984311"/>
              <a:gd name="connsiteX19" fmla="*/ 2121942 w 3637615"/>
              <a:gd name="connsiteY19" fmla="*/ 984311 h 984311"/>
              <a:gd name="connsiteX20" fmla="*/ 2121942 w 3637615"/>
              <a:gd name="connsiteY20" fmla="*/ 984311 h 984311"/>
              <a:gd name="connsiteX21" fmla="*/ 1469313 w 3637615"/>
              <a:gd name="connsiteY21" fmla="*/ 984311 h 984311"/>
              <a:gd name="connsiteX22" fmla="*/ 797105 w 3637615"/>
              <a:gd name="connsiteY22" fmla="*/ 984311 h 984311"/>
              <a:gd name="connsiteX23" fmla="*/ 164055 w 3637615"/>
              <a:gd name="connsiteY23" fmla="*/ 984311 h 984311"/>
              <a:gd name="connsiteX24" fmla="*/ 0 w 3637615"/>
              <a:gd name="connsiteY24" fmla="*/ 820256 h 984311"/>
              <a:gd name="connsiteX25" fmla="*/ 0 w 3637615"/>
              <a:gd name="connsiteY25" fmla="*/ 410130 h 984311"/>
              <a:gd name="connsiteX26" fmla="*/ 0 w 3637615"/>
              <a:gd name="connsiteY26" fmla="*/ 164052 h 984311"/>
              <a:gd name="connsiteX27" fmla="*/ 0 w 3637615"/>
              <a:gd name="connsiteY27" fmla="*/ 164052 h 984311"/>
              <a:gd name="connsiteX28" fmla="*/ 0 w 3637615"/>
              <a:gd name="connsiteY28" fmla="*/ 164055 h 984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637615" h="984311" fill="none" extrusionOk="0">
                <a:moveTo>
                  <a:pt x="0" y="164055"/>
                </a:moveTo>
                <a:cubicBezTo>
                  <a:pt x="8472" y="80429"/>
                  <a:pt x="58307" y="-5187"/>
                  <a:pt x="164055" y="0"/>
                </a:cubicBezTo>
                <a:cubicBezTo>
                  <a:pt x="329932" y="-27781"/>
                  <a:pt x="557711" y="-24987"/>
                  <a:pt x="757947" y="0"/>
                </a:cubicBezTo>
                <a:cubicBezTo>
                  <a:pt x="958183" y="24987"/>
                  <a:pt x="1225738" y="7664"/>
                  <a:pt x="1371419" y="0"/>
                </a:cubicBezTo>
                <a:cubicBezTo>
                  <a:pt x="1517100" y="-7664"/>
                  <a:pt x="1941526" y="-23574"/>
                  <a:pt x="2121942" y="0"/>
                </a:cubicBezTo>
                <a:cubicBezTo>
                  <a:pt x="2464892" y="-19119"/>
                  <a:pt x="2494629" y="-61951"/>
                  <a:pt x="2833050" y="-90592"/>
                </a:cubicBezTo>
                <a:cubicBezTo>
                  <a:pt x="3171471" y="-119233"/>
                  <a:pt x="3309394" y="-129082"/>
                  <a:pt x="3463656" y="-170929"/>
                </a:cubicBezTo>
                <a:cubicBezTo>
                  <a:pt x="3617918" y="-212775"/>
                  <a:pt x="3968080" y="-251344"/>
                  <a:pt x="4134513" y="-256393"/>
                </a:cubicBezTo>
                <a:cubicBezTo>
                  <a:pt x="3899010" y="-196935"/>
                  <a:pt x="3783904" y="-153995"/>
                  <a:pt x="3604993" y="-133324"/>
                </a:cubicBezTo>
                <a:cubicBezTo>
                  <a:pt x="3426082" y="-112653"/>
                  <a:pt x="3198225" y="-30040"/>
                  <a:pt x="3031346" y="0"/>
                </a:cubicBezTo>
                <a:cubicBezTo>
                  <a:pt x="3192978" y="-17728"/>
                  <a:pt x="3283400" y="-11141"/>
                  <a:pt x="3473560" y="0"/>
                </a:cubicBezTo>
                <a:cubicBezTo>
                  <a:pt x="3579320" y="3401"/>
                  <a:pt x="3650652" y="59528"/>
                  <a:pt x="3637615" y="164055"/>
                </a:cubicBezTo>
                <a:lnTo>
                  <a:pt x="3637615" y="164052"/>
                </a:lnTo>
                <a:lnTo>
                  <a:pt x="3637615" y="164052"/>
                </a:lnTo>
                <a:cubicBezTo>
                  <a:pt x="3629295" y="217456"/>
                  <a:pt x="3635816" y="358299"/>
                  <a:pt x="3637615" y="410130"/>
                </a:cubicBezTo>
                <a:cubicBezTo>
                  <a:pt x="3633535" y="503703"/>
                  <a:pt x="3630114" y="702839"/>
                  <a:pt x="3637615" y="820256"/>
                </a:cubicBezTo>
                <a:cubicBezTo>
                  <a:pt x="3648819" y="924636"/>
                  <a:pt x="3576173" y="986370"/>
                  <a:pt x="3473560" y="984311"/>
                </a:cubicBezTo>
                <a:cubicBezTo>
                  <a:pt x="3330895" y="999123"/>
                  <a:pt x="3121159" y="991736"/>
                  <a:pt x="3031346" y="984311"/>
                </a:cubicBezTo>
                <a:cubicBezTo>
                  <a:pt x="2888995" y="1003073"/>
                  <a:pt x="2793095" y="972825"/>
                  <a:pt x="2576644" y="984311"/>
                </a:cubicBezTo>
                <a:cubicBezTo>
                  <a:pt x="2360193" y="995797"/>
                  <a:pt x="2341659" y="992120"/>
                  <a:pt x="2121942" y="984311"/>
                </a:cubicBezTo>
                <a:lnTo>
                  <a:pt x="2121942" y="984311"/>
                </a:lnTo>
                <a:cubicBezTo>
                  <a:pt x="1812189" y="982981"/>
                  <a:pt x="1721574" y="975934"/>
                  <a:pt x="1469313" y="984311"/>
                </a:cubicBezTo>
                <a:cubicBezTo>
                  <a:pt x="1217052" y="992688"/>
                  <a:pt x="1093507" y="980304"/>
                  <a:pt x="797105" y="984311"/>
                </a:cubicBezTo>
                <a:cubicBezTo>
                  <a:pt x="500703" y="988318"/>
                  <a:pt x="393235" y="982022"/>
                  <a:pt x="164055" y="984311"/>
                </a:cubicBezTo>
                <a:cubicBezTo>
                  <a:pt x="79830" y="989448"/>
                  <a:pt x="-6070" y="912558"/>
                  <a:pt x="0" y="820256"/>
                </a:cubicBezTo>
                <a:cubicBezTo>
                  <a:pt x="-15035" y="703631"/>
                  <a:pt x="-4427" y="608313"/>
                  <a:pt x="0" y="410130"/>
                </a:cubicBezTo>
                <a:cubicBezTo>
                  <a:pt x="-1718" y="287270"/>
                  <a:pt x="11805" y="227730"/>
                  <a:pt x="0" y="164052"/>
                </a:cubicBezTo>
                <a:lnTo>
                  <a:pt x="0" y="164052"/>
                </a:lnTo>
                <a:lnTo>
                  <a:pt x="0" y="164055"/>
                </a:lnTo>
                <a:close/>
              </a:path>
              <a:path w="3637615" h="984311" stroke="0" extrusionOk="0">
                <a:moveTo>
                  <a:pt x="0" y="164055"/>
                </a:moveTo>
                <a:cubicBezTo>
                  <a:pt x="-13122" y="65356"/>
                  <a:pt x="60248" y="4955"/>
                  <a:pt x="164055" y="0"/>
                </a:cubicBezTo>
                <a:cubicBezTo>
                  <a:pt x="388696" y="-317"/>
                  <a:pt x="640523" y="6654"/>
                  <a:pt x="855842" y="0"/>
                </a:cubicBezTo>
                <a:cubicBezTo>
                  <a:pt x="1071161" y="-6654"/>
                  <a:pt x="1194372" y="15769"/>
                  <a:pt x="1488892" y="0"/>
                </a:cubicBezTo>
                <a:cubicBezTo>
                  <a:pt x="1783412" y="-15769"/>
                  <a:pt x="1859934" y="17073"/>
                  <a:pt x="2121942" y="0"/>
                </a:cubicBezTo>
                <a:cubicBezTo>
                  <a:pt x="2300353" y="-43646"/>
                  <a:pt x="2572852" y="-71545"/>
                  <a:pt x="2812925" y="-88028"/>
                </a:cubicBezTo>
                <a:cubicBezTo>
                  <a:pt x="3052998" y="-104511"/>
                  <a:pt x="3174865" y="-104379"/>
                  <a:pt x="3443530" y="-168365"/>
                </a:cubicBezTo>
                <a:cubicBezTo>
                  <a:pt x="3712195" y="-232350"/>
                  <a:pt x="3883392" y="-247551"/>
                  <a:pt x="4134513" y="-256393"/>
                </a:cubicBezTo>
                <a:cubicBezTo>
                  <a:pt x="3871876" y="-210208"/>
                  <a:pt x="3706600" y="-164573"/>
                  <a:pt x="3560866" y="-123069"/>
                </a:cubicBezTo>
                <a:cubicBezTo>
                  <a:pt x="3415132" y="-81564"/>
                  <a:pt x="3178968" y="-32664"/>
                  <a:pt x="3031346" y="0"/>
                </a:cubicBezTo>
                <a:cubicBezTo>
                  <a:pt x="3140341" y="-7046"/>
                  <a:pt x="3371637" y="-8625"/>
                  <a:pt x="3473560" y="0"/>
                </a:cubicBezTo>
                <a:cubicBezTo>
                  <a:pt x="3575945" y="-11641"/>
                  <a:pt x="3652319" y="63969"/>
                  <a:pt x="3637615" y="164055"/>
                </a:cubicBezTo>
                <a:lnTo>
                  <a:pt x="3637615" y="164052"/>
                </a:lnTo>
                <a:lnTo>
                  <a:pt x="3637615" y="164052"/>
                </a:lnTo>
                <a:cubicBezTo>
                  <a:pt x="3645814" y="263134"/>
                  <a:pt x="3625566" y="336510"/>
                  <a:pt x="3637615" y="410130"/>
                </a:cubicBezTo>
                <a:cubicBezTo>
                  <a:pt x="3625375" y="587993"/>
                  <a:pt x="3654220" y="626985"/>
                  <a:pt x="3637615" y="820256"/>
                </a:cubicBezTo>
                <a:cubicBezTo>
                  <a:pt x="3635747" y="908068"/>
                  <a:pt x="3560575" y="997825"/>
                  <a:pt x="3473560" y="984311"/>
                </a:cubicBezTo>
                <a:cubicBezTo>
                  <a:pt x="3282449" y="984554"/>
                  <a:pt x="3182455" y="978070"/>
                  <a:pt x="3031346" y="984311"/>
                </a:cubicBezTo>
                <a:cubicBezTo>
                  <a:pt x="2855268" y="968850"/>
                  <a:pt x="2761999" y="993543"/>
                  <a:pt x="2594832" y="984311"/>
                </a:cubicBezTo>
                <a:cubicBezTo>
                  <a:pt x="2427665" y="975079"/>
                  <a:pt x="2265715" y="997501"/>
                  <a:pt x="2121942" y="984311"/>
                </a:cubicBezTo>
                <a:lnTo>
                  <a:pt x="2121942" y="984311"/>
                </a:lnTo>
                <a:cubicBezTo>
                  <a:pt x="1813777" y="974022"/>
                  <a:pt x="1747816" y="979261"/>
                  <a:pt x="1488892" y="984311"/>
                </a:cubicBezTo>
                <a:cubicBezTo>
                  <a:pt x="1229968" y="989362"/>
                  <a:pt x="1047545" y="992163"/>
                  <a:pt x="836263" y="984311"/>
                </a:cubicBezTo>
                <a:cubicBezTo>
                  <a:pt x="624981" y="976459"/>
                  <a:pt x="455353" y="984936"/>
                  <a:pt x="164055" y="984311"/>
                </a:cubicBezTo>
                <a:cubicBezTo>
                  <a:pt x="75399" y="978316"/>
                  <a:pt x="5771" y="917101"/>
                  <a:pt x="0" y="820256"/>
                </a:cubicBezTo>
                <a:cubicBezTo>
                  <a:pt x="3590" y="694872"/>
                  <a:pt x="-301" y="543869"/>
                  <a:pt x="0" y="410130"/>
                </a:cubicBezTo>
                <a:cubicBezTo>
                  <a:pt x="-9298" y="332178"/>
                  <a:pt x="-7783" y="271668"/>
                  <a:pt x="0" y="164052"/>
                </a:cubicBezTo>
                <a:lnTo>
                  <a:pt x="0" y="164052"/>
                </a:lnTo>
                <a:lnTo>
                  <a:pt x="0" y="164055"/>
                </a:ln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219033472">
                  <a:prstGeom prst="wedgeRoundRectCallout">
                    <a:avLst>
                      <a:gd name="adj1" fmla="val 63660"/>
                      <a:gd name="adj2" fmla="val -76048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E8A18B-EC8C-BAC4-E761-277DE43F7E2C}"/>
              </a:ext>
            </a:extLst>
          </p:cNvPr>
          <p:cNvSpPr txBox="1"/>
          <p:nvPr/>
        </p:nvSpPr>
        <p:spPr>
          <a:xfrm>
            <a:off x="579871" y="4013254"/>
            <a:ext cx="3928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latin typeface="Comic Sans MS" panose="030F0902030302020204" pitchFamily="66" charset="0"/>
              </a:rPr>
              <a:t>I like PHE. I think’s interesting and fun!</a:t>
            </a:r>
          </a:p>
        </p:txBody>
      </p:sp>
    </p:spTree>
    <p:extLst>
      <p:ext uri="{BB962C8B-B14F-4D97-AF65-F5344CB8AC3E}">
        <p14:creationId xmlns:p14="http://schemas.microsoft.com/office/powerpoint/2010/main" val="2087918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228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850128-6579-33E7-1D34-19BA48A4E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8053AE-576B-08A6-5431-49021A65DB46}"/>
              </a:ext>
            </a:extLst>
          </p:cNvPr>
          <p:cNvSpPr>
            <a:spLocks/>
          </p:cNvSpPr>
          <p:nvPr/>
        </p:nvSpPr>
        <p:spPr>
          <a:xfrm>
            <a:off x="0" y="-16077"/>
            <a:ext cx="12280315" cy="7271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F40629A-A80B-47B8-2E34-77EC1CE4C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8392" y="-45249"/>
            <a:ext cx="1963608" cy="785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9D2067-DFCD-68BF-956C-64BAC72CDBAF}"/>
              </a:ext>
            </a:extLst>
          </p:cNvPr>
          <p:cNvSpPr txBox="1">
            <a:spLocks/>
          </p:cNvSpPr>
          <p:nvPr/>
        </p:nvSpPr>
        <p:spPr>
          <a:xfrm>
            <a:off x="27937" y="42697"/>
            <a:ext cx="606806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Activity:  School Subjects</a:t>
            </a:r>
          </a:p>
          <a:p>
            <a:endParaRPr lang="en-AE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  <a:p>
            <a:r>
              <a:rPr lang="en-AE" sz="5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D915E2-2421-42E0-F8DD-E69DA0421B7B}"/>
              </a:ext>
            </a:extLst>
          </p:cNvPr>
          <p:cNvSpPr txBox="1"/>
          <p:nvPr/>
        </p:nvSpPr>
        <p:spPr>
          <a:xfrm>
            <a:off x="12707471" y="56208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dirty="0"/>
          </a:p>
        </p:txBody>
      </p:sp>
      <p:pic>
        <p:nvPicPr>
          <p:cNvPr id="6" name="Picture 5" descr="A cartoon of a child with his hand on his chin&#10;&#10;AI-generated content may be incorrect.">
            <a:extLst>
              <a:ext uri="{FF2B5EF4-FFF2-40B4-BE49-F238E27FC236}">
                <a16:creationId xmlns:a16="http://schemas.microsoft.com/office/drawing/2014/main" id="{948EF617-5CC1-7970-4542-34C61D2380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944" y="2839256"/>
            <a:ext cx="2945069" cy="4817717"/>
          </a:xfrm>
          <a:prstGeom prst="rect">
            <a:avLst/>
          </a:prstGeom>
        </p:spPr>
      </p:pic>
      <p:pic>
        <p:nvPicPr>
          <p:cNvPr id="8" name="Picture 7" descr="Cartoon a cartoon of a child&#10;&#10;AI-generated content may be incorrect.">
            <a:extLst>
              <a:ext uri="{FF2B5EF4-FFF2-40B4-BE49-F238E27FC236}">
                <a16:creationId xmlns:a16="http://schemas.microsoft.com/office/drawing/2014/main" id="{5DD51B31-CDC9-E231-077B-21D731AD1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0739" y="2699800"/>
            <a:ext cx="3382886" cy="5096630"/>
          </a:xfrm>
          <a:prstGeom prst="rect">
            <a:avLst/>
          </a:prstGeom>
        </p:spPr>
      </p:pic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2CB24D14-64F2-DFF1-9242-AFF2230D2A07}"/>
              </a:ext>
            </a:extLst>
          </p:cNvPr>
          <p:cNvSpPr/>
          <p:nvPr/>
        </p:nvSpPr>
        <p:spPr>
          <a:xfrm>
            <a:off x="839416" y="1366517"/>
            <a:ext cx="3312368" cy="984311"/>
          </a:xfrm>
          <a:custGeom>
            <a:avLst/>
            <a:gdLst>
              <a:gd name="connsiteX0" fmla="*/ 0 w 3312368"/>
              <a:gd name="connsiteY0" fmla="*/ 164055 h 984311"/>
              <a:gd name="connsiteX1" fmla="*/ 164055 w 3312368"/>
              <a:gd name="connsiteY1" fmla="*/ 0 h 984311"/>
              <a:gd name="connsiteX2" fmla="*/ 700397 w 3312368"/>
              <a:gd name="connsiteY2" fmla="*/ 0 h 984311"/>
              <a:gd name="connsiteX3" fmla="*/ 1254420 w 3312368"/>
              <a:gd name="connsiteY3" fmla="*/ 0 h 984311"/>
              <a:gd name="connsiteX4" fmla="*/ 1932215 w 3312368"/>
              <a:gd name="connsiteY4" fmla="*/ 0 h 984311"/>
              <a:gd name="connsiteX5" fmla="*/ 1932215 w 3312368"/>
              <a:gd name="connsiteY5" fmla="*/ 0 h 984311"/>
              <a:gd name="connsiteX6" fmla="*/ 2362823 w 3312368"/>
              <a:gd name="connsiteY6" fmla="*/ 0 h 984311"/>
              <a:gd name="connsiteX7" fmla="*/ 2760307 w 3312368"/>
              <a:gd name="connsiteY7" fmla="*/ 0 h 984311"/>
              <a:gd name="connsiteX8" fmla="*/ 3148313 w 3312368"/>
              <a:gd name="connsiteY8" fmla="*/ 0 h 984311"/>
              <a:gd name="connsiteX9" fmla="*/ 3312368 w 3312368"/>
              <a:gd name="connsiteY9" fmla="*/ 164055 h 984311"/>
              <a:gd name="connsiteX10" fmla="*/ 3312368 w 3312368"/>
              <a:gd name="connsiteY10" fmla="*/ 574181 h 984311"/>
              <a:gd name="connsiteX11" fmla="*/ 3312368 w 3312368"/>
              <a:gd name="connsiteY11" fmla="*/ 574181 h 984311"/>
              <a:gd name="connsiteX12" fmla="*/ 3312368 w 3312368"/>
              <a:gd name="connsiteY12" fmla="*/ 820259 h 984311"/>
              <a:gd name="connsiteX13" fmla="*/ 3312368 w 3312368"/>
              <a:gd name="connsiteY13" fmla="*/ 820256 h 984311"/>
              <a:gd name="connsiteX14" fmla="*/ 3148313 w 3312368"/>
              <a:gd name="connsiteY14" fmla="*/ 984311 h 984311"/>
              <a:gd name="connsiteX15" fmla="*/ 2760307 w 3312368"/>
              <a:gd name="connsiteY15" fmla="*/ 984311 h 984311"/>
              <a:gd name="connsiteX16" fmla="*/ 2997003 w 3312368"/>
              <a:gd name="connsiteY16" fmla="*/ 1255213 h 984311"/>
              <a:gd name="connsiteX17" fmla="*/ 3233699 w 3312368"/>
              <a:gd name="connsiteY17" fmla="*/ 1526115 h 984311"/>
              <a:gd name="connsiteX18" fmla="*/ 2812886 w 3312368"/>
              <a:gd name="connsiteY18" fmla="*/ 1350932 h 984311"/>
              <a:gd name="connsiteX19" fmla="*/ 2418102 w 3312368"/>
              <a:gd name="connsiteY19" fmla="*/ 1186584 h 984311"/>
              <a:gd name="connsiteX20" fmla="*/ 1932215 w 3312368"/>
              <a:gd name="connsiteY20" fmla="*/ 984311 h 984311"/>
              <a:gd name="connsiteX21" fmla="*/ 1342828 w 3312368"/>
              <a:gd name="connsiteY21" fmla="*/ 984311 h 984311"/>
              <a:gd name="connsiteX22" fmla="*/ 735760 w 3312368"/>
              <a:gd name="connsiteY22" fmla="*/ 984311 h 984311"/>
              <a:gd name="connsiteX23" fmla="*/ 164055 w 3312368"/>
              <a:gd name="connsiteY23" fmla="*/ 984311 h 984311"/>
              <a:gd name="connsiteX24" fmla="*/ 0 w 3312368"/>
              <a:gd name="connsiteY24" fmla="*/ 820256 h 984311"/>
              <a:gd name="connsiteX25" fmla="*/ 0 w 3312368"/>
              <a:gd name="connsiteY25" fmla="*/ 820259 h 984311"/>
              <a:gd name="connsiteX26" fmla="*/ 0 w 3312368"/>
              <a:gd name="connsiteY26" fmla="*/ 574181 h 984311"/>
              <a:gd name="connsiteX27" fmla="*/ 0 w 3312368"/>
              <a:gd name="connsiteY27" fmla="*/ 574181 h 984311"/>
              <a:gd name="connsiteX28" fmla="*/ 0 w 3312368"/>
              <a:gd name="connsiteY28" fmla="*/ 164055 h 984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312368" h="984311" fill="none" extrusionOk="0">
                <a:moveTo>
                  <a:pt x="0" y="164055"/>
                </a:moveTo>
                <a:cubicBezTo>
                  <a:pt x="8472" y="80429"/>
                  <a:pt x="58307" y="-5187"/>
                  <a:pt x="164055" y="0"/>
                </a:cubicBezTo>
                <a:cubicBezTo>
                  <a:pt x="404912" y="-16314"/>
                  <a:pt x="508167" y="16965"/>
                  <a:pt x="700397" y="0"/>
                </a:cubicBezTo>
                <a:cubicBezTo>
                  <a:pt x="892627" y="-16965"/>
                  <a:pt x="1130518" y="-11915"/>
                  <a:pt x="1254420" y="0"/>
                </a:cubicBezTo>
                <a:cubicBezTo>
                  <a:pt x="1378322" y="11915"/>
                  <a:pt x="1713075" y="5314"/>
                  <a:pt x="1932215" y="0"/>
                </a:cubicBezTo>
                <a:lnTo>
                  <a:pt x="1932215" y="0"/>
                </a:lnTo>
                <a:cubicBezTo>
                  <a:pt x="2029427" y="13339"/>
                  <a:pt x="2155936" y="-18612"/>
                  <a:pt x="2362823" y="0"/>
                </a:cubicBezTo>
                <a:cubicBezTo>
                  <a:pt x="2569710" y="18612"/>
                  <a:pt x="2654232" y="-6078"/>
                  <a:pt x="2760307" y="0"/>
                </a:cubicBezTo>
                <a:cubicBezTo>
                  <a:pt x="2846329" y="-16764"/>
                  <a:pt x="3065063" y="18938"/>
                  <a:pt x="3148313" y="0"/>
                </a:cubicBezTo>
                <a:cubicBezTo>
                  <a:pt x="3256905" y="3567"/>
                  <a:pt x="3300773" y="80936"/>
                  <a:pt x="3312368" y="164055"/>
                </a:cubicBezTo>
                <a:cubicBezTo>
                  <a:pt x="3315372" y="250628"/>
                  <a:pt x="3315731" y="472263"/>
                  <a:pt x="3312368" y="574181"/>
                </a:cubicBezTo>
                <a:lnTo>
                  <a:pt x="3312368" y="574181"/>
                </a:lnTo>
                <a:cubicBezTo>
                  <a:pt x="3319622" y="695113"/>
                  <a:pt x="3309029" y="745678"/>
                  <a:pt x="3312368" y="820259"/>
                </a:cubicBezTo>
                <a:lnTo>
                  <a:pt x="3312368" y="820256"/>
                </a:lnTo>
                <a:cubicBezTo>
                  <a:pt x="3332358" y="920161"/>
                  <a:pt x="3241343" y="986681"/>
                  <a:pt x="3148313" y="984311"/>
                </a:cubicBezTo>
                <a:cubicBezTo>
                  <a:pt x="3033710" y="965898"/>
                  <a:pt x="2889498" y="983232"/>
                  <a:pt x="2760307" y="984311"/>
                </a:cubicBezTo>
                <a:cubicBezTo>
                  <a:pt x="2856921" y="1104736"/>
                  <a:pt x="2894323" y="1159273"/>
                  <a:pt x="2997003" y="1255213"/>
                </a:cubicBezTo>
                <a:cubicBezTo>
                  <a:pt x="3099683" y="1351153"/>
                  <a:pt x="3160431" y="1435628"/>
                  <a:pt x="3233699" y="1526115"/>
                </a:cubicBezTo>
                <a:cubicBezTo>
                  <a:pt x="3094499" y="1478348"/>
                  <a:pt x="2920650" y="1382839"/>
                  <a:pt x="2812886" y="1350932"/>
                </a:cubicBezTo>
                <a:cubicBezTo>
                  <a:pt x="2705122" y="1319024"/>
                  <a:pt x="2546987" y="1241261"/>
                  <a:pt x="2418102" y="1186584"/>
                </a:cubicBezTo>
                <a:cubicBezTo>
                  <a:pt x="2289217" y="1131907"/>
                  <a:pt x="2059515" y="1061515"/>
                  <a:pt x="1932215" y="984311"/>
                </a:cubicBezTo>
                <a:cubicBezTo>
                  <a:pt x="1758787" y="958937"/>
                  <a:pt x="1516512" y="979382"/>
                  <a:pt x="1342828" y="984311"/>
                </a:cubicBezTo>
                <a:cubicBezTo>
                  <a:pt x="1169144" y="989240"/>
                  <a:pt x="1005393" y="968263"/>
                  <a:pt x="735760" y="984311"/>
                </a:cubicBezTo>
                <a:cubicBezTo>
                  <a:pt x="466127" y="1000359"/>
                  <a:pt x="292139" y="975126"/>
                  <a:pt x="164055" y="984311"/>
                </a:cubicBezTo>
                <a:cubicBezTo>
                  <a:pt x="79830" y="989448"/>
                  <a:pt x="-6070" y="912558"/>
                  <a:pt x="0" y="820256"/>
                </a:cubicBezTo>
                <a:lnTo>
                  <a:pt x="0" y="820259"/>
                </a:lnTo>
                <a:cubicBezTo>
                  <a:pt x="-1317" y="763334"/>
                  <a:pt x="-1893" y="675137"/>
                  <a:pt x="0" y="574181"/>
                </a:cubicBezTo>
                <a:lnTo>
                  <a:pt x="0" y="574181"/>
                </a:lnTo>
                <a:cubicBezTo>
                  <a:pt x="-2745" y="486058"/>
                  <a:pt x="-1400" y="341130"/>
                  <a:pt x="0" y="164055"/>
                </a:cubicBezTo>
                <a:close/>
              </a:path>
              <a:path w="3312368" h="984311" stroke="0" extrusionOk="0">
                <a:moveTo>
                  <a:pt x="0" y="164055"/>
                </a:moveTo>
                <a:cubicBezTo>
                  <a:pt x="-13122" y="65356"/>
                  <a:pt x="60248" y="4955"/>
                  <a:pt x="164055" y="0"/>
                </a:cubicBezTo>
                <a:cubicBezTo>
                  <a:pt x="383885" y="-11845"/>
                  <a:pt x="501349" y="10987"/>
                  <a:pt x="788805" y="0"/>
                </a:cubicBezTo>
                <a:cubicBezTo>
                  <a:pt x="1076261" y="-10987"/>
                  <a:pt x="1116654" y="7993"/>
                  <a:pt x="1360510" y="0"/>
                </a:cubicBezTo>
                <a:cubicBezTo>
                  <a:pt x="1604367" y="-7993"/>
                  <a:pt x="1702401" y="15073"/>
                  <a:pt x="1932215" y="0"/>
                </a:cubicBezTo>
                <a:lnTo>
                  <a:pt x="1932215" y="0"/>
                </a:lnTo>
                <a:cubicBezTo>
                  <a:pt x="2068599" y="-14938"/>
                  <a:pt x="2209284" y="5543"/>
                  <a:pt x="2354542" y="0"/>
                </a:cubicBezTo>
                <a:cubicBezTo>
                  <a:pt x="2499800" y="-5543"/>
                  <a:pt x="2608108" y="2441"/>
                  <a:pt x="2760307" y="0"/>
                </a:cubicBezTo>
                <a:cubicBezTo>
                  <a:pt x="2921700" y="10255"/>
                  <a:pt x="2961876" y="-8198"/>
                  <a:pt x="3148313" y="0"/>
                </a:cubicBezTo>
                <a:cubicBezTo>
                  <a:pt x="3252150" y="7408"/>
                  <a:pt x="3333501" y="78531"/>
                  <a:pt x="3312368" y="164055"/>
                </a:cubicBezTo>
                <a:cubicBezTo>
                  <a:pt x="3324139" y="301972"/>
                  <a:pt x="3325217" y="403816"/>
                  <a:pt x="3312368" y="574181"/>
                </a:cubicBezTo>
                <a:lnTo>
                  <a:pt x="3312368" y="574181"/>
                </a:lnTo>
                <a:cubicBezTo>
                  <a:pt x="3317228" y="630427"/>
                  <a:pt x="3304305" y="748884"/>
                  <a:pt x="3312368" y="820259"/>
                </a:cubicBezTo>
                <a:lnTo>
                  <a:pt x="3312368" y="820256"/>
                </a:lnTo>
                <a:cubicBezTo>
                  <a:pt x="3318122" y="917909"/>
                  <a:pt x="3241644" y="981924"/>
                  <a:pt x="3148313" y="984311"/>
                </a:cubicBezTo>
                <a:cubicBezTo>
                  <a:pt x="2972535" y="971363"/>
                  <a:pt x="2896500" y="981523"/>
                  <a:pt x="2760307" y="984311"/>
                </a:cubicBezTo>
                <a:cubicBezTo>
                  <a:pt x="2819120" y="1032781"/>
                  <a:pt x="2885528" y="1121708"/>
                  <a:pt x="2997003" y="1255213"/>
                </a:cubicBezTo>
                <a:cubicBezTo>
                  <a:pt x="3108478" y="1388718"/>
                  <a:pt x="3174537" y="1432105"/>
                  <a:pt x="3233699" y="1526115"/>
                </a:cubicBezTo>
                <a:cubicBezTo>
                  <a:pt x="3119428" y="1483002"/>
                  <a:pt x="2993855" y="1410026"/>
                  <a:pt x="2838916" y="1361768"/>
                </a:cubicBezTo>
                <a:cubicBezTo>
                  <a:pt x="2683977" y="1313510"/>
                  <a:pt x="2565494" y="1234785"/>
                  <a:pt x="2431117" y="1192003"/>
                </a:cubicBezTo>
                <a:cubicBezTo>
                  <a:pt x="2296741" y="1149221"/>
                  <a:pt x="2154941" y="1102293"/>
                  <a:pt x="1932215" y="984311"/>
                </a:cubicBezTo>
                <a:cubicBezTo>
                  <a:pt x="1785320" y="957139"/>
                  <a:pt x="1609586" y="956536"/>
                  <a:pt x="1360510" y="984311"/>
                </a:cubicBezTo>
                <a:cubicBezTo>
                  <a:pt x="1111434" y="1012086"/>
                  <a:pt x="1009783" y="996411"/>
                  <a:pt x="771123" y="984311"/>
                </a:cubicBezTo>
                <a:cubicBezTo>
                  <a:pt x="532463" y="972211"/>
                  <a:pt x="448623" y="963423"/>
                  <a:pt x="164055" y="984311"/>
                </a:cubicBezTo>
                <a:cubicBezTo>
                  <a:pt x="75399" y="978316"/>
                  <a:pt x="5771" y="917101"/>
                  <a:pt x="0" y="820256"/>
                </a:cubicBezTo>
                <a:lnTo>
                  <a:pt x="0" y="820259"/>
                </a:lnTo>
                <a:cubicBezTo>
                  <a:pt x="-9866" y="703654"/>
                  <a:pt x="11848" y="658998"/>
                  <a:pt x="0" y="574181"/>
                </a:cubicBezTo>
                <a:lnTo>
                  <a:pt x="0" y="574181"/>
                </a:lnTo>
                <a:cubicBezTo>
                  <a:pt x="-3688" y="455949"/>
                  <a:pt x="-2998" y="291171"/>
                  <a:pt x="0" y="164055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219033472">
                  <a:prstGeom prst="wedgeRoundRectCallout">
                    <a:avLst>
                      <a:gd name="adj1" fmla="val 47625"/>
                      <a:gd name="adj2" fmla="val 105044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A17097-2298-7B9A-7750-C835F929A5F7}"/>
              </a:ext>
            </a:extLst>
          </p:cNvPr>
          <p:cNvSpPr txBox="1"/>
          <p:nvPr/>
        </p:nvSpPr>
        <p:spPr>
          <a:xfrm>
            <a:off x="1097953" y="1413983"/>
            <a:ext cx="3928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latin typeface="Comic Sans MS" panose="030F0902030302020204" pitchFamily="66" charset="0"/>
              </a:rPr>
              <a:t>What’s your least favourite subject?</a:t>
            </a:r>
          </a:p>
        </p:txBody>
      </p:sp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D754150C-9FDD-58CE-5684-2D2D48E51A34}"/>
              </a:ext>
            </a:extLst>
          </p:cNvPr>
          <p:cNvSpPr/>
          <p:nvPr/>
        </p:nvSpPr>
        <p:spPr>
          <a:xfrm>
            <a:off x="7166016" y="1486330"/>
            <a:ext cx="3062376" cy="984311"/>
          </a:xfrm>
          <a:custGeom>
            <a:avLst/>
            <a:gdLst>
              <a:gd name="connsiteX0" fmla="*/ 0 w 3062376"/>
              <a:gd name="connsiteY0" fmla="*/ 164055 h 984311"/>
              <a:gd name="connsiteX1" fmla="*/ 164055 w 3062376"/>
              <a:gd name="connsiteY1" fmla="*/ 0 h 984311"/>
              <a:gd name="connsiteX2" fmla="*/ 510396 w 3062376"/>
              <a:gd name="connsiteY2" fmla="*/ 0 h 984311"/>
              <a:gd name="connsiteX3" fmla="*/ 510396 w 3062376"/>
              <a:gd name="connsiteY3" fmla="*/ 0 h 984311"/>
              <a:gd name="connsiteX4" fmla="*/ 870225 w 3062376"/>
              <a:gd name="connsiteY4" fmla="*/ 0 h 984311"/>
              <a:gd name="connsiteX5" fmla="*/ 1275990 w 3062376"/>
              <a:gd name="connsiteY5" fmla="*/ 0 h 984311"/>
              <a:gd name="connsiteX6" fmla="*/ 1800544 w 3062376"/>
              <a:gd name="connsiteY6" fmla="*/ 0 h 984311"/>
              <a:gd name="connsiteX7" fmla="*/ 2308874 w 3062376"/>
              <a:gd name="connsiteY7" fmla="*/ 0 h 984311"/>
              <a:gd name="connsiteX8" fmla="*/ 2898321 w 3062376"/>
              <a:gd name="connsiteY8" fmla="*/ 0 h 984311"/>
              <a:gd name="connsiteX9" fmla="*/ 3062376 w 3062376"/>
              <a:gd name="connsiteY9" fmla="*/ 164055 h 984311"/>
              <a:gd name="connsiteX10" fmla="*/ 3062376 w 3062376"/>
              <a:gd name="connsiteY10" fmla="*/ 574181 h 984311"/>
              <a:gd name="connsiteX11" fmla="*/ 3062376 w 3062376"/>
              <a:gd name="connsiteY11" fmla="*/ 574181 h 984311"/>
              <a:gd name="connsiteX12" fmla="*/ 3062376 w 3062376"/>
              <a:gd name="connsiteY12" fmla="*/ 820259 h 984311"/>
              <a:gd name="connsiteX13" fmla="*/ 3062376 w 3062376"/>
              <a:gd name="connsiteY13" fmla="*/ 820256 h 984311"/>
              <a:gd name="connsiteX14" fmla="*/ 2898321 w 3062376"/>
              <a:gd name="connsiteY14" fmla="*/ 984311 h 984311"/>
              <a:gd name="connsiteX15" fmla="*/ 2325097 w 3062376"/>
              <a:gd name="connsiteY15" fmla="*/ 984311 h 984311"/>
              <a:gd name="connsiteX16" fmla="*/ 1784320 w 3062376"/>
              <a:gd name="connsiteY16" fmla="*/ 984311 h 984311"/>
              <a:gd name="connsiteX17" fmla="*/ 1275990 w 3062376"/>
              <a:gd name="connsiteY17" fmla="*/ 984311 h 984311"/>
              <a:gd name="connsiteX18" fmla="*/ 794115 w 3062376"/>
              <a:gd name="connsiteY18" fmla="*/ 1214699 h 984311"/>
              <a:gd name="connsiteX19" fmla="*/ 312240 w 3062376"/>
              <a:gd name="connsiteY19" fmla="*/ 1445087 h 984311"/>
              <a:gd name="connsiteX20" fmla="*/ 510396 w 3062376"/>
              <a:gd name="connsiteY20" fmla="*/ 984311 h 984311"/>
              <a:gd name="connsiteX21" fmla="*/ 164055 w 3062376"/>
              <a:gd name="connsiteY21" fmla="*/ 984311 h 984311"/>
              <a:gd name="connsiteX22" fmla="*/ 0 w 3062376"/>
              <a:gd name="connsiteY22" fmla="*/ 820256 h 984311"/>
              <a:gd name="connsiteX23" fmla="*/ 0 w 3062376"/>
              <a:gd name="connsiteY23" fmla="*/ 820259 h 984311"/>
              <a:gd name="connsiteX24" fmla="*/ 0 w 3062376"/>
              <a:gd name="connsiteY24" fmla="*/ 574181 h 984311"/>
              <a:gd name="connsiteX25" fmla="*/ 0 w 3062376"/>
              <a:gd name="connsiteY25" fmla="*/ 574181 h 984311"/>
              <a:gd name="connsiteX26" fmla="*/ 0 w 3062376"/>
              <a:gd name="connsiteY26" fmla="*/ 164055 h 984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062376" h="984311" fill="none" extrusionOk="0">
                <a:moveTo>
                  <a:pt x="0" y="164055"/>
                </a:moveTo>
                <a:cubicBezTo>
                  <a:pt x="2137" y="80647"/>
                  <a:pt x="75836" y="-701"/>
                  <a:pt x="164055" y="0"/>
                </a:cubicBezTo>
                <a:cubicBezTo>
                  <a:pt x="316326" y="10587"/>
                  <a:pt x="436646" y="15576"/>
                  <a:pt x="510396" y="0"/>
                </a:cubicBezTo>
                <a:lnTo>
                  <a:pt x="510396" y="0"/>
                </a:lnTo>
                <a:cubicBezTo>
                  <a:pt x="667496" y="-17290"/>
                  <a:pt x="765878" y="-6059"/>
                  <a:pt x="870225" y="0"/>
                </a:cubicBezTo>
                <a:cubicBezTo>
                  <a:pt x="974572" y="6059"/>
                  <a:pt x="1154642" y="10505"/>
                  <a:pt x="1275990" y="0"/>
                </a:cubicBezTo>
                <a:cubicBezTo>
                  <a:pt x="1479101" y="10521"/>
                  <a:pt x="1641222" y="-21340"/>
                  <a:pt x="1800544" y="0"/>
                </a:cubicBezTo>
                <a:cubicBezTo>
                  <a:pt x="1959866" y="21340"/>
                  <a:pt x="2077138" y="-22554"/>
                  <a:pt x="2308874" y="0"/>
                </a:cubicBezTo>
                <a:cubicBezTo>
                  <a:pt x="2540610" y="22554"/>
                  <a:pt x="2746647" y="2590"/>
                  <a:pt x="2898321" y="0"/>
                </a:cubicBezTo>
                <a:cubicBezTo>
                  <a:pt x="2995523" y="-1746"/>
                  <a:pt x="3061486" y="79617"/>
                  <a:pt x="3062376" y="164055"/>
                </a:cubicBezTo>
                <a:cubicBezTo>
                  <a:pt x="3068692" y="338327"/>
                  <a:pt x="3071394" y="457036"/>
                  <a:pt x="3062376" y="574181"/>
                </a:cubicBezTo>
                <a:lnTo>
                  <a:pt x="3062376" y="574181"/>
                </a:lnTo>
                <a:cubicBezTo>
                  <a:pt x="3050446" y="633933"/>
                  <a:pt x="3070220" y="760115"/>
                  <a:pt x="3062376" y="820259"/>
                </a:cubicBezTo>
                <a:lnTo>
                  <a:pt x="3062376" y="820256"/>
                </a:lnTo>
                <a:cubicBezTo>
                  <a:pt x="3067907" y="916671"/>
                  <a:pt x="2987917" y="989763"/>
                  <a:pt x="2898321" y="984311"/>
                </a:cubicBezTo>
                <a:cubicBezTo>
                  <a:pt x="2618528" y="988989"/>
                  <a:pt x="2517535" y="971954"/>
                  <a:pt x="2325097" y="984311"/>
                </a:cubicBezTo>
                <a:cubicBezTo>
                  <a:pt x="2132659" y="996668"/>
                  <a:pt x="1928064" y="969636"/>
                  <a:pt x="1784320" y="984311"/>
                </a:cubicBezTo>
                <a:cubicBezTo>
                  <a:pt x="1640576" y="998986"/>
                  <a:pt x="1492225" y="1002760"/>
                  <a:pt x="1275990" y="984311"/>
                </a:cubicBezTo>
                <a:cubicBezTo>
                  <a:pt x="1054681" y="1071967"/>
                  <a:pt x="956228" y="1156180"/>
                  <a:pt x="794115" y="1214699"/>
                </a:cubicBezTo>
                <a:cubicBezTo>
                  <a:pt x="632002" y="1273218"/>
                  <a:pt x="549846" y="1326139"/>
                  <a:pt x="312240" y="1445087"/>
                </a:cubicBezTo>
                <a:cubicBezTo>
                  <a:pt x="354168" y="1333509"/>
                  <a:pt x="456633" y="1156163"/>
                  <a:pt x="510396" y="984311"/>
                </a:cubicBezTo>
                <a:cubicBezTo>
                  <a:pt x="439191" y="977816"/>
                  <a:pt x="311324" y="969813"/>
                  <a:pt x="164055" y="984311"/>
                </a:cubicBezTo>
                <a:cubicBezTo>
                  <a:pt x="87206" y="973486"/>
                  <a:pt x="3306" y="910604"/>
                  <a:pt x="0" y="820256"/>
                </a:cubicBezTo>
                <a:lnTo>
                  <a:pt x="0" y="820259"/>
                </a:lnTo>
                <a:cubicBezTo>
                  <a:pt x="337" y="697660"/>
                  <a:pt x="-4497" y="695458"/>
                  <a:pt x="0" y="574181"/>
                </a:cubicBezTo>
                <a:lnTo>
                  <a:pt x="0" y="574181"/>
                </a:lnTo>
                <a:cubicBezTo>
                  <a:pt x="-2670" y="425606"/>
                  <a:pt x="-18381" y="365970"/>
                  <a:pt x="0" y="164055"/>
                </a:cubicBezTo>
                <a:close/>
              </a:path>
              <a:path w="3062376" h="984311" stroke="0" extrusionOk="0">
                <a:moveTo>
                  <a:pt x="0" y="164055"/>
                </a:moveTo>
                <a:cubicBezTo>
                  <a:pt x="-13122" y="65356"/>
                  <a:pt x="60248" y="4955"/>
                  <a:pt x="164055" y="0"/>
                </a:cubicBezTo>
                <a:cubicBezTo>
                  <a:pt x="291394" y="-2662"/>
                  <a:pt x="434780" y="-12955"/>
                  <a:pt x="510396" y="0"/>
                </a:cubicBezTo>
                <a:lnTo>
                  <a:pt x="510396" y="0"/>
                </a:lnTo>
                <a:cubicBezTo>
                  <a:pt x="677201" y="-16569"/>
                  <a:pt x="778633" y="17052"/>
                  <a:pt x="885537" y="0"/>
                </a:cubicBezTo>
                <a:cubicBezTo>
                  <a:pt x="992441" y="-17052"/>
                  <a:pt x="1141652" y="-2267"/>
                  <a:pt x="1275990" y="0"/>
                </a:cubicBezTo>
                <a:cubicBezTo>
                  <a:pt x="1498936" y="14239"/>
                  <a:pt x="1580008" y="7482"/>
                  <a:pt x="1849214" y="0"/>
                </a:cubicBezTo>
                <a:cubicBezTo>
                  <a:pt x="2118420" y="-7482"/>
                  <a:pt x="2146023" y="-25960"/>
                  <a:pt x="2389991" y="0"/>
                </a:cubicBezTo>
                <a:cubicBezTo>
                  <a:pt x="2633959" y="25960"/>
                  <a:pt x="2695651" y="12922"/>
                  <a:pt x="2898321" y="0"/>
                </a:cubicBezTo>
                <a:cubicBezTo>
                  <a:pt x="3002158" y="7408"/>
                  <a:pt x="3083509" y="78531"/>
                  <a:pt x="3062376" y="164055"/>
                </a:cubicBezTo>
                <a:cubicBezTo>
                  <a:pt x="3074147" y="301972"/>
                  <a:pt x="3075225" y="403816"/>
                  <a:pt x="3062376" y="574181"/>
                </a:cubicBezTo>
                <a:lnTo>
                  <a:pt x="3062376" y="574181"/>
                </a:lnTo>
                <a:cubicBezTo>
                  <a:pt x="3067236" y="630427"/>
                  <a:pt x="3054313" y="748884"/>
                  <a:pt x="3062376" y="820259"/>
                </a:cubicBezTo>
                <a:lnTo>
                  <a:pt x="3062376" y="820256"/>
                </a:lnTo>
                <a:cubicBezTo>
                  <a:pt x="3068130" y="917909"/>
                  <a:pt x="2991652" y="981924"/>
                  <a:pt x="2898321" y="984311"/>
                </a:cubicBezTo>
                <a:cubicBezTo>
                  <a:pt x="2668484" y="980112"/>
                  <a:pt x="2610085" y="984215"/>
                  <a:pt x="2357544" y="984311"/>
                </a:cubicBezTo>
                <a:cubicBezTo>
                  <a:pt x="2105003" y="984407"/>
                  <a:pt x="2027137" y="1011045"/>
                  <a:pt x="1816767" y="984311"/>
                </a:cubicBezTo>
                <a:cubicBezTo>
                  <a:pt x="1606397" y="957577"/>
                  <a:pt x="1436730" y="963024"/>
                  <a:pt x="1275990" y="984311"/>
                </a:cubicBezTo>
                <a:cubicBezTo>
                  <a:pt x="1128868" y="1049246"/>
                  <a:pt x="906032" y="1173799"/>
                  <a:pt x="794115" y="1214699"/>
                </a:cubicBezTo>
                <a:cubicBezTo>
                  <a:pt x="682198" y="1255599"/>
                  <a:pt x="473649" y="1366131"/>
                  <a:pt x="312240" y="1445087"/>
                </a:cubicBezTo>
                <a:cubicBezTo>
                  <a:pt x="409787" y="1225047"/>
                  <a:pt x="474061" y="1118951"/>
                  <a:pt x="510396" y="984311"/>
                </a:cubicBezTo>
                <a:cubicBezTo>
                  <a:pt x="437028" y="999825"/>
                  <a:pt x="270193" y="996242"/>
                  <a:pt x="164055" y="984311"/>
                </a:cubicBezTo>
                <a:cubicBezTo>
                  <a:pt x="72936" y="970451"/>
                  <a:pt x="8088" y="912548"/>
                  <a:pt x="0" y="820256"/>
                </a:cubicBezTo>
                <a:lnTo>
                  <a:pt x="0" y="820259"/>
                </a:lnTo>
                <a:cubicBezTo>
                  <a:pt x="-11509" y="729206"/>
                  <a:pt x="-6972" y="665531"/>
                  <a:pt x="0" y="574181"/>
                </a:cubicBezTo>
                <a:lnTo>
                  <a:pt x="0" y="574181"/>
                </a:lnTo>
                <a:cubicBezTo>
                  <a:pt x="-4669" y="479845"/>
                  <a:pt x="-13475" y="287880"/>
                  <a:pt x="0" y="164055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219033472">
                  <a:prstGeom prst="wedgeRoundRectCallout">
                    <a:avLst>
                      <a:gd name="adj1" fmla="val -39804"/>
                      <a:gd name="adj2" fmla="val 96812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D1A845-7559-130D-EC00-57E44411EFAC}"/>
              </a:ext>
            </a:extLst>
          </p:cNvPr>
          <p:cNvSpPr txBox="1"/>
          <p:nvPr/>
        </p:nvSpPr>
        <p:spPr>
          <a:xfrm>
            <a:off x="7282164" y="1562986"/>
            <a:ext cx="3928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latin typeface="Comic Sans MS" panose="030F0902030302020204" pitchFamily="66" charset="0"/>
              </a:rPr>
              <a:t>My least favourite subject is maths. </a:t>
            </a: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30A1B1AC-4C9B-873F-6B64-85299999970A}"/>
              </a:ext>
            </a:extLst>
          </p:cNvPr>
          <p:cNvSpPr/>
          <p:nvPr/>
        </p:nvSpPr>
        <p:spPr>
          <a:xfrm>
            <a:off x="839416" y="3102164"/>
            <a:ext cx="2769140" cy="984311"/>
          </a:xfrm>
          <a:custGeom>
            <a:avLst/>
            <a:gdLst>
              <a:gd name="connsiteX0" fmla="*/ 0 w 2769140"/>
              <a:gd name="connsiteY0" fmla="*/ 164055 h 984311"/>
              <a:gd name="connsiteX1" fmla="*/ 164055 w 2769140"/>
              <a:gd name="connsiteY1" fmla="*/ 0 h 984311"/>
              <a:gd name="connsiteX2" fmla="*/ 618788 w 2769140"/>
              <a:gd name="connsiteY2" fmla="*/ 0 h 984311"/>
              <a:gd name="connsiteX3" fmla="*/ 1131573 w 2769140"/>
              <a:gd name="connsiteY3" fmla="*/ 0 h 984311"/>
              <a:gd name="connsiteX4" fmla="*/ 1615332 w 2769140"/>
              <a:gd name="connsiteY4" fmla="*/ 0 h 984311"/>
              <a:gd name="connsiteX5" fmla="*/ 1615332 w 2769140"/>
              <a:gd name="connsiteY5" fmla="*/ 0 h 984311"/>
              <a:gd name="connsiteX6" fmla="*/ 2307617 w 2769140"/>
              <a:gd name="connsiteY6" fmla="*/ 0 h 984311"/>
              <a:gd name="connsiteX7" fmla="*/ 2605085 w 2769140"/>
              <a:gd name="connsiteY7" fmla="*/ 0 h 984311"/>
              <a:gd name="connsiteX8" fmla="*/ 2769140 w 2769140"/>
              <a:gd name="connsiteY8" fmla="*/ 164055 h 984311"/>
              <a:gd name="connsiteX9" fmla="*/ 2769140 w 2769140"/>
              <a:gd name="connsiteY9" fmla="*/ 574181 h 984311"/>
              <a:gd name="connsiteX10" fmla="*/ 3167841 w 2769140"/>
              <a:gd name="connsiteY10" fmla="*/ 600144 h 984311"/>
              <a:gd name="connsiteX11" fmla="*/ 2769140 w 2769140"/>
              <a:gd name="connsiteY11" fmla="*/ 820259 h 984311"/>
              <a:gd name="connsiteX12" fmla="*/ 2769140 w 2769140"/>
              <a:gd name="connsiteY12" fmla="*/ 820256 h 984311"/>
              <a:gd name="connsiteX13" fmla="*/ 2605085 w 2769140"/>
              <a:gd name="connsiteY13" fmla="*/ 984311 h 984311"/>
              <a:gd name="connsiteX14" fmla="*/ 2307617 w 2769140"/>
              <a:gd name="connsiteY14" fmla="*/ 984311 h 984311"/>
              <a:gd name="connsiteX15" fmla="*/ 1615332 w 2769140"/>
              <a:gd name="connsiteY15" fmla="*/ 984311 h 984311"/>
              <a:gd name="connsiteX16" fmla="*/ 1615332 w 2769140"/>
              <a:gd name="connsiteY16" fmla="*/ 984311 h 984311"/>
              <a:gd name="connsiteX17" fmla="*/ 1102547 w 2769140"/>
              <a:gd name="connsiteY17" fmla="*/ 984311 h 984311"/>
              <a:gd name="connsiteX18" fmla="*/ 618788 w 2769140"/>
              <a:gd name="connsiteY18" fmla="*/ 984311 h 984311"/>
              <a:gd name="connsiteX19" fmla="*/ 164055 w 2769140"/>
              <a:gd name="connsiteY19" fmla="*/ 984311 h 984311"/>
              <a:gd name="connsiteX20" fmla="*/ 0 w 2769140"/>
              <a:gd name="connsiteY20" fmla="*/ 820256 h 984311"/>
              <a:gd name="connsiteX21" fmla="*/ 0 w 2769140"/>
              <a:gd name="connsiteY21" fmla="*/ 820259 h 984311"/>
              <a:gd name="connsiteX22" fmla="*/ 0 w 2769140"/>
              <a:gd name="connsiteY22" fmla="*/ 574181 h 984311"/>
              <a:gd name="connsiteX23" fmla="*/ 0 w 2769140"/>
              <a:gd name="connsiteY23" fmla="*/ 574181 h 984311"/>
              <a:gd name="connsiteX24" fmla="*/ 0 w 2769140"/>
              <a:gd name="connsiteY24" fmla="*/ 164055 h 984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769140" h="984311" fill="none" extrusionOk="0">
                <a:moveTo>
                  <a:pt x="0" y="164055"/>
                </a:moveTo>
                <a:cubicBezTo>
                  <a:pt x="5771" y="79690"/>
                  <a:pt x="74344" y="2830"/>
                  <a:pt x="164055" y="0"/>
                </a:cubicBezTo>
                <a:cubicBezTo>
                  <a:pt x="257491" y="9746"/>
                  <a:pt x="412601" y="-15618"/>
                  <a:pt x="618788" y="0"/>
                </a:cubicBezTo>
                <a:cubicBezTo>
                  <a:pt x="824975" y="15618"/>
                  <a:pt x="1011735" y="5322"/>
                  <a:pt x="1131573" y="0"/>
                </a:cubicBezTo>
                <a:cubicBezTo>
                  <a:pt x="1251411" y="-5322"/>
                  <a:pt x="1437032" y="4709"/>
                  <a:pt x="1615332" y="0"/>
                </a:cubicBezTo>
                <a:lnTo>
                  <a:pt x="1615332" y="0"/>
                </a:lnTo>
                <a:cubicBezTo>
                  <a:pt x="1934365" y="-27492"/>
                  <a:pt x="2119993" y="949"/>
                  <a:pt x="2307617" y="0"/>
                </a:cubicBezTo>
                <a:cubicBezTo>
                  <a:pt x="2454641" y="5166"/>
                  <a:pt x="2456885" y="-2845"/>
                  <a:pt x="2605085" y="0"/>
                </a:cubicBezTo>
                <a:cubicBezTo>
                  <a:pt x="2691320" y="2450"/>
                  <a:pt x="2773257" y="84606"/>
                  <a:pt x="2769140" y="164055"/>
                </a:cubicBezTo>
                <a:cubicBezTo>
                  <a:pt x="2762755" y="275635"/>
                  <a:pt x="2765965" y="403672"/>
                  <a:pt x="2769140" y="574181"/>
                </a:cubicBezTo>
                <a:cubicBezTo>
                  <a:pt x="2927935" y="572648"/>
                  <a:pt x="3037538" y="575076"/>
                  <a:pt x="3167841" y="600144"/>
                </a:cubicBezTo>
                <a:cubicBezTo>
                  <a:pt x="2973822" y="717992"/>
                  <a:pt x="2871838" y="788152"/>
                  <a:pt x="2769140" y="820259"/>
                </a:cubicBezTo>
                <a:lnTo>
                  <a:pt x="2769140" y="820256"/>
                </a:lnTo>
                <a:cubicBezTo>
                  <a:pt x="2760313" y="897649"/>
                  <a:pt x="2688697" y="985149"/>
                  <a:pt x="2605085" y="984311"/>
                </a:cubicBezTo>
                <a:cubicBezTo>
                  <a:pt x="2544340" y="998634"/>
                  <a:pt x="2415717" y="991429"/>
                  <a:pt x="2307617" y="984311"/>
                </a:cubicBezTo>
                <a:cubicBezTo>
                  <a:pt x="1962335" y="951298"/>
                  <a:pt x="1768608" y="1017438"/>
                  <a:pt x="1615332" y="984311"/>
                </a:cubicBezTo>
                <a:lnTo>
                  <a:pt x="1615332" y="984311"/>
                </a:lnTo>
                <a:cubicBezTo>
                  <a:pt x="1463069" y="996654"/>
                  <a:pt x="1254131" y="984913"/>
                  <a:pt x="1102547" y="984311"/>
                </a:cubicBezTo>
                <a:cubicBezTo>
                  <a:pt x="950964" y="983709"/>
                  <a:pt x="841491" y="970227"/>
                  <a:pt x="618788" y="984311"/>
                </a:cubicBezTo>
                <a:cubicBezTo>
                  <a:pt x="396085" y="998395"/>
                  <a:pt x="313133" y="993063"/>
                  <a:pt x="164055" y="984311"/>
                </a:cubicBezTo>
                <a:cubicBezTo>
                  <a:pt x="55172" y="990998"/>
                  <a:pt x="-369" y="898188"/>
                  <a:pt x="0" y="820256"/>
                </a:cubicBezTo>
                <a:lnTo>
                  <a:pt x="0" y="820259"/>
                </a:lnTo>
                <a:cubicBezTo>
                  <a:pt x="8850" y="754677"/>
                  <a:pt x="4210" y="675984"/>
                  <a:pt x="0" y="574181"/>
                </a:cubicBezTo>
                <a:lnTo>
                  <a:pt x="0" y="574181"/>
                </a:lnTo>
                <a:cubicBezTo>
                  <a:pt x="-3345" y="427616"/>
                  <a:pt x="14773" y="364841"/>
                  <a:pt x="0" y="164055"/>
                </a:cubicBezTo>
                <a:close/>
              </a:path>
              <a:path w="2769140" h="984311" stroke="0" extrusionOk="0">
                <a:moveTo>
                  <a:pt x="0" y="164055"/>
                </a:moveTo>
                <a:cubicBezTo>
                  <a:pt x="-13122" y="65356"/>
                  <a:pt x="60248" y="4955"/>
                  <a:pt x="164055" y="0"/>
                </a:cubicBezTo>
                <a:cubicBezTo>
                  <a:pt x="383842" y="-17345"/>
                  <a:pt x="514012" y="-15535"/>
                  <a:pt x="676840" y="0"/>
                </a:cubicBezTo>
                <a:cubicBezTo>
                  <a:pt x="839669" y="15535"/>
                  <a:pt x="946807" y="16182"/>
                  <a:pt x="1146086" y="0"/>
                </a:cubicBezTo>
                <a:cubicBezTo>
                  <a:pt x="1345365" y="-16182"/>
                  <a:pt x="1512412" y="-6268"/>
                  <a:pt x="1615332" y="0"/>
                </a:cubicBezTo>
                <a:lnTo>
                  <a:pt x="1615332" y="0"/>
                </a:lnTo>
                <a:cubicBezTo>
                  <a:pt x="1891042" y="6413"/>
                  <a:pt x="2071066" y="-14231"/>
                  <a:pt x="2307617" y="0"/>
                </a:cubicBezTo>
                <a:cubicBezTo>
                  <a:pt x="2398620" y="-7085"/>
                  <a:pt x="2477931" y="-3649"/>
                  <a:pt x="2605085" y="0"/>
                </a:cubicBezTo>
                <a:cubicBezTo>
                  <a:pt x="2706495" y="1926"/>
                  <a:pt x="2763141" y="83374"/>
                  <a:pt x="2769140" y="164055"/>
                </a:cubicBezTo>
                <a:cubicBezTo>
                  <a:pt x="2778573" y="367947"/>
                  <a:pt x="2753893" y="408240"/>
                  <a:pt x="2769140" y="574181"/>
                </a:cubicBezTo>
                <a:cubicBezTo>
                  <a:pt x="2868170" y="584942"/>
                  <a:pt x="3045782" y="592016"/>
                  <a:pt x="3167841" y="600144"/>
                </a:cubicBezTo>
                <a:cubicBezTo>
                  <a:pt x="2977029" y="679707"/>
                  <a:pt x="2958312" y="702593"/>
                  <a:pt x="2769140" y="820259"/>
                </a:cubicBezTo>
                <a:lnTo>
                  <a:pt x="2769140" y="820256"/>
                </a:lnTo>
                <a:cubicBezTo>
                  <a:pt x="2771866" y="908474"/>
                  <a:pt x="2696582" y="980113"/>
                  <a:pt x="2605085" y="984311"/>
                </a:cubicBezTo>
                <a:cubicBezTo>
                  <a:pt x="2538273" y="972605"/>
                  <a:pt x="2453330" y="992711"/>
                  <a:pt x="2307617" y="984311"/>
                </a:cubicBezTo>
                <a:cubicBezTo>
                  <a:pt x="2026584" y="967187"/>
                  <a:pt x="1950800" y="1014553"/>
                  <a:pt x="1615332" y="984311"/>
                </a:cubicBezTo>
                <a:lnTo>
                  <a:pt x="1615332" y="984311"/>
                </a:lnTo>
                <a:cubicBezTo>
                  <a:pt x="1471535" y="960659"/>
                  <a:pt x="1335500" y="978550"/>
                  <a:pt x="1117060" y="984311"/>
                </a:cubicBezTo>
                <a:cubicBezTo>
                  <a:pt x="898620" y="990072"/>
                  <a:pt x="802050" y="967869"/>
                  <a:pt x="662327" y="984311"/>
                </a:cubicBezTo>
                <a:cubicBezTo>
                  <a:pt x="522604" y="1000753"/>
                  <a:pt x="349933" y="1008716"/>
                  <a:pt x="164055" y="984311"/>
                </a:cubicBezTo>
                <a:cubicBezTo>
                  <a:pt x="83266" y="982234"/>
                  <a:pt x="2226" y="931996"/>
                  <a:pt x="0" y="820256"/>
                </a:cubicBezTo>
                <a:lnTo>
                  <a:pt x="0" y="820259"/>
                </a:lnTo>
                <a:cubicBezTo>
                  <a:pt x="7153" y="703932"/>
                  <a:pt x="-10333" y="645678"/>
                  <a:pt x="0" y="574181"/>
                </a:cubicBezTo>
                <a:lnTo>
                  <a:pt x="0" y="574181"/>
                </a:lnTo>
                <a:cubicBezTo>
                  <a:pt x="12814" y="472084"/>
                  <a:pt x="11450" y="364749"/>
                  <a:pt x="0" y="164055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219033472">
                  <a:prstGeom prst="wedgeRoundRectCallout">
                    <a:avLst>
                      <a:gd name="adj1" fmla="val 64398"/>
                      <a:gd name="adj2" fmla="val 10971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1631EE-7AB0-D1EC-A876-67784C93131E}"/>
              </a:ext>
            </a:extLst>
          </p:cNvPr>
          <p:cNvSpPr txBox="1"/>
          <p:nvPr/>
        </p:nvSpPr>
        <p:spPr>
          <a:xfrm>
            <a:off x="296188" y="3178820"/>
            <a:ext cx="3928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400" dirty="0">
                <a:latin typeface="Comic Sans MS" panose="030F0902030302020204" pitchFamily="66" charset="0"/>
              </a:rPr>
              <a:t>Why don’t you </a:t>
            </a:r>
          </a:p>
          <a:p>
            <a:pPr algn="ctr"/>
            <a:r>
              <a:rPr lang="en-AE" sz="2400" dirty="0">
                <a:latin typeface="Comic Sans MS" panose="030F0902030302020204" pitchFamily="66" charset="0"/>
              </a:rPr>
              <a:t>like maths?</a:t>
            </a:r>
          </a:p>
        </p:txBody>
      </p:sp>
      <p:sp>
        <p:nvSpPr>
          <p:cNvPr id="19" name="Rounded Rectangular Callout 18">
            <a:extLst>
              <a:ext uri="{FF2B5EF4-FFF2-40B4-BE49-F238E27FC236}">
                <a16:creationId xmlns:a16="http://schemas.microsoft.com/office/drawing/2014/main" id="{90561080-2014-D0EA-3CAE-6DA1E6BC33A2}"/>
              </a:ext>
            </a:extLst>
          </p:cNvPr>
          <p:cNvSpPr/>
          <p:nvPr/>
        </p:nvSpPr>
        <p:spPr>
          <a:xfrm>
            <a:off x="8373549" y="4070589"/>
            <a:ext cx="3062376" cy="1086603"/>
          </a:xfrm>
          <a:custGeom>
            <a:avLst/>
            <a:gdLst>
              <a:gd name="connsiteX0" fmla="*/ 0 w 3062376"/>
              <a:gd name="connsiteY0" fmla="*/ 181104 h 1086603"/>
              <a:gd name="connsiteX1" fmla="*/ 181104 w 3062376"/>
              <a:gd name="connsiteY1" fmla="*/ 0 h 1086603"/>
              <a:gd name="connsiteX2" fmla="*/ 510396 w 3062376"/>
              <a:gd name="connsiteY2" fmla="*/ 0 h 1086603"/>
              <a:gd name="connsiteX3" fmla="*/ 510396 w 3062376"/>
              <a:gd name="connsiteY3" fmla="*/ 0 h 1086603"/>
              <a:gd name="connsiteX4" fmla="*/ 870225 w 3062376"/>
              <a:gd name="connsiteY4" fmla="*/ 0 h 1086603"/>
              <a:gd name="connsiteX5" fmla="*/ 1275990 w 3062376"/>
              <a:gd name="connsiteY5" fmla="*/ 0 h 1086603"/>
              <a:gd name="connsiteX6" fmla="*/ 1795031 w 3062376"/>
              <a:gd name="connsiteY6" fmla="*/ 0 h 1086603"/>
              <a:gd name="connsiteX7" fmla="*/ 2298020 w 3062376"/>
              <a:gd name="connsiteY7" fmla="*/ 0 h 1086603"/>
              <a:gd name="connsiteX8" fmla="*/ 2881272 w 3062376"/>
              <a:gd name="connsiteY8" fmla="*/ 0 h 1086603"/>
              <a:gd name="connsiteX9" fmla="*/ 3062376 w 3062376"/>
              <a:gd name="connsiteY9" fmla="*/ 181104 h 1086603"/>
              <a:gd name="connsiteX10" fmla="*/ 3062376 w 3062376"/>
              <a:gd name="connsiteY10" fmla="*/ 181101 h 1086603"/>
              <a:gd name="connsiteX11" fmla="*/ 3062376 w 3062376"/>
              <a:gd name="connsiteY11" fmla="*/ 181101 h 1086603"/>
              <a:gd name="connsiteX12" fmla="*/ 3062376 w 3062376"/>
              <a:gd name="connsiteY12" fmla="*/ 452751 h 1086603"/>
              <a:gd name="connsiteX13" fmla="*/ 3062376 w 3062376"/>
              <a:gd name="connsiteY13" fmla="*/ 905499 h 1086603"/>
              <a:gd name="connsiteX14" fmla="*/ 2881272 w 3062376"/>
              <a:gd name="connsiteY14" fmla="*/ 1086603 h 1086603"/>
              <a:gd name="connsiteX15" fmla="*/ 2314072 w 3062376"/>
              <a:gd name="connsiteY15" fmla="*/ 1086603 h 1086603"/>
              <a:gd name="connsiteX16" fmla="*/ 1778978 w 3062376"/>
              <a:gd name="connsiteY16" fmla="*/ 1086603 h 1086603"/>
              <a:gd name="connsiteX17" fmla="*/ 1275990 w 3062376"/>
              <a:gd name="connsiteY17" fmla="*/ 1086603 h 1086603"/>
              <a:gd name="connsiteX18" fmla="*/ 893193 w 3062376"/>
              <a:gd name="connsiteY18" fmla="*/ 1086603 h 1086603"/>
              <a:gd name="connsiteX19" fmla="*/ 510396 w 3062376"/>
              <a:gd name="connsiteY19" fmla="*/ 1086603 h 1086603"/>
              <a:gd name="connsiteX20" fmla="*/ 510396 w 3062376"/>
              <a:gd name="connsiteY20" fmla="*/ 1086603 h 1086603"/>
              <a:gd name="connsiteX21" fmla="*/ 181104 w 3062376"/>
              <a:gd name="connsiteY21" fmla="*/ 1086603 h 1086603"/>
              <a:gd name="connsiteX22" fmla="*/ 0 w 3062376"/>
              <a:gd name="connsiteY22" fmla="*/ 905499 h 1086603"/>
              <a:gd name="connsiteX23" fmla="*/ 0 w 3062376"/>
              <a:gd name="connsiteY23" fmla="*/ 452751 h 1086603"/>
              <a:gd name="connsiteX24" fmla="*/ -567428 w 3062376"/>
              <a:gd name="connsiteY24" fmla="*/ 61958 h 1086603"/>
              <a:gd name="connsiteX25" fmla="*/ 0 w 3062376"/>
              <a:gd name="connsiteY25" fmla="*/ 181101 h 1086603"/>
              <a:gd name="connsiteX26" fmla="*/ 0 w 3062376"/>
              <a:gd name="connsiteY26" fmla="*/ 181104 h 1086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062376" h="1086603" fill="none" extrusionOk="0">
                <a:moveTo>
                  <a:pt x="0" y="181104"/>
                </a:moveTo>
                <a:cubicBezTo>
                  <a:pt x="3045" y="91341"/>
                  <a:pt x="87470" y="-1878"/>
                  <a:pt x="181104" y="0"/>
                </a:cubicBezTo>
                <a:cubicBezTo>
                  <a:pt x="290289" y="-30"/>
                  <a:pt x="382136" y="-14640"/>
                  <a:pt x="510396" y="0"/>
                </a:cubicBezTo>
                <a:lnTo>
                  <a:pt x="510396" y="0"/>
                </a:lnTo>
                <a:cubicBezTo>
                  <a:pt x="667496" y="-17290"/>
                  <a:pt x="765878" y="-6059"/>
                  <a:pt x="870225" y="0"/>
                </a:cubicBezTo>
                <a:cubicBezTo>
                  <a:pt x="974572" y="6059"/>
                  <a:pt x="1154642" y="10505"/>
                  <a:pt x="1275990" y="0"/>
                </a:cubicBezTo>
                <a:cubicBezTo>
                  <a:pt x="1440986" y="5238"/>
                  <a:pt x="1622332" y="-20816"/>
                  <a:pt x="1795031" y="0"/>
                </a:cubicBezTo>
                <a:cubicBezTo>
                  <a:pt x="1967730" y="20816"/>
                  <a:pt x="2188062" y="6470"/>
                  <a:pt x="2298020" y="0"/>
                </a:cubicBezTo>
                <a:cubicBezTo>
                  <a:pt x="2407978" y="-6470"/>
                  <a:pt x="2739682" y="25452"/>
                  <a:pt x="2881272" y="0"/>
                </a:cubicBezTo>
                <a:cubicBezTo>
                  <a:pt x="2994012" y="-3366"/>
                  <a:pt x="3061628" y="86264"/>
                  <a:pt x="3062376" y="181104"/>
                </a:cubicBezTo>
                <a:lnTo>
                  <a:pt x="3062376" y="181101"/>
                </a:lnTo>
                <a:lnTo>
                  <a:pt x="3062376" y="181101"/>
                </a:lnTo>
                <a:cubicBezTo>
                  <a:pt x="3075805" y="282849"/>
                  <a:pt x="3064076" y="381295"/>
                  <a:pt x="3062376" y="452751"/>
                </a:cubicBezTo>
                <a:cubicBezTo>
                  <a:pt x="3048651" y="659875"/>
                  <a:pt x="3069262" y="730134"/>
                  <a:pt x="3062376" y="905499"/>
                </a:cubicBezTo>
                <a:cubicBezTo>
                  <a:pt x="3076387" y="1020236"/>
                  <a:pt x="2980587" y="1090419"/>
                  <a:pt x="2881272" y="1086603"/>
                </a:cubicBezTo>
                <a:cubicBezTo>
                  <a:pt x="2749148" y="1089692"/>
                  <a:pt x="2522022" y="1063310"/>
                  <a:pt x="2314072" y="1086603"/>
                </a:cubicBezTo>
                <a:cubicBezTo>
                  <a:pt x="2106122" y="1109896"/>
                  <a:pt x="2038372" y="1093189"/>
                  <a:pt x="1778978" y="1086603"/>
                </a:cubicBezTo>
                <a:cubicBezTo>
                  <a:pt x="1519584" y="1080017"/>
                  <a:pt x="1414056" y="1108014"/>
                  <a:pt x="1275990" y="1086603"/>
                </a:cubicBezTo>
                <a:cubicBezTo>
                  <a:pt x="1104570" y="1069736"/>
                  <a:pt x="1044597" y="1097263"/>
                  <a:pt x="893193" y="1086603"/>
                </a:cubicBezTo>
                <a:cubicBezTo>
                  <a:pt x="741789" y="1075943"/>
                  <a:pt x="625906" y="1085811"/>
                  <a:pt x="510396" y="1086603"/>
                </a:cubicBezTo>
                <a:lnTo>
                  <a:pt x="510396" y="1086603"/>
                </a:lnTo>
                <a:cubicBezTo>
                  <a:pt x="377968" y="1088417"/>
                  <a:pt x="281285" y="1075040"/>
                  <a:pt x="181104" y="1086603"/>
                </a:cubicBezTo>
                <a:cubicBezTo>
                  <a:pt x="94747" y="1091290"/>
                  <a:pt x="-4781" y="996032"/>
                  <a:pt x="0" y="905499"/>
                </a:cubicBezTo>
                <a:cubicBezTo>
                  <a:pt x="2089" y="811981"/>
                  <a:pt x="-13319" y="615834"/>
                  <a:pt x="0" y="452751"/>
                </a:cubicBezTo>
                <a:cubicBezTo>
                  <a:pt x="-175389" y="334511"/>
                  <a:pt x="-325653" y="210910"/>
                  <a:pt x="-567428" y="61958"/>
                </a:cubicBezTo>
                <a:cubicBezTo>
                  <a:pt x="-296992" y="99045"/>
                  <a:pt x="-166610" y="141597"/>
                  <a:pt x="0" y="181101"/>
                </a:cubicBezTo>
                <a:lnTo>
                  <a:pt x="0" y="181104"/>
                </a:lnTo>
                <a:close/>
              </a:path>
              <a:path w="3062376" h="1086603" stroke="0" extrusionOk="0">
                <a:moveTo>
                  <a:pt x="0" y="181104"/>
                </a:moveTo>
                <a:cubicBezTo>
                  <a:pt x="-16649" y="70813"/>
                  <a:pt x="57847" y="8721"/>
                  <a:pt x="181104" y="0"/>
                </a:cubicBezTo>
                <a:cubicBezTo>
                  <a:pt x="274629" y="-2878"/>
                  <a:pt x="346553" y="-6833"/>
                  <a:pt x="510396" y="0"/>
                </a:cubicBezTo>
                <a:lnTo>
                  <a:pt x="510396" y="0"/>
                </a:lnTo>
                <a:cubicBezTo>
                  <a:pt x="677201" y="-16569"/>
                  <a:pt x="778633" y="17052"/>
                  <a:pt x="885537" y="0"/>
                </a:cubicBezTo>
                <a:cubicBezTo>
                  <a:pt x="992441" y="-17052"/>
                  <a:pt x="1141652" y="-2267"/>
                  <a:pt x="1275990" y="0"/>
                </a:cubicBezTo>
                <a:cubicBezTo>
                  <a:pt x="1406941" y="-19249"/>
                  <a:pt x="1612848" y="-23679"/>
                  <a:pt x="1843190" y="0"/>
                </a:cubicBezTo>
                <a:cubicBezTo>
                  <a:pt x="2073532" y="23679"/>
                  <a:pt x="2196136" y="9406"/>
                  <a:pt x="2378284" y="0"/>
                </a:cubicBezTo>
                <a:cubicBezTo>
                  <a:pt x="2560432" y="-9406"/>
                  <a:pt x="2746898" y="5580"/>
                  <a:pt x="2881272" y="0"/>
                </a:cubicBezTo>
                <a:cubicBezTo>
                  <a:pt x="2998474" y="9618"/>
                  <a:pt x="3079677" y="85243"/>
                  <a:pt x="3062376" y="181104"/>
                </a:cubicBezTo>
                <a:lnTo>
                  <a:pt x="3062376" y="181101"/>
                </a:lnTo>
                <a:lnTo>
                  <a:pt x="3062376" y="181101"/>
                </a:lnTo>
                <a:cubicBezTo>
                  <a:pt x="3049175" y="256794"/>
                  <a:pt x="3049073" y="396500"/>
                  <a:pt x="3062376" y="452751"/>
                </a:cubicBezTo>
                <a:cubicBezTo>
                  <a:pt x="3067514" y="634071"/>
                  <a:pt x="3074123" y="700894"/>
                  <a:pt x="3062376" y="905499"/>
                </a:cubicBezTo>
                <a:cubicBezTo>
                  <a:pt x="3076399" y="1022698"/>
                  <a:pt x="2995951" y="1073769"/>
                  <a:pt x="2881272" y="1086603"/>
                </a:cubicBezTo>
                <a:cubicBezTo>
                  <a:pt x="2661073" y="1090233"/>
                  <a:pt x="2589166" y="1112024"/>
                  <a:pt x="2346178" y="1086603"/>
                </a:cubicBezTo>
                <a:cubicBezTo>
                  <a:pt x="2103190" y="1061182"/>
                  <a:pt x="1931878" y="1061290"/>
                  <a:pt x="1811084" y="1086603"/>
                </a:cubicBezTo>
                <a:cubicBezTo>
                  <a:pt x="1690290" y="1111916"/>
                  <a:pt x="1418768" y="1073025"/>
                  <a:pt x="1275990" y="1086603"/>
                </a:cubicBezTo>
                <a:cubicBezTo>
                  <a:pt x="1100811" y="1088937"/>
                  <a:pt x="1005132" y="1086369"/>
                  <a:pt x="893193" y="1086603"/>
                </a:cubicBezTo>
                <a:cubicBezTo>
                  <a:pt x="781254" y="1086837"/>
                  <a:pt x="620337" y="1084490"/>
                  <a:pt x="510396" y="1086603"/>
                </a:cubicBezTo>
                <a:lnTo>
                  <a:pt x="510396" y="1086603"/>
                </a:lnTo>
                <a:cubicBezTo>
                  <a:pt x="420110" y="1085637"/>
                  <a:pt x="331309" y="1070655"/>
                  <a:pt x="181104" y="1086603"/>
                </a:cubicBezTo>
                <a:cubicBezTo>
                  <a:pt x="66858" y="1087362"/>
                  <a:pt x="6895" y="1019171"/>
                  <a:pt x="0" y="905499"/>
                </a:cubicBezTo>
                <a:cubicBezTo>
                  <a:pt x="14252" y="777124"/>
                  <a:pt x="8913" y="613176"/>
                  <a:pt x="0" y="452751"/>
                </a:cubicBezTo>
                <a:cubicBezTo>
                  <a:pt x="-244535" y="302633"/>
                  <a:pt x="-298224" y="230368"/>
                  <a:pt x="-567428" y="61958"/>
                </a:cubicBezTo>
                <a:cubicBezTo>
                  <a:pt x="-329820" y="137038"/>
                  <a:pt x="-218936" y="115701"/>
                  <a:pt x="0" y="181101"/>
                </a:cubicBezTo>
                <a:lnTo>
                  <a:pt x="0" y="181104"/>
                </a:ln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219033472">
                  <a:prstGeom prst="wedgeRoundRectCallout">
                    <a:avLst>
                      <a:gd name="adj1" fmla="val -68529"/>
                      <a:gd name="adj2" fmla="val -44298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EA7B8F-3EB6-1AF4-DE7C-5646F6EF18FA}"/>
              </a:ext>
            </a:extLst>
          </p:cNvPr>
          <p:cNvSpPr txBox="1"/>
          <p:nvPr/>
        </p:nvSpPr>
        <p:spPr>
          <a:xfrm>
            <a:off x="8489697" y="4147245"/>
            <a:ext cx="27204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latin typeface="Comic Sans MS" panose="030F0902030302020204" pitchFamily="66" charset="0"/>
              </a:rPr>
              <a:t>I thinks maths is </a:t>
            </a:r>
          </a:p>
          <a:p>
            <a:r>
              <a:rPr lang="en-AE" sz="2400" dirty="0">
                <a:latin typeface="Comic Sans MS" panose="030F0902030302020204" pitchFamily="66" charset="0"/>
              </a:rPr>
              <a:t>really difficult!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780FAFB-9646-462A-037A-0663F975B4A8}"/>
              </a:ext>
            </a:extLst>
          </p:cNvPr>
          <p:cNvSpPr/>
          <p:nvPr/>
        </p:nvSpPr>
        <p:spPr>
          <a:xfrm>
            <a:off x="89312" y="492134"/>
            <a:ext cx="8526968" cy="450269"/>
          </a:xfrm>
          <a:prstGeom prst="rect">
            <a:avLst/>
          </a:prstGeom>
          <a:solidFill>
            <a:srgbClr val="D86A0E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AFF965D-6A77-FDAC-4DC6-605C7CFCB960}"/>
              </a:ext>
            </a:extLst>
          </p:cNvPr>
          <p:cNvSpPr txBox="1">
            <a:spLocks/>
          </p:cNvSpPr>
          <p:nvPr/>
        </p:nvSpPr>
        <p:spPr>
          <a:xfrm>
            <a:off x="116918" y="508015"/>
            <a:ext cx="8499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i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Read the dialogue. Use the language to talk to a partner about school subjects. </a:t>
            </a:r>
          </a:p>
        </p:txBody>
      </p:sp>
    </p:spTree>
    <p:extLst>
      <p:ext uri="{BB962C8B-B14F-4D97-AF65-F5344CB8AC3E}">
        <p14:creationId xmlns:p14="http://schemas.microsoft.com/office/powerpoint/2010/main" val="70718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228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3B55BF-DEDA-657D-8ADF-D7108CD20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3CA149-C480-E5A6-7A5E-CDA0F71B8ACD}"/>
              </a:ext>
            </a:extLst>
          </p:cNvPr>
          <p:cNvSpPr>
            <a:spLocks/>
          </p:cNvSpPr>
          <p:nvPr/>
        </p:nvSpPr>
        <p:spPr>
          <a:xfrm>
            <a:off x="0" y="-16077"/>
            <a:ext cx="12280315" cy="7271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55A671F-97EB-B20A-56A4-E98EFE998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8392" y="-45249"/>
            <a:ext cx="1963608" cy="785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A3A6FF-DE9C-BDD3-A6A8-C46F40595E4F}"/>
              </a:ext>
            </a:extLst>
          </p:cNvPr>
          <p:cNvSpPr txBox="1">
            <a:spLocks/>
          </p:cNvSpPr>
          <p:nvPr/>
        </p:nvSpPr>
        <p:spPr>
          <a:xfrm>
            <a:off x="27937" y="42697"/>
            <a:ext cx="606806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Activity:  School Subjects</a:t>
            </a:r>
          </a:p>
          <a:p>
            <a:endParaRPr lang="en-AE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  <a:p>
            <a:r>
              <a:rPr lang="en-AE" sz="5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E345E8-4C8E-62D5-AF03-1A1DDEBE3437}"/>
              </a:ext>
            </a:extLst>
          </p:cNvPr>
          <p:cNvSpPr txBox="1"/>
          <p:nvPr/>
        </p:nvSpPr>
        <p:spPr>
          <a:xfrm>
            <a:off x="12707471" y="56208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dirty="0"/>
          </a:p>
        </p:txBody>
      </p:sp>
      <p:pic>
        <p:nvPicPr>
          <p:cNvPr id="8" name="Picture 7" descr="Cartoon of kids sitting at desks&#10;&#10;AI-generated content may be incorrect.">
            <a:extLst>
              <a:ext uri="{FF2B5EF4-FFF2-40B4-BE49-F238E27FC236}">
                <a16:creationId xmlns:a16="http://schemas.microsoft.com/office/drawing/2014/main" id="{84AC7495-4C3E-5641-9EF5-3AA3B909BB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632" y="2645932"/>
            <a:ext cx="6351158" cy="4234105"/>
          </a:xfrm>
          <a:prstGeom prst="rect">
            <a:avLst/>
          </a:prstGeom>
        </p:spPr>
      </p:pic>
      <p:sp>
        <p:nvSpPr>
          <p:cNvPr id="15" name="Rounded Rectangular Callout 14">
            <a:extLst>
              <a:ext uri="{FF2B5EF4-FFF2-40B4-BE49-F238E27FC236}">
                <a16:creationId xmlns:a16="http://schemas.microsoft.com/office/drawing/2014/main" id="{527B18B0-9D28-B2C6-1A38-3887A7C48A9A}"/>
              </a:ext>
            </a:extLst>
          </p:cNvPr>
          <p:cNvSpPr/>
          <p:nvPr/>
        </p:nvSpPr>
        <p:spPr>
          <a:xfrm>
            <a:off x="677892" y="1088123"/>
            <a:ext cx="3312368" cy="984311"/>
          </a:xfrm>
          <a:custGeom>
            <a:avLst/>
            <a:gdLst>
              <a:gd name="connsiteX0" fmla="*/ 0 w 3312368"/>
              <a:gd name="connsiteY0" fmla="*/ 164055 h 984311"/>
              <a:gd name="connsiteX1" fmla="*/ 164055 w 3312368"/>
              <a:gd name="connsiteY1" fmla="*/ 0 h 984311"/>
              <a:gd name="connsiteX2" fmla="*/ 700397 w 3312368"/>
              <a:gd name="connsiteY2" fmla="*/ 0 h 984311"/>
              <a:gd name="connsiteX3" fmla="*/ 1254420 w 3312368"/>
              <a:gd name="connsiteY3" fmla="*/ 0 h 984311"/>
              <a:gd name="connsiteX4" fmla="*/ 1932215 w 3312368"/>
              <a:gd name="connsiteY4" fmla="*/ 0 h 984311"/>
              <a:gd name="connsiteX5" fmla="*/ 1932215 w 3312368"/>
              <a:gd name="connsiteY5" fmla="*/ 0 h 984311"/>
              <a:gd name="connsiteX6" fmla="*/ 2362823 w 3312368"/>
              <a:gd name="connsiteY6" fmla="*/ 0 h 984311"/>
              <a:gd name="connsiteX7" fmla="*/ 2760307 w 3312368"/>
              <a:gd name="connsiteY7" fmla="*/ 0 h 984311"/>
              <a:gd name="connsiteX8" fmla="*/ 3148313 w 3312368"/>
              <a:gd name="connsiteY8" fmla="*/ 0 h 984311"/>
              <a:gd name="connsiteX9" fmla="*/ 3312368 w 3312368"/>
              <a:gd name="connsiteY9" fmla="*/ 164055 h 984311"/>
              <a:gd name="connsiteX10" fmla="*/ 3312368 w 3312368"/>
              <a:gd name="connsiteY10" fmla="*/ 574181 h 984311"/>
              <a:gd name="connsiteX11" fmla="*/ 3312368 w 3312368"/>
              <a:gd name="connsiteY11" fmla="*/ 574181 h 984311"/>
              <a:gd name="connsiteX12" fmla="*/ 3312368 w 3312368"/>
              <a:gd name="connsiteY12" fmla="*/ 820259 h 984311"/>
              <a:gd name="connsiteX13" fmla="*/ 3312368 w 3312368"/>
              <a:gd name="connsiteY13" fmla="*/ 820256 h 984311"/>
              <a:gd name="connsiteX14" fmla="*/ 3148313 w 3312368"/>
              <a:gd name="connsiteY14" fmla="*/ 984311 h 984311"/>
              <a:gd name="connsiteX15" fmla="*/ 2760307 w 3312368"/>
              <a:gd name="connsiteY15" fmla="*/ 984311 h 984311"/>
              <a:gd name="connsiteX16" fmla="*/ 2997003 w 3312368"/>
              <a:gd name="connsiteY16" fmla="*/ 1255213 h 984311"/>
              <a:gd name="connsiteX17" fmla="*/ 3233699 w 3312368"/>
              <a:gd name="connsiteY17" fmla="*/ 1526115 h 984311"/>
              <a:gd name="connsiteX18" fmla="*/ 2812886 w 3312368"/>
              <a:gd name="connsiteY18" fmla="*/ 1350932 h 984311"/>
              <a:gd name="connsiteX19" fmla="*/ 2418102 w 3312368"/>
              <a:gd name="connsiteY19" fmla="*/ 1186584 h 984311"/>
              <a:gd name="connsiteX20" fmla="*/ 1932215 w 3312368"/>
              <a:gd name="connsiteY20" fmla="*/ 984311 h 984311"/>
              <a:gd name="connsiteX21" fmla="*/ 1342828 w 3312368"/>
              <a:gd name="connsiteY21" fmla="*/ 984311 h 984311"/>
              <a:gd name="connsiteX22" fmla="*/ 735760 w 3312368"/>
              <a:gd name="connsiteY22" fmla="*/ 984311 h 984311"/>
              <a:gd name="connsiteX23" fmla="*/ 164055 w 3312368"/>
              <a:gd name="connsiteY23" fmla="*/ 984311 h 984311"/>
              <a:gd name="connsiteX24" fmla="*/ 0 w 3312368"/>
              <a:gd name="connsiteY24" fmla="*/ 820256 h 984311"/>
              <a:gd name="connsiteX25" fmla="*/ 0 w 3312368"/>
              <a:gd name="connsiteY25" fmla="*/ 820259 h 984311"/>
              <a:gd name="connsiteX26" fmla="*/ 0 w 3312368"/>
              <a:gd name="connsiteY26" fmla="*/ 574181 h 984311"/>
              <a:gd name="connsiteX27" fmla="*/ 0 w 3312368"/>
              <a:gd name="connsiteY27" fmla="*/ 574181 h 984311"/>
              <a:gd name="connsiteX28" fmla="*/ 0 w 3312368"/>
              <a:gd name="connsiteY28" fmla="*/ 164055 h 984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312368" h="984311" fill="none" extrusionOk="0">
                <a:moveTo>
                  <a:pt x="0" y="164055"/>
                </a:moveTo>
                <a:cubicBezTo>
                  <a:pt x="8472" y="80429"/>
                  <a:pt x="58307" y="-5187"/>
                  <a:pt x="164055" y="0"/>
                </a:cubicBezTo>
                <a:cubicBezTo>
                  <a:pt x="404912" y="-16314"/>
                  <a:pt x="508167" y="16965"/>
                  <a:pt x="700397" y="0"/>
                </a:cubicBezTo>
                <a:cubicBezTo>
                  <a:pt x="892627" y="-16965"/>
                  <a:pt x="1130518" y="-11915"/>
                  <a:pt x="1254420" y="0"/>
                </a:cubicBezTo>
                <a:cubicBezTo>
                  <a:pt x="1378322" y="11915"/>
                  <a:pt x="1713075" y="5314"/>
                  <a:pt x="1932215" y="0"/>
                </a:cubicBezTo>
                <a:lnTo>
                  <a:pt x="1932215" y="0"/>
                </a:lnTo>
                <a:cubicBezTo>
                  <a:pt x="2029427" y="13339"/>
                  <a:pt x="2155936" y="-18612"/>
                  <a:pt x="2362823" y="0"/>
                </a:cubicBezTo>
                <a:cubicBezTo>
                  <a:pt x="2569710" y="18612"/>
                  <a:pt x="2654232" y="-6078"/>
                  <a:pt x="2760307" y="0"/>
                </a:cubicBezTo>
                <a:cubicBezTo>
                  <a:pt x="2846329" y="-16764"/>
                  <a:pt x="3065063" y="18938"/>
                  <a:pt x="3148313" y="0"/>
                </a:cubicBezTo>
                <a:cubicBezTo>
                  <a:pt x="3256905" y="3567"/>
                  <a:pt x="3300773" y="80936"/>
                  <a:pt x="3312368" y="164055"/>
                </a:cubicBezTo>
                <a:cubicBezTo>
                  <a:pt x="3315372" y="250628"/>
                  <a:pt x="3315731" y="472263"/>
                  <a:pt x="3312368" y="574181"/>
                </a:cubicBezTo>
                <a:lnTo>
                  <a:pt x="3312368" y="574181"/>
                </a:lnTo>
                <a:cubicBezTo>
                  <a:pt x="3319622" y="695113"/>
                  <a:pt x="3309029" y="745678"/>
                  <a:pt x="3312368" y="820259"/>
                </a:cubicBezTo>
                <a:lnTo>
                  <a:pt x="3312368" y="820256"/>
                </a:lnTo>
                <a:cubicBezTo>
                  <a:pt x="3332358" y="920161"/>
                  <a:pt x="3241343" y="986681"/>
                  <a:pt x="3148313" y="984311"/>
                </a:cubicBezTo>
                <a:cubicBezTo>
                  <a:pt x="3033710" y="965898"/>
                  <a:pt x="2889498" y="983232"/>
                  <a:pt x="2760307" y="984311"/>
                </a:cubicBezTo>
                <a:cubicBezTo>
                  <a:pt x="2856921" y="1104736"/>
                  <a:pt x="2894323" y="1159273"/>
                  <a:pt x="2997003" y="1255213"/>
                </a:cubicBezTo>
                <a:cubicBezTo>
                  <a:pt x="3099683" y="1351153"/>
                  <a:pt x="3160431" y="1435628"/>
                  <a:pt x="3233699" y="1526115"/>
                </a:cubicBezTo>
                <a:cubicBezTo>
                  <a:pt x="3094499" y="1478348"/>
                  <a:pt x="2920650" y="1382839"/>
                  <a:pt x="2812886" y="1350932"/>
                </a:cubicBezTo>
                <a:cubicBezTo>
                  <a:pt x="2705122" y="1319024"/>
                  <a:pt x="2546987" y="1241261"/>
                  <a:pt x="2418102" y="1186584"/>
                </a:cubicBezTo>
                <a:cubicBezTo>
                  <a:pt x="2289217" y="1131907"/>
                  <a:pt x="2059515" y="1061515"/>
                  <a:pt x="1932215" y="984311"/>
                </a:cubicBezTo>
                <a:cubicBezTo>
                  <a:pt x="1758787" y="958937"/>
                  <a:pt x="1516512" y="979382"/>
                  <a:pt x="1342828" y="984311"/>
                </a:cubicBezTo>
                <a:cubicBezTo>
                  <a:pt x="1169144" y="989240"/>
                  <a:pt x="1005393" y="968263"/>
                  <a:pt x="735760" y="984311"/>
                </a:cubicBezTo>
                <a:cubicBezTo>
                  <a:pt x="466127" y="1000359"/>
                  <a:pt x="292139" y="975126"/>
                  <a:pt x="164055" y="984311"/>
                </a:cubicBezTo>
                <a:cubicBezTo>
                  <a:pt x="79830" y="989448"/>
                  <a:pt x="-6070" y="912558"/>
                  <a:pt x="0" y="820256"/>
                </a:cubicBezTo>
                <a:lnTo>
                  <a:pt x="0" y="820259"/>
                </a:lnTo>
                <a:cubicBezTo>
                  <a:pt x="-1317" y="763334"/>
                  <a:pt x="-1893" y="675137"/>
                  <a:pt x="0" y="574181"/>
                </a:cubicBezTo>
                <a:lnTo>
                  <a:pt x="0" y="574181"/>
                </a:lnTo>
                <a:cubicBezTo>
                  <a:pt x="-2745" y="486058"/>
                  <a:pt x="-1400" y="341130"/>
                  <a:pt x="0" y="164055"/>
                </a:cubicBezTo>
                <a:close/>
              </a:path>
              <a:path w="3312368" h="984311" stroke="0" extrusionOk="0">
                <a:moveTo>
                  <a:pt x="0" y="164055"/>
                </a:moveTo>
                <a:cubicBezTo>
                  <a:pt x="-13122" y="65356"/>
                  <a:pt x="60248" y="4955"/>
                  <a:pt x="164055" y="0"/>
                </a:cubicBezTo>
                <a:cubicBezTo>
                  <a:pt x="383885" y="-11845"/>
                  <a:pt x="501349" y="10987"/>
                  <a:pt x="788805" y="0"/>
                </a:cubicBezTo>
                <a:cubicBezTo>
                  <a:pt x="1076261" y="-10987"/>
                  <a:pt x="1116654" y="7993"/>
                  <a:pt x="1360510" y="0"/>
                </a:cubicBezTo>
                <a:cubicBezTo>
                  <a:pt x="1604367" y="-7993"/>
                  <a:pt x="1702401" y="15073"/>
                  <a:pt x="1932215" y="0"/>
                </a:cubicBezTo>
                <a:lnTo>
                  <a:pt x="1932215" y="0"/>
                </a:lnTo>
                <a:cubicBezTo>
                  <a:pt x="2068599" y="-14938"/>
                  <a:pt x="2209284" y="5543"/>
                  <a:pt x="2354542" y="0"/>
                </a:cubicBezTo>
                <a:cubicBezTo>
                  <a:pt x="2499800" y="-5543"/>
                  <a:pt x="2608108" y="2441"/>
                  <a:pt x="2760307" y="0"/>
                </a:cubicBezTo>
                <a:cubicBezTo>
                  <a:pt x="2921700" y="10255"/>
                  <a:pt x="2961876" y="-8198"/>
                  <a:pt x="3148313" y="0"/>
                </a:cubicBezTo>
                <a:cubicBezTo>
                  <a:pt x="3252150" y="7408"/>
                  <a:pt x="3333501" y="78531"/>
                  <a:pt x="3312368" y="164055"/>
                </a:cubicBezTo>
                <a:cubicBezTo>
                  <a:pt x="3324139" y="301972"/>
                  <a:pt x="3325217" y="403816"/>
                  <a:pt x="3312368" y="574181"/>
                </a:cubicBezTo>
                <a:lnTo>
                  <a:pt x="3312368" y="574181"/>
                </a:lnTo>
                <a:cubicBezTo>
                  <a:pt x="3317228" y="630427"/>
                  <a:pt x="3304305" y="748884"/>
                  <a:pt x="3312368" y="820259"/>
                </a:cubicBezTo>
                <a:lnTo>
                  <a:pt x="3312368" y="820256"/>
                </a:lnTo>
                <a:cubicBezTo>
                  <a:pt x="3318122" y="917909"/>
                  <a:pt x="3241644" y="981924"/>
                  <a:pt x="3148313" y="984311"/>
                </a:cubicBezTo>
                <a:cubicBezTo>
                  <a:pt x="2972535" y="971363"/>
                  <a:pt x="2896500" y="981523"/>
                  <a:pt x="2760307" y="984311"/>
                </a:cubicBezTo>
                <a:cubicBezTo>
                  <a:pt x="2819120" y="1032781"/>
                  <a:pt x="2885528" y="1121708"/>
                  <a:pt x="2997003" y="1255213"/>
                </a:cubicBezTo>
                <a:cubicBezTo>
                  <a:pt x="3108478" y="1388718"/>
                  <a:pt x="3174537" y="1432105"/>
                  <a:pt x="3233699" y="1526115"/>
                </a:cubicBezTo>
                <a:cubicBezTo>
                  <a:pt x="3119428" y="1483002"/>
                  <a:pt x="2993855" y="1410026"/>
                  <a:pt x="2838916" y="1361768"/>
                </a:cubicBezTo>
                <a:cubicBezTo>
                  <a:pt x="2683977" y="1313510"/>
                  <a:pt x="2565494" y="1234785"/>
                  <a:pt x="2431117" y="1192003"/>
                </a:cubicBezTo>
                <a:cubicBezTo>
                  <a:pt x="2296741" y="1149221"/>
                  <a:pt x="2154941" y="1102293"/>
                  <a:pt x="1932215" y="984311"/>
                </a:cubicBezTo>
                <a:cubicBezTo>
                  <a:pt x="1785320" y="957139"/>
                  <a:pt x="1609586" y="956536"/>
                  <a:pt x="1360510" y="984311"/>
                </a:cubicBezTo>
                <a:cubicBezTo>
                  <a:pt x="1111434" y="1012086"/>
                  <a:pt x="1009783" y="996411"/>
                  <a:pt x="771123" y="984311"/>
                </a:cubicBezTo>
                <a:cubicBezTo>
                  <a:pt x="532463" y="972211"/>
                  <a:pt x="448623" y="963423"/>
                  <a:pt x="164055" y="984311"/>
                </a:cubicBezTo>
                <a:cubicBezTo>
                  <a:pt x="75399" y="978316"/>
                  <a:pt x="5771" y="917101"/>
                  <a:pt x="0" y="820256"/>
                </a:cubicBezTo>
                <a:lnTo>
                  <a:pt x="0" y="820259"/>
                </a:lnTo>
                <a:cubicBezTo>
                  <a:pt x="-9866" y="703654"/>
                  <a:pt x="11848" y="658998"/>
                  <a:pt x="0" y="574181"/>
                </a:cubicBezTo>
                <a:lnTo>
                  <a:pt x="0" y="574181"/>
                </a:lnTo>
                <a:cubicBezTo>
                  <a:pt x="-3688" y="455949"/>
                  <a:pt x="-2998" y="291171"/>
                  <a:pt x="0" y="164055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219033472">
                  <a:prstGeom prst="wedgeRoundRectCallout">
                    <a:avLst>
                      <a:gd name="adj1" fmla="val 47625"/>
                      <a:gd name="adj2" fmla="val 105044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5C250D-8A5E-5BA2-D9F6-82EEAC283E9A}"/>
              </a:ext>
            </a:extLst>
          </p:cNvPr>
          <p:cNvSpPr txBox="1"/>
          <p:nvPr/>
        </p:nvSpPr>
        <p:spPr>
          <a:xfrm>
            <a:off x="872302" y="1164779"/>
            <a:ext cx="3928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latin typeface="Comic Sans MS" panose="030F0902030302020204" pitchFamily="66" charset="0"/>
              </a:rPr>
              <a:t>What do you think </a:t>
            </a:r>
          </a:p>
          <a:p>
            <a:r>
              <a:rPr lang="en-AE" sz="2400" dirty="0">
                <a:latin typeface="Comic Sans MS" panose="030F0902030302020204" pitchFamily="66" charset="0"/>
              </a:rPr>
              <a:t>of Arabic?</a:t>
            </a:r>
          </a:p>
        </p:txBody>
      </p:sp>
      <p:sp>
        <p:nvSpPr>
          <p:cNvPr id="17" name="Rounded Rectangular Callout 16">
            <a:extLst>
              <a:ext uri="{FF2B5EF4-FFF2-40B4-BE49-F238E27FC236}">
                <a16:creationId xmlns:a16="http://schemas.microsoft.com/office/drawing/2014/main" id="{FA50059F-E0D4-8741-574A-CEB03C6F9610}"/>
              </a:ext>
            </a:extLst>
          </p:cNvPr>
          <p:cNvSpPr/>
          <p:nvPr/>
        </p:nvSpPr>
        <p:spPr>
          <a:xfrm>
            <a:off x="8140664" y="1172017"/>
            <a:ext cx="3312368" cy="984311"/>
          </a:xfrm>
          <a:custGeom>
            <a:avLst/>
            <a:gdLst>
              <a:gd name="connsiteX0" fmla="*/ 0 w 3312368"/>
              <a:gd name="connsiteY0" fmla="*/ 164055 h 984311"/>
              <a:gd name="connsiteX1" fmla="*/ 164055 w 3312368"/>
              <a:gd name="connsiteY1" fmla="*/ 0 h 984311"/>
              <a:gd name="connsiteX2" fmla="*/ 552061 w 3312368"/>
              <a:gd name="connsiteY2" fmla="*/ 0 h 984311"/>
              <a:gd name="connsiteX3" fmla="*/ 552061 w 3312368"/>
              <a:gd name="connsiteY3" fmla="*/ 0 h 984311"/>
              <a:gd name="connsiteX4" fmla="*/ 941264 w 3312368"/>
              <a:gd name="connsiteY4" fmla="*/ 0 h 984311"/>
              <a:gd name="connsiteX5" fmla="*/ 1380153 w 3312368"/>
              <a:gd name="connsiteY5" fmla="*/ 0 h 984311"/>
              <a:gd name="connsiteX6" fmla="*/ 1951858 w 3312368"/>
              <a:gd name="connsiteY6" fmla="*/ 0 h 984311"/>
              <a:gd name="connsiteX7" fmla="*/ 2505882 w 3312368"/>
              <a:gd name="connsiteY7" fmla="*/ 0 h 984311"/>
              <a:gd name="connsiteX8" fmla="*/ 3148313 w 3312368"/>
              <a:gd name="connsiteY8" fmla="*/ 0 h 984311"/>
              <a:gd name="connsiteX9" fmla="*/ 3312368 w 3312368"/>
              <a:gd name="connsiteY9" fmla="*/ 164055 h 984311"/>
              <a:gd name="connsiteX10" fmla="*/ 3312368 w 3312368"/>
              <a:gd name="connsiteY10" fmla="*/ 574181 h 984311"/>
              <a:gd name="connsiteX11" fmla="*/ 3312368 w 3312368"/>
              <a:gd name="connsiteY11" fmla="*/ 574181 h 984311"/>
              <a:gd name="connsiteX12" fmla="*/ 3312368 w 3312368"/>
              <a:gd name="connsiteY12" fmla="*/ 820259 h 984311"/>
              <a:gd name="connsiteX13" fmla="*/ 3312368 w 3312368"/>
              <a:gd name="connsiteY13" fmla="*/ 820256 h 984311"/>
              <a:gd name="connsiteX14" fmla="*/ 3148313 w 3312368"/>
              <a:gd name="connsiteY14" fmla="*/ 984311 h 984311"/>
              <a:gd name="connsiteX15" fmla="*/ 2523563 w 3312368"/>
              <a:gd name="connsiteY15" fmla="*/ 984311 h 984311"/>
              <a:gd name="connsiteX16" fmla="*/ 1934176 w 3312368"/>
              <a:gd name="connsiteY16" fmla="*/ 984311 h 984311"/>
              <a:gd name="connsiteX17" fmla="*/ 1380153 w 3312368"/>
              <a:gd name="connsiteY17" fmla="*/ 984311 h 984311"/>
              <a:gd name="connsiteX18" fmla="*/ 825370 w 3312368"/>
              <a:gd name="connsiteY18" fmla="*/ 1197341 h 984311"/>
              <a:gd name="connsiteX19" fmla="*/ 270587 w 3312368"/>
              <a:gd name="connsiteY19" fmla="*/ 1410370 h 984311"/>
              <a:gd name="connsiteX20" fmla="*/ 552061 w 3312368"/>
              <a:gd name="connsiteY20" fmla="*/ 984311 h 984311"/>
              <a:gd name="connsiteX21" fmla="*/ 164055 w 3312368"/>
              <a:gd name="connsiteY21" fmla="*/ 984311 h 984311"/>
              <a:gd name="connsiteX22" fmla="*/ 0 w 3312368"/>
              <a:gd name="connsiteY22" fmla="*/ 820256 h 984311"/>
              <a:gd name="connsiteX23" fmla="*/ 0 w 3312368"/>
              <a:gd name="connsiteY23" fmla="*/ 820259 h 984311"/>
              <a:gd name="connsiteX24" fmla="*/ 0 w 3312368"/>
              <a:gd name="connsiteY24" fmla="*/ 574181 h 984311"/>
              <a:gd name="connsiteX25" fmla="*/ 0 w 3312368"/>
              <a:gd name="connsiteY25" fmla="*/ 574181 h 984311"/>
              <a:gd name="connsiteX26" fmla="*/ 0 w 3312368"/>
              <a:gd name="connsiteY26" fmla="*/ 164055 h 984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312368" h="984311" fill="none" extrusionOk="0">
                <a:moveTo>
                  <a:pt x="0" y="164055"/>
                </a:moveTo>
                <a:cubicBezTo>
                  <a:pt x="2137" y="80647"/>
                  <a:pt x="75836" y="-701"/>
                  <a:pt x="164055" y="0"/>
                </a:cubicBezTo>
                <a:cubicBezTo>
                  <a:pt x="284400" y="-1630"/>
                  <a:pt x="451942" y="11220"/>
                  <a:pt x="552061" y="0"/>
                </a:cubicBezTo>
                <a:lnTo>
                  <a:pt x="552061" y="0"/>
                </a:lnTo>
                <a:cubicBezTo>
                  <a:pt x="688963" y="1406"/>
                  <a:pt x="802999" y="-11484"/>
                  <a:pt x="941264" y="0"/>
                </a:cubicBezTo>
                <a:cubicBezTo>
                  <a:pt x="1079529" y="11484"/>
                  <a:pt x="1254337" y="-2587"/>
                  <a:pt x="1380153" y="0"/>
                </a:cubicBezTo>
                <a:cubicBezTo>
                  <a:pt x="1580060" y="12964"/>
                  <a:pt x="1699567" y="11713"/>
                  <a:pt x="1951858" y="0"/>
                </a:cubicBezTo>
                <a:cubicBezTo>
                  <a:pt x="2204149" y="-11713"/>
                  <a:pt x="2308374" y="16343"/>
                  <a:pt x="2505882" y="0"/>
                </a:cubicBezTo>
                <a:cubicBezTo>
                  <a:pt x="2703390" y="-16343"/>
                  <a:pt x="3011989" y="-59"/>
                  <a:pt x="3148313" y="0"/>
                </a:cubicBezTo>
                <a:cubicBezTo>
                  <a:pt x="3245515" y="-1746"/>
                  <a:pt x="3311478" y="79617"/>
                  <a:pt x="3312368" y="164055"/>
                </a:cubicBezTo>
                <a:cubicBezTo>
                  <a:pt x="3318684" y="338327"/>
                  <a:pt x="3321386" y="457036"/>
                  <a:pt x="3312368" y="574181"/>
                </a:cubicBezTo>
                <a:lnTo>
                  <a:pt x="3312368" y="574181"/>
                </a:lnTo>
                <a:cubicBezTo>
                  <a:pt x="3300438" y="633933"/>
                  <a:pt x="3320212" y="760115"/>
                  <a:pt x="3312368" y="820259"/>
                </a:cubicBezTo>
                <a:lnTo>
                  <a:pt x="3312368" y="820256"/>
                </a:lnTo>
                <a:cubicBezTo>
                  <a:pt x="3317899" y="916671"/>
                  <a:pt x="3237909" y="989763"/>
                  <a:pt x="3148313" y="984311"/>
                </a:cubicBezTo>
                <a:cubicBezTo>
                  <a:pt x="2881048" y="967263"/>
                  <a:pt x="2656493" y="954811"/>
                  <a:pt x="2523563" y="984311"/>
                </a:cubicBezTo>
                <a:cubicBezTo>
                  <a:pt x="2390633" y="1013812"/>
                  <a:pt x="2130564" y="1007987"/>
                  <a:pt x="1934176" y="984311"/>
                </a:cubicBezTo>
                <a:cubicBezTo>
                  <a:pt x="1737788" y="960635"/>
                  <a:pt x="1527201" y="959969"/>
                  <a:pt x="1380153" y="984311"/>
                </a:cubicBezTo>
                <a:cubicBezTo>
                  <a:pt x="1123163" y="1112649"/>
                  <a:pt x="977179" y="1116546"/>
                  <a:pt x="825370" y="1197341"/>
                </a:cubicBezTo>
                <a:cubicBezTo>
                  <a:pt x="673561" y="1278136"/>
                  <a:pt x="455036" y="1319759"/>
                  <a:pt x="270587" y="1410370"/>
                </a:cubicBezTo>
                <a:cubicBezTo>
                  <a:pt x="370880" y="1293994"/>
                  <a:pt x="490813" y="1096027"/>
                  <a:pt x="552061" y="984311"/>
                </a:cubicBezTo>
                <a:cubicBezTo>
                  <a:pt x="387208" y="973600"/>
                  <a:pt x="273839" y="991285"/>
                  <a:pt x="164055" y="984311"/>
                </a:cubicBezTo>
                <a:cubicBezTo>
                  <a:pt x="87206" y="973486"/>
                  <a:pt x="3306" y="910604"/>
                  <a:pt x="0" y="820256"/>
                </a:cubicBezTo>
                <a:lnTo>
                  <a:pt x="0" y="820259"/>
                </a:lnTo>
                <a:cubicBezTo>
                  <a:pt x="337" y="697660"/>
                  <a:pt x="-4497" y="695458"/>
                  <a:pt x="0" y="574181"/>
                </a:cubicBezTo>
                <a:lnTo>
                  <a:pt x="0" y="574181"/>
                </a:lnTo>
                <a:cubicBezTo>
                  <a:pt x="-2670" y="425606"/>
                  <a:pt x="-18381" y="365970"/>
                  <a:pt x="0" y="164055"/>
                </a:cubicBezTo>
                <a:close/>
              </a:path>
              <a:path w="3312368" h="984311" stroke="0" extrusionOk="0">
                <a:moveTo>
                  <a:pt x="0" y="164055"/>
                </a:moveTo>
                <a:cubicBezTo>
                  <a:pt x="-13122" y="65356"/>
                  <a:pt x="60248" y="4955"/>
                  <a:pt x="164055" y="0"/>
                </a:cubicBezTo>
                <a:cubicBezTo>
                  <a:pt x="341226" y="-11354"/>
                  <a:pt x="427205" y="1818"/>
                  <a:pt x="552061" y="0"/>
                </a:cubicBezTo>
                <a:lnTo>
                  <a:pt x="552061" y="0"/>
                </a:lnTo>
                <a:cubicBezTo>
                  <a:pt x="651721" y="-14105"/>
                  <a:pt x="870158" y="-2095"/>
                  <a:pt x="957826" y="0"/>
                </a:cubicBezTo>
                <a:cubicBezTo>
                  <a:pt x="1045494" y="2095"/>
                  <a:pt x="1225064" y="9486"/>
                  <a:pt x="1380153" y="0"/>
                </a:cubicBezTo>
                <a:cubicBezTo>
                  <a:pt x="1652327" y="7929"/>
                  <a:pt x="1874391" y="-27927"/>
                  <a:pt x="2004903" y="0"/>
                </a:cubicBezTo>
                <a:cubicBezTo>
                  <a:pt x="2135415" y="27927"/>
                  <a:pt x="2392620" y="-15983"/>
                  <a:pt x="2594290" y="0"/>
                </a:cubicBezTo>
                <a:cubicBezTo>
                  <a:pt x="2795960" y="15983"/>
                  <a:pt x="2927725" y="-9770"/>
                  <a:pt x="3148313" y="0"/>
                </a:cubicBezTo>
                <a:cubicBezTo>
                  <a:pt x="3252150" y="7408"/>
                  <a:pt x="3333501" y="78531"/>
                  <a:pt x="3312368" y="164055"/>
                </a:cubicBezTo>
                <a:cubicBezTo>
                  <a:pt x="3324139" y="301972"/>
                  <a:pt x="3325217" y="403816"/>
                  <a:pt x="3312368" y="574181"/>
                </a:cubicBezTo>
                <a:lnTo>
                  <a:pt x="3312368" y="574181"/>
                </a:lnTo>
                <a:cubicBezTo>
                  <a:pt x="3317228" y="630427"/>
                  <a:pt x="3304305" y="748884"/>
                  <a:pt x="3312368" y="820259"/>
                </a:cubicBezTo>
                <a:lnTo>
                  <a:pt x="3312368" y="820256"/>
                </a:lnTo>
                <a:cubicBezTo>
                  <a:pt x="3318122" y="917909"/>
                  <a:pt x="3241644" y="981924"/>
                  <a:pt x="3148313" y="984311"/>
                </a:cubicBezTo>
                <a:cubicBezTo>
                  <a:pt x="3029585" y="975336"/>
                  <a:pt x="2830149" y="971411"/>
                  <a:pt x="2558926" y="984311"/>
                </a:cubicBezTo>
                <a:cubicBezTo>
                  <a:pt x="2287703" y="997211"/>
                  <a:pt x="2106483" y="975297"/>
                  <a:pt x="1969540" y="984311"/>
                </a:cubicBezTo>
                <a:cubicBezTo>
                  <a:pt x="1832597" y="993325"/>
                  <a:pt x="1509752" y="967378"/>
                  <a:pt x="1380153" y="984311"/>
                </a:cubicBezTo>
                <a:cubicBezTo>
                  <a:pt x="1239929" y="1040552"/>
                  <a:pt x="947755" y="1181749"/>
                  <a:pt x="825370" y="1197341"/>
                </a:cubicBezTo>
                <a:cubicBezTo>
                  <a:pt x="702985" y="1212933"/>
                  <a:pt x="507453" y="1343417"/>
                  <a:pt x="270587" y="1410370"/>
                </a:cubicBezTo>
                <a:cubicBezTo>
                  <a:pt x="328056" y="1305010"/>
                  <a:pt x="466461" y="1143806"/>
                  <a:pt x="552061" y="984311"/>
                </a:cubicBezTo>
                <a:cubicBezTo>
                  <a:pt x="406564" y="981021"/>
                  <a:pt x="288464" y="977451"/>
                  <a:pt x="164055" y="984311"/>
                </a:cubicBezTo>
                <a:cubicBezTo>
                  <a:pt x="72936" y="970451"/>
                  <a:pt x="8088" y="912548"/>
                  <a:pt x="0" y="820256"/>
                </a:cubicBezTo>
                <a:lnTo>
                  <a:pt x="0" y="820259"/>
                </a:lnTo>
                <a:cubicBezTo>
                  <a:pt x="-11509" y="729206"/>
                  <a:pt x="-6972" y="665531"/>
                  <a:pt x="0" y="574181"/>
                </a:cubicBezTo>
                <a:lnTo>
                  <a:pt x="0" y="574181"/>
                </a:lnTo>
                <a:cubicBezTo>
                  <a:pt x="-4669" y="479845"/>
                  <a:pt x="-13475" y="287880"/>
                  <a:pt x="0" y="164055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219033472">
                  <a:prstGeom prst="wedgeRoundRectCallout">
                    <a:avLst>
                      <a:gd name="adj1" fmla="val -41831"/>
                      <a:gd name="adj2" fmla="val 93285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D10447-0BD3-35B3-1722-3595505F4804}"/>
              </a:ext>
            </a:extLst>
          </p:cNvPr>
          <p:cNvSpPr txBox="1"/>
          <p:nvPr/>
        </p:nvSpPr>
        <p:spPr>
          <a:xfrm>
            <a:off x="8263968" y="1230839"/>
            <a:ext cx="3928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latin typeface="Comic Sans MS" panose="030F0902030302020204" pitchFamily="66" charset="0"/>
              </a:rPr>
              <a:t>I think Arabic is interesting.</a:t>
            </a:r>
          </a:p>
        </p:txBody>
      </p:sp>
      <p:sp>
        <p:nvSpPr>
          <p:cNvPr id="19" name="Rounded Rectangular Callout 18">
            <a:extLst>
              <a:ext uri="{FF2B5EF4-FFF2-40B4-BE49-F238E27FC236}">
                <a16:creationId xmlns:a16="http://schemas.microsoft.com/office/drawing/2014/main" id="{D3BA440F-B052-BE36-4DC1-2A8C736DFEC6}"/>
              </a:ext>
            </a:extLst>
          </p:cNvPr>
          <p:cNvSpPr/>
          <p:nvPr/>
        </p:nvSpPr>
        <p:spPr>
          <a:xfrm>
            <a:off x="8639930" y="2587111"/>
            <a:ext cx="3312368" cy="984311"/>
          </a:xfrm>
          <a:custGeom>
            <a:avLst/>
            <a:gdLst>
              <a:gd name="connsiteX0" fmla="*/ 0 w 3312368"/>
              <a:gd name="connsiteY0" fmla="*/ 164055 h 984311"/>
              <a:gd name="connsiteX1" fmla="*/ 164055 w 3312368"/>
              <a:gd name="connsiteY1" fmla="*/ 0 h 984311"/>
              <a:gd name="connsiteX2" fmla="*/ 552061 w 3312368"/>
              <a:gd name="connsiteY2" fmla="*/ 0 h 984311"/>
              <a:gd name="connsiteX3" fmla="*/ 552061 w 3312368"/>
              <a:gd name="connsiteY3" fmla="*/ 0 h 984311"/>
              <a:gd name="connsiteX4" fmla="*/ 941264 w 3312368"/>
              <a:gd name="connsiteY4" fmla="*/ 0 h 984311"/>
              <a:gd name="connsiteX5" fmla="*/ 1380153 w 3312368"/>
              <a:gd name="connsiteY5" fmla="*/ 0 h 984311"/>
              <a:gd name="connsiteX6" fmla="*/ 1951858 w 3312368"/>
              <a:gd name="connsiteY6" fmla="*/ 0 h 984311"/>
              <a:gd name="connsiteX7" fmla="*/ 2505882 w 3312368"/>
              <a:gd name="connsiteY7" fmla="*/ 0 h 984311"/>
              <a:gd name="connsiteX8" fmla="*/ 3148313 w 3312368"/>
              <a:gd name="connsiteY8" fmla="*/ 0 h 984311"/>
              <a:gd name="connsiteX9" fmla="*/ 3312368 w 3312368"/>
              <a:gd name="connsiteY9" fmla="*/ 164055 h 984311"/>
              <a:gd name="connsiteX10" fmla="*/ 3312368 w 3312368"/>
              <a:gd name="connsiteY10" fmla="*/ 574181 h 984311"/>
              <a:gd name="connsiteX11" fmla="*/ 3312368 w 3312368"/>
              <a:gd name="connsiteY11" fmla="*/ 574181 h 984311"/>
              <a:gd name="connsiteX12" fmla="*/ 3312368 w 3312368"/>
              <a:gd name="connsiteY12" fmla="*/ 820259 h 984311"/>
              <a:gd name="connsiteX13" fmla="*/ 3312368 w 3312368"/>
              <a:gd name="connsiteY13" fmla="*/ 820256 h 984311"/>
              <a:gd name="connsiteX14" fmla="*/ 3148313 w 3312368"/>
              <a:gd name="connsiteY14" fmla="*/ 984311 h 984311"/>
              <a:gd name="connsiteX15" fmla="*/ 2523563 w 3312368"/>
              <a:gd name="connsiteY15" fmla="*/ 984311 h 984311"/>
              <a:gd name="connsiteX16" fmla="*/ 1934176 w 3312368"/>
              <a:gd name="connsiteY16" fmla="*/ 984311 h 984311"/>
              <a:gd name="connsiteX17" fmla="*/ 1380153 w 3312368"/>
              <a:gd name="connsiteY17" fmla="*/ 984311 h 984311"/>
              <a:gd name="connsiteX18" fmla="*/ 825370 w 3312368"/>
              <a:gd name="connsiteY18" fmla="*/ 1197341 h 984311"/>
              <a:gd name="connsiteX19" fmla="*/ 270587 w 3312368"/>
              <a:gd name="connsiteY19" fmla="*/ 1410370 h 984311"/>
              <a:gd name="connsiteX20" fmla="*/ 552061 w 3312368"/>
              <a:gd name="connsiteY20" fmla="*/ 984311 h 984311"/>
              <a:gd name="connsiteX21" fmla="*/ 164055 w 3312368"/>
              <a:gd name="connsiteY21" fmla="*/ 984311 h 984311"/>
              <a:gd name="connsiteX22" fmla="*/ 0 w 3312368"/>
              <a:gd name="connsiteY22" fmla="*/ 820256 h 984311"/>
              <a:gd name="connsiteX23" fmla="*/ 0 w 3312368"/>
              <a:gd name="connsiteY23" fmla="*/ 820259 h 984311"/>
              <a:gd name="connsiteX24" fmla="*/ 0 w 3312368"/>
              <a:gd name="connsiteY24" fmla="*/ 574181 h 984311"/>
              <a:gd name="connsiteX25" fmla="*/ 0 w 3312368"/>
              <a:gd name="connsiteY25" fmla="*/ 574181 h 984311"/>
              <a:gd name="connsiteX26" fmla="*/ 0 w 3312368"/>
              <a:gd name="connsiteY26" fmla="*/ 164055 h 984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312368" h="984311" fill="none" extrusionOk="0">
                <a:moveTo>
                  <a:pt x="0" y="164055"/>
                </a:moveTo>
                <a:cubicBezTo>
                  <a:pt x="2137" y="80647"/>
                  <a:pt x="75836" y="-701"/>
                  <a:pt x="164055" y="0"/>
                </a:cubicBezTo>
                <a:cubicBezTo>
                  <a:pt x="284400" y="-1630"/>
                  <a:pt x="451942" y="11220"/>
                  <a:pt x="552061" y="0"/>
                </a:cubicBezTo>
                <a:lnTo>
                  <a:pt x="552061" y="0"/>
                </a:lnTo>
                <a:cubicBezTo>
                  <a:pt x="688963" y="1406"/>
                  <a:pt x="802999" y="-11484"/>
                  <a:pt x="941264" y="0"/>
                </a:cubicBezTo>
                <a:cubicBezTo>
                  <a:pt x="1079529" y="11484"/>
                  <a:pt x="1254337" y="-2587"/>
                  <a:pt x="1380153" y="0"/>
                </a:cubicBezTo>
                <a:cubicBezTo>
                  <a:pt x="1580060" y="12964"/>
                  <a:pt x="1699567" y="11713"/>
                  <a:pt x="1951858" y="0"/>
                </a:cubicBezTo>
                <a:cubicBezTo>
                  <a:pt x="2204149" y="-11713"/>
                  <a:pt x="2308374" y="16343"/>
                  <a:pt x="2505882" y="0"/>
                </a:cubicBezTo>
                <a:cubicBezTo>
                  <a:pt x="2703390" y="-16343"/>
                  <a:pt x="3011989" y="-59"/>
                  <a:pt x="3148313" y="0"/>
                </a:cubicBezTo>
                <a:cubicBezTo>
                  <a:pt x="3245515" y="-1746"/>
                  <a:pt x="3311478" y="79617"/>
                  <a:pt x="3312368" y="164055"/>
                </a:cubicBezTo>
                <a:cubicBezTo>
                  <a:pt x="3318684" y="338327"/>
                  <a:pt x="3321386" y="457036"/>
                  <a:pt x="3312368" y="574181"/>
                </a:cubicBezTo>
                <a:lnTo>
                  <a:pt x="3312368" y="574181"/>
                </a:lnTo>
                <a:cubicBezTo>
                  <a:pt x="3300438" y="633933"/>
                  <a:pt x="3320212" y="760115"/>
                  <a:pt x="3312368" y="820259"/>
                </a:cubicBezTo>
                <a:lnTo>
                  <a:pt x="3312368" y="820256"/>
                </a:lnTo>
                <a:cubicBezTo>
                  <a:pt x="3317899" y="916671"/>
                  <a:pt x="3237909" y="989763"/>
                  <a:pt x="3148313" y="984311"/>
                </a:cubicBezTo>
                <a:cubicBezTo>
                  <a:pt x="2881048" y="967263"/>
                  <a:pt x="2656493" y="954811"/>
                  <a:pt x="2523563" y="984311"/>
                </a:cubicBezTo>
                <a:cubicBezTo>
                  <a:pt x="2390633" y="1013812"/>
                  <a:pt x="2130564" y="1007987"/>
                  <a:pt x="1934176" y="984311"/>
                </a:cubicBezTo>
                <a:cubicBezTo>
                  <a:pt x="1737788" y="960635"/>
                  <a:pt x="1527201" y="959969"/>
                  <a:pt x="1380153" y="984311"/>
                </a:cubicBezTo>
                <a:cubicBezTo>
                  <a:pt x="1123163" y="1112649"/>
                  <a:pt x="977179" y="1116546"/>
                  <a:pt x="825370" y="1197341"/>
                </a:cubicBezTo>
                <a:cubicBezTo>
                  <a:pt x="673561" y="1278136"/>
                  <a:pt x="455036" y="1319759"/>
                  <a:pt x="270587" y="1410370"/>
                </a:cubicBezTo>
                <a:cubicBezTo>
                  <a:pt x="370880" y="1293994"/>
                  <a:pt x="490813" y="1096027"/>
                  <a:pt x="552061" y="984311"/>
                </a:cubicBezTo>
                <a:cubicBezTo>
                  <a:pt x="387208" y="973600"/>
                  <a:pt x="273839" y="991285"/>
                  <a:pt x="164055" y="984311"/>
                </a:cubicBezTo>
                <a:cubicBezTo>
                  <a:pt x="87206" y="973486"/>
                  <a:pt x="3306" y="910604"/>
                  <a:pt x="0" y="820256"/>
                </a:cubicBezTo>
                <a:lnTo>
                  <a:pt x="0" y="820259"/>
                </a:lnTo>
                <a:cubicBezTo>
                  <a:pt x="337" y="697660"/>
                  <a:pt x="-4497" y="695458"/>
                  <a:pt x="0" y="574181"/>
                </a:cubicBezTo>
                <a:lnTo>
                  <a:pt x="0" y="574181"/>
                </a:lnTo>
                <a:cubicBezTo>
                  <a:pt x="-2670" y="425606"/>
                  <a:pt x="-18381" y="365970"/>
                  <a:pt x="0" y="164055"/>
                </a:cubicBezTo>
                <a:close/>
              </a:path>
              <a:path w="3312368" h="984311" stroke="0" extrusionOk="0">
                <a:moveTo>
                  <a:pt x="0" y="164055"/>
                </a:moveTo>
                <a:cubicBezTo>
                  <a:pt x="-13122" y="65356"/>
                  <a:pt x="60248" y="4955"/>
                  <a:pt x="164055" y="0"/>
                </a:cubicBezTo>
                <a:cubicBezTo>
                  <a:pt x="341226" y="-11354"/>
                  <a:pt x="427205" y="1818"/>
                  <a:pt x="552061" y="0"/>
                </a:cubicBezTo>
                <a:lnTo>
                  <a:pt x="552061" y="0"/>
                </a:lnTo>
                <a:cubicBezTo>
                  <a:pt x="651721" y="-14105"/>
                  <a:pt x="870158" y="-2095"/>
                  <a:pt x="957826" y="0"/>
                </a:cubicBezTo>
                <a:cubicBezTo>
                  <a:pt x="1045494" y="2095"/>
                  <a:pt x="1225064" y="9486"/>
                  <a:pt x="1380153" y="0"/>
                </a:cubicBezTo>
                <a:cubicBezTo>
                  <a:pt x="1652327" y="7929"/>
                  <a:pt x="1874391" y="-27927"/>
                  <a:pt x="2004903" y="0"/>
                </a:cubicBezTo>
                <a:cubicBezTo>
                  <a:pt x="2135415" y="27927"/>
                  <a:pt x="2392620" y="-15983"/>
                  <a:pt x="2594290" y="0"/>
                </a:cubicBezTo>
                <a:cubicBezTo>
                  <a:pt x="2795960" y="15983"/>
                  <a:pt x="2927725" y="-9770"/>
                  <a:pt x="3148313" y="0"/>
                </a:cubicBezTo>
                <a:cubicBezTo>
                  <a:pt x="3252150" y="7408"/>
                  <a:pt x="3333501" y="78531"/>
                  <a:pt x="3312368" y="164055"/>
                </a:cubicBezTo>
                <a:cubicBezTo>
                  <a:pt x="3324139" y="301972"/>
                  <a:pt x="3325217" y="403816"/>
                  <a:pt x="3312368" y="574181"/>
                </a:cubicBezTo>
                <a:lnTo>
                  <a:pt x="3312368" y="574181"/>
                </a:lnTo>
                <a:cubicBezTo>
                  <a:pt x="3317228" y="630427"/>
                  <a:pt x="3304305" y="748884"/>
                  <a:pt x="3312368" y="820259"/>
                </a:cubicBezTo>
                <a:lnTo>
                  <a:pt x="3312368" y="820256"/>
                </a:lnTo>
                <a:cubicBezTo>
                  <a:pt x="3318122" y="917909"/>
                  <a:pt x="3241644" y="981924"/>
                  <a:pt x="3148313" y="984311"/>
                </a:cubicBezTo>
                <a:cubicBezTo>
                  <a:pt x="3029585" y="975336"/>
                  <a:pt x="2830149" y="971411"/>
                  <a:pt x="2558926" y="984311"/>
                </a:cubicBezTo>
                <a:cubicBezTo>
                  <a:pt x="2287703" y="997211"/>
                  <a:pt x="2106483" y="975297"/>
                  <a:pt x="1969540" y="984311"/>
                </a:cubicBezTo>
                <a:cubicBezTo>
                  <a:pt x="1832597" y="993325"/>
                  <a:pt x="1509752" y="967378"/>
                  <a:pt x="1380153" y="984311"/>
                </a:cubicBezTo>
                <a:cubicBezTo>
                  <a:pt x="1239929" y="1040552"/>
                  <a:pt x="947755" y="1181749"/>
                  <a:pt x="825370" y="1197341"/>
                </a:cubicBezTo>
                <a:cubicBezTo>
                  <a:pt x="702985" y="1212933"/>
                  <a:pt x="507453" y="1343417"/>
                  <a:pt x="270587" y="1410370"/>
                </a:cubicBezTo>
                <a:cubicBezTo>
                  <a:pt x="328056" y="1305010"/>
                  <a:pt x="466461" y="1143806"/>
                  <a:pt x="552061" y="984311"/>
                </a:cubicBezTo>
                <a:cubicBezTo>
                  <a:pt x="406564" y="981021"/>
                  <a:pt x="288464" y="977451"/>
                  <a:pt x="164055" y="984311"/>
                </a:cubicBezTo>
                <a:cubicBezTo>
                  <a:pt x="72936" y="970451"/>
                  <a:pt x="8088" y="912548"/>
                  <a:pt x="0" y="820256"/>
                </a:cubicBezTo>
                <a:lnTo>
                  <a:pt x="0" y="820259"/>
                </a:lnTo>
                <a:cubicBezTo>
                  <a:pt x="-11509" y="729206"/>
                  <a:pt x="-6972" y="665531"/>
                  <a:pt x="0" y="574181"/>
                </a:cubicBezTo>
                <a:lnTo>
                  <a:pt x="0" y="574181"/>
                </a:lnTo>
                <a:cubicBezTo>
                  <a:pt x="-4669" y="479845"/>
                  <a:pt x="-13475" y="287880"/>
                  <a:pt x="0" y="164055"/>
                </a:cubicBez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219033472">
                  <a:prstGeom prst="wedgeRoundRectCallout">
                    <a:avLst>
                      <a:gd name="adj1" fmla="val -41831"/>
                      <a:gd name="adj2" fmla="val 93285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4184D0-671F-772E-B0FC-40D8868F6448}"/>
              </a:ext>
            </a:extLst>
          </p:cNvPr>
          <p:cNvSpPr txBox="1"/>
          <p:nvPr/>
        </p:nvSpPr>
        <p:spPr>
          <a:xfrm>
            <a:off x="8763234" y="2645933"/>
            <a:ext cx="3021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latin typeface="Comic Sans MS" panose="030F0902030302020204" pitchFamily="66" charset="0"/>
              </a:rPr>
              <a:t>I like Arabic more than English.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8ED8B4-7F5E-4797-0E61-08922FA1BA92}"/>
              </a:ext>
            </a:extLst>
          </p:cNvPr>
          <p:cNvSpPr/>
          <p:nvPr/>
        </p:nvSpPr>
        <p:spPr>
          <a:xfrm>
            <a:off x="89312" y="492134"/>
            <a:ext cx="8526968" cy="450269"/>
          </a:xfrm>
          <a:prstGeom prst="rect">
            <a:avLst/>
          </a:prstGeom>
          <a:solidFill>
            <a:srgbClr val="D86A0E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D8A16B-161A-E280-DAA0-A11ADB3D3ED9}"/>
              </a:ext>
            </a:extLst>
          </p:cNvPr>
          <p:cNvSpPr txBox="1">
            <a:spLocks/>
          </p:cNvSpPr>
          <p:nvPr/>
        </p:nvSpPr>
        <p:spPr>
          <a:xfrm>
            <a:off x="116918" y="470369"/>
            <a:ext cx="8499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i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Read the dialogue. Use the language to talk to a partner about school subjects. </a:t>
            </a:r>
          </a:p>
        </p:txBody>
      </p:sp>
      <p:sp>
        <p:nvSpPr>
          <p:cNvPr id="25" name="Rounded Rectangular Callout 24">
            <a:extLst>
              <a:ext uri="{FF2B5EF4-FFF2-40B4-BE49-F238E27FC236}">
                <a16:creationId xmlns:a16="http://schemas.microsoft.com/office/drawing/2014/main" id="{01D842C2-F11D-F5A9-577D-E8A2781D4F9D}"/>
              </a:ext>
            </a:extLst>
          </p:cNvPr>
          <p:cNvSpPr/>
          <p:nvPr/>
        </p:nvSpPr>
        <p:spPr>
          <a:xfrm>
            <a:off x="133790" y="3292761"/>
            <a:ext cx="2482176" cy="1492806"/>
          </a:xfrm>
          <a:custGeom>
            <a:avLst/>
            <a:gdLst>
              <a:gd name="connsiteX0" fmla="*/ 0 w 2482176"/>
              <a:gd name="connsiteY0" fmla="*/ 248806 h 1492806"/>
              <a:gd name="connsiteX1" fmla="*/ 248806 w 2482176"/>
              <a:gd name="connsiteY1" fmla="*/ 0 h 1492806"/>
              <a:gd name="connsiteX2" fmla="*/ 824388 w 2482176"/>
              <a:gd name="connsiteY2" fmla="*/ 0 h 1492806"/>
              <a:gd name="connsiteX3" fmla="*/ 1447936 w 2482176"/>
              <a:gd name="connsiteY3" fmla="*/ 0 h 1492806"/>
              <a:gd name="connsiteX4" fmla="*/ 1447936 w 2482176"/>
              <a:gd name="connsiteY4" fmla="*/ 0 h 1492806"/>
              <a:gd name="connsiteX5" fmla="*/ 2068480 w 2482176"/>
              <a:gd name="connsiteY5" fmla="*/ 0 h 1492806"/>
              <a:gd name="connsiteX6" fmla="*/ 2233370 w 2482176"/>
              <a:gd name="connsiteY6" fmla="*/ 0 h 1492806"/>
              <a:gd name="connsiteX7" fmla="*/ 2482176 w 2482176"/>
              <a:gd name="connsiteY7" fmla="*/ 248806 h 1492806"/>
              <a:gd name="connsiteX8" fmla="*/ 2482176 w 2482176"/>
              <a:gd name="connsiteY8" fmla="*/ 248801 h 1492806"/>
              <a:gd name="connsiteX9" fmla="*/ 2838369 w 2482176"/>
              <a:gd name="connsiteY9" fmla="*/ 187793 h 1492806"/>
              <a:gd name="connsiteX10" fmla="*/ 3194561 w 2482176"/>
              <a:gd name="connsiteY10" fmla="*/ 126784 h 1492806"/>
              <a:gd name="connsiteX11" fmla="*/ 2852616 w 2482176"/>
              <a:gd name="connsiteY11" fmla="*/ 364489 h 1492806"/>
              <a:gd name="connsiteX12" fmla="*/ 2482176 w 2482176"/>
              <a:gd name="connsiteY12" fmla="*/ 622003 h 1492806"/>
              <a:gd name="connsiteX13" fmla="*/ 2482176 w 2482176"/>
              <a:gd name="connsiteY13" fmla="*/ 1244000 h 1492806"/>
              <a:gd name="connsiteX14" fmla="*/ 2233370 w 2482176"/>
              <a:gd name="connsiteY14" fmla="*/ 1492806 h 1492806"/>
              <a:gd name="connsiteX15" fmla="*/ 2068480 w 2482176"/>
              <a:gd name="connsiteY15" fmla="*/ 1492806 h 1492806"/>
              <a:gd name="connsiteX16" fmla="*/ 1447936 w 2482176"/>
              <a:gd name="connsiteY16" fmla="*/ 1492806 h 1492806"/>
              <a:gd name="connsiteX17" fmla="*/ 1447936 w 2482176"/>
              <a:gd name="connsiteY17" fmla="*/ 1492806 h 1492806"/>
              <a:gd name="connsiteX18" fmla="*/ 836380 w 2482176"/>
              <a:gd name="connsiteY18" fmla="*/ 1492806 h 1492806"/>
              <a:gd name="connsiteX19" fmla="*/ 248806 w 2482176"/>
              <a:gd name="connsiteY19" fmla="*/ 1492806 h 1492806"/>
              <a:gd name="connsiteX20" fmla="*/ 0 w 2482176"/>
              <a:gd name="connsiteY20" fmla="*/ 1244000 h 1492806"/>
              <a:gd name="connsiteX21" fmla="*/ 0 w 2482176"/>
              <a:gd name="connsiteY21" fmla="*/ 622003 h 1492806"/>
              <a:gd name="connsiteX22" fmla="*/ 0 w 2482176"/>
              <a:gd name="connsiteY22" fmla="*/ 248801 h 1492806"/>
              <a:gd name="connsiteX23" fmla="*/ 0 w 2482176"/>
              <a:gd name="connsiteY23" fmla="*/ 248801 h 1492806"/>
              <a:gd name="connsiteX24" fmla="*/ 0 w 2482176"/>
              <a:gd name="connsiteY24" fmla="*/ 248806 h 1492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82176" h="1492806" fill="none" extrusionOk="0">
                <a:moveTo>
                  <a:pt x="0" y="248806"/>
                </a:moveTo>
                <a:cubicBezTo>
                  <a:pt x="13111" y="125570"/>
                  <a:pt x="118598" y="22789"/>
                  <a:pt x="248806" y="0"/>
                </a:cubicBezTo>
                <a:cubicBezTo>
                  <a:pt x="526080" y="16776"/>
                  <a:pt x="611735" y="-1696"/>
                  <a:pt x="824388" y="0"/>
                </a:cubicBezTo>
                <a:cubicBezTo>
                  <a:pt x="1037041" y="1696"/>
                  <a:pt x="1160888" y="-20823"/>
                  <a:pt x="1447936" y="0"/>
                </a:cubicBezTo>
                <a:lnTo>
                  <a:pt x="1447936" y="0"/>
                </a:lnTo>
                <a:cubicBezTo>
                  <a:pt x="1661374" y="-12716"/>
                  <a:pt x="1787828" y="13249"/>
                  <a:pt x="2068480" y="0"/>
                </a:cubicBezTo>
                <a:cubicBezTo>
                  <a:pt x="2146804" y="1035"/>
                  <a:pt x="2198029" y="1469"/>
                  <a:pt x="2233370" y="0"/>
                </a:cubicBezTo>
                <a:cubicBezTo>
                  <a:pt x="2389689" y="17533"/>
                  <a:pt x="2494737" y="103884"/>
                  <a:pt x="2482176" y="248806"/>
                </a:cubicBezTo>
                <a:lnTo>
                  <a:pt x="2482176" y="248801"/>
                </a:lnTo>
                <a:cubicBezTo>
                  <a:pt x="2592991" y="236573"/>
                  <a:pt x="2673716" y="222796"/>
                  <a:pt x="2838369" y="187793"/>
                </a:cubicBezTo>
                <a:cubicBezTo>
                  <a:pt x="3003022" y="152790"/>
                  <a:pt x="3118678" y="140745"/>
                  <a:pt x="3194561" y="126784"/>
                </a:cubicBezTo>
                <a:cubicBezTo>
                  <a:pt x="3125015" y="189016"/>
                  <a:pt x="3015751" y="240987"/>
                  <a:pt x="2852616" y="364489"/>
                </a:cubicBezTo>
                <a:cubicBezTo>
                  <a:pt x="2689481" y="487992"/>
                  <a:pt x="2570299" y="545161"/>
                  <a:pt x="2482176" y="622003"/>
                </a:cubicBezTo>
                <a:cubicBezTo>
                  <a:pt x="2457789" y="887156"/>
                  <a:pt x="2502787" y="1089717"/>
                  <a:pt x="2482176" y="1244000"/>
                </a:cubicBezTo>
                <a:cubicBezTo>
                  <a:pt x="2469276" y="1364161"/>
                  <a:pt x="2359851" y="1503657"/>
                  <a:pt x="2233370" y="1492806"/>
                </a:cubicBezTo>
                <a:cubicBezTo>
                  <a:pt x="2190023" y="1492708"/>
                  <a:pt x="2115922" y="1497933"/>
                  <a:pt x="2068480" y="1492806"/>
                </a:cubicBezTo>
                <a:cubicBezTo>
                  <a:pt x="1935915" y="1504148"/>
                  <a:pt x="1653205" y="1504808"/>
                  <a:pt x="1447936" y="1492806"/>
                </a:cubicBezTo>
                <a:lnTo>
                  <a:pt x="1447936" y="1492806"/>
                </a:lnTo>
                <a:cubicBezTo>
                  <a:pt x="1236303" y="1473356"/>
                  <a:pt x="1121169" y="1484866"/>
                  <a:pt x="836380" y="1492806"/>
                </a:cubicBezTo>
                <a:cubicBezTo>
                  <a:pt x="551591" y="1500746"/>
                  <a:pt x="476923" y="1484649"/>
                  <a:pt x="248806" y="1492806"/>
                </a:cubicBezTo>
                <a:cubicBezTo>
                  <a:pt x="96817" y="1498139"/>
                  <a:pt x="-835" y="1352710"/>
                  <a:pt x="0" y="1244000"/>
                </a:cubicBezTo>
                <a:cubicBezTo>
                  <a:pt x="-485" y="1003881"/>
                  <a:pt x="-25728" y="841849"/>
                  <a:pt x="0" y="622003"/>
                </a:cubicBezTo>
                <a:cubicBezTo>
                  <a:pt x="-13115" y="464945"/>
                  <a:pt x="-13534" y="419335"/>
                  <a:pt x="0" y="248801"/>
                </a:cubicBezTo>
                <a:lnTo>
                  <a:pt x="0" y="248801"/>
                </a:lnTo>
                <a:lnTo>
                  <a:pt x="0" y="248806"/>
                </a:lnTo>
                <a:close/>
              </a:path>
              <a:path w="2482176" h="1492806" stroke="0" extrusionOk="0">
                <a:moveTo>
                  <a:pt x="0" y="248806"/>
                </a:moveTo>
                <a:cubicBezTo>
                  <a:pt x="-4345" y="108714"/>
                  <a:pt x="95716" y="5884"/>
                  <a:pt x="248806" y="0"/>
                </a:cubicBezTo>
                <a:cubicBezTo>
                  <a:pt x="385616" y="-26583"/>
                  <a:pt x="564640" y="30240"/>
                  <a:pt x="872354" y="0"/>
                </a:cubicBezTo>
                <a:cubicBezTo>
                  <a:pt x="1180068" y="-30240"/>
                  <a:pt x="1318270" y="21329"/>
                  <a:pt x="1447936" y="0"/>
                </a:cubicBezTo>
                <a:lnTo>
                  <a:pt x="1447936" y="0"/>
                </a:lnTo>
                <a:cubicBezTo>
                  <a:pt x="1650498" y="-21146"/>
                  <a:pt x="1838927" y="28705"/>
                  <a:pt x="2068480" y="0"/>
                </a:cubicBezTo>
                <a:cubicBezTo>
                  <a:pt x="2147242" y="7442"/>
                  <a:pt x="2157240" y="7808"/>
                  <a:pt x="2233370" y="0"/>
                </a:cubicBezTo>
                <a:cubicBezTo>
                  <a:pt x="2346934" y="22452"/>
                  <a:pt x="2479256" y="83547"/>
                  <a:pt x="2482176" y="248806"/>
                </a:cubicBezTo>
                <a:lnTo>
                  <a:pt x="2482176" y="248801"/>
                </a:lnTo>
                <a:cubicBezTo>
                  <a:pt x="2630122" y="219780"/>
                  <a:pt x="2769933" y="183024"/>
                  <a:pt x="2852616" y="185352"/>
                </a:cubicBezTo>
                <a:cubicBezTo>
                  <a:pt x="2935299" y="187680"/>
                  <a:pt x="3120800" y="138564"/>
                  <a:pt x="3194561" y="126784"/>
                </a:cubicBezTo>
                <a:cubicBezTo>
                  <a:pt x="3054841" y="242402"/>
                  <a:pt x="2980690" y="267042"/>
                  <a:pt x="2838369" y="374394"/>
                </a:cubicBezTo>
                <a:cubicBezTo>
                  <a:pt x="2696048" y="481746"/>
                  <a:pt x="2638415" y="532180"/>
                  <a:pt x="2482176" y="622003"/>
                </a:cubicBezTo>
                <a:cubicBezTo>
                  <a:pt x="2495435" y="773502"/>
                  <a:pt x="2494722" y="1065710"/>
                  <a:pt x="2482176" y="1244000"/>
                </a:cubicBezTo>
                <a:cubicBezTo>
                  <a:pt x="2453423" y="1370297"/>
                  <a:pt x="2369402" y="1489366"/>
                  <a:pt x="2233370" y="1492806"/>
                </a:cubicBezTo>
                <a:cubicBezTo>
                  <a:pt x="2155560" y="1494317"/>
                  <a:pt x="2107132" y="1493874"/>
                  <a:pt x="2068480" y="1492806"/>
                </a:cubicBezTo>
                <a:cubicBezTo>
                  <a:pt x="1925012" y="1479412"/>
                  <a:pt x="1709507" y="1492756"/>
                  <a:pt x="1447936" y="1492806"/>
                </a:cubicBezTo>
                <a:lnTo>
                  <a:pt x="1447936" y="1492806"/>
                </a:lnTo>
                <a:cubicBezTo>
                  <a:pt x="1171060" y="1492523"/>
                  <a:pt x="1142397" y="1490645"/>
                  <a:pt x="884345" y="1492806"/>
                </a:cubicBezTo>
                <a:cubicBezTo>
                  <a:pt x="626293" y="1494967"/>
                  <a:pt x="534641" y="1495161"/>
                  <a:pt x="248806" y="1492806"/>
                </a:cubicBezTo>
                <a:cubicBezTo>
                  <a:pt x="137526" y="1487276"/>
                  <a:pt x="1479" y="1395455"/>
                  <a:pt x="0" y="1244000"/>
                </a:cubicBezTo>
                <a:cubicBezTo>
                  <a:pt x="25762" y="960478"/>
                  <a:pt x="25556" y="865737"/>
                  <a:pt x="0" y="622003"/>
                </a:cubicBezTo>
                <a:cubicBezTo>
                  <a:pt x="-3351" y="524012"/>
                  <a:pt x="-15186" y="418500"/>
                  <a:pt x="0" y="248801"/>
                </a:cubicBezTo>
                <a:lnTo>
                  <a:pt x="0" y="248801"/>
                </a:lnTo>
                <a:lnTo>
                  <a:pt x="0" y="248806"/>
                </a:lnTo>
                <a:close/>
              </a:path>
            </a:pathLst>
          </a:custGeom>
          <a:solidFill>
            <a:schemeClr val="bg1"/>
          </a:solidFill>
          <a:ln w="19050">
            <a:extLst>
              <a:ext uri="{C807C97D-BFC1-408E-A445-0C87EB9F89A2}">
                <ask:lineSketchStyleProps xmlns:ask="http://schemas.microsoft.com/office/drawing/2018/sketchyshapes" sd="1219033472">
                  <a:prstGeom prst="wedgeRoundRectCallout">
                    <a:avLst>
                      <a:gd name="adj1" fmla="val 78700"/>
                      <a:gd name="adj2" fmla="val -41507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2A50E5-D2FB-60F8-AEEE-0ECFCE57579D}"/>
              </a:ext>
            </a:extLst>
          </p:cNvPr>
          <p:cNvSpPr txBox="1"/>
          <p:nvPr/>
        </p:nvSpPr>
        <p:spPr>
          <a:xfrm>
            <a:off x="239702" y="3429000"/>
            <a:ext cx="30213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dirty="0">
                <a:latin typeface="Comic Sans MS" panose="030F0902030302020204" pitchFamily="66" charset="0"/>
              </a:rPr>
              <a:t>Really! </a:t>
            </a:r>
          </a:p>
          <a:p>
            <a:r>
              <a:rPr lang="en-AE" sz="2400" dirty="0">
                <a:latin typeface="Comic Sans MS" panose="030F0902030302020204" pitchFamily="66" charset="0"/>
              </a:rPr>
              <a:t>I think English </a:t>
            </a:r>
          </a:p>
          <a:p>
            <a:r>
              <a:rPr lang="en-AE" sz="2400" dirty="0">
                <a:latin typeface="Comic Sans MS" panose="030F0902030302020204" pitchFamily="66" charset="0"/>
              </a:rPr>
              <a:t>is the best!</a:t>
            </a:r>
          </a:p>
        </p:txBody>
      </p:sp>
    </p:spTree>
    <p:extLst>
      <p:ext uri="{BB962C8B-B14F-4D97-AF65-F5344CB8AC3E}">
        <p14:creationId xmlns:p14="http://schemas.microsoft.com/office/powerpoint/2010/main" val="1800873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689D06-3BF1-5240-8071-77D2388D7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DCCE7D1-DC98-C47A-0830-80BBA864FB89}"/>
              </a:ext>
            </a:extLst>
          </p:cNvPr>
          <p:cNvSpPr/>
          <p:nvPr/>
        </p:nvSpPr>
        <p:spPr>
          <a:xfrm rot="21193780">
            <a:off x="-730006" y="1054894"/>
            <a:ext cx="14083488" cy="4748213"/>
          </a:xfrm>
          <a:custGeom>
            <a:avLst/>
            <a:gdLst>
              <a:gd name="connsiteX0" fmla="*/ 0 w 14083488"/>
              <a:gd name="connsiteY0" fmla="*/ 0 h 4748213"/>
              <a:gd name="connsiteX1" fmla="*/ 164307 w 14083488"/>
              <a:gd name="connsiteY1" fmla="*/ 0 h 4748213"/>
              <a:gd name="connsiteX2" fmla="*/ 610284 w 14083488"/>
              <a:gd name="connsiteY2" fmla="*/ 0 h 4748213"/>
              <a:gd name="connsiteX3" fmla="*/ 1337931 w 14083488"/>
              <a:gd name="connsiteY3" fmla="*/ 0 h 4748213"/>
              <a:gd name="connsiteX4" fmla="*/ 2206413 w 14083488"/>
              <a:gd name="connsiteY4" fmla="*/ 0 h 4748213"/>
              <a:gd name="connsiteX5" fmla="*/ 2370720 w 14083488"/>
              <a:gd name="connsiteY5" fmla="*/ 0 h 4748213"/>
              <a:gd name="connsiteX6" fmla="*/ 2535028 w 14083488"/>
              <a:gd name="connsiteY6" fmla="*/ 0 h 4748213"/>
              <a:gd name="connsiteX7" fmla="*/ 3403510 w 14083488"/>
              <a:gd name="connsiteY7" fmla="*/ 0 h 4748213"/>
              <a:gd name="connsiteX8" fmla="*/ 3567817 w 14083488"/>
              <a:gd name="connsiteY8" fmla="*/ 0 h 4748213"/>
              <a:gd name="connsiteX9" fmla="*/ 4154629 w 14083488"/>
              <a:gd name="connsiteY9" fmla="*/ 0 h 4748213"/>
              <a:gd name="connsiteX10" fmla="*/ 4459771 w 14083488"/>
              <a:gd name="connsiteY10" fmla="*/ 0 h 4748213"/>
              <a:gd name="connsiteX11" fmla="*/ 4764913 w 14083488"/>
              <a:gd name="connsiteY11" fmla="*/ 0 h 4748213"/>
              <a:gd name="connsiteX12" fmla="*/ 5070056 w 14083488"/>
              <a:gd name="connsiteY12" fmla="*/ 0 h 4748213"/>
              <a:gd name="connsiteX13" fmla="*/ 5375198 w 14083488"/>
              <a:gd name="connsiteY13" fmla="*/ 0 h 4748213"/>
              <a:gd name="connsiteX14" fmla="*/ 5821175 w 14083488"/>
              <a:gd name="connsiteY14" fmla="*/ 0 h 4748213"/>
              <a:gd name="connsiteX15" fmla="*/ 6126317 w 14083488"/>
              <a:gd name="connsiteY15" fmla="*/ 0 h 4748213"/>
              <a:gd name="connsiteX16" fmla="*/ 6572294 w 14083488"/>
              <a:gd name="connsiteY16" fmla="*/ 0 h 4748213"/>
              <a:gd name="connsiteX17" fmla="*/ 7299941 w 14083488"/>
              <a:gd name="connsiteY17" fmla="*/ 0 h 4748213"/>
              <a:gd name="connsiteX18" fmla="*/ 7605084 w 14083488"/>
              <a:gd name="connsiteY18" fmla="*/ 0 h 4748213"/>
              <a:gd name="connsiteX19" fmla="*/ 7769391 w 14083488"/>
              <a:gd name="connsiteY19" fmla="*/ 0 h 4748213"/>
              <a:gd name="connsiteX20" fmla="*/ 8637873 w 14083488"/>
              <a:gd name="connsiteY20" fmla="*/ 0 h 4748213"/>
              <a:gd name="connsiteX21" fmla="*/ 8802180 w 14083488"/>
              <a:gd name="connsiteY21" fmla="*/ 0 h 4748213"/>
              <a:gd name="connsiteX22" fmla="*/ 9388992 w 14083488"/>
              <a:gd name="connsiteY22" fmla="*/ 0 h 4748213"/>
              <a:gd name="connsiteX23" fmla="*/ 9553299 w 14083488"/>
              <a:gd name="connsiteY23" fmla="*/ 0 h 4748213"/>
              <a:gd name="connsiteX24" fmla="*/ 10280946 w 14083488"/>
              <a:gd name="connsiteY24" fmla="*/ 0 h 4748213"/>
              <a:gd name="connsiteX25" fmla="*/ 10867758 w 14083488"/>
              <a:gd name="connsiteY25" fmla="*/ 0 h 4748213"/>
              <a:gd name="connsiteX26" fmla="*/ 11595405 w 14083488"/>
              <a:gd name="connsiteY26" fmla="*/ 0 h 4748213"/>
              <a:gd name="connsiteX27" fmla="*/ 12182217 w 14083488"/>
              <a:gd name="connsiteY27" fmla="*/ 0 h 4748213"/>
              <a:gd name="connsiteX28" fmla="*/ 12909864 w 14083488"/>
              <a:gd name="connsiteY28" fmla="*/ 0 h 4748213"/>
              <a:gd name="connsiteX29" fmla="*/ 14083488 w 14083488"/>
              <a:gd name="connsiteY29" fmla="*/ 0 h 4748213"/>
              <a:gd name="connsiteX30" fmla="*/ 14083488 w 14083488"/>
              <a:gd name="connsiteY30" fmla="*/ 688491 h 4748213"/>
              <a:gd name="connsiteX31" fmla="*/ 14083488 w 14083488"/>
              <a:gd name="connsiteY31" fmla="*/ 1234535 h 4748213"/>
              <a:gd name="connsiteX32" fmla="*/ 14083488 w 14083488"/>
              <a:gd name="connsiteY32" fmla="*/ 1828062 h 4748213"/>
              <a:gd name="connsiteX33" fmla="*/ 14083488 w 14083488"/>
              <a:gd name="connsiteY33" fmla="*/ 2326624 h 4748213"/>
              <a:gd name="connsiteX34" fmla="*/ 14083488 w 14083488"/>
              <a:gd name="connsiteY34" fmla="*/ 3015115 h 4748213"/>
              <a:gd name="connsiteX35" fmla="*/ 14083488 w 14083488"/>
              <a:gd name="connsiteY35" fmla="*/ 3466195 h 4748213"/>
              <a:gd name="connsiteX36" fmla="*/ 14083488 w 14083488"/>
              <a:gd name="connsiteY36" fmla="*/ 3917276 h 4748213"/>
              <a:gd name="connsiteX37" fmla="*/ 14083488 w 14083488"/>
              <a:gd name="connsiteY37" fmla="*/ 4748213 h 4748213"/>
              <a:gd name="connsiteX38" fmla="*/ 13496676 w 14083488"/>
              <a:gd name="connsiteY38" fmla="*/ 4748213 h 4748213"/>
              <a:gd name="connsiteX39" fmla="*/ 12628194 w 14083488"/>
              <a:gd name="connsiteY39" fmla="*/ 4748213 h 4748213"/>
              <a:gd name="connsiteX40" fmla="*/ 12041382 w 14083488"/>
              <a:gd name="connsiteY40" fmla="*/ 4748213 h 4748213"/>
              <a:gd name="connsiteX41" fmla="*/ 11877075 w 14083488"/>
              <a:gd name="connsiteY41" fmla="*/ 4748213 h 4748213"/>
              <a:gd name="connsiteX42" fmla="*/ 11571933 w 14083488"/>
              <a:gd name="connsiteY42" fmla="*/ 4748213 h 4748213"/>
              <a:gd name="connsiteX43" fmla="*/ 11125956 w 14083488"/>
              <a:gd name="connsiteY43" fmla="*/ 4748213 h 4748213"/>
              <a:gd name="connsiteX44" fmla="*/ 10398309 w 14083488"/>
              <a:gd name="connsiteY44" fmla="*/ 4748213 h 4748213"/>
              <a:gd name="connsiteX45" fmla="*/ 9670662 w 14083488"/>
              <a:gd name="connsiteY45" fmla="*/ 4748213 h 4748213"/>
              <a:gd name="connsiteX46" fmla="*/ 9083850 w 14083488"/>
              <a:gd name="connsiteY46" fmla="*/ 4748213 h 4748213"/>
              <a:gd name="connsiteX47" fmla="*/ 8637873 w 14083488"/>
              <a:gd name="connsiteY47" fmla="*/ 4748213 h 4748213"/>
              <a:gd name="connsiteX48" fmla="*/ 7769391 w 14083488"/>
              <a:gd name="connsiteY48" fmla="*/ 4748213 h 4748213"/>
              <a:gd name="connsiteX49" fmla="*/ 7182579 w 14083488"/>
              <a:gd name="connsiteY49" fmla="*/ 4748213 h 4748213"/>
              <a:gd name="connsiteX50" fmla="*/ 6877437 w 14083488"/>
              <a:gd name="connsiteY50" fmla="*/ 4748213 h 4748213"/>
              <a:gd name="connsiteX51" fmla="*/ 6572294 w 14083488"/>
              <a:gd name="connsiteY51" fmla="*/ 4748213 h 4748213"/>
              <a:gd name="connsiteX52" fmla="*/ 6407987 w 14083488"/>
              <a:gd name="connsiteY52" fmla="*/ 4748213 h 4748213"/>
              <a:gd name="connsiteX53" fmla="*/ 5821175 w 14083488"/>
              <a:gd name="connsiteY53" fmla="*/ 4748213 h 4748213"/>
              <a:gd name="connsiteX54" fmla="*/ 5516033 w 14083488"/>
              <a:gd name="connsiteY54" fmla="*/ 4748213 h 4748213"/>
              <a:gd name="connsiteX55" fmla="*/ 4647551 w 14083488"/>
              <a:gd name="connsiteY55" fmla="*/ 4748213 h 4748213"/>
              <a:gd name="connsiteX56" fmla="*/ 3919904 w 14083488"/>
              <a:gd name="connsiteY56" fmla="*/ 4748213 h 4748213"/>
              <a:gd name="connsiteX57" fmla="*/ 3473927 w 14083488"/>
              <a:gd name="connsiteY57" fmla="*/ 4748213 h 4748213"/>
              <a:gd name="connsiteX58" fmla="*/ 2605445 w 14083488"/>
              <a:gd name="connsiteY58" fmla="*/ 4748213 h 4748213"/>
              <a:gd name="connsiteX59" fmla="*/ 2018633 w 14083488"/>
              <a:gd name="connsiteY59" fmla="*/ 4748213 h 4748213"/>
              <a:gd name="connsiteX60" fmla="*/ 1713491 w 14083488"/>
              <a:gd name="connsiteY60" fmla="*/ 4748213 h 4748213"/>
              <a:gd name="connsiteX61" fmla="*/ 845009 w 14083488"/>
              <a:gd name="connsiteY61" fmla="*/ 4748213 h 4748213"/>
              <a:gd name="connsiteX62" fmla="*/ 539867 w 14083488"/>
              <a:gd name="connsiteY62" fmla="*/ 4748213 h 4748213"/>
              <a:gd name="connsiteX63" fmla="*/ 0 w 14083488"/>
              <a:gd name="connsiteY63" fmla="*/ 4748213 h 4748213"/>
              <a:gd name="connsiteX64" fmla="*/ 0 w 14083488"/>
              <a:gd name="connsiteY64" fmla="*/ 4154686 h 4748213"/>
              <a:gd name="connsiteX65" fmla="*/ 0 w 14083488"/>
              <a:gd name="connsiteY65" fmla="*/ 3608642 h 4748213"/>
              <a:gd name="connsiteX66" fmla="*/ 0 w 14083488"/>
              <a:gd name="connsiteY66" fmla="*/ 3015115 h 4748213"/>
              <a:gd name="connsiteX67" fmla="*/ 0 w 14083488"/>
              <a:gd name="connsiteY67" fmla="*/ 2421589 h 4748213"/>
              <a:gd name="connsiteX68" fmla="*/ 0 w 14083488"/>
              <a:gd name="connsiteY68" fmla="*/ 1970508 h 4748213"/>
              <a:gd name="connsiteX69" fmla="*/ 0 w 14083488"/>
              <a:gd name="connsiteY69" fmla="*/ 1329500 h 4748213"/>
              <a:gd name="connsiteX70" fmla="*/ 0 w 14083488"/>
              <a:gd name="connsiteY70" fmla="*/ 688491 h 4748213"/>
              <a:gd name="connsiteX71" fmla="*/ 0 w 14083488"/>
              <a:gd name="connsiteY71" fmla="*/ 0 h 4748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14083488" h="4748213" fill="none" extrusionOk="0">
                <a:moveTo>
                  <a:pt x="0" y="0"/>
                </a:moveTo>
                <a:cubicBezTo>
                  <a:pt x="44037" y="-4691"/>
                  <a:pt x="92521" y="821"/>
                  <a:pt x="164307" y="0"/>
                </a:cubicBezTo>
                <a:cubicBezTo>
                  <a:pt x="236093" y="-821"/>
                  <a:pt x="405515" y="8533"/>
                  <a:pt x="610284" y="0"/>
                </a:cubicBezTo>
                <a:cubicBezTo>
                  <a:pt x="815053" y="-8533"/>
                  <a:pt x="1164281" y="37300"/>
                  <a:pt x="1337931" y="0"/>
                </a:cubicBezTo>
                <a:cubicBezTo>
                  <a:pt x="1511581" y="-37300"/>
                  <a:pt x="2001721" y="68364"/>
                  <a:pt x="2206413" y="0"/>
                </a:cubicBezTo>
                <a:cubicBezTo>
                  <a:pt x="2411105" y="-68364"/>
                  <a:pt x="2302490" y="9103"/>
                  <a:pt x="2370720" y="0"/>
                </a:cubicBezTo>
                <a:cubicBezTo>
                  <a:pt x="2438950" y="-9103"/>
                  <a:pt x="2501306" y="10118"/>
                  <a:pt x="2535028" y="0"/>
                </a:cubicBezTo>
                <a:cubicBezTo>
                  <a:pt x="2568750" y="-10118"/>
                  <a:pt x="3061180" y="102063"/>
                  <a:pt x="3403510" y="0"/>
                </a:cubicBezTo>
                <a:cubicBezTo>
                  <a:pt x="3745840" y="-102063"/>
                  <a:pt x="3534637" y="15700"/>
                  <a:pt x="3567817" y="0"/>
                </a:cubicBezTo>
                <a:cubicBezTo>
                  <a:pt x="3600997" y="-15700"/>
                  <a:pt x="3971235" y="53845"/>
                  <a:pt x="4154629" y="0"/>
                </a:cubicBezTo>
                <a:cubicBezTo>
                  <a:pt x="4338023" y="-53845"/>
                  <a:pt x="4393612" y="26617"/>
                  <a:pt x="4459771" y="0"/>
                </a:cubicBezTo>
                <a:cubicBezTo>
                  <a:pt x="4525930" y="-26617"/>
                  <a:pt x="4648682" y="3635"/>
                  <a:pt x="4764913" y="0"/>
                </a:cubicBezTo>
                <a:cubicBezTo>
                  <a:pt x="4881144" y="-3635"/>
                  <a:pt x="4955718" y="27228"/>
                  <a:pt x="5070056" y="0"/>
                </a:cubicBezTo>
                <a:cubicBezTo>
                  <a:pt x="5184394" y="-27228"/>
                  <a:pt x="5253521" y="3302"/>
                  <a:pt x="5375198" y="0"/>
                </a:cubicBezTo>
                <a:cubicBezTo>
                  <a:pt x="5496875" y="-3302"/>
                  <a:pt x="5646265" y="53427"/>
                  <a:pt x="5821175" y="0"/>
                </a:cubicBezTo>
                <a:cubicBezTo>
                  <a:pt x="5996085" y="-53427"/>
                  <a:pt x="6006990" y="28115"/>
                  <a:pt x="6126317" y="0"/>
                </a:cubicBezTo>
                <a:cubicBezTo>
                  <a:pt x="6245644" y="-28115"/>
                  <a:pt x="6402626" y="46096"/>
                  <a:pt x="6572294" y="0"/>
                </a:cubicBezTo>
                <a:cubicBezTo>
                  <a:pt x="6741962" y="-46096"/>
                  <a:pt x="7030102" y="55019"/>
                  <a:pt x="7299941" y="0"/>
                </a:cubicBezTo>
                <a:cubicBezTo>
                  <a:pt x="7569780" y="-55019"/>
                  <a:pt x="7458303" y="6514"/>
                  <a:pt x="7605084" y="0"/>
                </a:cubicBezTo>
                <a:cubicBezTo>
                  <a:pt x="7751865" y="-6514"/>
                  <a:pt x="7690531" y="18166"/>
                  <a:pt x="7769391" y="0"/>
                </a:cubicBezTo>
                <a:cubicBezTo>
                  <a:pt x="7848251" y="-18166"/>
                  <a:pt x="8437642" y="22595"/>
                  <a:pt x="8637873" y="0"/>
                </a:cubicBezTo>
                <a:cubicBezTo>
                  <a:pt x="8838104" y="-22595"/>
                  <a:pt x="8749462" y="1564"/>
                  <a:pt x="8802180" y="0"/>
                </a:cubicBezTo>
                <a:cubicBezTo>
                  <a:pt x="8854898" y="-1564"/>
                  <a:pt x="9213908" y="36303"/>
                  <a:pt x="9388992" y="0"/>
                </a:cubicBezTo>
                <a:cubicBezTo>
                  <a:pt x="9564076" y="-36303"/>
                  <a:pt x="9473961" y="18020"/>
                  <a:pt x="9553299" y="0"/>
                </a:cubicBezTo>
                <a:cubicBezTo>
                  <a:pt x="9632637" y="-18020"/>
                  <a:pt x="10003733" y="30889"/>
                  <a:pt x="10280946" y="0"/>
                </a:cubicBezTo>
                <a:cubicBezTo>
                  <a:pt x="10558159" y="-30889"/>
                  <a:pt x="10628541" y="9554"/>
                  <a:pt x="10867758" y="0"/>
                </a:cubicBezTo>
                <a:cubicBezTo>
                  <a:pt x="11106975" y="-9554"/>
                  <a:pt x="11423352" y="4274"/>
                  <a:pt x="11595405" y="0"/>
                </a:cubicBezTo>
                <a:cubicBezTo>
                  <a:pt x="11767458" y="-4274"/>
                  <a:pt x="11896155" y="43348"/>
                  <a:pt x="12182217" y="0"/>
                </a:cubicBezTo>
                <a:cubicBezTo>
                  <a:pt x="12468279" y="-43348"/>
                  <a:pt x="12644335" y="3082"/>
                  <a:pt x="12909864" y="0"/>
                </a:cubicBezTo>
                <a:cubicBezTo>
                  <a:pt x="13175393" y="-3082"/>
                  <a:pt x="13762918" y="39153"/>
                  <a:pt x="14083488" y="0"/>
                </a:cubicBezTo>
                <a:cubicBezTo>
                  <a:pt x="14096283" y="140250"/>
                  <a:pt x="14072704" y="344972"/>
                  <a:pt x="14083488" y="688491"/>
                </a:cubicBezTo>
                <a:cubicBezTo>
                  <a:pt x="14094272" y="1032010"/>
                  <a:pt x="14033214" y="1122266"/>
                  <a:pt x="14083488" y="1234535"/>
                </a:cubicBezTo>
                <a:cubicBezTo>
                  <a:pt x="14133762" y="1346804"/>
                  <a:pt x="14056363" y="1605030"/>
                  <a:pt x="14083488" y="1828062"/>
                </a:cubicBezTo>
                <a:cubicBezTo>
                  <a:pt x="14110613" y="2051094"/>
                  <a:pt x="14062607" y="2145925"/>
                  <a:pt x="14083488" y="2326624"/>
                </a:cubicBezTo>
                <a:cubicBezTo>
                  <a:pt x="14104369" y="2507323"/>
                  <a:pt x="14016740" y="2859506"/>
                  <a:pt x="14083488" y="3015115"/>
                </a:cubicBezTo>
                <a:cubicBezTo>
                  <a:pt x="14150236" y="3170724"/>
                  <a:pt x="14030419" y="3309046"/>
                  <a:pt x="14083488" y="3466195"/>
                </a:cubicBezTo>
                <a:cubicBezTo>
                  <a:pt x="14136557" y="3623344"/>
                  <a:pt x="14051310" y="3701749"/>
                  <a:pt x="14083488" y="3917276"/>
                </a:cubicBezTo>
                <a:cubicBezTo>
                  <a:pt x="14115666" y="4132803"/>
                  <a:pt x="14069898" y="4560433"/>
                  <a:pt x="14083488" y="4748213"/>
                </a:cubicBezTo>
                <a:cubicBezTo>
                  <a:pt x="13901430" y="4794913"/>
                  <a:pt x="13675820" y="4703826"/>
                  <a:pt x="13496676" y="4748213"/>
                </a:cubicBezTo>
                <a:cubicBezTo>
                  <a:pt x="13317532" y="4792600"/>
                  <a:pt x="13002251" y="4696675"/>
                  <a:pt x="12628194" y="4748213"/>
                </a:cubicBezTo>
                <a:cubicBezTo>
                  <a:pt x="12254137" y="4799751"/>
                  <a:pt x="12308404" y="4718474"/>
                  <a:pt x="12041382" y="4748213"/>
                </a:cubicBezTo>
                <a:cubicBezTo>
                  <a:pt x="11774360" y="4777952"/>
                  <a:pt x="11915680" y="4733820"/>
                  <a:pt x="11877075" y="4748213"/>
                </a:cubicBezTo>
                <a:cubicBezTo>
                  <a:pt x="11838470" y="4762606"/>
                  <a:pt x="11659172" y="4717991"/>
                  <a:pt x="11571933" y="4748213"/>
                </a:cubicBezTo>
                <a:cubicBezTo>
                  <a:pt x="11484694" y="4778435"/>
                  <a:pt x="11236542" y="4703230"/>
                  <a:pt x="11125956" y="4748213"/>
                </a:cubicBezTo>
                <a:cubicBezTo>
                  <a:pt x="11015370" y="4793196"/>
                  <a:pt x="10727182" y="4711001"/>
                  <a:pt x="10398309" y="4748213"/>
                </a:cubicBezTo>
                <a:cubicBezTo>
                  <a:pt x="10069436" y="4785425"/>
                  <a:pt x="9948746" y="4676804"/>
                  <a:pt x="9670662" y="4748213"/>
                </a:cubicBezTo>
                <a:cubicBezTo>
                  <a:pt x="9392578" y="4819622"/>
                  <a:pt x="9302448" y="4736634"/>
                  <a:pt x="9083850" y="4748213"/>
                </a:cubicBezTo>
                <a:cubicBezTo>
                  <a:pt x="8865252" y="4759792"/>
                  <a:pt x="8836575" y="4716755"/>
                  <a:pt x="8637873" y="4748213"/>
                </a:cubicBezTo>
                <a:cubicBezTo>
                  <a:pt x="8439171" y="4779671"/>
                  <a:pt x="7994942" y="4724213"/>
                  <a:pt x="7769391" y="4748213"/>
                </a:cubicBezTo>
                <a:cubicBezTo>
                  <a:pt x="7543840" y="4772213"/>
                  <a:pt x="7426701" y="4688284"/>
                  <a:pt x="7182579" y="4748213"/>
                </a:cubicBezTo>
                <a:cubicBezTo>
                  <a:pt x="6938457" y="4808142"/>
                  <a:pt x="6974209" y="4746237"/>
                  <a:pt x="6877437" y="4748213"/>
                </a:cubicBezTo>
                <a:cubicBezTo>
                  <a:pt x="6780665" y="4750189"/>
                  <a:pt x="6633537" y="4720932"/>
                  <a:pt x="6572294" y="4748213"/>
                </a:cubicBezTo>
                <a:cubicBezTo>
                  <a:pt x="6511051" y="4775494"/>
                  <a:pt x="6441266" y="4742528"/>
                  <a:pt x="6407987" y="4748213"/>
                </a:cubicBezTo>
                <a:cubicBezTo>
                  <a:pt x="6374708" y="4753898"/>
                  <a:pt x="6069076" y="4740066"/>
                  <a:pt x="5821175" y="4748213"/>
                </a:cubicBezTo>
                <a:cubicBezTo>
                  <a:pt x="5573274" y="4756360"/>
                  <a:pt x="5627700" y="4726886"/>
                  <a:pt x="5516033" y="4748213"/>
                </a:cubicBezTo>
                <a:cubicBezTo>
                  <a:pt x="5404366" y="4769540"/>
                  <a:pt x="5030600" y="4681297"/>
                  <a:pt x="4647551" y="4748213"/>
                </a:cubicBezTo>
                <a:cubicBezTo>
                  <a:pt x="4264502" y="4815129"/>
                  <a:pt x="4280483" y="4675522"/>
                  <a:pt x="3919904" y="4748213"/>
                </a:cubicBezTo>
                <a:cubicBezTo>
                  <a:pt x="3559325" y="4820904"/>
                  <a:pt x="3629194" y="4723896"/>
                  <a:pt x="3473927" y="4748213"/>
                </a:cubicBezTo>
                <a:cubicBezTo>
                  <a:pt x="3318660" y="4772530"/>
                  <a:pt x="2930703" y="4651835"/>
                  <a:pt x="2605445" y="4748213"/>
                </a:cubicBezTo>
                <a:cubicBezTo>
                  <a:pt x="2280187" y="4844591"/>
                  <a:pt x="2163500" y="4689583"/>
                  <a:pt x="2018633" y="4748213"/>
                </a:cubicBezTo>
                <a:cubicBezTo>
                  <a:pt x="1873766" y="4806843"/>
                  <a:pt x="1811816" y="4723115"/>
                  <a:pt x="1713491" y="4748213"/>
                </a:cubicBezTo>
                <a:cubicBezTo>
                  <a:pt x="1615166" y="4773311"/>
                  <a:pt x="1135646" y="4672598"/>
                  <a:pt x="845009" y="4748213"/>
                </a:cubicBezTo>
                <a:cubicBezTo>
                  <a:pt x="554372" y="4823828"/>
                  <a:pt x="649625" y="4734151"/>
                  <a:pt x="539867" y="4748213"/>
                </a:cubicBezTo>
                <a:cubicBezTo>
                  <a:pt x="430109" y="4762275"/>
                  <a:pt x="206798" y="4737824"/>
                  <a:pt x="0" y="4748213"/>
                </a:cubicBezTo>
                <a:cubicBezTo>
                  <a:pt x="-13115" y="4540558"/>
                  <a:pt x="66580" y="4418133"/>
                  <a:pt x="0" y="4154686"/>
                </a:cubicBezTo>
                <a:cubicBezTo>
                  <a:pt x="-66580" y="3891239"/>
                  <a:pt x="1093" y="3823260"/>
                  <a:pt x="0" y="3608642"/>
                </a:cubicBezTo>
                <a:cubicBezTo>
                  <a:pt x="-1093" y="3394024"/>
                  <a:pt x="20255" y="3231453"/>
                  <a:pt x="0" y="3015115"/>
                </a:cubicBezTo>
                <a:cubicBezTo>
                  <a:pt x="-20255" y="2798777"/>
                  <a:pt x="9864" y="2678126"/>
                  <a:pt x="0" y="2421589"/>
                </a:cubicBezTo>
                <a:cubicBezTo>
                  <a:pt x="-9864" y="2165052"/>
                  <a:pt x="42787" y="2185316"/>
                  <a:pt x="0" y="1970508"/>
                </a:cubicBezTo>
                <a:cubicBezTo>
                  <a:pt x="-42787" y="1755700"/>
                  <a:pt x="48209" y="1597062"/>
                  <a:pt x="0" y="1329500"/>
                </a:cubicBezTo>
                <a:cubicBezTo>
                  <a:pt x="-48209" y="1061938"/>
                  <a:pt x="46601" y="960473"/>
                  <a:pt x="0" y="688491"/>
                </a:cubicBezTo>
                <a:cubicBezTo>
                  <a:pt x="-46601" y="416509"/>
                  <a:pt x="24621" y="252968"/>
                  <a:pt x="0" y="0"/>
                </a:cubicBezTo>
                <a:close/>
              </a:path>
              <a:path w="14083488" h="4748213" stroke="0" extrusionOk="0">
                <a:moveTo>
                  <a:pt x="0" y="0"/>
                </a:moveTo>
                <a:cubicBezTo>
                  <a:pt x="207858" y="-26223"/>
                  <a:pt x="329361" y="2403"/>
                  <a:pt x="445977" y="0"/>
                </a:cubicBezTo>
                <a:cubicBezTo>
                  <a:pt x="562593" y="-2403"/>
                  <a:pt x="544225" y="1"/>
                  <a:pt x="610284" y="0"/>
                </a:cubicBezTo>
                <a:cubicBezTo>
                  <a:pt x="676343" y="-1"/>
                  <a:pt x="1054525" y="64283"/>
                  <a:pt x="1478766" y="0"/>
                </a:cubicBezTo>
                <a:cubicBezTo>
                  <a:pt x="1903007" y="-64283"/>
                  <a:pt x="1774063" y="39882"/>
                  <a:pt x="1924743" y="0"/>
                </a:cubicBezTo>
                <a:cubicBezTo>
                  <a:pt x="2075423" y="-39882"/>
                  <a:pt x="2274886" y="43268"/>
                  <a:pt x="2370720" y="0"/>
                </a:cubicBezTo>
                <a:cubicBezTo>
                  <a:pt x="2466554" y="-43268"/>
                  <a:pt x="2892110" y="76065"/>
                  <a:pt x="3239202" y="0"/>
                </a:cubicBezTo>
                <a:cubicBezTo>
                  <a:pt x="3586294" y="-76065"/>
                  <a:pt x="3437238" y="18283"/>
                  <a:pt x="3544344" y="0"/>
                </a:cubicBezTo>
                <a:cubicBezTo>
                  <a:pt x="3651450" y="-18283"/>
                  <a:pt x="4139117" y="72462"/>
                  <a:pt x="4412826" y="0"/>
                </a:cubicBezTo>
                <a:cubicBezTo>
                  <a:pt x="4686535" y="-72462"/>
                  <a:pt x="4897878" y="101495"/>
                  <a:pt x="5281308" y="0"/>
                </a:cubicBezTo>
                <a:cubicBezTo>
                  <a:pt x="5664738" y="-101495"/>
                  <a:pt x="5719999" y="2714"/>
                  <a:pt x="5868120" y="0"/>
                </a:cubicBezTo>
                <a:cubicBezTo>
                  <a:pt x="6016241" y="-2714"/>
                  <a:pt x="6472185" y="51243"/>
                  <a:pt x="6736602" y="0"/>
                </a:cubicBezTo>
                <a:cubicBezTo>
                  <a:pt x="7001019" y="-51243"/>
                  <a:pt x="6994117" y="37382"/>
                  <a:pt x="7182579" y="0"/>
                </a:cubicBezTo>
                <a:cubicBezTo>
                  <a:pt x="7371041" y="-37382"/>
                  <a:pt x="7442095" y="22443"/>
                  <a:pt x="7628556" y="0"/>
                </a:cubicBezTo>
                <a:cubicBezTo>
                  <a:pt x="7815017" y="-22443"/>
                  <a:pt x="8015815" y="51896"/>
                  <a:pt x="8356203" y="0"/>
                </a:cubicBezTo>
                <a:cubicBezTo>
                  <a:pt x="8696591" y="-51896"/>
                  <a:pt x="8690105" y="32542"/>
                  <a:pt x="8802180" y="0"/>
                </a:cubicBezTo>
                <a:cubicBezTo>
                  <a:pt x="8914255" y="-32542"/>
                  <a:pt x="9308499" y="71186"/>
                  <a:pt x="9670662" y="0"/>
                </a:cubicBezTo>
                <a:cubicBezTo>
                  <a:pt x="10032825" y="-71186"/>
                  <a:pt x="10236099" y="55948"/>
                  <a:pt x="10539144" y="0"/>
                </a:cubicBezTo>
                <a:cubicBezTo>
                  <a:pt x="10842189" y="-55948"/>
                  <a:pt x="10918999" y="35296"/>
                  <a:pt x="11125956" y="0"/>
                </a:cubicBezTo>
                <a:cubicBezTo>
                  <a:pt x="11332913" y="-35296"/>
                  <a:pt x="11470431" y="11679"/>
                  <a:pt x="11571933" y="0"/>
                </a:cubicBezTo>
                <a:cubicBezTo>
                  <a:pt x="11673435" y="-11679"/>
                  <a:pt x="11673380" y="9158"/>
                  <a:pt x="11736240" y="0"/>
                </a:cubicBezTo>
                <a:cubicBezTo>
                  <a:pt x="11799100" y="-9158"/>
                  <a:pt x="11961740" y="7210"/>
                  <a:pt x="12041382" y="0"/>
                </a:cubicBezTo>
                <a:cubicBezTo>
                  <a:pt x="12121024" y="-7210"/>
                  <a:pt x="12240038" y="3106"/>
                  <a:pt x="12346524" y="0"/>
                </a:cubicBezTo>
                <a:cubicBezTo>
                  <a:pt x="12453010" y="-3106"/>
                  <a:pt x="12629162" y="48971"/>
                  <a:pt x="12792502" y="0"/>
                </a:cubicBezTo>
                <a:cubicBezTo>
                  <a:pt x="12955842" y="-48971"/>
                  <a:pt x="13612678" y="120325"/>
                  <a:pt x="14083488" y="0"/>
                </a:cubicBezTo>
                <a:cubicBezTo>
                  <a:pt x="14104672" y="190066"/>
                  <a:pt x="14019391" y="416446"/>
                  <a:pt x="14083488" y="593527"/>
                </a:cubicBezTo>
                <a:cubicBezTo>
                  <a:pt x="14147585" y="770608"/>
                  <a:pt x="14052885" y="987949"/>
                  <a:pt x="14083488" y="1187053"/>
                </a:cubicBezTo>
                <a:cubicBezTo>
                  <a:pt x="14114091" y="1386157"/>
                  <a:pt x="14056440" y="1642252"/>
                  <a:pt x="14083488" y="1780580"/>
                </a:cubicBezTo>
                <a:cubicBezTo>
                  <a:pt x="14110536" y="1918908"/>
                  <a:pt x="14079307" y="2178986"/>
                  <a:pt x="14083488" y="2469071"/>
                </a:cubicBezTo>
                <a:cubicBezTo>
                  <a:pt x="14087669" y="2759156"/>
                  <a:pt x="14060935" y="2846749"/>
                  <a:pt x="14083488" y="3110080"/>
                </a:cubicBezTo>
                <a:cubicBezTo>
                  <a:pt x="14106041" y="3373411"/>
                  <a:pt x="14032161" y="3342418"/>
                  <a:pt x="14083488" y="3561160"/>
                </a:cubicBezTo>
                <a:cubicBezTo>
                  <a:pt x="14134815" y="3779902"/>
                  <a:pt x="14036605" y="3977312"/>
                  <a:pt x="14083488" y="4107204"/>
                </a:cubicBezTo>
                <a:cubicBezTo>
                  <a:pt x="14130371" y="4237096"/>
                  <a:pt x="14007070" y="4613247"/>
                  <a:pt x="14083488" y="4748213"/>
                </a:cubicBezTo>
                <a:cubicBezTo>
                  <a:pt x="13826565" y="4781909"/>
                  <a:pt x="13773018" y="4685359"/>
                  <a:pt x="13496676" y="4748213"/>
                </a:cubicBezTo>
                <a:cubicBezTo>
                  <a:pt x="13220334" y="4811067"/>
                  <a:pt x="13308269" y="4740546"/>
                  <a:pt x="13191534" y="4748213"/>
                </a:cubicBezTo>
                <a:cubicBezTo>
                  <a:pt x="13074799" y="4755880"/>
                  <a:pt x="13101711" y="4742633"/>
                  <a:pt x="13027226" y="4748213"/>
                </a:cubicBezTo>
                <a:cubicBezTo>
                  <a:pt x="12952741" y="4753793"/>
                  <a:pt x="12861358" y="4717423"/>
                  <a:pt x="12722084" y="4748213"/>
                </a:cubicBezTo>
                <a:cubicBezTo>
                  <a:pt x="12582810" y="4779003"/>
                  <a:pt x="12201189" y="4732666"/>
                  <a:pt x="11994437" y="4748213"/>
                </a:cubicBezTo>
                <a:cubicBezTo>
                  <a:pt x="11787685" y="4763760"/>
                  <a:pt x="11756119" y="4734622"/>
                  <a:pt x="11689295" y="4748213"/>
                </a:cubicBezTo>
                <a:cubicBezTo>
                  <a:pt x="11622471" y="4761804"/>
                  <a:pt x="11586890" y="4737688"/>
                  <a:pt x="11524988" y="4748213"/>
                </a:cubicBezTo>
                <a:cubicBezTo>
                  <a:pt x="11463086" y="4758738"/>
                  <a:pt x="11354768" y="4745949"/>
                  <a:pt x="11219845" y="4748213"/>
                </a:cubicBezTo>
                <a:cubicBezTo>
                  <a:pt x="11084922" y="4750477"/>
                  <a:pt x="10875457" y="4742728"/>
                  <a:pt x="10773868" y="4748213"/>
                </a:cubicBezTo>
                <a:cubicBezTo>
                  <a:pt x="10672279" y="4753698"/>
                  <a:pt x="10322607" y="4719007"/>
                  <a:pt x="10187056" y="4748213"/>
                </a:cubicBezTo>
                <a:cubicBezTo>
                  <a:pt x="10051505" y="4777419"/>
                  <a:pt x="10017381" y="4728948"/>
                  <a:pt x="9881914" y="4748213"/>
                </a:cubicBezTo>
                <a:cubicBezTo>
                  <a:pt x="9746447" y="4767478"/>
                  <a:pt x="9334149" y="4683249"/>
                  <a:pt x="9013432" y="4748213"/>
                </a:cubicBezTo>
                <a:cubicBezTo>
                  <a:pt x="8692715" y="4813177"/>
                  <a:pt x="8608247" y="4679474"/>
                  <a:pt x="8426620" y="4748213"/>
                </a:cubicBezTo>
                <a:cubicBezTo>
                  <a:pt x="8244993" y="4816952"/>
                  <a:pt x="7768306" y="4732657"/>
                  <a:pt x="7558139" y="4748213"/>
                </a:cubicBezTo>
                <a:cubicBezTo>
                  <a:pt x="7347972" y="4763769"/>
                  <a:pt x="7006142" y="4661600"/>
                  <a:pt x="6830492" y="4748213"/>
                </a:cubicBezTo>
                <a:cubicBezTo>
                  <a:pt x="6654842" y="4834826"/>
                  <a:pt x="6499390" y="4727660"/>
                  <a:pt x="6384515" y="4748213"/>
                </a:cubicBezTo>
                <a:cubicBezTo>
                  <a:pt x="6269640" y="4768766"/>
                  <a:pt x="6016476" y="4715433"/>
                  <a:pt x="5656868" y="4748213"/>
                </a:cubicBezTo>
                <a:cubicBezTo>
                  <a:pt x="5297260" y="4780993"/>
                  <a:pt x="5436268" y="4717150"/>
                  <a:pt x="5351725" y="4748213"/>
                </a:cubicBezTo>
                <a:cubicBezTo>
                  <a:pt x="5267182" y="4779276"/>
                  <a:pt x="4912432" y="4691320"/>
                  <a:pt x="4764913" y="4748213"/>
                </a:cubicBezTo>
                <a:cubicBezTo>
                  <a:pt x="4617394" y="4805106"/>
                  <a:pt x="4651917" y="4737554"/>
                  <a:pt x="4600606" y="4748213"/>
                </a:cubicBezTo>
                <a:cubicBezTo>
                  <a:pt x="4549295" y="4758872"/>
                  <a:pt x="4112304" y="4666100"/>
                  <a:pt x="3732124" y="4748213"/>
                </a:cubicBezTo>
                <a:cubicBezTo>
                  <a:pt x="3351944" y="4830326"/>
                  <a:pt x="3295060" y="4683844"/>
                  <a:pt x="3145312" y="4748213"/>
                </a:cubicBezTo>
                <a:cubicBezTo>
                  <a:pt x="2995564" y="4812582"/>
                  <a:pt x="2597347" y="4719578"/>
                  <a:pt x="2276831" y="4748213"/>
                </a:cubicBezTo>
                <a:cubicBezTo>
                  <a:pt x="1956315" y="4776848"/>
                  <a:pt x="2049927" y="4738591"/>
                  <a:pt x="1830853" y="4748213"/>
                </a:cubicBezTo>
                <a:cubicBezTo>
                  <a:pt x="1611779" y="4757835"/>
                  <a:pt x="1599990" y="4722500"/>
                  <a:pt x="1525711" y="4748213"/>
                </a:cubicBezTo>
                <a:cubicBezTo>
                  <a:pt x="1451432" y="4773926"/>
                  <a:pt x="1151830" y="4716897"/>
                  <a:pt x="938899" y="4748213"/>
                </a:cubicBezTo>
                <a:cubicBezTo>
                  <a:pt x="725968" y="4779529"/>
                  <a:pt x="209941" y="4682755"/>
                  <a:pt x="0" y="4748213"/>
                </a:cubicBezTo>
                <a:cubicBezTo>
                  <a:pt x="-14369" y="4610074"/>
                  <a:pt x="58870" y="4334630"/>
                  <a:pt x="0" y="4059722"/>
                </a:cubicBezTo>
                <a:cubicBezTo>
                  <a:pt x="-58870" y="3784814"/>
                  <a:pt x="40007" y="3712235"/>
                  <a:pt x="0" y="3466195"/>
                </a:cubicBezTo>
                <a:cubicBezTo>
                  <a:pt x="-40007" y="3220155"/>
                  <a:pt x="49577" y="3114135"/>
                  <a:pt x="0" y="2920151"/>
                </a:cubicBezTo>
                <a:cubicBezTo>
                  <a:pt x="-49577" y="2726167"/>
                  <a:pt x="2397" y="2616402"/>
                  <a:pt x="0" y="2374107"/>
                </a:cubicBezTo>
                <a:cubicBezTo>
                  <a:pt x="-2397" y="2131812"/>
                  <a:pt x="9248" y="2100646"/>
                  <a:pt x="0" y="1828062"/>
                </a:cubicBezTo>
                <a:cubicBezTo>
                  <a:pt x="-9248" y="1555478"/>
                  <a:pt x="30424" y="1408737"/>
                  <a:pt x="0" y="1282018"/>
                </a:cubicBezTo>
                <a:cubicBezTo>
                  <a:pt x="-30424" y="1155299"/>
                  <a:pt x="38509" y="854936"/>
                  <a:pt x="0" y="641009"/>
                </a:cubicBezTo>
                <a:cubicBezTo>
                  <a:pt x="-38509" y="427082"/>
                  <a:pt x="44085" y="307641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13" name="Picture 12" descr="A cartoon of a child in a blue dress&#10;&#10;AI-generated content may be incorrect.">
            <a:extLst>
              <a:ext uri="{FF2B5EF4-FFF2-40B4-BE49-F238E27FC236}">
                <a16:creationId xmlns:a16="http://schemas.microsoft.com/office/drawing/2014/main" id="{3DFF2451-7A07-2899-4CAA-5CF120EAD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729" y="472323"/>
            <a:ext cx="5546722" cy="832008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A04EDF-B539-4C40-E5F3-0F9A436C0899}"/>
              </a:ext>
            </a:extLst>
          </p:cNvPr>
          <p:cNvSpPr/>
          <p:nvPr/>
        </p:nvSpPr>
        <p:spPr>
          <a:xfrm rot="21193780">
            <a:off x="-581883" y="1248251"/>
            <a:ext cx="13813679" cy="4363127"/>
          </a:xfrm>
          <a:custGeom>
            <a:avLst/>
            <a:gdLst>
              <a:gd name="connsiteX0" fmla="*/ 0 w 13813679"/>
              <a:gd name="connsiteY0" fmla="*/ 0 h 4363127"/>
              <a:gd name="connsiteX1" fmla="*/ 437433 w 13813679"/>
              <a:gd name="connsiteY1" fmla="*/ 0 h 4363127"/>
              <a:gd name="connsiteX2" fmla="*/ 598593 w 13813679"/>
              <a:gd name="connsiteY2" fmla="*/ 0 h 4363127"/>
              <a:gd name="connsiteX3" fmla="*/ 1450436 w 13813679"/>
              <a:gd name="connsiteY3" fmla="*/ 0 h 4363127"/>
              <a:gd name="connsiteX4" fmla="*/ 1887869 w 13813679"/>
              <a:gd name="connsiteY4" fmla="*/ 0 h 4363127"/>
              <a:gd name="connsiteX5" fmla="*/ 2325303 w 13813679"/>
              <a:gd name="connsiteY5" fmla="*/ 0 h 4363127"/>
              <a:gd name="connsiteX6" fmla="*/ 3177146 w 13813679"/>
              <a:gd name="connsiteY6" fmla="*/ 0 h 4363127"/>
              <a:gd name="connsiteX7" fmla="*/ 3476443 w 13813679"/>
              <a:gd name="connsiteY7" fmla="*/ 0 h 4363127"/>
              <a:gd name="connsiteX8" fmla="*/ 4328286 w 13813679"/>
              <a:gd name="connsiteY8" fmla="*/ 0 h 4363127"/>
              <a:gd name="connsiteX9" fmla="*/ 5180130 w 13813679"/>
              <a:gd name="connsiteY9" fmla="*/ 0 h 4363127"/>
              <a:gd name="connsiteX10" fmla="*/ 5755700 w 13813679"/>
              <a:gd name="connsiteY10" fmla="*/ 0 h 4363127"/>
              <a:gd name="connsiteX11" fmla="*/ 6607543 w 13813679"/>
              <a:gd name="connsiteY11" fmla="*/ 0 h 4363127"/>
              <a:gd name="connsiteX12" fmla="*/ 7044976 w 13813679"/>
              <a:gd name="connsiteY12" fmla="*/ 0 h 4363127"/>
              <a:gd name="connsiteX13" fmla="*/ 7482409 w 13813679"/>
              <a:gd name="connsiteY13" fmla="*/ 0 h 4363127"/>
              <a:gd name="connsiteX14" fmla="*/ 8196116 w 13813679"/>
              <a:gd name="connsiteY14" fmla="*/ 0 h 4363127"/>
              <a:gd name="connsiteX15" fmla="*/ 8633549 w 13813679"/>
              <a:gd name="connsiteY15" fmla="*/ 0 h 4363127"/>
              <a:gd name="connsiteX16" fmla="*/ 9485393 w 13813679"/>
              <a:gd name="connsiteY16" fmla="*/ 0 h 4363127"/>
              <a:gd name="connsiteX17" fmla="*/ 10337236 w 13813679"/>
              <a:gd name="connsiteY17" fmla="*/ 0 h 4363127"/>
              <a:gd name="connsiteX18" fmla="*/ 10912806 w 13813679"/>
              <a:gd name="connsiteY18" fmla="*/ 0 h 4363127"/>
              <a:gd name="connsiteX19" fmla="*/ 11350240 w 13813679"/>
              <a:gd name="connsiteY19" fmla="*/ 0 h 4363127"/>
              <a:gd name="connsiteX20" fmla="*/ 11511399 w 13813679"/>
              <a:gd name="connsiteY20" fmla="*/ 0 h 4363127"/>
              <a:gd name="connsiteX21" fmla="*/ 11810696 w 13813679"/>
              <a:gd name="connsiteY21" fmla="*/ 0 h 4363127"/>
              <a:gd name="connsiteX22" fmla="*/ 12109992 w 13813679"/>
              <a:gd name="connsiteY22" fmla="*/ 0 h 4363127"/>
              <a:gd name="connsiteX23" fmla="*/ 12547425 w 13813679"/>
              <a:gd name="connsiteY23" fmla="*/ 0 h 4363127"/>
              <a:gd name="connsiteX24" fmla="*/ 13813679 w 13813679"/>
              <a:gd name="connsiteY24" fmla="*/ 0 h 4363127"/>
              <a:gd name="connsiteX25" fmla="*/ 13813679 w 13813679"/>
              <a:gd name="connsiteY25" fmla="*/ 545391 h 4363127"/>
              <a:gd name="connsiteX26" fmla="*/ 13813679 w 13813679"/>
              <a:gd name="connsiteY26" fmla="*/ 1090782 h 4363127"/>
              <a:gd name="connsiteX27" fmla="*/ 13813679 w 13813679"/>
              <a:gd name="connsiteY27" fmla="*/ 1636173 h 4363127"/>
              <a:gd name="connsiteX28" fmla="*/ 13813679 w 13813679"/>
              <a:gd name="connsiteY28" fmla="*/ 2268826 h 4363127"/>
              <a:gd name="connsiteX29" fmla="*/ 13813679 w 13813679"/>
              <a:gd name="connsiteY29" fmla="*/ 2857848 h 4363127"/>
              <a:gd name="connsiteX30" fmla="*/ 13813679 w 13813679"/>
              <a:gd name="connsiteY30" fmla="*/ 3272345 h 4363127"/>
              <a:gd name="connsiteX31" fmla="*/ 13813679 w 13813679"/>
              <a:gd name="connsiteY31" fmla="*/ 3774105 h 4363127"/>
              <a:gd name="connsiteX32" fmla="*/ 13813679 w 13813679"/>
              <a:gd name="connsiteY32" fmla="*/ 4363127 h 4363127"/>
              <a:gd name="connsiteX33" fmla="*/ 13238109 w 13813679"/>
              <a:gd name="connsiteY33" fmla="*/ 4363127 h 4363127"/>
              <a:gd name="connsiteX34" fmla="*/ 12938813 w 13813679"/>
              <a:gd name="connsiteY34" fmla="*/ 4363127 h 4363127"/>
              <a:gd name="connsiteX35" fmla="*/ 12777653 w 13813679"/>
              <a:gd name="connsiteY35" fmla="*/ 4363127 h 4363127"/>
              <a:gd name="connsiteX36" fmla="*/ 12478357 w 13813679"/>
              <a:gd name="connsiteY36" fmla="*/ 4363127 h 4363127"/>
              <a:gd name="connsiteX37" fmla="*/ 11764650 w 13813679"/>
              <a:gd name="connsiteY37" fmla="*/ 4363127 h 4363127"/>
              <a:gd name="connsiteX38" fmla="*/ 11465354 w 13813679"/>
              <a:gd name="connsiteY38" fmla="*/ 4363127 h 4363127"/>
              <a:gd name="connsiteX39" fmla="*/ 11304194 w 13813679"/>
              <a:gd name="connsiteY39" fmla="*/ 4363127 h 4363127"/>
              <a:gd name="connsiteX40" fmla="*/ 11004898 w 13813679"/>
              <a:gd name="connsiteY40" fmla="*/ 4363127 h 4363127"/>
              <a:gd name="connsiteX41" fmla="*/ 10567464 w 13813679"/>
              <a:gd name="connsiteY41" fmla="*/ 4363127 h 4363127"/>
              <a:gd name="connsiteX42" fmla="*/ 9991894 w 13813679"/>
              <a:gd name="connsiteY42" fmla="*/ 4363127 h 4363127"/>
              <a:gd name="connsiteX43" fmla="*/ 9692598 w 13813679"/>
              <a:gd name="connsiteY43" fmla="*/ 4363127 h 4363127"/>
              <a:gd name="connsiteX44" fmla="*/ 8840755 w 13813679"/>
              <a:gd name="connsiteY44" fmla="*/ 4363127 h 4363127"/>
              <a:gd name="connsiteX45" fmla="*/ 8265185 w 13813679"/>
              <a:gd name="connsiteY45" fmla="*/ 4363127 h 4363127"/>
              <a:gd name="connsiteX46" fmla="*/ 7413341 w 13813679"/>
              <a:gd name="connsiteY46" fmla="*/ 4363127 h 4363127"/>
              <a:gd name="connsiteX47" fmla="*/ 6699634 w 13813679"/>
              <a:gd name="connsiteY47" fmla="*/ 4363127 h 4363127"/>
              <a:gd name="connsiteX48" fmla="*/ 6262201 w 13813679"/>
              <a:gd name="connsiteY48" fmla="*/ 4363127 h 4363127"/>
              <a:gd name="connsiteX49" fmla="*/ 5548494 w 13813679"/>
              <a:gd name="connsiteY49" fmla="*/ 4363127 h 4363127"/>
              <a:gd name="connsiteX50" fmla="*/ 5249198 w 13813679"/>
              <a:gd name="connsiteY50" fmla="*/ 4363127 h 4363127"/>
              <a:gd name="connsiteX51" fmla="*/ 4673628 w 13813679"/>
              <a:gd name="connsiteY51" fmla="*/ 4363127 h 4363127"/>
              <a:gd name="connsiteX52" fmla="*/ 4512468 w 13813679"/>
              <a:gd name="connsiteY52" fmla="*/ 4363127 h 4363127"/>
              <a:gd name="connsiteX53" fmla="*/ 3660625 w 13813679"/>
              <a:gd name="connsiteY53" fmla="*/ 4363127 h 4363127"/>
              <a:gd name="connsiteX54" fmla="*/ 3085055 w 13813679"/>
              <a:gd name="connsiteY54" fmla="*/ 4363127 h 4363127"/>
              <a:gd name="connsiteX55" fmla="*/ 2233211 w 13813679"/>
              <a:gd name="connsiteY55" fmla="*/ 4363127 h 4363127"/>
              <a:gd name="connsiteX56" fmla="*/ 1795778 w 13813679"/>
              <a:gd name="connsiteY56" fmla="*/ 4363127 h 4363127"/>
              <a:gd name="connsiteX57" fmla="*/ 1496482 w 13813679"/>
              <a:gd name="connsiteY57" fmla="*/ 4363127 h 4363127"/>
              <a:gd name="connsiteX58" fmla="*/ 920912 w 13813679"/>
              <a:gd name="connsiteY58" fmla="*/ 4363127 h 4363127"/>
              <a:gd name="connsiteX59" fmla="*/ 0 w 13813679"/>
              <a:gd name="connsiteY59" fmla="*/ 4363127 h 4363127"/>
              <a:gd name="connsiteX60" fmla="*/ 0 w 13813679"/>
              <a:gd name="connsiteY60" fmla="*/ 3730474 h 4363127"/>
              <a:gd name="connsiteX61" fmla="*/ 0 w 13813679"/>
              <a:gd name="connsiteY61" fmla="*/ 3185083 h 4363127"/>
              <a:gd name="connsiteX62" fmla="*/ 0 w 13813679"/>
              <a:gd name="connsiteY62" fmla="*/ 2683323 h 4363127"/>
              <a:gd name="connsiteX63" fmla="*/ 0 w 13813679"/>
              <a:gd name="connsiteY63" fmla="*/ 2181564 h 4363127"/>
              <a:gd name="connsiteX64" fmla="*/ 0 w 13813679"/>
              <a:gd name="connsiteY64" fmla="*/ 1679804 h 4363127"/>
              <a:gd name="connsiteX65" fmla="*/ 0 w 13813679"/>
              <a:gd name="connsiteY65" fmla="*/ 1178044 h 4363127"/>
              <a:gd name="connsiteX66" fmla="*/ 0 w 13813679"/>
              <a:gd name="connsiteY66" fmla="*/ 589022 h 4363127"/>
              <a:gd name="connsiteX67" fmla="*/ 0 w 13813679"/>
              <a:gd name="connsiteY67" fmla="*/ 0 h 436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813679" h="4363127" extrusionOk="0">
                <a:moveTo>
                  <a:pt x="0" y="0"/>
                </a:moveTo>
                <a:cubicBezTo>
                  <a:pt x="92734" y="-39294"/>
                  <a:pt x="225270" y="19479"/>
                  <a:pt x="437433" y="0"/>
                </a:cubicBezTo>
                <a:cubicBezTo>
                  <a:pt x="649596" y="-19479"/>
                  <a:pt x="532709" y="2143"/>
                  <a:pt x="598593" y="0"/>
                </a:cubicBezTo>
                <a:cubicBezTo>
                  <a:pt x="664477" y="-2143"/>
                  <a:pt x="1227607" y="93476"/>
                  <a:pt x="1450436" y="0"/>
                </a:cubicBezTo>
                <a:cubicBezTo>
                  <a:pt x="1673265" y="-93476"/>
                  <a:pt x="1686108" y="33945"/>
                  <a:pt x="1887869" y="0"/>
                </a:cubicBezTo>
                <a:cubicBezTo>
                  <a:pt x="2089630" y="-33945"/>
                  <a:pt x="2111676" y="49350"/>
                  <a:pt x="2325303" y="0"/>
                </a:cubicBezTo>
                <a:cubicBezTo>
                  <a:pt x="2538930" y="-49350"/>
                  <a:pt x="2890538" y="43390"/>
                  <a:pt x="3177146" y="0"/>
                </a:cubicBezTo>
                <a:cubicBezTo>
                  <a:pt x="3463754" y="-43390"/>
                  <a:pt x="3374176" y="32746"/>
                  <a:pt x="3476443" y="0"/>
                </a:cubicBezTo>
                <a:cubicBezTo>
                  <a:pt x="3578710" y="-32746"/>
                  <a:pt x="3929629" y="69729"/>
                  <a:pt x="4328286" y="0"/>
                </a:cubicBezTo>
                <a:cubicBezTo>
                  <a:pt x="4726943" y="-69729"/>
                  <a:pt x="4962286" y="28024"/>
                  <a:pt x="5180130" y="0"/>
                </a:cubicBezTo>
                <a:cubicBezTo>
                  <a:pt x="5397974" y="-28024"/>
                  <a:pt x="5629463" y="65455"/>
                  <a:pt x="5755700" y="0"/>
                </a:cubicBezTo>
                <a:cubicBezTo>
                  <a:pt x="5881937" y="-65455"/>
                  <a:pt x="6232730" y="87039"/>
                  <a:pt x="6607543" y="0"/>
                </a:cubicBezTo>
                <a:cubicBezTo>
                  <a:pt x="6982356" y="-87039"/>
                  <a:pt x="6861724" y="22288"/>
                  <a:pt x="7044976" y="0"/>
                </a:cubicBezTo>
                <a:cubicBezTo>
                  <a:pt x="7228228" y="-22288"/>
                  <a:pt x="7336371" y="3387"/>
                  <a:pt x="7482409" y="0"/>
                </a:cubicBezTo>
                <a:cubicBezTo>
                  <a:pt x="7628447" y="-3387"/>
                  <a:pt x="8007343" y="36727"/>
                  <a:pt x="8196116" y="0"/>
                </a:cubicBezTo>
                <a:cubicBezTo>
                  <a:pt x="8384889" y="-36727"/>
                  <a:pt x="8449105" y="47968"/>
                  <a:pt x="8633549" y="0"/>
                </a:cubicBezTo>
                <a:cubicBezTo>
                  <a:pt x="8817993" y="-47968"/>
                  <a:pt x="9126469" y="21372"/>
                  <a:pt x="9485393" y="0"/>
                </a:cubicBezTo>
                <a:cubicBezTo>
                  <a:pt x="9844317" y="-21372"/>
                  <a:pt x="10164690" y="96437"/>
                  <a:pt x="10337236" y="0"/>
                </a:cubicBezTo>
                <a:cubicBezTo>
                  <a:pt x="10509782" y="-96437"/>
                  <a:pt x="10713862" y="12623"/>
                  <a:pt x="10912806" y="0"/>
                </a:cubicBezTo>
                <a:cubicBezTo>
                  <a:pt x="11111750" y="-12623"/>
                  <a:pt x="11196420" y="47928"/>
                  <a:pt x="11350240" y="0"/>
                </a:cubicBezTo>
                <a:cubicBezTo>
                  <a:pt x="11504060" y="-47928"/>
                  <a:pt x="11472058" y="15689"/>
                  <a:pt x="11511399" y="0"/>
                </a:cubicBezTo>
                <a:cubicBezTo>
                  <a:pt x="11550740" y="-15689"/>
                  <a:pt x="11711305" y="1902"/>
                  <a:pt x="11810696" y="0"/>
                </a:cubicBezTo>
                <a:cubicBezTo>
                  <a:pt x="11910087" y="-1902"/>
                  <a:pt x="11991348" y="12071"/>
                  <a:pt x="12109992" y="0"/>
                </a:cubicBezTo>
                <a:cubicBezTo>
                  <a:pt x="12228636" y="-12071"/>
                  <a:pt x="12426360" y="47447"/>
                  <a:pt x="12547425" y="0"/>
                </a:cubicBezTo>
                <a:cubicBezTo>
                  <a:pt x="12668490" y="-47447"/>
                  <a:pt x="13254411" y="125469"/>
                  <a:pt x="13813679" y="0"/>
                </a:cubicBezTo>
                <a:cubicBezTo>
                  <a:pt x="13871277" y="178030"/>
                  <a:pt x="13785095" y="295367"/>
                  <a:pt x="13813679" y="545391"/>
                </a:cubicBezTo>
                <a:cubicBezTo>
                  <a:pt x="13842263" y="795415"/>
                  <a:pt x="13803086" y="967228"/>
                  <a:pt x="13813679" y="1090782"/>
                </a:cubicBezTo>
                <a:cubicBezTo>
                  <a:pt x="13824272" y="1214336"/>
                  <a:pt x="13783032" y="1387924"/>
                  <a:pt x="13813679" y="1636173"/>
                </a:cubicBezTo>
                <a:cubicBezTo>
                  <a:pt x="13844326" y="1884422"/>
                  <a:pt x="13746482" y="2071660"/>
                  <a:pt x="13813679" y="2268826"/>
                </a:cubicBezTo>
                <a:cubicBezTo>
                  <a:pt x="13880876" y="2465992"/>
                  <a:pt x="13744504" y="2666542"/>
                  <a:pt x="13813679" y="2857848"/>
                </a:cubicBezTo>
                <a:cubicBezTo>
                  <a:pt x="13882854" y="3049154"/>
                  <a:pt x="13778738" y="3155028"/>
                  <a:pt x="13813679" y="3272345"/>
                </a:cubicBezTo>
                <a:cubicBezTo>
                  <a:pt x="13848620" y="3389662"/>
                  <a:pt x="13758169" y="3601468"/>
                  <a:pt x="13813679" y="3774105"/>
                </a:cubicBezTo>
                <a:cubicBezTo>
                  <a:pt x="13869189" y="3946742"/>
                  <a:pt x="13781841" y="4214659"/>
                  <a:pt x="13813679" y="4363127"/>
                </a:cubicBezTo>
                <a:cubicBezTo>
                  <a:pt x="13590115" y="4388361"/>
                  <a:pt x="13512462" y="4346505"/>
                  <a:pt x="13238109" y="4363127"/>
                </a:cubicBezTo>
                <a:cubicBezTo>
                  <a:pt x="12963756" y="4379749"/>
                  <a:pt x="13065627" y="4332980"/>
                  <a:pt x="12938813" y="4363127"/>
                </a:cubicBezTo>
                <a:cubicBezTo>
                  <a:pt x="12811999" y="4393274"/>
                  <a:pt x="12832814" y="4351115"/>
                  <a:pt x="12777653" y="4363127"/>
                </a:cubicBezTo>
                <a:cubicBezTo>
                  <a:pt x="12722492" y="4375139"/>
                  <a:pt x="12593470" y="4342958"/>
                  <a:pt x="12478357" y="4363127"/>
                </a:cubicBezTo>
                <a:cubicBezTo>
                  <a:pt x="12363244" y="4383296"/>
                  <a:pt x="12092280" y="4356740"/>
                  <a:pt x="11764650" y="4363127"/>
                </a:cubicBezTo>
                <a:cubicBezTo>
                  <a:pt x="11437020" y="4369514"/>
                  <a:pt x="11608826" y="4350696"/>
                  <a:pt x="11465354" y="4363127"/>
                </a:cubicBezTo>
                <a:cubicBezTo>
                  <a:pt x="11321882" y="4375558"/>
                  <a:pt x="11380903" y="4347365"/>
                  <a:pt x="11304194" y="4363127"/>
                </a:cubicBezTo>
                <a:cubicBezTo>
                  <a:pt x="11227485" y="4378889"/>
                  <a:pt x="11102858" y="4347655"/>
                  <a:pt x="11004898" y="4363127"/>
                </a:cubicBezTo>
                <a:cubicBezTo>
                  <a:pt x="10906938" y="4378599"/>
                  <a:pt x="10709903" y="4362963"/>
                  <a:pt x="10567464" y="4363127"/>
                </a:cubicBezTo>
                <a:cubicBezTo>
                  <a:pt x="10425025" y="4363291"/>
                  <a:pt x="10235051" y="4305751"/>
                  <a:pt x="9991894" y="4363127"/>
                </a:cubicBezTo>
                <a:cubicBezTo>
                  <a:pt x="9748737" y="4420503"/>
                  <a:pt x="9808911" y="4334719"/>
                  <a:pt x="9692598" y="4363127"/>
                </a:cubicBezTo>
                <a:cubicBezTo>
                  <a:pt x="9576285" y="4391535"/>
                  <a:pt x="9207371" y="4355434"/>
                  <a:pt x="8840755" y="4363127"/>
                </a:cubicBezTo>
                <a:cubicBezTo>
                  <a:pt x="8474139" y="4370820"/>
                  <a:pt x="8473637" y="4334646"/>
                  <a:pt x="8265185" y="4363127"/>
                </a:cubicBezTo>
                <a:cubicBezTo>
                  <a:pt x="8056733" y="4391608"/>
                  <a:pt x="7591588" y="4332629"/>
                  <a:pt x="7413341" y="4363127"/>
                </a:cubicBezTo>
                <a:cubicBezTo>
                  <a:pt x="7235094" y="4393625"/>
                  <a:pt x="6950726" y="4316439"/>
                  <a:pt x="6699634" y="4363127"/>
                </a:cubicBezTo>
                <a:cubicBezTo>
                  <a:pt x="6448542" y="4409815"/>
                  <a:pt x="6429510" y="4351004"/>
                  <a:pt x="6262201" y="4363127"/>
                </a:cubicBezTo>
                <a:cubicBezTo>
                  <a:pt x="6094892" y="4375250"/>
                  <a:pt x="5852470" y="4281136"/>
                  <a:pt x="5548494" y="4363127"/>
                </a:cubicBezTo>
                <a:cubicBezTo>
                  <a:pt x="5244518" y="4445118"/>
                  <a:pt x="5315225" y="4347225"/>
                  <a:pt x="5249198" y="4363127"/>
                </a:cubicBezTo>
                <a:cubicBezTo>
                  <a:pt x="5183171" y="4379029"/>
                  <a:pt x="4931566" y="4296412"/>
                  <a:pt x="4673628" y="4363127"/>
                </a:cubicBezTo>
                <a:cubicBezTo>
                  <a:pt x="4415690" y="4429842"/>
                  <a:pt x="4551870" y="4344848"/>
                  <a:pt x="4512468" y="4363127"/>
                </a:cubicBezTo>
                <a:cubicBezTo>
                  <a:pt x="4473066" y="4381406"/>
                  <a:pt x="3890684" y="4303239"/>
                  <a:pt x="3660625" y="4363127"/>
                </a:cubicBezTo>
                <a:cubicBezTo>
                  <a:pt x="3430566" y="4423015"/>
                  <a:pt x="3351664" y="4338240"/>
                  <a:pt x="3085055" y="4363127"/>
                </a:cubicBezTo>
                <a:cubicBezTo>
                  <a:pt x="2818446" y="4388014"/>
                  <a:pt x="2512665" y="4274758"/>
                  <a:pt x="2233211" y="4363127"/>
                </a:cubicBezTo>
                <a:cubicBezTo>
                  <a:pt x="1953757" y="4451496"/>
                  <a:pt x="1998367" y="4331493"/>
                  <a:pt x="1795778" y="4363127"/>
                </a:cubicBezTo>
                <a:cubicBezTo>
                  <a:pt x="1593189" y="4394761"/>
                  <a:pt x="1605448" y="4346703"/>
                  <a:pt x="1496482" y="4363127"/>
                </a:cubicBezTo>
                <a:cubicBezTo>
                  <a:pt x="1387516" y="4379551"/>
                  <a:pt x="1092342" y="4340273"/>
                  <a:pt x="920912" y="4363127"/>
                </a:cubicBezTo>
                <a:cubicBezTo>
                  <a:pt x="749482" y="4385981"/>
                  <a:pt x="230462" y="4348518"/>
                  <a:pt x="0" y="4363127"/>
                </a:cubicBezTo>
                <a:cubicBezTo>
                  <a:pt x="-15304" y="4092733"/>
                  <a:pt x="1329" y="4018460"/>
                  <a:pt x="0" y="3730474"/>
                </a:cubicBezTo>
                <a:cubicBezTo>
                  <a:pt x="-1329" y="3442488"/>
                  <a:pt x="38640" y="3373623"/>
                  <a:pt x="0" y="3185083"/>
                </a:cubicBezTo>
                <a:cubicBezTo>
                  <a:pt x="-38640" y="2996543"/>
                  <a:pt x="27347" y="2925762"/>
                  <a:pt x="0" y="2683323"/>
                </a:cubicBezTo>
                <a:cubicBezTo>
                  <a:pt x="-27347" y="2440884"/>
                  <a:pt x="57299" y="2415817"/>
                  <a:pt x="0" y="2181564"/>
                </a:cubicBezTo>
                <a:cubicBezTo>
                  <a:pt x="-57299" y="1947311"/>
                  <a:pt x="43704" y="1835841"/>
                  <a:pt x="0" y="1679804"/>
                </a:cubicBezTo>
                <a:cubicBezTo>
                  <a:pt x="-43704" y="1523767"/>
                  <a:pt x="10722" y="1423158"/>
                  <a:pt x="0" y="1178044"/>
                </a:cubicBezTo>
                <a:cubicBezTo>
                  <a:pt x="-10722" y="932930"/>
                  <a:pt x="23297" y="771275"/>
                  <a:pt x="0" y="589022"/>
                </a:cubicBezTo>
                <a:cubicBezTo>
                  <a:pt x="-23297" y="406769"/>
                  <a:pt x="27443" y="143238"/>
                  <a:pt x="0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A63348-3AE6-3570-3754-5E12D61C93D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1355"/>
            <a:ext cx="12280315" cy="7271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03F5EFA1-A2CC-E624-F049-B338062895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0456" y="-20871"/>
            <a:ext cx="1963608" cy="785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E3184C-DCB4-15F1-0EE8-994C7CF5916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936" y="9144"/>
            <a:ext cx="799405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Activity:  School Subjects</a:t>
            </a:r>
          </a:p>
          <a:p>
            <a:endParaRPr lang="en-AE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  <a:p>
            <a:r>
              <a:rPr lang="en-AE" sz="5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6B309F-F902-AE34-8BE5-F375803D90F0}"/>
              </a:ext>
            </a:extLst>
          </p:cNvPr>
          <p:cNvSpPr/>
          <p:nvPr/>
        </p:nvSpPr>
        <p:spPr>
          <a:xfrm>
            <a:off x="89935" y="492507"/>
            <a:ext cx="8238313" cy="424944"/>
          </a:xfrm>
          <a:prstGeom prst="rect">
            <a:avLst/>
          </a:prstGeom>
          <a:solidFill>
            <a:srgbClr val="D86A0E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B299FD-F172-8BA1-627A-46C63158CBEA}"/>
              </a:ext>
            </a:extLst>
          </p:cNvPr>
          <p:cNvSpPr txBox="1">
            <a:spLocks/>
          </p:cNvSpPr>
          <p:nvPr/>
        </p:nvSpPr>
        <p:spPr>
          <a:xfrm>
            <a:off x="126670" y="501953"/>
            <a:ext cx="806520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i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What does Hessa think about school subjects? You can make notes for later. </a:t>
            </a:r>
          </a:p>
          <a:p>
            <a:endParaRPr lang="en-AE" sz="300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1C5570-16A1-E244-F960-A45E4236D10D}"/>
              </a:ext>
            </a:extLst>
          </p:cNvPr>
          <p:cNvSpPr/>
          <p:nvPr/>
        </p:nvSpPr>
        <p:spPr>
          <a:xfrm>
            <a:off x="623392" y="1486499"/>
            <a:ext cx="7398603" cy="3406671"/>
          </a:xfrm>
          <a:custGeom>
            <a:avLst/>
            <a:gdLst>
              <a:gd name="connsiteX0" fmla="*/ 0 w 7398603"/>
              <a:gd name="connsiteY0" fmla="*/ 0 h 3406671"/>
              <a:gd name="connsiteX1" fmla="*/ 746586 w 7398603"/>
              <a:gd name="connsiteY1" fmla="*/ 0 h 3406671"/>
              <a:gd name="connsiteX2" fmla="*/ 1567159 w 7398603"/>
              <a:gd name="connsiteY2" fmla="*/ 0 h 3406671"/>
              <a:gd name="connsiteX3" fmla="*/ 2091787 w 7398603"/>
              <a:gd name="connsiteY3" fmla="*/ 0 h 3406671"/>
              <a:gd name="connsiteX4" fmla="*/ 2838373 w 7398603"/>
              <a:gd name="connsiteY4" fmla="*/ 0 h 3406671"/>
              <a:gd name="connsiteX5" fmla="*/ 3363001 w 7398603"/>
              <a:gd name="connsiteY5" fmla="*/ 0 h 3406671"/>
              <a:gd name="connsiteX6" fmla="*/ 4035602 w 7398603"/>
              <a:gd name="connsiteY6" fmla="*/ 0 h 3406671"/>
              <a:gd name="connsiteX7" fmla="*/ 4782188 w 7398603"/>
              <a:gd name="connsiteY7" fmla="*/ 0 h 3406671"/>
              <a:gd name="connsiteX8" fmla="*/ 5232830 w 7398603"/>
              <a:gd name="connsiteY8" fmla="*/ 0 h 3406671"/>
              <a:gd name="connsiteX9" fmla="*/ 5683472 w 7398603"/>
              <a:gd name="connsiteY9" fmla="*/ 0 h 3406671"/>
              <a:gd name="connsiteX10" fmla="*/ 6504045 w 7398603"/>
              <a:gd name="connsiteY10" fmla="*/ 0 h 3406671"/>
              <a:gd name="connsiteX11" fmla="*/ 7398603 w 7398603"/>
              <a:gd name="connsiteY11" fmla="*/ 0 h 3406671"/>
              <a:gd name="connsiteX12" fmla="*/ 7398603 w 7398603"/>
              <a:gd name="connsiteY12" fmla="*/ 579134 h 3406671"/>
              <a:gd name="connsiteX13" fmla="*/ 7398603 w 7398603"/>
              <a:gd name="connsiteY13" fmla="*/ 1226402 h 3406671"/>
              <a:gd name="connsiteX14" fmla="*/ 7398603 w 7398603"/>
              <a:gd name="connsiteY14" fmla="*/ 1941802 h 3406671"/>
              <a:gd name="connsiteX15" fmla="*/ 7398603 w 7398603"/>
              <a:gd name="connsiteY15" fmla="*/ 2555003 h 3406671"/>
              <a:gd name="connsiteX16" fmla="*/ 7398603 w 7398603"/>
              <a:gd name="connsiteY16" fmla="*/ 3406671 h 3406671"/>
              <a:gd name="connsiteX17" fmla="*/ 6947961 w 7398603"/>
              <a:gd name="connsiteY17" fmla="*/ 3406671 h 3406671"/>
              <a:gd name="connsiteX18" fmla="*/ 6127388 w 7398603"/>
              <a:gd name="connsiteY18" fmla="*/ 3406671 h 3406671"/>
              <a:gd name="connsiteX19" fmla="*/ 5380802 w 7398603"/>
              <a:gd name="connsiteY19" fmla="*/ 3406671 h 3406671"/>
              <a:gd name="connsiteX20" fmla="*/ 4634216 w 7398603"/>
              <a:gd name="connsiteY20" fmla="*/ 3406671 h 3406671"/>
              <a:gd name="connsiteX21" fmla="*/ 3887630 w 7398603"/>
              <a:gd name="connsiteY21" fmla="*/ 3406671 h 3406671"/>
              <a:gd name="connsiteX22" fmla="*/ 3363001 w 7398603"/>
              <a:gd name="connsiteY22" fmla="*/ 3406671 h 3406671"/>
              <a:gd name="connsiteX23" fmla="*/ 2542429 w 7398603"/>
              <a:gd name="connsiteY23" fmla="*/ 3406671 h 3406671"/>
              <a:gd name="connsiteX24" fmla="*/ 1869829 w 7398603"/>
              <a:gd name="connsiteY24" fmla="*/ 3406671 h 3406671"/>
              <a:gd name="connsiteX25" fmla="*/ 1419187 w 7398603"/>
              <a:gd name="connsiteY25" fmla="*/ 3406671 h 3406671"/>
              <a:gd name="connsiteX26" fmla="*/ 746586 w 7398603"/>
              <a:gd name="connsiteY26" fmla="*/ 3406671 h 3406671"/>
              <a:gd name="connsiteX27" fmla="*/ 0 w 7398603"/>
              <a:gd name="connsiteY27" fmla="*/ 3406671 h 3406671"/>
              <a:gd name="connsiteX28" fmla="*/ 0 w 7398603"/>
              <a:gd name="connsiteY28" fmla="*/ 2759404 h 3406671"/>
              <a:gd name="connsiteX29" fmla="*/ 0 w 7398603"/>
              <a:gd name="connsiteY29" fmla="*/ 2009936 h 3406671"/>
              <a:gd name="connsiteX30" fmla="*/ 0 w 7398603"/>
              <a:gd name="connsiteY30" fmla="*/ 1260468 h 3406671"/>
              <a:gd name="connsiteX31" fmla="*/ 0 w 7398603"/>
              <a:gd name="connsiteY31" fmla="*/ 0 h 3406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398603" h="3406671" fill="none" extrusionOk="0">
                <a:moveTo>
                  <a:pt x="0" y="0"/>
                </a:moveTo>
                <a:cubicBezTo>
                  <a:pt x="275032" y="10386"/>
                  <a:pt x="533042" y="-25909"/>
                  <a:pt x="746586" y="0"/>
                </a:cubicBezTo>
                <a:cubicBezTo>
                  <a:pt x="960130" y="25909"/>
                  <a:pt x="1387290" y="-24874"/>
                  <a:pt x="1567159" y="0"/>
                </a:cubicBezTo>
                <a:cubicBezTo>
                  <a:pt x="1747028" y="24874"/>
                  <a:pt x="1910819" y="20007"/>
                  <a:pt x="2091787" y="0"/>
                </a:cubicBezTo>
                <a:cubicBezTo>
                  <a:pt x="2272755" y="-20007"/>
                  <a:pt x="2472193" y="-21359"/>
                  <a:pt x="2838373" y="0"/>
                </a:cubicBezTo>
                <a:cubicBezTo>
                  <a:pt x="3204553" y="21359"/>
                  <a:pt x="3194459" y="5303"/>
                  <a:pt x="3363001" y="0"/>
                </a:cubicBezTo>
                <a:cubicBezTo>
                  <a:pt x="3531543" y="-5303"/>
                  <a:pt x="3700759" y="-20213"/>
                  <a:pt x="4035602" y="0"/>
                </a:cubicBezTo>
                <a:cubicBezTo>
                  <a:pt x="4370445" y="20213"/>
                  <a:pt x="4433851" y="-25743"/>
                  <a:pt x="4782188" y="0"/>
                </a:cubicBezTo>
                <a:cubicBezTo>
                  <a:pt x="5130525" y="25743"/>
                  <a:pt x="5114231" y="5140"/>
                  <a:pt x="5232830" y="0"/>
                </a:cubicBezTo>
                <a:cubicBezTo>
                  <a:pt x="5351429" y="-5140"/>
                  <a:pt x="5466332" y="-2748"/>
                  <a:pt x="5683472" y="0"/>
                </a:cubicBezTo>
                <a:cubicBezTo>
                  <a:pt x="5900612" y="2748"/>
                  <a:pt x="6306432" y="-13328"/>
                  <a:pt x="6504045" y="0"/>
                </a:cubicBezTo>
                <a:cubicBezTo>
                  <a:pt x="6701658" y="13328"/>
                  <a:pt x="7169554" y="38161"/>
                  <a:pt x="7398603" y="0"/>
                </a:cubicBezTo>
                <a:cubicBezTo>
                  <a:pt x="7373062" y="237337"/>
                  <a:pt x="7414946" y="393649"/>
                  <a:pt x="7398603" y="579134"/>
                </a:cubicBezTo>
                <a:cubicBezTo>
                  <a:pt x="7382260" y="764619"/>
                  <a:pt x="7399016" y="908041"/>
                  <a:pt x="7398603" y="1226402"/>
                </a:cubicBezTo>
                <a:cubicBezTo>
                  <a:pt x="7398190" y="1544763"/>
                  <a:pt x="7381333" y="1739735"/>
                  <a:pt x="7398603" y="1941802"/>
                </a:cubicBezTo>
                <a:cubicBezTo>
                  <a:pt x="7415873" y="2143869"/>
                  <a:pt x="7385472" y="2278553"/>
                  <a:pt x="7398603" y="2555003"/>
                </a:cubicBezTo>
                <a:cubicBezTo>
                  <a:pt x="7411734" y="2831453"/>
                  <a:pt x="7419337" y="3108346"/>
                  <a:pt x="7398603" y="3406671"/>
                </a:cubicBezTo>
                <a:cubicBezTo>
                  <a:pt x="7284629" y="3418041"/>
                  <a:pt x="7159459" y="3417705"/>
                  <a:pt x="6947961" y="3406671"/>
                </a:cubicBezTo>
                <a:cubicBezTo>
                  <a:pt x="6736463" y="3395637"/>
                  <a:pt x="6354106" y="3441977"/>
                  <a:pt x="6127388" y="3406671"/>
                </a:cubicBezTo>
                <a:cubicBezTo>
                  <a:pt x="5900670" y="3371365"/>
                  <a:pt x="5569390" y="3413722"/>
                  <a:pt x="5380802" y="3406671"/>
                </a:cubicBezTo>
                <a:cubicBezTo>
                  <a:pt x="5192214" y="3399620"/>
                  <a:pt x="5005609" y="3411402"/>
                  <a:pt x="4634216" y="3406671"/>
                </a:cubicBezTo>
                <a:cubicBezTo>
                  <a:pt x="4262823" y="3401940"/>
                  <a:pt x="4191415" y="3370869"/>
                  <a:pt x="3887630" y="3406671"/>
                </a:cubicBezTo>
                <a:cubicBezTo>
                  <a:pt x="3583845" y="3442473"/>
                  <a:pt x="3486861" y="3384148"/>
                  <a:pt x="3363001" y="3406671"/>
                </a:cubicBezTo>
                <a:cubicBezTo>
                  <a:pt x="3239141" y="3429194"/>
                  <a:pt x="2821666" y="3433724"/>
                  <a:pt x="2542429" y="3406671"/>
                </a:cubicBezTo>
                <a:cubicBezTo>
                  <a:pt x="2263192" y="3379618"/>
                  <a:pt x="2193143" y="3428226"/>
                  <a:pt x="1869829" y="3406671"/>
                </a:cubicBezTo>
                <a:cubicBezTo>
                  <a:pt x="1546515" y="3385116"/>
                  <a:pt x="1551342" y="3404830"/>
                  <a:pt x="1419187" y="3406671"/>
                </a:cubicBezTo>
                <a:cubicBezTo>
                  <a:pt x="1287032" y="3408512"/>
                  <a:pt x="917841" y="3396544"/>
                  <a:pt x="746586" y="3406671"/>
                </a:cubicBezTo>
                <a:cubicBezTo>
                  <a:pt x="575331" y="3416798"/>
                  <a:pt x="294496" y="3419862"/>
                  <a:pt x="0" y="3406671"/>
                </a:cubicBezTo>
                <a:cubicBezTo>
                  <a:pt x="12685" y="3123331"/>
                  <a:pt x="24878" y="2902960"/>
                  <a:pt x="0" y="2759404"/>
                </a:cubicBezTo>
                <a:cubicBezTo>
                  <a:pt x="-24878" y="2615848"/>
                  <a:pt x="5881" y="2250473"/>
                  <a:pt x="0" y="2009936"/>
                </a:cubicBezTo>
                <a:cubicBezTo>
                  <a:pt x="-5881" y="1769399"/>
                  <a:pt x="-9150" y="1559491"/>
                  <a:pt x="0" y="1260468"/>
                </a:cubicBezTo>
                <a:cubicBezTo>
                  <a:pt x="9150" y="961445"/>
                  <a:pt x="-2889" y="276557"/>
                  <a:pt x="0" y="0"/>
                </a:cubicBezTo>
                <a:close/>
              </a:path>
              <a:path w="7398603" h="3406671" stroke="0" extrusionOk="0">
                <a:moveTo>
                  <a:pt x="0" y="0"/>
                </a:moveTo>
                <a:cubicBezTo>
                  <a:pt x="289983" y="23231"/>
                  <a:pt x="403082" y="18206"/>
                  <a:pt x="598614" y="0"/>
                </a:cubicBezTo>
                <a:cubicBezTo>
                  <a:pt x="794146" y="-18206"/>
                  <a:pt x="843804" y="-12549"/>
                  <a:pt x="1049256" y="0"/>
                </a:cubicBezTo>
                <a:cubicBezTo>
                  <a:pt x="1254708" y="12549"/>
                  <a:pt x="1471850" y="-37281"/>
                  <a:pt x="1869829" y="0"/>
                </a:cubicBezTo>
                <a:cubicBezTo>
                  <a:pt x="2267808" y="37281"/>
                  <a:pt x="2248048" y="4553"/>
                  <a:pt x="2468443" y="0"/>
                </a:cubicBezTo>
                <a:cubicBezTo>
                  <a:pt x="2688838" y="-4553"/>
                  <a:pt x="2844238" y="3161"/>
                  <a:pt x="3067057" y="0"/>
                </a:cubicBezTo>
                <a:cubicBezTo>
                  <a:pt x="3289876" y="-3161"/>
                  <a:pt x="3538099" y="37928"/>
                  <a:pt x="3887630" y="0"/>
                </a:cubicBezTo>
                <a:cubicBezTo>
                  <a:pt x="4237161" y="-37928"/>
                  <a:pt x="4231533" y="7531"/>
                  <a:pt x="4412258" y="0"/>
                </a:cubicBezTo>
                <a:cubicBezTo>
                  <a:pt x="4592983" y="-7531"/>
                  <a:pt x="5012969" y="-16766"/>
                  <a:pt x="5232830" y="0"/>
                </a:cubicBezTo>
                <a:cubicBezTo>
                  <a:pt x="5452691" y="16766"/>
                  <a:pt x="5888459" y="-2703"/>
                  <a:pt x="6053402" y="0"/>
                </a:cubicBezTo>
                <a:cubicBezTo>
                  <a:pt x="6218345" y="2703"/>
                  <a:pt x="6530694" y="19042"/>
                  <a:pt x="6726003" y="0"/>
                </a:cubicBezTo>
                <a:cubicBezTo>
                  <a:pt x="6921312" y="-19042"/>
                  <a:pt x="7161538" y="-29361"/>
                  <a:pt x="7398603" y="0"/>
                </a:cubicBezTo>
                <a:cubicBezTo>
                  <a:pt x="7390116" y="311252"/>
                  <a:pt x="7379494" y="488886"/>
                  <a:pt x="7398603" y="647267"/>
                </a:cubicBezTo>
                <a:cubicBezTo>
                  <a:pt x="7417712" y="805648"/>
                  <a:pt x="7395965" y="945527"/>
                  <a:pt x="7398603" y="1226402"/>
                </a:cubicBezTo>
                <a:cubicBezTo>
                  <a:pt x="7401241" y="1507277"/>
                  <a:pt x="7417060" y="1579280"/>
                  <a:pt x="7398603" y="1907736"/>
                </a:cubicBezTo>
                <a:cubicBezTo>
                  <a:pt x="7380146" y="2236192"/>
                  <a:pt x="7375183" y="2350721"/>
                  <a:pt x="7398603" y="2589070"/>
                </a:cubicBezTo>
                <a:cubicBezTo>
                  <a:pt x="7422023" y="2827419"/>
                  <a:pt x="7372309" y="3012923"/>
                  <a:pt x="7398603" y="3406671"/>
                </a:cubicBezTo>
                <a:cubicBezTo>
                  <a:pt x="7151035" y="3437638"/>
                  <a:pt x="6928344" y="3419385"/>
                  <a:pt x="6652017" y="3406671"/>
                </a:cubicBezTo>
                <a:cubicBezTo>
                  <a:pt x="6375690" y="3393957"/>
                  <a:pt x="6176324" y="3423414"/>
                  <a:pt x="5979416" y="3406671"/>
                </a:cubicBezTo>
                <a:cubicBezTo>
                  <a:pt x="5782508" y="3389928"/>
                  <a:pt x="5706133" y="3413473"/>
                  <a:pt x="5528774" y="3406671"/>
                </a:cubicBezTo>
                <a:cubicBezTo>
                  <a:pt x="5351415" y="3399869"/>
                  <a:pt x="5147540" y="3409493"/>
                  <a:pt x="5004146" y="3406671"/>
                </a:cubicBezTo>
                <a:cubicBezTo>
                  <a:pt x="4860752" y="3403849"/>
                  <a:pt x="4543873" y="3392067"/>
                  <a:pt x="4183574" y="3406671"/>
                </a:cubicBezTo>
                <a:cubicBezTo>
                  <a:pt x="3823275" y="3421275"/>
                  <a:pt x="3747179" y="3386030"/>
                  <a:pt x="3510973" y="3406671"/>
                </a:cubicBezTo>
                <a:cubicBezTo>
                  <a:pt x="3274767" y="3427312"/>
                  <a:pt x="3242788" y="3382748"/>
                  <a:pt x="2986345" y="3406671"/>
                </a:cubicBezTo>
                <a:cubicBezTo>
                  <a:pt x="2729902" y="3430594"/>
                  <a:pt x="2458317" y="3419047"/>
                  <a:pt x="2313745" y="3406671"/>
                </a:cubicBezTo>
                <a:cubicBezTo>
                  <a:pt x="2169173" y="3394295"/>
                  <a:pt x="1978802" y="3406784"/>
                  <a:pt x="1863103" y="3406671"/>
                </a:cubicBezTo>
                <a:cubicBezTo>
                  <a:pt x="1747404" y="3406558"/>
                  <a:pt x="1532621" y="3390068"/>
                  <a:pt x="1412461" y="3406671"/>
                </a:cubicBezTo>
                <a:cubicBezTo>
                  <a:pt x="1292301" y="3423274"/>
                  <a:pt x="1027127" y="3403981"/>
                  <a:pt x="739860" y="3406671"/>
                </a:cubicBezTo>
                <a:cubicBezTo>
                  <a:pt x="452593" y="3409361"/>
                  <a:pt x="308536" y="3418823"/>
                  <a:pt x="0" y="3406671"/>
                </a:cubicBezTo>
                <a:cubicBezTo>
                  <a:pt x="-21748" y="3167369"/>
                  <a:pt x="-7601" y="2944620"/>
                  <a:pt x="0" y="2691270"/>
                </a:cubicBezTo>
                <a:cubicBezTo>
                  <a:pt x="7601" y="2437920"/>
                  <a:pt x="-21699" y="2224632"/>
                  <a:pt x="0" y="2044003"/>
                </a:cubicBezTo>
                <a:cubicBezTo>
                  <a:pt x="21699" y="1863374"/>
                  <a:pt x="-7386" y="1750961"/>
                  <a:pt x="0" y="1464869"/>
                </a:cubicBezTo>
                <a:cubicBezTo>
                  <a:pt x="7386" y="1178777"/>
                  <a:pt x="10106" y="972718"/>
                  <a:pt x="0" y="749468"/>
                </a:cubicBezTo>
                <a:cubicBezTo>
                  <a:pt x="-10106" y="526218"/>
                  <a:pt x="30262" y="258583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tx1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823B2B-5B28-B6FB-E642-4FF769808210}"/>
              </a:ext>
            </a:extLst>
          </p:cNvPr>
          <p:cNvSpPr txBox="1"/>
          <p:nvPr/>
        </p:nvSpPr>
        <p:spPr>
          <a:xfrm>
            <a:off x="839415" y="1971989"/>
            <a:ext cx="69665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Mangal Pro" panose="020B0604020202020204" pitchFamily="34" charset="0"/>
                <a:cs typeface="Mangal Pro" panose="020B0604020202020204" pitchFamily="34" charset="0"/>
              </a:rPr>
              <a:t>My favourite subject is Arabic because I enjoy reading stories and learning new words.</a:t>
            </a:r>
          </a:p>
          <a:p>
            <a:br>
              <a:rPr lang="en-GB" sz="2400" dirty="0">
                <a:latin typeface="Mangal Pro" panose="020B0604020202020204" pitchFamily="34" charset="0"/>
                <a:cs typeface="Mangal Pro" panose="020B0604020202020204" pitchFamily="34" charset="0"/>
              </a:rPr>
            </a:br>
            <a:r>
              <a:rPr lang="en-GB" sz="2400" dirty="0">
                <a:latin typeface="Mangal Pro" panose="020B0604020202020204" pitchFamily="34" charset="0"/>
                <a:cs typeface="Mangal Pro" panose="020B0604020202020204" pitchFamily="34" charset="0"/>
              </a:rPr>
              <a:t>I like Arabic more than English, but I like both.</a:t>
            </a:r>
          </a:p>
          <a:p>
            <a:br>
              <a:rPr lang="en-GB" sz="2400" dirty="0">
                <a:latin typeface="Mangal Pro" panose="020B0604020202020204" pitchFamily="34" charset="0"/>
                <a:cs typeface="Mangal Pro" panose="020B0604020202020204" pitchFamily="34" charset="0"/>
              </a:rPr>
            </a:br>
            <a:r>
              <a:rPr lang="en-GB" sz="2400" dirty="0">
                <a:latin typeface="Mangal Pro" panose="020B0604020202020204" pitchFamily="34" charset="0"/>
                <a:cs typeface="Mangal Pro" panose="020B0604020202020204" pitchFamily="34" charset="0"/>
              </a:rPr>
              <a:t>Yesterday, we had a short Arabic test. I think the test was difficult.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23C438-466E-7763-7244-DCA9819A2AEA}"/>
              </a:ext>
            </a:extLst>
          </p:cNvPr>
          <p:cNvSpPr/>
          <p:nvPr/>
        </p:nvSpPr>
        <p:spPr>
          <a:xfrm>
            <a:off x="7053487" y="5414933"/>
            <a:ext cx="22767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6000" b="1" cap="none" spc="50" dirty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halkboard SE" panose="03050602040202020205" pitchFamily="66" charset="77"/>
              </a:rPr>
              <a:t>Hessa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0A3F7-5880-98DD-124F-2221357392BB}"/>
              </a:ext>
            </a:extLst>
          </p:cNvPr>
          <p:cNvSpPr/>
          <p:nvPr/>
        </p:nvSpPr>
        <p:spPr>
          <a:xfrm>
            <a:off x="297780" y="5325218"/>
            <a:ext cx="5546722" cy="1311669"/>
          </a:xfrm>
          <a:custGeom>
            <a:avLst/>
            <a:gdLst>
              <a:gd name="connsiteX0" fmla="*/ 0 w 5546722"/>
              <a:gd name="connsiteY0" fmla="*/ 0 h 1311669"/>
              <a:gd name="connsiteX1" fmla="*/ 582406 w 5546722"/>
              <a:gd name="connsiteY1" fmla="*/ 0 h 1311669"/>
              <a:gd name="connsiteX2" fmla="*/ 1220279 w 5546722"/>
              <a:gd name="connsiteY2" fmla="*/ 0 h 1311669"/>
              <a:gd name="connsiteX3" fmla="*/ 1802685 w 5546722"/>
              <a:gd name="connsiteY3" fmla="*/ 0 h 1311669"/>
              <a:gd name="connsiteX4" fmla="*/ 2551492 w 5546722"/>
              <a:gd name="connsiteY4" fmla="*/ 0 h 1311669"/>
              <a:gd name="connsiteX5" fmla="*/ 3244832 w 5546722"/>
              <a:gd name="connsiteY5" fmla="*/ 0 h 1311669"/>
              <a:gd name="connsiteX6" fmla="*/ 3938173 w 5546722"/>
              <a:gd name="connsiteY6" fmla="*/ 0 h 1311669"/>
              <a:gd name="connsiteX7" fmla="*/ 4742447 w 5546722"/>
              <a:gd name="connsiteY7" fmla="*/ 0 h 1311669"/>
              <a:gd name="connsiteX8" fmla="*/ 5546722 w 5546722"/>
              <a:gd name="connsiteY8" fmla="*/ 0 h 1311669"/>
              <a:gd name="connsiteX9" fmla="*/ 5546722 w 5546722"/>
              <a:gd name="connsiteY9" fmla="*/ 616484 h 1311669"/>
              <a:gd name="connsiteX10" fmla="*/ 5546722 w 5546722"/>
              <a:gd name="connsiteY10" fmla="*/ 1311669 h 1311669"/>
              <a:gd name="connsiteX11" fmla="*/ 5019783 w 5546722"/>
              <a:gd name="connsiteY11" fmla="*/ 1311669 h 1311669"/>
              <a:gd name="connsiteX12" fmla="*/ 4437378 w 5546722"/>
              <a:gd name="connsiteY12" fmla="*/ 1311669 h 1311669"/>
              <a:gd name="connsiteX13" fmla="*/ 3688570 w 5546722"/>
              <a:gd name="connsiteY13" fmla="*/ 1311669 h 1311669"/>
              <a:gd name="connsiteX14" fmla="*/ 2884295 w 5546722"/>
              <a:gd name="connsiteY14" fmla="*/ 1311669 h 1311669"/>
              <a:gd name="connsiteX15" fmla="*/ 2246422 w 5546722"/>
              <a:gd name="connsiteY15" fmla="*/ 1311669 h 1311669"/>
              <a:gd name="connsiteX16" fmla="*/ 1442148 w 5546722"/>
              <a:gd name="connsiteY16" fmla="*/ 1311669 h 1311669"/>
              <a:gd name="connsiteX17" fmla="*/ 859742 w 5546722"/>
              <a:gd name="connsiteY17" fmla="*/ 1311669 h 1311669"/>
              <a:gd name="connsiteX18" fmla="*/ 0 w 5546722"/>
              <a:gd name="connsiteY18" fmla="*/ 1311669 h 1311669"/>
              <a:gd name="connsiteX19" fmla="*/ 0 w 5546722"/>
              <a:gd name="connsiteY19" fmla="*/ 695185 h 1311669"/>
              <a:gd name="connsiteX20" fmla="*/ 0 w 5546722"/>
              <a:gd name="connsiteY20" fmla="*/ 0 h 1311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46722" h="1311669" fill="none" extrusionOk="0">
                <a:moveTo>
                  <a:pt x="0" y="0"/>
                </a:moveTo>
                <a:cubicBezTo>
                  <a:pt x="246230" y="-17056"/>
                  <a:pt x="445908" y="10238"/>
                  <a:pt x="582406" y="0"/>
                </a:cubicBezTo>
                <a:cubicBezTo>
                  <a:pt x="718904" y="-10238"/>
                  <a:pt x="987568" y="-1192"/>
                  <a:pt x="1220279" y="0"/>
                </a:cubicBezTo>
                <a:cubicBezTo>
                  <a:pt x="1452990" y="1192"/>
                  <a:pt x="1521013" y="-15835"/>
                  <a:pt x="1802685" y="0"/>
                </a:cubicBezTo>
                <a:cubicBezTo>
                  <a:pt x="2084357" y="15835"/>
                  <a:pt x="2180450" y="-17328"/>
                  <a:pt x="2551492" y="0"/>
                </a:cubicBezTo>
                <a:cubicBezTo>
                  <a:pt x="2922534" y="17328"/>
                  <a:pt x="2903363" y="6955"/>
                  <a:pt x="3244832" y="0"/>
                </a:cubicBezTo>
                <a:cubicBezTo>
                  <a:pt x="3586301" y="-6955"/>
                  <a:pt x="3710028" y="-33685"/>
                  <a:pt x="3938173" y="0"/>
                </a:cubicBezTo>
                <a:cubicBezTo>
                  <a:pt x="4166318" y="33685"/>
                  <a:pt x="4394742" y="28260"/>
                  <a:pt x="4742447" y="0"/>
                </a:cubicBezTo>
                <a:cubicBezTo>
                  <a:pt x="5090152" y="-28260"/>
                  <a:pt x="5298286" y="-32235"/>
                  <a:pt x="5546722" y="0"/>
                </a:cubicBezTo>
                <a:cubicBezTo>
                  <a:pt x="5572182" y="177227"/>
                  <a:pt x="5539405" y="446237"/>
                  <a:pt x="5546722" y="616484"/>
                </a:cubicBezTo>
                <a:cubicBezTo>
                  <a:pt x="5554039" y="786731"/>
                  <a:pt x="5555894" y="1144660"/>
                  <a:pt x="5546722" y="1311669"/>
                </a:cubicBezTo>
                <a:cubicBezTo>
                  <a:pt x="5352104" y="1325464"/>
                  <a:pt x="5205587" y="1303249"/>
                  <a:pt x="5019783" y="1311669"/>
                </a:cubicBezTo>
                <a:cubicBezTo>
                  <a:pt x="4833979" y="1320089"/>
                  <a:pt x="4594335" y="1332053"/>
                  <a:pt x="4437378" y="1311669"/>
                </a:cubicBezTo>
                <a:cubicBezTo>
                  <a:pt x="4280422" y="1291285"/>
                  <a:pt x="4043953" y="1312586"/>
                  <a:pt x="3688570" y="1311669"/>
                </a:cubicBezTo>
                <a:cubicBezTo>
                  <a:pt x="3333187" y="1310752"/>
                  <a:pt x="3176100" y="1302664"/>
                  <a:pt x="2884295" y="1311669"/>
                </a:cubicBezTo>
                <a:cubicBezTo>
                  <a:pt x="2592491" y="1320674"/>
                  <a:pt x="2491276" y="1294739"/>
                  <a:pt x="2246422" y="1311669"/>
                </a:cubicBezTo>
                <a:cubicBezTo>
                  <a:pt x="2001568" y="1328599"/>
                  <a:pt x="1814810" y="1327135"/>
                  <a:pt x="1442148" y="1311669"/>
                </a:cubicBezTo>
                <a:cubicBezTo>
                  <a:pt x="1069486" y="1296203"/>
                  <a:pt x="1123265" y="1334289"/>
                  <a:pt x="859742" y="1311669"/>
                </a:cubicBezTo>
                <a:cubicBezTo>
                  <a:pt x="596219" y="1289049"/>
                  <a:pt x="245190" y="1292850"/>
                  <a:pt x="0" y="1311669"/>
                </a:cubicBezTo>
                <a:cubicBezTo>
                  <a:pt x="1155" y="1087463"/>
                  <a:pt x="7149" y="829383"/>
                  <a:pt x="0" y="695185"/>
                </a:cubicBezTo>
                <a:cubicBezTo>
                  <a:pt x="-7149" y="560987"/>
                  <a:pt x="9730" y="339372"/>
                  <a:pt x="0" y="0"/>
                </a:cubicBezTo>
                <a:close/>
              </a:path>
              <a:path w="5546722" h="1311669" stroke="0" extrusionOk="0">
                <a:moveTo>
                  <a:pt x="0" y="0"/>
                </a:moveTo>
                <a:cubicBezTo>
                  <a:pt x="190112" y="-7470"/>
                  <a:pt x="500266" y="22175"/>
                  <a:pt x="637873" y="0"/>
                </a:cubicBezTo>
                <a:cubicBezTo>
                  <a:pt x="775480" y="-22175"/>
                  <a:pt x="906376" y="22811"/>
                  <a:pt x="1164812" y="0"/>
                </a:cubicBezTo>
                <a:cubicBezTo>
                  <a:pt x="1423248" y="-22811"/>
                  <a:pt x="1581728" y="-774"/>
                  <a:pt x="1969086" y="0"/>
                </a:cubicBezTo>
                <a:cubicBezTo>
                  <a:pt x="2356444" y="774"/>
                  <a:pt x="2366548" y="5440"/>
                  <a:pt x="2606959" y="0"/>
                </a:cubicBezTo>
                <a:cubicBezTo>
                  <a:pt x="2847370" y="-5440"/>
                  <a:pt x="2999618" y="14146"/>
                  <a:pt x="3244832" y="0"/>
                </a:cubicBezTo>
                <a:cubicBezTo>
                  <a:pt x="3490046" y="-14146"/>
                  <a:pt x="3836154" y="34405"/>
                  <a:pt x="4049107" y="0"/>
                </a:cubicBezTo>
                <a:cubicBezTo>
                  <a:pt x="4262060" y="-34405"/>
                  <a:pt x="4478805" y="-12308"/>
                  <a:pt x="4631513" y="0"/>
                </a:cubicBezTo>
                <a:cubicBezTo>
                  <a:pt x="4784221" y="12308"/>
                  <a:pt x="5143611" y="-16536"/>
                  <a:pt x="5546722" y="0"/>
                </a:cubicBezTo>
                <a:cubicBezTo>
                  <a:pt x="5518688" y="170978"/>
                  <a:pt x="5580632" y="351333"/>
                  <a:pt x="5546722" y="682068"/>
                </a:cubicBezTo>
                <a:cubicBezTo>
                  <a:pt x="5512812" y="1012803"/>
                  <a:pt x="5541758" y="1146459"/>
                  <a:pt x="5546722" y="1311669"/>
                </a:cubicBezTo>
                <a:cubicBezTo>
                  <a:pt x="5340894" y="1300653"/>
                  <a:pt x="4999225" y="1339588"/>
                  <a:pt x="4853382" y="1311669"/>
                </a:cubicBezTo>
                <a:cubicBezTo>
                  <a:pt x="4707539" y="1283750"/>
                  <a:pt x="4347299" y="1340556"/>
                  <a:pt x="4215509" y="1311669"/>
                </a:cubicBezTo>
                <a:cubicBezTo>
                  <a:pt x="4083719" y="1282782"/>
                  <a:pt x="3725866" y="1300316"/>
                  <a:pt x="3411234" y="1311669"/>
                </a:cubicBezTo>
                <a:cubicBezTo>
                  <a:pt x="3096602" y="1323022"/>
                  <a:pt x="2889829" y="1289182"/>
                  <a:pt x="2606959" y="1311669"/>
                </a:cubicBezTo>
                <a:cubicBezTo>
                  <a:pt x="2324089" y="1334156"/>
                  <a:pt x="2229367" y="1338251"/>
                  <a:pt x="2024554" y="1311669"/>
                </a:cubicBezTo>
                <a:cubicBezTo>
                  <a:pt x="1819742" y="1285087"/>
                  <a:pt x="1632503" y="1342603"/>
                  <a:pt x="1331213" y="1311669"/>
                </a:cubicBezTo>
                <a:cubicBezTo>
                  <a:pt x="1029923" y="1280735"/>
                  <a:pt x="625717" y="1318028"/>
                  <a:pt x="0" y="1311669"/>
                </a:cubicBezTo>
                <a:cubicBezTo>
                  <a:pt x="-18498" y="1133326"/>
                  <a:pt x="19952" y="968969"/>
                  <a:pt x="0" y="655835"/>
                </a:cubicBezTo>
                <a:cubicBezTo>
                  <a:pt x="-19952" y="342701"/>
                  <a:pt x="-25937" y="31236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12DB1C-2036-55FB-BC6D-DDA8E72A625F}"/>
              </a:ext>
            </a:extLst>
          </p:cNvPr>
          <p:cNvSpPr/>
          <p:nvPr/>
        </p:nvSpPr>
        <p:spPr>
          <a:xfrm>
            <a:off x="407368" y="5414933"/>
            <a:ext cx="5328592" cy="111041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9265DC-5575-802F-A2D4-8DE297D2D057}"/>
              </a:ext>
            </a:extLst>
          </p:cNvPr>
          <p:cNvSpPr txBox="1"/>
          <p:nvPr/>
        </p:nvSpPr>
        <p:spPr>
          <a:xfrm>
            <a:off x="443372" y="5423498"/>
            <a:ext cx="532859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E" dirty="0">
                <a:latin typeface="BM HANNA Pro OTF" panose="020B0600000101010101" pitchFamily="34" charset="-127"/>
                <a:ea typeface="BM HANNA Pro OTF" panose="020B0600000101010101" pitchFamily="34" charset="-127"/>
              </a:rPr>
              <a:t>What is a </a:t>
            </a:r>
            <a:r>
              <a:rPr lang="en-AE" sz="2000" b="1" dirty="0">
                <a:latin typeface="BM HANNA Pro OTF" panose="020B0600000101010101" pitchFamily="34" charset="-127"/>
                <a:ea typeface="BM HANNA Pro OTF" panose="020B0600000101010101" pitchFamily="34" charset="-127"/>
              </a:rPr>
              <a:t>test</a:t>
            </a:r>
            <a:r>
              <a:rPr lang="en-AE" dirty="0">
                <a:latin typeface="BM HANNA Pro OTF" panose="020B0600000101010101" pitchFamily="34" charset="-127"/>
                <a:ea typeface="BM HANNA Pro OTF" panose="020B0600000101010101" pitchFamily="34" charset="-127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E" dirty="0">
                <a:latin typeface="BM HANNA Pro OTF" panose="020B0600000101010101" pitchFamily="34" charset="-127"/>
                <a:ea typeface="BM HANNA Pro OTF" panose="020B0600000101010101" pitchFamily="34" charset="-127"/>
              </a:rPr>
              <a:t>What is an </a:t>
            </a:r>
            <a:r>
              <a:rPr lang="en-AE" sz="2000" b="1" dirty="0">
                <a:latin typeface="BM HANNA Pro OTF" panose="020B0600000101010101" pitchFamily="34" charset="-127"/>
                <a:ea typeface="BM HANNA Pro OTF" panose="020B0600000101010101" pitchFamily="34" charset="-127"/>
              </a:rPr>
              <a:t>exam</a:t>
            </a:r>
            <a:r>
              <a:rPr lang="en-AE" dirty="0">
                <a:latin typeface="BM HANNA Pro OTF" panose="020B0600000101010101" pitchFamily="34" charset="-127"/>
                <a:ea typeface="BM HANNA Pro OTF" panose="020B0600000101010101" pitchFamily="34" charset="-127"/>
              </a:rPr>
              <a:t>?</a:t>
            </a:r>
          </a:p>
          <a:p>
            <a:endParaRPr lang="en-AE" sz="500" dirty="0">
              <a:latin typeface="BM HANNA Pro OTF" panose="020B0600000101010101" pitchFamily="34" charset="-127"/>
              <a:ea typeface="BM HANNA Pro OTF" panose="020B0600000101010101" pitchFamily="34" charset="-127"/>
            </a:endParaRPr>
          </a:p>
          <a:p>
            <a:r>
              <a:rPr lang="en-AE" i="1" dirty="0">
                <a:latin typeface="BM HANNA Pro OTF" panose="020B0600000101010101" pitchFamily="34" charset="-127"/>
                <a:ea typeface="BM HANNA Pro OTF" panose="020B0600000101010101" pitchFamily="34" charset="-127"/>
              </a:rPr>
              <a:t>Discuss with your classmates and your teacher.</a:t>
            </a:r>
          </a:p>
        </p:txBody>
      </p:sp>
      <p:pic>
        <p:nvPicPr>
          <p:cNvPr id="19" name="Graphic 18" descr="Lightbulb and gear outline">
            <a:extLst>
              <a:ext uri="{FF2B5EF4-FFF2-40B4-BE49-F238E27FC236}">
                <a16:creationId xmlns:a16="http://schemas.microsoft.com/office/drawing/2014/main" id="{3477A9D3-093B-1024-7D2E-D6E29AD252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09359" y="5472893"/>
            <a:ext cx="529208" cy="52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27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A4A862-C6DD-6418-4012-DE6138AB9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247BDB4-BC7D-ADDF-B1DE-04DFC6EFC8D8}"/>
              </a:ext>
            </a:extLst>
          </p:cNvPr>
          <p:cNvSpPr/>
          <p:nvPr/>
        </p:nvSpPr>
        <p:spPr>
          <a:xfrm>
            <a:off x="-384720" y="1686074"/>
            <a:ext cx="9691000" cy="4748213"/>
          </a:xfrm>
          <a:custGeom>
            <a:avLst/>
            <a:gdLst>
              <a:gd name="connsiteX0" fmla="*/ 0 w 9691000"/>
              <a:gd name="connsiteY0" fmla="*/ 0 h 4748213"/>
              <a:gd name="connsiteX1" fmla="*/ 763879 w 9691000"/>
              <a:gd name="connsiteY1" fmla="*/ 0 h 4748213"/>
              <a:gd name="connsiteX2" fmla="*/ 1527758 w 9691000"/>
              <a:gd name="connsiteY2" fmla="*/ 0 h 4748213"/>
              <a:gd name="connsiteX3" fmla="*/ 2097816 w 9691000"/>
              <a:gd name="connsiteY3" fmla="*/ 0 h 4748213"/>
              <a:gd name="connsiteX4" fmla="*/ 2764785 w 9691000"/>
              <a:gd name="connsiteY4" fmla="*/ 0 h 4748213"/>
              <a:gd name="connsiteX5" fmla="*/ 3334844 w 9691000"/>
              <a:gd name="connsiteY5" fmla="*/ 0 h 4748213"/>
              <a:gd name="connsiteX6" fmla="*/ 3904903 w 9691000"/>
              <a:gd name="connsiteY6" fmla="*/ 0 h 4748213"/>
              <a:gd name="connsiteX7" fmla="*/ 4474962 w 9691000"/>
              <a:gd name="connsiteY7" fmla="*/ 0 h 4748213"/>
              <a:gd name="connsiteX8" fmla="*/ 4754291 w 9691000"/>
              <a:gd name="connsiteY8" fmla="*/ 0 h 4748213"/>
              <a:gd name="connsiteX9" fmla="*/ 5421259 w 9691000"/>
              <a:gd name="connsiteY9" fmla="*/ 0 h 4748213"/>
              <a:gd name="connsiteX10" fmla="*/ 5700588 w 9691000"/>
              <a:gd name="connsiteY10" fmla="*/ 0 h 4748213"/>
              <a:gd name="connsiteX11" fmla="*/ 6270647 w 9691000"/>
              <a:gd name="connsiteY11" fmla="*/ 0 h 4748213"/>
              <a:gd name="connsiteX12" fmla="*/ 7034526 w 9691000"/>
              <a:gd name="connsiteY12" fmla="*/ 0 h 4748213"/>
              <a:gd name="connsiteX13" fmla="*/ 7798405 w 9691000"/>
              <a:gd name="connsiteY13" fmla="*/ 0 h 4748213"/>
              <a:gd name="connsiteX14" fmla="*/ 8465374 w 9691000"/>
              <a:gd name="connsiteY14" fmla="*/ 0 h 4748213"/>
              <a:gd name="connsiteX15" fmla="*/ 8938522 w 9691000"/>
              <a:gd name="connsiteY15" fmla="*/ 0 h 4748213"/>
              <a:gd name="connsiteX16" fmla="*/ 9691000 w 9691000"/>
              <a:gd name="connsiteY16" fmla="*/ 0 h 4748213"/>
              <a:gd name="connsiteX17" fmla="*/ 9691000 w 9691000"/>
              <a:gd name="connsiteY17" fmla="*/ 546044 h 4748213"/>
              <a:gd name="connsiteX18" fmla="*/ 9691000 w 9691000"/>
              <a:gd name="connsiteY18" fmla="*/ 1139571 h 4748213"/>
              <a:gd name="connsiteX19" fmla="*/ 9691000 w 9691000"/>
              <a:gd name="connsiteY19" fmla="*/ 1685616 h 4748213"/>
              <a:gd name="connsiteX20" fmla="*/ 9691000 w 9691000"/>
              <a:gd name="connsiteY20" fmla="*/ 2374107 h 4748213"/>
              <a:gd name="connsiteX21" fmla="*/ 9691000 w 9691000"/>
              <a:gd name="connsiteY21" fmla="*/ 2872669 h 4748213"/>
              <a:gd name="connsiteX22" fmla="*/ 9691000 w 9691000"/>
              <a:gd name="connsiteY22" fmla="*/ 3561160 h 4748213"/>
              <a:gd name="connsiteX23" fmla="*/ 9691000 w 9691000"/>
              <a:gd name="connsiteY23" fmla="*/ 4059722 h 4748213"/>
              <a:gd name="connsiteX24" fmla="*/ 9691000 w 9691000"/>
              <a:gd name="connsiteY24" fmla="*/ 4748213 h 4748213"/>
              <a:gd name="connsiteX25" fmla="*/ 8927121 w 9691000"/>
              <a:gd name="connsiteY25" fmla="*/ 4748213 h 4748213"/>
              <a:gd name="connsiteX26" fmla="*/ 8453972 w 9691000"/>
              <a:gd name="connsiteY26" fmla="*/ 4748213 h 4748213"/>
              <a:gd name="connsiteX27" fmla="*/ 7787004 w 9691000"/>
              <a:gd name="connsiteY27" fmla="*/ 4748213 h 4748213"/>
              <a:gd name="connsiteX28" fmla="*/ 7507675 w 9691000"/>
              <a:gd name="connsiteY28" fmla="*/ 4748213 h 4748213"/>
              <a:gd name="connsiteX29" fmla="*/ 6743796 w 9691000"/>
              <a:gd name="connsiteY29" fmla="*/ 4748213 h 4748213"/>
              <a:gd name="connsiteX30" fmla="*/ 6270647 w 9691000"/>
              <a:gd name="connsiteY30" fmla="*/ 4748213 h 4748213"/>
              <a:gd name="connsiteX31" fmla="*/ 5700588 w 9691000"/>
              <a:gd name="connsiteY31" fmla="*/ 4748213 h 4748213"/>
              <a:gd name="connsiteX32" fmla="*/ 5324349 w 9691000"/>
              <a:gd name="connsiteY32" fmla="*/ 4748213 h 4748213"/>
              <a:gd name="connsiteX33" fmla="*/ 4657381 w 9691000"/>
              <a:gd name="connsiteY33" fmla="*/ 4748213 h 4748213"/>
              <a:gd name="connsiteX34" fmla="*/ 3893502 w 9691000"/>
              <a:gd name="connsiteY34" fmla="*/ 4748213 h 4748213"/>
              <a:gd name="connsiteX35" fmla="*/ 3420353 w 9691000"/>
              <a:gd name="connsiteY35" fmla="*/ 4748213 h 4748213"/>
              <a:gd name="connsiteX36" fmla="*/ 2656474 w 9691000"/>
              <a:gd name="connsiteY36" fmla="*/ 4748213 h 4748213"/>
              <a:gd name="connsiteX37" fmla="*/ 2086415 w 9691000"/>
              <a:gd name="connsiteY37" fmla="*/ 4748213 h 4748213"/>
              <a:gd name="connsiteX38" fmla="*/ 1322536 w 9691000"/>
              <a:gd name="connsiteY38" fmla="*/ 4748213 h 4748213"/>
              <a:gd name="connsiteX39" fmla="*/ 558658 w 9691000"/>
              <a:gd name="connsiteY39" fmla="*/ 4748213 h 4748213"/>
              <a:gd name="connsiteX40" fmla="*/ 0 w 9691000"/>
              <a:gd name="connsiteY40" fmla="*/ 4748213 h 4748213"/>
              <a:gd name="connsiteX41" fmla="*/ 0 w 9691000"/>
              <a:gd name="connsiteY41" fmla="*/ 4202169 h 4748213"/>
              <a:gd name="connsiteX42" fmla="*/ 0 w 9691000"/>
              <a:gd name="connsiteY42" fmla="*/ 3561160 h 4748213"/>
              <a:gd name="connsiteX43" fmla="*/ 0 w 9691000"/>
              <a:gd name="connsiteY43" fmla="*/ 2872669 h 4748213"/>
              <a:gd name="connsiteX44" fmla="*/ 0 w 9691000"/>
              <a:gd name="connsiteY44" fmla="*/ 2421589 h 4748213"/>
              <a:gd name="connsiteX45" fmla="*/ 0 w 9691000"/>
              <a:gd name="connsiteY45" fmla="*/ 1970508 h 4748213"/>
              <a:gd name="connsiteX46" fmla="*/ 0 w 9691000"/>
              <a:gd name="connsiteY46" fmla="*/ 1282018 h 4748213"/>
              <a:gd name="connsiteX47" fmla="*/ 0 w 9691000"/>
              <a:gd name="connsiteY47" fmla="*/ 735973 h 4748213"/>
              <a:gd name="connsiteX48" fmla="*/ 0 w 9691000"/>
              <a:gd name="connsiteY48" fmla="*/ 0 h 4748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9691000" h="4748213" fill="none" extrusionOk="0">
                <a:moveTo>
                  <a:pt x="0" y="0"/>
                </a:moveTo>
                <a:cubicBezTo>
                  <a:pt x="242233" y="-83314"/>
                  <a:pt x="503254" y="2171"/>
                  <a:pt x="763879" y="0"/>
                </a:cubicBezTo>
                <a:cubicBezTo>
                  <a:pt x="1024504" y="-2171"/>
                  <a:pt x="1296223" y="57283"/>
                  <a:pt x="1527758" y="0"/>
                </a:cubicBezTo>
                <a:cubicBezTo>
                  <a:pt x="1759293" y="-57283"/>
                  <a:pt x="1950292" y="29227"/>
                  <a:pt x="2097816" y="0"/>
                </a:cubicBezTo>
                <a:cubicBezTo>
                  <a:pt x="2245340" y="-29227"/>
                  <a:pt x="2570175" y="43749"/>
                  <a:pt x="2764785" y="0"/>
                </a:cubicBezTo>
                <a:cubicBezTo>
                  <a:pt x="2959395" y="-43749"/>
                  <a:pt x="3219311" y="44337"/>
                  <a:pt x="3334844" y="0"/>
                </a:cubicBezTo>
                <a:cubicBezTo>
                  <a:pt x="3450377" y="-44337"/>
                  <a:pt x="3701281" y="11848"/>
                  <a:pt x="3904903" y="0"/>
                </a:cubicBezTo>
                <a:cubicBezTo>
                  <a:pt x="4108525" y="-11848"/>
                  <a:pt x="4271893" y="59562"/>
                  <a:pt x="4474962" y="0"/>
                </a:cubicBezTo>
                <a:cubicBezTo>
                  <a:pt x="4678031" y="-59562"/>
                  <a:pt x="4641714" y="33103"/>
                  <a:pt x="4754291" y="0"/>
                </a:cubicBezTo>
                <a:cubicBezTo>
                  <a:pt x="4866868" y="-33103"/>
                  <a:pt x="5273102" y="18182"/>
                  <a:pt x="5421259" y="0"/>
                </a:cubicBezTo>
                <a:cubicBezTo>
                  <a:pt x="5569416" y="-18182"/>
                  <a:pt x="5635723" y="16020"/>
                  <a:pt x="5700588" y="0"/>
                </a:cubicBezTo>
                <a:cubicBezTo>
                  <a:pt x="5765453" y="-16020"/>
                  <a:pt x="6135198" y="32131"/>
                  <a:pt x="6270647" y="0"/>
                </a:cubicBezTo>
                <a:cubicBezTo>
                  <a:pt x="6406096" y="-32131"/>
                  <a:pt x="6797991" y="12194"/>
                  <a:pt x="7034526" y="0"/>
                </a:cubicBezTo>
                <a:cubicBezTo>
                  <a:pt x="7271061" y="-12194"/>
                  <a:pt x="7567282" y="58295"/>
                  <a:pt x="7798405" y="0"/>
                </a:cubicBezTo>
                <a:cubicBezTo>
                  <a:pt x="8029528" y="-58295"/>
                  <a:pt x="8265558" y="61637"/>
                  <a:pt x="8465374" y="0"/>
                </a:cubicBezTo>
                <a:cubicBezTo>
                  <a:pt x="8665190" y="-61637"/>
                  <a:pt x="8727791" y="32403"/>
                  <a:pt x="8938522" y="0"/>
                </a:cubicBezTo>
                <a:cubicBezTo>
                  <a:pt x="9149253" y="-32403"/>
                  <a:pt x="9408175" y="66822"/>
                  <a:pt x="9691000" y="0"/>
                </a:cubicBezTo>
                <a:cubicBezTo>
                  <a:pt x="9752864" y="199375"/>
                  <a:pt x="9639593" y="319167"/>
                  <a:pt x="9691000" y="546044"/>
                </a:cubicBezTo>
                <a:cubicBezTo>
                  <a:pt x="9742407" y="772921"/>
                  <a:pt x="9653235" y="848726"/>
                  <a:pt x="9691000" y="1139571"/>
                </a:cubicBezTo>
                <a:cubicBezTo>
                  <a:pt x="9728765" y="1430416"/>
                  <a:pt x="9660189" y="1466991"/>
                  <a:pt x="9691000" y="1685616"/>
                </a:cubicBezTo>
                <a:cubicBezTo>
                  <a:pt x="9721811" y="1904242"/>
                  <a:pt x="9664644" y="2058686"/>
                  <a:pt x="9691000" y="2374107"/>
                </a:cubicBezTo>
                <a:cubicBezTo>
                  <a:pt x="9717356" y="2689528"/>
                  <a:pt x="9647391" y="2694908"/>
                  <a:pt x="9691000" y="2872669"/>
                </a:cubicBezTo>
                <a:cubicBezTo>
                  <a:pt x="9734609" y="3050430"/>
                  <a:pt x="9663230" y="3277764"/>
                  <a:pt x="9691000" y="3561160"/>
                </a:cubicBezTo>
                <a:cubicBezTo>
                  <a:pt x="9718770" y="3844556"/>
                  <a:pt x="9660830" y="3861529"/>
                  <a:pt x="9691000" y="4059722"/>
                </a:cubicBezTo>
                <a:cubicBezTo>
                  <a:pt x="9721170" y="4257915"/>
                  <a:pt x="9642016" y="4556842"/>
                  <a:pt x="9691000" y="4748213"/>
                </a:cubicBezTo>
                <a:cubicBezTo>
                  <a:pt x="9452972" y="4794669"/>
                  <a:pt x="9196037" y="4709179"/>
                  <a:pt x="8927121" y="4748213"/>
                </a:cubicBezTo>
                <a:cubicBezTo>
                  <a:pt x="8658205" y="4787247"/>
                  <a:pt x="8571855" y="4719564"/>
                  <a:pt x="8453972" y="4748213"/>
                </a:cubicBezTo>
                <a:cubicBezTo>
                  <a:pt x="8336089" y="4776862"/>
                  <a:pt x="8009559" y="4745415"/>
                  <a:pt x="7787004" y="4748213"/>
                </a:cubicBezTo>
                <a:cubicBezTo>
                  <a:pt x="7564449" y="4751011"/>
                  <a:pt x="7633016" y="4722728"/>
                  <a:pt x="7507675" y="4748213"/>
                </a:cubicBezTo>
                <a:cubicBezTo>
                  <a:pt x="7382334" y="4773698"/>
                  <a:pt x="6934912" y="4657262"/>
                  <a:pt x="6743796" y="4748213"/>
                </a:cubicBezTo>
                <a:cubicBezTo>
                  <a:pt x="6552680" y="4839164"/>
                  <a:pt x="6431504" y="4747089"/>
                  <a:pt x="6270647" y="4748213"/>
                </a:cubicBezTo>
                <a:cubicBezTo>
                  <a:pt x="6109790" y="4749337"/>
                  <a:pt x="5877564" y="4737105"/>
                  <a:pt x="5700588" y="4748213"/>
                </a:cubicBezTo>
                <a:cubicBezTo>
                  <a:pt x="5523612" y="4759321"/>
                  <a:pt x="5463232" y="4730107"/>
                  <a:pt x="5324349" y="4748213"/>
                </a:cubicBezTo>
                <a:cubicBezTo>
                  <a:pt x="5185466" y="4766319"/>
                  <a:pt x="4876496" y="4735529"/>
                  <a:pt x="4657381" y="4748213"/>
                </a:cubicBezTo>
                <a:cubicBezTo>
                  <a:pt x="4438266" y="4760897"/>
                  <a:pt x="4269695" y="4719431"/>
                  <a:pt x="3893502" y="4748213"/>
                </a:cubicBezTo>
                <a:cubicBezTo>
                  <a:pt x="3517309" y="4776995"/>
                  <a:pt x="3635560" y="4722470"/>
                  <a:pt x="3420353" y="4748213"/>
                </a:cubicBezTo>
                <a:cubicBezTo>
                  <a:pt x="3205146" y="4773956"/>
                  <a:pt x="2832395" y="4677441"/>
                  <a:pt x="2656474" y="4748213"/>
                </a:cubicBezTo>
                <a:cubicBezTo>
                  <a:pt x="2480553" y="4818985"/>
                  <a:pt x="2306510" y="4694573"/>
                  <a:pt x="2086415" y="4748213"/>
                </a:cubicBezTo>
                <a:cubicBezTo>
                  <a:pt x="1866320" y="4801853"/>
                  <a:pt x="1554628" y="4714382"/>
                  <a:pt x="1322536" y="4748213"/>
                </a:cubicBezTo>
                <a:cubicBezTo>
                  <a:pt x="1090444" y="4782044"/>
                  <a:pt x="713942" y="4747977"/>
                  <a:pt x="558658" y="4748213"/>
                </a:cubicBezTo>
                <a:cubicBezTo>
                  <a:pt x="403374" y="4748449"/>
                  <a:pt x="255980" y="4732149"/>
                  <a:pt x="0" y="4748213"/>
                </a:cubicBezTo>
                <a:cubicBezTo>
                  <a:pt x="-31462" y="4580004"/>
                  <a:pt x="21881" y="4325275"/>
                  <a:pt x="0" y="4202169"/>
                </a:cubicBezTo>
                <a:cubicBezTo>
                  <a:pt x="-21881" y="4079063"/>
                  <a:pt x="36959" y="3863873"/>
                  <a:pt x="0" y="3561160"/>
                </a:cubicBezTo>
                <a:cubicBezTo>
                  <a:pt x="-36959" y="3258447"/>
                  <a:pt x="69824" y="3214363"/>
                  <a:pt x="0" y="2872669"/>
                </a:cubicBezTo>
                <a:cubicBezTo>
                  <a:pt x="-69824" y="2530975"/>
                  <a:pt x="4168" y="2585764"/>
                  <a:pt x="0" y="2421589"/>
                </a:cubicBezTo>
                <a:cubicBezTo>
                  <a:pt x="-4168" y="2257414"/>
                  <a:pt x="47612" y="2173040"/>
                  <a:pt x="0" y="1970508"/>
                </a:cubicBezTo>
                <a:cubicBezTo>
                  <a:pt x="-47612" y="1767976"/>
                  <a:pt x="28538" y="1572632"/>
                  <a:pt x="0" y="1282018"/>
                </a:cubicBezTo>
                <a:cubicBezTo>
                  <a:pt x="-28538" y="991404"/>
                  <a:pt x="24201" y="961557"/>
                  <a:pt x="0" y="735973"/>
                </a:cubicBezTo>
                <a:cubicBezTo>
                  <a:pt x="-24201" y="510390"/>
                  <a:pt x="60835" y="200249"/>
                  <a:pt x="0" y="0"/>
                </a:cubicBezTo>
                <a:close/>
              </a:path>
              <a:path w="9691000" h="4748213" stroke="0" extrusionOk="0">
                <a:moveTo>
                  <a:pt x="0" y="0"/>
                </a:moveTo>
                <a:cubicBezTo>
                  <a:pt x="140572" y="-24253"/>
                  <a:pt x="259661" y="16483"/>
                  <a:pt x="473149" y="0"/>
                </a:cubicBezTo>
                <a:cubicBezTo>
                  <a:pt x="686637" y="-16483"/>
                  <a:pt x="663015" y="26691"/>
                  <a:pt x="752478" y="0"/>
                </a:cubicBezTo>
                <a:cubicBezTo>
                  <a:pt x="841941" y="-26691"/>
                  <a:pt x="1260789" y="42148"/>
                  <a:pt x="1516356" y="0"/>
                </a:cubicBezTo>
                <a:cubicBezTo>
                  <a:pt x="1771923" y="-42148"/>
                  <a:pt x="1797122" y="15572"/>
                  <a:pt x="1989505" y="0"/>
                </a:cubicBezTo>
                <a:cubicBezTo>
                  <a:pt x="2181888" y="-15572"/>
                  <a:pt x="2304288" y="52666"/>
                  <a:pt x="2462654" y="0"/>
                </a:cubicBezTo>
                <a:cubicBezTo>
                  <a:pt x="2621020" y="-52666"/>
                  <a:pt x="2942261" y="34756"/>
                  <a:pt x="3226533" y="0"/>
                </a:cubicBezTo>
                <a:cubicBezTo>
                  <a:pt x="3510805" y="-34756"/>
                  <a:pt x="3522270" y="35704"/>
                  <a:pt x="3602772" y="0"/>
                </a:cubicBezTo>
                <a:cubicBezTo>
                  <a:pt x="3683274" y="-35704"/>
                  <a:pt x="4051271" y="62046"/>
                  <a:pt x="4366651" y="0"/>
                </a:cubicBezTo>
                <a:cubicBezTo>
                  <a:pt x="4682031" y="-62046"/>
                  <a:pt x="4890479" y="71615"/>
                  <a:pt x="5130529" y="0"/>
                </a:cubicBezTo>
                <a:cubicBezTo>
                  <a:pt x="5370579" y="-71615"/>
                  <a:pt x="5462773" y="17483"/>
                  <a:pt x="5700588" y="0"/>
                </a:cubicBezTo>
                <a:cubicBezTo>
                  <a:pt x="5938403" y="-17483"/>
                  <a:pt x="6201538" y="68167"/>
                  <a:pt x="6464467" y="0"/>
                </a:cubicBezTo>
                <a:cubicBezTo>
                  <a:pt x="6727396" y="-68167"/>
                  <a:pt x="6784449" y="46939"/>
                  <a:pt x="6937616" y="0"/>
                </a:cubicBezTo>
                <a:cubicBezTo>
                  <a:pt x="7090783" y="-46939"/>
                  <a:pt x="7245442" y="54086"/>
                  <a:pt x="7410765" y="0"/>
                </a:cubicBezTo>
                <a:cubicBezTo>
                  <a:pt x="7576088" y="-54086"/>
                  <a:pt x="7868510" y="2739"/>
                  <a:pt x="8077734" y="0"/>
                </a:cubicBezTo>
                <a:cubicBezTo>
                  <a:pt x="8286958" y="-2739"/>
                  <a:pt x="8349701" y="46131"/>
                  <a:pt x="8550882" y="0"/>
                </a:cubicBezTo>
                <a:cubicBezTo>
                  <a:pt x="8752063" y="-46131"/>
                  <a:pt x="9307911" y="93327"/>
                  <a:pt x="9691000" y="0"/>
                </a:cubicBezTo>
                <a:cubicBezTo>
                  <a:pt x="9736307" y="243586"/>
                  <a:pt x="9664965" y="517755"/>
                  <a:pt x="9691000" y="688491"/>
                </a:cubicBezTo>
                <a:cubicBezTo>
                  <a:pt x="9717035" y="859227"/>
                  <a:pt x="9652770" y="1079075"/>
                  <a:pt x="9691000" y="1329500"/>
                </a:cubicBezTo>
                <a:cubicBezTo>
                  <a:pt x="9729230" y="1579925"/>
                  <a:pt x="9682916" y="1659172"/>
                  <a:pt x="9691000" y="1970508"/>
                </a:cubicBezTo>
                <a:cubicBezTo>
                  <a:pt x="9699084" y="2281844"/>
                  <a:pt x="9677498" y="2247360"/>
                  <a:pt x="9691000" y="2421589"/>
                </a:cubicBezTo>
                <a:cubicBezTo>
                  <a:pt x="9704502" y="2595818"/>
                  <a:pt x="9652020" y="2768810"/>
                  <a:pt x="9691000" y="2920151"/>
                </a:cubicBezTo>
                <a:cubicBezTo>
                  <a:pt x="9729980" y="3071492"/>
                  <a:pt x="9680082" y="3336705"/>
                  <a:pt x="9691000" y="3561160"/>
                </a:cubicBezTo>
                <a:cubicBezTo>
                  <a:pt x="9701918" y="3785615"/>
                  <a:pt x="9664283" y="3962523"/>
                  <a:pt x="9691000" y="4107204"/>
                </a:cubicBezTo>
                <a:cubicBezTo>
                  <a:pt x="9717717" y="4251885"/>
                  <a:pt x="9652156" y="4596783"/>
                  <a:pt x="9691000" y="4748213"/>
                </a:cubicBezTo>
                <a:cubicBezTo>
                  <a:pt x="9486670" y="4784468"/>
                  <a:pt x="9261672" y="4714182"/>
                  <a:pt x="9024031" y="4748213"/>
                </a:cubicBezTo>
                <a:cubicBezTo>
                  <a:pt x="8786390" y="4782244"/>
                  <a:pt x="8844135" y="4741672"/>
                  <a:pt x="8744702" y="4748213"/>
                </a:cubicBezTo>
                <a:cubicBezTo>
                  <a:pt x="8645269" y="4754754"/>
                  <a:pt x="8328560" y="4697063"/>
                  <a:pt x="8174644" y="4748213"/>
                </a:cubicBezTo>
                <a:cubicBezTo>
                  <a:pt x="8020728" y="4799363"/>
                  <a:pt x="7897451" y="4715936"/>
                  <a:pt x="7798405" y="4748213"/>
                </a:cubicBezTo>
                <a:cubicBezTo>
                  <a:pt x="7699359" y="4780490"/>
                  <a:pt x="7453110" y="4679939"/>
                  <a:pt x="7131436" y="4748213"/>
                </a:cubicBezTo>
                <a:cubicBezTo>
                  <a:pt x="6809762" y="4816487"/>
                  <a:pt x="6928913" y="4706657"/>
                  <a:pt x="6755197" y="4748213"/>
                </a:cubicBezTo>
                <a:cubicBezTo>
                  <a:pt x="6581481" y="4789769"/>
                  <a:pt x="6303685" y="4690638"/>
                  <a:pt x="6088228" y="4748213"/>
                </a:cubicBezTo>
                <a:cubicBezTo>
                  <a:pt x="5872771" y="4805788"/>
                  <a:pt x="5935800" y="4718985"/>
                  <a:pt x="5808899" y="4748213"/>
                </a:cubicBezTo>
                <a:cubicBezTo>
                  <a:pt x="5681998" y="4777441"/>
                  <a:pt x="5310775" y="4686710"/>
                  <a:pt x="5141931" y="4748213"/>
                </a:cubicBezTo>
                <a:cubicBezTo>
                  <a:pt x="4973087" y="4809716"/>
                  <a:pt x="4846435" y="4729778"/>
                  <a:pt x="4765692" y="4748213"/>
                </a:cubicBezTo>
                <a:cubicBezTo>
                  <a:pt x="4684949" y="4766648"/>
                  <a:pt x="4552725" y="4736010"/>
                  <a:pt x="4486363" y="4748213"/>
                </a:cubicBezTo>
                <a:cubicBezTo>
                  <a:pt x="4420001" y="4760416"/>
                  <a:pt x="4208896" y="4730398"/>
                  <a:pt x="4110124" y="4748213"/>
                </a:cubicBezTo>
                <a:cubicBezTo>
                  <a:pt x="4011352" y="4766028"/>
                  <a:pt x="3749897" y="4739569"/>
                  <a:pt x="3443155" y="4748213"/>
                </a:cubicBezTo>
                <a:cubicBezTo>
                  <a:pt x="3136413" y="4756857"/>
                  <a:pt x="3168777" y="4706991"/>
                  <a:pt x="3066916" y="4748213"/>
                </a:cubicBezTo>
                <a:cubicBezTo>
                  <a:pt x="2965055" y="4789435"/>
                  <a:pt x="2845378" y="4715486"/>
                  <a:pt x="2787588" y="4748213"/>
                </a:cubicBezTo>
                <a:cubicBezTo>
                  <a:pt x="2729798" y="4780940"/>
                  <a:pt x="2505700" y="4705088"/>
                  <a:pt x="2411349" y="4748213"/>
                </a:cubicBezTo>
                <a:cubicBezTo>
                  <a:pt x="2316998" y="4791338"/>
                  <a:pt x="2054519" y="4742104"/>
                  <a:pt x="1938200" y="4748213"/>
                </a:cubicBezTo>
                <a:cubicBezTo>
                  <a:pt x="1821881" y="4754322"/>
                  <a:pt x="1649821" y="4693816"/>
                  <a:pt x="1368141" y="4748213"/>
                </a:cubicBezTo>
                <a:cubicBezTo>
                  <a:pt x="1086461" y="4802610"/>
                  <a:pt x="1084474" y="4706372"/>
                  <a:pt x="991902" y="4748213"/>
                </a:cubicBezTo>
                <a:cubicBezTo>
                  <a:pt x="899330" y="4790054"/>
                  <a:pt x="267710" y="4644675"/>
                  <a:pt x="0" y="4748213"/>
                </a:cubicBezTo>
                <a:cubicBezTo>
                  <a:pt x="-58435" y="4464614"/>
                  <a:pt x="29016" y="4450408"/>
                  <a:pt x="0" y="4154686"/>
                </a:cubicBezTo>
                <a:cubicBezTo>
                  <a:pt x="-29016" y="3858964"/>
                  <a:pt x="30477" y="3697475"/>
                  <a:pt x="0" y="3561160"/>
                </a:cubicBezTo>
                <a:cubicBezTo>
                  <a:pt x="-30477" y="3424845"/>
                  <a:pt x="18150" y="3142487"/>
                  <a:pt x="0" y="2967633"/>
                </a:cubicBezTo>
                <a:cubicBezTo>
                  <a:pt x="-18150" y="2792779"/>
                  <a:pt x="49008" y="2564126"/>
                  <a:pt x="0" y="2374107"/>
                </a:cubicBezTo>
                <a:cubicBezTo>
                  <a:pt x="-49008" y="2184088"/>
                  <a:pt x="63906" y="2007124"/>
                  <a:pt x="0" y="1828062"/>
                </a:cubicBezTo>
                <a:cubicBezTo>
                  <a:pt x="-63906" y="1649000"/>
                  <a:pt x="33754" y="1356537"/>
                  <a:pt x="0" y="1187053"/>
                </a:cubicBezTo>
                <a:cubicBezTo>
                  <a:pt x="-33754" y="1017569"/>
                  <a:pt x="60987" y="762963"/>
                  <a:pt x="0" y="593527"/>
                </a:cubicBezTo>
                <a:cubicBezTo>
                  <a:pt x="-60987" y="424091"/>
                  <a:pt x="35358" y="217084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65DDA2-D16A-4F6C-D813-574B4301CF78}"/>
              </a:ext>
            </a:extLst>
          </p:cNvPr>
          <p:cNvSpPr/>
          <p:nvPr/>
        </p:nvSpPr>
        <p:spPr>
          <a:xfrm>
            <a:off x="-320748" y="1879431"/>
            <a:ext cx="9505342" cy="4363127"/>
          </a:xfrm>
          <a:custGeom>
            <a:avLst/>
            <a:gdLst>
              <a:gd name="connsiteX0" fmla="*/ 0 w 9505342"/>
              <a:gd name="connsiteY0" fmla="*/ 0 h 4363127"/>
              <a:gd name="connsiteX1" fmla="*/ 499030 w 9505342"/>
              <a:gd name="connsiteY1" fmla="*/ 0 h 4363127"/>
              <a:gd name="connsiteX2" fmla="*/ 807954 w 9505342"/>
              <a:gd name="connsiteY2" fmla="*/ 0 h 4363127"/>
              <a:gd name="connsiteX3" fmla="*/ 1592145 w 9505342"/>
              <a:gd name="connsiteY3" fmla="*/ 0 h 4363127"/>
              <a:gd name="connsiteX4" fmla="*/ 2091175 w 9505342"/>
              <a:gd name="connsiteY4" fmla="*/ 0 h 4363127"/>
              <a:gd name="connsiteX5" fmla="*/ 2590206 w 9505342"/>
              <a:gd name="connsiteY5" fmla="*/ 0 h 4363127"/>
              <a:gd name="connsiteX6" fmla="*/ 3374396 w 9505342"/>
              <a:gd name="connsiteY6" fmla="*/ 0 h 4363127"/>
              <a:gd name="connsiteX7" fmla="*/ 3778373 w 9505342"/>
              <a:gd name="connsiteY7" fmla="*/ 0 h 4363127"/>
              <a:gd name="connsiteX8" fmla="*/ 4562564 w 9505342"/>
              <a:gd name="connsiteY8" fmla="*/ 0 h 4363127"/>
              <a:gd name="connsiteX9" fmla="*/ 5346755 w 9505342"/>
              <a:gd name="connsiteY9" fmla="*/ 0 h 4363127"/>
              <a:gd name="connsiteX10" fmla="*/ 5940839 w 9505342"/>
              <a:gd name="connsiteY10" fmla="*/ 0 h 4363127"/>
              <a:gd name="connsiteX11" fmla="*/ 6725029 w 9505342"/>
              <a:gd name="connsiteY11" fmla="*/ 0 h 4363127"/>
              <a:gd name="connsiteX12" fmla="*/ 7224060 w 9505342"/>
              <a:gd name="connsiteY12" fmla="*/ 0 h 4363127"/>
              <a:gd name="connsiteX13" fmla="*/ 7723090 w 9505342"/>
              <a:gd name="connsiteY13" fmla="*/ 0 h 4363127"/>
              <a:gd name="connsiteX14" fmla="*/ 8412228 w 9505342"/>
              <a:gd name="connsiteY14" fmla="*/ 0 h 4363127"/>
              <a:gd name="connsiteX15" fmla="*/ 8911258 w 9505342"/>
              <a:gd name="connsiteY15" fmla="*/ 0 h 4363127"/>
              <a:gd name="connsiteX16" fmla="*/ 9505342 w 9505342"/>
              <a:gd name="connsiteY16" fmla="*/ 0 h 4363127"/>
              <a:gd name="connsiteX17" fmla="*/ 9505342 w 9505342"/>
              <a:gd name="connsiteY17" fmla="*/ 632653 h 4363127"/>
              <a:gd name="connsiteX18" fmla="*/ 9505342 w 9505342"/>
              <a:gd name="connsiteY18" fmla="*/ 1221676 h 4363127"/>
              <a:gd name="connsiteX19" fmla="*/ 9505342 w 9505342"/>
              <a:gd name="connsiteY19" fmla="*/ 1810698 h 4363127"/>
              <a:gd name="connsiteX20" fmla="*/ 9505342 w 9505342"/>
              <a:gd name="connsiteY20" fmla="*/ 2225195 h 4363127"/>
              <a:gd name="connsiteX21" fmla="*/ 9505342 w 9505342"/>
              <a:gd name="connsiteY21" fmla="*/ 2683323 h 4363127"/>
              <a:gd name="connsiteX22" fmla="*/ 9505342 w 9505342"/>
              <a:gd name="connsiteY22" fmla="*/ 3272345 h 4363127"/>
              <a:gd name="connsiteX23" fmla="*/ 9505342 w 9505342"/>
              <a:gd name="connsiteY23" fmla="*/ 3774105 h 4363127"/>
              <a:gd name="connsiteX24" fmla="*/ 9505342 w 9505342"/>
              <a:gd name="connsiteY24" fmla="*/ 4363127 h 4363127"/>
              <a:gd name="connsiteX25" fmla="*/ 8816205 w 9505342"/>
              <a:gd name="connsiteY25" fmla="*/ 4363127 h 4363127"/>
              <a:gd name="connsiteX26" fmla="*/ 8507281 w 9505342"/>
              <a:gd name="connsiteY26" fmla="*/ 4363127 h 4363127"/>
              <a:gd name="connsiteX27" fmla="*/ 7913197 w 9505342"/>
              <a:gd name="connsiteY27" fmla="*/ 4363127 h 4363127"/>
              <a:gd name="connsiteX28" fmla="*/ 7509220 w 9505342"/>
              <a:gd name="connsiteY28" fmla="*/ 4363127 h 4363127"/>
              <a:gd name="connsiteX29" fmla="*/ 6820083 w 9505342"/>
              <a:gd name="connsiteY29" fmla="*/ 4363127 h 4363127"/>
              <a:gd name="connsiteX30" fmla="*/ 6416106 w 9505342"/>
              <a:gd name="connsiteY30" fmla="*/ 4363127 h 4363127"/>
              <a:gd name="connsiteX31" fmla="*/ 5726969 w 9505342"/>
              <a:gd name="connsiteY31" fmla="*/ 4363127 h 4363127"/>
              <a:gd name="connsiteX32" fmla="*/ 5418045 w 9505342"/>
              <a:gd name="connsiteY32" fmla="*/ 4363127 h 4363127"/>
              <a:gd name="connsiteX33" fmla="*/ 4728908 w 9505342"/>
              <a:gd name="connsiteY33" fmla="*/ 4363127 h 4363127"/>
              <a:gd name="connsiteX34" fmla="*/ 4324931 w 9505342"/>
              <a:gd name="connsiteY34" fmla="*/ 4363127 h 4363127"/>
              <a:gd name="connsiteX35" fmla="*/ 4016007 w 9505342"/>
              <a:gd name="connsiteY35" fmla="*/ 4363127 h 4363127"/>
              <a:gd name="connsiteX36" fmla="*/ 3612030 w 9505342"/>
              <a:gd name="connsiteY36" fmla="*/ 4363127 h 4363127"/>
              <a:gd name="connsiteX37" fmla="*/ 2922893 w 9505342"/>
              <a:gd name="connsiteY37" fmla="*/ 4363127 h 4363127"/>
              <a:gd name="connsiteX38" fmla="*/ 2518916 w 9505342"/>
              <a:gd name="connsiteY38" fmla="*/ 4363127 h 4363127"/>
              <a:gd name="connsiteX39" fmla="*/ 2209992 w 9505342"/>
              <a:gd name="connsiteY39" fmla="*/ 4363127 h 4363127"/>
              <a:gd name="connsiteX40" fmla="*/ 1806015 w 9505342"/>
              <a:gd name="connsiteY40" fmla="*/ 4363127 h 4363127"/>
              <a:gd name="connsiteX41" fmla="*/ 1306985 w 9505342"/>
              <a:gd name="connsiteY41" fmla="*/ 4363127 h 4363127"/>
              <a:gd name="connsiteX42" fmla="*/ 712901 w 9505342"/>
              <a:gd name="connsiteY42" fmla="*/ 4363127 h 4363127"/>
              <a:gd name="connsiteX43" fmla="*/ 0 w 9505342"/>
              <a:gd name="connsiteY43" fmla="*/ 4363127 h 4363127"/>
              <a:gd name="connsiteX44" fmla="*/ 0 w 9505342"/>
              <a:gd name="connsiteY44" fmla="*/ 3730474 h 4363127"/>
              <a:gd name="connsiteX45" fmla="*/ 0 w 9505342"/>
              <a:gd name="connsiteY45" fmla="*/ 3185083 h 4363127"/>
              <a:gd name="connsiteX46" fmla="*/ 0 w 9505342"/>
              <a:gd name="connsiteY46" fmla="*/ 2639692 h 4363127"/>
              <a:gd name="connsiteX47" fmla="*/ 0 w 9505342"/>
              <a:gd name="connsiteY47" fmla="*/ 2094301 h 4363127"/>
              <a:gd name="connsiteX48" fmla="*/ 0 w 9505342"/>
              <a:gd name="connsiteY48" fmla="*/ 1548910 h 4363127"/>
              <a:gd name="connsiteX49" fmla="*/ 0 w 9505342"/>
              <a:gd name="connsiteY49" fmla="*/ 1047150 h 4363127"/>
              <a:gd name="connsiteX50" fmla="*/ 0 w 9505342"/>
              <a:gd name="connsiteY50" fmla="*/ 0 h 436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9505342" h="4363127" extrusionOk="0">
                <a:moveTo>
                  <a:pt x="0" y="0"/>
                </a:moveTo>
                <a:cubicBezTo>
                  <a:pt x="165311" y="-16199"/>
                  <a:pt x="380137" y="17265"/>
                  <a:pt x="499030" y="0"/>
                </a:cubicBezTo>
                <a:cubicBezTo>
                  <a:pt x="617923" y="-17265"/>
                  <a:pt x="690042" y="4624"/>
                  <a:pt x="807954" y="0"/>
                </a:cubicBezTo>
                <a:cubicBezTo>
                  <a:pt x="925866" y="-4624"/>
                  <a:pt x="1324950" y="9376"/>
                  <a:pt x="1592145" y="0"/>
                </a:cubicBezTo>
                <a:cubicBezTo>
                  <a:pt x="1859340" y="-9376"/>
                  <a:pt x="1955471" y="30532"/>
                  <a:pt x="2091175" y="0"/>
                </a:cubicBezTo>
                <a:cubicBezTo>
                  <a:pt x="2226879" y="-30532"/>
                  <a:pt x="2394544" y="3081"/>
                  <a:pt x="2590206" y="0"/>
                </a:cubicBezTo>
                <a:cubicBezTo>
                  <a:pt x="2785868" y="-3081"/>
                  <a:pt x="3036555" y="17083"/>
                  <a:pt x="3374396" y="0"/>
                </a:cubicBezTo>
                <a:cubicBezTo>
                  <a:pt x="3712237" y="-17083"/>
                  <a:pt x="3600512" y="36789"/>
                  <a:pt x="3778373" y="0"/>
                </a:cubicBezTo>
                <a:cubicBezTo>
                  <a:pt x="3956234" y="-36789"/>
                  <a:pt x="4389297" y="13475"/>
                  <a:pt x="4562564" y="0"/>
                </a:cubicBezTo>
                <a:cubicBezTo>
                  <a:pt x="4735831" y="-13475"/>
                  <a:pt x="5171049" y="11766"/>
                  <a:pt x="5346755" y="0"/>
                </a:cubicBezTo>
                <a:cubicBezTo>
                  <a:pt x="5522461" y="-11766"/>
                  <a:pt x="5738820" y="52960"/>
                  <a:pt x="5940839" y="0"/>
                </a:cubicBezTo>
                <a:cubicBezTo>
                  <a:pt x="6142858" y="-52960"/>
                  <a:pt x="6389151" y="90259"/>
                  <a:pt x="6725029" y="0"/>
                </a:cubicBezTo>
                <a:cubicBezTo>
                  <a:pt x="7060907" y="-90259"/>
                  <a:pt x="6976727" y="55381"/>
                  <a:pt x="7224060" y="0"/>
                </a:cubicBezTo>
                <a:cubicBezTo>
                  <a:pt x="7471393" y="-55381"/>
                  <a:pt x="7474029" y="9400"/>
                  <a:pt x="7723090" y="0"/>
                </a:cubicBezTo>
                <a:cubicBezTo>
                  <a:pt x="7972151" y="-9400"/>
                  <a:pt x="8164727" y="3560"/>
                  <a:pt x="8412228" y="0"/>
                </a:cubicBezTo>
                <a:cubicBezTo>
                  <a:pt x="8659729" y="-3560"/>
                  <a:pt x="8681252" y="17435"/>
                  <a:pt x="8911258" y="0"/>
                </a:cubicBezTo>
                <a:cubicBezTo>
                  <a:pt x="9141264" y="-17435"/>
                  <a:pt x="9292804" y="20370"/>
                  <a:pt x="9505342" y="0"/>
                </a:cubicBezTo>
                <a:cubicBezTo>
                  <a:pt x="9548905" y="154694"/>
                  <a:pt x="9444431" y="359148"/>
                  <a:pt x="9505342" y="632653"/>
                </a:cubicBezTo>
                <a:cubicBezTo>
                  <a:pt x="9566253" y="906158"/>
                  <a:pt x="9467594" y="983512"/>
                  <a:pt x="9505342" y="1221676"/>
                </a:cubicBezTo>
                <a:cubicBezTo>
                  <a:pt x="9543090" y="1459840"/>
                  <a:pt x="9483521" y="1532204"/>
                  <a:pt x="9505342" y="1810698"/>
                </a:cubicBezTo>
                <a:cubicBezTo>
                  <a:pt x="9527163" y="2089192"/>
                  <a:pt x="9478639" y="2069338"/>
                  <a:pt x="9505342" y="2225195"/>
                </a:cubicBezTo>
                <a:cubicBezTo>
                  <a:pt x="9532045" y="2381052"/>
                  <a:pt x="9494340" y="2492441"/>
                  <a:pt x="9505342" y="2683323"/>
                </a:cubicBezTo>
                <a:cubicBezTo>
                  <a:pt x="9516344" y="2874205"/>
                  <a:pt x="9501789" y="3013813"/>
                  <a:pt x="9505342" y="3272345"/>
                </a:cubicBezTo>
                <a:cubicBezTo>
                  <a:pt x="9508895" y="3530877"/>
                  <a:pt x="9459340" y="3544626"/>
                  <a:pt x="9505342" y="3774105"/>
                </a:cubicBezTo>
                <a:cubicBezTo>
                  <a:pt x="9551344" y="4003584"/>
                  <a:pt x="9447021" y="4198381"/>
                  <a:pt x="9505342" y="4363127"/>
                </a:cubicBezTo>
                <a:cubicBezTo>
                  <a:pt x="9170268" y="4417942"/>
                  <a:pt x="9073012" y="4292667"/>
                  <a:pt x="8816205" y="4363127"/>
                </a:cubicBezTo>
                <a:cubicBezTo>
                  <a:pt x="8559398" y="4433587"/>
                  <a:pt x="8573603" y="4346202"/>
                  <a:pt x="8507281" y="4363127"/>
                </a:cubicBezTo>
                <a:cubicBezTo>
                  <a:pt x="8440959" y="4380052"/>
                  <a:pt x="8055634" y="4341082"/>
                  <a:pt x="7913197" y="4363127"/>
                </a:cubicBezTo>
                <a:cubicBezTo>
                  <a:pt x="7770760" y="4385172"/>
                  <a:pt x="7650227" y="4360972"/>
                  <a:pt x="7509220" y="4363127"/>
                </a:cubicBezTo>
                <a:cubicBezTo>
                  <a:pt x="7368213" y="4365282"/>
                  <a:pt x="6980108" y="4312579"/>
                  <a:pt x="6820083" y="4363127"/>
                </a:cubicBezTo>
                <a:cubicBezTo>
                  <a:pt x="6660058" y="4413675"/>
                  <a:pt x="6563719" y="4351384"/>
                  <a:pt x="6416106" y="4363127"/>
                </a:cubicBezTo>
                <a:cubicBezTo>
                  <a:pt x="6268493" y="4374870"/>
                  <a:pt x="5882304" y="4338935"/>
                  <a:pt x="5726969" y="4363127"/>
                </a:cubicBezTo>
                <a:cubicBezTo>
                  <a:pt x="5571634" y="4387319"/>
                  <a:pt x="5557557" y="4326093"/>
                  <a:pt x="5418045" y="4363127"/>
                </a:cubicBezTo>
                <a:cubicBezTo>
                  <a:pt x="5278533" y="4400161"/>
                  <a:pt x="4975114" y="4318018"/>
                  <a:pt x="4728908" y="4363127"/>
                </a:cubicBezTo>
                <a:cubicBezTo>
                  <a:pt x="4482702" y="4408236"/>
                  <a:pt x="4479354" y="4357952"/>
                  <a:pt x="4324931" y="4363127"/>
                </a:cubicBezTo>
                <a:cubicBezTo>
                  <a:pt x="4170508" y="4368302"/>
                  <a:pt x="4164341" y="4336835"/>
                  <a:pt x="4016007" y="4363127"/>
                </a:cubicBezTo>
                <a:cubicBezTo>
                  <a:pt x="3867673" y="4389419"/>
                  <a:pt x="3706473" y="4333689"/>
                  <a:pt x="3612030" y="4363127"/>
                </a:cubicBezTo>
                <a:cubicBezTo>
                  <a:pt x="3517587" y="4392565"/>
                  <a:pt x="3090594" y="4359317"/>
                  <a:pt x="2922893" y="4363127"/>
                </a:cubicBezTo>
                <a:cubicBezTo>
                  <a:pt x="2755192" y="4366937"/>
                  <a:pt x="2633093" y="4355440"/>
                  <a:pt x="2518916" y="4363127"/>
                </a:cubicBezTo>
                <a:cubicBezTo>
                  <a:pt x="2404739" y="4370814"/>
                  <a:pt x="2295297" y="4359262"/>
                  <a:pt x="2209992" y="4363127"/>
                </a:cubicBezTo>
                <a:cubicBezTo>
                  <a:pt x="2124687" y="4366992"/>
                  <a:pt x="1972670" y="4332442"/>
                  <a:pt x="1806015" y="4363127"/>
                </a:cubicBezTo>
                <a:cubicBezTo>
                  <a:pt x="1639360" y="4393812"/>
                  <a:pt x="1461504" y="4334605"/>
                  <a:pt x="1306985" y="4363127"/>
                </a:cubicBezTo>
                <a:cubicBezTo>
                  <a:pt x="1152466" y="4391649"/>
                  <a:pt x="1007087" y="4317494"/>
                  <a:pt x="712901" y="4363127"/>
                </a:cubicBezTo>
                <a:cubicBezTo>
                  <a:pt x="418715" y="4408760"/>
                  <a:pt x="149886" y="4328336"/>
                  <a:pt x="0" y="4363127"/>
                </a:cubicBezTo>
                <a:cubicBezTo>
                  <a:pt x="-31947" y="4234756"/>
                  <a:pt x="59574" y="3982259"/>
                  <a:pt x="0" y="3730474"/>
                </a:cubicBezTo>
                <a:cubicBezTo>
                  <a:pt x="-59574" y="3478689"/>
                  <a:pt x="22457" y="3422988"/>
                  <a:pt x="0" y="3185083"/>
                </a:cubicBezTo>
                <a:cubicBezTo>
                  <a:pt x="-22457" y="2947178"/>
                  <a:pt x="12833" y="2795736"/>
                  <a:pt x="0" y="2639692"/>
                </a:cubicBezTo>
                <a:cubicBezTo>
                  <a:pt x="-12833" y="2483648"/>
                  <a:pt x="64643" y="2231414"/>
                  <a:pt x="0" y="2094301"/>
                </a:cubicBezTo>
                <a:cubicBezTo>
                  <a:pt x="-64643" y="1957188"/>
                  <a:pt x="5313" y="1802544"/>
                  <a:pt x="0" y="1548910"/>
                </a:cubicBezTo>
                <a:cubicBezTo>
                  <a:pt x="-5313" y="1295276"/>
                  <a:pt x="48495" y="1219977"/>
                  <a:pt x="0" y="1047150"/>
                </a:cubicBezTo>
                <a:cubicBezTo>
                  <a:pt x="-48495" y="874323"/>
                  <a:pt x="69027" y="267532"/>
                  <a:pt x="0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9583D9-64BF-E11C-8C3A-C8552B8D6B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1355"/>
            <a:ext cx="12280315" cy="7271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2F331F6-82A3-E453-4D11-05F9A53241B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0456" y="-20871"/>
            <a:ext cx="1963608" cy="785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4540A9-2407-BB33-C832-6808DFFACD8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936" y="9144"/>
            <a:ext cx="799405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Activity:  School Subjects</a:t>
            </a:r>
          </a:p>
          <a:p>
            <a:endParaRPr lang="en-AE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  <a:p>
            <a:r>
              <a:rPr lang="en-AE" sz="5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7F6B58-F796-B900-CD11-2B1DB665E12F}"/>
              </a:ext>
            </a:extLst>
          </p:cNvPr>
          <p:cNvSpPr/>
          <p:nvPr/>
        </p:nvSpPr>
        <p:spPr>
          <a:xfrm>
            <a:off x="273076" y="2204864"/>
            <a:ext cx="7479107" cy="3600400"/>
          </a:xfrm>
          <a:custGeom>
            <a:avLst/>
            <a:gdLst>
              <a:gd name="connsiteX0" fmla="*/ 0 w 7479107"/>
              <a:gd name="connsiteY0" fmla="*/ 0 h 3600400"/>
              <a:gd name="connsiteX1" fmla="*/ 605128 w 7479107"/>
              <a:gd name="connsiteY1" fmla="*/ 0 h 3600400"/>
              <a:gd name="connsiteX2" fmla="*/ 1359838 w 7479107"/>
              <a:gd name="connsiteY2" fmla="*/ 0 h 3600400"/>
              <a:gd name="connsiteX3" fmla="*/ 1890174 w 7479107"/>
              <a:gd name="connsiteY3" fmla="*/ 0 h 3600400"/>
              <a:gd name="connsiteX4" fmla="*/ 2570093 w 7479107"/>
              <a:gd name="connsiteY4" fmla="*/ 0 h 3600400"/>
              <a:gd name="connsiteX5" fmla="*/ 3324803 w 7479107"/>
              <a:gd name="connsiteY5" fmla="*/ 0 h 3600400"/>
              <a:gd name="connsiteX6" fmla="*/ 3780349 w 7479107"/>
              <a:gd name="connsiteY6" fmla="*/ 0 h 3600400"/>
              <a:gd name="connsiteX7" fmla="*/ 4235894 w 7479107"/>
              <a:gd name="connsiteY7" fmla="*/ 0 h 3600400"/>
              <a:gd name="connsiteX8" fmla="*/ 5065395 w 7479107"/>
              <a:gd name="connsiteY8" fmla="*/ 0 h 3600400"/>
              <a:gd name="connsiteX9" fmla="*/ 5745314 w 7479107"/>
              <a:gd name="connsiteY9" fmla="*/ 0 h 3600400"/>
              <a:gd name="connsiteX10" fmla="*/ 6200860 w 7479107"/>
              <a:gd name="connsiteY10" fmla="*/ 0 h 3600400"/>
              <a:gd name="connsiteX11" fmla="*/ 6880778 w 7479107"/>
              <a:gd name="connsiteY11" fmla="*/ 0 h 3600400"/>
              <a:gd name="connsiteX12" fmla="*/ 7479107 w 7479107"/>
              <a:gd name="connsiteY12" fmla="*/ 0 h 3600400"/>
              <a:gd name="connsiteX13" fmla="*/ 7479107 w 7479107"/>
              <a:gd name="connsiteY13" fmla="*/ 564063 h 3600400"/>
              <a:gd name="connsiteX14" fmla="*/ 7479107 w 7479107"/>
              <a:gd name="connsiteY14" fmla="*/ 1164129 h 3600400"/>
              <a:gd name="connsiteX15" fmla="*/ 7479107 w 7479107"/>
              <a:gd name="connsiteY15" fmla="*/ 1656184 h 3600400"/>
              <a:gd name="connsiteX16" fmla="*/ 7479107 w 7479107"/>
              <a:gd name="connsiteY16" fmla="*/ 2328259 h 3600400"/>
              <a:gd name="connsiteX17" fmla="*/ 7479107 w 7479107"/>
              <a:gd name="connsiteY17" fmla="*/ 2928325 h 3600400"/>
              <a:gd name="connsiteX18" fmla="*/ 7479107 w 7479107"/>
              <a:gd name="connsiteY18" fmla="*/ 3600400 h 3600400"/>
              <a:gd name="connsiteX19" fmla="*/ 6873979 w 7479107"/>
              <a:gd name="connsiteY19" fmla="*/ 3600400 h 3600400"/>
              <a:gd name="connsiteX20" fmla="*/ 6343643 w 7479107"/>
              <a:gd name="connsiteY20" fmla="*/ 3600400 h 3600400"/>
              <a:gd name="connsiteX21" fmla="*/ 5514142 w 7479107"/>
              <a:gd name="connsiteY21" fmla="*/ 3600400 h 3600400"/>
              <a:gd name="connsiteX22" fmla="*/ 4834223 w 7479107"/>
              <a:gd name="connsiteY22" fmla="*/ 3600400 h 3600400"/>
              <a:gd name="connsiteX23" fmla="*/ 4378677 w 7479107"/>
              <a:gd name="connsiteY23" fmla="*/ 3600400 h 3600400"/>
              <a:gd name="connsiteX24" fmla="*/ 3698758 w 7479107"/>
              <a:gd name="connsiteY24" fmla="*/ 3600400 h 3600400"/>
              <a:gd name="connsiteX25" fmla="*/ 3093631 w 7479107"/>
              <a:gd name="connsiteY25" fmla="*/ 3600400 h 3600400"/>
              <a:gd name="connsiteX26" fmla="*/ 2488503 w 7479107"/>
              <a:gd name="connsiteY26" fmla="*/ 3600400 h 3600400"/>
              <a:gd name="connsiteX27" fmla="*/ 1883375 w 7479107"/>
              <a:gd name="connsiteY27" fmla="*/ 3600400 h 3600400"/>
              <a:gd name="connsiteX28" fmla="*/ 1278247 w 7479107"/>
              <a:gd name="connsiteY28" fmla="*/ 3600400 h 3600400"/>
              <a:gd name="connsiteX29" fmla="*/ 0 w 7479107"/>
              <a:gd name="connsiteY29" fmla="*/ 3600400 h 3600400"/>
              <a:gd name="connsiteX30" fmla="*/ 0 w 7479107"/>
              <a:gd name="connsiteY30" fmla="*/ 3000333 h 3600400"/>
              <a:gd name="connsiteX31" fmla="*/ 0 w 7479107"/>
              <a:gd name="connsiteY31" fmla="*/ 2508279 h 3600400"/>
              <a:gd name="connsiteX32" fmla="*/ 0 w 7479107"/>
              <a:gd name="connsiteY32" fmla="*/ 1944216 h 3600400"/>
              <a:gd name="connsiteX33" fmla="*/ 0 w 7479107"/>
              <a:gd name="connsiteY33" fmla="*/ 1308145 h 3600400"/>
              <a:gd name="connsiteX34" fmla="*/ 0 w 7479107"/>
              <a:gd name="connsiteY34" fmla="*/ 636071 h 3600400"/>
              <a:gd name="connsiteX35" fmla="*/ 0 w 7479107"/>
              <a:gd name="connsiteY35" fmla="*/ 0 h 360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479107" h="3600400" fill="none" extrusionOk="0">
                <a:moveTo>
                  <a:pt x="0" y="0"/>
                </a:moveTo>
                <a:cubicBezTo>
                  <a:pt x="218073" y="-11697"/>
                  <a:pt x="376150" y="29799"/>
                  <a:pt x="605128" y="0"/>
                </a:cubicBezTo>
                <a:cubicBezTo>
                  <a:pt x="834106" y="-29799"/>
                  <a:pt x="1117956" y="-8348"/>
                  <a:pt x="1359838" y="0"/>
                </a:cubicBezTo>
                <a:cubicBezTo>
                  <a:pt x="1601720" y="8348"/>
                  <a:pt x="1635491" y="9366"/>
                  <a:pt x="1890174" y="0"/>
                </a:cubicBezTo>
                <a:cubicBezTo>
                  <a:pt x="2144857" y="-9366"/>
                  <a:pt x="2396272" y="3180"/>
                  <a:pt x="2570093" y="0"/>
                </a:cubicBezTo>
                <a:cubicBezTo>
                  <a:pt x="2743914" y="-3180"/>
                  <a:pt x="3082778" y="-21932"/>
                  <a:pt x="3324803" y="0"/>
                </a:cubicBezTo>
                <a:cubicBezTo>
                  <a:pt x="3566828" y="21932"/>
                  <a:pt x="3631014" y="4534"/>
                  <a:pt x="3780349" y="0"/>
                </a:cubicBezTo>
                <a:cubicBezTo>
                  <a:pt x="3929684" y="-4534"/>
                  <a:pt x="4051962" y="15301"/>
                  <a:pt x="4235894" y="0"/>
                </a:cubicBezTo>
                <a:cubicBezTo>
                  <a:pt x="4419827" y="-15301"/>
                  <a:pt x="4828335" y="1825"/>
                  <a:pt x="5065395" y="0"/>
                </a:cubicBezTo>
                <a:cubicBezTo>
                  <a:pt x="5302455" y="-1825"/>
                  <a:pt x="5425111" y="16977"/>
                  <a:pt x="5745314" y="0"/>
                </a:cubicBezTo>
                <a:cubicBezTo>
                  <a:pt x="6065517" y="-16977"/>
                  <a:pt x="6012892" y="-9467"/>
                  <a:pt x="6200860" y="0"/>
                </a:cubicBezTo>
                <a:cubicBezTo>
                  <a:pt x="6388828" y="9467"/>
                  <a:pt x="6698378" y="-11541"/>
                  <a:pt x="6880778" y="0"/>
                </a:cubicBezTo>
                <a:cubicBezTo>
                  <a:pt x="7063178" y="11541"/>
                  <a:pt x="7316971" y="10442"/>
                  <a:pt x="7479107" y="0"/>
                </a:cubicBezTo>
                <a:cubicBezTo>
                  <a:pt x="7468278" y="268451"/>
                  <a:pt x="7493097" y="337638"/>
                  <a:pt x="7479107" y="564063"/>
                </a:cubicBezTo>
                <a:cubicBezTo>
                  <a:pt x="7465117" y="790488"/>
                  <a:pt x="7483118" y="986836"/>
                  <a:pt x="7479107" y="1164129"/>
                </a:cubicBezTo>
                <a:cubicBezTo>
                  <a:pt x="7475096" y="1341422"/>
                  <a:pt x="7483312" y="1433117"/>
                  <a:pt x="7479107" y="1656184"/>
                </a:cubicBezTo>
                <a:cubicBezTo>
                  <a:pt x="7474902" y="1879251"/>
                  <a:pt x="7475854" y="2128637"/>
                  <a:pt x="7479107" y="2328259"/>
                </a:cubicBezTo>
                <a:cubicBezTo>
                  <a:pt x="7482360" y="2527882"/>
                  <a:pt x="7479898" y="2757988"/>
                  <a:pt x="7479107" y="2928325"/>
                </a:cubicBezTo>
                <a:cubicBezTo>
                  <a:pt x="7478316" y="3098662"/>
                  <a:pt x="7458179" y="3267685"/>
                  <a:pt x="7479107" y="3600400"/>
                </a:cubicBezTo>
                <a:cubicBezTo>
                  <a:pt x="7244465" y="3571221"/>
                  <a:pt x="7075305" y="3591621"/>
                  <a:pt x="6873979" y="3600400"/>
                </a:cubicBezTo>
                <a:cubicBezTo>
                  <a:pt x="6672653" y="3609179"/>
                  <a:pt x="6606404" y="3614591"/>
                  <a:pt x="6343643" y="3600400"/>
                </a:cubicBezTo>
                <a:cubicBezTo>
                  <a:pt x="6080882" y="3586209"/>
                  <a:pt x="5902306" y="3588059"/>
                  <a:pt x="5514142" y="3600400"/>
                </a:cubicBezTo>
                <a:cubicBezTo>
                  <a:pt x="5125978" y="3612741"/>
                  <a:pt x="4983479" y="3596925"/>
                  <a:pt x="4834223" y="3600400"/>
                </a:cubicBezTo>
                <a:cubicBezTo>
                  <a:pt x="4684967" y="3603875"/>
                  <a:pt x="4505218" y="3620111"/>
                  <a:pt x="4378677" y="3600400"/>
                </a:cubicBezTo>
                <a:cubicBezTo>
                  <a:pt x="4252136" y="3580689"/>
                  <a:pt x="3888020" y="3586984"/>
                  <a:pt x="3698758" y="3600400"/>
                </a:cubicBezTo>
                <a:cubicBezTo>
                  <a:pt x="3509496" y="3613816"/>
                  <a:pt x="3336353" y="3593933"/>
                  <a:pt x="3093631" y="3600400"/>
                </a:cubicBezTo>
                <a:cubicBezTo>
                  <a:pt x="2850909" y="3606867"/>
                  <a:pt x="2686987" y="3582011"/>
                  <a:pt x="2488503" y="3600400"/>
                </a:cubicBezTo>
                <a:cubicBezTo>
                  <a:pt x="2290019" y="3618789"/>
                  <a:pt x="2091751" y="3574002"/>
                  <a:pt x="1883375" y="3600400"/>
                </a:cubicBezTo>
                <a:cubicBezTo>
                  <a:pt x="1674999" y="3626798"/>
                  <a:pt x="1557827" y="3605469"/>
                  <a:pt x="1278247" y="3600400"/>
                </a:cubicBezTo>
                <a:cubicBezTo>
                  <a:pt x="998667" y="3595331"/>
                  <a:pt x="610334" y="3658921"/>
                  <a:pt x="0" y="3600400"/>
                </a:cubicBezTo>
                <a:cubicBezTo>
                  <a:pt x="-14702" y="3345206"/>
                  <a:pt x="-2137" y="3159737"/>
                  <a:pt x="0" y="3000333"/>
                </a:cubicBezTo>
                <a:cubicBezTo>
                  <a:pt x="2137" y="2840929"/>
                  <a:pt x="-22019" y="2647096"/>
                  <a:pt x="0" y="2508279"/>
                </a:cubicBezTo>
                <a:cubicBezTo>
                  <a:pt x="22019" y="2369462"/>
                  <a:pt x="-13802" y="2158293"/>
                  <a:pt x="0" y="1944216"/>
                </a:cubicBezTo>
                <a:cubicBezTo>
                  <a:pt x="13802" y="1730139"/>
                  <a:pt x="13130" y="1556934"/>
                  <a:pt x="0" y="1308145"/>
                </a:cubicBezTo>
                <a:cubicBezTo>
                  <a:pt x="-13130" y="1059356"/>
                  <a:pt x="23666" y="906044"/>
                  <a:pt x="0" y="636071"/>
                </a:cubicBezTo>
                <a:cubicBezTo>
                  <a:pt x="-23666" y="366098"/>
                  <a:pt x="-29013" y="307809"/>
                  <a:pt x="0" y="0"/>
                </a:cubicBezTo>
                <a:close/>
              </a:path>
              <a:path w="7479107" h="3600400" stroke="0" extrusionOk="0">
                <a:moveTo>
                  <a:pt x="0" y="0"/>
                </a:moveTo>
                <a:cubicBezTo>
                  <a:pt x="149374" y="27124"/>
                  <a:pt x="406364" y="-16358"/>
                  <a:pt x="605128" y="0"/>
                </a:cubicBezTo>
                <a:cubicBezTo>
                  <a:pt x="803892" y="16358"/>
                  <a:pt x="877189" y="-15947"/>
                  <a:pt x="1060673" y="0"/>
                </a:cubicBezTo>
                <a:cubicBezTo>
                  <a:pt x="1244157" y="15947"/>
                  <a:pt x="1506477" y="20203"/>
                  <a:pt x="1890174" y="0"/>
                </a:cubicBezTo>
                <a:cubicBezTo>
                  <a:pt x="2273871" y="-20203"/>
                  <a:pt x="2262164" y="9304"/>
                  <a:pt x="2495302" y="0"/>
                </a:cubicBezTo>
                <a:cubicBezTo>
                  <a:pt x="2728440" y="-9304"/>
                  <a:pt x="2834722" y="28661"/>
                  <a:pt x="3100430" y="0"/>
                </a:cubicBezTo>
                <a:cubicBezTo>
                  <a:pt x="3366138" y="-28661"/>
                  <a:pt x="3637573" y="38787"/>
                  <a:pt x="3929931" y="0"/>
                </a:cubicBezTo>
                <a:cubicBezTo>
                  <a:pt x="4222289" y="-38787"/>
                  <a:pt x="4328682" y="5696"/>
                  <a:pt x="4460267" y="0"/>
                </a:cubicBezTo>
                <a:cubicBezTo>
                  <a:pt x="4591852" y="-5696"/>
                  <a:pt x="5083131" y="-7839"/>
                  <a:pt x="5289768" y="0"/>
                </a:cubicBezTo>
                <a:cubicBezTo>
                  <a:pt x="5496405" y="7839"/>
                  <a:pt x="5822092" y="-3005"/>
                  <a:pt x="6119269" y="0"/>
                </a:cubicBezTo>
                <a:cubicBezTo>
                  <a:pt x="6416446" y="3005"/>
                  <a:pt x="6661839" y="-8109"/>
                  <a:pt x="6799188" y="0"/>
                </a:cubicBezTo>
                <a:cubicBezTo>
                  <a:pt x="6936537" y="8109"/>
                  <a:pt x="7236321" y="14619"/>
                  <a:pt x="7479107" y="0"/>
                </a:cubicBezTo>
                <a:cubicBezTo>
                  <a:pt x="7494512" y="226093"/>
                  <a:pt x="7472367" y="377861"/>
                  <a:pt x="7479107" y="564063"/>
                </a:cubicBezTo>
                <a:cubicBezTo>
                  <a:pt x="7485847" y="750265"/>
                  <a:pt x="7484331" y="811338"/>
                  <a:pt x="7479107" y="1056117"/>
                </a:cubicBezTo>
                <a:cubicBezTo>
                  <a:pt x="7473883" y="1300896"/>
                  <a:pt x="7505870" y="1421110"/>
                  <a:pt x="7479107" y="1656184"/>
                </a:cubicBezTo>
                <a:cubicBezTo>
                  <a:pt x="7452344" y="1891258"/>
                  <a:pt x="7507747" y="2072397"/>
                  <a:pt x="7479107" y="2256251"/>
                </a:cubicBezTo>
                <a:cubicBezTo>
                  <a:pt x="7450467" y="2440105"/>
                  <a:pt x="7486957" y="2733679"/>
                  <a:pt x="7479107" y="2856317"/>
                </a:cubicBezTo>
                <a:cubicBezTo>
                  <a:pt x="7471257" y="2978955"/>
                  <a:pt x="7491431" y="3437658"/>
                  <a:pt x="7479107" y="3600400"/>
                </a:cubicBezTo>
                <a:cubicBezTo>
                  <a:pt x="7131767" y="3596628"/>
                  <a:pt x="7039098" y="3610581"/>
                  <a:pt x="6724397" y="3600400"/>
                </a:cubicBezTo>
                <a:cubicBezTo>
                  <a:pt x="6409696" y="3590220"/>
                  <a:pt x="6447182" y="3614716"/>
                  <a:pt x="6268852" y="3600400"/>
                </a:cubicBezTo>
                <a:cubicBezTo>
                  <a:pt x="6090522" y="3586084"/>
                  <a:pt x="5936250" y="3599910"/>
                  <a:pt x="5738515" y="3600400"/>
                </a:cubicBezTo>
                <a:cubicBezTo>
                  <a:pt x="5540780" y="3600890"/>
                  <a:pt x="5096974" y="3638302"/>
                  <a:pt x="4909014" y="3600400"/>
                </a:cubicBezTo>
                <a:cubicBezTo>
                  <a:pt x="4721054" y="3562498"/>
                  <a:pt x="4379294" y="3602743"/>
                  <a:pt x="4229095" y="3600400"/>
                </a:cubicBezTo>
                <a:cubicBezTo>
                  <a:pt x="4078896" y="3598057"/>
                  <a:pt x="3860827" y="3608297"/>
                  <a:pt x="3698758" y="3600400"/>
                </a:cubicBezTo>
                <a:cubicBezTo>
                  <a:pt x="3536689" y="3592503"/>
                  <a:pt x="3313409" y="3586306"/>
                  <a:pt x="3018840" y="3600400"/>
                </a:cubicBezTo>
                <a:cubicBezTo>
                  <a:pt x="2724271" y="3614494"/>
                  <a:pt x="2686263" y="3591384"/>
                  <a:pt x="2563294" y="3600400"/>
                </a:cubicBezTo>
                <a:cubicBezTo>
                  <a:pt x="2440325" y="3609416"/>
                  <a:pt x="2240699" y="3607253"/>
                  <a:pt x="2107748" y="3600400"/>
                </a:cubicBezTo>
                <a:cubicBezTo>
                  <a:pt x="1974797" y="3593547"/>
                  <a:pt x="1699622" y="3571345"/>
                  <a:pt x="1427830" y="3600400"/>
                </a:cubicBezTo>
                <a:cubicBezTo>
                  <a:pt x="1156038" y="3629455"/>
                  <a:pt x="1011395" y="3593931"/>
                  <a:pt x="897493" y="3600400"/>
                </a:cubicBezTo>
                <a:cubicBezTo>
                  <a:pt x="783591" y="3606869"/>
                  <a:pt x="198252" y="3608187"/>
                  <a:pt x="0" y="3600400"/>
                </a:cubicBezTo>
                <a:cubicBezTo>
                  <a:pt x="-23898" y="3347834"/>
                  <a:pt x="5680" y="3262813"/>
                  <a:pt x="0" y="3072341"/>
                </a:cubicBezTo>
                <a:cubicBezTo>
                  <a:pt x="-5680" y="2881869"/>
                  <a:pt x="24009" y="2694673"/>
                  <a:pt x="0" y="2580287"/>
                </a:cubicBezTo>
                <a:cubicBezTo>
                  <a:pt x="-24009" y="2465901"/>
                  <a:pt x="-25300" y="2239546"/>
                  <a:pt x="0" y="1944216"/>
                </a:cubicBezTo>
                <a:cubicBezTo>
                  <a:pt x="25300" y="1648886"/>
                  <a:pt x="-3459" y="1647842"/>
                  <a:pt x="0" y="1416157"/>
                </a:cubicBezTo>
                <a:cubicBezTo>
                  <a:pt x="3459" y="1184472"/>
                  <a:pt x="-18005" y="908430"/>
                  <a:pt x="0" y="780087"/>
                </a:cubicBezTo>
                <a:cubicBezTo>
                  <a:pt x="18005" y="651744"/>
                  <a:pt x="14989" y="229357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tx1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E28B7B-3259-F46F-F980-83D16A3DF3F2}"/>
              </a:ext>
            </a:extLst>
          </p:cNvPr>
          <p:cNvSpPr txBox="1"/>
          <p:nvPr/>
        </p:nvSpPr>
        <p:spPr>
          <a:xfrm>
            <a:off x="407381" y="2495680"/>
            <a:ext cx="72104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Mangal Pro" panose="020B0604020202020204" pitchFamily="34" charset="0"/>
                <a:cs typeface="Mangal Pro" panose="020B0604020202020204" pitchFamily="34" charset="0"/>
              </a:rPr>
              <a:t>I like PHE more than any other subject because it is a fun and exciting lesson.</a:t>
            </a:r>
          </a:p>
          <a:p>
            <a:br>
              <a:rPr lang="en-GB" sz="2400" dirty="0">
                <a:latin typeface="Mangal Pro" panose="020B0604020202020204" pitchFamily="34" charset="0"/>
                <a:cs typeface="Mangal Pro" panose="020B0604020202020204" pitchFamily="34" charset="0"/>
              </a:rPr>
            </a:br>
            <a:r>
              <a:rPr lang="en-GB" sz="2400" dirty="0">
                <a:latin typeface="Mangal Pro" panose="020B0604020202020204" pitchFamily="34" charset="0"/>
                <a:cs typeface="Mangal Pro" panose="020B0604020202020204" pitchFamily="34" charset="0"/>
              </a:rPr>
              <a:t>My least favourite subject is English, but I know it is important.</a:t>
            </a:r>
          </a:p>
          <a:p>
            <a:br>
              <a:rPr lang="en-GB" sz="2400" dirty="0">
                <a:latin typeface="Mangal Pro" panose="020B0604020202020204" pitchFamily="34" charset="0"/>
                <a:cs typeface="Mangal Pro" panose="020B0604020202020204" pitchFamily="34" charset="0"/>
              </a:rPr>
            </a:br>
            <a:r>
              <a:rPr lang="en-GB" sz="2400" dirty="0">
                <a:latin typeface="Mangal Pro" panose="020B0604020202020204" pitchFamily="34" charset="0"/>
                <a:cs typeface="Mangal Pro" panose="020B0604020202020204" pitchFamily="34" charset="0"/>
              </a:rPr>
              <a:t>Next month, I have an English exam, so I am studying every day.</a:t>
            </a:r>
            <a:br>
              <a:rPr lang="en-GB" sz="2400" dirty="0">
                <a:latin typeface="Chalkboard SE" panose="03050602040202020205" pitchFamily="66" charset="77"/>
              </a:rPr>
            </a:br>
            <a:endParaRPr lang="en-AE" sz="2400" dirty="0">
              <a:latin typeface="Chalkboard SE" panose="03050602040202020205" pitchFamily="66" charset="77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E1C20D-E1F6-83C0-2791-AB3FE94AEBAF}"/>
              </a:ext>
            </a:extLst>
          </p:cNvPr>
          <p:cNvSpPr/>
          <p:nvPr/>
        </p:nvSpPr>
        <p:spPr>
          <a:xfrm rot="775497">
            <a:off x="9011157" y="908128"/>
            <a:ext cx="27687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6000" b="1" spc="5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halkboard SE" panose="03050602040202020205" pitchFamily="66" charset="77"/>
              </a:rPr>
              <a:t>Khalifa</a:t>
            </a:r>
            <a:endParaRPr lang="en-GB" sz="6000" b="1" cap="none" spc="50" dirty="0">
              <a:ln w="9525" cmpd="sng">
                <a:solidFill>
                  <a:srgbClr val="002060"/>
                </a:solidFill>
                <a:prstDash val="solid"/>
              </a:ln>
              <a:solidFill>
                <a:srgbClr val="0070C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Chalkboard SE" panose="03050602040202020205" pitchFamily="66" charset="77"/>
            </a:endParaRPr>
          </a:p>
        </p:txBody>
      </p:sp>
      <p:pic>
        <p:nvPicPr>
          <p:cNvPr id="8" name="Picture 7" descr="Cartoon of a child in a white robe&#10;&#10;AI-generated content may be incorrect.">
            <a:extLst>
              <a:ext uri="{FF2B5EF4-FFF2-40B4-BE49-F238E27FC236}">
                <a16:creationId xmlns:a16="http://schemas.microsoft.com/office/drawing/2014/main" id="{391EDAE5-EC1E-FC41-F7B6-029643DB5F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684" y="1452024"/>
            <a:ext cx="4698240" cy="704736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599E4B9-9CF2-8D71-BB43-47B0BEBB80B0}"/>
              </a:ext>
            </a:extLst>
          </p:cNvPr>
          <p:cNvSpPr/>
          <p:nvPr/>
        </p:nvSpPr>
        <p:spPr>
          <a:xfrm>
            <a:off x="89935" y="492507"/>
            <a:ext cx="8238313" cy="424944"/>
          </a:xfrm>
          <a:prstGeom prst="rect">
            <a:avLst/>
          </a:prstGeom>
          <a:solidFill>
            <a:srgbClr val="D86A0E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2A574D7-BBFD-FAF9-C62B-E89C4CDE2EF5}"/>
              </a:ext>
            </a:extLst>
          </p:cNvPr>
          <p:cNvSpPr txBox="1">
            <a:spLocks/>
          </p:cNvSpPr>
          <p:nvPr/>
        </p:nvSpPr>
        <p:spPr>
          <a:xfrm>
            <a:off x="126669" y="501953"/>
            <a:ext cx="826357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i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What does Khalifa think about school subjects? You can make notes for later. </a:t>
            </a:r>
          </a:p>
          <a:p>
            <a:endParaRPr lang="en-AE" sz="300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480C9E5-74C4-51A5-B4F3-B55E67EC7A7A}"/>
              </a:ext>
            </a:extLst>
          </p:cNvPr>
          <p:cNvSpPr/>
          <p:nvPr/>
        </p:nvSpPr>
        <p:spPr>
          <a:xfrm>
            <a:off x="9635726" y="5680819"/>
            <a:ext cx="2639616" cy="1196752"/>
          </a:xfrm>
          <a:custGeom>
            <a:avLst/>
            <a:gdLst>
              <a:gd name="connsiteX0" fmla="*/ 0 w 2639616"/>
              <a:gd name="connsiteY0" fmla="*/ 0 h 1196752"/>
              <a:gd name="connsiteX1" fmla="*/ 580716 w 2639616"/>
              <a:gd name="connsiteY1" fmla="*/ 0 h 1196752"/>
              <a:gd name="connsiteX2" fmla="*/ 1135035 w 2639616"/>
              <a:gd name="connsiteY2" fmla="*/ 0 h 1196752"/>
              <a:gd name="connsiteX3" fmla="*/ 1689354 w 2639616"/>
              <a:gd name="connsiteY3" fmla="*/ 0 h 1196752"/>
              <a:gd name="connsiteX4" fmla="*/ 2138089 w 2639616"/>
              <a:gd name="connsiteY4" fmla="*/ 0 h 1196752"/>
              <a:gd name="connsiteX5" fmla="*/ 2639616 w 2639616"/>
              <a:gd name="connsiteY5" fmla="*/ 0 h 1196752"/>
              <a:gd name="connsiteX6" fmla="*/ 2639616 w 2639616"/>
              <a:gd name="connsiteY6" fmla="*/ 610344 h 1196752"/>
              <a:gd name="connsiteX7" fmla="*/ 2639616 w 2639616"/>
              <a:gd name="connsiteY7" fmla="*/ 1196752 h 1196752"/>
              <a:gd name="connsiteX8" fmla="*/ 2111693 w 2639616"/>
              <a:gd name="connsiteY8" fmla="*/ 1196752 h 1196752"/>
              <a:gd name="connsiteX9" fmla="*/ 1662958 w 2639616"/>
              <a:gd name="connsiteY9" fmla="*/ 1196752 h 1196752"/>
              <a:gd name="connsiteX10" fmla="*/ 1214223 w 2639616"/>
              <a:gd name="connsiteY10" fmla="*/ 1196752 h 1196752"/>
              <a:gd name="connsiteX11" fmla="*/ 659904 w 2639616"/>
              <a:gd name="connsiteY11" fmla="*/ 1196752 h 1196752"/>
              <a:gd name="connsiteX12" fmla="*/ 0 w 2639616"/>
              <a:gd name="connsiteY12" fmla="*/ 1196752 h 1196752"/>
              <a:gd name="connsiteX13" fmla="*/ 0 w 2639616"/>
              <a:gd name="connsiteY13" fmla="*/ 574441 h 1196752"/>
              <a:gd name="connsiteX14" fmla="*/ 0 w 2639616"/>
              <a:gd name="connsiteY14" fmla="*/ 0 h 119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39616" h="1196752" fill="none" extrusionOk="0">
                <a:moveTo>
                  <a:pt x="0" y="0"/>
                </a:moveTo>
                <a:cubicBezTo>
                  <a:pt x="170503" y="-60835"/>
                  <a:pt x="402520" y="38544"/>
                  <a:pt x="580716" y="0"/>
                </a:cubicBezTo>
                <a:cubicBezTo>
                  <a:pt x="758912" y="-38544"/>
                  <a:pt x="946559" y="24922"/>
                  <a:pt x="1135035" y="0"/>
                </a:cubicBezTo>
                <a:cubicBezTo>
                  <a:pt x="1323511" y="-24922"/>
                  <a:pt x="1556226" y="63821"/>
                  <a:pt x="1689354" y="0"/>
                </a:cubicBezTo>
                <a:cubicBezTo>
                  <a:pt x="1822482" y="-63821"/>
                  <a:pt x="2044819" y="7410"/>
                  <a:pt x="2138089" y="0"/>
                </a:cubicBezTo>
                <a:cubicBezTo>
                  <a:pt x="2231359" y="-7410"/>
                  <a:pt x="2452931" y="27263"/>
                  <a:pt x="2639616" y="0"/>
                </a:cubicBezTo>
                <a:cubicBezTo>
                  <a:pt x="2705691" y="242035"/>
                  <a:pt x="2606994" y="412043"/>
                  <a:pt x="2639616" y="610344"/>
                </a:cubicBezTo>
                <a:cubicBezTo>
                  <a:pt x="2672238" y="808645"/>
                  <a:pt x="2621744" y="946698"/>
                  <a:pt x="2639616" y="1196752"/>
                </a:cubicBezTo>
                <a:cubicBezTo>
                  <a:pt x="2467595" y="1230529"/>
                  <a:pt x="2308067" y="1153299"/>
                  <a:pt x="2111693" y="1196752"/>
                </a:cubicBezTo>
                <a:cubicBezTo>
                  <a:pt x="1915319" y="1240205"/>
                  <a:pt x="1829521" y="1146788"/>
                  <a:pt x="1662958" y="1196752"/>
                </a:cubicBezTo>
                <a:cubicBezTo>
                  <a:pt x="1496395" y="1246716"/>
                  <a:pt x="1428334" y="1156774"/>
                  <a:pt x="1214223" y="1196752"/>
                </a:cubicBezTo>
                <a:cubicBezTo>
                  <a:pt x="1000113" y="1236730"/>
                  <a:pt x="846870" y="1144490"/>
                  <a:pt x="659904" y="1196752"/>
                </a:cubicBezTo>
                <a:cubicBezTo>
                  <a:pt x="472938" y="1249014"/>
                  <a:pt x="145676" y="1153237"/>
                  <a:pt x="0" y="1196752"/>
                </a:cubicBezTo>
                <a:cubicBezTo>
                  <a:pt x="-35619" y="899715"/>
                  <a:pt x="17959" y="734446"/>
                  <a:pt x="0" y="574441"/>
                </a:cubicBezTo>
                <a:cubicBezTo>
                  <a:pt x="-17959" y="414436"/>
                  <a:pt x="28651" y="124848"/>
                  <a:pt x="0" y="0"/>
                </a:cubicBezTo>
                <a:close/>
              </a:path>
              <a:path w="2639616" h="1196752" stroke="0" extrusionOk="0">
                <a:moveTo>
                  <a:pt x="0" y="0"/>
                </a:moveTo>
                <a:cubicBezTo>
                  <a:pt x="242093" y="-13570"/>
                  <a:pt x="258696" y="33776"/>
                  <a:pt x="501527" y="0"/>
                </a:cubicBezTo>
                <a:cubicBezTo>
                  <a:pt x="744358" y="-33776"/>
                  <a:pt x="828654" y="39240"/>
                  <a:pt x="950262" y="0"/>
                </a:cubicBezTo>
                <a:cubicBezTo>
                  <a:pt x="1071871" y="-39240"/>
                  <a:pt x="1298637" y="7617"/>
                  <a:pt x="1530977" y="0"/>
                </a:cubicBezTo>
                <a:cubicBezTo>
                  <a:pt x="1763318" y="-7617"/>
                  <a:pt x="1784009" y="37380"/>
                  <a:pt x="2032504" y="0"/>
                </a:cubicBezTo>
                <a:cubicBezTo>
                  <a:pt x="2280999" y="-37380"/>
                  <a:pt x="2484878" y="27406"/>
                  <a:pt x="2639616" y="0"/>
                </a:cubicBezTo>
                <a:cubicBezTo>
                  <a:pt x="2659401" y="127834"/>
                  <a:pt x="2605302" y="351560"/>
                  <a:pt x="2639616" y="622311"/>
                </a:cubicBezTo>
                <a:cubicBezTo>
                  <a:pt x="2673930" y="893062"/>
                  <a:pt x="2578919" y="939449"/>
                  <a:pt x="2639616" y="1196752"/>
                </a:cubicBezTo>
                <a:cubicBezTo>
                  <a:pt x="2503806" y="1256440"/>
                  <a:pt x="2305766" y="1188124"/>
                  <a:pt x="2111693" y="1196752"/>
                </a:cubicBezTo>
                <a:cubicBezTo>
                  <a:pt x="1917620" y="1205380"/>
                  <a:pt x="1766701" y="1191427"/>
                  <a:pt x="1662958" y="1196752"/>
                </a:cubicBezTo>
                <a:cubicBezTo>
                  <a:pt x="1559216" y="1202077"/>
                  <a:pt x="1397280" y="1192914"/>
                  <a:pt x="1135035" y="1196752"/>
                </a:cubicBezTo>
                <a:cubicBezTo>
                  <a:pt x="872790" y="1200590"/>
                  <a:pt x="857066" y="1168722"/>
                  <a:pt x="607112" y="1196752"/>
                </a:cubicBezTo>
                <a:cubicBezTo>
                  <a:pt x="357158" y="1224782"/>
                  <a:pt x="257435" y="1163407"/>
                  <a:pt x="0" y="1196752"/>
                </a:cubicBezTo>
                <a:cubicBezTo>
                  <a:pt x="-62066" y="907991"/>
                  <a:pt x="14947" y="699265"/>
                  <a:pt x="0" y="574441"/>
                </a:cubicBezTo>
                <a:cubicBezTo>
                  <a:pt x="-14947" y="449617"/>
                  <a:pt x="12172" y="236872"/>
                  <a:pt x="0" y="0"/>
                </a:cubicBezTo>
                <a:close/>
              </a:path>
            </a:pathLst>
          </a:custGeom>
          <a:solidFill>
            <a:srgbClr val="009546"/>
          </a:solidFill>
          <a:ln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E" dirty="0"/>
              <a:t>                     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6E976EC-83FB-02E5-FC5E-1470603BF52C}"/>
              </a:ext>
            </a:extLst>
          </p:cNvPr>
          <p:cNvSpPr/>
          <p:nvPr/>
        </p:nvSpPr>
        <p:spPr>
          <a:xfrm>
            <a:off x="10987075" y="5761590"/>
            <a:ext cx="1013582" cy="970972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E" dirty="0"/>
              <a:t>     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8F07B1-388B-B332-99ED-BF5AD4C9D62F}"/>
              </a:ext>
            </a:extLst>
          </p:cNvPr>
          <p:cNvSpPr txBox="1"/>
          <p:nvPr/>
        </p:nvSpPr>
        <p:spPr>
          <a:xfrm>
            <a:off x="9740986" y="5874310"/>
            <a:ext cx="1261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1200" b="1" dirty="0">
                <a:solidFill>
                  <a:schemeClr val="bg1"/>
                </a:solidFill>
                <a:latin typeface="Livvic" pitchFamily="2" charset="77"/>
              </a:rPr>
              <a:t>How do you get ready for tests and exams?</a:t>
            </a:r>
          </a:p>
        </p:txBody>
      </p:sp>
      <p:pic>
        <p:nvPicPr>
          <p:cNvPr id="31" name="Picture 30" descr="A group of hands in different colors&#10;&#10;AI-generated content may be incorrect.">
            <a:extLst>
              <a:ext uri="{FF2B5EF4-FFF2-40B4-BE49-F238E27FC236}">
                <a16:creationId xmlns:a16="http://schemas.microsoft.com/office/drawing/2014/main" id="{91B5F7E0-4250-DFB1-519D-1623B81D3D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1977" y="5874310"/>
            <a:ext cx="885212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604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FEC099-D7F5-A63B-8DE4-F9B54794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F64074F-DE2B-486F-676D-65C9BE78779B}"/>
              </a:ext>
            </a:extLst>
          </p:cNvPr>
          <p:cNvSpPr/>
          <p:nvPr/>
        </p:nvSpPr>
        <p:spPr>
          <a:xfrm rot="807653">
            <a:off x="-730006" y="1054894"/>
            <a:ext cx="14083488" cy="4748213"/>
          </a:xfrm>
          <a:custGeom>
            <a:avLst/>
            <a:gdLst>
              <a:gd name="connsiteX0" fmla="*/ 0 w 14083488"/>
              <a:gd name="connsiteY0" fmla="*/ 0 h 4748213"/>
              <a:gd name="connsiteX1" fmla="*/ 164307 w 14083488"/>
              <a:gd name="connsiteY1" fmla="*/ 0 h 4748213"/>
              <a:gd name="connsiteX2" fmla="*/ 610284 w 14083488"/>
              <a:gd name="connsiteY2" fmla="*/ 0 h 4748213"/>
              <a:gd name="connsiteX3" fmla="*/ 1337931 w 14083488"/>
              <a:gd name="connsiteY3" fmla="*/ 0 h 4748213"/>
              <a:gd name="connsiteX4" fmla="*/ 2206413 w 14083488"/>
              <a:gd name="connsiteY4" fmla="*/ 0 h 4748213"/>
              <a:gd name="connsiteX5" fmla="*/ 2370720 w 14083488"/>
              <a:gd name="connsiteY5" fmla="*/ 0 h 4748213"/>
              <a:gd name="connsiteX6" fmla="*/ 2535028 w 14083488"/>
              <a:gd name="connsiteY6" fmla="*/ 0 h 4748213"/>
              <a:gd name="connsiteX7" fmla="*/ 3403510 w 14083488"/>
              <a:gd name="connsiteY7" fmla="*/ 0 h 4748213"/>
              <a:gd name="connsiteX8" fmla="*/ 3567817 w 14083488"/>
              <a:gd name="connsiteY8" fmla="*/ 0 h 4748213"/>
              <a:gd name="connsiteX9" fmla="*/ 4154629 w 14083488"/>
              <a:gd name="connsiteY9" fmla="*/ 0 h 4748213"/>
              <a:gd name="connsiteX10" fmla="*/ 4459771 w 14083488"/>
              <a:gd name="connsiteY10" fmla="*/ 0 h 4748213"/>
              <a:gd name="connsiteX11" fmla="*/ 4764913 w 14083488"/>
              <a:gd name="connsiteY11" fmla="*/ 0 h 4748213"/>
              <a:gd name="connsiteX12" fmla="*/ 5070056 w 14083488"/>
              <a:gd name="connsiteY12" fmla="*/ 0 h 4748213"/>
              <a:gd name="connsiteX13" fmla="*/ 5375198 w 14083488"/>
              <a:gd name="connsiteY13" fmla="*/ 0 h 4748213"/>
              <a:gd name="connsiteX14" fmla="*/ 5821175 w 14083488"/>
              <a:gd name="connsiteY14" fmla="*/ 0 h 4748213"/>
              <a:gd name="connsiteX15" fmla="*/ 6126317 w 14083488"/>
              <a:gd name="connsiteY15" fmla="*/ 0 h 4748213"/>
              <a:gd name="connsiteX16" fmla="*/ 6572294 w 14083488"/>
              <a:gd name="connsiteY16" fmla="*/ 0 h 4748213"/>
              <a:gd name="connsiteX17" fmla="*/ 7299941 w 14083488"/>
              <a:gd name="connsiteY17" fmla="*/ 0 h 4748213"/>
              <a:gd name="connsiteX18" fmla="*/ 7605084 w 14083488"/>
              <a:gd name="connsiteY18" fmla="*/ 0 h 4748213"/>
              <a:gd name="connsiteX19" fmla="*/ 7769391 w 14083488"/>
              <a:gd name="connsiteY19" fmla="*/ 0 h 4748213"/>
              <a:gd name="connsiteX20" fmla="*/ 8637873 w 14083488"/>
              <a:gd name="connsiteY20" fmla="*/ 0 h 4748213"/>
              <a:gd name="connsiteX21" fmla="*/ 8802180 w 14083488"/>
              <a:gd name="connsiteY21" fmla="*/ 0 h 4748213"/>
              <a:gd name="connsiteX22" fmla="*/ 9388992 w 14083488"/>
              <a:gd name="connsiteY22" fmla="*/ 0 h 4748213"/>
              <a:gd name="connsiteX23" fmla="*/ 9553299 w 14083488"/>
              <a:gd name="connsiteY23" fmla="*/ 0 h 4748213"/>
              <a:gd name="connsiteX24" fmla="*/ 10280946 w 14083488"/>
              <a:gd name="connsiteY24" fmla="*/ 0 h 4748213"/>
              <a:gd name="connsiteX25" fmla="*/ 10867758 w 14083488"/>
              <a:gd name="connsiteY25" fmla="*/ 0 h 4748213"/>
              <a:gd name="connsiteX26" fmla="*/ 11595405 w 14083488"/>
              <a:gd name="connsiteY26" fmla="*/ 0 h 4748213"/>
              <a:gd name="connsiteX27" fmla="*/ 12182217 w 14083488"/>
              <a:gd name="connsiteY27" fmla="*/ 0 h 4748213"/>
              <a:gd name="connsiteX28" fmla="*/ 12909864 w 14083488"/>
              <a:gd name="connsiteY28" fmla="*/ 0 h 4748213"/>
              <a:gd name="connsiteX29" fmla="*/ 14083488 w 14083488"/>
              <a:gd name="connsiteY29" fmla="*/ 0 h 4748213"/>
              <a:gd name="connsiteX30" fmla="*/ 14083488 w 14083488"/>
              <a:gd name="connsiteY30" fmla="*/ 688491 h 4748213"/>
              <a:gd name="connsiteX31" fmla="*/ 14083488 w 14083488"/>
              <a:gd name="connsiteY31" fmla="*/ 1234535 h 4748213"/>
              <a:gd name="connsiteX32" fmla="*/ 14083488 w 14083488"/>
              <a:gd name="connsiteY32" fmla="*/ 1828062 h 4748213"/>
              <a:gd name="connsiteX33" fmla="*/ 14083488 w 14083488"/>
              <a:gd name="connsiteY33" fmla="*/ 2326624 h 4748213"/>
              <a:gd name="connsiteX34" fmla="*/ 14083488 w 14083488"/>
              <a:gd name="connsiteY34" fmla="*/ 3015115 h 4748213"/>
              <a:gd name="connsiteX35" fmla="*/ 14083488 w 14083488"/>
              <a:gd name="connsiteY35" fmla="*/ 3466195 h 4748213"/>
              <a:gd name="connsiteX36" fmla="*/ 14083488 w 14083488"/>
              <a:gd name="connsiteY36" fmla="*/ 3917276 h 4748213"/>
              <a:gd name="connsiteX37" fmla="*/ 14083488 w 14083488"/>
              <a:gd name="connsiteY37" fmla="*/ 4748213 h 4748213"/>
              <a:gd name="connsiteX38" fmla="*/ 13496676 w 14083488"/>
              <a:gd name="connsiteY38" fmla="*/ 4748213 h 4748213"/>
              <a:gd name="connsiteX39" fmla="*/ 12628194 w 14083488"/>
              <a:gd name="connsiteY39" fmla="*/ 4748213 h 4748213"/>
              <a:gd name="connsiteX40" fmla="*/ 12041382 w 14083488"/>
              <a:gd name="connsiteY40" fmla="*/ 4748213 h 4748213"/>
              <a:gd name="connsiteX41" fmla="*/ 11877075 w 14083488"/>
              <a:gd name="connsiteY41" fmla="*/ 4748213 h 4748213"/>
              <a:gd name="connsiteX42" fmla="*/ 11571933 w 14083488"/>
              <a:gd name="connsiteY42" fmla="*/ 4748213 h 4748213"/>
              <a:gd name="connsiteX43" fmla="*/ 11125956 w 14083488"/>
              <a:gd name="connsiteY43" fmla="*/ 4748213 h 4748213"/>
              <a:gd name="connsiteX44" fmla="*/ 10398309 w 14083488"/>
              <a:gd name="connsiteY44" fmla="*/ 4748213 h 4748213"/>
              <a:gd name="connsiteX45" fmla="*/ 9670662 w 14083488"/>
              <a:gd name="connsiteY45" fmla="*/ 4748213 h 4748213"/>
              <a:gd name="connsiteX46" fmla="*/ 9083850 w 14083488"/>
              <a:gd name="connsiteY46" fmla="*/ 4748213 h 4748213"/>
              <a:gd name="connsiteX47" fmla="*/ 8637873 w 14083488"/>
              <a:gd name="connsiteY47" fmla="*/ 4748213 h 4748213"/>
              <a:gd name="connsiteX48" fmla="*/ 7769391 w 14083488"/>
              <a:gd name="connsiteY48" fmla="*/ 4748213 h 4748213"/>
              <a:gd name="connsiteX49" fmla="*/ 7182579 w 14083488"/>
              <a:gd name="connsiteY49" fmla="*/ 4748213 h 4748213"/>
              <a:gd name="connsiteX50" fmla="*/ 6877437 w 14083488"/>
              <a:gd name="connsiteY50" fmla="*/ 4748213 h 4748213"/>
              <a:gd name="connsiteX51" fmla="*/ 6572294 w 14083488"/>
              <a:gd name="connsiteY51" fmla="*/ 4748213 h 4748213"/>
              <a:gd name="connsiteX52" fmla="*/ 6407987 w 14083488"/>
              <a:gd name="connsiteY52" fmla="*/ 4748213 h 4748213"/>
              <a:gd name="connsiteX53" fmla="*/ 5821175 w 14083488"/>
              <a:gd name="connsiteY53" fmla="*/ 4748213 h 4748213"/>
              <a:gd name="connsiteX54" fmla="*/ 5516033 w 14083488"/>
              <a:gd name="connsiteY54" fmla="*/ 4748213 h 4748213"/>
              <a:gd name="connsiteX55" fmla="*/ 4647551 w 14083488"/>
              <a:gd name="connsiteY55" fmla="*/ 4748213 h 4748213"/>
              <a:gd name="connsiteX56" fmla="*/ 3919904 w 14083488"/>
              <a:gd name="connsiteY56" fmla="*/ 4748213 h 4748213"/>
              <a:gd name="connsiteX57" fmla="*/ 3473927 w 14083488"/>
              <a:gd name="connsiteY57" fmla="*/ 4748213 h 4748213"/>
              <a:gd name="connsiteX58" fmla="*/ 2605445 w 14083488"/>
              <a:gd name="connsiteY58" fmla="*/ 4748213 h 4748213"/>
              <a:gd name="connsiteX59" fmla="*/ 2018633 w 14083488"/>
              <a:gd name="connsiteY59" fmla="*/ 4748213 h 4748213"/>
              <a:gd name="connsiteX60" fmla="*/ 1713491 w 14083488"/>
              <a:gd name="connsiteY60" fmla="*/ 4748213 h 4748213"/>
              <a:gd name="connsiteX61" fmla="*/ 845009 w 14083488"/>
              <a:gd name="connsiteY61" fmla="*/ 4748213 h 4748213"/>
              <a:gd name="connsiteX62" fmla="*/ 539867 w 14083488"/>
              <a:gd name="connsiteY62" fmla="*/ 4748213 h 4748213"/>
              <a:gd name="connsiteX63" fmla="*/ 0 w 14083488"/>
              <a:gd name="connsiteY63" fmla="*/ 4748213 h 4748213"/>
              <a:gd name="connsiteX64" fmla="*/ 0 w 14083488"/>
              <a:gd name="connsiteY64" fmla="*/ 4154686 h 4748213"/>
              <a:gd name="connsiteX65" fmla="*/ 0 w 14083488"/>
              <a:gd name="connsiteY65" fmla="*/ 3608642 h 4748213"/>
              <a:gd name="connsiteX66" fmla="*/ 0 w 14083488"/>
              <a:gd name="connsiteY66" fmla="*/ 3015115 h 4748213"/>
              <a:gd name="connsiteX67" fmla="*/ 0 w 14083488"/>
              <a:gd name="connsiteY67" fmla="*/ 2421589 h 4748213"/>
              <a:gd name="connsiteX68" fmla="*/ 0 w 14083488"/>
              <a:gd name="connsiteY68" fmla="*/ 1970508 h 4748213"/>
              <a:gd name="connsiteX69" fmla="*/ 0 w 14083488"/>
              <a:gd name="connsiteY69" fmla="*/ 1329500 h 4748213"/>
              <a:gd name="connsiteX70" fmla="*/ 0 w 14083488"/>
              <a:gd name="connsiteY70" fmla="*/ 688491 h 4748213"/>
              <a:gd name="connsiteX71" fmla="*/ 0 w 14083488"/>
              <a:gd name="connsiteY71" fmla="*/ 0 h 4748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14083488" h="4748213" fill="none" extrusionOk="0">
                <a:moveTo>
                  <a:pt x="0" y="0"/>
                </a:moveTo>
                <a:cubicBezTo>
                  <a:pt x="44037" y="-4691"/>
                  <a:pt x="92521" y="821"/>
                  <a:pt x="164307" y="0"/>
                </a:cubicBezTo>
                <a:cubicBezTo>
                  <a:pt x="236093" y="-821"/>
                  <a:pt x="405515" y="8533"/>
                  <a:pt x="610284" y="0"/>
                </a:cubicBezTo>
                <a:cubicBezTo>
                  <a:pt x="815053" y="-8533"/>
                  <a:pt x="1164281" y="37300"/>
                  <a:pt x="1337931" y="0"/>
                </a:cubicBezTo>
                <a:cubicBezTo>
                  <a:pt x="1511581" y="-37300"/>
                  <a:pt x="2001721" y="68364"/>
                  <a:pt x="2206413" y="0"/>
                </a:cubicBezTo>
                <a:cubicBezTo>
                  <a:pt x="2411105" y="-68364"/>
                  <a:pt x="2302490" y="9103"/>
                  <a:pt x="2370720" y="0"/>
                </a:cubicBezTo>
                <a:cubicBezTo>
                  <a:pt x="2438950" y="-9103"/>
                  <a:pt x="2501306" y="10118"/>
                  <a:pt x="2535028" y="0"/>
                </a:cubicBezTo>
                <a:cubicBezTo>
                  <a:pt x="2568750" y="-10118"/>
                  <a:pt x="3061180" y="102063"/>
                  <a:pt x="3403510" y="0"/>
                </a:cubicBezTo>
                <a:cubicBezTo>
                  <a:pt x="3745840" y="-102063"/>
                  <a:pt x="3534637" y="15700"/>
                  <a:pt x="3567817" y="0"/>
                </a:cubicBezTo>
                <a:cubicBezTo>
                  <a:pt x="3600997" y="-15700"/>
                  <a:pt x="3971235" y="53845"/>
                  <a:pt x="4154629" y="0"/>
                </a:cubicBezTo>
                <a:cubicBezTo>
                  <a:pt x="4338023" y="-53845"/>
                  <a:pt x="4393612" y="26617"/>
                  <a:pt x="4459771" y="0"/>
                </a:cubicBezTo>
                <a:cubicBezTo>
                  <a:pt x="4525930" y="-26617"/>
                  <a:pt x="4648682" y="3635"/>
                  <a:pt x="4764913" y="0"/>
                </a:cubicBezTo>
                <a:cubicBezTo>
                  <a:pt x="4881144" y="-3635"/>
                  <a:pt x="4955718" y="27228"/>
                  <a:pt x="5070056" y="0"/>
                </a:cubicBezTo>
                <a:cubicBezTo>
                  <a:pt x="5184394" y="-27228"/>
                  <a:pt x="5253521" y="3302"/>
                  <a:pt x="5375198" y="0"/>
                </a:cubicBezTo>
                <a:cubicBezTo>
                  <a:pt x="5496875" y="-3302"/>
                  <a:pt x="5646265" y="53427"/>
                  <a:pt x="5821175" y="0"/>
                </a:cubicBezTo>
                <a:cubicBezTo>
                  <a:pt x="5996085" y="-53427"/>
                  <a:pt x="6006990" y="28115"/>
                  <a:pt x="6126317" y="0"/>
                </a:cubicBezTo>
                <a:cubicBezTo>
                  <a:pt x="6245644" y="-28115"/>
                  <a:pt x="6402626" y="46096"/>
                  <a:pt x="6572294" y="0"/>
                </a:cubicBezTo>
                <a:cubicBezTo>
                  <a:pt x="6741962" y="-46096"/>
                  <a:pt x="7030102" y="55019"/>
                  <a:pt x="7299941" y="0"/>
                </a:cubicBezTo>
                <a:cubicBezTo>
                  <a:pt x="7569780" y="-55019"/>
                  <a:pt x="7458303" y="6514"/>
                  <a:pt x="7605084" y="0"/>
                </a:cubicBezTo>
                <a:cubicBezTo>
                  <a:pt x="7751865" y="-6514"/>
                  <a:pt x="7690531" y="18166"/>
                  <a:pt x="7769391" y="0"/>
                </a:cubicBezTo>
                <a:cubicBezTo>
                  <a:pt x="7848251" y="-18166"/>
                  <a:pt x="8437642" y="22595"/>
                  <a:pt x="8637873" y="0"/>
                </a:cubicBezTo>
                <a:cubicBezTo>
                  <a:pt x="8838104" y="-22595"/>
                  <a:pt x="8749462" y="1564"/>
                  <a:pt x="8802180" y="0"/>
                </a:cubicBezTo>
                <a:cubicBezTo>
                  <a:pt x="8854898" y="-1564"/>
                  <a:pt x="9213908" y="36303"/>
                  <a:pt x="9388992" y="0"/>
                </a:cubicBezTo>
                <a:cubicBezTo>
                  <a:pt x="9564076" y="-36303"/>
                  <a:pt x="9473961" y="18020"/>
                  <a:pt x="9553299" y="0"/>
                </a:cubicBezTo>
                <a:cubicBezTo>
                  <a:pt x="9632637" y="-18020"/>
                  <a:pt x="10003733" y="30889"/>
                  <a:pt x="10280946" y="0"/>
                </a:cubicBezTo>
                <a:cubicBezTo>
                  <a:pt x="10558159" y="-30889"/>
                  <a:pt x="10628541" y="9554"/>
                  <a:pt x="10867758" y="0"/>
                </a:cubicBezTo>
                <a:cubicBezTo>
                  <a:pt x="11106975" y="-9554"/>
                  <a:pt x="11423352" y="4274"/>
                  <a:pt x="11595405" y="0"/>
                </a:cubicBezTo>
                <a:cubicBezTo>
                  <a:pt x="11767458" y="-4274"/>
                  <a:pt x="11896155" y="43348"/>
                  <a:pt x="12182217" y="0"/>
                </a:cubicBezTo>
                <a:cubicBezTo>
                  <a:pt x="12468279" y="-43348"/>
                  <a:pt x="12644335" y="3082"/>
                  <a:pt x="12909864" y="0"/>
                </a:cubicBezTo>
                <a:cubicBezTo>
                  <a:pt x="13175393" y="-3082"/>
                  <a:pt x="13762918" y="39153"/>
                  <a:pt x="14083488" y="0"/>
                </a:cubicBezTo>
                <a:cubicBezTo>
                  <a:pt x="14096283" y="140250"/>
                  <a:pt x="14072704" y="344972"/>
                  <a:pt x="14083488" y="688491"/>
                </a:cubicBezTo>
                <a:cubicBezTo>
                  <a:pt x="14094272" y="1032010"/>
                  <a:pt x="14033214" y="1122266"/>
                  <a:pt x="14083488" y="1234535"/>
                </a:cubicBezTo>
                <a:cubicBezTo>
                  <a:pt x="14133762" y="1346804"/>
                  <a:pt x="14056363" y="1605030"/>
                  <a:pt x="14083488" y="1828062"/>
                </a:cubicBezTo>
                <a:cubicBezTo>
                  <a:pt x="14110613" y="2051094"/>
                  <a:pt x="14062607" y="2145925"/>
                  <a:pt x="14083488" y="2326624"/>
                </a:cubicBezTo>
                <a:cubicBezTo>
                  <a:pt x="14104369" y="2507323"/>
                  <a:pt x="14016740" y="2859506"/>
                  <a:pt x="14083488" y="3015115"/>
                </a:cubicBezTo>
                <a:cubicBezTo>
                  <a:pt x="14150236" y="3170724"/>
                  <a:pt x="14030419" y="3309046"/>
                  <a:pt x="14083488" y="3466195"/>
                </a:cubicBezTo>
                <a:cubicBezTo>
                  <a:pt x="14136557" y="3623344"/>
                  <a:pt x="14051310" y="3701749"/>
                  <a:pt x="14083488" y="3917276"/>
                </a:cubicBezTo>
                <a:cubicBezTo>
                  <a:pt x="14115666" y="4132803"/>
                  <a:pt x="14069898" y="4560433"/>
                  <a:pt x="14083488" y="4748213"/>
                </a:cubicBezTo>
                <a:cubicBezTo>
                  <a:pt x="13901430" y="4794913"/>
                  <a:pt x="13675820" y="4703826"/>
                  <a:pt x="13496676" y="4748213"/>
                </a:cubicBezTo>
                <a:cubicBezTo>
                  <a:pt x="13317532" y="4792600"/>
                  <a:pt x="13002251" y="4696675"/>
                  <a:pt x="12628194" y="4748213"/>
                </a:cubicBezTo>
                <a:cubicBezTo>
                  <a:pt x="12254137" y="4799751"/>
                  <a:pt x="12308404" y="4718474"/>
                  <a:pt x="12041382" y="4748213"/>
                </a:cubicBezTo>
                <a:cubicBezTo>
                  <a:pt x="11774360" y="4777952"/>
                  <a:pt x="11915680" y="4733820"/>
                  <a:pt x="11877075" y="4748213"/>
                </a:cubicBezTo>
                <a:cubicBezTo>
                  <a:pt x="11838470" y="4762606"/>
                  <a:pt x="11659172" y="4717991"/>
                  <a:pt x="11571933" y="4748213"/>
                </a:cubicBezTo>
                <a:cubicBezTo>
                  <a:pt x="11484694" y="4778435"/>
                  <a:pt x="11236542" y="4703230"/>
                  <a:pt x="11125956" y="4748213"/>
                </a:cubicBezTo>
                <a:cubicBezTo>
                  <a:pt x="11015370" y="4793196"/>
                  <a:pt x="10727182" y="4711001"/>
                  <a:pt x="10398309" y="4748213"/>
                </a:cubicBezTo>
                <a:cubicBezTo>
                  <a:pt x="10069436" y="4785425"/>
                  <a:pt x="9948746" y="4676804"/>
                  <a:pt x="9670662" y="4748213"/>
                </a:cubicBezTo>
                <a:cubicBezTo>
                  <a:pt x="9392578" y="4819622"/>
                  <a:pt x="9302448" y="4736634"/>
                  <a:pt x="9083850" y="4748213"/>
                </a:cubicBezTo>
                <a:cubicBezTo>
                  <a:pt x="8865252" y="4759792"/>
                  <a:pt x="8836575" y="4716755"/>
                  <a:pt x="8637873" y="4748213"/>
                </a:cubicBezTo>
                <a:cubicBezTo>
                  <a:pt x="8439171" y="4779671"/>
                  <a:pt x="7994942" y="4724213"/>
                  <a:pt x="7769391" y="4748213"/>
                </a:cubicBezTo>
                <a:cubicBezTo>
                  <a:pt x="7543840" y="4772213"/>
                  <a:pt x="7426701" y="4688284"/>
                  <a:pt x="7182579" y="4748213"/>
                </a:cubicBezTo>
                <a:cubicBezTo>
                  <a:pt x="6938457" y="4808142"/>
                  <a:pt x="6974209" y="4746237"/>
                  <a:pt x="6877437" y="4748213"/>
                </a:cubicBezTo>
                <a:cubicBezTo>
                  <a:pt x="6780665" y="4750189"/>
                  <a:pt x="6633537" y="4720932"/>
                  <a:pt x="6572294" y="4748213"/>
                </a:cubicBezTo>
                <a:cubicBezTo>
                  <a:pt x="6511051" y="4775494"/>
                  <a:pt x="6441266" y="4742528"/>
                  <a:pt x="6407987" y="4748213"/>
                </a:cubicBezTo>
                <a:cubicBezTo>
                  <a:pt x="6374708" y="4753898"/>
                  <a:pt x="6069076" y="4740066"/>
                  <a:pt x="5821175" y="4748213"/>
                </a:cubicBezTo>
                <a:cubicBezTo>
                  <a:pt x="5573274" y="4756360"/>
                  <a:pt x="5627700" y="4726886"/>
                  <a:pt x="5516033" y="4748213"/>
                </a:cubicBezTo>
                <a:cubicBezTo>
                  <a:pt x="5404366" y="4769540"/>
                  <a:pt x="5030600" y="4681297"/>
                  <a:pt x="4647551" y="4748213"/>
                </a:cubicBezTo>
                <a:cubicBezTo>
                  <a:pt x="4264502" y="4815129"/>
                  <a:pt x="4280483" y="4675522"/>
                  <a:pt x="3919904" y="4748213"/>
                </a:cubicBezTo>
                <a:cubicBezTo>
                  <a:pt x="3559325" y="4820904"/>
                  <a:pt x="3629194" y="4723896"/>
                  <a:pt x="3473927" y="4748213"/>
                </a:cubicBezTo>
                <a:cubicBezTo>
                  <a:pt x="3318660" y="4772530"/>
                  <a:pt x="2930703" y="4651835"/>
                  <a:pt x="2605445" y="4748213"/>
                </a:cubicBezTo>
                <a:cubicBezTo>
                  <a:pt x="2280187" y="4844591"/>
                  <a:pt x="2163500" y="4689583"/>
                  <a:pt x="2018633" y="4748213"/>
                </a:cubicBezTo>
                <a:cubicBezTo>
                  <a:pt x="1873766" y="4806843"/>
                  <a:pt x="1811816" y="4723115"/>
                  <a:pt x="1713491" y="4748213"/>
                </a:cubicBezTo>
                <a:cubicBezTo>
                  <a:pt x="1615166" y="4773311"/>
                  <a:pt x="1135646" y="4672598"/>
                  <a:pt x="845009" y="4748213"/>
                </a:cubicBezTo>
                <a:cubicBezTo>
                  <a:pt x="554372" y="4823828"/>
                  <a:pt x="649625" y="4734151"/>
                  <a:pt x="539867" y="4748213"/>
                </a:cubicBezTo>
                <a:cubicBezTo>
                  <a:pt x="430109" y="4762275"/>
                  <a:pt x="206798" y="4737824"/>
                  <a:pt x="0" y="4748213"/>
                </a:cubicBezTo>
                <a:cubicBezTo>
                  <a:pt x="-13115" y="4540558"/>
                  <a:pt x="66580" y="4418133"/>
                  <a:pt x="0" y="4154686"/>
                </a:cubicBezTo>
                <a:cubicBezTo>
                  <a:pt x="-66580" y="3891239"/>
                  <a:pt x="1093" y="3823260"/>
                  <a:pt x="0" y="3608642"/>
                </a:cubicBezTo>
                <a:cubicBezTo>
                  <a:pt x="-1093" y="3394024"/>
                  <a:pt x="20255" y="3231453"/>
                  <a:pt x="0" y="3015115"/>
                </a:cubicBezTo>
                <a:cubicBezTo>
                  <a:pt x="-20255" y="2798777"/>
                  <a:pt x="9864" y="2678126"/>
                  <a:pt x="0" y="2421589"/>
                </a:cubicBezTo>
                <a:cubicBezTo>
                  <a:pt x="-9864" y="2165052"/>
                  <a:pt x="42787" y="2185316"/>
                  <a:pt x="0" y="1970508"/>
                </a:cubicBezTo>
                <a:cubicBezTo>
                  <a:pt x="-42787" y="1755700"/>
                  <a:pt x="48209" y="1597062"/>
                  <a:pt x="0" y="1329500"/>
                </a:cubicBezTo>
                <a:cubicBezTo>
                  <a:pt x="-48209" y="1061938"/>
                  <a:pt x="46601" y="960473"/>
                  <a:pt x="0" y="688491"/>
                </a:cubicBezTo>
                <a:cubicBezTo>
                  <a:pt x="-46601" y="416509"/>
                  <a:pt x="24621" y="252968"/>
                  <a:pt x="0" y="0"/>
                </a:cubicBezTo>
                <a:close/>
              </a:path>
              <a:path w="14083488" h="4748213" stroke="0" extrusionOk="0">
                <a:moveTo>
                  <a:pt x="0" y="0"/>
                </a:moveTo>
                <a:cubicBezTo>
                  <a:pt x="207858" y="-26223"/>
                  <a:pt x="329361" y="2403"/>
                  <a:pt x="445977" y="0"/>
                </a:cubicBezTo>
                <a:cubicBezTo>
                  <a:pt x="562593" y="-2403"/>
                  <a:pt x="544225" y="1"/>
                  <a:pt x="610284" y="0"/>
                </a:cubicBezTo>
                <a:cubicBezTo>
                  <a:pt x="676343" y="-1"/>
                  <a:pt x="1054525" y="64283"/>
                  <a:pt x="1478766" y="0"/>
                </a:cubicBezTo>
                <a:cubicBezTo>
                  <a:pt x="1903007" y="-64283"/>
                  <a:pt x="1774063" y="39882"/>
                  <a:pt x="1924743" y="0"/>
                </a:cubicBezTo>
                <a:cubicBezTo>
                  <a:pt x="2075423" y="-39882"/>
                  <a:pt x="2274886" y="43268"/>
                  <a:pt x="2370720" y="0"/>
                </a:cubicBezTo>
                <a:cubicBezTo>
                  <a:pt x="2466554" y="-43268"/>
                  <a:pt x="2892110" y="76065"/>
                  <a:pt x="3239202" y="0"/>
                </a:cubicBezTo>
                <a:cubicBezTo>
                  <a:pt x="3586294" y="-76065"/>
                  <a:pt x="3437238" y="18283"/>
                  <a:pt x="3544344" y="0"/>
                </a:cubicBezTo>
                <a:cubicBezTo>
                  <a:pt x="3651450" y="-18283"/>
                  <a:pt x="4139117" y="72462"/>
                  <a:pt x="4412826" y="0"/>
                </a:cubicBezTo>
                <a:cubicBezTo>
                  <a:pt x="4686535" y="-72462"/>
                  <a:pt x="4897878" y="101495"/>
                  <a:pt x="5281308" y="0"/>
                </a:cubicBezTo>
                <a:cubicBezTo>
                  <a:pt x="5664738" y="-101495"/>
                  <a:pt x="5719999" y="2714"/>
                  <a:pt x="5868120" y="0"/>
                </a:cubicBezTo>
                <a:cubicBezTo>
                  <a:pt x="6016241" y="-2714"/>
                  <a:pt x="6472185" y="51243"/>
                  <a:pt x="6736602" y="0"/>
                </a:cubicBezTo>
                <a:cubicBezTo>
                  <a:pt x="7001019" y="-51243"/>
                  <a:pt x="6994117" y="37382"/>
                  <a:pt x="7182579" y="0"/>
                </a:cubicBezTo>
                <a:cubicBezTo>
                  <a:pt x="7371041" y="-37382"/>
                  <a:pt x="7442095" y="22443"/>
                  <a:pt x="7628556" y="0"/>
                </a:cubicBezTo>
                <a:cubicBezTo>
                  <a:pt x="7815017" y="-22443"/>
                  <a:pt x="8015815" y="51896"/>
                  <a:pt x="8356203" y="0"/>
                </a:cubicBezTo>
                <a:cubicBezTo>
                  <a:pt x="8696591" y="-51896"/>
                  <a:pt x="8690105" y="32542"/>
                  <a:pt x="8802180" y="0"/>
                </a:cubicBezTo>
                <a:cubicBezTo>
                  <a:pt x="8914255" y="-32542"/>
                  <a:pt x="9308499" y="71186"/>
                  <a:pt x="9670662" y="0"/>
                </a:cubicBezTo>
                <a:cubicBezTo>
                  <a:pt x="10032825" y="-71186"/>
                  <a:pt x="10236099" y="55948"/>
                  <a:pt x="10539144" y="0"/>
                </a:cubicBezTo>
                <a:cubicBezTo>
                  <a:pt x="10842189" y="-55948"/>
                  <a:pt x="10918999" y="35296"/>
                  <a:pt x="11125956" y="0"/>
                </a:cubicBezTo>
                <a:cubicBezTo>
                  <a:pt x="11332913" y="-35296"/>
                  <a:pt x="11470431" y="11679"/>
                  <a:pt x="11571933" y="0"/>
                </a:cubicBezTo>
                <a:cubicBezTo>
                  <a:pt x="11673435" y="-11679"/>
                  <a:pt x="11673380" y="9158"/>
                  <a:pt x="11736240" y="0"/>
                </a:cubicBezTo>
                <a:cubicBezTo>
                  <a:pt x="11799100" y="-9158"/>
                  <a:pt x="11961740" y="7210"/>
                  <a:pt x="12041382" y="0"/>
                </a:cubicBezTo>
                <a:cubicBezTo>
                  <a:pt x="12121024" y="-7210"/>
                  <a:pt x="12240038" y="3106"/>
                  <a:pt x="12346524" y="0"/>
                </a:cubicBezTo>
                <a:cubicBezTo>
                  <a:pt x="12453010" y="-3106"/>
                  <a:pt x="12629162" y="48971"/>
                  <a:pt x="12792502" y="0"/>
                </a:cubicBezTo>
                <a:cubicBezTo>
                  <a:pt x="12955842" y="-48971"/>
                  <a:pt x="13612678" y="120325"/>
                  <a:pt x="14083488" y="0"/>
                </a:cubicBezTo>
                <a:cubicBezTo>
                  <a:pt x="14104672" y="190066"/>
                  <a:pt x="14019391" y="416446"/>
                  <a:pt x="14083488" y="593527"/>
                </a:cubicBezTo>
                <a:cubicBezTo>
                  <a:pt x="14147585" y="770608"/>
                  <a:pt x="14052885" y="987949"/>
                  <a:pt x="14083488" y="1187053"/>
                </a:cubicBezTo>
                <a:cubicBezTo>
                  <a:pt x="14114091" y="1386157"/>
                  <a:pt x="14056440" y="1642252"/>
                  <a:pt x="14083488" y="1780580"/>
                </a:cubicBezTo>
                <a:cubicBezTo>
                  <a:pt x="14110536" y="1918908"/>
                  <a:pt x="14079307" y="2178986"/>
                  <a:pt x="14083488" y="2469071"/>
                </a:cubicBezTo>
                <a:cubicBezTo>
                  <a:pt x="14087669" y="2759156"/>
                  <a:pt x="14060935" y="2846749"/>
                  <a:pt x="14083488" y="3110080"/>
                </a:cubicBezTo>
                <a:cubicBezTo>
                  <a:pt x="14106041" y="3373411"/>
                  <a:pt x="14032161" y="3342418"/>
                  <a:pt x="14083488" y="3561160"/>
                </a:cubicBezTo>
                <a:cubicBezTo>
                  <a:pt x="14134815" y="3779902"/>
                  <a:pt x="14036605" y="3977312"/>
                  <a:pt x="14083488" y="4107204"/>
                </a:cubicBezTo>
                <a:cubicBezTo>
                  <a:pt x="14130371" y="4237096"/>
                  <a:pt x="14007070" y="4613247"/>
                  <a:pt x="14083488" y="4748213"/>
                </a:cubicBezTo>
                <a:cubicBezTo>
                  <a:pt x="13826565" y="4781909"/>
                  <a:pt x="13773018" y="4685359"/>
                  <a:pt x="13496676" y="4748213"/>
                </a:cubicBezTo>
                <a:cubicBezTo>
                  <a:pt x="13220334" y="4811067"/>
                  <a:pt x="13308269" y="4740546"/>
                  <a:pt x="13191534" y="4748213"/>
                </a:cubicBezTo>
                <a:cubicBezTo>
                  <a:pt x="13074799" y="4755880"/>
                  <a:pt x="13101711" y="4742633"/>
                  <a:pt x="13027226" y="4748213"/>
                </a:cubicBezTo>
                <a:cubicBezTo>
                  <a:pt x="12952741" y="4753793"/>
                  <a:pt x="12861358" y="4717423"/>
                  <a:pt x="12722084" y="4748213"/>
                </a:cubicBezTo>
                <a:cubicBezTo>
                  <a:pt x="12582810" y="4779003"/>
                  <a:pt x="12201189" y="4732666"/>
                  <a:pt x="11994437" y="4748213"/>
                </a:cubicBezTo>
                <a:cubicBezTo>
                  <a:pt x="11787685" y="4763760"/>
                  <a:pt x="11756119" y="4734622"/>
                  <a:pt x="11689295" y="4748213"/>
                </a:cubicBezTo>
                <a:cubicBezTo>
                  <a:pt x="11622471" y="4761804"/>
                  <a:pt x="11586890" y="4737688"/>
                  <a:pt x="11524988" y="4748213"/>
                </a:cubicBezTo>
                <a:cubicBezTo>
                  <a:pt x="11463086" y="4758738"/>
                  <a:pt x="11354768" y="4745949"/>
                  <a:pt x="11219845" y="4748213"/>
                </a:cubicBezTo>
                <a:cubicBezTo>
                  <a:pt x="11084922" y="4750477"/>
                  <a:pt x="10875457" y="4742728"/>
                  <a:pt x="10773868" y="4748213"/>
                </a:cubicBezTo>
                <a:cubicBezTo>
                  <a:pt x="10672279" y="4753698"/>
                  <a:pt x="10322607" y="4719007"/>
                  <a:pt x="10187056" y="4748213"/>
                </a:cubicBezTo>
                <a:cubicBezTo>
                  <a:pt x="10051505" y="4777419"/>
                  <a:pt x="10017381" y="4728948"/>
                  <a:pt x="9881914" y="4748213"/>
                </a:cubicBezTo>
                <a:cubicBezTo>
                  <a:pt x="9746447" y="4767478"/>
                  <a:pt x="9334149" y="4683249"/>
                  <a:pt x="9013432" y="4748213"/>
                </a:cubicBezTo>
                <a:cubicBezTo>
                  <a:pt x="8692715" y="4813177"/>
                  <a:pt x="8608247" y="4679474"/>
                  <a:pt x="8426620" y="4748213"/>
                </a:cubicBezTo>
                <a:cubicBezTo>
                  <a:pt x="8244993" y="4816952"/>
                  <a:pt x="7768306" y="4732657"/>
                  <a:pt x="7558139" y="4748213"/>
                </a:cubicBezTo>
                <a:cubicBezTo>
                  <a:pt x="7347972" y="4763769"/>
                  <a:pt x="7006142" y="4661600"/>
                  <a:pt x="6830492" y="4748213"/>
                </a:cubicBezTo>
                <a:cubicBezTo>
                  <a:pt x="6654842" y="4834826"/>
                  <a:pt x="6499390" y="4727660"/>
                  <a:pt x="6384515" y="4748213"/>
                </a:cubicBezTo>
                <a:cubicBezTo>
                  <a:pt x="6269640" y="4768766"/>
                  <a:pt x="6016476" y="4715433"/>
                  <a:pt x="5656868" y="4748213"/>
                </a:cubicBezTo>
                <a:cubicBezTo>
                  <a:pt x="5297260" y="4780993"/>
                  <a:pt x="5436268" y="4717150"/>
                  <a:pt x="5351725" y="4748213"/>
                </a:cubicBezTo>
                <a:cubicBezTo>
                  <a:pt x="5267182" y="4779276"/>
                  <a:pt x="4912432" y="4691320"/>
                  <a:pt x="4764913" y="4748213"/>
                </a:cubicBezTo>
                <a:cubicBezTo>
                  <a:pt x="4617394" y="4805106"/>
                  <a:pt x="4651917" y="4737554"/>
                  <a:pt x="4600606" y="4748213"/>
                </a:cubicBezTo>
                <a:cubicBezTo>
                  <a:pt x="4549295" y="4758872"/>
                  <a:pt x="4112304" y="4666100"/>
                  <a:pt x="3732124" y="4748213"/>
                </a:cubicBezTo>
                <a:cubicBezTo>
                  <a:pt x="3351944" y="4830326"/>
                  <a:pt x="3295060" y="4683844"/>
                  <a:pt x="3145312" y="4748213"/>
                </a:cubicBezTo>
                <a:cubicBezTo>
                  <a:pt x="2995564" y="4812582"/>
                  <a:pt x="2597347" y="4719578"/>
                  <a:pt x="2276831" y="4748213"/>
                </a:cubicBezTo>
                <a:cubicBezTo>
                  <a:pt x="1956315" y="4776848"/>
                  <a:pt x="2049927" y="4738591"/>
                  <a:pt x="1830853" y="4748213"/>
                </a:cubicBezTo>
                <a:cubicBezTo>
                  <a:pt x="1611779" y="4757835"/>
                  <a:pt x="1599990" y="4722500"/>
                  <a:pt x="1525711" y="4748213"/>
                </a:cubicBezTo>
                <a:cubicBezTo>
                  <a:pt x="1451432" y="4773926"/>
                  <a:pt x="1151830" y="4716897"/>
                  <a:pt x="938899" y="4748213"/>
                </a:cubicBezTo>
                <a:cubicBezTo>
                  <a:pt x="725968" y="4779529"/>
                  <a:pt x="209941" y="4682755"/>
                  <a:pt x="0" y="4748213"/>
                </a:cubicBezTo>
                <a:cubicBezTo>
                  <a:pt x="-14369" y="4610074"/>
                  <a:pt x="58870" y="4334630"/>
                  <a:pt x="0" y="4059722"/>
                </a:cubicBezTo>
                <a:cubicBezTo>
                  <a:pt x="-58870" y="3784814"/>
                  <a:pt x="40007" y="3712235"/>
                  <a:pt x="0" y="3466195"/>
                </a:cubicBezTo>
                <a:cubicBezTo>
                  <a:pt x="-40007" y="3220155"/>
                  <a:pt x="49577" y="3114135"/>
                  <a:pt x="0" y="2920151"/>
                </a:cubicBezTo>
                <a:cubicBezTo>
                  <a:pt x="-49577" y="2726167"/>
                  <a:pt x="2397" y="2616402"/>
                  <a:pt x="0" y="2374107"/>
                </a:cubicBezTo>
                <a:cubicBezTo>
                  <a:pt x="-2397" y="2131812"/>
                  <a:pt x="9248" y="2100646"/>
                  <a:pt x="0" y="1828062"/>
                </a:cubicBezTo>
                <a:cubicBezTo>
                  <a:pt x="-9248" y="1555478"/>
                  <a:pt x="30424" y="1408737"/>
                  <a:pt x="0" y="1282018"/>
                </a:cubicBezTo>
                <a:cubicBezTo>
                  <a:pt x="-30424" y="1155299"/>
                  <a:pt x="38509" y="854936"/>
                  <a:pt x="0" y="641009"/>
                </a:cubicBezTo>
                <a:cubicBezTo>
                  <a:pt x="-38509" y="427082"/>
                  <a:pt x="44085" y="307641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EBC824-986D-B450-0911-63505E18321F}"/>
              </a:ext>
            </a:extLst>
          </p:cNvPr>
          <p:cNvSpPr/>
          <p:nvPr/>
        </p:nvSpPr>
        <p:spPr>
          <a:xfrm rot="807653">
            <a:off x="-581883" y="1248251"/>
            <a:ext cx="13813679" cy="4363127"/>
          </a:xfrm>
          <a:custGeom>
            <a:avLst/>
            <a:gdLst>
              <a:gd name="connsiteX0" fmla="*/ 0 w 13813679"/>
              <a:gd name="connsiteY0" fmla="*/ 0 h 4363127"/>
              <a:gd name="connsiteX1" fmla="*/ 437433 w 13813679"/>
              <a:gd name="connsiteY1" fmla="*/ 0 h 4363127"/>
              <a:gd name="connsiteX2" fmla="*/ 598593 w 13813679"/>
              <a:gd name="connsiteY2" fmla="*/ 0 h 4363127"/>
              <a:gd name="connsiteX3" fmla="*/ 1450436 w 13813679"/>
              <a:gd name="connsiteY3" fmla="*/ 0 h 4363127"/>
              <a:gd name="connsiteX4" fmla="*/ 1887869 w 13813679"/>
              <a:gd name="connsiteY4" fmla="*/ 0 h 4363127"/>
              <a:gd name="connsiteX5" fmla="*/ 2325303 w 13813679"/>
              <a:gd name="connsiteY5" fmla="*/ 0 h 4363127"/>
              <a:gd name="connsiteX6" fmla="*/ 3177146 w 13813679"/>
              <a:gd name="connsiteY6" fmla="*/ 0 h 4363127"/>
              <a:gd name="connsiteX7" fmla="*/ 3476443 w 13813679"/>
              <a:gd name="connsiteY7" fmla="*/ 0 h 4363127"/>
              <a:gd name="connsiteX8" fmla="*/ 4328286 w 13813679"/>
              <a:gd name="connsiteY8" fmla="*/ 0 h 4363127"/>
              <a:gd name="connsiteX9" fmla="*/ 5180130 w 13813679"/>
              <a:gd name="connsiteY9" fmla="*/ 0 h 4363127"/>
              <a:gd name="connsiteX10" fmla="*/ 5755700 w 13813679"/>
              <a:gd name="connsiteY10" fmla="*/ 0 h 4363127"/>
              <a:gd name="connsiteX11" fmla="*/ 6607543 w 13813679"/>
              <a:gd name="connsiteY11" fmla="*/ 0 h 4363127"/>
              <a:gd name="connsiteX12" fmla="*/ 7044976 w 13813679"/>
              <a:gd name="connsiteY12" fmla="*/ 0 h 4363127"/>
              <a:gd name="connsiteX13" fmla="*/ 7482409 w 13813679"/>
              <a:gd name="connsiteY13" fmla="*/ 0 h 4363127"/>
              <a:gd name="connsiteX14" fmla="*/ 8196116 w 13813679"/>
              <a:gd name="connsiteY14" fmla="*/ 0 h 4363127"/>
              <a:gd name="connsiteX15" fmla="*/ 8633549 w 13813679"/>
              <a:gd name="connsiteY15" fmla="*/ 0 h 4363127"/>
              <a:gd name="connsiteX16" fmla="*/ 9485393 w 13813679"/>
              <a:gd name="connsiteY16" fmla="*/ 0 h 4363127"/>
              <a:gd name="connsiteX17" fmla="*/ 10337236 w 13813679"/>
              <a:gd name="connsiteY17" fmla="*/ 0 h 4363127"/>
              <a:gd name="connsiteX18" fmla="*/ 10912806 w 13813679"/>
              <a:gd name="connsiteY18" fmla="*/ 0 h 4363127"/>
              <a:gd name="connsiteX19" fmla="*/ 11350240 w 13813679"/>
              <a:gd name="connsiteY19" fmla="*/ 0 h 4363127"/>
              <a:gd name="connsiteX20" fmla="*/ 11511399 w 13813679"/>
              <a:gd name="connsiteY20" fmla="*/ 0 h 4363127"/>
              <a:gd name="connsiteX21" fmla="*/ 11810696 w 13813679"/>
              <a:gd name="connsiteY21" fmla="*/ 0 h 4363127"/>
              <a:gd name="connsiteX22" fmla="*/ 12109992 w 13813679"/>
              <a:gd name="connsiteY22" fmla="*/ 0 h 4363127"/>
              <a:gd name="connsiteX23" fmla="*/ 12547425 w 13813679"/>
              <a:gd name="connsiteY23" fmla="*/ 0 h 4363127"/>
              <a:gd name="connsiteX24" fmla="*/ 13813679 w 13813679"/>
              <a:gd name="connsiteY24" fmla="*/ 0 h 4363127"/>
              <a:gd name="connsiteX25" fmla="*/ 13813679 w 13813679"/>
              <a:gd name="connsiteY25" fmla="*/ 545391 h 4363127"/>
              <a:gd name="connsiteX26" fmla="*/ 13813679 w 13813679"/>
              <a:gd name="connsiteY26" fmla="*/ 1090782 h 4363127"/>
              <a:gd name="connsiteX27" fmla="*/ 13813679 w 13813679"/>
              <a:gd name="connsiteY27" fmla="*/ 1636173 h 4363127"/>
              <a:gd name="connsiteX28" fmla="*/ 13813679 w 13813679"/>
              <a:gd name="connsiteY28" fmla="*/ 2268826 h 4363127"/>
              <a:gd name="connsiteX29" fmla="*/ 13813679 w 13813679"/>
              <a:gd name="connsiteY29" fmla="*/ 2857848 h 4363127"/>
              <a:gd name="connsiteX30" fmla="*/ 13813679 w 13813679"/>
              <a:gd name="connsiteY30" fmla="*/ 3272345 h 4363127"/>
              <a:gd name="connsiteX31" fmla="*/ 13813679 w 13813679"/>
              <a:gd name="connsiteY31" fmla="*/ 3774105 h 4363127"/>
              <a:gd name="connsiteX32" fmla="*/ 13813679 w 13813679"/>
              <a:gd name="connsiteY32" fmla="*/ 4363127 h 4363127"/>
              <a:gd name="connsiteX33" fmla="*/ 13238109 w 13813679"/>
              <a:gd name="connsiteY33" fmla="*/ 4363127 h 4363127"/>
              <a:gd name="connsiteX34" fmla="*/ 12938813 w 13813679"/>
              <a:gd name="connsiteY34" fmla="*/ 4363127 h 4363127"/>
              <a:gd name="connsiteX35" fmla="*/ 12777653 w 13813679"/>
              <a:gd name="connsiteY35" fmla="*/ 4363127 h 4363127"/>
              <a:gd name="connsiteX36" fmla="*/ 12478357 w 13813679"/>
              <a:gd name="connsiteY36" fmla="*/ 4363127 h 4363127"/>
              <a:gd name="connsiteX37" fmla="*/ 11764650 w 13813679"/>
              <a:gd name="connsiteY37" fmla="*/ 4363127 h 4363127"/>
              <a:gd name="connsiteX38" fmla="*/ 11465354 w 13813679"/>
              <a:gd name="connsiteY38" fmla="*/ 4363127 h 4363127"/>
              <a:gd name="connsiteX39" fmla="*/ 11304194 w 13813679"/>
              <a:gd name="connsiteY39" fmla="*/ 4363127 h 4363127"/>
              <a:gd name="connsiteX40" fmla="*/ 11004898 w 13813679"/>
              <a:gd name="connsiteY40" fmla="*/ 4363127 h 4363127"/>
              <a:gd name="connsiteX41" fmla="*/ 10567464 w 13813679"/>
              <a:gd name="connsiteY41" fmla="*/ 4363127 h 4363127"/>
              <a:gd name="connsiteX42" fmla="*/ 9991894 w 13813679"/>
              <a:gd name="connsiteY42" fmla="*/ 4363127 h 4363127"/>
              <a:gd name="connsiteX43" fmla="*/ 9692598 w 13813679"/>
              <a:gd name="connsiteY43" fmla="*/ 4363127 h 4363127"/>
              <a:gd name="connsiteX44" fmla="*/ 8840755 w 13813679"/>
              <a:gd name="connsiteY44" fmla="*/ 4363127 h 4363127"/>
              <a:gd name="connsiteX45" fmla="*/ 8265185 w 13813679"/>
              <a:gd name="connsiteY45" fmla="*/ 4363127 h 4363127"/>
              <a:gd name="connsiteX46" fmla="*/ 7413341 w 13813679"/>
              <a:gd name="connsiteY46" fmla="*/ 4363127 h 4363127"/>
              <a:gd name="connsiteX47" fmla="*/ 6699634 w 13813679"/>
              <a:gd name="connsiteY47" fmla="*/ 4363127 h 4363127"/>
              <a:gd name="connsiteX48" fmla="*/ 6262201 w 13813679"/>
              <a:gd name="connsiteY48" fmla="*/ 4363127 h 4363127"/>
              <a:gd name="connsiteX49" fmla="*/ 5548494 w 13813679"/>
              <a:gd name="connsiteY49" fmla="*/ 4363127 h 4363127"/>
              <a:gd name="connsiteX50" fmla="*/ 5249198 w 13813679"/>
              <a:gd name="connsiteY50" fmla="*/ 4363127 h 4363127"/>
              <a:gd name="connsiteX51" fmla="*/ 4673628 w 13813679"/>
              <a:gd name="connsiteY51" fmla="*/ 4363127 h 4363127"/>
              <a:gd name="connsiteX52" fmla="*/ 4512468 w 13813679"/>
              <a:gd name="connsiteY52" fmla="*/ 4363127 h 4363127"/>
              <a:gd name="connsiteX53" fmla="*/ 3660625 w 13813679"/>
              <a:gd name="connsiteY53" fmla="*/ 4363127 h 4363127"/>
              <a:gd name="connsiteX54" fmla="*/ 3085055 w 13813679"/>
              <a:gd name="connsiteY54" fmla="*/ 4363127 h 4363127"/>
              <a:gd name="connsiteX55" fmla="*/ 2233211 w 13813679"/>
              <a:gd name="connsiteY55" fmla="*/ 4363127 h 4363127"/>
              <a:gd name="connsiteX56" fmla="*/ 1795778 w 13813679"/>
              <a:gd name="connsiteY56" fmla="*/ 4363127 h 4363127"/>
              <a:gd name="connsiteX57" fmla="*/ 1496482 w 13813679"/>
              <a:gd name="connsiteY57" fmla="*/ 4363127 h 4363127"/>
              <a:gd name="connsiteX58" fmla="*/ 920912 w 13813679"/>
              <a:gd name="connsiteY58" fmla="*/ 4363127 h 4363127"/>
              <a:gd name="connsiteX59" fmla="*/ 0 w 13813679"/>
              <a:gd name="connsiteY59" fmla="*/ 4363127 h 4363127"/>
              <a:gd name="connsiteX60" fmla="*/ 0 w 13813679"/>
              <a:gd name="connsiteY60" fmla="*/ 3730474 h 4363127"/>
              <a:gd name="connsiteX61" fmla="*/ 0 w 13813679"/>
              <a:gd name="connsiteY61" fmla="*/ 3185083 h 4363127"/>
              <a:gd name="connsiteX62" fmla="*/ 0 w 13813679"/>
              <a:gd name="connsiteY62" fmla="*/ 2683323 h 4363127"/>
              <a:gd name="connsiteX63" fmla="*/ 0 w 13813679"/>
              <a:gd name="connsiteY63" fmla="*/ 2181564 h 4363127"/>
              <a:gd name="connsiteX64" fmla="*/ 0 w 13813679"/>
              <a:gd name="connsiteY64" fmla="*/ 1679804 h 4363127"/>
              <a:gd name="connsiteX65" fmla="*/ 0 w 13813679"/>
              <a:gd name="connsiteY65" fmla="*/ 1178044 h 4363127"/>
              <a:gd name="connsiteX66" fmla="*/ 0 w 13813679"/>
              <a:gd name="connsiteY66" fmla="*/ 589022 h 4363127"/>
              <a:gd name="connsiteX67" fmla="*/ 0 w 13813679"/>
              <a:gd name="connsiteY67" fmla="*/ 0 h 436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813679" h="4363127" extrusionOk="0">
                <a:moveTo>
                  <a:pt x="0" y="0"/>
                </a:moveTo>
                <a:cubicBezTo>
                  <a:pt x="92734" y="-39294"/>
                  <a:pt x="225270" y="19479"/>
                  <a:pt x="437433" y="0"/>
                </a:cubicBezTo>
                <a:cubicBezTo>
                  <a:pt x="649596" y="-19479"/>
                  <a:pt x="532709" y="2143"/>
                  <a:pt x="598593" y="0"/>
                </a:cubicBezTo>
                <a:cubicBezTo>
                  <a:pt x="664477" y="-2143"/>
                  <a:pt x="1227607" y="93476"/>
                  <a:pt x="1450436" y="0"/>
                </a:cubicBezTo>
                <a:cubicBezTo>
                  <a:pt x="1673265" y="-93476"/>
                  <a:pt x="1686108" y="33945"/>
                  <a:pt x="1887869" y="0"/>
                </a:cubicBezTo>
                <a:cubicBezTo>
                  <a:pt x="2089630" y="-33945"/>
                  <a:pt x="2111676" y="49350"/>
                  <a:pt x="2325303" y="0"/>
                </a:cubicBezTo>
                <a:cubicBezTo>
                  <a:pt x="2538930" y="-49350"/>
                  <a:pt x="2890538" y="43390"/>
                  <a:pt x="3177146" y="0"/>
                </a:cubicBezTo>
                <a:cubicBezTo>
                  <a:pt x="3463754" y="-43390"/>
                  <a:pt x="3374176" y="32746"/>
                  <a:pt x="3476443" y="0"/>
                </a:cubicBezTo>
                <a:cubicBezTo>
                  <a:pt x="3578710" y="-32746"/>
                  <a:pt x="3929629" y="69729"/>
                  <a:pt x="4328286" y="0"/>
                </a:cubicBezTo>
                <a:cubicBezTo>
                  <a:pt x="4726943" y="-69729"/>
                  <a:pt x="4962286" y="28024"/>
                  <a:pt x="5180130" y="0"/>
                </a:cubicBezTo>
                <a:cubicBezTo>
                  <a:pt x="5397974" y="-28024"/>
                  <a:pt x="5629463" y="65455"/>
                  <a:pt x="5755700" y="0"/>
                </a:cubicBezTo>
                <a:cubicBezTo>
                  <a:pt x="5881937" y="-65455"/>
                  <a:pt x="6232730" y="87039"/>
                  <a:pt x="6607543" y="0"/>
                </a:cubicBezTo>
                <a:cubicBezTo>
                  <a:pt x="6982356" y="-87039"/>
                  <a:pt x="6861724" y="22288"/>
                  <a:pt x="7044976" y="0"/>
                </a:cubicBezTo>
                <a:cubicBezTo>
                  <a:pt x="7228228" y="-22288"/>
                  <a:pt x="7336371" y="3387"/>
                  <a:pt x="7482409" y="0"/>
                </a:cubicBezTo>
                <a:cubicBezTo>
                  <a:pt x="7628447" y="-3387"/>
                  <a:pt x="8007343" y="36727"/>
                  <a:pt x="8196116" y="0"/>
                </a:cubicBezTo>
                <a:cubicBezTo>
                  <a:pt x="8384889" y="-36727"/>
                  <a:pt x="8449105" y="47968"/>
                  <a:pt x="8633549" y="0"/>
                </a:cubicBezTo>
                <a:cubicBezTo>
                  <a:pt x="8817993" y="-47968"/>
                  <a:pt x="9126469" y="21372"/>
                  <a:pt x="9485393" y="0"/>
                </a:cubicBezTo>
                <a:cubicBezTo>
                  <a:pt x="9844317" y="-21372"/>
                  <a:pt x="10164690" y="96437"/>
                  <a:pt x="10337236" y="0"/>
                </a:cubicBezTo>
                <a:cubicBezTo>
                  <a:pt x="10509782" y="-96437"/>
                  <a:pt x="10713862" y="12623"/>
                  <a:pt x="10912806" y="0"/>
                </a:cubicBezTo>
                <a:cubicBezTo>
                  <a:pt x="11111750" y="-12623"/>
                  <a:pt x="11196420" y="47928"/>
                  <a:pt x="11350240" y="0"/>
                </a:cubicBezTo>
                <a:cubicBezTo>
                  <a:pt x="11504060" y="-47928"/>
                  <a:pt x="11472058" y="15689"/>
                  <a:pt x="11511399" y="0"/>
                </a:cubicBezTo>
                <a:cubicBezTo>
                  <a:pt x="11550740" y="-15689"/>
                  <a:pt x="11711305" y="1902"/>
                  <a:pt x="11810696" y="0"/>
                </a:cubicBezTo>
                <a:cubicBezTo>
                  <a:pt x="11910087" y="-1902"/>
                  <a:pt x="11991348" y="12071"/>
                  <a:pt x="12109992" y="0"/>
                </a:cubicBezTo>
                <a:cubicBezTo>
                  <a:pt x="12228636" y="-12071"/>
                  <a:pt x="12426360" y="47447"/>
                  <a:pt x="12547425" y="0"/>
                </a:cubicBezTo>
                <a:cubicBezTo>
                  <a:pt x="12668490" y="-47447"/>
                  <a:pt x="13254411" y="125469"/>
                  <a:pt x="13813679" y="0"/>
                </a:cubicBezTo>
                <a:cubicBezTo>
                  <a:pt x="13871277" y="178030"/>
                  <a:pt x="13785095" y="295367"/>
                  <a:pt x="13813679" y="545391"/>
                </a:cubicBezTo>
                <a:cubicBezTo>
                  <a:pt x="13842263" y="795415"/>
                  <a:pt x="13803086" y="967228"/>
                  <a:pt x="13813679" y="1090782"/>
                </a:cubicBezTo>
                <a:cubicBezTo>
                  <a:pt x="13824272" y="1214336"/>
                  <a:pt x="13783032" y="1387924"/>
                  <a:pt x="13813679" y="1636173"/>
                </a:cubicBezTo>
                <a:cubicBezTo>
                  <a:pt x="13844326" y="1884422"/>
                  <a:pt x="13746482" y="2071660"/>
                  <a:pt x="13813679" y="2268826"/>
                </a:cubicBezTo>
                <a:cubicBezTo>
                  <a:pt x="13880876" y="2465992"/>
                  <a:pt x="13744504" y="2666542"/>
                  <a:pt x="13813679" y="2857848"/>
                </a:cubicBezTo>
                <a:cubicBezTo>
                  <a:pt x="13882854" y="3049154"/>
                  <a:pt x="13778738" y="3155028"/>
                  <a:pt x="13813679" y="3272345"/>
                </a:cubicBezTo>
                <a:cubicBezTo>
                  <a:pt x="13848620" y="3389662"/>
                  <a:pt x="13758169" y="3601468"/>
                  <a:pt x="13813679" y="3774105"/>
                </a:cubicBezTo>
                <a:cubicBezTo>
                  <a:pt x="13869189" y="3946742"/>
                  <a:pt x="13781841" y="4214659"/>
                  <a:pt x="13813679" y="4363127"/>
                </a:cubicBezTo>
                <a:cubicBezTo>
                  <a:pt x="13590115" y="4388361"/>
                  <a:pt x="13512462" y="4346505"/>
                  <a:pt x="13238109" y="4363127"/>
                </a:cubicBezTo>
                <a:cubicBezTo>
                  <a:pt x="12963756" y="4379749"/>
                  <a:pt x="13065627" y="4332980"/>
                  <a:pt x="12938813" y="4363127"/>
                </a:cubicBezTo>
                <a:cubicBezTo>
                  <a:pt x="12811999" y="4393274"/>
                  <a:pt x="12832814" y="4351115"/>
                  <a:pt x="12777653" y="4363127"/>
                </a:cubicBezTo>
                <a:cubicBezTo>
                  <a:pt x="12722492" y="4375139"/>
                  <a:pt x="12593470" y="4342958"/>
                  <a:pt x="12478357" y="4363127"/>
                </a:cubicBezTo>
                <a:cubicBezTo>
                  <a:pt x="12363244" y="4383296"/>
                  <a:pt x="12092280" y="4356740"/>
                  <a:pt x="11764650" y="4363127"/>
                </a:cubicBezTo>
                <a:cubicBezTo>
                  <a:pt x="11437020" y="4369514"/>
                  <a:pt x="11608826" y="4350696"/>
                  <a:pt x="11465354" y="4363127"/>
                </a:cubicBezTo>
                <a:cubicBezTo>
                  <a:pt x="11321882" y="4375558"/>
                  <a:pt x="11380903" y="4347365"/>
                  <a:pt x="11304194" y="4363127"/>
                </a:cubicBezTo>
                <a:cubicBezTo>
                  <a:pt x="11227485" y="4378889"/>
                  <a:pt x="11102858" y="4347655"/>
                  <a:pt x="11004898" y="4363127"/>
                </a:cubicBezTo>
                <a:cubicBezTo>
                  <a:pt x="10906938" y="4378599"/>
                  <a:pt x="10709903" y="4362963"/>
                  <a:pt x="10567464" y="4363127"/>
                </a:cubicBezTo>
                <a:cubicBezTo>
                  <a:pt x="10425025" y="4363291"/>
                  <a:pt x="10235051" y="4305751"/>
                  <a:pt x="9991894" y="4363127"/>
                </a:cubicBezTo>
                <a:cubicBezTo>
                  <a:pt x="9748737" y="4420503"/>
                  <a:pt x="9808911" y="4334719"/>
                  <a:pt x="9692598" y="4363127"/>
                </a:cubicBezTo>
                <a:cubicBezTo>
                  <a:pt x="9576285" y="4391535"/>
                  <a:pt x="9207371" y="4355434"/>
                  <a:pt x="8840755" y="4363127"/>
                </a:cubicBezTo>
                <a:cubicBezTo>
                  <a:pt x="8474139" y="4370820"/>
                  <a:pt x="8473637" y="4334646"/>
                  <a:pt x="8265185" y="4363127"/>
                </a:cubicBezTo>
                <a:cubicBezTo>
                  <a:pt x="8056733" y="4391608"/>
                  <a:pt x="7591588" y="4332629"/>
                  <a:pt x="7413341" y="4363127"/>
                </a:cubicBezTo>
                <a:cubicBezTo>
                  <a:pt x="7235094" y="4393625"/>
                  <a:pt x="6950726" y="4316439"/>
                  <a:pt x="6699634" y="4363127"/>
                </a:cubicBezTo>
                <a:cubicBezTo>
                  <a:pt x="6448542" y="4409815"/>
                  <a:pt x="6429510" y="4351004"/>
                  <a:pt x="6262201" y="4363127"/>
                </a:cubicBezTo>
                <a:cubicBezTo>
                  <a:pt x="6094892" y="4375250"/>
                  <a:pt x="5852470" y="4281136"/>
                  <a:pt x="5548494" y="4363127"/>
                </a:cubicBezTo>
                <a:cubicBezTo>
                  <a:pt x="5244518" y="4445118"/>
                  <a:pt x="5315225" y="4347225"/>
                  <a:pt x="5249198" y="4363127"/>
                </a:cubicBezTo>
                <a:cubicBezTo>
                  <a:pt x="5183171" y="4379029"/>
                  <a:pt x="4931566" y="4296412"/>
                  <a:pt x="4673628" y="4363127"/>
                </a:cubicBezTo>
                <a:cubicBezTo>
                  <a:pt x="4415690" y="4429842"/>
                  <a:pt x="4551870" y="4344848"/>
                  <a:pt x="4512468" y="4363127"/>
                </a:cubicBezTo>
                <a:cubicBezTo>
                  <a:pt x="4473066" y="4381406"/>
                  <a:pt x="3890684" y="4303239"/>
                  <a:pt x="3660625" y="4363127"/>
                </a:cubicBezTo>
                <a:cubicBezTo>
                  <a:pt x="3430566" y="4423015"/>
                  <a:pt x="3351664" y="4338240"/>
                  <a:pt x="3085055" y="4363127"/>
                </a:cubicBezTo>
                <a:cubicBezTo>
                  <a:pt x="2818446" y="4388014"/>
                  <a:pt x="2512665" y="4274758"/>
                  <a:pt x="2233211" y="4363127"/>
                </a:cubicBezTo>
                <a:cubicBezTo>
                  <a:pt x="1953757" y="4451496"/>
                  <a:pt x="1998367" y="4331493"/>
                  <a:pt x="1795778" y="4363127"/>
                </a:cubicBezTo>
                <a:cubicBezTo>
                  <a:pt x="1593189" y="4394761"/>
                  <a:pt x="1605448" y="4346703"/>
                  <a:pt x="1496482" y="4363127"/>
                </a:cubicBezTo>
                <a:cubicBezTo>
                  <a:pt x="1387516" y="4379551"/>
                  <a:pt x="1092342" y="4340273"/>
                  <a:pt x="920912" y="4363127"/>
                </a:cubicBezTo>
                <a:cubicBezTo>
                  <a:pt x="749482" y="4385981"/>
                  <a:pt x="230462" y="4348518"/>
                  <a:pt x="0" y="4363127"/>
                </a:cubicBezTo>
                <a:cubicBezTo>
                  <a:pt x="-15304" y="4092733"/>
                  <a:pt x="1329" y="4018460"/>
                  <a:pt x="0" y="3730474"/>
                </a:cubicBezTo>
                <a:cubicBezTo>
                  <a:pt x="-1329" y="3442488"/>
                  <a:pt x="38640" y="3373623"/>
                  <a:pt x="0" y="3185083"/>
                </a:cubicBezTo>
                <a:cubicBezTo>
                  <a:pt x="-38640" y="2996543"/>
                  <a:pt x="27347" y="2925762"/>
                  <a:pt x="0" y="2683323"/>
                </a:cubicBezTo>
                <a:cubicBezTo>
                  <a:pt x="-27347" y="2440884"/>
                  <a:pt x="57299" y="2415817"/>
                  <a:pt x="0" y="2181564"/>
                </a:cubicBezTo>
                <a:cubicBezTo>
                  <a:pt x="-57299" y="1947311"/>
                  <a:pt x="43704" y="1835841"/>
                  <a:pt x="0" y="1679804"/>
                </a:cubicBezTo>
                <a:cubicBezTo>
                  <a:pt x="-43704" y="1523767"/>
                  <a:pt x="10722" y="1423158"/>
                  <a:pt x="0" y="1178044"/>
                </a:cubicBezTo>
                <a:cubicBezTo>
                  <a:pt x="-10722" y="932930"/>
                  <a:pt x="23297" y="771275"/>
                  <a:pt x="0" y="589022"/>
                </a:cubicBezTo>
                <a:cubicBezTo>
                  <a:pt x="-23297" y="406769"/>
                  <a:pt x="27443" y="143238"/>
                  <a:pt x="0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767B6A-F8FD-1192-323C-3DA3740149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1355"/>
            <a:ext cx="12280315" cy="7271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CC2BB5F-5512-E2A1-49BE-889643ADF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0456" y="-20871"/>
            <a:ext cx="1963608" cy="785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FF236A-D85B-E00A-37B6-89C11A499A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936" y="9144"/>
            <a:ext cx="799405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Activity:  More School Subjects</a:t>
            </a:r>
          </a:p>
          <a:p>
            <a:endParaRPr lang="en-AE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  <a:p>
            <a:r>
              <a:rPr lang="en-AE" sz="5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c</a:t>
            </a:r>
          </a:p>
        </p:txBody>
      </p:sp>
      <p:pic>
        <p:nvPicPr>
          <p:cNvPr id="10" name="Picture 9" descr="Cartoon of a child in a green and yellow dress&#10;&#10;AI-generated content may be incorrect.">
            <a:extLst>
              <a:ext uri="{FF2B5EF4-FFF2-40B4-BE49-F238E27FC236}">
                <a16:creationId xmlns:a16="http://schemas.microsoft.com/office/drawing/2014/main" id="{2C1F0659-584E-5061-EA09-9B724AAE7D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99974" y="927482"/>
            <a:ext cx="5526394" cy="761962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907FE21-B95E-7E49-D935-FECC297282E6}"/>
              </a:ext>
            </a:extLst>
          </p:cNvPr>
          <p:cNvSpPr/>
          <p:nvPr/>
        </p:nvSpPr>
        <p:spPr>
          <a:xfrm>
            <a:off x="3503712" y="2009973"/>
            <a:ext cx="8136904" cy="4155331"/>
          </a:xfrm>
          <a:custGeom>
            <a:avLst/>
            <a:gdLst>
              <a:gd name="connsiteX0" fmla="*/ 0 w 8136904"/>
              <a:gd name="connsiteY0" fmla="*/ 0 h 4155331"/>
              <a:gd name="connsiteX1" fmla="*/ 596706 w 8136904"/>
              <a:gd name="connsiteY1" fmla="*/ 0 h 4155331"/>
              <a:gd name="connsiteX2" fmla="*/ 1356151 w 8136904"/>
              <a:gd name="connsiteY2" fmla="*/ 0 h 4155331"/>
              <a:gd name="connsiteX3" fmla="*/ 1871488 w 8136904"/>
              <a:gd name="connsiteY3" fmla="*/ 0 h 4155331"/>
              <a:gd name="connsiteX4" fmla="*/ 2549563 w 8136904"/>
              <a:gd name="connsiteY4" fmla="*/ 0 h 4155331"/>
              <a:gd name="connsiteX5" fmla="*/ 3309008 w 8136904"/>
              <a:gd name="connsiteY5" fmla="*/ 0 h 4155331"/>
              <a:gd name="connsiteX6" fmla="*/ 3742976 w 8136904"/>
              <a:gd name="connsiteY6" fmla="*/ 0 h 4155331"/>
              <a:gd name="connsiteX7" fmla="*/ 4176944 w 8136904"/>
              <a:gd name="connsiteY7" fmla="*/ 0 h 4155331"/>
              <a:gd name="connsiteX8" fmla="*/ 5017757 w 8136904"/>
              <a:gd name="connsiteY8" fmla="*/ 0 h 4155331"/>
              <a:gd name="connsiteX9" fmla="*/ 5695833 w 8136904"/>
              <a:gd name="connsiteY9" fmla="*/ 0 h 4155331"/>
              <a:gd name="connsiteX10" fmla="*/ 6129801 w 8136904"/>
              <a:gd name="connsiteY10" fmla="*/ 0 h 4155331"/>
              <a:gd name="connsiteX11" fmla="*/ 6807876 w 8136904"/>
              <a:gd name="connsiteY11" fmla="*/ 0 h 4155331"/>
              <a:gd name="connsiteX12" fmla="*/ 8136904 w 8136904"/>
              <a:gd name="connsiteY12" fmla="*/ 0 h 4155331"/>
              <a:gd name="connsiteX13" fmla="*/ 8136904 w 8136904"/>
              <a:gd name="connsiteY13" fmla="*/ 651002 h 4155331"/>
              <a:gd name="connsiteX14" fmla="*/ 8136904 w 8136904"/>
              <a:gd name="connsiteY14" fmla="*/ 1343557 h 4155331"/>
              <a:gd name="connsiteX15" fmla="*/ 8136904 w 8136904"/>
              <a:gd name="connsiteY15" fmla="*/ 1911452 h 4155331"/>
              <a:gd name="connsiteX16" fmla="*/ 8136904 w 8136904"/>
              <a:gd name="connsiteY16" fmla="*/ 2687114 h 4155331"/>
              <a:gd name="connsiteX17" fmla="*/ 8136904 w 8136904"/>
              <a:gd name="connsiteY17" fmla="*/ 3379669 h 4155331"/>
              <a:gd name="connsiteX18" fmla="*/ 8136904 w 8136904"/>
              <a:gd name="connsiteY18" fmla="*/ 4155331 h 4155331"/>
              <a:gd name="connsiteX19" fmla="*/ 7540198 w 8136904"/>
              <a:gd name="connsiteY19" fmla="*/ 4155331 h 4155331"/>
              <a:gd name="connsiteX20" fmla="*/ 7024860 w 8136904"/>
              <a:gd name="connsiteY20" fmla="*/ 4155331 h 4155331"/>
              <a:gd name="connsiteX21" fmla="*/ 6184047 w 8136904"/>
              <a:gd name="connsiteY21" fmla="*/ 4155331 h 4155331"/>
              <a:gd name="connsiteX22" fmla="*/ 5505972 w 8136904"/>
              <a:gd name="connsiteY22" fmla="*/ 4155331 h 4155331"/>
              <a:gd name="connsiteX23" fmla="*/ 5072003 w 8136904"/>
              <a:gd name="connsiteY23" fmla="*/ 4155331 h 4155331"/>
              <a:gd name="connsiteX24" fmla="*/ 4393928 w 8136904"/>
              <a:gd name="connsiteY24" fmla="*/ 4155331 h 4155331"/>
              <a:gd name="connsiteX25" fmla="*/ 3797222 w 8136904"/>
              <a:gd name="connsiteY25" fmla="*/ 4155331 h 4155331"/>
              <a:gd name="connsiteX26" fmla="*/ 3200516 w 8136904"/>
              <a:gd name="connsiteY26" fmla="*/ 4155331 h 4155331"/>
              <a:gd name="connsiteX27" fmla="*/ 2603809 w 8136904"/>
              <a:gd name="connsiteY27" fmla="*/ 4155331 h 4155331"/>
              <a:gd name="connsiteX28" fmla="*/ 2007103 w 8136904"/>
              <a:gd name="connsiteY28" fmla="*/ 4155331 h 4155331"/>
              <a:gd name="connsiteX29" fmla="*/ 1247659 w 8136904"/>
              <a:gd name="connsiteY29" fmla="*/ 4155331 h 4155331"/>
              <a:gd name="connsiteX30" fmla="*/ 0 w 8136904"/>
              <a:gd name="connsiteY30" fmla="*/ 4155331 h 4155331"/>
              <a:gd name="connsiteX31" fmla="*/ 0 w 8136904"/>
              <a:gd name="connsiteY31" fmla="*/ 3587436 h 4155331"/>
              <a:gd name="connsiteX32" fmla="*/ 0 w 8136904"/>
              <a:gd name="connsiteY32" fmla="*/ 2936434 h 4155331"/>
              <a:gd name="connsiteX33" fmla="*/ 0 w 8136904"/>
              <a:gd name="connsiteY33" fmla="*/ 2202325 h 4155331"/>
              <a:gd name="connsiteX34" fmla="*/ 0 w 8136904"/>
              <a:gd name="connsiteY34" fmla="*/ 1426664 h 4155331"/>
              <a:gd name="connsiteX35" fmla="*/ 0 w 8136904"/>
              <a:gd name="connsiteY35" fmla="*/ 858768 h 4155331"/>
              <a:gd name="connsiteX36" fmla="*/ 0 w 8136904"/>
              <a:gd name="connsiteY36" fmla="*/ 0 h 415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136904" h="4155331" fill="none" extrusionOk="0">
                <a:moveTo>
                  <a:pt x="0" y="0"/>
                </a:moveTo>
                <a:cubicBezTo>
                  <a:pt x="155089" y="14537"/>
                  <a:pt x="396799" y="6853"/>
                  <a:pt x="596706" y="0"/>
                </a:cubicBezTo>
                <a:cubicBezTo>
                  <a:pt x="796613" y="-6853"/>
                  <a:pt x="1041400" y="5416"/>
                  <a:pt x="1356151" y="0"/>
                </a:cubicBezTo>
                <a:cubicBezTo>
                  <a:pt x="1670902" y="-5416"/>
                  <a:pt x="1624370" y="-19170"/>
                  <a:pt x="1871488" y="0"/>
                </a:cubicBezTo>
                <a:cubicBezTo>
                  <a:pt x="2118606" y="19170"/>
                  <a:pt x="2231287" y="12816"/>
                  <a:pt x="2549563" y="0"/>
                </a:cubicBezTo>
                <a:cubicBezTo>
                  <a:pt x="2867840" y="-12816"/>
                  <a:pt x="2979953" y="-7795"/>
                  <a:pt x="3309008" y="0"/>
                </a:cubicBezTo>
                <a:cubicBezTo>
                  <a:pt x="3638063" y="7795"/>
                  <a:pt x="3640757" y="-9186"/>
                  <a:pt x="3742976" y="0"/>
                </a:cubicBezTo>
                <a:cubicBezTo>
                  <a:pt x="3845195" y="9186"/>
                  <a:pt x="4028777" y="-11474"/>
                  <a:pt x="4176944" y="0"/>
                </a:cubicBezTo>
                <a:cubicBezTo>
                  <a:pt x="4325111" y="11474"/>
                  <a:pt x="4658249" y="-14920"/>
                  <a:pt x="5017757" y="0"/>
                </a:cubicBezTo>
                <a:cubicBezTo>
                  <a:pt x="5377265" y="14920"/>
                  <a:pt x="5387372" y="25829"/>
                  <a:pt x="5695833" y="0"/>
                </a:cubicBezTo>
                <a:cubicBezTo>
                  <a:pt x="6004294" y="-25829"/>
                  <a:pt x="6023834" y="908"/>
                  <a:pt x="6129801" y="0"/>
                </a:cubicBezTo>
                <a:cubicBezTo>
                  <a:pt x="6235768" y="-908"/>
                  <a:pt x="6594840" y="19189"/>
                  <a:pt x="6807876" y="0"/>
                </a:cubicBezTo>
                <a:cubicBezTo>
                  <a:pt x="7020912" y="-19189"/>
                  <a:pt x="7510354" y="-4439"/>
                  <a:pt x="8136904" y="0"/>
                </a:cubicBezTo>
                <a:cubicBezTo>
                  <a:pt x="8116715" y="257891"/>
                  <a:pt x="8122570" y="441023"/>
                  <a:pt x="8136904" y="651002"/>
                </a:cubicBezTo>
                <a:cubicBezTo>
                  <a:pt x="8151238" y="860981"/>
                  <a:pt x="8111082" y="1058674"/>
                  <a:pt x="8136904" y="1343557"/>
                </a:cubicBezTo>
                <a:cubicBezTo>
                  <a:pt x="8162726" y="1628440"/>
                  <a:pt x="8151986" y="1699259"/>
                  <a:pt x="8136904" y="1911452"/>
                </a:cubicBezTo>
                <a:cubicBezTo>
                  <a:pt x="8121822" y="2123646"/>
                  <a:pt x="8129231" y="2490667"/>
                  <a:pt x="8136904" y="2687114"/>
                </a:cubicBezTo>
                <a:cubicBezTo>
                  <a:pt x="8144577" y="2883561"/>
                  <a:pt x="8103724" y="3134641"/>
                  <a:pt x="8136904" y="3379669"/>
                </a:cubicBezTo>
                <a:cubicBezTo>
                  <a:pt x="8170084" y="3624697"/>
                  <a:pt x="8168519" y="3917153"/>
                  <a:pt x="8136904" y="4155331"/>
                </a:cubicBezTo>
                <a:cubicBezTo>
                  <a:pt x="7846841" y="4180740"/>
                  <a:pt x="7690251" y="4125693"/>
                  <a:pt x="7540198" y="4155331"/>
                </a:cubicBezTo>
                <a:cubicBezTo>
                  <a:pt x="7390145" y="4184969"/>
                  <a:pt x="7167129" y="4142436"/>
                  <a:pt x="7024860" y="4155331"/>
                </a:cubicBezTo>
                <a:cubicBezTo>
                  <a:pt x="6882591" y="4168226"/>
                  <a:pt x="6366789" y="4183704"/>
                  <a:pt x="6184047" y="4155331"/>
                </a:cubicBezTo>
                <a:cubicBezTo>
                  <a:pt x="6001305" y="4126958"/>
                  <a:pt x="5753614" y="4159512"/>
                  <a:pt x="5505972" y="4155331"/>
                </a:cubicBezTo>
                <a:cubicBezTo>
                  <a:pt x="5258331" y="4151150"/>
                  <a:pt x="5252628" y="4140112"/>
                  <a:pt x="5072003" y="4155331"/>
                </a:cubicBezTo>
                <a:cubicBezTo>
                  <a:pt x="4891378" y="4170550"/>
                  <a:pt x="4580285" y="4178488"/>
                  <a:pt x="4393928" y="4155331"/>
                </a:cubicBezTo>
                <a:cubicBezTo>
                  <a:pt x="4207571" y="4132174"/>
                  <a:pt x="3925472" y="4160698"/>
                  <a:pt x="3797222" y="4155331"/>
                </a:cubicBezTo>
                <a:cubicBezTo>
                  <a:pt x="3668972" y="4149964"/>
                  <a:pt x="3434373" y="4176735"/>
                  <a:pt x="3200516" y="4155331"/>
                </a:cubicBezTo>
                <a:cubicBezTo>
                  <a:pt x="2966659" y="4133927"/>
                  <a:pt x="2798693" y="4154743"/>
                  <a:pt x="2603809" y="4155331"/>
                </a:cubicBezTo>
                <a:cubicBezTo>
                  <a:pt x="2408925" y="4155919"/>
                  <a:pt x="2139630" y="4147448"/>
                  <a:pt x="2007103" y="4155331"/>
                </a:cubicBezTo>
                <a:cubicBezTo>
                  <a:pt x="1874576" y="4163214"/>
                  <a:pt x="1467339" y="4169213"/>
                  <a:pt x="1247659" y="4155331"/>
                </a:cubicBezTo>
                <a:cubicBezTo>
                  <a:pt x="1027979" y="4141449"/>
                  <a:pt x="283294" y="4131968"/>
                  <a:pt x="0" y="4155331"/>
                </a:cubicBezTo>
                <a:cubicBezTo>
                  <a:pt x="16658" y="3918810"/>
                  <a:pt x="-18842" y="3853462"/>
                  <a:pt x="0" y="3587436"/>
                </a:cubicBezTo>
                <a:cubicBezTo>
                  <a:pt x="18842" y="3321410"/>
                  <a:pt x="-22477" y="3243499"/>
                  <a:pt x="0" y="2936434"/>
                </a:cubicBezTo>
                <a:cubicBezTo>
                  <a:pt x="22477" y="2629369"/>
                  <a:pt x="-9046" y="2557100"/>
                  <a:pt x="0" y="2202325"/>
                </a:cubicBezTo>
                <a:cubicBezTo>
                  <a:pt x="9046" y="1847550"/>
                  <a:pt x="37228" y="1671043"/>
                  <a:pt x="0" y="1426664"/>
                </a:cubicBezTo>
                <a:cubicBezTo>
                  <a:pt x="-37228" y="1182285"/>
                  <a:pt x="19138" y="1043580"/>
                  <a:pt x="0" y="858768"/>
                </a:cubicBezTo>
                <a:cubicBezTo>
                  <a:pt x="-19138" y="673956"/>
                  <a:pt x="19787" y="385372"/>
                  <a:pt x="0" y="0"/>
                </a:cubicBezTo>
                <a:close/>
              </a:path>
              <a:path w="8136904" h="4155331" stroke="0" extrusionOk="0">
                <a:moveTo>
                  <a:pt x="0" y="0"/>
                </a:moveTo>
                <a:cubicBezTo>
                  <a:pt x="148770" y="22872"/>
                  <a:pt x="368653" y="-14454"/>
                  <a:pt x="596706" y="0"/>
                </a:cubicBezTo>
                <a:cubicBezTo>
                  <a:pt x="824759" y="14454"/>
                  <a:pt x="914289" y="13339"/>
                  <a:pt x="1030675" y="0"/>
                </a:cubicBezTo>
                <a:cubicBezTo>
                  <a:pt x="1147061" y="-13339"/>
                  <a:pt x="1544428" y="-32270"/>
                  <a:pt x="1871488" y="0"/>
                </a:cubicBezTo>
                <a:cubicBezTo>
                  <a:pt x="2198548" y="32270"/>
                  <a:pt x="2170186" y="-21060"/>
                  <a:pt x="2468194" y="0"/>
                </a:cubicBezTo>
                <a:cubicBezTo>
                  <a:pt x="2766202" y="21060"/>
                  <a:pt x="2874332" y="-27312"/>
                  <a:pt x="3064901" y="0"/>
                </a:cubicBezTo>
                <a:cubicBezTo>
                  <a:pt x="3255470" y="27312"/>
                  <a:pt x="3611083" y="-29553"/>
                  <a:pt x="3905714" y="0"/>
                </a:cubicBezTo>
                <a:cubicBezTo>
                  <a:pt x="4200345" y="29553"/>
                  <a:pt x="4250758" y="-3803"/>
                  <a:pt x="4421051" y="0"/>
                </a:cubicBezTo>
                <a:cubicBezTo>
                  <a:pt x="4591344" y="3803"/>
                  <a:pt x="4989960" y="-11870"/>
                  <a:pt x="5261865" y="0"/>
                </a:cubicBezTo>
                <a:cubicBezTo>
                  <a:pt x="5533770" y="11870"/>
                  <a:pt x="5770663" y="36164"/>
                  <a:pt x="6102678" y="0"/>
                </a:cubicBezTo>
                <a:cubicBezTo>
                  <a:pt x="6434693" y="-36164"/>
                  <a:pt x="6525649" y="-20163"/>
                  <a:pt x="6780753" y="0"/>
                </a:cubicBezTo>
                <a:cubicBezTo>
                  <a:pt x="7035858" y="20163"/>
                  <a:pt x="7812786" y="-14895"/>
                  <a:pt x="8136904" y="0"/>
                </a:cubicBezTo>
                <a:cubicBezTo>
                  <a:pt x="8126032" y="223869"/>
                  <a:pt x="8113556" y="337284"/>
                  <a:pt x="8136904" y="651002"/>
                </a:cubicBezTo>
                <a:cubicBezTo>
                  <a:pt x="8160252" y="964720"/>
                  <a:pt x="8140332" y="1059381"/>
                  <a:pt x="8136904" y="1218897"/>
                </a:cubicBezTo>
                <a:cubicBezTo>
                  <a:pt x="8133476" y="1378413"/>
                  <a:pt x="8113001" y="1664319"/>
                  <a:pt x="8136904" y="1911452"/>
                </a:cubicBezTo>
                <a:cubicBezTo>
                  <a:pt x="8160807" y="2158586"/>
                  <a:pt x="8150535" y="2370526"/>
                  <a:pt x="8136904" y="2604007"/>
                </a:cubicBezTo>
                <a:cubicBezTo>
                  <a:pt x="8123273" y="2837489"/>
                  <a:pt x="8117260" y="3028609"/>
                  <a:pt x="8136904" y="3296563"/>
                </a:cubicBezTo>
                <a:cubicBezTo>
                  <a:pt x="8156548" y="3564517"/>
                  <a:pt x="8159685" y="3909245"/>
                  <a:pt x="8136904" y="4155331"/>
                </a:cubicBezTo>
                <a:cubicBezTo>
                  <a:pt x="7912616" y="4175081"/>
                  <a:pt x="7575297" y="4178483"/>
                  <a:pt x="7377460" y="4155331"/>
                </a:cubicBezTo>
                <a:cubicBezTo>
                  <a:pt x="7179623" y="4132179"/>
                  <a:pt x="7138754" y="4165239"/>
                  <a:pt x="6943491" y="4155331"/>
                </a:cubicBezTo>
                <a:cubicBezTo>
                  <a:pt x="6748228" y="4145423"/>
                  <a:pt x="6616317" y="4145371"/>
                  <a:pt x="6428154" y="4155331"/>
                </a:cubicBezTo>
                <a:cubicBezTo>
                  <a:pt x="6239991" y="4165291"/>
                  <a:pt x="5993379" y="4181810"/>
                  <a:pt x="5587341" y="4155331"/>
                </a:cubicBezTo>
                <a:cubicBezTo>
                  <a:pt x="5181303" y="4128852"/>
                  <a:pt x="5234191" y="4186634"/>
                  <a:pt x="4909265" y="4155331"/>
                </a:cubicBezTo>
                <a:cubicBezTo>
                  <a:pt x="4584339" y="4124028"/>
                  <a:pt x="4624128" y="4159922"/>
                  <a:pt x="4393928" y="4155331"/>
                </a:cubicBezTo>
                <a:cubicBezTo>
                  <a:pt x="4163728" y="4150740"/>
                  <a:pt x="3923364" y="4167043"/>
                  <a:pt x="3715853" y="4155331"/>
                </a:cubicBezTo>
                <a:cubicBezTo>
                  <a:pt x="3508342" y="4143619"/>
                  <a:pt x="3379312" y="4145637"/>
                  <a:pt x="3281885" y="4155331"/>
                </a:cubicBezTo>
                <a:cubicBezTo>
                  <a:pt x="3184458" y="4165025"/>
                  <a:pt x="3026457" y="4149511"/>
                  <a:pt x="2847916" y="4155331"/>
                </a:cubicBezTo>
                <a:cubicBezTo>
                  <a:pt x="2669375" y="4161151"/>
                  <a:pt x="2447287" y="4169602"/>
                  <a:pt x="2169841" y="4155331"/>
                </a:cubicBezTo>
                <a:cubicBezTo>
                  <a:pt x="1892395" y="4141060"/>
                  <a:pt x="1893246" y="4174200"/>
                  <a:pt x="1654504" y="4155331"/>
                </a:cubicBezTo>
                <a:cubicBezTo>
                  <a:pt x="1415762" y="4136462"/>
                  <a:pt x="1187652" y="4152452"/>
                  <a:pt x="895059" y="4155331"/>
                </a:cubicBezTo>
                <a:cubicBezTo>
                  <a:pt x="602466" y="4158210"/>
                  <a:pt x="331325" y="4114454"/>
                  <a:pt x="0" y="4155331"/>
                </a:cubicBezTo>
                <a:cubicBezTo>
                  <a:pt x="-30547" y="3791127"/>
                  <a:pt x="35288" y="3776444"/>
                  <a:pt x="0" y="3421223"/>
                </a:cubicBezTo>
                <a:cubicBezTo>
                  <a:pt x="-35288" y="3066002"/>
                  <a:pt x="10103" y="2973621"/>
                  <a:pt x="0" y="2687114"/>
                </a:cubicBezTo>
                <a:cubicBezTo>
                  <a:pt x="-10103" y="2400607"/>
                  <a:pt x="18223" y="2202050"/>
                  <a:pt x="0" y="2077666"/>
                </a:cubicBezTo>
                <a:cubicBezTo>
                  <a:pt x="-18223" y="1953282"/>
                  <a:pt x="-22511" y="1662583"/>
                  <a:pt x="0" y="1343557"/>
                </a:cubicBezTo>
                <a:cubicBezTo>
                  <a:pt x="22511" y="1024531"/>
                  <a:pt x="-50405" y="429915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tx1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9E4168-D3BE-6C86-C21C-9DB27AA16A40}"/>
              </a:ext>
            </a:extLst>
          </p:cNvPr>
          <p:cNvSpPr txBox="1"/>
          <p:nvPr/>
        </p:nvSpPr>
        <p:spPr>
          <a:xfrm>
            <a:off x="3719736" y="2211629"/>
            <a:ext cx="768292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Mangal Pro" panose="020B0604020202020204" pitchFamily="34" charset="0"/>
                <a:cs typeface="Mangal Pro" panose="020B0604020202020204" pitchFamily="34" charset="0"/>
              </a:rPr>
              <a:t>My favourite subject is maths because it is a difficult but interesting subject.</a:t>
            </a:r>
          </a:p>
          <a:p>
            <a:br>
              <a:rPr lang="en-GB" sz="2400" dirty="0">
                <a:latin typeface="Mangal Pro" panose="020B0604020202020204" pitchFamily="34" charset="0"/>
                <a:cs typeface="Mangal Pro" panose="020B0604020202020204" pitchFamily="34" charset="0"/>
              </a:rPr>
            </a:br>
            <a:r>
              <a:rPr lang="en-GB" sz="2400" dirty="0">
                <a:latin typeface="Mangal Pro" panose="020B0604020202020204" pitchFamily="34" charset="0"/>
                <a:cs typeface="Mangal Pro" panose="020B0604020202020204" pitchFamily="34" charset="0"/>
              </a:rPr>
              <a:t>I like maths more than science, but I think science is important.</a:t>
            </a:r>
          </a:p>
          <a:p>
            <a:br>
              <a:rPr lang="en-GB" sz="2400" dirty="0">
                <a:latin typeface="Mangal Pro" panose="020B0604020202020204" pitchFamily="34" charset="0"/>
                <a:cs typeface="Mangal Pro" panose="020B0604020202020204" pitchFamily="34" charset="0"/>
              </a:rPr>
            </a:br>
            <a:r>
              <a:rPr lang="en-GB" sz="2400" dirty="0">
                <a:latin typeface="Mangal Pro" panose="020B0604020202020204" pitchFamily="34" charset="0"/>
                <a:cs typeface="Mangal Pro" panose="020B0604020202020204" pitchFamily="34" charset="0"/>
              </a:rPr>
              <a:t>Last week, I had a maths test. I hope I did well!</a:t>
            </a:r>
          </a:p>
          <a:p>
            <a:br>
              <a:rPr lang="en-GB" sz="2400" dirty="0">
                <a:latin typeface="Mangal Pro" panose="020B0604020202020204" pitchFamily="34" charset="0"/>
                <a:cs typeface="Mangal Pro" panose="020B0604020202020204" pitchFamily="34" charset="0"/>
              </a:rPr>
            </a:br>
            <a:r>
              <a:rPr lang="en-GB" sz="2400" dirty="0">
                <a:latin typeface="Mangal Pro" panose="020B0604020202020204" pitchFamily="34" charset="0"/>
                <a:cs typeface="Mangal Pro" panose="020B0604020202020204" pitchFamily="34" charset="0"/>
              </a:rPr>
              <a:t>My least favourite subject is PHE because I am not very good at sports.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A27545-1D60-09D1-DDAC-1DBE3C0FBFEC}"/>
              </a:ext>
            </a:extLst>
          </p:cNvPr>
          <p:cNvSpPr/>
          <p:nvPr/>
        </p:nvSpPr>
        <p:spPr>
          <a:xfrm>
            <a:off x="2869296" y="1004044"/>
            <a:ext cx="231133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6000" b="1" spc="50" dirty="0" err="1">
                <a:ln w="9525" cmpd="sng">
                  <a:solidFill>
                    <a:srgbClr val="127F13"/>
                  </a:solidFill>
                  <a:prstDash val="solid"/>
                </a:ln>
                <a:solidFill>
                  <a:srgbClr val="009546"/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halkboard SE" panose="03050602040202020205" pitchFamily="66" charset="77"/>
              </a:rPr>
              <a:t>Kawla</a:t>
            </a:r>
            <a:endParaRPr lang="en-GB" sz="6000" b="1" cap="none" spc="50" dirty="0">
              <a:ln w="9525" cmpd="sng">
                <a:solidFill>
                  <a:srgbClr val="127F13"/>
                </a:solidFill>
                <a:prstDash val="solid"/>
              </a:ln>
              <a:solidFill>
                <a:srgbClr val="009546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Chalkboard SE" panose="03050602040202020205" pitchFamily="66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38F4D8-DCB1-DA0E-F2EC-2725222F2019}"/>
              </a:ext>
            </a:extLst>
          </p:cNvPr>
          <p:cNvSpPr/>
          <p:nvPr/>
        </p:nvSpPr>
        <p:spPr>
          <a:xfrm>
            <a:off x="89935" y="492507"/>
            <a:ext cx="8238313" cy="424944"/>
          </a:xfrm>
          <a:prstGeom prst="rect">
            <a:avLst/>
          </a:prstGeom>
          <a:solidFill>
            <a:srgbClr val="D86A0E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F8D28E-D8A5-2C6A-A8E8-CB0768AA41DD}"/>
              </a:ext>
            </a:extLst>
          </p:cNvPr>
          <p:cNvSpPr txBox="1">
            <a:spLocks/>
          </p:cNvSpPr>
          <p:nvPr/>
        </p:nvSpPr>
        <p:spPr>
          <a:xfrm>
            <a:off x="126670" y="501953"/>
            <a:ext cx="806520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i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What does Kawla think about school subjects? You can make notes for later. </a:t>
            </a:r>
          </a:p>
          <a:p>
            <a:endParaRPr lang="en-AE" sz="300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967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0BFD0D-366A-AF10-7D6A-092331911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597FC1-34A9-7110-00BD-F2597CCBB8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1355"/>
            <a:ext cx="12280315" cy="7271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CC7E04A6-053D-B0A2-B6D0-F9ED675C95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0456" y="-20871"/>
            <a:ext cx="1963608" cy="785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7C3C71-C36A-DB6C-DAE4-DE514B5F234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936" y="9144"/>
            <a:ext cx="799405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Activity:  School Subjects</a:t>
            </a:r>
          </a:p>
          <a:p>
            <a:endParaRPr lang="en-AE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  <a:p>
            <a:r>
              <a:rPr lang="en-AE" sz="5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c</a:t>
            </a:r>
          </a:p>
        </p:txBody>
      </p:sp>
      <p:pic>
        <p:nvPicPr>
          <p:cNvPr id="8" name="Picture 7" descr="Cartoon of a child in a white robe&#10;&#10;AI-generated content may be incorrect.">
            <a:extLst>
              <a:ext uri="{FF2B5EF4-FFF2-40B4-BE49-F238E27FC236}">
                <a16:creationId xmlns:a16="http://schemas.microsoft.com/office/drawing/2014/main" id="{AD1B3B70-66A9-A4B9-0638-A442D999B8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606" y="3015928"/>
            <a:ext cx="1152128" cy="1728192"/>
          </a:xfrm>
          <a:prstGeom prst="rect">
            <a:avLst/>
          </a:prstGeom>
        </p:spPr>
      </p:pic>
      <p:pic>
        <p:nvPicPr>
          <p:cNvPr id="10" name="Picture 9" descr="Cartoon of a child in a green and yellow dress&#10;&#10;AI-generated content may be incorrect.">
            <a:extLst>
              <a:ext uri="{FF2B5EF4-FFF2-40B4-BE49-F238E27FC236}">
                <a16:creationId xmlns:a16="http://schemas.microsoft.com/office/drawing/2014/main" id="{FC40A1D6-4B6C-EC61-1D46-89C4850B85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80" y="925214"/>
            <a:ext cx="1278051" cy="1917077"/>
          </a:xfrm>
          <a:prstGeom prst="rect">
            <a:avLst/>
          </a:prstGeom>
        </p:spPr>
      </p:pic>
      <p:pic>
        <p:nvPicPr>
          <p:cNvPr id="13" name="Picture 12" descr="A cartoon of a child in a blue dress&#10;&#10;AI-generated content may be incorrect.">
            <a:extLst>
              <a:ext uri="{FF2B5EF4-FFF2-40B4-BE49-F238E27FC236}">
                <a16:creationId xmlns:a16="http://schemas.microsoft.com/office/drawing/2014/main" id="{BE629FBE-A4DC-20CC-A1A8-101EC58FC0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80" y="4895156"/>
            <a:ext cx="1248139" cy="18722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97AB1E-C027-C557-B425-701972ADE512}"/>
              </a:ext>
            </a:extLst>
          </p:cNvPr>
          <p:cNvSpPr txBox="1"/>
          <p:nvPr/>
        </p:nvSpPr>
        <p:spPr>
          <a:xfrm>
            <a:off x="9780617" y="1200184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accent3"/>
                </a:solidFill>
                <a:latin typeface="Chalkboard" panose="03050602040202020205" pitchFamily="66" charset="77"/>
              </a:rPr>
              <a:t>Kawla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E61BF3-C152-AEC6-E764-490FF59B12D2}"/>
              </a:ext>
            </a:extLst>
          </p:cNvPr>
          <p:cNvSpPr txBox="1"/>
          <p:nvPr/>
        </p:nvSpPr>
        <p:spPr>
          <a:xfrm>
            <a:off x="9732522" y="3349242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accent3"/>
                </a:solidFill>
                <a:latin typeface="Chalkboard" panose="03050602040202020205" pitchFamily="66" charset="77"/>
              </a:rPr>
              <a:t>Khalifa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5D683E-2BC5-E33C-962E-BB8277E51EE1}"/>
              </a:ext>
            </a:extLst>
          </p:cNvPr>
          <p:cNvSpPr txBox="1"/>
          <p:nvPr/>
        </p:nvSpPr>
        <p:spPr>
          <a:xfrm>
            <a:off x="9732522" y="5251071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accent3"/>
                </a:solidFill>
                <a:latin typeface="Chalkboard" panose="03050602040202020205" pitchFamily="66" charset="77"/>
              </a:rPr>
              <a:t>Hessa</a:t>
            </a:r>
          </a:p>
        </p:txBody>
      </p:sp>
      <p:grpSp>
        <p:nvGrpSpPr>
          <p:cNvPr id="11" name="Group 17">
            <a:extLst>
              <a:ext uri="{FF2B5EF4-FFF2-40B4-BE49-F238E27FC236}">
                <a16:creationId xmlns:a16="http://schemas.microsoft.com/office/drawing/2014/main" id="{FB7C1CC6-F20E-9EEA-6619-C2174A988638}"/>
              </a:ext>
            </a:extLst>
          </p:cNvPr>
          <p:cNvGrpSpPr/>
          <p:nvPr/>
        </p:nvGrpSpPr>
        <p:grpSpPr>
          <a:xfrm>
            <a:off x="290372" y="1189126"/>
            <a:ext cx="8829964" cy="5840273"/>
            <a:chOff x="0" y="0"/>
            <a:chExt cx="4242550" cy="2266135"/>
          </a:xfrm>
          <a:effectLst>
            <a:outerShdw blurRad="50800" dist="50800" dir="5400000" algn="ctr" rotWithShape="0">
              <a:schemeClr val="accent2">
                <a:lumMod val="20000"/>
                <a:lumOff val="80000"/>
              </a:schemeClr>
            </a:outerShdw>
          </a:effectLst>
        </p:grpSpPr>
        <p:sp>
          <p:nvSpPr>
            <p:cNvPr id="14" name="TextBox 19">
              <a:extLst>
                <a:ext uri="{FF2B5EF4-FFF2-40B4-BE49-F238E27FC236}">
                  <a16:creationId xmlns:a16="http://schemas.microsoft.com/office/drawing/2014/main" id="{CA37935A-8D6C-D48C-255E-EB5E0E34012E}"/>
                </a:ext>
              </a:extLst>
            </p:cNvPr>
            <p:cNvSpPr txBox="1"/>
            <p:nvPr/>
          </p:nvSpPr>
          <p:spPr>
            <a:xfrm>
              <a:off x="0" y="-38100"/>
              <a:ext cx="4242550" cy="230423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07"/>
                </a:lnSpc>
              </a:pPr>
              <a:endParaRPr sz="1200"/>
            </a:p>
          </p:txBody>
        </p:sp>
        <p:sp>
          <p:nvSpPr>
            <p:cNvPr id="15" name="Freeform 18">
              <a:extLst>
                <a:ext uri="{FF2B5EF4-FFF2-40B4-BE49-F238E27FC236}">
                  <a16:creationId xmlns:a16="http://schemas.microsoft.com/office/drawing/2014/main" id="{C40FE70D-25BE-D586-000C-C8DBABA686CB}"/>
                </a:ext>
              </a:extLst>
            </p:cNvPr>
            <p:cNvSpPr/>
            <p:nvPr/>
          </p:nvSpPr>
          <p:spPr>
            <a:xfrm>
              <a:off x="0" y="0"/>
              <a:ext cx="4242550" cy="2266135"/>
            </a:xfrm>
            <a:custGeom>
              <a:avLst/>
              <a:gdLst/>
              <a:ahLst/>
              <a:cxnLst/>
              <a:rect l="l" t="t" r="r" b="b"/>
              <a:pathLst>
                <a:path w="4242550" h="2266135">
                  <a:moveTo>
                    <a:pt x="0" y="0"/>
                  </a:moveTo>
                  <a:lnTo>
                    <a:pt x="4242550" y="0"/>
                  </a:lnTo>
                  <a:lnTo>
                    <a:pt x="4242550" y="2266135"/>
                  </a:lnTo>
                  <a:lnTo>
                    <a:pt x="0" y="2266135"/>
                  </a:lnTo>
                  <a:close/>
                </a:path>
              </a:pathLst>
            </a:custGeom>
            <a:solidFill>
              <a:srgbClr val="F4F4F4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en-AE" sz="1200" dirty="0"/>
            </a:p>
          </p:txBody>
        </p:sp>
      </p:grpSp>
      <p:sp>
        <p:nvSpPr>
          <p:cNvPr id="16" name="Freeform 21">
            <a:extLst>
              <a:ext uri="{FF2B5EF4-FFF2-40B4-BE49-F238E27FC236}">
                <a16:creationId xmlns:a16="http://schemas.microsoft.com/office/drawing/2014/main" id="{76D5DFE7-C351-3A6D-CE29-DEC8F462D56E}"/>
              </a:ext>
            </a:extLst>
          </p:cNvPr>
          <p:cNvSpPr/>
          <p:nvPr/>
        </p:nvSpPr>
        <p:spPr>
          <a:xfrm rot="-61929">
            <a:off x="60873" y="1379113"/>
            <a:ext cx="558433" cy="3661857"/>
          </a:xfrm>
          <a:custGeom>
            <a:avLst/>
            <a:gdLst/>
            <a:ahLst/>
            <a:cxnLst/>
            <a:rect l="l" t="t" r="r" b="b"/>
            <a:pathLst>
              <a:path w="837650" h="5492785">
                <a:moveTo>
                  <a:pt x="0" y="0"/>
                </a:moveTo>
                <a:lnTo>
                  <a:pt x="837650" y="0"/>
                </a:lnTo>
                <a:lnTo>
                  <a:pt x="837650" y="5492785"/>
                </a:lnTo>
                <a:lnTo>
                  <a:pt x="0" y="54927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AE" sz="1200" dirty="0"/>
          </a:p>
        </p:txBody>
      </p:sp>
      <p:sp>
        <p:nvSpPr>
          <p:cNvPr id="17" name="Freeform 21">
            <a:extLst>
              <a:ext uri="{FF2B5EF4-FFF2-40B4-BE49-F238E27FC236}">
                <a16:creationId xmlns:a16="http://schemas.microsoft.com/office/drawing/2014/main" id="{A385CF0F-A412-75BF-7162-F49A618415AD}"/>
              </a:ext>
            </a:extLst>
          </p:cNvPr>
          <p:cNvSpPr/>
          <p:nvPr/>
        </p:nvSpPr>
        <p:spPr>
          <a:xfrm rot="-61929">
            <a:off x="79941" y="5050436"/>
            <a:ext cx="558433" cy="3661857"/>
          </a:xfrm>
          <a:custGeom>
            <a:avLst/>
            <a:gdLst/>
            <a:ahLst/>
            <a:cxnLst/>
            <a:rect l="l" t="t" r="r" b="b"/>
            <a:pathLst>
              <a:path w="837650" h="5492785">
                <a:moveTo>
                  <a:pt x="0" y="0"/>
                </a:moveTo>
                <a:lnTo>
                  <a:pt x="837650" y="0"/>
                </a:lnTo>
                <a:lnTo>
                  <a:pt x="837650" y="5492785"/>
                </a:lnTo>
                <a:lnTo>
                  <a:pt x="0" y="54927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AE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3F3260-D95E-E34F-46F0-C23AB83AB196}"/>
              </a:ext>
            </a:extLst>
          </p:cNvPr>
          <p:cNvSpPr txBox="1"/>
          <p:nvPr/>
        </p:nvSpPr>
        <p:spPr>
          <a:xfrm>
            <a:off x="743117" y="1527748"/>
            <a:ext cx="5862813" cy="5444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>
                <a:latin typeface="Mangal Pro" pitchFamily="2" charset="0"/>
                <a:cs typeface="Mangal Pro" pitchFamily="2" charset="0"/>
              </a:rPr>
              <a:t>“My favourite subject is maths because it is a difficult but interesting subject.”</a:t>
            </a: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pPr marL="342900" indent="-342900">
              <a:buAutoNum type="arabicPeriod"/>
            </a:pPr>
            <a:r>
              <a:rPr lang="en-GB" dirty="0">
                <a:latin typeface="Mangal Pro" pitchFamily="2" charset="0"/>
                <a:cs typeface="Mangal Pro" pitchFamily="2" charset="0"/>
              </a:rPr>
              <a:t>“I like PHE more than any other subject because it is a fun and exciting lesson.”</a:t>
            </a: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pPr marL="342900" indent="-342900">
              <a:buAutoNum type="arabicPeriod"/>
            </a:pPr>
            <a:r>
              <a:rPr lang="en-GB" dirty="0">
                <a:latin typeface="Mangal Pro" pitchFamily="2" charset="0"/>
                <a:cs typeface="Mangal Pro" pitchFamily="2" charset="0"/>
              </a:rPr>
              <a:t>“Yesterday, we had a short but difficult Arabic test.”</a:t>
            </a: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pPr marL="342900" indent="-342900">
              <a:buAutoNum type="arabicPeriod"/>
            </a:pPr>
            <a:r>
              <a:rPr lang="en-GB" dirty="0">
                <a:latin typeface="Mangal Pro" pitchFamily="2" charset="0"/>
                <a:cs typeface="Mangal Pro" pitchFamily="2" charset="0"/>
              </a:rPr>
              <a:t>“Next month, I have an English exam, so I am studying every day.”</a:t>
            </a: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pPr marL="342900" indent="-342900">
              <a:buAutoNum type="arabicPeriod"/>
            </a:pPr>
            <a:r>
              <a:rPr lang="en-GB" dirty="0">
                <a:latin typeface="Mangal Pro" pitchFamily="2" charset="0"/>
                <a:cs typeface="Mangal Pro" pitchFamily="2" charset="0"/>
              </a:rPr>
              <a:t>“My least favourite subject is PHE because I am not very good at sports.”</a:t>
            </a:r>
          </a:p>
          <a:p>
            <a:pPr>
              <a:lnSpc>
                <a:spcPct val="200000"/>
              </a:lnSpc>
            </a:pPr>
            <a:endParaRPr lang="en-GB" sz="1400" dirty="0">
              <a:latin typeface="Livvic" pitchFamily="2" charset="77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8BFCC4-4B19-6D1A-97B5-084271B0EE43}"/>
              </a:ext>
            </a:extLst>
          </p:cNvPr>
          <p:cNvSpPr/>
          <p:nvPr/>
        </p:nvSpPr>
        <p:spPr>
          <a:xfrm>
            <a:off x="6766873" y="1472187"/>
            <a:ext cx="2160240" cy="605108"/>
          </a:xfrm>
          <a:custGeom>
            <a:avLst/>
            <a:gdLst>
              <a:gd name="connsiteX0" fmla="*/ 0 w 2160240"/>
              <a:gd name="connsiteY0" fmla="*/ 0 h 605108"/>
              <a:gd name="connsiteX1" fmla="*/ 518458 w 2160240"/>
              <a:gd name="connsiteY1" fmla="*/ 0 h 605108"/>
              <a:gd name="connsiteX2" fmla="*/ 1058518 w 2160240"/>
              <a:gd name="connsiteY2" fmla="*/ 0 h 605108"/>
              <a:gd name="connsiteX3" fmla="*/ 1620180 w 2160240"/>
              <a:gd name="connsiteY3" fmla="*/ 0 h 605108"/>
              <a:gd name="connsiteX4" fmla="*/ 2160240 w 2160240"/>
              <a:gd name="connsiteY4" fmla="*/ 0 h 605108"/>
              <a:gd name="connsiteX5" fmla="*/ 2160240 w 2160240"/>
              <a:gd name="connsiteY5" fmla="*/ 308605 h 605108"/>
              <a:gd name="connsiteX6" fmla="*/ 2160240 w 2160240"/>
              <a:gd name="connsiteY6" fmla="*/ 605108 h 605108"/>
              <a:gd name="connsiteX7" fmla="*/ 1576975 w 2160240"/>
              <a:gd name="connsiteY7" fmla="*/ 605108 h 605108"/>
              <a:gd name="connsiteX8" fmla="*/ 993710 w 2160240"/>
              <a:gd name="connsiteY8" fmla="*/ 605108 h 605108"/>
              <a:gd name="connsiteX9" fmla="*/ 0 w 2160240"/>
              <a:gd name="connsiteY9" fmla="*/ 605108 h 605108"/>
              <a:gd name="connsiteX10" fmla="*/ 0 w 2160240"/>
              <a:gd name="connsiteY10" fmla="*/ 308605 h 605108"/>
              <a:gd name="connsiteX11" fmla="*/ 0 w 2160240"/>
              <a:gd name="connsiteY11" fmla="*/ 0 h 605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240" h="605108" fill="none" extrusionOk="0">
                <a:moveTo>
                  <a:pt x="0" y="0"/>
                </a:moveTo>
                <a:cubicBezTo>
                  <a:pt x="215728" y="-48011"/>
                  <a:pt x="351733" y="20376"/>
                  <a:pt x="518458" y="0"/>
                </a:cubicBezTo>
                <a:cubicBezTo>
                  <a:pt x="685183" y="-20376"/>
                  <a:pt x="911186" y="55083"/>
                  <a:pt x="1058518" y="0"/>
                </a:cubicBezTo>
                <a:cubicBezTo>
                  <a:pt x="1205850" y="-55083"/>
                  <a:pt x="1357398" y="38882"/>
                  <a:pt x="1620180" y="0"/>
                </a:cubicBezTo>
                <a:cubicBezTo>
                  <a:pt x="1882962" y="-38882"/>
                  <a:pt x="1902188" y="49447"/>
                  <a:pt x="2160240" y="0"/>
                </a:cubicBezTo>
                <a:cubicBezTo>
                  <a:pt x="2181553" y="137034"/>
                  <a:pt x="2149510" y="197996"/>
                  <a:pt x="2160240" y="308605"/>
                </a:cubicBezTo>
                <a:cubicBezTo>
                  <a:pt x="2170970" y="419214"/>
                  <a:pt x="2141248" y="529680"/>
                  <a:pt x="2160240" y="605108"/>
                </a:cubicBezTo>
                <a:cubicBezTo>
                  <a:pt x="2034990" y="672875"/>
                  <a:pt x="1863676" y="548643"/>
                  <a:pt x="1576975" y="605108"/>
                </a:cubicBezTo>
                <a:cubicBezTo>
                  <a:pt x="1290274" y="661573"/>
                  <a:pt x="1264988" y="559293"/>
                  <a:pt x="993710" y="605108"/>
                </a:cubicBezTo>
                <a:cubicBezTo>
                  <a:pt x="722433" y="650923"/>
                  <a:pt x="410400" y="558736"/>
                  <a:pt x="0" y="605108"/>
                </a:cubicBezTo>
                <a:cubicBezTo>
                  <a:pt x="-33496" y="510756"/>
                  <a:pt x="96" y="419634"/>
                  <a:pt x="0" y="308605"/>
                </a:cubicBezTo>
                <a:cubicBezTo>
                  <a:pt x="-96" y="197576"/>
                  <a:pt x="33511" y="119253"/>
                  <a:pt x="0" y="0"/>
                </a:cubicBezTo>
                <a:close/>
              </a:path>
              <a:path w="2160240" h="605108" stroke="0" extrusionOk="0">
                <a:moveTo>
                  <a:pt x="0" y="0"/>
                </a:moveTo>
                <a:cubicBezTo>
                  <a:pt x="123292" y="-42627"/>
                  <a:pt x="383727" y="29247"/>
                  <a:pt x="518458" y="0"/>
                </a:cubicBezTo>
                <a:cubicBezTo>
                  <a:pt x="653189" y="-29247"/>
                  <a:pt x="774957" y="32140"/>
                  <a:pt x="993710" y="0"/>
                </a:cubicBezTo>
                <a:cubicBezTo>
                  <a:pt x="1212463" y="-32140"/>
                  <a:pt x="1446309" y="8162"/>
                  <a:pt x="1576975" y="0"/>
                </a:cubicBezTo>
                <a:cubicBezTo>
                  <a:pt x="1707641" y="-8162"/>
                  <a:pt x="2011587" y="51059"/>
                  <a:pt x="2160240" y="0"/>
                </a:cubicBezTo>
                <a:cubicBezTo>
                  <a:pt x="2181942" y="91105"/>
                  <a:pt x="2143811" y="169695"/>
                  <a:pt x="2160240" y="296503"/>
                </a:cubicBezTo>
                <a:cubicBezTo>
                  <a:pt x="2176669" y="423311"/>
                  <a:pt x="2134875" y="539441"/>
                  <a:pt x="2160240" y="605108"/>
                </a:cubicBezTo>
                <a:cubicBezTo>
                  <a:pt x="1997938" y="637238"/>
                  <a:pt x="1876349" y="554776"/>
                  <a:pt x="1620180" y="605108"/>
                </a:cubicBezTo>
                <a:cubicBezTo>
                  <a:pt x="1364011" y="655440"/>
                  <a:pt x="1293587" y="600472"/>
                  <a:pt x="1036915" y="605108"/>
                </a:cubicBezTo>
                <a:cubicBezTo>
                  <a:pt x="780243" y="609744"/>
                  <a:pt x="739975" y="560018"/>
                  <a:pt x="561662" y="605108"/>
                </a:cubicBezTo>
                <a:cubicBezTo>
                  <a:pt x="383349" y="650198"/>
                  <a:pt x="212600" y="592284"/>
                  <a:pt x="0" y="605108"/>
                </a:cubicBezTo>
                <a:cubicBezTo>
                  <a:pt x="-26663" y="527955"/>
                  <a:pt x="14006" y="400645"/>
                  <a:pt x="0" y="302554"/>
                </a:cubicBezTo>
                <a:cubicBezTo>
                  <a:pt x="-14006" y="204463"/>
                  <a:pt x="22721" y="140670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A286C6-D90B-7B8C-EC9E-B6D9FCE1CCB6}"/>
              </a:ext>
            </a:extLst>
          </p:cNvPr>
          <p:cNvSpPr txBox="1"/>
          <p:nvPr/>
        </p:nvSpPr>
        <p:spPr>
          <a:xfrm>
            <a:off x="6852556" y="1652255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/>
              <a:t>________________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CA813A-3BD5-BA94-2466-1C9544A8877E}"/>
              </a:ext>
            </a:extLst>
          </p:cNvPr>
          <p:cNvSpPr/>
          <p:nvPr/>
        </p:nvSpPr>
        <p:spPr>
          <a:xfrm>
            <a:off x="6799153" y="2577575"/>
            <a:ext cx="2160240" cy="605108"/>
          </a:xfrm>
          <a:custGeom>
            <a:avLst/>
            <a:gdLst>
              <a:gd name="connsiteX0" fmla="*/ 0 w 2160240"/>
              <a:gd name="connsiteY0" fmla="*/ 0 h 605108"/>
              <a:gd name="connsiteX1" fmla="*/ 518458 w 2160240"/>
              <a:gd name="connsiteY1" fmla="*/ 0 h 605108"/>
              <a:gd name="connsiteX2" fmla="*/ 1058518 w 2160240"/>
              <a:gd name="connsiteY2" fmla="*/ 0 h 605108"/>
              <a:gd name="connsiteX3" fmla="*/ 1620180 w 2160240"/>
              <a:gd name="connsiteY3" fmla="*/ 0 h 605108"/>
              <a:gd name="connsiteX4" fmla="*/ 2160240 w 2160240"/>
              <a:gd name="connsiteY4" fmla="*/ 0 h 605108"/>
              <a:gd name="connsiteX5" fmla="*/ 2160240 w 2160240"/>
              <a:gd name="connsiteY5" fmla="*/ 308605 h 605108"/>
              <a:gd name="connsiteX6" fmla="*/ 2160240 w 2160240"/>
              <a:gd name="connsiteY6" fmla="*/ 605108 h 605108"/>
              <a:gd name="connsiteX7" fmla="*/ 1576975 w 2160240"/>
              <a:gd name="connsiteY7" fmla="*/ 605108 h 605108"/>
              <a:gd name="connsiteX8" fmla="*/ 993710 w 2160240"/>
              <a:gd name="connsiteY8" fmla="*/ 605108 h 605108"/>
              <a:gd name="connsiteX9" fmla="*/ 0 w 2160240"/>
              <a:gd name="connsiteY9" fmla="*/ 605108 h 605108"/>
              <a:gd name="connsiteX10" fmla="*/ 0 w 2160240"/>
              <a:gd name="connsiteY10" fmla="*/ 308605 h 605108"/>
              <a:gd name="connsiteX11" fmla="*/ 0 w 2160240"/>
              <a:gd name="connsiteY11" fmla="*/ 0 h 605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240" h="605108" fill="none" extrusionOk="0">
                <a:moveTo>
                  <a:pt x="0" y="0"/>
                </a:moveTo>
                <a:cubicBezTo>
                  <a:pt x="215728" y="-48011"/>
                  <a:pt x="351733" y="20376"/>
                  <a:pt x="518458" y="0"/>
                </a:cubicBezTo>
                <a:cubicBezTo>
                  <a:pt x="685183" y="-20376"/>
                  <a:pt x="911186" y="55083"/>
                  <a:pt x="1058518" y="0"/>
                </a:cubicBezTo>
                <a:cubicBezTo>
                  <a:pt x="1205850" y="-55083"/>
                  <a:pt x="1357398" y="38882"/>
                  <a:pt x="1620180" y="0"/>
                </a:cubicBezTo>
                <a:cubicBezTo>
                  <a:pt x="1882962" y="-38882"/>
                  <a:pt x="1902188" y="49447"/>
                  <a:pt x="2160240" y="0"/>
                </a:cubicBezTo>
                <a:cubicBezTo>
                  <a:pt x="2181553" y="137034"/>
                  <a:pt x="2149510" y="197996"/>
                  <a:pt x="2160240" y="308605"/>
                </a:cubicBezTo>
                <a:cubicBezTo>
                  <a:pt x="2170970" y="419214"/>
                  <a:pt x="2141248" y="529680"/>
                  <a:pt x="2160240" y="605108"/>
                </a:cubicBezTo>
                <a:cubicBezTo>
                  <a:pt x="2034990" y="672875"/>
                  <a:pt x="1863676" y="548643"/>
                  <a:pt x="1576975" y="605108"/>
                </a:cubicBezTo>
                <a:cubicBezTo>
                  <a:pt x="1290274" y="661573"/>
                  <a:pt x="1264988" y="559293"/>
                  <a:pt x="993710" y="605108"/>
                </a:cubicBezTo>
                <a:cubicBezTo>
                  <a:pt x="722433" y="650923"/>
                  <a:pt x="410400" y="558736"/>
                  <a:pt x="0" y="605108"/>
                </a:cubicBezTo>
                <a:cubicBezTo>
                  <a:pt x="-33496" y="510756"/>
                  <a:pt x="96" y="419634"/>
                  <a:pt x="0" y="308605"/>
                </a:cubicBezTo>
                <a:cubicBezTo>
                  <a:pt x="-96" y="197576"/>
                  <a:pt x="33511" y="119253"/>
                  <a:pt x="0" y="0"/>
                </a:cubicBezTo>
                <a:close/>
              </a:path>
              <a:path w="2160240" h="605108" stroke="0" extrusionOk="0">
                <a:moveTo>
                  <a:pt x="0" y="0"/>
                </a:moveTo>
                <a:cubicBezTo>
                  <a:pt x="123292" y="-42627"/>
                  <a:pt x="383727" y="29247"/>
                  <a:pt x="518458" y="0"/>
                </a:cubicBezTo>
                <a:cubicBezTo>
                  <a:pt x="653189" y="-29247"/>
                  <a:pt x="774957" y="32140"/>
                  <a:pt x="993710" y="0"/>
                </a:cubicBezTo>
                <a:cubicBezTo>
                  <a:pt x="1212463" y="-32140"/>
                  <a:pt x="1446309" y="8162"/>
                  <a:pt x="1576975" y="0"/>
                </a:cubicBezTo>
                <a:cubicBezTo>
                  <a:pt x="1707641" y="-8162"/>
                  <a:pt x="2011587" y="51059"/>
                  <a:pt x="2160240" y="0"/>
                </a:cubicBezTo>
                <a:cubicBezTo>
                  <a:pt x="2181942" y="91105"/>
                  <a:pt x="2143811" y="169695"/>
                  <a:pt x="2160240" y="296503"/>
                </a:cubicBezTo>
                <a:cubicBezTo>
                  <a:pt x="2176669" y="423311"/>
                  <a:pt x="2134875" y="539441"/>
                  <a:pt x="2160240" y="605108"/>
                </a:cubicBezTo>
                <a:cubicBezTo>
                  <a:pt x="1997938" y="637238"/>
                  <a:pt x="1876349" y="554776"/>
                  <a:pt x="1620180" y="605108"/>
                </a:cubicBezTo>
                <a:cubicBezTo>
                  <a:pt x="1364011" y="655440"/>
                  <a:pt x="1293587" y="600472"/>
                  <a:pt x="1036915" y="605108"/>
                </a:cubicBezTo>
                <a:cubicBezTo>
                  <a:pt x="780243" y="609744"/>
                  <a:pt x="739975" y="560018"/>
                  <a:pt x="561662" y="605108"/>
                </a:cubicBezTo>
                <a:cubicBezTo>
                  <a:pt x="383349" y="650198"/>
                  <a:pt x="212600" y="592284"/>
                  <a:pt x="0" y="605108"/>
                </a:cubicBezTo>
                <a:cubicBezTo>
                  <a:pt x="-26663" y="527955"/>
                  <a:pt x="14006" y="400645"/>
                  <a:pt x="0" y="302554"/>
                </a:cubicBezTo>
                <a:cubicBezTo>
                  <a:pt x="-14006" y="204463"/>
                  <a:pt x="22721" y="140670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72C8C0-8DF6-B1AC-B4C4-07EB422A42BF}"/>
              </a:ext>
            </a:extLst>
          </p:cNvPr>
          <p:cNvSpPr txBox="1"/>
          <p:nvPr/>
        </p:nvSpPr>
        <p:spPr>
          <a:xfrm>
            <a:off x="6884836" y="2757643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/>
              <a:t>________________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9E7006-5C34-CADA-4964-F42D7EB202A1}"/>
              </a:ext>
            </a:extLst>
          </p:cNvPr>
          <p:cNvSpPr/>
          <p:nvPr/>
        </p:nvSpPr>
        <p:spPr>
          <a:xfrm>
            <a:off x="6766873" y="3642391"/>
            <a:ext cx="2160240" cy="605108"/>
          </a:xfrm>
          <a:custGeom>
            <a:avLst/>
            <a:gdLst>
              <a:gd name="connsiteX0" fmla="*/ 0 w 2160240"/>
              <a:gd name="connsiteY0" fmla="*/ 0 h 605108"/>
              <a:gd name="connsiteX1" fmla="*/ 518458 w 2160240"/>
              <a:gd name="connsiteY1" fmla="*/ 0 h 605108"/>
              <a:gd name="connsiteX2" fmla="*/ 1058518 w 2160240"/>
              <a:gd name="connsiteY2" fmla="*/ 0 h 605108"/>
              <a:gd name="connsiteX3" fmla="*/ 1620180 w 2160240"/>
              <a:gd name="connsiteY3" fmla="*/ 0 h 605108"/>
              <a:gd name="connsiteX4" fmla="*/ 2160240 w 2160240"/>
              <a:gd name="connsiteY4" fmla="*/ 0 h 605108"/>
              <a:gd name="connsiteX5" fmla="*/ 2160240 w 2160240"/>
              <a:gd name="connsiteY5" fmla="*/ 308605 h 605108"/>
              <a:gd name="connsiteX6" fmla="*/ 2160240 w 2160240"/>
              <a:gd name="connsiteY6" fmla="*/ 605108 h 605108"/>
              <a:gd name="connsiteX7" fmla="*/ 1576975 w 2160240"/>
              <a:gd name="connsiteY7" fmla="*/ 605108 h 605108"/>
              <a:gd name="connsiteX8" fmla="*/ 993710 w 2160240"/>
              <a:gd name="connsiteY8" fmla="*/ 605108 h 605108"/>
              <a:gd name="connsiteX9" fmla="*/ 0 w 2160240"/>
              <a:gd name="connsiteY9" fmla="*/ 605108 h 605108"/>
              <a:gd name="connsiteX10" fmla="*/ 0 w 2160240"/>
              <a:gd name="connsiteY10" fmla="*/ 308605 h 605108"/>
              <a:gd name="connsiteX11" fmla="*/ 0 w 2160240"/>
              <a:gd name="connsiteY11" fmla="*/ 0 h 605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240" h="605108" fill="none" extrusionOk="0">
                <a:moveTo>
                  <a:pt x="0" y="0"/>
                </a:moveTo>
                <a:cubicBezTo>
                  <a:pt x="215728" y="-48011"/>
                  <a:pt x="351733" y="20376"/>
                  <a:pt x="518458" y="0"/>
                </a:cubicBezTo>
                <a:cubicBezTo>
                  <a:pt x="685183" y="-20376"/>
                  <a:pt x="911186" y="55083"/>
                  <a:pt x="1058518" y="0"/>
                </a:cubicBezTo>
                <a:cubicBezTo>
                  <a:pt x="1205850" y="-55083"/>
                  <a:pt x="1357398" y="38882"/>
                  <a:pt x="1620180" y="0"/>
                </a:cubicBezTo>
                <a:cubicBezTo>
                  <a:pt x="1882962" y="-38882"/>
                  <a:pt x="1902188" y="49447"/>
                  <a:pt x="2160240" y="0"/>
                </a:cubicBezTo>
                <a:cubicBezTo>
                  <a:pt x="2181553" y="137034"/>
                  <a:pt x="2149510" y="197996"/>
                  <a:pt x="2160240" y="308605"/>
                </a:cubicBezTo>
                <a:cubicBezTo>
                  <a:pt x="2170970" y="419214"/>
                  <a:pt x="2141248" y="529680"/>
                  <a:pt x="2160240" y="605108"/>
                </a:cubicBezTo>
                <a:cubicBezTo>
                  <a:pt x="2034990" y="672875"/>
                  <a:pt x="1863676" y="548643"/>
                  <a:pt x="1576975" y="605108"/>
                </a:cubicBezTo>
                <a:cubicBezTo>
                  <a:pt x="1290274" y="661573"/>
                  <a:pt x="1264988" y="559293"/>
                  <a:pt x="993710" y="605108"/>
                </a:cubicBezTo>
                <a:cubicBezTo>
                  <a:pt x="722433" y="650923"/>
                  <a:pt x="410400" y="558736"/>
                  <a:pt x="0" y="605108"/>
                </a:cubicBezTo>
                <a:cubicBezTo>
                  <a:pt x="-33496" y="510756"/>
                  <a:pt x="96" y="419634"/>
                  <a:pt x="0" y="308605"/>
                </a:cubicBezTo>
                <a:cubicBezTo>
                  <a:pt x="-96" y="197576"/>
                  <a:pt x="33511" y="119253"/>
                  <a:pt x="0" y="0"/>
                </a:cubicBezTo>
                <a:close/>
              </a:path>
              <a:path w="2160240" h="605108" stroke="0" extrusionOk="0">
                <a:moveTo>
                  <a:pt x="0" y="0"/>
                </a:moveTo>
                <a:cubicBezTo>
                  <a:pt x="123292" y="-42627"/>
                  <a:pt x="383727" y="29247"/>
                  <a:pt x="518458" y="0"/>
                </a:cubicBezTo>
                <a:cubicBezTo>
                  <a:pt x="653189" y="-29247"/>
                  <a:pt x="774957" y="32140"/>
                  <a:pt x="993710" y="0"/>
                </a:cubicBezTo>
                <a:cubicBezTo>
                  <a:pt x="1212463" y="-32140"/>
                  <a:pt x="1446309" y="8162"/>
                  <a:pt x="1576975" y="0"/>
                </a:cubicBezTo>
                <a:cubicBezTo>
                  <a:pt x="1707641" y="-8162"/>
                  <a:pt x="2011587" y="51059"/>
                  <a:pt x="2160240" y="0"/>
                </a:cubicBezTo>
                <a:cubicBezTo>
                  <a:pt x="2181942" y="91105"/>
                  <a:pt x="2143811" y="169695"/>
                  <a:pt x="2160240" y="296503"/>
                </a:cubicBezTo>
                <a:cubicBezTo>
                  <a:pt x="2176669" y="423311"/>
                  <a:pt x="2134875" y="539441"/>
                  <a:pt x="2160240" y="605108"/>
                </a:cubicBezTo>
                <a:cubicBezTo>
                  <a:pt x="1997938" y="637238"/>
                  <a:pt x="1876349" y="554776"/>
                  <a:pt x="1620180" y="605108"/>
                </a:cubicBezTo>
                <a:cubicBezTo>
                  <a:pt x="1364011" y="655440"/>
                  <a:pt x="1293587" y="600472"/>
                  <a:pt x="1036915" y="605108"/>
                </a:cubicBezTo>
                <a:cubicBezTo>
                  <a:pt x="780243" y="609744"/>
                  <a:pt x="739975" y="560018"/>
                  <a:pt x="561662" y="605108"/>
                </a:cubicBezTo>
                <a:cubicBezTo>
                  <a:pt x="383349" y="650198"/>
                  <a:pt x="212600" y="592284"/>
                  <a:pt x="0" y="605108"/>
                </a:cubicBezTo>
                <a:cubicBezTo>
                  <a:pt x="-26663" y="527955"/>
                  <a:pt x="14006" y="400645"/>
                  <a:pt x="0" y="302554"/>
                </a:cubicBezTo>
                <a:cubicBezTo>
                  <a:pt x="-14006" y="204463"/>
                  <a:pt x="22721" y="140670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9E1D719-B4CE-254B-552F-7779BD78A392}"/>
              </a:ext>
            </a:extLst>
          </p:cNvPr>
          <p:cNvSpPr txBox="1"/>
          <p:nvPr/>
        </p:nvSpPr>
        <p:spPr>
          <a:xfrm>
            <a:off x="6852556" y="3822459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/>
              <a:t>________________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D46A8ED-491F-D64A-228F-CF85854C7415}"/>
              </a:ext>
            </a:extLst>
          </p:cNvPr>
          <p:cNvSpPr/>
          <p:nvPr/>
        </p:nvSpPr>
        <p:spPr>
          <a:xfrm>
            <a:off x="6732786" y="4712041"/>
            <a:ext cx="2160240" cy="605108"/>
          </a:xfrm>
          <a:custGeom>
            <a:avLst/>
            <a:gdLst>
              <a:gd name="connsiteX0" fmla="*/ 0 w 2160240"/>
              <a:gd name="connsiteY0" fmla="*/ 0 h 605108"/>
              <a:gd name="connsiteX1" fmla="*/ 518458 w 2160240"/>
              <a:gd name="connsiteY1" fmla="*/ 0 h 605108"/>
              <a:gd name="connsiteX2" fmla="*/ 1058518 w 2160240"/>
              <a:gd name="connsiteY2" fmla="*/ 0 h 605108"/>
              <a:gd name="connsiteX3" fmla="*/ 1620180 w 2160240"/>
              <a:gd name="connsiteY3" fmla="*/ 0 h 605108"/>
              <a:gd name="connsiteX4" fmla="*/ 2160240 w 2160240"/>
              <a:gd name="connsiteY4" fmla="*/ 0 h 605108"/>
              <a:gd name="connsiteX5" fmla="*/ 2160240 w 2160240"/>
              <a:gd name="connsiteY5" fmla="*/ 308605 h 605108"/>
              <a:gd name="connsiteX6" fmla="*/ 2160240 w 2160240"/>
              <a:gd name="connsiteY6" fmla="*/ 605108 h 605108"/>
              <a:gd name="connsiteX7" fmla="*/ 1576975 w 2160240"/>
              <a:gd name="connsiteY7" fmla="*/ 605108 h 605108"/>
              <a:gd name="connsiteX8" fmla="*/ 993710 w 2160240"/>
              <a:gd name="connsiteY8" fmla="*/ 605108 h 605108"/>
              <a:gd name="connsiteX9" fmla="*/ 0 w 2160240"/>
              <a:gd name="connsiteY9" fmla="*/ 605108 h 605108"/>
              <a:gd name="connsiteX10" fmla="*/ 0 w 2160240"/>
              <a:gd name="connsiteY10" fmla="*/ 308605 h 605108"/>
              <a:gd name="connsiteX11" fmla="*/ 0 w 2160240"/>
              <a:gd name="connsiteY11" fmla="*/ 0 h 605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240" h="605108" fill="none" extrusionOk="0">
                <a:moveTo>
                  <a:pt x="0" y="0"/>
                </a:moveTo>
                <a:cubicBezTo>
                  <a:pt x="215728" y="-48011"/>
                  <a:pt x="351733" y="20376"/>
                  <a:pt x="518458" y="0"/>
                </a:cubicBezTo>
                <a:cubicBezTo>
                  <a:pt x="685183" y="-20376"/>
                  <a:pt x="911186" y="55083"/>
                  <a:pt x="1058518" y="0"/>
                </a:cubicBezTo>
                <a:cubicBezTo>
                  <a:pt x="1205850" y="-55083"/>
                  <a:pt x="1357398" y="38882"/>
                  <a:pt x="1620180" y="0"/>
                </a:cubicBezTo>
                <a:cubicBezTo>
                  <a:pt x="1882962" y="-38882"/>
                  <a:pt x="1902188" y="49447"/>
                  <a:pt x="2160240" y="0"/>
                </a:cubicBezTo>
                <a:cubicBezTo>
                  <a:pt x="2181553" y="137034"/>
                  <a:pt x="2149510" y="197996"/>
                  <a:pt x="2160240" y="308605"/>
                </a:cubicBezTo>
                <a:cubicBezTo>
                  <a:pt x="2170970" y="419214"/>
                  <a:pt x="2141248" y="529680"/>
                  <a:pt x="2160240" y="605108"/>
                </a:cubicBezTo>
                <a:cubicBezTo>
                  <a:pt x="2034990" y="672875"/>
                  <a:pt x="1863676" y="548643"/>
                  <a:pt x="1576975" y="605108"/>
                </a:cubicBezTo>
                <a:cubicBezTo>
                  <a:pt x="1290274" y="661573"/>
                  <a:pt x="1264988" y="559293"/>
                  <a:pt x="993710" y="605108"/>
                </a:cubicBezTo>
                <a:cubicBezTo>
                  <a:pt x="722433" y="650923"/>
                  <a:pt x="410400" y="558736"/>
                  <a:pt x="0" y="605108"/>
                </a:cubicBezTo>
                <a:cubicBezTo>
                  <a:pt x="-33496" y="510756"/>
                  <a:pt x="96" y="419634"/>
                  <a:pt x="0" y="308605"/>
                </a:cubicBezTo>
                <a:cubicBezTo>
                  <a:pt x="-96" y="197576"/>
                  <a:pt x="33511" y="119253"/>
                  <a:pt x="0" y="0"/>
                </a:cubicBezTo>
                <a:close/>
              </a:path>
              <a:path w="2160240" h="605108" stroke="0" extrusionOk="0">
                <a:moveTo>
                  <a:pt x="0" y="0"/>
                </a:moveTo>
                <a:cubicBezTo>
                  <a:pt x="123292" y="-42627"/>
                  <a:pt x="383727" y="29247"/>
                  <a:pt x="518458" y="0"/>
                </a:cubicBezTo>
                <a:cubicBezTo>
                  <a:pt x="653189" y="-29247"/>
                  <a:pt x="774957" y="32140"/>
                  <a:pt x="993710" y="0"/>
                </a:cubicBezTo>
                <a:cubicBezTo>
                  <a:pt x="1212463" y="-32140"/>
                  <a:pt x="1446309" y="8162"/>
                  <a:pt x="1576975" y="0"/>
                </a:cubicBezTo>
                <a:cubicBezTo>
                  <a:pt x="1707641" y="-8162"/>
                  <a:pt x="2011587" y="51059"/>
                  <a:pt x="2160240" y="0"/>
                </a:cubicBezTo>
                <a:cubicBezTo>
                  <a:pt x="2181942" y="91105"/>
                  <a:pt x="2143811" y="169695"/>
                  <a:pt x="2160240" y="296503"/>
                </a:cubicBezTo>
                <a:cubicBezTo>
                  <a:pt x="2176669" y="423311"/>
                  <a:pt x="2134875" y="539441"/>
                  <a:pt x="2160240" y="605108"/>
                </a:cubicBezTo>
                <a:cubicBezTo>
                  <a:pt x="1997938" y="637238"/>
                  <a:pt x="1876349" y="554776"/>
                  <a:pt x="1620180" y="605108"/>
                </a:cubicBezTo>
                <a:cubicBezTo>
                  <a:pt x="1364011" y="655440"/>
                  <a:pt x="1293587" y="600472"/>
                  <a:pt x="1036915" y="605108"/>
                </a:cubicBezTo>
                <a:cubicBezTo>
                  <a:pt x="780243" y="609744"/>
                  <a:pt x="739975" y="560018"/>
                  <a:pt x="561662" y="605108"/>
                </a:cubicBezTo>
                <a:cubicBezTo>
                  <a:pt x="383349" y="650198"/>
                  <a:pt x="212600" y="592284"/>
                  <a:pt x="0" y="605108"/>
                </a:cubicBezTo>
                <a:cubicBezTo>
                  <a:pt x="-26663" y="527955"/>
                  <a:pt x="14006" y="400645"/>
                  <a:pt x="0" y="302554"/>
                </a:cubicBezTo>
                <a:cubicBezTo>
                  <a:pt x="-14006" y="204463"/>
                  <a:pt x="22721" y="140670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B5EDA5-9E1E-0CF7-322D-57FA47FBDDA8}"/>
              </a:ext>
            </a:extLst>
          </p:cNvPr>
          <p:cNvSpPr txBox="1"/>
          <p:nvPr/>
        </p:nvSpPr>
        <p:spPr>
          <a:xfrm>
            <a:off x="6818469" y="4892109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/>
              <a:t>________________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0764506-55B8-A0B3-D63F-2FCB0684FA5A}"/>
              </a:ext>
            </a:extLst>
          </p:cNvPr>
          <p:cNvSpPr/>
          <p:nvPr/>
        </p:nvSpPr>
        <p:spPr>
          <a:xfrm>
            <a:off x="6766873" y="5845151"/>
            <a:ext cx="2160240" cy="605108"/>
          </a:xfrm>
          <a:custGeom>
            <a:avLst/>
            <a:gdLst>
              <a:gd name="connsiteX0" fmla="*/ 0 w 2160240"/>
              <a:gd name="connsiteY0" fmla="*/ 0 h 605108"/>
              <a:gd name="connsiteX1" fmla="*/ 518458 w 2160240"/>
              <a:gd name="connsiteY1" fmla="*/ 0 h 605108"/>
              <a:gd name="connsiteX2" fmla="*/ 1058518 w 2160240"/>
              <a:gd name="connsiteY2" fmla="*/ 0 h 605108"/>
              <a:gd name="connsiteX3" fmla="*/ 1620180 w 2160240"/>
              <a:gd name="connsiteY3" fmla="*/ 0 h 605108"/>
              <a:gd name="connsiteX4" fmla="*/ 2160240 w 2160240"/>
              <a:gd name="connsiteY4" fmla="*/ 0 h 605108"/>
              <a:gd name="connsiteX5" fmla="*/ 2160240 w 2160240"/>
              <a:gd name="connsiteY5" fmla="*/ 308605 h 605108"/>
              <a:gd name="connsiteX6" fmla="*/ 2160240 w 2160240"/>
              <a:gd name="connsiteY6" fmla="*/ 605108 h 605108"/>
              <a:gd name="connsiteX7" fmla="*/ 1576975 w 2160240"/>
              <a:gd name="connsiteY7" fmla="*/ 605108 h 605108"/>
              <a:gd name="connsiteX8" fmla="*/ 993710 w 2160240"/>
              <a:gd name="connsiteY8" fmla="*/ 605108 h 605108"/>
              <a:gd name="connsiteX9" fmla="*/ 0 w 2160240"/>
              <a:gd name="connsiteY9" fmla="*/ 605108 h 605108"/>
              <a:gd name="connsiteX10" fmla="*/ 0 w 2160240"/>
              <a:gd name="connsiteY10" fmla="*/ 308605 h 605108"/>
              <a:gd name="connsiteX11" fmla="*/ 0 w 2160240"/>
              <a:gd name="connsiteY11" fmla="*/ 0 h 605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240" h="605108" fill="none" extrusionOk="0">
                <a:moveTo>
                  <a:pt x="0" y="0"/>
                </a:moveTo>
                <a:cubicBezTo>
                  <a:pt x="215728" y="-48011"/>
                  <a:pt x="351733" y="20376"/>
                  <a:pt x="518458" y="0"/>
                </a:cubicBezTo>
                <a:cubicBezTo>
                  <a:pt x="685183" y="-20376"/>
                  <a:pt x="911186" y="55083"/>
                  <a:pt x="1058518" y="0"/>
                </a:cubicBezTo>
                <a:cubicBezTo>
                  <a:pt x="1205850" y="-55083"/>
                  <a:pt x="1357398" y="38882"/>
                  <a:pt x="1620180" y="0"/>
                </a:cubicBezTo>
                <a:cubicBezTo>
                  <a:pt x="1882962" y="-38882"/>
                  <a:pt x="1902188" y="49447"/>
                  <a:pt x="2160240" y="0"/>
                </a:cubicBezTo>
                <a:cubicBezTo>
                  <a:pt x="2181553" y="137034"/>
                  <a:pt x="2149510" y="197996"/>
                  <a:pt x="2160240" y="308605"/>
                </a:cubicBezTo>
                <a:cubicBezTo>
                  <a:pt x="2170970" y="419214"/>
                  <a:pt x="2141248" y="529680"/>
                  <a:pt x="2160240" y="605108"/>
                </a:cubicBezTo>
                <a:cubicBezTo>
                  <a:pt x="2034990" y="672875"/>
                  <a:pt x="1863676" y="548643"/>
                  <a:pt x="1576975" y="605108"/>
                </a:cubicBezTo>
                <a:cubicBezTo>
                  <a:pt x="1290274" y="661573"/>
                  <a:pt x="1264988" y="559293"/>
                  <a:pt x="993710" y="605108"/>
                </a:cubicBezTo>
                <a:cubicBezTo>
                  <a:pt x="722433" y="650923"/>
                  <a:pt x="410400" y="558736"/>
                  <a:pt x="0" y="605108"/>
                </a:cubicBezTo>
                <a:cubicBezTo>
                  <a:pt x="-33496" y="510756"/>
                  <a:pt x="96" y="419634"/>
                  <a:pt x="0" y="308605"/>
                </a:cubicBezTo>
                <a:cubicBezTo>
                  <a:pt x="-96" y="197576"/>
                  <a:pt x="33511" y="119253"/>
                  <a:pt x="0" y="0"/>
                </a:cubicBezTo>
                <a:close/>
              </a:path>
              <a:path w="2160240" h="605108" stroke="0" extrusionOk="0">
                <a:moveTo>
                  <a:pt x="0" y="0"/>
                </a:moveTo>
                <a:cubicBezTo>
                  <a:pt x="123292" y="-42627"/>
                  <a:pt x="383727" y="29247"/>
                  <a:pt x="518458" y="0"/>
                </a:cubicBezTo>
                <a:cubicBezTo>
                  <a:pt x="653189" y="-29247"/>
                  <a:pt x="774957" y="32140"/>
                  <a:pt x="993710" y="0"/>
                </a:cubicBezTo>
                <a:cubicBezTo>
                  <a:pt x="1212463" y="-32140"/>
                  <a:pt x="1446309" y="8162"/>
                  <a:pt x="1576975" y="0"/>
                </a:cubicBezTo>
                <a:cubicBezTo>
                  <a:pt x="1707641" y="-8162"/>
                  <a:pt x="2011587" y="51059"/>
                  <a:pt x="2160240" y="0"/>
                </a:cubicBezTo>
                <a:cubicBezTo>
                  <a:pt x="2181942" y="91105"/>
                  <a:pt x="2143811" y="169695"/>
                  <a:pt x="2160240" y="296503"/>
                </a:cubicBezTo>
                <a:cubicBezTo>
                  <a:pt x="2176669" y="423311"/>
                  <a:pt x="2134875" y="539441"/>
                  <a:pt x="2160240" y="605108"/>
                </a:cubicBezTo>
                <a:cubicBezTo>
                  <a:pt x="1997938" y="637238"/>
                  <a:pt x="1876349" y="554776"/>
                  <a:pt x="1620180" y="605108"/>
                </a:cubicBezTo>
                <a:cubicBezTo>
                  <a:pt x="1364011" y="655440"/>
                  <a:pt x="1293587" y="600472"/>
                  <a:pt x="1036915" y="605108"/>
                </a:cubicBezTo>
                <a:cubicBezTo>
                  <a:pt x="780243" y="609744"/>
                  <a:pt x="739975" y="560018"/>
                  <a:pt x="561662" y="605108"/>
                </a:cubicBezTo>
                <a:cubicBezTo>
                  <a:pt x="383349" y="650198"/>
                  <a:pt x="212600" y="592284"/>
                  <a:pt x="0" y="605108"/>
                </a:cubicBezTo>
                <a:cubicBezTo>
                  <a:pt x="-26663" y="527955"/>
                  <a:pt x="14006" y="400645"/>
                  <a:pt x="0" y="302554"/>
                </a:cubicBezTo>
                <a:cubicBezTo>
                  <a:pt x="-14006" y="204463"/>
                  <a:pt x="22721" y="140670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1D0A52F-2241-5010-6614-684AE3D62758}"/>
              </a:ext>
            </a:extLst>
          </p:cNvPr>
          <p:cNvSpPr txBox="1"/>
          <p:nvPr/>
        </p:nvSpPr>
        <p:spPr>
          <a:xfrm>
            <a:off x="6852556" y="6025219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/>
              <a:t>________________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DA98F5A-5E94-978C-4878-18A45E0CFFCB}"/>
              </a:ext>
            </a:extLst>
          </p:cNvPr>
          <p:cNvSpPr txBox="1"/>
          <p:nvPr/>
        </p:nvSpPr>
        <p:spPr>
          <a:xfrm>
            <a:off x="7137265" y="1528744"/>
            <a:ext cx="1451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800" b="1" dirty="0">
                <a:solidFill>
                  <a:srgbClr val="009546"/>
                </a:solidFill>
                <a:latin typeface="Segoe Print" panose="02000800000000000000" pitchFamily="2" charset="0"/>
              </a:rPr>
              <a:t>Kawla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369FB2B-C5B2-331C-D941-01636FD7A110}"/>
              </a:ext>
            </a:extLst>
          </p:cNvPr>
          <p:cNvSpPr txBox="1"/>
          <p:nvPr/>
        </p:nvSpPr>
        <p:spPr>
          <a:xfrm>
            <a:off x="7066593" y="2625290"/>
            <a:ext cx="1593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800" b="1" dirty="0">
                <a:solidFill>
                  <a:srgbClr val="009546"/>
                </a:solidFill>
                <a:latin typeface="Segoe Print" panose="02000800000000000000" pitchFamily="2" charset="0"/>
              </a:rPr>
              <a:t>Khalifa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D34747B-9DEA-463B-B9C4-29325E0B87F7}"/>
              </a:ext>
            </a:extLst>
          </p:cNvPr>
          <p:cNvSpPr txBox="1"/>
          <p:nvPr/>
        </p:nvSpPr>
        <p:spPr>
          <a:xfrm>
            <a:off x="7247940" y="3694940"/>
            <a:ext cx="1593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800" b="1" dirty="0">
                <a:solidFill>
                  <a:srgbClr val="009546"/>
                </a:solidFill>
                <a:latin typeface="Segoe Print" panose="02000800000000000000" pitchFamily="2" charset="0"/>
              </a:rPr>
              <a:t>Hessa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B1D8119-1B2B-BDB0-BF2D-5FA28B15D66A}"/>
              </a:ext>
            </a:extLst>
          </p:cNvPr>
          <p:cNvSpPr txBox="1"/>
          <p:nvPr/>
        </p:nvSpPr>
        <p:spPr>
          <a:xfrm>
            <a:off x="7082733" y="4756853"/>
            <a:ext cx="1593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800" b="1" dirty="0">
                <a:solidFill>
                  <a:srgbClr val="009546"/>
                </a:solidFill>
                <a:latin typeface="Segoe Print" panose="02000800000000000000" pitchFamily="2" charset="0"/>
              </a:rPr>
              <a:t>Khalifa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0D0D702-6E92-E83C-FD53-5198FBB280C6}"/>
              </a:ext>
            </a:extLst>
          </p:cNvPr>
          <p:cNvSpPr txBox="1"/>
          <p:nvPr/>
        </p:nvSpPr>
        <p:spPr>
          <a:xfrm>
            <a:off x="7150259" y="5906051"/>
            <a:ext cx="1593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800" b="1" dirty="0">
                <a:solidFill>
                  <a:srgbClr val="009546"/>
                </a:solidFill>
                <a:latin typeface="Segoe Print" panose="02000800000000000000" pitchFamily="2" charset="0"/>
              </a:rPr>
              <a:t>Kawla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9376B-09DC-FEB9-2F18-BE698E1FC489}"/>
              </a:ext>
            </a:extLst>
          </p:cNvPr>
          <p:cNvSpPr/>
          <p:nvPr/>
        </p:nvSpPr>
        <p:spPr>
          <a:xfrm>
            <a:off x="89935" y="492507"/>
            <a:ext cx="7158005" cy="424944"/>
          </a:xfrm>
          <a:prstGeom prst="rect">
            <a:avLst/>
          </a:prstGeom>
          <a:solidFill>
            <a:srgbClr val="D86A0E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B877395-F469-9F6B-1E9D-53A8EBFF4881}"/>
              </a:ext>
            </a:extLst>
          </p:cNvPr>
          <p:cNvSpPr txBox="1">
            <a:spLocks/>
          </p:cNvSpPr>
          <p:nvPr/>
        </p:nvSpPr>
        <p:spPr>
          <a:xfrm>
            <a:off x="126670" y="501953"/>
            <a:ext cx="8065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i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Read the quotes. Who said what? Was it Kawla, Khalifa or Hessa?</a:t>
            </a:r>
            <a:endParaRPr lang="en-AE" sz="300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83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51D2F6-7CDD-7C88-AAA0-DBCBB9B70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900CF3-7768-A138-C995-12766CE669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1355"/>
            <a:ext cx="12280315" cy="7271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CD1EB8E-1303-4E18-D43F-BF9A04E049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0456" y="-20871"/>
            <a:ext cx="1963608" cy="785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027C0E-9EBF-8454-C070-63779F75A81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936" y="9144"/>
            <a:ext cx="799405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Activity:  School Subjects</a:t>
            </a:r>
          </a:p>
          <a:p>
            <a:endParaRPr lang="en-AE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  <a:p>
            <a:r>
              <a:rPr lang="en-AE" sz="5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c</a:t>
            </a:r>
          </a:p>
        </p:txBody>
      </p:sp>
      <p:pic>
        <p:nvPicPr>
          <p:cNvPr id="8" name="Picture 7" descr="Cartoon of a child in a white robe&#10;&#10;AI-generated content may be incorrect.">
            <a:extLst>
              <a:ext uri="{FF2B5EF4-FFF2-40B4-BE49-F238E27FC236}">
                <a16:creationId xmlns:a16="http://schemas.microsoft.com/office/drawing/2014/main" id="{875C7DC8-ADAC-5592-BF93-5DA2ACAF2E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606" y="3015928"/>
            <a:ext cx="1152128" cy="1728192"/>
          </a:xfrm>
          <a:prstGeom prst="rect">
            <a:avLst/>
          </a:prstGeom>
        </p:spPr>
      </p:pic>
      <p:pic>
        <p:nvPicPr>
          <p:cNvPr id="10" name="Picture 9" descr="Cartoon of a child in a green and yellow dress&#10;&#10;AI-generated content may be incorrect.">
            <a:extLst>
              <a:ext uri="{FF2B5EF4-FFF2-40B4-BE49-F238E27FC236}">
                <a16:creationId xmlns:a16="http://schemas.microsoft.com/office/drawing/2014/main" id="{E6063598-95E1-666E-56B6-FF0639A5A2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80" y="925214"/>
            <a:ext cx="1278051" cy="1917077"/>
          </a:xfrm>
          <a:prstGeom prst="rect">
            <a:avLst/>
          </a:prstGeom>
        </p:spPr>
      </p:pic>
      <p:pic>
        <p:nvPicPr>
          <p:cNvPr id="13" name="Picture 12" descr="A cartoon of a child in a blue dress&#10;&#10;AI-generated content may be incorrect.">
            <a:extLst>
              <a:ext uri="{FF2B5EF4-FFF2-40B4-BE49-F238E27FC236}">
                <a16:creationId xmlns:a16="http://schemas.microsoft.com/office/drawing/2014/main" id="{01FF5DBE-CB81-693B-3C09-C669750D5D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80" y="4895156"/>
            <a:ext cx="1248139" cy="18722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14F997-A329-6D7D-C469-2B3F02DEBDFD}"/>
              </a:ext>
            </a:extLst>
          </p:cNvPr>
          <p:cNvSpPr txBox="1"/>
          <p:nvPr/>
        </p:nvSpPr>
        <p:spPr>
          <a:xfrm>
            <a:off x="9780617" y="1200184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accent3"/>
                </a:solidFill>
                <a:latin typeface="Chalkboard" panose="03050602040202020205" pitchFamily="66" charset="77"/>
              </a:rPr>
              <a:t>Kawla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B87134-B21A-DC2A-6C3E-3DD0E11440D9}"/>
              </a:ext>
            </a:extLst>
          </p:cNvPr>
          <p:cNvSpPr txBox="1"/>
          <p:nvPr/>
        </p:nvSpPr>
        <p:spPr>
          <a:xfrm>
            <a:off x="9732522" y="3349242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accent3"/>
                </a:solidFill>
                <a:latin typeface="Chalkboard" panose="03050602040202020205" pitchFamily="66" charset="77"/>
              </a:rPr>
              <a:t>Khalifa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9FB022-CF54-CDB4-C320-AEC58915FAD1}"/>
              </a:ext>
            </a:extLst>
          </p:cNvPr>
          <p:cNvSpPr txBox="1"/>
          <p:nvPr/>
        </p:nvSpPr>
        <p:spPr>
          <a:xfrm>
            <a:off x="9732522" y="5251071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accent3"/>
                </a:solidFill>
                <a:latin typeface="Chalkboard" panose="03050602040202020205" pitchFamily="66" charset="77"/>
              </a:rPr>
              <a:t>Hessa</a:t>
            </a:r>
          </a:p>
        </p:txBody>
      </p:sp>
      <p:grpSp>
        <p:nvGrpSpPr>
          <p:cNvPr id="11" name="Group 17">
            <a:extLst>
              <a:ext uri="{FF2B5EF4-FFF2-40B4-BE49-F238E27FC236}">
                <a16:creationId xmlns:a16="http://schemas.microsoft.com/office/drawing/2014/main" id="{4CFDFD8B-B2FC-DE78-60EF-E5BB0F08A1A2}"/>
              </a:ext>
            </a:extLst>
          </p:cNvPr>
          <p:cNvGrpSpPr/>
          <p:nvPr/>
        </p:nvGrpSpPr>
        <p:grpSpPr>
          <a:xfrm>
            <a:off x="290372" y="1189126"/>
            <a:ext cx="8829964" cy="5840273"/>
            <a:chOff x="0" y="0"/>
            <a:chExt cx="4242550" cy="2266135"/>
          </a:xfrm>
          <a:effectLst>
            <a:outerShdw blurRad="50800" dist="50800" dir="5400000" algn="ctr" rotWithShape="0">
              <a:schemeClr val="accent2">
                <a:lumMod val="20000"/>
                <a:lumOff val="80000"/>
              </a:schemeClr>
            </a:outerShdw>
          </a:effectLst>
        </p:grpSpPr>
        <p:sp>
          <p:nvSpPr>
            <p:cNvPr id="14" name="TextBox 19">
              <a:extLst>
                <a:ext uri="{FF2B5EF4-FFF2-40B4-BE49-F238E27FC236}">
                  <a16:creationId xmlns:a16="http://schemas.microsoft.com/office/drawing/2014/main" id="{52CFD1D5-5813-D950-A43B-A94E3839AD44}"/>
                </a:ext>
              </a:extLst>
            </p:cNvPr>
            <p:cNvSpPr txBox="1"/>
            <p:nvPr/>
          </p:nvSpPr>
          <p:spPr>
            <a:xfrm>
              <a:off x="0" y="-38100"/>
              <a:ext cx="4242550" cy="230423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07"/>
                </a:lnSpc>
              </a:pPr>
              <a:endParaRPr sz="1200"/>
            </a:p>
          </p:txBody>
        </p:sp>
        <p:sp>
          <p:nvSpPr>
            <p:cNvPr id="15" name="Freeform 18">
              <a:extLst>
                <a:ext uri="{FF2B5EF4-FFF2-40B4-BE49-F238E27FC236}">
                  <a16:creationId xmlns:a16="http://schemas.microsoft.com/office/drawing/2014/main" id="{BD6C3544-F035-FEBF-EE9E-5D250E263938}"/>
                </a:ext>
              </a:extLst>
            </p:cNvPr>
            <p:cNvSpPr/>
            <p:nvPr/>
          </p:nvSpPr>
          <p:spPr>
            <a:xfrm>
              <a:off x="0" y="0"/>
              <a:ext cx="4242550" cy="2266135"/>
            </a:xfrm>
            <a:custGeom>
              <a:avLst/>
              <a:gdLst/>
              <a:ahLst/>
              <a:cxnLst/>
              <a:rect l="l" t="t" r="r" b="b"/>
              <a:pathLst>
                <a:path w="4242550" h="2266135">
                  <a:moveTo>
                    <a:pt x="0" y="0"/>
                  </a:moveTo>
                  <a:lnTo>
                    <a:pt x="4242550" y="0"/>
                  </a:lnTo>
                  <a:lnTo>
                    <a:pt x="4242550" y="2266135"/>
                  </a:lnTo>
                  <a:lnTo>
                    <a:pt x="0" y="2266135"/>
                  </a:lnTo>
                  <a:close/>
                </a:path>
              </a:pathLst>
            </a:custGeom>
            <a:solidFill>
              <a:srgbClr val="F4F4F4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en-AE" sz="1200" dirty="0"/>
            </a:p>
          </p:txBody>
        </p:sp>
      </p:grpSp>
      <p:sp>
        <p:nvSpPr>
          <p:cNvPr id="16" name="Freeform 21">
            <a:extLst>
              <a:ext uri="{FF2B5EF4-FFF2-40B4-BE49-F238E27FC236}">
                <a16:creationId xmlns:a16="http://schemas.microsoft.com/office/drawing/2014/main" id="{8666FBBB-D523-1D79-A638-81786DBAB002}"/>
              </a:ext>
            </a:extLst>
          </p:cNvPr>
          <p:cNvSpPr/>
          <p:nvPr/>
        </p:nvSpPr>
        <p:spPr>
          <a:xfrm rot="-61929">
            <a:off x="60873" y="1379113"/>
            <a:ext cx="558433" cy="3661857"/>
          </a:xfrm>
          <a:custGeom>
            <a:avLst/>
            <a:gdLst/>
            <a:ahLst/>
            <a:cxnLst/>
            <a:rect l="l" t="t" r="r" b="b"/>
            <a:pathLst>
              <a:path w="837650" h="5492785">
                <a:moveTo>
                  <a:pt x="0" y="0"/>
                </a:moveTo>
                <a:lnTo>
                  <a:pt x="837650" y="0"/>
                </a:lnTo>
                <a:lnTo>
                  <a:pt x="837650" y="5492785"/>
                </a:lnTo>
                <a:lnTo>
                  <a:pt x="0" y="54927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AE" sz="1200" dirty="0"/>
          </a:p>
        </p:txBody>
      </p:sp>
      <p:sp>
        <p:nvSpPr>
          <p:cNvPr id="17" name="Freeform 21">
            <a:extLst>
              <a:ext uri="{FF2B5EF4-FFF2-40B4-BE49-F238E27FC236}">
                <a16:creationId xmlns:a16="http://schemas.microsoft.com/office/drawing/2014/main" id="{34ACB004-C06F-B652-4AD5-9FC9F1FD177A}"/>
              </a:ext>
            </a:extLst>
          </p:cNvPr>
          <p:cNvSpPr/>
          <p:nvPr/>
        </p:nvSpPr>
        <p:spPr>
          <a:xfrm rot="-61929">
            <a:off x="79941" y="5050436"/>
            <a:ext cx="558433" cy="3661857"/>
          </a:xfrm>
          <a:custGeom>
            <a:avLst/>
            <a:gdLst/>
            <a:ahLst/>
            <a:cxnLst/>
            <a:rect l="l" t="t" r="r" b="b"/>
            <a:pathLst>
              <a:path w="837650" h="5492785">
                <a:moveTo>
                  <a:pt x="0" y="0"/>
                </a:moveTo>
                <a:lnTo>
                  <a:pt x="837650" y="0"/>
                </a:lnTo>
                <a:lnTo>
                  <a:pt x="837650" y="5492785"/>
                </a:lnTo>
                <a:lnTo>
                  <a:pt x="0" y="54927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AE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698603-8F8C-519B-84FB-395519C1D90C}"/>
              </a:ext>
            </a:extLst>
          </p:cNvPr>
          <p:cNvSpPr txBox="1"/>
          <p:nvPr/>
        </p:nvSpPr>
        <p:spPr>
          <a:xfrm>
            <a:off x="687473" y="1461848"/>
            <a:ext cx="8337060" cy="6275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>
                <a:latin typeface="Mangal Pro" pitchFamily="2" charset="0"/>
                <a:cs typeface="Mangal Pro" pitchFamily="2" charset="0"/>
              </a:rPr>
              <a:t>Which is </a:t>
            </a:r>
            <a:r>
              <a:rPr lang="en-GB" dirty="0" err="1">
                <a:latin typeface="Mangal Pro" pitchFamily="2" charset="0"/>
                <a:cs typeface="Mangal Pro" pitchFamily="2" charset="0"/>
              </a:rPr>
              <a:t>Kawla’s</a:t>
            </a:r>
            <a:r>
              <a:rPr lang="en-GB" dirty="0">
                <a:latin typeface="Mangal Pro" pitchFamily="2" charset="0"/>
                <a:cs typeface="Mangal Pro" pitchFamily="2" charset="0"/>
              </a:rPr>
              <a:t> favourite subject? Why?</a:t>
            </a:r>
          </a:p>
          <a:p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______________________________________________________________</a:t>
            </a:r>
          </a:p>
          <a:p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2.  Which subject does Khalifa like more than any other subject? Why?</a:t>
            </a: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______________________________________________________________</a:t>
            </a:r>
          </a:p>
          <a:p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3.  When will Khalifa have his English exam?</a:t>
            </a: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______________________________________________________________</a:t>
            </a:r>
          </a:p>
          <a:p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4.  Who had a difficult Arabic test?</a:t>
            </a: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______________________________________________________________</a:t>
            </a:r>
          </a:p>
          <a:p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5.  Why is PHE </a:t>
            </a:r>
            <a:r>
              <a:rPr lang="en-GB" dirty="0" err="1">
                <a:latin typeface="Mangal Pro" pitchFamily="2" charset="0"/>
                <a:cs typeface="Mangal Pro" pitchFamily="2" charset="0"/>
              </a:rPr>
              <a:t>Kawla’s</a:t>
            </a:r>
            <a:r>
              <a:rPr lang="en-GB" dirty="0">
                <a:latin typeface="Mangal Pro" pitchFamily="2" charset="0"/>
                <a:cs typeface="Mangal Pro" pitchFamily="2" charset="0"/>
              </a:rPr>
              <a:t> least favourite subject?</a:t>
            </a: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______________________________________________________________</a:t>
            </a:r>
          </a:p>
          <a:p>
            <a:endParaRPr lang="en-GB" dirty="0">
              <a:latin typeface="Mangal Pro" pitchFamily="2" charset="0"/>
              <a:cs typeface="Mangal Pro" pitchFamily="2" charset="0"/>
            </a:endParaRP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pPr>
              <a:lnSpc>
                <a:spcPct val="200000"/>
              </a:lnSpc>
            </a:pPr>
            <a:endParaRPr lang="en-GB" sz="1400" dirty="0">
              <a:latin typeface="Livvic" pitchFamily="2" charset="77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250141-BD44-186E-4555-2AB3179F9C91}"/>
              </a:ext>
            </a:extLst>
          </p:cNvPr>
          <p:cNvSpPr/>
          <p:nvPr/>
        </p:nvSpPr>
        <p:spPr>
          <a:xfrm>
            <a:off x="89935" y="492507"/>
            <a:ext cx="5213977" cy="424944"/>
          </a:xfrm>
          <a:prstGeom prst="rect">
            <a:avLst/>
          </a:prstGeom>
          <a:solidFill>
            <a:srgbClr val="D86A0E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ADFDB0E-7FF0-3DEE-7B8A-389821ACBA68}"/>
              </a:ext>
            </a:extLst>
          </p:cNvPr>
          <p:cNvSpPr txBox="1">
            <a:spLocks/>
          </p:cNvSpPr>
          <p:nvPr/>
        </p:nvSpPr>
        <p:spPr>
          <a:xfrm>
            <a:off x="126670" y="501953"/>
            <a:ext cx="542061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i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Read the questions and answer in full sentences. </a:t>
            </a:r>
          </a:p>
          <a:p>
            <a:endParaRPr lang="en-AE" sz="300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993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A87F7-8633-1245-936A-3DEAB228A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2F4A7D-F3C6-5331-14DA-8561EFF76F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1355"/>
            <a:ext cx="12280315" cy="7271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F5A2F04-30E4-FB6F-3817-22E3DBFED9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0456" y="-20871"/>
            <a:ext cx="1963608" cy="785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4A6EBD-3660-0506-916E-FD4371531E8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936" y="9144"/>
            <a:ext cx="799405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Activity:  School Subjects</a:t>
            </a:r>
          </a:p>
          <a:p>
            <a:endParaRPr lang="en-AE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  <a:p>
            <a:r>
              <a:rPr lang="en-AE" sz="5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c</a:t>
            </a:r>
          </a:p>
        </p:txBody>
      </p:sp>
      <p:pic>
        <p:nvPicPr>
          <p:cNvPr id="8" name="Picture 7" descr="Cartoon of a child in a white robe&#10;&#10;AI-generated content may be incorrect.">
            <a:extLst>
              <a:ext uri="{FF2B5EF4-FFF2-40B4-BE49-F238E27FC236}">
                <a16:creationId xmlns:a16="http://schemas.microsoft.com/office/drawing/2014/main" id="{155F2C9A-1E56-D40D-CE0F-C790966EF8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606" y="3015928"/>
            <a:ext cx="1152128" cy="1728192"/>
          </a:xfrm>
          <a:prstGeom prst="rect">
            <a:avLst/>
          </a:prstGeom>
        </p:spPr>
      </p:pic>
      <p:pic>
        <p:nvPicPr>
          <p:cNvPr id="10" name="Picture 9" descr="Cartoon of a child in a green and yellow dress&#10;&#10;AI-generated content may be incorrect.">
            <a:extLst>
              <a:ext uri="{FF2B5EF4-FFF2-40B4-BE49-F238E27FC236}">
                <a16:creationId xmlns:a16="http://schemas.microsoft.com/office/drawing/2014/main" id="{A9DE8115-453D-499A-1575-56843E3BC3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80" y="925214"/>
            <a:ext cx="1278051" cy="1917077"/>
          </a:xfrm>
          <a:prstGeom prst="rect">
            <a:avLst/>
          </a:prstGeom>
        </p:spPr>
      </p:pic>
      <p:pic>
        <p:nvPicPr>
          <p:cNvPr id="13" name="Picture 12" descr="A cartoon of a child in a blue dress&#10;&#10;AI-generated content may be incorrect.">
            <a:extLst>
              <a:ext uri="{FF2B5EF4-FFF2-40B4-BE49-F238E27FC236}">
                <a16:creationId xmlns:a16="http://schemas.microsoft.com/office/drawing/2014/main" id="{3EA7AF6A-64E2-8B9D-6472-FE3FB97098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80" y="4895156"/>
            <a:ext cx="1248139" cy="18722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610832-CA17-2633-7995-34938ECF4AE1}"/>
              </a:ext>
            </a:extLst>
          </p:cNvPr>
          <p:cNvSpPr txBox="1"/>
          <p:nvPr/>
        </p:nvSpPr>
        <p:spPr>
          <a:xfrm>
            <a:off x="9780617" y="1200184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accent3"/>
                </a:solidFill>
                <a:latin typeface="Chalkboard" panose="03050602040202020205" pitchFamily="66" charset="77"/>
              </a:rPr>
              <a:t>Kawla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A639B7-8FE4-1B86-5720-6F85030C7236}"/>
              </a:ext>
            </a:extLst>
          </p:cNvPr>
          <p:cNvSpPr txBox="1"/>
          <p:nvPr/>
        </p:nvSpPr>
        <p:spPr>
          <a:xfrm>
            <a:off x="9732522" y="3349242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accent3"/>
                </a:solidFill>
                <a:latin typeface="Chalkboard" panose="03050602040202020205" pitchFamily="66" charset="77"/>
              </a:rPr>
              <a:t>Khalifa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AD8745-F4AF-E3D3-6EE4-BFA505B4C742}"/>
              </a:ext>
            </a:extLst>
          </p:cNvPr>
          <p:cNvSpPr txBox="1"/>
          <p:nvPr/>
        </p:nvSpPr>
        <p:spPr>
          <a:xfrm>
            <a:off x="9732522" y="5251071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accent3"/>
                </a:solidFill>
                <a:latin typeface="Chalkboard" panose="03050602040202020205" pitchFamily="66" charset="77"/>
              </a:rPr>
              <a:t>Hessa</a:t>
            </a:r>
          </a:p>
        </p:txBody>
      </p:sp>
      <p:grpSp>
        <p:nvGrpSpPr>
          <p:cNvPr id="11" name="Group 17">
            <a:extLst>
              <a:ext uri="{FF2B5EF4-FFF2-40B4-BE49-F238E27FC236}">
                <a16:creationId xmlns:a16="http://schemas.microsoft.com/office/drawing/2014/main" id="{086F8BB8-FD07-489A-660F-CA9D406F2064}"/>
              </a:ext>
            </a:extLst>
          </p:cNvPr>
          <p:cNvGrpSpPr/>
          <p:nvPr/>
        </p:nvGrpSpPr>
        <p:grpSpPr>
          <a:xfrm>
            <a:off x="290372" y="1189126"/>
            <a:ext cx="8829964" cy="5840273"/>
            <a:chOff x="0" y="0"/>
            <a:chExt cx="4242550" cy="2266135"/>
          </a:xfrm>
          <a:effectLst>
            <a:outerShdw blurRad="50800" dist="50800" dir="5400000" algn="ctr" rotWithShape="0">
              <a:schemeClr val="accent2">
                <a:lumMod val="20000"/>
                <a:lumOff val="80000"/>
              </a:schemeClr>
            </a:outerShdw>
          </a:effectLst>
        </p:grpSpPr>
        <p:sp>
          <p:nvSpPr>
            <p:cNvPr id="14" name="TextBox 19">
              <a:extLst>
                <a:ext uri="{FF2B5EF4-FFF2-40B4-BE49-F238E27FC236}">
                  <a16:creationId xmlns:a16="http://schemas.microsoft.com/office/drawing/2014/main" id="{AB70EF30-3C21-EF01-E5A5-877F94185D58}"/>
                </a:ext>
              </a:extLst>
            </p:cNvPr>
            <p:cNvSpPr txBox="1"/>
            <p:nvPr/>
          </p:nvSpPr>
          <p:spPr>
            <a:xfrm>
              <a:off x="0" y="-38100"/>
              <a:ext cx="4242550" cy="230423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07"/>
                </a:lnSpc>
              </a:pPr>
              <a:endParaRPr sz="1200"/>
            </a:p>
          </p:txBody>
        </p:sp>
        <p:sp>
          <p:nvSpPr>
            <p:cNvPr id="15" name="Freeform 18">
              <a:extLst>
                <a:ext uri="{FF2B5EF4-FFF2-40B4-BE49-F238E27FC236}">
                  <a16:creationId xmlns:a16="http://schemas.microsoft.com/office/drawing/2014/main" id="{726D61D5-DE7C-FEAE-27A3-3F9CDC19D180}"/>
                </a:ext>
              </a:extLst>
            </p:cNvPr>
            <p:cNvSpPr/>
            <p:nvPr/>
          </p:nvSpPr>
          <p:spPr>
            <a:xfrm>
              <a:off x="0" y="0"/>
              <a:ext cx="4242550" cy="2266135"/>
            </a:xfrm>
            <a:custGeom>
              <a:avLst/>
              <a:gdLst/>
              <a:ahLst/>
              <a:cxnLst/>
              <a:rect l="l" t="t" r="r" b="b"/>
              <a:pathLst>
                <a:path w="4242550" h="2266135">
                  <a:moveTo>
                    <a:pt x="0" y="0"/>
                  </a:moveTo>
                  <a:lnTo>
                    <a:pt x="4242550" y="0"/>
                  </a:lnTo>
                  <a:lnTo>
                    <a:pt x="4242550" y="2266135"/>
                  </a:lnTo>
                  <a:lnTo>
                    <a:pt x="0" y="2266135"/>
                  </a:lnTo>
                  <a:close/>
                </a:path>
              </a:pathLst>
            </a:custGeom>
            <a:solidFill>
              <a:srgbClr val="F4F4F4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en-AE" sz="1200" dirty="0"/>
            </a:p>
          </p:txBody>
        </p:sp>
      </p:grpSp>
      <p:sp>
        <p:nvSpPr>
          <p:cNvPr id="16" name="Freeform 21">
            <a:extLst>
              <a:ext uri="{FF2B5EF4-FFF2-40B4-BE49-F238E27FC236}">
                <a16:creationId xmlns:a16="http://schemas.microsoft.com/office/drawing/2014/main" id="{35106D95-005F-FDF0-7FE8-D0AB580F226E}"/>
              </a:ext>
            </a:extLst>
          </p:cNvPr>
          <p:cNvSpPr/>
          <p:nvPr/>
        </p:nvSpPr>
        <p:spPr>
          <a:xfrm rot="-61929">
            <a:off x="60873" y="1379113"/>
            <a:ext cx="558433" cy="3661857"/>
          </a:xfrm>
          <a:custGeom>
            <a:avLst/>
            <a:gdLst/>
            <a:ahLst/>
            <a:cxnLst/>
            <a:rect l="l" t="t" r="r" b="b"/>
            <a:pathLst>
              <a:path w="837650" h="5492785">
                <a:moveTo>
                  <a:pt x="0" y="0"/>
                </a:moveTo>
                <a:lnTo>
                  <a:pt x="837650" y="0"/>
                </a:lnTo>
                <a:lnTo>
                  <a:pt x="837650" y="5492785"/>
                </a:lnTo>
                <a:lnTo>
                  <a:pt x="0" y="54927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AE" sz="1200" dirty="0"/>
          </a:p>
        </p:txBody>
      </p:sp>
      <p:sp>
        <p:nvSpPr>
          <p:cNvPr id="17" name="Freeform 21">
            <a:extLst>
              <a:ext uri="{FF2B5EF4-FFF2-40B4-BE49-F238E27FC236}">
                <a16:creationId xmlns:a16="http://schemas.microsoft.com/office/drawing/2014/main" id="{87598302-EE89-1C81-AA21-6B17926EBB4F}"/>
              </a:ext>
            </a:extLst>
          </p:cNvPr>
          <p:cNvSpPr/>
          <p:nvPr/>
        </p:nvSpPr>
        <p:spPr>
          <a:xfrm rot="-61929">
            <a:off x="79941" y="5050436"/>
            <a:ext cx="558433" cy="3661857"/>
          </a:xfrm>
          <a:custGeom>
            <a:avLst/>
            <a:gdLst/>
            <a:ahLst/>
            <a:cxnLst/>
            <a:rect l="l" t="t" r="r" b="b"/>
            <a:pathLst>
              <a:path w="837650" h="5492785">
                <a:moveTo>
                  <a:pt x="0" y="0"/>
                </a:moveTo>
                <a:lnTo>
                  <a:pt x="837650" y="0"/>
                </a:lnTo>
                <a:lnTo>
                  <a:pt x="837650" y="5492785"/>
                </a:lnTo>
                <a:lnTo>
                  <a:pt x="0" y="54927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AE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A5167C-EEB4-85D0-829E-098BDE433280}"/>
              </a:ext>
            </a:extLst>
          </p:cNvPr>
          <p:cNvSpPr txBox="1"/>
          <p:nvPr/>
        </p:nvSpPr>
        <p:spPr>
          <a:xfrm>
            <a:off x="687473" y="1461848"/>
            <a:ext cx="8337060" cy="6275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>
                <a:latin typeface="Mangal Pro" pitchFamily="2" charset="0"/>
                <a:cs typeface="Mangal Pro" pitchFamily="2" charset="0"/>
              </a:rPr>
              <a:t>Which is </a:t>
            </a:r>
            <a:r>
              <a:rPr lang="en-GB" dirty="0" err="1">
                <a:latin typeface="Mangal Pro" pitchFamily="2" charset="0"/>
                <a:cs typeface="Mangal Pro" pitchFamily="2" charset="0"/>
              </a:rPr>
              <a:t>Kawla’s</a:t>
            </a:r>
            <a:r>
              <a:rPr lang="en-GB" dirty="0">
                <a:latin typeface="Mangal Pro" pitchFamily="2" charset="0"/>
                <a:cs typeface="Mangal Pro" pitchFamily="2" charset="0"/>
              </a:rPr>
              <a:t> favourite subject? Why?</a:t>
            </a:r>
          </a:p>
          <a:p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______________________________________________________________</a:t>
            </a:r>
          </a:p>
          <a:p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2.  Which subject does Khalifa like more than any other subject? Why?</a:t>
            </a: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______________________________________________________________</a:t>
            </a:r>
          </a:p>
          <a:p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3.  When will Khalifa have his English exam?</a:t>
            </a: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______________________________________________________________</a:t>
            </a:r>
          </a:p>
          <a:p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4.  Who had a difficult Arabic test?</a:t>
            </a: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______________________________________________________________</a:t>
            </a:r>
          </a:p>
          <a:p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5.  Why is PHE </a:t>
            </a:r>
            <a:r>
              <a:rPr lang="en-GB" dirty="0" err="1">
                <a:latin typeface="Mangal Pro" pitchFamily="2" charset="0"/>
                <a:cs typeface="Mangal Pro" pitchFamily="2" charset="0"/>
              </a:rPr>
              <a:t>Kawla’s</a:t>
            </a:r>
            <a:r>
              <a:rPr lang="en-GB" dirty="0">
                <a:latin typeface="Mangal Pro" pitchFamily="2" charset="0"/>
                <a:cs typeface="Mangal Pro" pitchFamily="2" charset="0"/>
              </a:rPr>
              <a:t> least favourite subject?</a:t>
            </a: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r>
              <a:rPr lang="en-GB" dirty="0">
                <a:latin typeface="Mangal Pro" pitchFamily="2" charset="0"/>
                <a:cs typeface="Mangal Pro" pitchFamily="2" charset="0"/>
              </a:rPr>
              <a:t>______________________________________________________________</a:t>
            </a:r>
          </a:p>
          <a:p>
            <a:endParaRPr lang="en-GB" dirty="0">
              <a:latin typeface="Mangal Pro" pitchFamily="2" charset="0"/>
              <a:cs typeface="Mangal Pro" pitchFamily="2" charset="0"/>
            </a:endParaRPr>
          </a:p>
          <a:p>
            <a:pPr marL="342900" indent="-342900">
              <a:buAutoNum type="arabicPeriod"/>
            </a:pPr>
            <a:endParaRPr lang="en-GB" dirty="0">
              <a:latin typeface="Mangal Pro" pitchFamily="2" charset="0"/>
              <a:cs typeface="Mangal Pro" pitchFamily="2" charset="0"/>
            </a:endParaRPr>
          </a:p>
          <a:p>
            <a:pPr>
              <a:lnSpc>
                <a:spcPct val="200000"/>
              </a:lnSpc>
            </a:pPr>
            <a:endParaRPr lang="en-GB" sz="1400" dirty="0">
              <a:latin typeface="Livvic" pitchFamily="2" charset="7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00EBEB-1EFB-210F-584A-D0A1131144DB}"/>
              </a:ext>
            </a:extLst>
          </p:cNvPr>
          <p:cNvSpPr txBox="1"/>
          <p:nvPr/>
        </p:nvSpPr>
        <p:spPr>
          <a:xfrm>
            <a:off x="687473" y="1869153"/>
            <a:ext cx="8372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000" b="1" dirty="0">
                <a:solidFill>
                  <a:srgbClr val="009546"/>
                </a:solidFill>
                <a:latin typeface="Segoe Print" panose="02000800000000000000" pitchFamily="2" charset="0"/>
              </a:rPr>
              <a:t>Kawla’s favourite subject is maths because it is interesting.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C5BC717-9391-49AD-0AAC-E6AE170282C6}"/>
              </a:ext>
            </a:extLst>
          </p:cNvPr>
          <p:cNvSpPr txBox="1"/>
          <p:nvPr/>
        </p:nvSpPr>
        <p:spPr>
          <a:xfrm>
            <a:off x="687473" y="3015928"/>
            <a:ext cx="8372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000" b="1" dirty="0">
                <a:solidFill>
                  <a:srgbClr val="009546"/>
                </a:solidFill>
                <a:latin typeface="Segoe Print" panose="02000800000000000000" pitchFamily="2" charset="0"/>
              </a:rPr>
              <a:t>He likes PHE the most because it is fun and exciting.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152845F-3C93-773A-226C-1DE4C417A44F}"/>
              </a:ext>
            </a:extLst>
          </p:cNvPr>
          <p:cNvSpPr txBox="1"/>
          <p:nvPr/>
        </p:nvSpPr>
        <p:spPr>
          <a:xfrm>
            <a:off x="671311" y="4093898"/>
            <a:ext cx="8372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000" b="1" dirty="0">
                <a:solidFill>
                  <a:srgbClr val="009546"/>
                </a:solidFill>
                <a:latin typeface="Segoe Print" panose="02000800000000000000" pitchFamily="2" charset="0"/>
              </a:rPr>
              <a:t>Khalifa will have his English exam next month.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371592-85D2-B3B1-6BB8-FD708B0C33CF}"/>
              </a:ext>
            </a:extLst>
          </p:cNvPr>
          <p:cNvSpPr txBox="1"/>
          <p:nvPr/>
        </p:nvSpPr>
        <p:spPr>
          <a:xfrm>
            <a:off x="671311" y="5196097"/>
            <a:ext cx="8372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000" b="1" dirty="0">
                <a:solidFill>
                  <a:srgbClr val="009546"/>
                </a:solidFill>
                <a:latin typeface="Segoe Print" panose="02000800000000000000" pitchFamily="2" charset="0"/>
              </a:rPr>
              <a:t>Hessa had a difficult Arabic test.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B793F01-AC3B-F756-1FAD-AE5F316386B8}"/>
              </a:ext>
            </a:extLst>
          </p:cNvPr>
          <p:cNvSpPr txBox="1"/>
          <p:nvPr/>
        </p:nvSpPr>
        <p:spPr>
          <a:xfrm>
            <a:off x="671311" y="6298296"/>
            <a:ext cx="8372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000" b="1" dirty="0">
                <a:solidFill>
                  <a:srgbClr val="009546"/>
                </a:solidFill>
                <a:latin typeface="Segoe Print" panose="02000800000000000000" pitchFamily="2" charset="0"/>
              </a:rPr>
              <a:t>PHE is Kawla’s least favourite subject.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079E70-BA8C-FEA9-2A23-4EB3115481CD}"/>
              </a:ext>
            </a:extLst>
          </p:cNvPr>
          <p:cNvSpPr/>
          <p:nvPr/>
        </p:nvSpPr>
        <p:spPr>
          <a:xfrm>
            <a:off x="89935" y="492507"/>
            <a:ext cx="5285985" cy="424944"/>
          </a:xfrm>
          <a:prstGeom prst="rect">
            <a:avLst/>
          </a:prstGeom>
          <a:solidFill>
            <a:srgbClr val="D86A0E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98D633-334C-47B6-9981-C04D5343AF2E}"/>
              </a:ext>
            </a:extLst>
          </p:cNvPr>
          <p:cNvSpPr txBox="1">
            <a:spLocks/>
          </p:cNvSpPr>
          <p:nvPr/>
        </p:nvSpPr>
        <p:spPr>
          <a:xfrm>
            <a:off x="126669" y="501953"/>
            <a:ext cx="56319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i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Read the questions and answer in full sentences. </a:t>
            </a:r>
          </a:p>
          <a:p>
            <a:endParaRPr lang="en-AE" sz="300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739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07C96D-BC29-6A75-7506-CAC6F19D7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spiral bound notebook with a white cover&#10;&#10;AI-generated content may be incorrect.">
            <a:extLst>
              <a:ext uri="{FF2B5EF4-FFF2-40B4-BE49-F238E27FC236}">
                <a16:creationId xmlns:a16="http://schemas.microsoft.com/office/drawing/2014/main" id="{CEB14C32-FABB-AA88-A3F8-437A57D7F2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01144" y="-243408"/>
            <a:ext cx="20012005" cy="6647884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3CF52CA-94B9-BDAD-BEE3-C4EA917ED0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2642577"/>
              </p:ext>
            </p:extLst>
          </p:nvPr>
        </p:nvGraphicFramePr>
        <p:xfrm>
          <a:off x="1055439" y="1190190"/>
          <a:ext cx="9649075" cy="45610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29815">
                  <a:extLst>
                    <a:ext uri="{9D8B030D-6E8A-4147-A177-3AD203B41FA5}">
                      <a16:colId xmlns:a16="http://schemas.microsoft.com/office/drawing/2014/main" val="202935441"/>
                    </a:ext>
                  </a:extLst>
                </a:gridCol>
                <a:gridCol w="1929815">
                  <a:extLst>
                    <a:ext uri="{9D8B030D-6E8A-4147-A177-3AD203B41FA5}">
                      <a16:colId xmlns:a16="http://schemas.microsoft.com/office/drawing/2014/main" val="3107490663"/>
                    </a:ext>
                  </a:extLst>
                </a:gridCol>
                <a:gridCol w="1929815">
                  <a:extLst>
                    <a:ext uri="{9D8B030D-6E8A-4147-A177-3AD203B41FA5}">
                      <a16:colId xmlns:a16="http://schemas.microsoft.com/office/drawing/2014/main" val="3441294199"/>
                    </a:ext>
                  </a:extLst>
                </a:gridCol>
                <a:gridCol w="1929815">
                  <a:extLst>
                    <a:ext uri="{9D8B030D-6E8A-4147-A177-3AD203B41FA5}">
                      <a16:colId xmlns:a16="http://schemas.microsoft.com/office/drawing/2014/main" val="3779788996"/>
                    </a:ext>
                  </a:extLst>
                </a:gridCol>
                <a:gridCol w="1929815">
                  <a:extLst>
                    <a:ext uri="{9D8B030D-6E8A-4147-A177-3AD203B41FA5}">
                      <a16:colId xmlns:a16="http://schemas.microsoft.com/office/drawing/2014/main" val="3284986544"/>
                    </a:ext>
                  </a:extLst>
                </a:gridCol>
              </a:tblGrid>
              <a:tr h="967841"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Segoe Print" panose="02000800000000000000" pitchFamily="2" charset="0"/>
                        </a:rPr>
                        <a:t>Name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Segoe Print" panose="02000800000000000000" pitchFamily="2" charset="0"/>
                        </a:rPr>
                        <a:t>Favourite Subject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Segoe Print" panose="02000800000000000000" pitchFamily="2" charset="0"/>
                        </a:rPr>
                        <a:t>Why?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Segoe Print" panose="02000800000000000000" pitchFamily="2" charset="0"/>
                        </a:rPr>
                        <a:t>Least Favourite Subject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E" sz="1800" dirty="0">
                          <a:latin typeface="Segoe Print" panose="02000800000000000000" pitchFamily="2" charset="0"/>
                        </a:rPr>
                        <a:t>Why?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8006450"/>
                  </a:ext>
                </a:extLst>
              </a:tr>
              <a:tr h="718643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748096"/>
                  </a:ext>
                </a:extLst>
              </a:tr>
              <a:tr h="718643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5150676"/>
                  </a:ext>
                </a:extLst>
              </a:tr>
              <a:tr h="718643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960574"/>
                  </a:ext>
                </a:extLst>
              </a:tr>
              <a:tr h="718643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5998482"/>
                  </a:ext>
                </a:extLst>
              </a:tr>
              <a:tr h="718643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509502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2EC8488E-88C5-1C9A-38A5-ADA2E33E5E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1355"/>
            <a:ext cx="12280315" cy="7271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FC72F9B-1271-AA70-8A02-EE45115B64D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0456" y="-20871"/>
            <a:ext cx="1963608" cy="785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6E84E7-BEFA-F617-7FFC-E139B9CD62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936" y="9144"/>
            <a:ext cx="799405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4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Activity:  Class Survey</a:t>
            </a:r>
          </a:p>
          <a:p>
            <a:endParaRPr lang="en-AE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  <a:p>
            <a:r>
              <a:rPr lang="en-AE" sz="500" b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A185FE-2E27-3083-6D52-1A6CCC563EE0}"/>
              </a:ext>
            </a:extLst>
          </p:cNvPr>
          <p:cNvSpPr/>
          <p:nvPr/>
        </p:nvSpPr>
        <p:spPr>
          <a:xfrm>
            <a:off x="4103" y="489842"/>
            <a:ext cx="10196353" cy="424945"/>
          </a:xfrm>
          <a:prstGeom prst="rect">
            <a:avLst/>
          </a:prstGeom>
          <a:solidFill>
            <a:srgbClr val="D86A0E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10461A-82EF-ADFB-07C5-922DD6EA5015}"/>
              </a:ext>
            </a:extLst>
          </p:cNvPr>
          <p:cNvSpPr txBox="1">
            <a:spLocks/>
          </p:cNvSpPr>
          <p:nvPr/>
        </p:nvSpPr>
        <p:spPr>
          <a:xfrm>
            <a:off x="0" y="517562"/>
            <a:ext cx="103821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i="1" dirty="0">
                <a:solidFill>
                  <a:schemeClr val="bg1"/>
                </a:solidFill>
                <a:latin typeface="BM HANNA Pro OTF" panose="020B0600000101010101" pitchFamily="34" charset="-127"/>
                <a:ea typeface="BM HANNA Pro OTF" panose="020B0600000101010101" pitchFamily="34" charset="-127"/>
                <a:cs typeface="Cavolini" panose="03000502040302020204" pitchFamily="66" charset="0"/>
              </a:rPr>
              <a:t>Make a survey in your notebook. Ask classmates about school subjects abnd write your answers.</a:t>
            </a:r>
          </a:p>
          <a:p>
            <a:endParaRPr lang="en-AE" sz="300" b="1" dirty="0">
              <a:solidFill>
                <a:schemeClr val="bg1"/>
              </a:solidFill>
              <a:latin typeface="BM HANNA Pro OTF" panose="020B0600000101010101" pitchFamily="34" charset="-127"/>
              <a:ea typeface="BM HANNA Pro OTF" panose="020B0600000101010101" pitchFamily="34" charset="-127"/>
              <a:cs typeface="Cavolini" panose="03000502040302020204" pitchFamily="66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837649-197B-F91F-D711-A8F0A3D7C878}"/>
              </a:ext>
            </a:extLst>
          </p:cNvPr>
          <p:cNvSpPr/>
          <p:nvPr/>
        </p:nvSpPr>
        <p:spPr>
          <a:xfrm>
            <a:off x="9635726" y="5680819"/>
            <a:ext cx="2639616" cy="1196752"/>
          </a:xfrm>
          <a:custGeom>
            <a:avLst/>
            <a:gdLst>
              <a:gd name="connsiteX0" fmla="*/ 0 w 2639616"/>
              <a:gd name="connsiteY0" fmla="*/ 0 h 1196752"/>
              <a:gd name="connsiteX1" fmla="*/ 580716 w 2639616"/>
              <a:gd name="connsiteY1" fmla="*/ 0 h 1196752"/>
              <a:gd name="connsiteX2" fmla="*/ 1135035 w 2639616"/>
              <a:gd name="connsiteY2" fmla="*/ 0 h 1196752"/>
              <a:gd name="connsiteX3" fmla="*/ 1689354 w 2639616"/>
              <a:gd name="connsiteY3" fmla="*/ 0 h 1196752"/>
              <a:gd name="connsiteX4" fmla="*/ 2138089 w 2639616"/>
              <a:gd name="connsiteY4" fmla="*/ 0 h 1196752"/>
              <a:gd name="connsiteX5" fmla="*/ 2639616 w 2639616"/>
              <a:gd name="connsiteY5" fmla="*/ 0 h 1196752"/>
              <a:gd name="connsiteX6" fmla="*/ 2639616 w 2639616"/>
              <a:gd name="connsiteY6" fmla="*/ 610344 h 1196752"/>
              <a:gd name="connsiteX7" fmla="*/ 2639616 w 2639616"/>
              <a:gd name="connsiteY7" fmla="*/ 1196752 h 1196752"/>
              <a:gd name="connsiteX8" fmla="*/ 2111693 w 2639616"/>
              <a:gd name="connsiteY8" fmla="*/ 1196752 h 1196752"/>
              <a:gd name="connsiteX9" fmla="*/ 1662958 w 2639616"/>
              <a:gd name="connsiteY9" fmla="*/ 1196752 h 1196752"/>
              <a:gd name="connsiteX10" fmla="*/ 1214223 w 2639616"/>
              <a:gd name="connsiteY10" fmla="*/ 1196752 h 1196752"/>
              <a:gd name="connsiteX11" fmla="*/ 659904 w 2639616"/>
              <a:gd name="connsiteY11" fmla="*/ 1196752 h 1196752"/>
              <a:gd name="connsiteX12" fmla="*/ 0 w 2639616"/>
              <a:gd name="connsiteY12" fmla="*/ 1196752 h 1196752"/>
              <a:gd name="connsiteX13" fmla="*/ 0 w 2639616"/>
              <a:gd name="connsiteY13" fmla="*/ 574441 h 1196752"/>
              <a:gd name="connsiteX14" fmla="*/ 0 w 2639616"/>
              <a:gd name="connsiteY14" fmla="*/ 0 h 119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39616" h="1196752" fill="none" extrusionOk="0">
                <a:moveTo>
                  <a:pt x="0" y="0"/>
                </a:moveTo>
                <a:cubicBezTo>
                  <a:pt x="170503" y="-60835"/>
                  <a:pt x="402520" y="38544"/>
                  <a:pt x="580716" y="0"/>
                </a:cubicBezTo>
                <a:cubicBezTo>
                  <a:pt x="758912" y="-38544"/>
                  <a:pt x="946559" y="24922"/>
                  <a:pt x="1135035" y="0"/>
                </a:cubicBezTo>
                <a:cubicBezTo>
                  <a:pt x="1323511" y="-24922"/>
                  <a:pt x="1556226" y="63821"/>
                  <a:pt x="1689354" y="0"/>
                </a:cubicBezTo>
                <a:cubicBezTo>
                  <a:pt x="1822482" y="-63821"/>
                  <a:pt x="2044819" y="7410"/>
                  <a:pt x="2138089" y="0"/>
                </a:cubicBezTo>
                <a:cubicBezTo>
                  <a:pt x="2231359" y="-7410"/>
                  <a:pt x="2452931" y="27263"/>
                  <a:pt x="2639616" y="0"/>
                </a:cubicBezTo>
                <a:cubicBezTo>
                  <a:pt x="2705691" y="242035"/>
                  <a:pt x="2606994" y="412043"/>
                  <a:pt x="2639616" y="610344"/>
                </a:cubicBezTo>
                <a:cubicBezTo>
                  <a:pt x="2672238" y="808645"/>
                  <a:pt x="2621744" y="946698"/>
                  <a:pt x="2639616" y="1196752"/>
                </a:cubicBezTo>
                <a:cubicBezTo>
                  <a:pt x="2467595" y="1230529"/>
                  <a:pt x="2308067" y="1153299"/>
                  <a:pt x="2111693" y="1196752"/>
                </a:cubicBezTo>
                <a:cubicBezTo>
                  <a:pt x="1915319" y="1240205"/>
                  <a:pt x="1829521" y="1146788"/>
                  <a:pt x="1662958" y="1196752"/>
                </a:cubicBezTo>
                <a:cubicBezTo>
                  <a:pt x="1496395" y="1246716"/>
                  <a:pt x="1428334" y="1156774"/>
                  <a:pt x="1214223" y="1196752"/>
                </a:cubicBezTo>
                <a:cubicBezTo>
                  <a:pt x="1000113" y="1236730"/>
                  <a:pt x="846870" y="1144490"/>
                  <a:pt x="659904" y="1196752"/>
                </a:cubicBezTo>
                <a:cubicBezTo>
                  <a:pt x="472938" y="1249014"/>
                  <a:pt x="145676" y="1153237"/>
                  <a:pt x="0" y="1196752"/>
                </a:cubicBezTo>
                <a:cubicBezTo>
                  <a:pt x="-35619" y="899715"/>
                  <a:pt x="17959" y="734446"/>
                  <a:pt x="0" y="574441"/>
                </a:cubicBezTo>
                <a:cubicBezTo>
                  <a:pt x="-17959" y="414436"/>
                  <a:pt x="28651" y="124848"/>
                  <a:pt x="0" y="0"/>
                </a:cubicBezTo>
                <a:close/>
              </a:path>
              <a:path w="2639616" h="1196752" stroke="0" extrusionOk="0">
                <a:moveTo>
                  <a:pt x="0" y="0"/>
                </a:moveTo>
                <a:cubicBezTo>
                  <a:pt x="242093" y="-13570"/>
                  <a:pt x="258696" y="33776"/>
                  <a:pt x="501527" y="0"/>
                </a:cubicBezTo>
                <a:cubicBezTo>
                  <a:pt x="744358" y="-33776"/>
                  <a:pt x="828654" y="39240"/>
                  <a:pt x="950262" y="0"/>
                </a:cubicBezTo>
                <a:cubicBezTo>
                  <a:pt x="1071871" y="-39240"/>
                  <a:pt x="1298637" y="7617"/>
                  <a:pt x="1530977" y="0"/>
                </a:cubicBezTo>
                <a:cubicBezTo>
                  <a:pt x="1763318" y="-7617"/>
                  <a:pt x="1784009" y="37380"/>
                  <a:pt x="2032504" y="0"/>
                </a:cubicBezTo>
                <a:cubicBezTo>
                  <a:pt x="2280999" y="-37380"/>
                  <a:pt x="2484878" y="27406"/>
                  <a:pt x="2639616" y="0"/>
                </a:cubicBezTo>
                <a:cubicBezTo>
                  <a:pt x="2659401" y="127834"/>
                  <a:pt x="2605302" y="351560"/>
                  <a:pt x="2639616" y="622311"/>
                </a:cubicBezTo>
                <a:cubicBezTo>
                  <a:pt x="2673930" y="893062"/>
                  <a:pt x="2578919" y="939449"/>
                  <a:pt x="2639616" y="1196752"/>
                </a:cubicBezTo>
                <a:cubicBezTo>
                  <a:pt x="2503806" y="1256440"/>
                  <a:pt x="2305766" y="1188124"/>
                  <a:pt x="2111693" y="1196752"/>
                </a:cubicBezTo>
                <a:cubicBezTo>
                  <a:pt x="1917620" y="1205380"/>
                  <a:pt x="1766701" y="1191427"/>
                  <a:pt x="1662958" y="1196752"/>
                </a:cubicBezTo>
                <a:cubicBezTo>
                  <a:pt x="1559216" y="1202077"/>
                  <a:pt x="1397280" y="1192914"/>
                  <a:pt x="1135035" y="1196752"/>
                </a:cubicBezTo>
                <a:cubicBezTo>
                  <a:pt x="872790" y="1200590"/>
                  <a:pt x="857066" y="1168722"/>
                  <a:pt x="607112" y="1196752"/>
                </a:cubicBezTo>
                <a:cubicBezTo>
                  <a:pt x="357158" y="1224782"/>
                  <a:pt x="257435" y="1163407"/>
                  <a:pt x="0" y="1196752"/>
                </a:cubicBezTo>
                <a:cubicBezTo>
                  <a:pt x="-62066" y="907991"/>
                  <a:pt x="14947" y="699265"/>
                  <a:pt x="0" y="574441"/>
                </a:cubicBezTo>
                <a:cubicBezTo>
                  <a:pt x="-14947" y="449617"/>
                  <a:pt x="12172" y="236872"/>
                  <a:pt x="0" y="0"/>
                </a:cubicBezTo>
                <a:close/>
              </a:path>
            </a:pathLst>
          </a:custGeom>
          <a:solidFill>
            <a:srgbClr val="009546"/>
          </a:solidFill>
          <a:ln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01AED3-0441-6057-0DFA-03884DDDE326}"/>
              </a:ext>
            </a:extLst>
          </p:cNvPr>
          <p:cNvSpPr/>
          <p:nvPr/>
        </p:nvSpPr>
        <p:spPr>
          <a:xfrm>
            <a:off x="10987075" y="5761590"/>
            <a:ext cx="1013582" cy="970972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C53D38-5512-8CAF-41CE-A54292FBED48}"/>
              </a:ext>
            </a:extLst>
          </p:cNvPr>
          <p:cNvSpPr txBox="1"/>
          <p:nvPr/>
        </p:nvSpPr>
        <p:spPr>
          <a:xfrm>
            <a:off x="9708350" y="5863696"/>
            <a:ext cx="1317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1200" b="1" dirty="0">
                <a:solidFill>
                  <a:schemeClr val="bg1"/>
                </a:solidFill>
                <a:latin typeface="Livvic" pitchFamily="2" charset="77"/>
              </a:rPr>
              <a:t>Make a graph or write a report about your survey!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83E1CD0-8612-F99C-C38D-34E34CC73E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552" y="5831457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10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e PPT__">
      <a:dk1>
        <a:srgbClr val="5E5E5E"/>
      </a:dk1>
      <a:lt1>
        <a:srgbClr val="FFFFFF"/>
      </a:lt1>
      <a:dk2>
        <a:srgbClr val="AB833A"/>
      </a:dk2>
      <a:lt2>
        <a:srgbClr val="FFFFFF"/>
      </a:lt2>
      <a:accent1>
        <a:srgbClr val="AC833B"/>
      </a:accent1>
      <a:accent2>
        <a:srgbClr val="D0AB74"/>
      </a:accent2>
      <a:accent3>
        <a:srgbClr val="595959"/>
      </a:accent3>
      <a:accent4>
        <a:srgbClr val="CECECE"/>
      </a:accent4>
      <a:accent5>
        <a:srgbClr val="A9A9A9"/>
      </a:accent5>
      <a:accent6>
        <a:srgbClr val="5F5F5F"/>
      </a:accent6>
      <a:hlink>
        <a:srgbClr val="FFFFFF"/>
      </a:hlink>
      <a:folHlink>
        <a:srgbClr val="5E5E5E"/>
      </a:folHlink>
    </a:clrScheme>
    <a:fontScheme name="Custom 2">
      <a:majorFont>
        <a:latin typeface="Univers Next Arabic "/>
        <a:ea typeface=""/>
        <a:cs typeface=""/>
      </a:majorFont>
      <a:minorFont>
        <a:latin typeface="Univers Next Arabic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 EN" id="{0CC10CF4-144F-E948-A769-77F915408196}" vid="{D06F57A7-07F5-C84F-83D9-2A31E67FE6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B7DD2A5047EA42880F64E6A96EDBE0" ma:contentTypeVersion="12" ma:contentTypeDescription="Create a new document." ma:contentTypeScope="" ma:versionID="bf951258fc512b18aaeab2e725f8ee4a">
  <xsd:schema xmlns:xsd="http://www.w3.org/2001/XMLSchema" xmlns:xs="http://www.w3.org/2001/XMLSchema" xmlns:p="http://schemas.microsoft.com/office/2006/metadata/properties" xmlns:ns2="06e3edc0-b04a-465b-8e88-4d8fabb9f2d8" xmlns:ns3="238f7dcb-e87c-4292-b4d3-3a3f0be9311c" targetNamespace="http://schemas.microsoft.com/office/2006/metadata/properties" ma:root="true" ma:fieldsID="3c4766aeb48567197bf0b02e3a246f56" ns2:_="" ns3:_="">
    <xsd:import namespace="06e3edc0-b04a-465b-8e88-4d8fabb9f2d8"/>
    <xsd:import namespace="238f7dcb-e87c-4292-b4d3-3a3f0be931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e3edc0-b04a-465b-8e88-4d8fabb9f2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fea0466-b813-4159-b5c3-eab993cdab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8f7dcb-e87c-4292-b4d3-3a3f0be9311c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6baec1d9-405e-45d6-b7b8-9f606bb4c133}" ma:internalName="TaxCatchAll" ma:showField="CatchAllData" ma:web="238f7dcb-e87c-4292-b4d3-3a3f0be931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38f7dcb-e87c-4292-b4d3-3a3f0be9311c" xsi:nil="true"/>
    <lcf76f155ced4ddcb4097134ff3c332f xmlns="06e3edc0-b04a-465b-8e88-4d8fabb9f2d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CC1331F-BE55-4267-9FE9-0245561CD742}"/>
</file>

<file path=customXml/itemProps2.xml><?xml version="1.0" encoding="utf-8"?>
<ds:datastoreItem xmlns:ds="http://schemas.openxmlformats.org/officeDocument/2006/customXml" ds:itemID="{7E9C201E-8041-4905-9D44-847290D2AFC9}"/>
</file>

<file path=customXml/itemProps3.xml><?xml version="1.0" encoding="utf-8"?>
<ds:datastoreItem xmlns:ds="http://schemas.openxmlformats.org/officeDocument/2006/customXml" ds:itemID="{0B9ECBFC-4D39-41F5-BF15-39EB8C39E7B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24890</TotalTime>
  <Words>1345</Words>
  <Application>Microsoft Macintosh PowerPoint</Application>
  <PresentationFormat>Widescreen</PresentationFormat>
  <Paragraphs>296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3" baseType="lpstr">
      <vt:lpstr>BM HANNA Pro OTF</vt:lpstr>
      <vt:lpstr>Aptos</vt:lpstr>
      <vt:lpstr>Arial</vt:lpstr>
      <vt:lpstr>Calibri</vt:lpstr>
      <vt:lpstr>Cavolini</vt:lpstr>
      <vt:lpstr>Chalkboard</vt:lpstr>
      <vt:lpstr>Chalkboard SE</vt:lpstr>
      <vt:lpstr>Comic Sans MS</vt:lpstr>
      <vt:lpstr>Livvic</vt:lpstr>
      <vt:lpstr>Mangal Pro</vt:lpstr>
      <vt:lpstr>Segoe Print</vt:lpstr>
      <vt:lpstr>Univers Next Arabic </vt:lpstr>
      <vt:lpstr>Univers Next Arabic Bold</vt:lpstr>
      <vt:lpstr>Univers Next Arabic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Haya Abu Ruka</dc:creator>
  <cp:lastModifiedBy>Charlotte Lewis</cp:lastModifiedBy>
  <cp:revision>93</cp:revision>
  <dcterms:created xsi:type="dcterms:W3CDTF">2024-07-05T04:49:36Z</dcterms:created>
  <dcterms:modified xsi:type="dcterms:W3CDTF">2025-08-13T10:46:28Z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0x01010002B7DD2A5047EA42880F64E6A96EDBE0</vt:lpwstr>
  </property>
</Properties>
</file>