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9"/>
  </p:notesMasterIdLst>
  <p:sldIdLst>
    <p:sldId id="1754" r:id="rId3"/>
    <p:sldId id="258" r:id="rId4"/>
    <p:sldId id="257" r:id="rId5"/>
    <p:sldId id="1755" r:id="rId6"/>
    <p:sldId id="1756" r:id="rId7"/>
    <p:sldId id="1757" r:id="rId8"/>
    <p:sldId id="1758" r:id="rId9"/>
    <p:sldId id="1813" r:id="rId10"/>
    <p:sldId id="260" r:id="rId11"/>
    <p:sldId id="1814" r:id="rId12"/>
    <p:sldId id="278" r:id="rId13"/>
    <p:sldId id="1765" r:id="rId14"/>
    <p:sldId id="268" r:id="rId15"/>
    <p:sldId id="1815" r:id="rId16"/>
    <p:sldId id="1816" r:id="rId17"/>
    <p:sldId id="1785" r:id="rId18"/>
    <p:sldId id="1822" r:id="rId19"/>
    <p:sldId id="1823" r:id="rId20"/>
    <p:sldId id="1824" r:id="rId21"/>
    <p:sldId id="290" r:id="rId22"/>
    <p:sldId id="1766" r:id="rId23"/>
    <p:sldId id="645" r:id="rId24"/>
    <p:sldId id="1821" r:id="rId25"/>
    <p:sldId id="1792" r:id="rId26"/>
    <p:sldId id="1793" r:id="rId27"/>
    <p:sldId id="176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00CC"/>
    <a:srgbClr val="FF3399"/>
    <a:srgbClr val="CCFF66"/>
    <a:srgbClr val="CC99FF"/>
    <a:srgbClr val="FF9999"/>
    <a:srgbClr val="FF6600"/>
    <a:srgbClr val="FF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FE68F-2A1E-4F44-959E-20034D419A0E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BC634-D40C-42F9-9E46-FF09DA723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11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the 3 golden rules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D4F048-2B5F-455C-9981-43C9AB8923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172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237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79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867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79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15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31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53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24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55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45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664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"/>
          <p:cNvSpPr txBox="1">
            <a:spLocks noGrp="1"/>
          </p:cNvSpPr>
          <p:nvPr>
            <p:ph type="sldNum" idx="12"/>
          </p:nvPr>
        </p:nvSpPr>
        <p:spPr>
          <a:xfrm>
            <a:off x="11702021" y="6567009"/>
            <a:ext cx="412400" cy="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1200" cap="none" spc="0" normalizeH="0" baseline="0" noProof="0" smtClean="0">
                <a:ln>
                  <a:noFill/>
                </a:ln>
                <a:solidFill>
                  <a:srgbClr val="A6B727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" sz="1200" b="0" i="0" u="none" strike="noStrike" kern="1200" cap="none" spc="0" normalizeH="0" baseline="0" noProof="0">
              <a:ln>
                <a:noFill/>
              </a:ln>
              <a:solidFill>
                <a:srgbClr val="A6B727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06" name="Google Shape;206;p9"/>
          <p:cNvSpPr txBox="1">
            <a:spLocks noGrp="1"/>
          </p:cNvSpPr>
          <p:nvPr>
            <p:ph type="body" idx="1"/>
          </p:nvPr>
        </p:nvSpPr>
        <p:spPr>
          <a:xfrm>
            <a:off x="2105333" y="6091967"/>
            <a:ext cx="7981200" cy="47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234" name="Google Shape;234;p9"/>
          <p:cNvSpPr txBox="1">
            <a:spLocks noGrp="1"/>
          </p:cNvSpPr>
          <p:nvPr>
            <p:ph type="sldNum" idx="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lvl="1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lvl="2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lvl="3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lvl="4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lvl="5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lvl="6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lvl="7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lvl="8" algn="r" rtl="0">
              <a:buNone/>
              <a:defRPr sz="1200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ed Hat Text"/>
                <a:sym typeface="Red Hat Tex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ed Hat Text"/>
              <a:sym typeface="Red Hat Text"/>
            </a:endParaRPr>
          </a:p>
        </p:txBody>
      </p:sp>
    </p:spTree>
    <p:extLst>
      <p:ext uri="{BB962C8B-B14F-4D97-AF65-F5344CB8AC3E}">
        <p14:creationId xmlns:p14="http://schemas.microsoft.com/office/powerpoint/2010/main" val="214386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3C98-B9D6-48AD-8B8A-C43F02ACE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FAB71-2809-4D47-8865-602A004C2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E1153-12EF-406F-BF38-2DCB1C68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82C57-0BDF-44CC-95E6-7C9C58A4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B08C9-3EF5-459E-A9B3-96520AD60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01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360A6-F8FC-4F40-8A15-E3AB3BB7F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F62D-BFB1-440F-9419-C0E1241A4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7EA7F-47DA-4F46-A9DD-7149876C0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A542D-47A2-4704-A44F-9E54478CE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5BF64-E97A-4AEC-B374-169B29E20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26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9C79-773C-40A6-A663-9BC5B4B6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0BC52-97A6-4EFF-B0A2-AD8DAB140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EC254-2252-4C48-B1CB-BC48FFBB0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4B42D-3746-485C-AEC7-CD9863B11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93FD1-A806-43CD-81D2-9CD92A5A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30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84F01-C530-4632-9E09-C2D7F561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EDF81-C5BD-433E-BADC-343C4CF823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8A70AD-FB78-492C-825D-A75878A8B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535DC3-440F-4D8E-88D8-E980BA08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5850E0-0EEE-4FE7-BF72-DE9A1B27A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BD2FA-894E-4AFC-8EBD-A36D8AEB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44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7CF09-CD9B-4D33-898B-F04BEBF88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6D24A-A5C5-4E33-A247-789B762B1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0C1AB-FF4B-47E0-AE8E-FE07666C5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F9BAE4-4055-4201-980F-C7922BEA7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D9487D-13CD-42F6-8088-65D9BFC22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CAD24C-06ED-4078-8926-A2395564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7EF486-B23C-4277-B412-6190993E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8AF7DF-534E-48C7-8494-F146D082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34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3E3A1-F368-4C3D-9E5D-76F386AF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B939A3-5499-4D01-9DB0-BEE628858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290EAD-3F2B-49FE-96D4-3A32B71DE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CD3E16-C997-49EF-A31D-BF0A99ADE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0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E62B7-AF13-4B2D-8F77-27F4E99AC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12538A-48F1-4EB6-BC60-2B4B101D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81869-C815-4558-AE2C-B499164E0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25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C048-9784-4211-91F3-82B185F7A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57847-26C7-4840-8A80-A6808297E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DA200-A746-4014-A3C2-BCFFEBF7C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2C4932-6D37-4626-9619-D47C7D3B8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8C5F6-577A-48D6-A64B-82254DD2B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1E674-B824-4221-A43F-8FDBEBB74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64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B6565-041D-4E86-B409-521B81134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FEB1C5-88A4-4155-963E-BF80E9728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68199-CBFB-4DC4-9C46-E197CCC6F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F4BC-8D70-4C10-AF54-C7B78BBAF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27CAA-9C06-4D68-8323-74F0A10C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68BE6-F579-4F4B-B5E4-C64B635CE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67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7D8F2-07E9-45E4-B15F-397DA3CC1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84338-A7C8-46CD-B5B6-5AC5E0D26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8516C-385D-4FDC-9A13-5E9013A3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7EE5F-3A94-4E52-ACA0-A323E4CD1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2209D-AC07-4E26-A9B1-398D3CF4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6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73BE9B-DC9F-4AAD-86AD-7DFD5FE9E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D98A90-6F6B-45D1-8528-1AF65B935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C3AE8-5FD0-40C7-9DD9-0298EF62F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88DA9-0A5C-4C6A-9848-C9EEB8E8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3F530-A1AC-417E-B4B4-2378FE4E8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889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2272165-9E1B-48E2-BCA1-D1C75D0D6B42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5413F87-D3EC-44E4-A452-7282E6A472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1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61FDC9-FE17-43EA-AE27-16D40207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5B784-7E1F-45A6-A0FF-6F249DEA3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75474-29F4-4568-9F77-DB59C2007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AED3E-D6BB-4979-B1DF-91E90FA3E069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336A9-0C5C-44FB-857D-9A4A3A1AC7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552C6-7CED-4AF4-9A26-46196937B9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5390-08A1-4FE6-AC79-831C3A0E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74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ko/%EC%B1%85%EC%9E%A5-%EC%84%A0%EB%B0%98-%EB%82%98%EB%AC%B4-%EA%B0%80%EA%B5%AC-%EB%B3%B4%EB%A5%98-%EC%A0%80%EC%9E%A5-%EB%B9%88-575818/" TargetMode="External"/><Relationship Id="rId13" Type="http://schemas.openxmlformats.org/officeDocument/2006/relationships/image" Target="../media/image7.png"/><Relationship Id="rId18" Type="http://schemas.openxmlformats.org/officeDocument/2006/relationships/image" Target="../media/image11.jpeg"/><Relationship Id="rId3" Type="http://schemas.openxmlformats.org/officeDocument/2006/relationships/image" Target="../media/image1.jpg"/><Relationship Id="rId21" Type="http://schemas.openxmlformats.org/officeDocument/2006/relationships/image" Target="../media/image14.png"/><Relationship Id="rId7" Type="http://schemas.openxmlformats.org/officeDocument/2006/relationships/image" Target="../media/image3.png"/><Relationship Id="rId12" Type="http://schemas.openxmlformats.org/officeDocument/2006/relationships/image" Target="../media/image6.jpeg"/><Relationship Id="rId17" Type="http://schemas.openxmlformats.org/officeDocument/2006/relationships/image" Target="../media/image10.png"/><Relationship Id="rId25" Type="http://schemas.openxmlformats.org/officeDocument/2006/relationships/hyperlink" Target="https://pixabay.com/en/kit-school-supplies-crayons-school-1975078/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://pngimg.com/download/5937" TargetMode="External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pixabay.com/it/lavagna-bianca-bordo-bianco-3205371/" TargetMode="External"/><Relationship Id="rId11" Type="http://schemas.openxmlformats.org/officeDocument/2006/relationships/image" Target="../media/image5.jpeg"/><Relationship Id="rId24" Type="http://schemas.openxmlformats.org/officeDocument/2006/relationships/image" Target="../media/image15.png"/><Relationship Id="rId5" Type="http://schemas.openxmlformats.org/officeDocument/2006/relationships/image" Target="../media/image2.png"/><Relationship Id="rId15" Type="http://schemas.openxmlformats.org/officeDocument/2006/relationships/image" Target="../media/image9.png"/><Relationship Id="rId23" Type="http://schemas.openxmlformats.org/officeDocument/2006/relationships/hyperlink" Target="https://creativecommons.org/licenses/by-nc/3.0/" TargetMode="External"/><Relationship Id="rId10" Type="http://schemas.openxmlformats.org/officeDocument/2006/relationships/hyperlink" Target="http://pngimg.com/download/6978" TargetMode="External"/><Relationship Id="rId19" Type="http://schemas.openxmlformats.org/officeDocument/2006/relationships/image" Target="../media/image12.png"/><Relationship Id="rId4" Type="http://schemas.openxmlformats.org/officeDocument/2006/relationships/hyperlink" Target="https://www.publicdomainpictures.net/en/view-image.php?image=111350&amp;picture=room-interior-empty" TargetMode="External"/><Relationship Id="rId9" Type="http://schemas.openxmlformats.org/officeDocument/2006/relationships/image" Target="../media/image4.png"/><Relationship Id="rId14" Type="http://schemas.openxmlformats.org/officeDocument/2006/relationships/image" Target="../media/image8.jpeg"/><Relationship Id="rId22" Type="http://schemas.openxmlformats.org/officeDocument/2006/relationships/hyperlink" Target="http://www.pngall.com/books-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thequirksofenglish.blogspot.com/2017/03/" TargetMode="External"/><Relationship Id="rId13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2" Type="http://schemas.openxmlformats.org/officeDocument/2006/relationships/image" Target="../media/image23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5" Type="http://schemas.openxmlformats.org/officeDocument/2006/relationships/image" Target="../media/image34.png"/><Relationship Id="rId10" Type="http://schemas.openxmlformats.org/officeDocument/2006/relationships/hyperlink" Target="https://pixabay.com/en/pencil-pen-write-rubber-yellow-161129/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29.png"/><Relationship Id="rId14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14547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tismymind.blogspot.com/2014_09_01_archive.html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lms.moe.gov.ae/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434E3EF2-8565-408B-8F19-9D77AF1EE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396270" y="460345"/>
            <a:ext cx="5585875" cy="4183588"/>
          </a:xfrm>
          <a:prstGeom prst="rect">
            <a:avLst/>
          </a:prstGeom>
        </p:spPr>
      </p:pic>
      <p:pic>
        <p:nvPicPr>
          <p:cNvPr id="7" name="Picture 6" descr="A picture containing window, indoor, door, sitting&#10;&#10;Description automatically generated">
            <a:extLst>
              <a:ext uri="{FF2B5EF4-FFF2-40B4-BE49-F238E27FC236}">
                <a16:creationId xmlns:a16="http://schemas.microsoft.com/office/drawing/2014/main" id="{9B896DE8-A9D4-4E82-8101-47A707D9D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08421" y="2700250"/>
            <a:ext cx="3087849" cy="3234408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09707462-0B04-4D42-812D-C97F6BA61A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444867" y="3496330"/>
            <a:ext cx="3919354" cy="2177419"/>
          </a:xfrm>
          <a:prstGeom prst="rect">
            <a:avLst/>
          </a:prstGeom>
        </p:spPr>
      </p:pic>
      <p:pic>
        <p:nvPicPr>
          <p:cNvPr id="1028" name="Picture 4" descr="Days of the Week FREEBIE | Posters printable, Week, Day">
            <a:extLst>
              <a:ext uri="{FF2B5EF4-FFF2-40B4-BE49-F238E27FC236}">
                <a16:creationId xmlns:a16="http://schemas.microsoft.com/office/drawing/2014/main" id="{2C6B234E-F82D-4430-8F02-A19DAC21B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47" y="271911"/>
            <a:ext cx="1103109" cy="146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onths of the Year poster: Amazon.co.uk: Health &amp; Personal Care">
            <a:extLst>
              <a:ext uri="{FF2B5EF4-FFF2-40B4-BE49-F238E27FC236}">
                <a16:creationId xmlns:a16="http://schemas.microsoft.com/office/drawing/2014/main" id="{60FDCBF6-B56F-44D7-8A93-924C6B3D4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937" y="216398"/>
            <a:ext cx="2035352" cy="161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A6CAA9B-DB42-4FE8-8FCC-01F9E8CC98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32299" y="988016"/>
            <a:ext cx="1423156" cy="1712234"/>
          </a:xfrm>
          <a:prstGeom prst="rect">
            <a:avLst/>
          </a:prstGeom>
        </p:spPr>
      </p:pic>
      <p:pic>
        <p:nvPicPr>
          <p:cNvPr id="1032" name="Picture 8" descr="You Are Worth Everything and More Positive Poster | Mothers day cards,  Quotes for kids, Watercolor classroom">
            <a:extLst>
              <a:ext uri="{FF2B5EF4-FFF2-40B4-BE49-F238E27FC236}">
                <a16:creationId xmlns:a16="http://schemas.microsoft.com/office/drawing/2014/main" id="{CCDAC8F3-F96D-41ED-AABF-3985ABF13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544" y="460345"/>
            <a:ext cx="1586918" cy="225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A screen shot of an open computer sitting on top of a table&#10;&#10;Description automatically generated">
            <a:extLst>
              <a:ext uri="{FF2B5EF4-FFF2-40B4-BE49-F238E27FC236}">
                <a16:creationId xmlns:a16="http://schemas.microsoft.com/office/drawing/2014/main" id="{4D02E55A-4265-4A22-8201-81B9633947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9586271" y="2961328"/>
            <a:ext cx="1424132" cy="10514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D2EAFEA-12D1-44C9-925C-3B22A9DCF4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28356" y="3049800"/>
            <a:ext cx="1097122" cy="638041"/>
          </a:xfrm>
          <a:prstGeom prst="rect">
            <a:avLst/>
          </a:prstGeom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2E47BDB-BFC3-429D-B498-6D01984B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65" y="2700250"/>
            <a:ext cx="926103" cy="92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2EE6F87-831A-4396-96E6-8786528E0A1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99084" y="3677720"/>
            <a:ext cx="833420" cy="92334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924B8E0-5BA4-4568-B1C1-2A8A6CCA4B83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11594" b="7587"/>
          <a:stretch/>
        </p:blipFill>
        <p:spPr>
          <a:xfrm>
            <a:off x="1026169" y="4538953"/>
            <a:ext cx="796596" cy="923342"/>
          </a:xfrm>
          <a:prstGeom prst="rect">
            <a:avLst/>
          </a:prstGeom>
        </p:spPr>
      </p:pic>
      <p:pic>
        <p:nvPicPr>
          <p:cNvPr id="1025" name="Picture 1024" descr="A picture containing table, sitting, cake, bed&#10;&#10;Description automatically generated">
            <a:extLst>
              <a:ext uri="{FF2B5EF4-FFF2-40B4-BE49-F238E27FC236}">
                <a16:creationId xmlns:a16="http://schemas.microsoft.com/office/drawing/2014/main" id="{BE832C15-04DC-48AA-B6F7-5801CA02274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10967563" y="3289895"/>
            <a:ext cx="1166391" cy="775650"/>
          </a:xfrm>
          <a:prstGeom prst="rect">
            <a:avLst/>
          </a:prstGeom>
        </p:spPr>
      </p:pic>
      <p:sp>
        <p:nvSpPr>
          <p:cNvPr id="1027" name="TextBox 1026">
            <a:extLst>
              <a:ext uri="{FF2B5EF4-FFF2-40B4-BE49-F238E27FC236}">
                <a16:creationId xmlns:a16="http://schemas.microsoft.com/office/drawing/2014/main" id="{48DD5824-8CB8-4274-9689-0DF8013C02CC}"/>
              </a:ext>
            </a:extLst>
          </p:cNvPr>
          <p:cNvSpPr txBox="1"/>
          <p:nvPr/>
        </p:nvSpPr>
        <p:spPr>
          <a:xfrm>
            <a:off x="10967563" y="9629717"/>
            <a:ext cx="813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2" tooltip="http://www.pngall.com/books-png"/>
              </a:rPr>
              <a:t>This Photo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Unknown Author is licensed under 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3" tooltip="https://creativecommons.org/licenses/by-nc/3.0/"/>
              </a:rPr>
              <a:t>CC BY-NC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1" name="Picture 1030" descr="A picture containing implement, stationary, pencil, colorful&#10;&#10;Description automatically generated">
            <a:extLst>
              <a:ext uri="{FF2B5EF4-FFF2-40B4-BE49-F238E27FC236}">
                <a16:creationId xmlns:a16="http://schemas.microsoft.com/office/drawing/2014/main" id="{17C5536B-7225-4DE0-A8AB-6EE012A4267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5"/>
              </a:ext>
            </a:extLst>
          </a:blip>
          <a:stretch>
            <a:fillRect/>
          </a:stretch>
        </p:blipFill>
        <p:spPr>
          <a:xfrm>
            <a:off x="8721756" y="3089433"/>
            <a:ext cx="852809" cy="923342"/>
          </a:xfrm>
          <a:prstGeom prst="rect">
            <a:avLst/>
          </a:prstGeom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FA97246C-ED4F-41DB-B73D-4BE484E5525B}"/>
              </a:ext>
            </a:extLst>
          </p:cNvPr>
          <p:cNvSpPr/>
          <p:nvPr/>
        </p:nvSpPr>
        <p:spPr>
          <a:xfrm>
            <a:off x="3768226" y="1165324"/>
            <a:ext cx="499776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sng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Good Morning Class</a:t>
            </a:r>
            <a:endParaRPr kumimoji="0" lang="en-US" sz="54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291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arquee sign clipart 6 » Clipart Station">
            <a:extLst>
              <a:ext uri="{FF2B5EF4-FFF2-40B4-BE49-F238E27FC236}">
                <a16:creationId xmlns:a16="http://schemas.microsoft.com/office/drawing/2014/main" id="{C7488AAB-E466-42F9-BE03-050901E3A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380" y="1152110"/>
            <a:ext cx="4629672" cy="357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05DFDD6-B540-482F-BCE3-D2C97F3D47E0}"/>
              </a:ext>
            </a:extLst>
          </p:cNvPr>
          <p:cNvSpPr/>
          <p:nvPr/>
        </p:nvSpPr>
        <p:spPr>
          <a:xfrm>
            <a:off x="7904800" y="2858327"/>
            <a:ext cx="3498328" cy="781878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Nat</a:t>
            </a:r>
            <a:r>
              <a:rPr lang="en-US" sz="28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ion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al</a:t>
            </a:r>
            <a:r>
              <a:rPr lang="en-US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 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An</a:t>
            </a:r>
            <a:r>
              <a:rPr lang="en-US" sz="2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them</a:t>
            </a:r>
            <a:r>
              <a:rPr lang="en-US" sz="2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pic>
        <p:nvPicPr>
          <p:cNvPr id="8" name="National anthem">
            <a:hlinkClick r:id="" action="ppaction://media"/>
            <a:extLst>
              <a:ext uri="{FF2B5EF4-FFF2-40B4-BE49-F238E27FC236}">
                <a16:creationId xmlns:a16="http://schemas.microsoft.com/office/drawing/2014/main" id="{D46F1806-F1E6-4455-804A-084EF7200F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1617" y="1152110"/>
            <a:ext cx="6884259" cy="38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89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0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>
            <a:extLst>
              <a:ext uri="{FF2B5EF4-FFF2-40B4-BE49-F238E27FC236}">
                <a16:creationId xmlns:a16="http://schemas.microsoft.com/office/drawing/2014/main" id="{41AE64DF-F4C5-4001-B157-21A9261BAE6B}"/>
              </a:ext>
            </a:extLst>
          </p:cNvPr>
          <p:cNvSpPr/>
          <p:nvPr/>
        </p:nvSpPr>
        <p:spPr>
          <a:xfrm>
            <a:off x="7226908" y="3592786"/>
            <a:ext cx="2282610" cy="22851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DF0FC73-1829-4713-B5A4-0383DB03E94E}"/>
              </a:ext>
            </a:extLst>
          </p:cNvPr>
          <p:cNvSpPr/>
          <p:nvPr/>
        </p:nvSpPr>
        <p:spPr>
          <a:xfrm>
            <a:off x="2533143" y="3604782"/>
            <a:ext cx="2282610" cy="22851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4071833-7D75-448A-AFEC-0ED9DD196762}"/>
              </a:ext>
            </a:extLst>
          </p:cNvPr>
          <p:cNvSpPr/>
          <p:nvPr/>
        </p:nvSpPr>
        <p:spPr>
          <a:xfrm>
            <a:off x="4896714" y="1116078"/>
            <a:ext cx="2282610" cy="22851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81127D3-8B8B-4AB7-A2AD-3E3B0A1A9678}"/>
              </a:ext>
            </a:extLst>
          </p:cNvPr>
          <p:cNvGrpSpPr/>
          <p:nvPr/>
        </p:nvGrpSpPr>
        <p:grpSpPr>
          <a:xfrm>
            <a:off x="8740859" y="212077"/>
            <a:ext cx="1776289" cy="874419"/>
            <a:chOff x="8526987" y="563525"/>
            <a:chExt cx="1776289" cy="874419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57A5912-C82F-4432-8565-D219458F3C81}"/>
                </a:ext>
              </a:extLst>
            </p:cNvPr>
            <p:cNvSpPr/>
            <p:nvPr/>
          </p:nvSpPr>
          <p:spPr>
            <a:xfrm>
              <a:off x="8729331" y="563525"/>
              <a:ext cx="1339702" cy="7761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7068016-771B-421F-AB71-46975607E718}"/>
                </a:ext>
              </a:extLst>
            </p:cNvPr>
            <p:cNvSpPr/>
            <p:nvPr/>
          </p:nvSpPr>
          <p:spPr>
            <a:xfrm>
              <a:off x="8526987" y="1049855"/>
              <a:ext cx="836621" cy="388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B23E573-4CFD-42C0-B08F-81026CAC36F4}"/>
                </a:ext>
              </a:extLst>
            </p:cNvPr>
            <p:cNvSpPr/>
            <p:nvPr/>
          </p:nvSpPr>
          <p:spPr>
            <a:xfrm>
              <a:off x="9466655" y="1049855"/>
              <a:ext cx="836621" cy="388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963E8D88-416B-451D-9894-6693F83164B9}"/>
              </a:ext>
            </a:extLst>
          </p:cNvPr>
          <p:cNvSpPr txBox="1"/>
          <p:nvPr/>
        </p:nvSpPr>
        <p:spPr>
          <a:xfrm>
            <a:off x="644677" y="3441723"/>
            <a:ext cx="21837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1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Akhbar MT" pitchFamily="2" charset="-78"/>
              </a:rPr>
              <a:t>Wash hands with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Akhbar MT" pitchFamily="2" charset="-78"/>
              </a:rPr>
              <a:t> soap and water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5688138-F393-4577-82D1-7D83C440F1A4}"/>
              </a:ext>
            </a:extLst>
          </p:cNvPr>
          <p:cNvGrpSpPr/>
          <p:nvPr/>
        </p:nvGrpSpPr>
        <p:grpSpPr>
          <a:xfrm>
            <a:off x="2498320" y="3573897"/>
            <a:ext cx="2345480" cy="2762225"/>
            <a:chOff x="2893787" y="4012099"/>
            <a:chExt cx="2345480" cy="2762225"/>
          </a:xfrm>
        </p:grpSpPr>
        <p:pic>
          <p:nvPicPr>
            <p:cNvPr id="67" name="Picture 66" descr="A picture containing plate, drawing, mirror&#10;&#10;Description automatically generated">
              <a:extLst>
                <a:ext uri="{FF2B5EF4-FFF2-40B4-BE49-F238E27FC236}">
                  <a16:creationId xmlns:a16="http://schemas.microsoft.com/office/drawing/2014/main" id="{868CADB4-FFDF-41E4-88B4-301C0E0CE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3787" y="4012099"/>
              <a:ext cx="2345480" cy="2362115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F14DDAE-78BB-4E48-80DC-4D2B157A8132}"/>
                </a:ext>
              </a:extLst>
            </p:cNvPr>
            <p:cNvSpPr txBox="1"/>
            <p:nvPr/>
          </p:nvSpPr>
          <p:spPr>
            <a:xfrm>
              <a:off x="3009434" y="6374214"/>
              <a:ext cx="17828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 rtl="1">
                <a:defRPr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khbar MT" pitchFamily="2" charset="-78"/>
                </a:defRPr>
              </a:lvl1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/>
                  <a:ea typeface="+mn-ea"/>
                  <a:cs typeface="Akhbar MT" pitchFamily="2" charset="-78"/>
                </a:rPr>
                <a:t>Use sterilizer</a:t>
              </a:r>
            </a:p>
          </p:txBody>
        </p:sp>
      </p:grpSp>
      <p:pic>
        <p:nvPicPr>
          <p:cNvPr id="69" name="Picture 68" descr="A picture containing drawing, window&#10;&#10;Description automatically generated">
            <a:extLst>
              <a:ext uri="{FF2B5EF4-FFF2-40B4-BE49-F238E27FC236}">
                <a16:creationId xmlns:a16="http://schemas.microsoft.com/office/drawing/2014/main" id="{0A5958B2-FCFD-4ED6-B2A7-EFF1DC970D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087" y="1099324"/>
            <a:ext cx="2395384" cy="2364887"/>
          </a:xfrm>
          <a:prstGeom prst="rect">
            <a:avLst/>
          </a:prstGeom>
        </p:spPr>
      </p:pic>
      <p:pic>
        <p:nvPicPr>
          <p:cNvPr id="70" name="Picture 69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C0BB6370-7128-4495-8974-0A2F8E627C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174" y="3679759"/>
            <a:ext cx="2398156" cy="2364887"/>
          </a:xfrm>
          <a:prstGeom prst="rect">
            <a:avLst/>
          </a:prstGeom>
        </p:spPr>
      </p:pic>
      <p:pic>
        <p:nvPicPr>
          <p:cNvPr id="71" name="Picture 70" descr="A picture containing drawing&#10;&#10;Description automatically generated">
            <a:extLst>
              <a:ext uri="{FF2B5EF4-FFF2-40B4-BE49-F238E27FC236}">
                <a16:creationId xmlns:a16="http://schemas.microsoft.com/office/drawing/2014/main" id="{5B0FC4CF-F5EA-4A58-8391-4E7F6A8D14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923" y="1099324"/>
            <a:ext cx="2395384" cy="2381522"/>
          </a:xfrm>
          <a:prstGeom prst="rect">
            <a:avLst/>
          </a:prstGeom>
        </p:spPr>
      </p:pic>
      <p:sp>
        <p:nvSpPr>
          <p:cNvPr id="72" name="Oval 71">
            <a:extLst>
              <a:ext uri="{FF2B5EF4-FFF2-40B4-BE49-F238E27FC236}">
                <a16:creationId xmlns:a16="http://schemas.microsoft.com/office/drawing/2014/main" id="{9926C9A9-7EEF-480B-AA81-34560AFF4AA9}"/>
              </a:ext>
            </a:extLst>
          </p:cNvPr>
          <p:cNvSpPr/>
          <p:nvPr/>
        </p:nvSpPr>
        <p:spPr>
          <a:xfrm>
            <a:off x="692943" y="1134857"/>
            <a:ext cx="2282610" cy="228518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F306513-7FE0-497A-AA03-139A414B0BE6}"/>
              </a:ext>
            </a:extLst>
          </p:cNvPr>
          <p:cNvSpPr txBox="1"/>
          <p:nvPr/>
        </p:nvSpPr>
        <p:spPr>
          <a:xfrm>
            <a:off x="4825851" y="3420046"/>
            <a:ext cx="24258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1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Akhbar MT" pitchFamily="2" charset="-78"/>
              </a:rPr>
              <a:t>Wear a mask when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Akhbar MT" pitchFamily="2" charset="-78"/>
              </a:rPr>
              <a:t> going outside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27FBBA6-FBF9-434D-B402-C3F4E36604FB}"/>
              </a:ext>
            </a:extLst>
          </p:cNvPr>
          <p:cNvSpPr txBox="1"/>
          <p:nvPr/>
        </p:nvSpPr>
        <p:spPr>
          <a:xfrm>
            <a:off x="5515467" y="5896645"/>
            <a:ext cx="6016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1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Akhbar MT" pitchFamily="2" charset="-78"/>
              </a:rPr>
              <a:t>Take your temperature before leaving the house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3EC20CD-26F7-48A7-BEFB-218F21AF06B8}"/>
              </a:ext>
            </a:extLst>
          </p:cNvPr>
          <p:cNvSpPr txBox="1"/>
          <p:nvPr/>
        </p:nvSpPr>
        <p:spPr>
          <a:xfrm>
            <a:off x="8791070" y="3397712"/>
            <a:ext cx="3121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1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Akhbar MT" pitchFamily="2" charset="-78"/>
              </a:rPr>
              <a:t>Keep physical distancing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11FFA75-6586-4AF9-8091-A78EA286243C}"/>
              </a:ext>
            </a:extLst>
          </p:cNvPr>
          <p:cNvSpPr/>
          <p:nvPr/>
        </p:nvSpPr>
        <p:spPr>
          <a:xfrm>
            <a:off x="2193266" y="380695"/>
            <a:ext cx="832388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For your safety &amp; the safety of others</a:t>
            </a:r>
            <a:endParaRPr kumimoji="0" lang="ar-SA" sz="3600" b="1" i="0" u="sng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rebuchet MS" panose="020B0603020202020204"/>
              <a:ea typeface="+mn-ea"/>
              <a:cs typeface="Tahoma" panose="020B0604030504040204" pitchFamily="34" charset="0"/>
            </a:endParaRPr>
          </a:p>
        </p:txBody>
      </p:sp>
      <p:pic>
        <p:nvPicPr>
          <p:cNvPr id="77" name="Picture 76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8C6DD59C-E24B-4494-9D5D-849B0F5EB5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77" y="1103971"/>
            <a:ext cx="2377440" cy="234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79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7E6FCDD-628F-44AC-9D9F-4DD22BBA31C0}"/>
              </a:ext>
            </a:extLst>
          </p:cNvPr>
          <p:cNvGrpSpPr/>
          <p:nvPr/>
        </p:nvGrpSpPr>
        <p:grpSpPr>
          <a:xfrm>
            <a:off x="0" y="3896316"/>
            <a:ext cx="3125744" cy="2466965"/>
            <a:chOff x="-235402" y="171098"/>
            <a:chExt cx="3125744" cy="24669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D6BDCD4-C276-4518-B4BA-168F440BB290}"/>
                </a:ext>
              </a:extLst>
            </p:cNvPr>
            <p:cNvSpPr txBox="1"/>
            <p:nvPr/>
          </p:nvSpPr>
          <p:spPr>
            <a:xfrm>
              <a:off x="-235402" y="1930177"/>
              <a:ext cx="31257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Open the camera when the teacher asks</a:t>
              </a:r>
              <a:endParaRPr lang="en-GB" sz="2000" b="1" dirty="0">
                <a:latin typeface="Arial" panose="020B0604020202020204" pitchFamily="34" charset="0"/>
                <a:cs typeface="Akhbar MT" pitchFamily="2" charset="-78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419B848-6A28-4D36-99B0-CE52D8FC4B07}"/>
                </a:ext>
              </a:extLst>
            </p:cNvPr>
            <p:cNvGrpSpPr/>
            <p:nvPr/>
          </p:nvGrpSpPr>
          <p:grpSpPr>
            <a:xfrm>
              <a:off x="557995" y="171098"/>
              <a:ext cx="1773757" cy="1833925"/>
              <a:chOff x="1688304" y="533376"/>
              <a:chExt cx="1773757" cy="183392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78BEE60-8AE9-45B6-A91B-923D731A815D}"/>
                  </a:ext>
                </a:extLst>
              </p:cNvPr>
              <p:cNvSpPr/>
              <p:nvPr/>
            </p:nvSpPr>
            <p:spPr>
              <a:xfrm>
                <a:off x="1688304" y="533376"/>
                <a:ext cx="1773757" cy="1833925"/>
              </a:xfrm>
              <a:prstGeom prst="ellipse">
                <a:avLst/>
              </a:prstGeom>
              <a:solidFill>
                <a:srgbClr val="FF81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en-GB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B053690-F870-4D3A-914B-DDACE599E374}"/>
                  </a:ext>
                </a:extLst>
              </p:cNvPr>
              <p:cNvSpPr/>
              <p:nvPr/>
            </p:nvSpPr>
            <p:spPr>
              <a:xfrm>
                <a:off x="2370596" y="1373383"/>
                <a:ext cx="409169" cy="15390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C92DA1D-75A8-4160-B761-290109AFEE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67853" y="745683"/>
                <a:ext cx="1426904" cy="1426904"/>
              </a:xfrm>
              <a:prstGeom prst="rect">
                <a:avLst/>
              </a:prstGeom>
            </p:spPr>
          </p:pic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2873B4-1545-42D7-A20F-F17AFDE9CDC5}"/>
              </a:ext>
            </a:extLst>
          </p:cNvPr>
          <p:cNvGrpSpPr/>
          <p:nvPr/>
        </p:nvGrpSpPr>
        <p:grpSpPr>
          <a:xfrm>
            <a:off x="5999624" y="3734205"/>
            <a:ext cx="3260829" cy="2638534"/>
            <a:chOff x="830217" y="3489306"/>
            <a:chExt cx="3260829" cy="263853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533618F-A307-4DE0-B8B1-3DB6B49AECFC}"/>
                </a:ext>
              </a:extLst>
            </p:cNvPr>
            <p:cNvGrpSpPr/>
            <p:nvPr/>
          </p:nvGrpSpPr>
          <p:grpSpPr>
            <a:xfrm>
              <a:off x="1598191" y="3489306"/>
              <a:ext cx="1794337" cy="1833925"/>
              <a:chOff x="1569776" y="3693126"/>
              <a:chExt cx="1794337" cy="1833925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22301A7-8749-400B-8A8C-9CA1E43B182F}"/>
                  </a:ext>
                </a:extLst>
              </p:cNvPr>
              <p:cNvSpPr/>
              <p:nvPr/>
            </p:nvSpPr>
            <p:spPr>
              <a:xfrm>
                <a:off x="1569776" y="3693126"/>
                <a:ext cx="1773757" cy="1833925"/>
              </a:xfrm>
              <a:prstGeom prst="ellipse">
                <a:avLst/>
              </a:prstGeom>
              <a:solidFill>
                <a:srgbClr val="78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9C20CEF-CC34-4513-ADA4-9423B335C8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34614" y="3945155"/>
                <a:ext cx="1729499" cy="1266755"/>
              </a:xfrm>
              <a:prstGeom prst="rect">
                <a:avLst/>
              </a:prstGeom>
            </p:spPr>
          </p:pic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0120289-6D73-4909-9B17-FFFAF00FFC33}"/>
                </a:ext>
              </a:extLst>
            </p:cNvPr>
            <p:cNvSpPr txBox="1"/>
            <p:nvPr/>
          </p:nvSpPr>
          <p:spPr>
            <a:xfrm>
              <a:off x="830217" y="5450732"/>
              <a:ext cx="3260829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Please do not interrupt anyone</a:t>
              </a:r>
              <a:endParaRPr lang="ar-SA" sz="2000" b="1" dirty="0">
                <a:latin typeface="Arial" panose="020B0604020202020204" pitchFamily="34" charset="0"/>
                <a:cs typeface="Akhbar MT" pitchFamily="2" charset="-78"/>
              </a:endParaRPr>
            </a:p>
            <a:p>
              <a:pPr algn="ctr"/>
              <a:endParaRPr lang="ar-AE" sz="2000" b="1" dirty="0">
                <a:latin typeface="Arial" panose="020B0604020202020204" pitchFamily="34" charset="0"/>
                <a:cs typeface="Akhbar MT" pitchFamily="2" charset="-78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3EE10D4-26F1-4E57-9853-2E4352D22EE2}"/>
              </a:ext>
            </a:extLst>
          </p:cNvPr>
          <p:cNvGrpSpPr/>
          <p:nvPr/>
        </p:nvGrpSpPr>
        <p:grpSpPr>
          <a:xfrm>
            <a:off x="3125744" y="3799108"/>
            <a:ext cx="3125744" cy="2521053"/>
            <a:chOff x="4858207" y="3413085"/>
            <a:chExt cx="3125744" cy="25210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D4E586B-2B9B-4E17-BD80-CFD9D62E39C3}"/>
                </a:ext>
              </a:extLst>
            </p:cNvPr>
            <p:cNvSpPr txBox="1"/>
            <p:nvPr/>
          </p:nvSpPr>
          <p:spPr>
            <a:xfrm>
              <a:off x="4858207" y="5349363"/>
              <a:ext cx="3125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Arial" panose="020B0604020202020204" pitchFamily="34" charset="0"/>
                  <a:cs typeface="Akhbar MT" pitchFamily="2" charset="-78"/>
                </a:rPr>
                <a:t>Stay on mute &amp; raise your hand to take part</a:t>
              </a:r>
              <a:endParaRPr lang="ar-SA" sz="1600" b="1" dirty="0">
                <a:latin typeface="Arial" panose="020B0604020202020204" pitchFamily="34" charset="0"/>
                <a:cs typeface="Akhbar MT" pitchFamily="2" charset="-78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0A88C40-DFB4-4092-BE6A-13E1D7BE516A}"/>
                </a:ext>
              </a:extLst>
            </p:cNvPr>
            <p:cNvGrpSpPr/>
            <p:nvPr/>
          </p:nvGrpSpPr>
          <p:grpSpPr>
            <a:xfrm>
              <a:off x="5639420" y="3413085"/>
              <a:ext cx="1773757" cy="1833925"/>
              <a:chOff x="5511113" y="3169701"/>
              <a:chExt cx="1773757" cy="1833925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0A40266-F0C2-4CC9-A44A-F76276F226B0}"/>
                  </a:ext>
                </a:extLst>
              </p:cNvPr>
              <p:cNvSpPr/>
              <p:nvPr/>
            </p:nvSpPr>
            <p:spPr>
              <a:xfrm>
                <a:off x="5511113" y="3169701"/>
                <a:ext cx="1773757" cy="1833925"/>
              </a:xfrm>
              <a:prstGeom prst="ellipse">
                <a:avLst/>
              </a:prstGeom>
              <a:solidFill>
                <a:srgbClr val="FFD9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6359030-15CC-414B-8DF9-F06C9E195E5D}"/>
                  </a:ext>
                </a:extLst>
              </p:cNvPr>
              <p:cNvGrpSpPr/>
              <p:nvPr/>
            </p:nvGrpSpPr>
            <p:grpSpPr>
              <a:xfrm>
                <a:off x="6452659" y="3657905"/>
                <a:ext cx="822403" cy="803127"/>
                <a:chOff x="6452659" y="3657905"/>
                <a:chExt cx="822403" cy="80312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1C29B1E8-5471-440E-9927-C08BA64936DC}"/>
                    </a:ext>
                  </a:extLst>
                </p:cNvPr>
                <p:cNvSpPr/>
                <p:nvPr/>
              </p:nvSpPr>
              <p:spPr>
                <a:xfrm>
                  <a:off x="6452659" y="3657905"/>
                  <a:ext cx="812595" cy="79354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6679B7EE-7F17-4EFD-A65A-6835DB1109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62468" y="3667484"/>
                  <a:ext cx="812594" cy="793548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A776C04-9FD5-4116-9D1A-166018182E36}"/>
              </a:ext>
            </a:extLst>
          </p:cNvPr>
          <p:cNvGrpSpPr/>
          <p:nvPr/>
        </p:nvGrpSpPr>
        <p:grpSpPr>
          <a:xfrm>
            <a:off x="9587313" y="1071243"/>
            <a:ext cx="2465474" cy="2265812"/>
            <a:chOff x="3027752" y="3429000"/>
            <a:chExt cx="2465474" cy="226581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BF5959-4A5F-47F3-8274-A5919FE859C6}"/>
                </a:ext>
              </a:extLst>
            </p:cNvPr>
            <p:cNvSpPr txBox="1"/>
            <p:nvPr/>
          </p:nvSpPr>
          <p:spPr>
            <a:xfrm>
              <a:off x="3027752" y="5325480"/>
              <a:ext cx="24654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b="1" dirty="0"/>
                <a:t>Be ready and on time</a:t>
              </a:r>
              <a:endParaRPr lang="en-GB" sz="1600" b="1" dirty="0">
                <a:latin typeface="Arial" panose="020B0604020202020204" pitchFamily="34" charset="0"/>
                <a:cs typeface="Akhbar MT" pitchFamily="2" charset="-78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FAB3105-7068-4A08-8AB4-F697717C76E3}"/>
                </a:ext>
              </a:extLst>
            </p:cNvPr>
            <p:cNvGrpSpPr/>
            <p:nvPr/>
          </p:nvGrpSpPr>
          <p:grpSpPr>
            <a:xfrm>
              <a:off x="3373611" y="3429000"/>
              <a:ext cx="1773757" cy="1833925"/>
              <a:chOff x="5537479" y="3580370"/>
              <a:chExt cx="1773757" cy="1833925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6CF7570-811C-4250-BB93-92DBCCDD2220}"/>
                  </a:ext>
                </a:extLst>
              </p:cNvPr>
              <p:cNvSpPr/>
              <p:nvPr/>
            </p:nvSpPr>
            <p:spPr>
              <a:xfrm>
                <a:off x="5537479" y="3580370"/>
                <a:ext cx="1773757" cy="1833925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7CA851AB-6760-4084-8022-F188AEF7C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4318" y="3888252"/>
                <a:ext cx="1440078" cy="1440078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2C1F87B5-99FE-4A1C-A055-4E4A7E4423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6668" y="3802287"/>
                <a:ext cx="495378" cy="495378"/>
              </a:xfrm>
              <a:prstGeom prst="rect">
                <a:avLst/>
              </a:prstGeom>
            </p:spPr>
          </p:pic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0E129EE-7919-4F12-A97D-72110D83F825}"/>
              </a:ext>
            </a:extLst>
          </p:cNvPr>
          <p:cNvGrpSpPr/>
          <p:nvPr/>
        </p:nvGrpSpPr>
        <p:grpSpPr>
          <a:xfrm>
            <a:off x="228624" y="1077590"/>
            <a:ext cx="2708207" cy="2541811"/>
            <a:chOff x="6224163" y="3564958"/>
            <a:chExt cx="2708207" cy="254181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33FC768-B3A6-4C39-8348-69A97851566D}"/>
                </a:ext>
              </a:extLst>
            </p:cNvPr>
            <p:cNvGrpSpPr/>
            <p:nvPr/>
          </p:nvGrpSpPr>
          <p:grpSpPr>
            <a:xfrm>
              <a:off x="6709434" y="3564958"/>
              <a:ext cx="1773757" cy="1825468"/>
              <a:chOff x="6709434" y="3564958"/>
              <a:chExt cx="1773757" cy="1825468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D0E72BE-D622-4322-B7CC-2A506C4DD7D8}"/>
                  </a:ext>
                </a:extLst>
              </p:cNvPr>
              <p:cNvSpPr/>
              <p:nvPr/>
            </p:nvSpPr>
            <p:spPr>
              <a:xfrm>
                <a:off x="6709434" y="3564958"/>
                <a:ext cx="1773757" cy="1825468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2" name="Picture 31" descr="A screenshot of a computer&#10;&#10;Description automatically generated">
                <a:extLst>
                  <a:ext uri="{FF2B5EF4-FFF2-40B4-BE49-F238E27FC236}">
                    <a16:creationId xmlns:a16="http://schemas.microsoft.com/office/drawing/2014/main" id="{C609769E-3FE9-46DF-A498-3DA4927487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8"/>
                  </a:ext>
                </a:extLst>
              </a:blip>
              <a:stretch>
                <a:fillRect/>
              </a:stretch>
            </p:blipFill>
            <p:spPr>
              <a:xfrm>
                <a:off x="6995037" y="3959371"/>
                <a:ext cx="1202555" cy="786047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33" name="Picture 32" descr="A close up of a device&#10;&#10;Description automatically generated">
                <a:extLst>
                  <a:ext uri="{FF2B5EF4-FFF2-40B4-BE49-F238E27FC236}">
                    <a16:creationId xmlns:a16="http://schemas.microsoft.com/office/drawing/2014/main" id="{E0472B9F-262F-4972-B967-075EC186A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10"/>
                  </a:ext>
                </a:extLst>
              </a:blip>
              <a:stretch>
                <a:fillRect/>
              </a:stretch>
            </p:blipFill>
            <p:spPr>
              <a:xfrm rot="19552258">
                <a:off x="7248179" y="3614278"/>
                <a:ext cx="660177" cy="511503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3554A966-5FAA-43E2-BF0E-701DBC0B64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5070" t="13208" r="33582" b="15331"/>
              <a:stretch/>
            </p:blipFill>
            <p:spPr>
              <a:xfrm rot="20548102">
                <a:off x="7281000" y="4247151"/>
                <a:ext cx="630628" cy="85467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/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CA44D7F-A7B3-411B-8628-F176DABBD4EB}"/>
                </a:ext>
              </a:extLst>
            </p:cNvPr>
            <p:cNvSpPr txBox="1"/>
            <p:nvPr/>
          </p:nvSpPr>
          <p:spPr>
            <a:xfrm>
              <a:off x="6224163" y="5398883"/>
              <a:ext cx="27082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khbar MT" pitchFamily="2" charset="-78"/>
                </a:rPr>
                <a:t>Prepare books and school supplies</a:t>
              </a:r>
              <a:endParaRPr lang="en-GB" sz="2000" b="1" dirty="0">
                <a:latin typeface="Arial" panose="020B0604020202020204" pitchFamily="34" charset="0"/>
                <a:cs typeface="Akhbar MT" pitchFamily="2" charset="-78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ACA6DA-3C54-4842-A88A-49BC8AF52BFA}"/>
              </a:ext>
            </a:extLst>
          </p:cNvPr>
          <p:cNvGrpSpPr/>
          <p:nvPr/>
        </p:nvGrpSpPr>
        <p:grpSpPr>
          <a:xfrm>
            <a:off x="6231666" y="1077590"/>
            <a:ext cx="2705523" cy="2229359"/>
            <a:chOff x="2890342" y="171096"/>
            <a:chExt cx="2705523" cy="222935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F99DA6C-BD16-494D-B865-CFE31F4E0FC4}"/>
                </a:ext>
              </a:extLst>
            </p:cNvPr>
            <p:cNvSpPr txBox="1"/>
            <p:nvPr/>
          </p:nvSpPr>
          <p:spPr>
            <a:xfrm>
              <a:off x="2890342" y="2000345"/>
              <a:ext cx="27055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Wear school uniform</a:t>
              </a:r>
              <a:r>
                <a:rPr lang="ar-AE" sz="2000" b="1" dirty="0">
                  <a:latin typeface="Arial" panose="020B0604020202020204" pitchFamily="34" charset="0"/>
                  <a:cs typeface="Akhbar MT" pitchFamily="2" charset="-78"/>
                </a:rPr>
                <a:t> 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0E983BA-B3D0-4343-89CE-25E2F16F3529}"/>
                </a:ext>
              </a:extLst>
            </p:cNvPr>
            <p:cNvGrpSpPr/>
            <p:nvPr/>
          </p:nvGrpSpPr>
          <p:grpSpPr>
            <a:xfrm>
              <a:off x="3392528" y="171096"/>
              <a:ext cx="1773757" cy="1833925"/>
              <a:chOff x="1569776" y="3693126"/>
              <a:chExt cx="1773757" cy="1833925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024F8AAC-B5BD-4000-96A4-D1B0029F820D}"/>
                  </a:ext>
                </a:extLst>
              </p:cNvPr>
              <p:cNvSpPr/>
              <p:nvPr/>
            </p:nvSpPr>
            <p:spPr>
              <a:xfrm>
                <a:off x="1569776" y="3693126"/>
                <a:ext cx="1773757" cy="1833925"/>
              </a:xfrm>
              <a:prstGeom prst="ellipse">
                <a:avLst/>
              </a:prstGeom>
              <a:solidFill>
                <a:srgbClr val="EC1C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3FC81D2C-29C9-44BF-A434-B765B274D2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4618" y="3916991"/>
                <a:ext cx="745734" cy="1417343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21F2C84C-950F-459A-A8AB-4606554CA7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1334" y="3942812"/>
                <a:ext cx="797364" cy="1391522"/>
              </a:xfrm>
              <a:prstGeom prst="rect">
                <a:avLst/>
              </a:prstGeom>
            </p:spPr>
          </p:pic>
        </p:grp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A936E49-9511-4332-A43F-FAA708B10A01}"/>
              </a:ext>
            </a:extLst>
          </p:cNvPr>
          <p:cNvSpPr txBox="1"/>
          <p:nvPr/>
        </p:nvSpPr>
        <p:spPr>
          <a:xfrm>
            <a:off x="3336413" y="3052248"/>
            <a:ext cx="2705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khbar MT" pitchFamily="2" charset="-78"/>
              </a:rPr>
              <a:t>Sit in a quiet place</a:t>
            </a:r>
            <a:endParaRPr lang="en-GB" sz="2000" b="1" dirty="0">
              <a:latin typeface="Arial" panose="020B0604020202020204" pitchFamily="34" charset="0"/>
              <a:cs typeface="Akhbar MT" pitchFamily="2" charset="-78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3C584C-689E-4640-9D99-79BC77EF47B3}"/>
              </a:ext>
            </a:extLst>
          </p:cNvPr>
          <p:cNvGrpSpPr/>
          <p:nvPr/>
        </p:nvGrpSpPr>
        <p:grpSpPr>
          <a:xfrm>
            <a:off x="9593518" y="3870721"/>
            <a:ext cx="2705523" cy="2468478"/>
            <a:chOff x="7936601" y="3069009"/>
            <a:chExt cx="2705523" cy="2468478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0BF9635-C4D2-4ADE-A532-A7FD105A255D}"/>
                </a:ext>
              </a:extLst>
            </p:cNvPr>
            <p:cNvGrpSpPr/>
            <p:nvPr/>
          </p:nvGrpSpPr>
          <p:grpSpPr>
            <a:xfrm>
              <a:off x="7936601" y="3069009"/>
              <a:ext cx="2705523" cy="2468478"/>
              <a:chOff x="9532831" y="3207075"/>
              <a:chExt cx="2705523" cy="2468478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97F799B-7F50-4499-8504-CA5548911CF7}"/>
                  </a:ext>
                </a:extLst>
              </p:cNvPr>
              <p:cNvGrpSpPr/>
              <p:nvPr/>
            </p:nvGrpSpPr>
            <p:grpSpPr>
              <a:xfrm>
                <a:off x="9532831" y="3207075"/>
                <a:ext cx="2705523" cy="2468478"/>
                <a:chOff x="2926645" y="230496"/>
                <a:chExt cx="2705523" cy="2468478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723ED4E-8C99-4937-AB58-E02D7410A185}"/>
                    </a:ext>
                  </a:extLst>
                </p:cNvPr>
                <p:cNvSpPr txBox="1"/>
                <p:nvPr/>
              </p:nvSpPr>
              <p:spPr>
                <a:xfrm>
                  <a:off x="2926645" y="2052643"/>
                  <a:ext cx="270552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rtl="1"/>
                  <a:r>
                    <a:rPr lang="en-US" b="1" dirty="0"/>
                    <a:t>Don’t share account information</a:t>
                  </a:r>
                  <a:endParaRPr lang="ar-AE" sz="2000" b="1" dirty="0">
                    <a:latin typeface="Arial" panose="020B0604020202020204" pitchFamily="34" charset="0"/>
                    <a:cs typeface="Akhbar MT" pitchFamily="2" charset="-78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46D53A5-7393-44FC-B17E-86FB68770D28}"/>
                    </a:ext>
                  </a:extLst>
                </p:cNvPr>
                <p:cNvSpPr/>
                <p:nvPr/>
              </p:nvSpPr>
              <p:spPr>
                <a:xfrm>
                  <a:off x="3392529" y="230496"/>
                  <a:ext cx="1773757" cy="18339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pic>
            <p:nvPicPr>
              <p:cNvPr id="46" name="Picture 45" descr="A screenshot of a cell phone&#10;&#10;Description automatically generated">
                <a:extLst>
                  <a:ext uri="{FF2B5EF4-FFF2-40B4-BE49-F238E27FC236}">
                    <a16:creationId xmlns:a16="http://schemas.microsoft.com/office/drawing/2014/main" id="{AECBB080-DBA4-451D-AC41-1AB0442995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86" t="17737" r="20147" b="20485"/>
              <a:stretch/>
            </p:blipFill>
            <p:spPr>
              <a:xfrm>
                <a:off x="10354338" y="3559084"/>
                <a:ext cx="1076572" cy="1077829"/>
              </a:xfrm>
              <a:prstGeom prst="rect">
                <a:avLst/>
              </a:prstGeom>
            </p:spPr>
          </p:pic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56E8BA7-51AC-40B2-8D0E-76A7BD672CB8}"/>
                </a:ext>
              </a:extLst>
            </p:cNvPr>
            <p:cNvCxnSpPr>
              <a:cxnSpLocks/>
            </p:cNvCxnSpPr>
            <p:nvPr/>
          </p:nvCxnSpPr>
          <p:spPr>
            <a:xfrm>
              <a:off x="8611598" y="3485771"/>
              <a:ext cx="1369592" cy="100039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CEC5DF39-1600-4F3B-A9DF-248AD19D8045}"/>
              </a:ext>
            </a:extLst>
          </p:cNvPr>
          <p:cNvSpPr/>
          <p:nvPr/>
        </p:nvSpPr>
        <p:spPr>
          <a:xfrm>
            <a:off x="2140980" y="412543"/>
            <a:ext cx="84860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u="sng" dirty="0">
                <a:latin typeface="Arial Rounded MT Bold" panose="020F0704030504030204" pitchFamily="34" charset="0"/>
              </a:rPr>
              <a:t>Distance learning and cybersecurity rules</a:t>
            </a:r>
            <a:endParaRPr lang="ar-SA" sz="320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Rounded MT Bold" panose="020F0704030504030204" pitchFamily="34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5B653C-912E-484D-90D7-2A7F45FAE8A8}"/>
              </a:ext>
            </a:extLst>
          </p:cNvPr>
          <p:cNvGrpSpPr/>
          <p:nvPr/>
        </p:nvGrpSpPr>
        <p:grpSpPr>
          <a:xfrm>
            <a:off x="3790665" y="1110788"/>
            <a:ext cx="1773757" cy="1833925"/>
            <a:chOff x="-201772" y="69601"/>
            <a:chExt cx="1773757" cy="1833925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619A578-64FF-4179-B157-EE402DC6BD80}"/>
                </a:ext>
              </a:extLst>
            </p:cNvPr>
            <p:cNvSpPr/>
            <p:nvPr/>
          </p:nvSpPr>
          <p:spPr>
            <a:xfrm>
              <a:off x="-201772" y="69601"/>
              <a:ext cx="1773757" cy="1833925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F6A796EE-31DD-4675-901A-4F452E90D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05" y="339457"/>
              <a:ext cx="1146353" cy="1175253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4FC7D6D-77E7-482F-AA8F-208834EBFFFB}"/>
              </a:ext>
            </a:extLst>
          </p:cNvPr>
          <p:cNvGrpSpPr/>
          <p:nvPr/>
        </p:nvGrpSpPr>
        <p:grpSpPr>
          <a:xfrm>
            <a:off x="3996545" y="4494021"/>
            <a:ext cx="819539" cy="851888"/>
            <a:chOff x="3619820" y="4518604"/>
            <a:chExt cx="892794" cy="846261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FC18818-B923-40A9-9869-EFF1DD11BE8C}"/>
                </a:ext>
              </a:extLst>
            </p:cNvPr>
            <p:cNvSpPr/>
            <p:nvPr/>
          </p:nvSpPr>
          <p:spPr>
            <a:xfrm>
              <a:off x="3619820" y="4518604"/>
              <a:ext cx="892794" cy="8462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A8578527-42DC-45F8-95A5-873AA5AA0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5932" y="4624234"/>
              <a:ext cx="596900" cy="63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337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7D86A-709E-4A26-9BC7-C9D9922F4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46DCDC-1511-4915-8044-89A7AE351B5D}"/>
              </a:ext>
            </a:extLst>
          </p:cNvPr>
          <p:cNvSpPr/>
          <p:nvPr/>
        </p:nvSpPr>
        <p:spPr>
          <a:xfrm>
            <a:off x="1143001" y="893287"/>
            <a:ext cx="4466566" cy="1620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sng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Distance Learning: </a:t>
            </a:r>
            <a:r>
              <a:rPr kumimoji="0" lang="en-US" sz="4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Week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05453-5F18-4A0F-8E46-376C8C7E9E59}"/>
              </a:ext>
            </a:extLst>
          </p:cNvPr>
          <p:cNvSpPr txBox="1"/>
          <p:nvPr/>
        </p:nvSpPr>
        <p:spPr>
          <a:xfrm>
            <a:off x="1143002" y="2546430"/>
            <a:ext cx="4466565" cy="3549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18288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US" sz="28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At the end of the week, I will choose 3 children based on: </a:t>
            </a:r>
          </a:p>
          <a:p>
            <a:pPr marL="285750" marR="0" lvl="0" indent="-18288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Attendance</a:t>
            </a:r>
          </a:p>
          <a:p>
            <a:pPr marL="285750" marR="0" lvl="0" indent="-18288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Participation in lesson</a:t>
            </a:r>
          </a:p>
          <a:p>
            <a:pPr marL="285750" marR="0" lvl="0" indent="-18288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Completed work in books</a:t>
            </a:r>
          </a:p>
          <a:p>
            <a:pPr marL="285750" marR="0" lvl="0" indent="-182880" defTabSz="9144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Completed work on LMS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CB696D-A513-4B13-BB13-8EAF7D7F8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165370"/>
            <a:ext cx="5870713" cy="6464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397F12-3A55-4CDD-8D09-1C6EE03A8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5569" y="733110"/>
            <a:ext cx="2452823" cy="2583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table, indoor, sitting, cup&#10;&#10;Description automatically generated">
            <a:extLst>
              <a:ext uri="{FF2B5EF4-FFF2-40B4-BE49-F238E27FC236}">
                <a16:creationId xmlns:a16="http://schemas.microsoft.com/office/drawing/2014/main" id="{4D4478EF-FEA8-420E-8CCB-8C75E6C39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82279" y="893286"/>
            <a:ext cx="1718131" cy="223860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2D288FE-B3C3-47B4-85C5-C24DF3DA3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4536" y="733110"/>
            <a:ext cx="2457545" cy="25838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FF50293-5BD5-4701-B9F8-423116041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5569" y="3477127"/>
            <a:ext cx="2452823" cy="26676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table, indoor, sitting, cup&#10;&#10;Description automatically generated">
            <a:extLst>
              <a:ext uri="{FF2B5EF4-FFF2-40B4-BE49-F238E27FC236}">
                <a16:creationId xmlns:a16="http://schemas.microsoft.com/office/drawing/2014/main" id="{F70C3E12-0753-46C0-91DA-D799F78B7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41103" y="3637995"/>
            <a:ext cx="1800482" cy="234590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FFE0839-469E-4C3A-B55D-DABAE151E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9258" y="3477127"/>
            <a:ext cx="2452823" cy="26676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able, indoor, sitting, cup&#10;&#10;Description automatically generated">
            <a:extLst>
              <a:ext uri="{FF2B5EF4-FFF2-40B4-BE49-F238E27FC236}">
                <a16:creationId xmlns:a16="http://schemas.microsoft.com/office/drawing/2014/main" id="{976F8503-7457-4C8B-ABDD-4812773BA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54792" y="3637995"/>
            <a:ext cx="1800482" cy="2345906"/>
          </a:xfrm>
          <a:prstGeom prst="rect">
            <a:avLst/>
          </a:prstGeom>
        </p:spPr>
      </p:pic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470EEB12-075B-4B3B-9199-FD83AD0FC6CA}"/>
              </a:ext>
            </a:extLst>
          </p:cNvPr>
          <p:cNvSpPr/>
          <p:nvPr/>
        </p:nvSpPr>
        <p:spPr>
          <a:xfrm>
            <a:off x="9024535" y="893286"/>
            <a:ext cx="2449891" cy="1925415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3 stars</a:t>
            </a:r>
          </a:p>
        </p:txBody>
      </p:sp>
    </p:spTree>
    <p:extLst>
      <p:ext uri="{BB962C8B-B14F-4D97-AF65-F5344CB8AC3E}">
        <p14:creationId xmlns:p14="http://schemas.microsoft.com/office/powerpoint/2010/main" val="1003435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5CE626F-1982-4490-A023-FB6414F768C3}"/>
              </a:ext>
            </a:extLst>
          </p:cNvPr>
          <p:cNvSpPr/>
          <p:nvPr/>
        </p:nvSpPr>
        <p:spPr>
          <a:xfrm>
            <a:off x="755421" y="4641517"/>
            <a:ext cx="336823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New Sound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2FA32-230E-4AEC-8D2C-C6B0A324F7D1}"/>
              </a:ext>
            </a:extLst>
          </p:cNvPr>
          <p:cNvSpPr/>
          <p:nvPr/>
        </p:nvSpPr>
        <p:spPr>
          <a:xfrm>
            <a:off x="8681290" y="4641517"/>
            <a:ext cx="319670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FF00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Red Words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1BDD3D-8E76-4E66-9F72-6D05ADAE99DC}"/>
              </a:ext>
            </a:extLst>
          </p:cNvPr>
          <p:cNvSpPr/>
          <p:nvPr/>
        </p:nvSpPr>
        <p:spPr>
          <a:xfrm>
            <a:off x="4370648" y="4641517"/>
            <a:ext cx="382348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highlight>
                  <a:srgbClr val="00FF00"/>
                </a:highlight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Green Words</a:t>
            </a:r>
          </a:p>
        </p:txBody>
      </p:sp>
      <p:sp>
        <p:nvSpPr>
          <p:cNvPr id="9" name="Flowchart: Off-page Connector 8">
            <a:extLst>
              <a:ext uri="{FF2B5EF4-FFF2-40B4-BE49-F238E27FC236}">
                <a16:creationId xmlns:a16="http://schemas.microsoft.com/office/drawing/2014/main" id="{B6AE99B0-6A21-4642-8337-A6F7BCE8AD39}"/>
              </a:ext>
            </a:extLst>
          </p:cNvPr>
          <p:cNvSpPr/>
          <p:nvPr/>
        </p:nvSpPr>
        <p:spPr>
          <a:xfrm>
            <a:off x="314001" y="369955"/>
            <a:ext cx="2093843" cy="234563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Starter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778CA-AAC8-4118-B7AB-2B8491A62FB4}"/>
              </a:ext>
            </a:extLst>
          </p:cNvPr>
          <p:cNvSpPr txBox="1"/>
          <p:nvPr/>
        </p:nvSpPr>
        <p:spPr>
          <a:xfrm>
            <a:off x="3959604" y="1149292"/>
            <a:ext cx="53186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/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3922198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765A93F-76DB-4CE0-A535-C45AD9397740}"/>
              </a:ext>
            </a:extLst>
          </p:cNvPr>
          <p:cNvSpPr/>
          <p:nvPr/>
        </p:nvSpPr>
        <p:spPr>
          <a:xfrm>
            <a:off x="3345475" y="3212262"/>
            <a:ext cx="8617925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We use an apostrophe for contraction words.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2AD9CD-CECC-4625-A876-32546A0959B6}"/>
              </a:ext>
            </a:extLst>
          </p:cNvPr>
          <p:cNvSpPr txBox="1"/>
          <p:nvPr/>
        </p:nvSpPr>
        <p:spPr>
          <a:xfrm>
            <a:off x="3664559" y="4403830"/>
            <a:ext cx="73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am </a:t>
            </a: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 going to the library.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owchart: Off-page Connector 5">
            <a:extLst>
              <a:ext uri="{FF2B5EF4-FFF2-40B4-BE49-F238E27FC236}">
                <a16:creationId xmlns:a16="http://schemas.microsoft.com/office/drawing/2014/main" id="{D4DB86B1-F1EA-4D23-857C-092A36260DA7}"/>
              </a:ext>
            </a:extLst>
          </p:cNvPr>
          <p:cNvSpPr/>
          <p:nvPr/>
        </p:nvSpPr>
        <p:spPr>
          <a:xfrm>
            <a:off x="9575800" y="431800"/>
            <a:ext cx="2093843" cy="234563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Starter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CFD7C0D-524E-44A8-A178-0ED71978949D}"/>
              </a:ext>
            </a:extLst>
          </p:cNvPr>
          <p:cNvSpPr/>
          <p:nvPr/>
        </p:nvSpPr>
        <p:spPr>
          <a:xfrm>
            <a:off x="3664559" y="4439478"/>
            <a:ext cx="999720" cy="61068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149BF9-8C4B-4CD4-BB78-16EA4AC318D4}"/>
              </a:ext>
            </a:extLst>
          </p:cNvPr>
          <p:cNvSpPr txBox="1"/>
          <p:nvPr/>
        </p:nvSpPr>
        <p:spPr>
          <a:xfrm>
            <a:off x="2692866" y="1149292"/>
            <a:ext cx="65853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/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1720677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Off-page Connector 8">
            <a:extLst>
              <a:ext uri="{FF2B5EF4-FFF2-40B4-BE49-F238E27FC236}">
                <a16:creationId xmlns:a16="http://schemas.microsoft.com/office/drawing/2014/main" id="{B6AE99B0-6A21-4642-8337-A6F7BCE8AD39}"/>
              </a:ext>
            </a:extLst>
          </p:cNvPr>
          <p:cNvSpPr/>
          <p:nvPr/>
        </p:nvSpPr>
        <p:spPr>
          <a:xfrm>
            <a:off x="314001" y="369955"/>
            <a:ext cx="2093843" cy="234563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Reading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0"/>
              </a:rPr>
              <a:t>Practice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D83CE8-DA25-4698-9A7F-4A05D76A8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106" y="492544"/>
            <a:ext cx="2645893" cy="8900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586B38-ED5A-4DAD-B420-7EBE7C05D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0" y="566737"/>
            <a:ext cx="40386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84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6EB47-38CC-49BC-A8BA-AA7EB5776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676" y="1458873"/>
            <a:ext cx="10797540" cy="1313948"/>
          </a:xfrm>
        </p:spPr>
        <p:txBody>
          <a:bodyPr/>
          <a:lstStyle/>
          <a:p>
            <a:r>
              <a:rPr lang="en-US" b="0" dirty="0">
                <a:latin typeface="Berlin Sans FB" panose="020E0602020502020306" pitchFamily="34" charset="0"/>
              </a:rPr>
              <a:t>lesson 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C67EA1-C8BE-42BE-A08C-706249106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3847" y="2927337"/>
            <a:ext cx="4661197" cy="58640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Different Dinosaurs</a:t>
            </a:r>
          </a:p>
          <a:p>
            <a:endParaRPr lang="en-US" dirty="0"/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98D9FED0-D3DC-44EC-8238-3DA2710DDB47}"/>
              </a:ext>
            </a:extLst>
          </p:cNvPr>
          <p:cNvSpPr txBox="1">
            <a:spLocks/>
          </p:cNvSpPr>
          <p:nvPr/>
        </p:nvSpPr>
        <p:spPr>
          <a:xfrm>
            <a:off x="279400" y="882376"/>
            <a:ext cx="5075582" cy="471488"/>
          </a:xfrm>
          <a:prstGeom prst="rect">
            <a:avLst/>
          </a:prstGeom>
        </p:spPr>
        <p:txBody>
          <a:bodyPr anchor="t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Week commencing 10</a:t>
            </a:r>
            <a:r>
              <a:rPr kumimoji="0" lang="en-US" sz="3600" b="1" i="0" u="sng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th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 </a:t>
            </a:r>
            <a:r>
              <a:rPr lang="en-US" sz="3600" b="1" u="sng" dirty="0">
                <a:latin typeface="Sakkal Majalla" panose="02000000000000000000" pitchFamily="2" charset="-78"/>
                <a:cs typeface="Sakkal Majalla" panose="02000000000000000000" pitchFamily="2" charset="-78"/>
              </a:rPr>
              <a:t> January 2021</a:t>
            </a:r>
            <a:endParaRPr kumimoji="0" lang="en-US" sz="28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CF86DAC-B5BB-425D-B52B-8D40501ADEB0}"/>
              </a:ext>
            </a:extLst>
          </p:cNvPr>
          <p:cNvSpPr txBox="1">
            <a:spLocks/>
          </p:cNvSpPr>
          <p:nvPr/>
        </p:nvSpPr>
        <p:spPr>
          <a:xfrm>
            <a:off x="9374809" y="520747"/>
            <a:ext cx="2537791" cy="832812"/>
          </a:xfrm>
          <a:prstGeom prst="rect">
            <a:avLst/>
          </a:prstGeom>
        </p:spPr>
        <p:txBody>
          <a:bodyPr anchor="t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Term 2 – Week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Access Book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5052F0-C28E-468E-917A-D3A752421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282396"/>
            <a:ext cx="1430130" cy="517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B7B2A1-FF28-48A0-8A67-7019E9E89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761" y="3220542"/>
            <a:ext cx="2451653" cy="31853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46F353-7F06-40EB-9828-072D407ED455}"/>
              </a:ext>
            </a:extLst>
          </p:cNvPr>
          <p:cNvSpPr txBox="1"/>
          <p:nvPr/>
        </p:nvSpPr>
        <p:spPr>
          <a:xfrm>
            <a:off x="4909425" y="4291546"/>
            <a:ext cx="336203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Page 15 &amp; 16</a:t>
            </a:r>
          </a:p>
        </p:txBody>
      </p:sp>
    </p:spTree>
    <p:extLst>
      <p:ext uri="{BB962C8B-B14F-4D97-AF65-F5344CB8AC3E}">
        <p14:creationId xmlns:p14="http://schemas.microsoft.com/office/powerpoint/2010/main" val="653757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5EC00F92-A91D-48D5-BDAC-7503B1A5B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7" y="550337"/>
            <a:ext cx="11858784" cy="612416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BAB57DA-75A8-4146-BE47-E86862165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387" y="287133"/>
            <a:ext cx="7829743" cy="936106"/>
          </a:xfrm>
          <a:prstGeom prst="rect">
            <a:avLst/>
          </a:prstGeom>
          <a:solidFill>
            <a:srgbClr val="FFFFFF">
              <a:alpha val="69804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ar-AE" sz="6600" b="1" i="0" u="none" strike="noStrike" kern="1200" cap="none" spc="0" normalizeH="0" baseline="0" noProof="0" dirty="0">
                <a:ln>
                  <a:noFill/>
                </a:ln>
                <a:solidFill>
                  <a:srgbClr val="003300">
                    <a:lumMod val="90000"/>
                    <a:lumOff val="1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Aharoni" panose="02010803020104030203" pitchFamily="2" charset="-79"/>
              </a:rPr>
              <a:t>Lesson Objectives </a:t>
            </a:r>
            <a:endParaRPr kumimoji="0" lang="ar-AE" altLang="ar-AE" sz="6600" b="1" i="0" u="none" strike="noStrike" kern="1200" cap="none" spc="0" normalizeH="0" baseline="0" noProof="0" dirty="0">
              <a:ln>
                <a:noFill/>
              </a:ln>
              <a:solidFill>
                <a:srgbClr val="003300">
                  <a:lumMod val="90000"/>
                  <a:lumOff val="10000"/>
                </a:srgbClr>
              </a:solidFill>
              <a:effectLst/>
              <a:uLnTx/>
              <a:uFillTx/>
              <a:latin typeface="Bahnschrift" panose="020B050204020402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Google Shape;689;p34">
            <a:extLst>
              <a:ext uri="{FF2B5EF4-FFF2-40B4-BE49-F238E27FC236}">
                <a16:creationId xmlns:a16="http://schemas.microsoft.com/office/drawing/2014/main" id="{1A89C3A4-EBDD-4C6E-80E2-8688DD80B1A9}"/>
              </a:ext>
            </a:extLst>
          </p:cNvPr>
          <p:cNvSpPr txBox="1">
            <a:spLocks/>
          </p:cNvSpPr>
          <p:nvPr/>
        </p:nvSpPr>
        <p:spPr bwMode="auto">
          <a:xfrm>
            <a:off x="685447" y="1489015"/>
            <a:ext cx="2973176" cy="42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LISTENING</a:t>
            </a:r>
          </a:p>
        </p:txBody>
      </p:sp>
      <p:sp>
        <p:nvSpPr>
          <p:cNvPr id="13" name="Google Shape;690;p34">
            <a:extLst>
              <a:ext uri="{FF2B5EF4-FFF2-40B4-BE49-F238E27FC236}">
                <a16:creationId xmlns:a16="http://schemas.microsoft.com/office/drawing/2014/main" id="{2466955B-9290-427D-9CBF-6F936AA1EFF9}"/>
              </a:ext>
            </a:extLst>
          </p:cNvPr>
          <p:cNvSpPr txBox="1">
            <a:spLocks/>
          </p:cNvSpPr>
          <p:nvPr/>
        </p:nvSpPr>
        <p:spPr>
          <a:xfrm>
            <a:off x="1509066" y="2781793"/>
            <a:ext cx="2794104" cy="42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SPEAKING</a:t>
            </a:r>
          </a:p>
        </p:txBody>
      </p:sp>
      <p:sp>
        <p:nvSpPr>
          <p:cNvPr id="19" name="Google Shape;693;p34">
            <a:extLst>
              <a:ext uri="{FF2B5EF4-FFF2-40B4-BE49-F238E27FC236}">
                <a16:creationId xmlns:a16="http://schemas.microsoft.com/office/drawing/2014/main" id="{AEF8A6C0-1AC4-4A59-87C7-CF60EF974028}"/>
              </a:ext>
            </a:extLst>
          </p:cNvPr>
          <p:cNvSpPr txBox="1">
            <a:spLocks/>
          </p:cNvSpPr>
          <p:nvPr/>
        </p:nvSpPr>
        <p:spPr>
          <a:xfrm>
            <a:off x="3409387" y="5317081"/>
            <a:ext cx="3993340" cy="42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WRITING</a:t>
            </a:r>
          </a:p>
        </p:txBody>
      </p:sp>
      <p:sp>
        <p:nvSpPr>
          <p:cNvPr id="23" name="Google Shape;695;p34">
            <a:extLst>
              <a:ext uri="{FF2B5EF4-FFF2-40B4-BE49-F238E27FC236}">
                <a16:creationId xmlns:a16="http://schemas.microsoft.com/office/drawing/2014/main" id="{EDA54EFF-3DD9-4CDE-9964-78A50854FFB9}"/>
              </a:ext>
            </a:extLst>
          </p:cNvPr>
          <p:cNvSpPr txBox="1">
            <a:spLocks/>
          </p:cNvSpPr>
          <p:nvPr/>
        </p:nvSpPr>
        <p:spPr>
          <a:xfrm>
            <a:off x="2592641" y="4074571"/>
            <a:ext cx="2494264" cy="421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1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j-ea"/>
                <a:cs typeface="Cavolini" panose="03000502040302020204" pitchFamily="66" charset="0"/>
              </a:rPr>
              <a:t>READING</a:t>
            </a:r>
          </a:p>
        </p:txBody>
      </p:sp>
      <p:sp>
        <p:nvSpPr>
          <p:cNvPr id="31" name="Google Shape;699;p34">
            <a:extLst>
              <a:ext uri="{FF2B5EF4-FFF2-40B4-BE49-F238E27FC236}">
                <a16:creationId xmlns:a16="http://schemas.microsoft.com/office/drawing/2014/main" id="{81D24BBF-0C64-4A34-945B-88667D11E5CD}"/>
              </a:ext>
            </a:extLst>
          </p:cNvPr>
          <p:cNvSpPr/>
          <p:nvPr/>
        </p:nvSpPr>
        <p:spPr>
          <a:xfrm>
            <a:off x="6066409" y="2756694"/>
            <a:ext cx="5109" cy="75246"/>
          </a:xfrm>
          <a:custGeom>
            <a:avLst/>
            <a:gdLst/>
            <a:ahLst/>
            <a:cxnLst/>
            <a:rect l="l" t="t" r="r" b="b"/>
            <a:pathLst>
              <a:path w="48" h="707" extrusionOk="0">
                <a:moveTo>
                  <a:pt x="1" y="1"/>
                </a:moveTo>
                <a:lnTo>
                  <a:pt x="1" y="1"/>
                </a:lnTo>
                <a:cubicBezTo>
                  <a:pt x="7" y="240"/>
                  <a:pt x="11" y="473"/>
                  <a:pt x="11" y="706"/>
                </a:cubicBezTo>
                <a:lnTo>
                  <a:pt x="48" y="702"/>
                </a:lnTo>
                <a:lnTo>
                  <a:pt x="1" y="1"/>
                </a:lnTo>
                <a:close/>
              </a:path>
            </a:pathLst>
          </a:custGeom>
          <a:solidFill>
            <a:srgbClr val="D1D6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DF332B-E055-4CB8-880E-67BB8C98E227}"/>
              </a:ext>
            </a:extLst>
          </p:cNvPr>
          <p:cNvSpPr txBox="1"/>
          <p:nvPr/>
        </p:nvSpPr>
        <p:spPr>
          <a:xfrm>
            <a:off x="4009962" y="1843490"/>
            <a:ext cx="8015430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Discuss parts of a dinosaur's body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D35442-1A3F-4947-A3AD-FBF4BAFD9138}"/>
              </a:ext>
            </a:extLst>
          </p:cNvPr>
          <p:cNvSpPr txBox="1"/>
          <p:nvPr/>
        </p:nvSpPr>
        <p:spPr>
          <a:xfrm>
            <a:off x="4601219" y="2980835"/>
            <a:ext cx="7507923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To describe dinosaurs.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EE4590-6A09-4A6D-B52B-52B994840B7B}"/>
              </a:ext>
            </a:extLst>
          </p:cNvPr>
          <p:cNvSpPr txBox="1"/>
          <p:nvPr/>
        </p:nvSpPr>
        <p:spPr>
          <a:xfrm>
            <a:off x="5472711" y="4255300"/>
            <a:ext cx="6636431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To read </a:t>
            </a:r>
            <a:r>
              <a:rPr lang="en-US" sz="2800" b="1" dirty="0">
                <a:solidFill>
                  <a:srgbClr val="0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about different dinosaurs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95E5E8-1F72-4B13-8047-A11BFA1D0371}"/>
              </a:ext>
            </a:extLst>
          </p:cNvPr>
          <p:cNvSpPr txBox="1"/>
          <p:nvPr/>
        </p:nvSpPr>
        <p:spPr>
          <a:xfrm>
            <a:off x="5918075" y="5799710"/>
            <a:ext cx="6191068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To </a:t>
            </a:r>
            <a:r>
              <a:rPr lang="en-US" sz="2800" b="1" dirty="0">
                <a:solidFill>
                  <a:srgbClr val="0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write about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a dinosaur.</a:t>
            </a:r>
          </a:p>
        </p:txBody>
      </p:sp>
    </p:spTree>
    <p:extLst>
      <p:ext uri="{BB962C8B-B14F-4D97-AF65-F5344CB8AC3E}">
        <p14:creationId xmlns:p14="http://schemas.microsoft.com/office/powerpoint/2010/main" val="1724200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playback (31)">
            <a:hlinkClick r:id="" action="ppaction://media"/>
            <a:extLst>
              <a:ext uri="{FF2B5EF4-FFF2-40B4-BE49-F238E27FC236}">
                <a16:creationId xmlns:a16="http://schemas.microsoft.com/office/drawing/2014/main" id="{07BD3068-A6FE-4FDB-B790-0FDE33870E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6379" y="241523"/>
            <a:ext cx="11227001" cy="6374953"/>
          </a:xfrm>
          <a:prstGeom prst="rect">
            <a:avLst/>
          </a:prstGeom>
        </p:spPr>
      </p:pic>
      <p:sp>
        <p:nvSpPr>
          <p:cNvPr id="3" name="Flowchart: Off-page Connector 2">
            <a:extLst>
              <a:ext uri="{FF2B5EF4-FFF2-40B4-BE49-F238E27FC236}">
                <a16:creationId xmlns:a16="http://schemas.microsoft.com/office/drawing/2014/main" id="{0C4B03F7-1CC2-42EC-A4DB-0DD68B712076}"/>
              </a:ext>
            </a:extLst>
          </p:cNvPr>
          <p:cNvSpPr/>
          <p:nvPr/>
        </p:nvSpPr>
        <p:spPr>
          <a:xfrm>
            <a:off x="410818" y="369956"/>
            <a:ext cx="1353328" cy="1375718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Video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265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7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986B09-9A38-4756-929C-7FB0984B0C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167" t="12122" r="20000" b="24713"/>
          <a:stretch/>
        </p:blipFill>
        <p:spPr>
          <a:xfrm>
            <a:off x="392247" y="554181"/>
            <a:ext cx="4183797" cy="5754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49EEFE-C6A5-412B-BC0B-CE5121B4D2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12" t="11717" r="47273" b="25656"/>
          <a:stretch/>
        </p:blipFill>
        <p:spPr>
          <a:xfrm>
            <a:off x="4890516" y="554181"/>
            <a:ext cx="4364320" cy="5798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AFA1C5-17E3-4838-A597-3650F8692B73}"/>
              </a:ext>
            </a:extLst>
          </p:cNvPr>
          <p:cNvSpPr txBox="1"/>
          <p:nvPr/>
        </p:nvSpPr>
        <p:spPr>
          <a:xfrm>
            <a:off x="8437717" y="292571"/>
            <a:ext cx="336203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Page 15 &amp; 16</a:t>
            </a:r>
          </a:p>
        </p:txBody>
      </p:sp>
    </p:spTree>
    <p:extLst>
      <p:ext uri="{BB962C8B-B14F-4D97-AF65-F5344CB8AC3E}">
        <p14:creationId xmlns:p14="http://schemas.microsoft.com/office/powerpoint/2010/main" val="1019157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4E8F0B17-BAA1-4F8D-B033-2089E5FBAFCE}"/>
              </a:ext>
            </a:extLst>
          </p:cNvPr>
          <p:cNvSpPr/>
          <p:nvPr/>
        </p:nvSpPr>
        <p:spPr>
          <a:xfrm>
            <a:off x="304801" y="344555"/>
            <a:ext cx="1320800" cy="117944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Rounded MT Bold" panose="020F0704030504030204" pitchFamily="34" charset="0"/>
              </a:rPr>
              <a:t>New Words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EC70E5-7A3D-41DF-91D4-8AD5938358E8}"/>
              </a:ext>
            </a:extLst>
          </p:cNvPr>
          <p:cNvSpPr/>
          <p:nvPr/>
        </p:nvSpPr>
        <p:spPr>
          <a:xfrm>
            <a:off x="4076850" y="344555"/>
            <a:ext cx="5150277" cy="83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Cavolini" panose="03000502040302020204" pitchFamily="66" charset="0"/>
                <a:cs typeface="Cavolini" panose="03000502040302020204" pitchFamily="66" charset="0"/>
              </a:rPr>
              <a:t>Stegosaurus</a:t>
            </a:r>
          </a:p>
        </p:txBody>
      </p:sp>
      <p:pic>
        <p:nvPicPr>
          <p:cNvPr id="1028" name="Picture 4" descr="Stegosaurus: Bony Plates &amp; Tiny Brain | Live Science">
            <a:extLst>
              <a:ext uri="{FF2B5EF4-FFF2-40B4-BE49-F238E27FC236}">
                <a16:creationId xmlns:a16="http://schemas.microsoft.com/office/drawing/2014/main" id="{8121A6F2-1B86-4371-89FA-F2ACB8818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194" y="1276393"/>
            <a:ext cx="8006306" cy="534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361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4E8F0B17-BAA1-4F8D-B033-2089E5FBAFCE}"/>
              </a:ext>
            </a:extLst>
          </p:cNvPr>
          <p:cNvSpPr/>
          <p:nvPr/>
        </p:nvSpPr>
        <p:spPr>
          <a:xfrm>
            <a:off x="304800" y="344555"/>
            <a:ext cx="2093843" cy="234563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Rounded MT Bold" panose="020F0704030504030204" pitchFamily="34" charset="0"/>
              </a:rPr>
              <a:t>New Words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899E19-E5B0-4F4D-A1DB-5AFEF8CF1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443" y="918879"/>
            <a:ext cx="8318500" cy="5598351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EC70E5-7A3D-41DF-91D4-8AD5938358E8}"/>
              </a:ext>
            </a:extLst>
          </p:cNvPr>
          <p:cNvSpPr/>
          <p:nvPr/>
        </p:nvSpPr>
        <p:spPr>
          <a:xfrm>
            <a:off x="4815759" y="340770"/>
            <a:ext cx="4854714" cy="83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Cavolini" panose="03000502040302020204" pitchFamily="66" charset="0"/>
                <a:cs typeface="Cavolini" panose="03000502040302020204" pitchFamily="66" charset="0"/>
              </a:rPr>
              <a:t>Diplodocus</a:t>
            </a:r>
          </a:p>
        </p:txBody>
      </p:sp>
    </p:spTree>
    <p:extLst>
      <p:ext uri="{BB962C8B-B14F-4D97-AF65-F5344CB8AC3E}">
        <p14:creationId xmlns:p14="http://schemas.microsoft.com/office/powerpoint/2010/main" val="46827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4E8F0B17-BAA1-4F8D-B033-2089E5FBAFCE}"/>
              </a:ext>
            </a:extLst>
          </p:cNvPr>
          <p:cNvSpPr/>
          <p:nvPr/>
        </p:nvSpPr>
        <p:spPr>
          <a:xfrm>
            <a:off x="304800" y="344555"/>
            <a:ext cx="2093843" cy="234563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 Rounded MT Bold" panose="020F0704030504030204" pitchFamily="34" charset="0"/>
              </a:rPr>
              <a:t>New Words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EC70E5-7A3D-41DF-91D4-8AD5938358E8}"/>
              </a:ext>
            </a:extLst>
          </p:cNvPr>
          <p:cNvSpPr/>
          <p:nvPr/>
        </p:nvSpPr>
        <p:spPr>
          <a:xfrm>
            <a:off x="5194451" y="340770"/>
            <a:ext cx="4189694" cy="830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avolini" panose="03000502040302020204" pitchFamily="66" charset="0"/>
                <a:cs typeface="Cavolini" panose="03000502040302020204" pitchFamily="66" charset="0"/>
              </a:rPr>
              <a:t>Pterodactyl</a:t>
            </a:r>
          </a:p>
        </p:txBody>
      </p:sp>
      <p:pic>
        <p:nvPicPr>
          <p:cNvPr id="2050" name="Picture 2" descr="Are Pterodactyls Dinosaurs? - WorldAtlas">
            <a:extLst>
              <a:ext uri="{FF2B5EF4-FFF2-40B4-BE49-F238E27FC236}">
                <a16:creationId xmlns:a16="http://schemas.microsoft.com/office/drawing/2014/main" id="{12ED5FCF-6EF4-4AD6-B123-BDFE7E3CC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664" y="1218768"/>
            <a:ext cx="9525000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789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AB7461-424E-4E8F-9EB7-22050246B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59" t="11896" r="17225" b="25871"/>
          <a:stretch/>
        </p:blipFill>
        <p:spPr>
          <a:xfrm>
            <a:off x="276836" y="354395"/>
            <a:ext cx="11500225" cy="62110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39EA42-4200-407A-A991-CEF8E9D3EAA4}"/>
              </a:ext>
            </a:extLst>
          </p:cNvPr>
          <p:cNvSpPr txBox="1"/>
          <p:nvPr/>
        </p:nvSpPr>
        <p:spPr>
          <a:xfrm>
            <a:off x="8415025" y="2924617"/>
            <a:ext cx="336203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Page 15 &amp; 16</a:t>
            </a:r>
          </a:p>
        </p:txBody>
      </p:sp>
    </p:spTree>
    <p:extLst>
      <p:ext uri="{BB962C8B-B14F-4D97-AF65-F5344CB8AC3E}">
        <p14:creationId xmlns:p14="http://schemas.microsoft.com/office/powerpoint/2010/main" val="2924972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584CC2-B9D8-47B5-AD11-8FAEB20E23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30" t="11583" r="27045" b="24713"/>
          <a:stretch/>
        </p:blipFill>
        <p:spPr>
          <a:xfrm>
            <a:off x="272325" y="349197"/>
            <a:ext cx="9010219" cy="6158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173487-8627-4E53-A7AD-0BE773534EAA}"/>
              </a:ext>
            </a:extLst>
          </p:cNvPr>
          <p:cNvSpPr txBox="1"/>
          <p:nvPr/>
        </p:nvSpPr>
        <p:spPr>
          <a:xfrm>
            <a:off x="6483927" y="2287366"/>
            <a:ext cx="2549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small eyes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BFF565-76B4-4FE7-B29C-0B162F92FA6D}"/>
              </a:ext>
            </a:extLst>
          </p:cNvPr>
          <p:cNvSpPr txBox="1"/>
          <p:nvPr/>
        </p:nvSpPr>
        <p:spPr>
          <a:xfrm>
            <a:off x="1094509" y="4619548"/>
            <a:ext cx="308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sharp teeth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1D6FC-3FC3-4F69-B3FC-2A589129CDA2}"/>
              </a:ext>
            </a:extLst>
          </p:cNvPr>
          <p:cNvSpPr txBox="1"/>
          <p:nvPr/>
        </p:nvSpPr>
        <p:spPr>
          <a:xfrm>
            <a:off x="6410036" y="5372312"/>
            <a:ext cx="308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big body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39EA42-4200-407A-A991-CEF8E9D3EAA4}"/>
              </a:ext>
            </a:extLst>
          </p:cNvPr>
          <p:cNvSpPr txBox="1"/>
          <p:nvPr/>
        </p:nvSpPr>
        <p:spPr>
          <a:xfrm>
            <a:off x="8557638" y="349197"/>
            <a:ext cx="336203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Page 15 &amp; 16</a:t>
            </a:r>
          </a:p>
        </p:txBody>
      </p:sp>
    </p:spTree>
    <p:extLst>
      <p:ext uri="{BB962C8B-B14F-4D97-AF65-F5344CB8AC3E}">
        <p14:creationId xmlns:p14="http://schemas.microsoft.com/office/powerpoint/2010/main" val="1138369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39EA42-4200-407A-A991-CEF8E9D3EAA4}"/>
              </a:ext>
            </a:extLst>
          </p:cNvPr>
          <p:cNvSpPr txBox="1"/>
          <p:nvPr/>
        </p:nvSpPr>
        <p:spPr>
          <a:xfrm>
            <a:off x="8557638" y="349197"/>
            <a:ext cx="336203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latin typeface="Cavolini" panose="03000502040302020204" pitchFamily="66" charset="0"/>
                <a:cs typeface="Cavolini" panose="03000502040302020204" pitchFamily="66" charset="0"/>
              </a:rPr>
              <a:t>Page 15 &amp; 16</a:t>
            </a:r>
            <a:endParaRPr lang="en-US" sz="2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B374E3-A7AB-4B33-9096-0CB98E627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70" t="49321" r="39621" b="26195"/>
          <a:stretch/>
        </p:blipFill>
        <p:spPr>
          <a:xfrm>
            <a:off x="1399162" y="2816860"/>
            <a:ext cx="9776838" cy="374967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4C0C1B9-A71C-441F-BC3C-00A0A092DABA}"/>
              </a:ext>
            </a:extLst>
          </p:cNvPr>
          <p:cNvGrpSpPr/>
          <p:nvPr/>
        </p:nvGrpSpPr>
        <p:grpSpPr>
          <a:xfrm>
            <a:off x="479824" y="469783"/>
            <a:ext cx="11439850" cy="2080888"/>
            <a:chOff x="479824" y="469783"/>
            <a:chExt cx="11439850" cy="208088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8425196-5487-474F-8E21-030F35DE99E1}"/>
                </a:ext>
              </a:extLst>
            </p:cNvPr>
            <p:cNvGrpSpPr/>
            <p:nvPr/>
          </p:nvGrpSpPr>
          <p:grpSpPr>
            <a:xfrm>
              <a:off x="7146138" y="880811"/>
              <a:ext cx="4773536" cy="1669860"/>
              <a:chOff x="519917" y="503339"/>
              <a:chExt cx="4773536" cy="166986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877CEF4-3240-48E0-ACC7-AD882F8243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7286" t="32812" r="49047" b="53194"/>
              <a:stretch/>
            </p:blipFill>
            <p:spPr>
              <a:xfrm>
                <a:off x="519917" y="752783"/>
                <a:ext cx="4270419" cy="1420416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D5246F-52C8-4ABA-952A-F0D4E7BBD678}"/>
                  </a:ext>
                </a:extLst>
              </p:cNvPr>
              <p:cNvSpPr txBox="1"/>
              <p:nvPr/>
            </p:nvSpPr>
            <p:spPr>
              <a:xfrm>
                <a:off x="3154261" y="503339"/>
                <a:ext cx="2139192" cy="11073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969A0C6-040B-4E9F-A480-DA970B590B5D}"/>
                </a:ext>
              </a:extLst>
            </p:cNvPr>
            <p:cNvGrpSpPr/>
            <p:nvPr/>
          </p:nvGrpSpPr>
          <p:grpSpPr>
            <a:xfrm>
              <a:off x="479824" y="469783"/>
              <a:ext cx="3160998" cy="1944658"/>
              <a:chOff x="479824" y="469783"/>
              <a:chExt cx="3160998" cy="194465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A1022884-204F-4079-961E-69883209AA8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1089" t="24093" r="41847" b="58137"/>
              <a:stretch/>
            </p:blipFill>
            <p:spPr>
              <a:xfrm>
                <a:off x="479824" y="610807"/>
                <a:ext cx="3078972" cy="1803634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34E8A0-4EC1-4D7D-B104-8532E02EF4FC}"/>
                  </a:ext>
                </a:extLst>
              </p:cNvPr>
              <p:cNvSpPr txBox="1"/>
              <p:nvPr/>
            </p:nvSpPr>
            <p:spPr>
              <a:xfrm>
                <a:off x="2340528" y="469783"/>
                <a:ext cx="1300294" cy="7885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04712DA-8CF0-482F-996C-419660C39B15}"/>
                </a:ext>
              </a:extLst>
            </p:cNvPr>
            <p:cNvGrpSpPr/>
            <p:nvPr/>
          </p:nvGrpSpPr>
          <p:grpSpPr>
            <a:xfrm>
              <a:off x="3847979" y="864066"/>
              <a:ext cx="3216133" cy="1550375"/>
              <a:chOff x="3847979" y="864066"/>
              <a:chExt cx="3216133" cy="155037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476A4935-F3C4-4F69-82FE-2DB9733C8C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7286" t="19233" r="55583" b="66773"/>
              <a:stretch/>
            </p:blipFill>
            <p:spPr>
              <a:xfrm>
                <a:off x="3847979" y="864066"/>
                <a:ext cx="3091001" cy="1420416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BFC24E8-DB6F-4F38-8C01-5E9023B78D61}"/>
                  </a:ext>
                </a:extLst>
              </p:cNvPr>
              <p:cNvSpPr txBox="1"/>
              <p:nvPr/>
            </p:nvSpPr>
            <p:spPr>
              <a:xfrm>
                <a:off x="6193140" y="1434484"/>
                <a:ext cx="870972" cy="97995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EA15D688-A0EB-46BB-9D25-D089B00C6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064" y="3237928"/>
            <a:ext cx="551832" cy="38214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7B32151-3C15-4835-B547-9A1EFF30E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727" y="4041140"/>
            <a:ext cx="551832" cy="38214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71A9A79-B734-40F2-B00B-35C129F39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727" y="4811089"/>
            <a:ext cx="551832" cy="38214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AE9CE0E-6A16-4D4D-B9CC-3371D9985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064" y="5593312"/>
            <a:ext cx="551832" cy="38214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EB38831-D4B6-4DD9-8003-C2602DB0E0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6719538" y="3666091"/>
            <a:ext cx="410877" cy="38214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A0EEAD9-0B0D-4953-8A1C-8D33342F49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6731057" y="4469303"/>
            <a:ext cx="380681" cy="3540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7D21EC5-FAB6-4705-82CF-857D79AB2C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6726623" y="5225782"/>
            <a:ext cx="379307" cy="35278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0BE5243-B0C5-4BD2-AB57-0B75ADA93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659" y="3231671"/>
            <a:ext cx="551832" cy="38214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17AD8F6-F806-4B9B-ACD2-2325D239D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6023" y="4440077"/>
            <a:ext cx="551832" cy="38214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1C18F5A-7A20-4D91-B0A3-0F912A0BC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659" y="5259730"/>
            <a:ext cx="551832" cy="38214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3C41E50-E1FF-4F63-8998-CA66F034B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659" y="6037684"/>
            <a:ext cx="551832" cy="38214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FBFD281-816B-4040-AB6D-0A33496579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9176136" y="3658996"/>
            <a:ext cx="410877" cy="38214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3A2477C-191E-4072-8EC9-A1D7A260A6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9184188" y="4054628"/>
            <a:ext cx="410877" cy="38214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44AB437-C69F-4739-B396-AE77F091C3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9176135" y="4842496"/>
            <a:ext cx="410877" cy="38214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E3133F6-DDAD-4D09-9DEA-BFC032CDC9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9176134" y="5613139"/>
            <a:ext cx="410877" cy="38214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DE51BD6D-83D8-4C48-AC9E-0F2E407626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847"/>
          <a:stretch/>
        </p:blipFill>
        <p:spPr>
          <a:xfrm>
            <a:off x="6741204" y="6009595"/>
            <a:ext cx="410877" cy="38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016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39EA42-4200-407A-A991-CEF8E9D3EAA4}"/>
              </a:ext>
            </a:extLst>
          </p:cNvPr>
          <p:cNvSpPr txBox="1"/>
          <p:nvPr/>
        </p:nvSpPr>
        <p:spPr>
          <a:xfrm>
            <a:off x="8557638" y="349197"/>
            <a:ext cx="336203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volini" panose="03000502040302020204" pitchFamily="66" charset="0"/>
                <a:cs typeface="Cavolini" panose="03000502040302020204" pitchFamily="66" charset="0"/>
              </a:rPr>
              <a:t>Page 15 &amp; 16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222C7E-66F8-4019-B092-0AB3967CED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79" t="24916" r="46933" b="35219"/>
          <a:stretch/>
        </p:blipFill>
        <p:spPr>
          <a:xfrm>
            <a:off x="350982" y="443345"/>
            <a:ext cx="8130288" cy="60393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486D07-165E-4DDA-BCE0-4DDFF04C6558}"/>
              </a:ext>
            </a:extLst>
          </p:cNvPr>
          <p:cNvSpPr txBox="1"/>
          <p:nvPr/>
        </p:nvSpPr>
        <p:spPr>
          <a:xfrm>
            <a:off x="3607266" y="1887523"/>
            <a:ext cx="3984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Stegosaurus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BA46F8-828D-4381-85CB-3F2FAA9ED855}"/>
              </a:ext>
            </a:extLst>
          </p:cNvPr>
          <p:cNvSpPr txBox="1"/>
          <p:nvPr/>
        </p:nvSpPr>
        <p:spPr>
          <a:xfrm>
            <a:off x="2423740" y="3021435"/>
            <a:ext cx="3984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small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5CB363-7776-4243-816A-00EEBD99771F}"/>
              </a:ext>
            </a:extLst>
          </p:cNvPr>
          <p:cNvSpPr txBox="1"/>
          <p:nvPr/>
        </p:nvSpPr>
        <p:spPr>
          <a:xfrm>
            <a:off x="2341249" y="3752675"/>
            <a:ext cx="3984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big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81A507-5152-4E5D-B4D2-F73C699F7AE5}"/>
              </a:ext>
            </a:extLst>
          </p:cNvPr>
          <p:cNvSpPr txBox="1"/>
          <p:nvPr/>
        </p:nvSpPr>
        <p:spPr>
          <a:xfrm>
            <a:off x="2111229" y="4493576"/>
            <a:ext cx="3984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2FF911-4A66-494F-9012-DE6369E558A8}"/>
              </a:ext>
            </a:extLst>
          </p:cNvPr>
          <p:cNvSpPr txBox="1"/>
          <p:nvPr/>
        </p:nvSpPr>
        <p:spPr>
          <a:xfrm>
            <a:off x="2111228" y="5245662"/>
            <a:ext cx="3984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plants</a:t>
            </a:r>
          </a:p>
        </p:txBody>
      </p:sp>
    </p:spTree>
    <p:extLst>
      <p:ext uri="{BB962C8B-B14F-4D97-AF65-F5344CB8AC3E}">
        <p14:creationId xmlns:p14="http://schemas.microsoft.com/office/powerpoint/2010/main" val="3918205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0E49A068-792A-4AE9-A67A-F02D2421A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35961">
            <a:off x="743491" y="-118311"/>
            <a:ext cx="10100415" cy="67048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E76ADC-1B9D-4462-B326-7BF71CB89A66}"/>
              </a:ext>
            </a:extLst>
          </p:cNvPr>
          <p:cNvSpPr txBox="1"/>
          <p:nvPr/>
        </p:nvSpPr>
        <p:spPr>
          <a:xfrm rot="430771">
            <a:off x="7559669" y="2239807"/>
            <a:ext cx="3108497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Cavolini" panose="03000502040302020204" pitchFamily="66" charset="0"/>
              </a:rPr>
              <a:t>Exit ticket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300" dirty="0">
                <a:solidFill>
                  <a:srgbClr val="000000"/>
                </a:solidFill>
                <a:latin typeface="Comic Sans MS" panose="030F0702030302020204" pitchFamily="66" charset="0"/>
                <a:cs typeface="Cavolini" panose="03000502040302020204" pitchFamily="66" charset="0"/>
              </a:rPr>
              <a:t>Write two sentences about a dinosaur you like.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78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2D37BA98-ED69-45AF-BBCC-FE34CE7FD85C}"/>
              </a:ext>
            </a:extLst>
          </p:cNvPr>
          <p:cNvSpPr/>
          <p:nvPr/>
        </p:nvSpPr>
        <p:spPr>
          <a:xfrm>
            <a:off x="649356" y="516834"/>
            <a:ext cx="2040835" cy="234563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FFFFFF"/>
                </a:solidFill>
                <a:latin typeface="Arial Rounded MT Bold" panose="020F0704030504030204" pitchFamily="34" charset="0"/>
              </a:rPr>
              <a:t>Microsoft Teams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9" name="Title 10">
            <a:extLst>
              <a:ext uri="{FF2B5EF4-FFF2-40B4-BE49-F238E27FC236}">
                <a16:creationId xmlns:a16="http://schemas.microsoft.com/office/drawing/2014/main" id="{E05CD407-455E-4E75-A12D-89CFB5F8CC2E}"/>
              </a:ext>
            </a:extLst>
          </p:cNvPr>
          <p:cNvSpPr txBox="1">
            <a:spLocks/>
          </p:cNvSpPr>
          <p:nvPr/>
        </p:nvSpPr>
        <p:spPr>
          <a:xfrm>
            <a:off x="3329770" y="780200"/>
            <a:ext cx="7153519" cy="4283425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Take a picture!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akkal Majalla" panose="02000000000000000000" pitchFamily="2" charset="-78"/>
              <a:ea typeface="+mj-ea"/>
              <a:cs typeface="Sakkal Majalla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Take a picture of today’s work in your books and upload it on Microsoft Teams.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rPr>
              <a:t>Week 2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46044DBE-F5F5-4AE8-8881-FA32A49C9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05893" y="354520"/>
            <a:ext cx="2354791" cy="2133535"/>
          </a:xfrm>
          <a:prstGeom prst="rect">
            <a:avLst/>
          </a:prstGeom>
        </p:spPr>
      </p:pic>
      <p:pic>
        <p:nvPicPr>
          <p:cNvPr id="11" name="Picture 10" descr="Microsoft Teams -">
            <a:extLst>
              <a:ext uri="{FF2B5EF4-FFF2-40B4-BE49-F238E27FC236}">
                <a16:creationId xmlns:a16="http://schemas.microsoft.com/office/drawing/2014/main" id="{DA42FA09-32D6-4985-83A3-63E1A3AD4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79" y="2855013"/>
            <a:ext cx="2208612" cy="220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7773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CDE512-C2BE-4CA6-A1CF-BFC0C168BDBD}"/>
              </a:ext>
            </a:extLst>
          </p:cNvPr>
          <p:cNvSpPr txBox="1"/>
          <p:nvPr/>
        </p:nvSpPr>
        <p:spPr>
          <a:xfrm>
            <a:off x="2233534" y="1587459"/>
            <a:ext cx="7360171" cy="286232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Please go to LMS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hlinkClick r:id="rId2"/>
              </a:rPr>
              <a:t>https://lms.moe.gov.ae/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You will find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Week 1 Term 2 Activities </a:t>
            </a:r>
          </a:p>
        </p:txBody>
      </p:sp>
    </p:spTree>
    <p:extLst>
      <p:ext uri="{BB962C8B-B14F-4D97-AF65-F5344CB8AC3E}">
        <p14:creationId xmlns:p14="http://schemas.microsoft.com/office/powerpoint/2010/main" val="983206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AD52CC7-C70C-4684-87A5-CC47E9F27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714">
            <a:off x="5107283" y="684171"/>
            <a:ext cx="1977434" cy="955046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F962264-8AD6-4C72-842F-17E5E24ED4DB}"/>
              </a:ext>
            </a:extLst>
          </p:cNvPr>
          <p:cNvSpPr/>
          <p:nvPr/>
        </p:nvSpPr>
        <p:spPr>
          <a:xfrm>
            <a:off x="1249680" y="608699"/>
            <a:ext cx="4974888" cy="3871861"/>
          </a:xfrm>
          <a:custGeom>
            <a:avLst/>
            <a:gdLst>
              <a:gd name="connsiteX0" fmla="*/ 4928058 w 5071866"/>
              <a:gd name="connsiteY0" fmla="*/ 685875 h 4160595"/>
              <a:gd name="connsiteX1" fmla="*/ 4943298 w 5071866"/>
              <a:gd name="connsiteY1" fmla="*/ 1219275 h 4160595"/>
              <a:gd name="connsiteX2" fmla="*/ 3556458 w 5071866"/>
              <a:gd name="connsiteY2" fmla="*/ 1158315 h 4160595"/>
              <a:gd name="connsiteX3" fmla="*/ 3023058 w 5071866"/>
              <a:gd name="connsiteY3" fmla="*/ 350595 h 4160595"/>
              <a:gd name="connsiteX4" fmla="*/ 1742898 w 5071866"/>
              <a:gd name="connsiteY4" fmla="*/ 75 h 4160595"/>
              <a:gd name="connsiteX5" fmla="*/ 889458 w 5071866"/>
              <a:gd name="connsiteY5" fmla="*/ 335355 h 4160595"/>
              <a:gd name="connsiteX6" fmla="*/ 5538 w 5071866"/>
              <a:gd name="connsiteY6" fmla="*/ 1661235 h 4160595"/>
              <a:gd name="connsiteX7" fmla="*/ 538938 w 5071866"/>
              <a:gd name="connsiteY7" fmla="*/ 2987115 h 4160595"/>
              <a:gd name="connsiteX8" fmla="*/ 1041858 w 5071866"/>
              <a:gd name="connsiteY8" fmla="*/ 3947235 h 4160595"/>
              <a:gd name="connsiteX9" fmla="*/ 2032458 w 5071866"/>
              <a:gd name="connsiteY9" fmla="*/ 4160595 h 4160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71866" h="4160595">
                <a:moveTo>
                  <a:pt x="4928058" y="685875"/>
                </a:moveTo>
                <a:cubicBezTo>
                  <a:pt x="5049978" y="913205"/>
                  <a:pt x="5171898" y="1140535"/>
                  <a:pt x="4943298" y="1219275"/>
                </a:cubicBezTo>
                <a:cubicBezTo>
                  <a:pt x="4714698" y="1298015"/>
                  <a:pt x="3876498" y="1303095"/>
                  <a:pt x="3556458" y="1158315"/>
                </a:cubicBezTo>
                <a:cubicBezTo>
                  <a:pt x="3236418" y="1013535"/>
                  <a:pt x="3325318" y="543635"/>
                  <a:pt x="3023058" y="350595"/>
                </a:cubicBezTo>
                <a:cubicBezTo>
                  <a:pt x="2720798" y="157555"/>
                  <a:pt x="2098498" y="2615"/>
                  <a:pt x="1742898" y="75"/>
                </a:cubicBezTo>
                <a:cubicBezTo>
                  <a:pt x="1387298" y="-2465"/>
                  <a:pt x="1179018" y="58495"/>
                  <a:pt x="889458" y="335355"/>
                </a:cubicBezTo>
                <a:cubicBezTo>
                  <a:pt x="599898" y="612215"/>
                  <a:pt x="63958" y="1219275"/>
                  <a:pt x="5538" y="1661235"/>
                </a:cubicBezTo>
                <a:cubicBezTo>
                  <a:pt x="-52882" y="2103195"/>
                  <a:pt x="366218" y="2606115"/>
                  <a:pt x="538938" y="2987115"/>
                </a:cubicBezTo>
                <a:cubicBezTo>
                  <a:pt x="711658" y="3368115"/>
                  <a:pt x="792938" y="3751655"/>
                  <a:pt x="1041858" y="3947235"/>
                </a:cubicBezTo>
                <a:cubicBezTo>
                  <a:pt x="1290778" y="4142815"/>
                  <a:pt x="1867358" y="4127575"/>
                  <a:pt x="2032458" y="4160595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E4CBE0-69D6-469E-9450-A703AECD56F0}"/>
              </a:ext>
            </a:extLst>
          </p:cNvPr>
          <p:cNvSpPr/>
          <p:nvPr/>
        </p:nvSpPr>
        <p:spPr>
          <a:xfrm>
            <a:off x="2514600" y="1884482"/>
            <a:ext cx="676656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defTabSz="914400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https://wordwall.net/play/141/869/172</a:t>
            </a:r>
          </a:p>
        </p:txBody>
      </p:sp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DABFF274-D045-43A1-9492-BA39D4916362}"/>
              </a:ext>
            </a:extLst>
          </p:cNvPr>
          <p:cNvSpPr/>
          <p:nvPr/>
        </p:nvSpPr>
        <p:spPr>
          <a:xfrm>
            <a:off x="7636042" y="728366"/>
            <a:ext cx="2411976" cy="1105991"/>
          </a:xfrm>
          <a:prstGeom prst="downArrowCallou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Level 1: Easy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7EA9CE-D64C-4204-868C-4B84446E7B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76" t="17982" r="32705" b="26748"/>
          <a:stretch/>
        </p:blipFill>
        <p:spPr>
          <a:xfrm>
            <a:off x="3129094" y="2458839"/>
            <a:ext cx="6342077" cy="379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1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AD52CC7-C70C-4684-87A5-CC47E9F27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714">
            <a:off x="5107283" y="684171"/>
            <a:ext cx="1977434" cy="955046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F962264-8AD6-4C72-842F-17E5E24ED4DB}"/>
              </a:ext>
            </a:extLst>
          </p:cNvPr>
          <p:cNvSpPr/>
          <p:nvPr/>
        </p:nvSpPr>
        <p:spPr>
          <a:xfrm>
            <a:off x="1249680" y="608699"/>
            <a:ext cx="4974888" cy="3871861"/>
          </a:xfrm>
          <a:custGeom>
            <a:avLst/>
            <a:gdLst>
              <a:gd name="connsiteX0" fmla="*/ 4928058 w 5071866"/>
              <a:gd name="connsiteY0" fmla="*/ 685875 h 4160595"/>
              <a:gd name="connsiteX1" fmla="*/ 4943298 w 5071866"/>
              <a:gd name="connsiteY1" fmla="*/ 1219275 h 4160595"/>
              <a:gd name="connsiteX2" fmla="*/ 3556458 w 5071866"/>
              <a:gd name="connsiteY2" fmla="*/ 1158315 h 4160595"/>
              <a:gd name="connsiteX3" fmla="*/ 3023058 w 5071866"/>
              <a:gd name="connsiteY3" fmla="*/ 350595 h 4160595"/>
              <a:gd name="connsiteX4" fmla="*/ 1742898 w 5071866"/>
              <a:gd name="connsiteY4" fmla="*/ 75 h 4160595"/>
              <a:gd name="connsiteX5" fmla="*/ 889458 w 5071866"/>
              <a:gd name="connsiteY5" fmla="*/ 335355 h 4160595"/>
              <a:gd name="connsiteX6" fmla="*/ 5538 w 5071866"/>
              <a:gd name="connsiteY6" fmla="*/ 1661235 h 4160595"/>
              <a:gd name="connsiteX7" fmla="*/ 538938 w 5071866"/>
              <a:gd name="connsiteY7" fmla="*/ 2987115 h 4160595"/>
              <a:gd name="connsiteX8" fmla="*/ 1041858 w 5071866"/>
              <a:gd name="connsiteY8" fmla="*/ 3947235 h 4160595"/>
              <a:gd name="connsiteX9" fmla="*/ 2032458 w 5071866"/>
              <a:gd name="connsiteY9" fmla="*/ 4160595 h 4160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71866" h="4160595">
                <a:moveTo>
                  <a:pt x="4928058" y="685875"/>
                </a:moveTo>
                <a:cubicBezTo>
                  <a:pt x="5049978" y="913205"/>
                  <a:pt x="5171898" y="1140535"/>
                  <a:pt x="4943298" y="1219275"/>
                </a:cubicBezTo>
                <a:cubicBezTo>
                  <a:pt x="4714698" y="1298015"/>
                  <a:pt x="3876498" y="1303095"/>
                  <a:pt x="3556458" y="1158315"/>
                </a:cubicBezTo>
                <a:cubicBezTo>
                  <a:pt x="3236418" y="1013535"/>
                  <a:pt x="3325318" y="543635"/>
                  <a:pt x="3023058" y="350595"/>
                </a:cubicBezTo>
                <a:cubicBezTo>
                  <a:pt x="2720798" y="157555"/>
                  <a:pt x="2098498" y="2615"/>
                  <a:pt x="1742898" y="75"/>
                </a:cubicBezTo>
                <a:cubicBezTo>
                  <a:pt x="1387298" y="-2465"/>
                  <a:pt x="1179018" y="58495"/>
                  <a:pt x="889458" y="335355"/>
                </a:cubicBezTo>
                <a:cubicBezTo>
                  <a:pt x="599898" y="612215"/>
                  <a:pt x="63958" y="1219275"/>
                  <a:pt x="5538" y="1661235"/>
                </a:cubicBezTo>
                <a:cubicBezTo>
                  <a:pt x="-52882" y="2103195"/>
                  <a:pt x="366218" y="2606115"/>
                  <a:pt x="538938" y="2987115"/>
                </a:cubicBezTo>
                <a:cubicBezTo>
                  <a:pt x="711658" y="3368115"/>
                  <a:pt x="792938" y="3751655"/>
                  <a:pt x="1041858" y="3947235"/>
                </a:cubicBezTo>
                <a:cubicBezTo>
                  <a:pt x="1290778" y="4142815"/>
                  <a:pt x="1867358" y="4127575"/>
                  <a:pt x="2032458" y="4160595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E4CBE0-69D6-469E-9450-A703AECD56F0}"/>
              </a:ext>
            </a:extLst>
          </p:cNvPr>
          <p:cNvSpPr/>
          <p:nvPr/>
        </p:nvSpPr>
        <p:spPr>
          <a:xfrm>
            <a:off x="2514600" y="1884482"/>
            <a:ext cx="861060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https://www.liveworksheets.com/tu1050650jd</a:t>
            </a:r>
          </a:p>
        </p:txBody>
      </p:sp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DABFF274-D045-43A1-9492-BA39D4916362}"/>
              </a:ext>
            </a:extLst>
          </p:cNvPr>
          <p:cNvSpPr/>
          <p:nvPr/>
        </p:nvSpPr>
        <p:spPr>
          <a:xfrm>
            <a:off x="7636042" y="728366"/>
            <a:ext cx="2411976" cy="1105991"/>
          </a:xfrm>
          <a:prstGeom prst="downArrowCallou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Level 2: Medium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1A5F4C-C618-4F99-B2F2-799A43040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68" t="12355" r="38571" b="18043"/>
          <a:stretch/>
        </p:blipFill>
        <p:spPr>
          <a:xfrm>
            <a:off x="3210548" y="2463007"/>
            <a:ext cx="2479838" cy="403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0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AD52CC7-C70C-4684-87A5-CC47E9F27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714">
            <a:off x="5107283" y="684171"/>
            <a:ext cx="1977434" cy="955046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F962264-8AD6-4C72-842F-17E5E24ED4DB}"/>
              </a:ext>
            </a:extLst>
          </p:cNvPr>
          <p:cNvSpPr/>
          <p:nvPr/>
        </p:nvSpPr>
        <p:spPr>
          <a:xfrm>
            <a:off x="1249680" y="608699"/>
            <a:ext cx="4974888" cy="3871861"/>
          </a:xfrm>
          <a:custGeom>
            <a:avLst/>
            <a:gdLst>
              <a:gd name="connsiteX0" fmla="*/ 4928058 w 5071866"/>
              <a:gd name="connsiteY0" fmla="*/ 685875 h 4160595"/>
              <a:gd name="connsiteX1" fmla="*/ 4943298 w 5071866"/>
              <a:gd name="connsiteY1" fmla="*/ 1219275 h 4160595"/>
              <a:gd name="connsiteX2" fmla="*/ 3556458 w 5071866"/>
              <a:gd name="connsiteY2" fmla="*/ 1158315 h 4160595"/>
              <a:gd name="connsiteX3" fmla="*/ 3023058 w 5071866"/>
              <a:gd name="connsiteY3" fmla="*/ 350595 h 4160595"/>
              <a:gd name="connsiteX4" fmla="*/ 1742898 w 5071866"/>
              <a:gd name="connsiteY4" fmla="*/ 75 h 4160595"/>
              <a:gd name="connsiteX5" fmla="*/ 889458 w 5071866"/>
              <a:gd name="connsiteY5" fmla="*/ 335355 h 4160595"/>
              <a:gd name="connsiteX6" fmla="*/ 5538 w 5071866"/>
              <a:gd name="connsiteY6" fmla="*/ 1661235 h 4160595"/>
              <a:gd name="connsiteX7" fmla="*/ 538938 w 5071866"/>
              <a:gd name="connsiteY7" fmla="*/ 2987115 h 4160595"/>
              <a:gd name="connsiteX8" fmla="*/ 1041858 w 5071866"/>
              <a:gd name="connsiteY8" fmla="*/ 3947235 h 4160595"/>
              <a:gd name="connsiteX9" fmla="*/ 2032458 w 5071866"/>
              <a:gd name="connsiteY9" fmla="*/ 4160595 h 4160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71866" h="4160595">
                <a:moveTo>
                  <a:pt x="4928058" y="685875"/>
                </a:moveTo>
                <a:cubicBezTo>
                  <a:pt x="5049978" y="913205"/>
                  <a:pt x="5171898" y="1140535"/>
                  <a:pt x="4943298" y="1219275"/>
                </a:cubicBezTo>
                <a:cubicBezTo>
                  <a:pt x="4714698" y="1298015"/>
                  <a:pt x="3876498" y="1303095"/>
                  <a:pt x="3556458" y="1158315"/>
                </a:cubicBezTo>
                <a:cubicBezTo>
                  <a:pt x="3236418" y="1013535"/>
                  <a:pt x="3325318" y="543635"/>
                  <a:pt x="3023058" y="350595"/>
                </a:cubicBezTo>
                <a:cubicBezTo>
                  <a:pt x="2720798" y="157555"/>
                  <a:pt x="2098498" y="2615"/>
                  <a:pt x="1742898" y="75"/>
                </a:cubicBezTo>
                <a:cubicBezTo>
                  <a:pt x="1387298" y="-2465"/>
                  <a:pt x="1179018" y="58495"/>
                  <a:pt x="889458" y="335355"/>
                </a:cubicBezTo>
                <a:cubicBezTo>
                  <a:pt x="599898" y="612215"/>
                  <a:pt x="63958" y="1219275"/>
                  <a:pt x="5538" y="1661235"/>
                </a:cubicBezTo>
                <a:cubicBezTo>
                  <a:pt x="-52882" y="2103195"/>
                  <a:pt x="366218" y="2606115"/>
                  <a:pt x="538938" y="2987115"/>
                </a:cubicBezTo>
                <a:cubicBezTo>
                  <a:pt x="711658" y="3368115"/>
                  <a:pt x="792938" y="3751655"/>
                  <a:pt x="1041858" y="3947235"/>
                </a:cubicBezTo>
                <a:cubicBezTo>
                  <a:pt x="1290778" y="4142815"/>
                  <a:pt x="1867358" y="4127575"/>
                  <a:pt x="2032458" y="4160595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E4CBE0-69D6-469E-9450-A703AECD56F0}"/>
              </a:ext>
            </a:extLst>
          </p:cNvPr>
          <p:cNvSpPr/>
          <p:nvPr/>
        </p:nvSpPr>
        <p:spPr>
          <a:xfrm>
            <a:off x="2514600" y="1884482"/>
            <a:ext cx="861060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defTabSz="914400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https://quizizz.com/admin/quiz/5ee00b4acc3e8c001bcd1da0/dinosaurs</a:t>
            </a:r>
          </a:p>
        </p:txBody>
      </p:sp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DABFF274-D045-43A1-9492-BA39D4916362}"/>
              </a:ext>
            </a:extLst>
          </p:cNvPr>
          <p:cNvSpPr/>
          <p:nvPr/>
        </p:nvSpPr>
        <p:spPr>
          <a:xfrm>
            <a:off x="7636042" y="728366"/>
            <a:ext cx="2411976" cy="1105991"/>
          </a:xfrm>
          <a:prstGeom prst="downArrowCallou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Level 3: Hard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443B38-FF0F-4F78-8D02-DA419E508D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75" t="26747" r="37867" b="12415"/>
          <a:stretch/>
        </p:blipFill>
        <p:spPr>
          <a:xfrm>
            <a:off x="2837539" y="2303939"/>
            <a:ext cx="4798503" cy="417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8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Off-page Connector 2">
            <a:extLst>
              <a:ext uri="{FF2B5EF4-FFF2-40B4-BE49-F238E27FC236}">
                <a16:creationId xmlns:a16="http://schemas.microsoft.com/office/drawing/2014/main" id="{7E51F5EC-22AB-4314-B85B-059F86D69E90}"/>
              </a:ext>
            </a:extLst>
          </p:cNvPr>
          <p:cNvSpPr/>
          <p:nvPr/>
        </p:nvSpPr>
        <p:spPr>
          <a:xfrm>
            <a:off x="304800" y="344555"/>
            <a:ext cx="2040835" cy="2345635"/>
          </a:xfrm>
          <a:prstGeom prst="flowChartOffpageConnector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Self - Assess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548CB-97B1-4B01-8FFB-10645057B361}"/>
              </a:ext>
            </a:extLst>
          </p:cNvPr>
          <p:cNvSpPr/>
          <p:nvPr/>
        </p:nvSpPr>
        <p:spPr>
          <a:xfrm>
            <a:off x="3135306" y="798714"/>
            <a:ext cx="7191392" cy="718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4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How do you feel about today’s lesson?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929E02-DF7B-4C89-8C9C-926820A1CA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84" t="28456" r="19568" b="8941"/>
          <a:stretch/>
        </p:blipFill>
        <p:spPr>
          <a:xfrm>
            <a:off x="3495646" y="1902562"/>
            <a:ext cx="6688589" cy="379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63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367</Words>
  <Application>Microsoft Office PowerPoint</Application>
  <PresentationFormat>Widescreen</PresentationFormat>
  <Paragraphs>96</Paragraphs>
  <Slides>26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Arial</vt:lpstr>
      <vt:lpstr>Arial Rounded MT Bold</vt:lpstr>
      <vt:lpstr>Bahnschrift</vt:lpstr>
      <vt:lpstr>Berlin Sans FB</vt:lpstr>
      <vt:lpstr>Calibri</vt:lpstr>
      <vt:lpstr>Calibri Light</vt:lpstr>
      <vt:lpstr>Cavolini</vt:lpstr>
      <vt:lpstr>Comic Sans MS</vt:lpstr>
      <vt:lpstr>Corbel</vt:lpstr>
      <vt:lpstr>Red Hat Text</vt:lpstr>
      <vt:lpstr>Sakkal Majalla</vt:lpstr>
      <vt:lpstr>Times New Roman</vt:lpstr>
      <vt:lpstr>Trebuchet MS</vt:lpstr>
      <vt:lpstr>Basis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Kiran Hussain</dc:creator>
  <cp:lastModifiedBy>رحاب ابراهيم</cp:lastModifiedBy>
  <cp:revision>67</cp:revision>
  <dcterms:created xsi:type="dcterms:W3CDTF">2020-11-26T18:23:56Z</dcterms:created>
  <dcterms:modified xsi:type="dcterms:W3CDTF">2021-01-13T17:31:02Z</dcterms:modified>
</cp:coreProperties>
</file>