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17" r:id="rId2"/>
    <p:sldId id="3402" r:id="rId3"/>
    <p:sldId id="720" r:id="rId4"/>
    <p:sldId id="719" r:id="rId5"/>
    <p:sldId id="3403" r:id="rId6"/>
    <p:sldId id="3404" r:id="rId7"/>
    <p:sldId id="3405" r:id="rId8"/>
    <p:sldId id="3406" r:id="rId9"/>
    <p:sldId id="3415" r:id="rId10"/>
    <p:sldId id="3416" r:id="rId11"/>
    <p:sldId id="3417" r:id="rId12"/>
    <p:sldId id="3418" r:id="rId13"/>
    <p:sldId id="3407" r:id="rId14"/>
    <p:sldId id="3399" r:id="rId15"/>
    <p:sldId id="3408" r:id="rId16"/>
    <p:sldId id="3409" r:id="rId17"/>
    <p:sldId id="3410" r:id="rId18"/>
    <p:sldId id="273" r:id="rId19"/>
    <p:sldId id="3412" r:id="rId20"/>
    <p:sldId id="3413" r:id="rId21"/>
    <p:sldId id="3414" r:id="rId22"/>
    <p:sldId id="270" r:id="rId23"/>
    <p:sldId id="3396" r:id="rId24"/>
    <p:sldId id="73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4C25-F6EB-4255-9275-4E92CEA64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3566F-1B1E-4ED7-AE29-BB3ABB5D0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63EA0-B546-4F00-88A4-260CC1C3D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DECD3-C4B7-4645-990E-38DD693D0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D1838-7D49-4C47-8B79-36C6ACF7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663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0CBCE-8305-4519-84A7-676EBD4D1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6B9A2-4B62-4851-8910-56F1F2D8D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7D37C-1EDE-4605-AAF3-0A4C317C1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A4CBD-C457-4C02-972C-7F181DAC6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1BCC2-414A-4826-A44C-9B3E723FA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60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99207-5D46-4EC1-8355-BE3BD122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401B9-828E-4094-85E3-FD65E01B3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AAFA5-601A-446B-AF1F-26B0581E6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7B141-C834-4764-B0E2-36E1355F2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023D0-EF79-4E2D-9878-24089CF84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26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89699-91D3-46E8-AD47-C4B1795C3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89B3B-E396-4046-9547-0BD78CECE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BD463-E730-4F20-86EB-326CE54A47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612AE-DE20-4818-B76B-6F37A36C1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BE8C-E226-4DAB-A968-3F3CEBA0A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ED71EC-9007-4CB3-B6EA-DA1575B0B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73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ECCB3-06BC-4DFB-89DC-2D0BC5D58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C9060-1D60-4E75-8DCC-E5DE7E13CB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1D6CBC-F594-4261-A453-216F23623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02C110-848D-47C9-98F1-8F602509E8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A69431-73DF-43C6-8DAC-F380B3941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83F866-FE82-4C92-964C-6C5A943BD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43778C-AB6F-4334-93D1-7AAFB3487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D07C69-18DB-4913-9707-E7F2270A9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08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2DE51-4EB6-4AF8-A9F6-9BC9D24B7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9BC26D-FC29-4CFA-9645-E58CAD181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E48BF7-DFF2-42B1-ACF0-73DB30178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4F245-A91E-4725-ADE7-53D2B75E1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80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107B5E-217C-4194-BE9C-76B1D7AA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A33A78-E528-4F75-8357-60DC9E2EB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AD85A-EB9C-4B28-9C53-BD05ACC5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11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B9944-824F-4870-9A85-8BEBEFAC9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9196A-A519-44C8-A027-E8D1B306E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2A63F-97AD-46F6-A17F-472BEF7439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E32D1A-6EA7-4C9D-8102-075AA9AC3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7E1BE-5E8F-4AE6-ABF2-1C1459792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D73DA6-2539-4CA2-8B7B-A387DABF0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766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B3631-9A12-4F16-B1B9-56B3A0F01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8D470B-379A-4331-A1C3-7DBE9FFCDC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76BE2-DAFB-4772-954F-D6D1FB723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FBC7D9-4CB9-4CA2-82C3-6F8F7D2C0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571D6-883B-42E8-9C02-2BD5CA4D1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FB18C-7801-4382-A039-8D0E2A2B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63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9DECE-8FC3-4393-BC02-CFA46857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C7CA2F-E1BF-426D-8E81-D7ACA2CC4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1F88F-2C41-49E6-8158-5994450C0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2E792-758F-4475-902A-D7BA72A19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C2CA4-78AF-4F42-A973-A7577DCEF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80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560A45-A933-4296-BE87-4222F86847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E0CCD-75AE-4F4E-8FB6-EC03DCF7C1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7DD7F-6105-49A9-B3F0-7CFFEA01E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130BA-3A7A-4FEA-A262-0EAC4EC37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863F-4C80-424D-AAD1-B0DBF1300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70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B8E42D-1866-4F6C-9C42-D074A78EC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8BF1E-0FDD-4AE4-B653-3248AE53E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BCA0A-CAFB-423C-BD70-3A1C70035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0190E-04D0-48BC-8F8D-904C7D186FD9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EE540-FC1E-4E0D-AB64-FD5C5B2A49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1136F-F192-4FEB-A2EE-C15C32686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55951-A99F-4C23-969A-BCCD38C9F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2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youtube.com/watch?v=TSeJYm_0X90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gif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gif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gif"/><Relationship Id="rId4" Type="http://schemas.openxmlformats.org/officeDocument/2006/relationships/image" Target="../media/image28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gif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7FDEF7D3-0FE3-493D-A617-B6027932FF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DE379A3A-AEB7-4E5B-8BBF-CCAA9FF7A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-284185" y="3115118"/>
            <a:ext cx="5291666" cy="319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F74E9E06-ABC0-4DED-A329-D7B103CC4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6701937" y="3115118"/>
            <a:ext cx="5291667" cy="315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3BA3E1CF-D3C5-487A-9F0F-FB7F10C157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8" y="1445330"/>
            <a:ext cx="8705843" cy="3198683"/>
          </a:xfrm>
          <a:prstGeom prst="rect">
            <a:avLst/>
          </a:prstGeom>
        </p:spPr>
      </p:pic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5728EC58-CAAF-4E0C-8BB6-16C01BEB0CBD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1029D39-34CF-47DA-9B14-D27FE50E9566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46629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055B15C5-7A9A-4139-888A-6998C22717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FC3DB2-0495-4F74-A6D2-ED1AC357155C}"/>
              </a:ext>
            </a:extLst>
          </p:cNvPr>
          <p:cNvSpPr txBox="1"/>
          <p:nvPr/>
        </p:nvSpPr>
        <p:spPr>
          <a:xfrm>
            <a:off x="7745760" y="792178"/>
            <a:ext cx="1424745" cy="646331"/>
          </a:xfrm>
          <a:custGeom>
            <a:avLst/>
            <a:gdLst>
              <a:gd name="connsiteX0" fmla="*/ 0 w 1424745"/>
              <a:gd name="connsiteY0" fmla="*/ 0 h 646331"/>
              <a:gd name="connsiteX1" fmla="*/ 1424745 w 1424745"/>
              <a:gd name="connsiteY1" fmla="*/ 0 h 646331"/>
              <a:gd name="connsiteX2" fmla="*/ 1424745 w 1424745"/>
              <a:gd name="connsiteY2" fmla="*/ 646331 h 646331"/>
              <a:gd name="connsiteX3" fmla="*/ 0 w 1424745"/>
              <a:gd name="connsiteY3" fmla="*/ 646331 h 646331"/>
              <a:gd name="connsiteX4" fmla="*/ 0 w 1424745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4745" h="646331" fill="none" extrusionOk="0">
                <a:moveTo>
                  <a:pt x="0" y="0"/>
                </a:moveTo>
                <a:cubicBezTo>
                  <a:pt x="471411" y="92848"/>
                  <a:pt x="867312" y="67099"/>
                  <a:pt x="1424745" y="0"/>
                </a:cubicBezTo>
                <a:cubicBezTo>
                  <a:pt x="1375387" y="104884"/>
                  <a:pt x="1410414" y="543915"/>
                  <a:pt x="1424745" y="646331"/>
                </a:cubicBezTo>
                <a:cubicBezTo>
                  <a:pt x="880077" y="582594"/>
                  <a:pt x="566337" y="736404"/>
                  <a:pt x="0" y="646331"/>
                </a:cubicBezTo>
                <a:cubicBezTo>
                  <a:pt x="-13601" y="328363"/>
                  <a:pt x="-4344" y="246399"/>
                  <a:pt x="0" y="0"/>
                </a:cubicBezTo>
                <a:close/>
              </a:path>
              <a:path w="1424745" h="646331" stroke="0" extrusionOk="0">
                <a:moveTo>
                  <a:pt x="0" y="0"/>
                </a:moveTo>
                <a:cubicBezTo>
                  <a:pt x="209054" y="81418"/>
                  <a:pt x="1113689" y="-7743"/>
                  <a:pt x="1424745" y="0"/>
                </a:cubicBezTo>
                <a:cubicBezTo>
                  <a:pt x="1468435" y="207342"/>
                  <a:pt x="1377056" y="434025"/>
                  <a:pt x="1424745" y="646331"/>
                </a:cubicBezTo>
                <a:cubicBezTo>
                  <a:pt x="1185147" y="732115"/>
                  <a:pt x="204215" y="601233"/>
                  <a:pt x="0" y="646331"/>
                </a:cubicBezTo>
                <a:cubicBezTo>
                  <a:pt x="46816" y="572186"/>
                  <a:pt x="32641" y="75255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57150"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7340896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3600" dirty="0">
                <a:solidFill>
                  <a:schemeClr val="bg1"/>
                </a:solidFill>
                <a:latin typeface="Abadi" panose="020B0604020104020204" pitchFamily="34" charset="0"/>
                <a:cs typeface="(AH) Manal Black" pitchFamily="2" charset="-78"/>
              </a:rPr>
              <a:t>التهيئة</a:t>
            </a: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831A72D2-9962-44AC-8F6B-4982B18819F7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FD057AD-2677-4A69-8E83-7C70D70008D4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255FE4-3475-4C13-8487-7D4A915249FA}"/>
              </a:ext>
            </a:extLst>
          </p:cNvPr>
          <p:cNvSpPr/>
          <p:nvPr/>
        </p:nvSpPr>
        <p:spPr>
          <a:xfrm>
            <a:off x="9375771" y="2307366"/>
            <a:ext cx="2060854" cy="1446550"/>
          </a:xfrm>
          <a:prstGeom prst="rect">
            <a:avLst/>
          </a:prstGeom>
          <a:solidFill>
            <a:srgbClr val="FFFFFF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هيّا نزور منصة  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4BF325-E12B-4735-A145-266FE780C77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092" y="4204584"/>
            <a:ext cx="2260212" cy="945426"/>
          </a:xfrm>
          <a:prstGeom prst="rect">
            <a:avLst/>
          </a:prstGeom>
        </p:spPr>
      </p:pic>
      <p:sp>
        <p:nvSpPr>
          <p:cNvPr id="14" name="Frame 13">
            <a:extLst>
              <a:ext uri="{FF2B5EF4-FFF2-40B4-BE49-F238E27FC236}">
                <a16:creationId xmlns:a16="http://schemas.microsoft.com/office/drawing/2014/main" id="{8998D6A3-BCFD-4387-B864-3F37CEA945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6DA08C-6DD3-400C-AE15-4F368D191F74}"/>
              </a:ext>
            </a:extLst>
          </p:cNvPr>
          <p:cNvSpPr txBox="1"/>
          <p:nvPr/>
        </p:nvSpPr>
        <p:spPr>
          <a:xfrm>
            <a:off x="3154532" y="3819096"/>
            <a:ext cx="57064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hlinkClick r:id="rId6"/>
              </a:rPr>
              <a:t>https://www.youtube.com/watch?v=TSeJYm_0X90</a:t>
            </a:r>
            <a:endParaRPr lang="en-US" sz="2000" b="1" dirty="0"/>
          </a:p>
          <a:p>
            <a:endParaRPr lang="en-US" sz="2000" b="1" dirty="0"/>
          </a:p>
        </p:txBody>
      </p:sp>
      <p:pic>
        <p:nvPicPr>
          <p:cNvPr id="18" name="الربط بين الجمع والطرح">
            <a:hlinkClick r:id="" action="ppaction://media"/>
            <a:extLst>
              <a:ext uri="{FF2B5EF4-FFF2-40B4-BE49-F238E27FC236}">
                <a16:creationId xmlns:a16="http://schemas.microsoft.com/office/drawing/2014/main" id="{3C6A5D9A-421B-4050-9B48-29C9745574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5375" y="1735056"/>
            <a:ext cx="8415130" cy="41381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63836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1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22449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38A28C07-EDD8-4FAA-9F91-947FD54EC6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E13EFB-FC87-464B-A8A6-3197153399A8}"/>
              </a:ext>
            </a:extLst>
          </p:cNvPr>
          <p:cNvSpPr txBox="1"/>
          <p:nvPr/>
        </p:nvSpPr>
        <p:spPr>
          <a:xfrm>
            <a:off x="7429500" y="1169724"/>
            <a:ext cx="2983853" cy="830997"/>
          </a:xfrm>
          <a:custGeom>
            <a:avLst/>
            <a:gdLst>
              <a:gd name="connsiteX0" fmla="*/ 0 w 2983853"/>
              <a:gd name="connsiteY0" fmla="*/ 0 h 830997"/>
              <a:gd name="connsiteX1" fmla="*/ 2983853 w 2983853"/>
              <a:gd name="connsiteY1" fmla="*/ 0 h 830997"/>
              <a:gd name="connsiteX2" fmla="*/ 2983853 w 2983853"/>
              <a:gd name="connsiteY2" fmla="*/ 830997 h 830997"/>
              <a:gd name="connsiteX3" fmla="*/ 0 w 2983853"/>
              <a:gd name="connsiteY3" fmla="*/ 830997 h 830997"/>
              <a:gd name="connsiteX4" fmla="*/ 0 w 2983853"/>
              <a:gd name="connsiteY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3853" h="830997" fill="none" extrusionOk="0">
                <a:moveTo>
                  <a:pt x="0" y="0"/>
                </a:moveTo>
                <a:cubicBezTo>
                  <a:pt x="439707" y="-22054"/>
                  <a:pt x="2674894" y="27838"/>
                  <a:pt x="2983853" y="0"/>
                </a:cubicBezTo>
                <a:cubicBezTo>
                  <a:pt x="2984355" y="197463"/>
                  <a:pt x="2919663" y="490155"/>
                  <a:pt x="2983853" y="830997"/>
                </a:cubicBezTo>
                <a:cubicBezTo>
                  <a:pt x="2567039" y="943957"/>
                  <a:pt x="987476" y="931386"/>
                  <a:pt x="0" y="830997"/>
                </a:cubicBezTo>
                <a:cubicBezTo>
                  <a:pt x="-46841" y="529353"/>
                  <a:pt x="62136" y="264329"/>
                  <a:pt x="0" y="0"/>
                </a:cubicBezTo>
                <a:close/>
              </a:path>
              <a:path w="2983853" h="830997" stroke="0" extrusionOk="0">
                <a:moveTo>
                  <a:pt x="0" y="0"/>
                </a:moveTo>
                <a:cubicBezTo>
                  <a:pt x="1374217" y="-142016"/>
                  <a:pt x="2184638" y="84015"/>
                  <a:pt x="2983853" y="0"/>
                </a:cubicBezTo>
                <a:cubicBezTo>
                  <a:pt x="2961063" y="190967"/>
                  <a:pt x="2919544" y="603648"/>
                  <a:pt x="2983853" y="830997"/>
                </a:cubicBezTo>
                <a:cubicBezTo>
                  <a:pt x="2486596" y="984004"/>
                  <a:pt x="1040742" y="690510"/>
                  <a:pt x="0" y="830997"/>
                </a:cubicBezTo>
                <a:cubicBezTo>
                  <a:pt x="-52904" y="439728"/>
                  <a:pt x="-17218" y="387753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57150"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7340896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800" dirty="0">
                <a:solidFill>
                  <a:schemeClr val="bg1"/>
                </a:solidFill>
                <a:latin typeface="Abadi" panose="020B0604020104020204" pitchFamily="34" charset="0"/>
                <a:cs typeface="(AH) Manal Black" pitchFamily="2" charset="-78"/>
              </a:rPr>
              <a:t>عنوان الدرس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FCC68E-95C9-41D9-A154-5F5B09FEED65}"/>
              </a:ext>
            </a:extLst>
          </p:cNvPr>
          <p:cNvSpPr txBox="1"/>
          <p:nvPr/>
        </p:nvSpPr>
        <p:spPr>
          <a:xfrm>
            <a:off x="7429500" y="3347543"/>
            <a:ext cx="2983853" cy="830997"/>
          </a:xfrm>
          <a:custGeom>
            <a:avLst/>
            <a:gdLst>
              <a:gd name="connsiteX0" fmla="*/ 0 w 2983853"/>
              <a:gd name="connsiteY0" fmla="*/ 0 h 830997"/>
              <a:gd name="connsiteX1" fmla="*/ 2983853 w 2983853"/>
              <a:gd name="connsiteY1" fmla="*/ 0 h 830997"/>
              <a:gd name="connsiteX2" fmla="*/ 2983853 w 2983853"/>
              <a:gd name="connsiteY2" fmla="*/ 830997 h 830997"/>
              <a:gd name="connsiteX3" fmla="*/ 0 w 2983853"/>
              <a:gd name="connsiteY3" fmla="*/ 830997 h 830997"/>
              <a:gd name="connsiteX4" fmla="*/ 0 w 2983853"/>
              <a:gd name="connsiteY4" fmla="*/ 0 h 830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3853" h="830997" fill="none" extrusionOk="0">
                <a:moveTo>
                  <a:pt x="0" y="0"/>
                </a:moveTo>
                <a:cubicBezTo>
                  <a:pt x="439707" y="-22054"/>
                  <a:pt x="2674894" y="27838"/>
                  <a:pt x="2983853" y="0"/>
                </a:cubicBezTo>
                <a:cubicBezTo>
                  <a:pt x="2984355" y="197463"/>
                  <a:pt x="2919663" y="490155"/>
                  <a:pt x="2983853" y="830997"/>
                </a:cubicBezTo>
                <a:cubicBezTo>
                  <a:pt x="2567039" y="943957"/>
                  <a:pt x="987476" y="931386"/>
                  <a:pt x="0" y="830997"/>
                </a:cubicBezTo>
                <a:cubicBezTo>
                  <a:pt x="-46841" y="529353"/>
                  <a:pt x="62136" y="264329"/>
                  <a:pt x="0" y="0"/>
                </a:cubicBezTo>
                <a:close/>
              </a:path>
              <a:path w="2983853" h="830997" stroke="0" extrusionOk="0">
                <a:moveTo>
                  <a:pt x="0" y="0"/>
                </a:moveTo>
                <a:cubicBezTo>
                  <a:pt x="1374217" y="-142016"/>
                  <a:pt x="2184638" y="84015"/>
                  <a:pt x="2983853" y="0"/>
                </a:cubicBezTo>
                <a:cubicBezTo>
                  <a:pt x="2961063" y="190967"/>
                  <a:pt x="2919544" y="603648"/>
                  <a:pt x="2983853" y="830997"/>
                </a:cubicBezTo>
                <a:cubicBezTo>
                  <a:pt x="2486596" y="984004"/>
                  <a:pt x="1040742" y="690510"/>
                  <a:pt x="0" y="830997"/>
                </a:cubicBezTo>
                <a:cubicBezTo>
                  <a:pt x="-52904" y="439728"/>
                  <a:pt x="-17218" y="387753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57150">
            <a:solidFill>
              <a:schemeClr val="tx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7340896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4800" dirty="0">
                <a:solidFill>
                  <a:schemeClr val="bg1"/>
                </a:solidFill>
                <a:latin typeface="Abadi" panose="020B0604020104020204" pitchFamily="34" charset="0"/>
                <a:cs typeface="(AH) Manal Black" pitchFamily="2" charset="-78"/>
              </a:rPr>
              <a:t>ناتج التعلم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63A4223-7BAA-4B7D-80AF-C45929A89116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518829F3-0BC6-4CE3-A1E2-DFFCF150AA9D}"/>
              </a:ext>
            </a:extLst>
          </p:cNvPr>
          <p:cNvSpPr/>
          <p:nvPr/>
        </p:nvSpPr>
        <p:spPr>
          <a:xfrm>
            <a:off x="9935500" y="281158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EDA5F3-2959-4D15-9413-8E22179FA558}"/>
              </a:ext>
            </a:extLst>
          </p:cNvPr>
          <p:cNvSpPr txBox="1"/>
          <p:nvPr/>
        </p:nvSpPr>
        <p:spPr>
          <a:xfrm>
            <a:off x="2726912" y="2000721"/>
            <a:ext cx="4315605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lvl="0" algn="l" rtl="0">
              <a:defRPr/>
            </a:pPr>
            <a:r>
              <a:rPr kumimoji="0" lang="ar-AE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الدرس 13: </a:t>
            </a:r>
            <a:r>
              <a:rPr lang="ar-AE" sz="5400" b="1" kern="0" dirty="0">
                <a:solidFill>
                  <a:srgbClr val="FF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ربط الجمع بالطرح</a:t>
            </a: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08832D-738E-443D-A8E4-FDFBF564565B}"/>
              </a:ext>
            </a:extLst>
          </p:cNvPr>
          <p:cNvSpPr txBox="1"/>
          <p:nvPr/>
        </p:nvSpPr>
        <p:spPr>
          <a:xfrm>
            <a:off x="3526735" y="4608872"/>
            <a:ext cx="7805529" cy="1323439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 rtl="0">
              <a:defRPr/>
            </a:pPr>
            <a:r>
              <a:rPr kumimoji="0" lang="ar-AE" sz="4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نواتج التعلم </a:t>
            </a:r>
            <a:r>
              <a:rPr kumimoji="0" lang="ar-AE" sz="3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r>
              <a:rPr lang="ar-AE" sz="3600" dirty="0">
                <a:solidFill>
                  <a:schemeClr val="tx1"/>
                </a:solidFill>
                <a:highlight>
                  <a:srgbClr val="FFFF00"/>
                </a:highlight>
              </a:rPr>
              <a:t> إيجاد حقائق الجمع والطرح المترابطة</a:t>
            </a:r>
            <a:endParaRPr kumimoji="0" lang="ar-AE" sz="36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srgbClr val="423208"/>
                </a:solidFill>
                <a:effectLst/>
                <a:highlight>
                  <a:srgbClr val="FFFF00"/>
                </a:highlight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0591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8258175" y="2510350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512905" y="2510350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0E05DA8-B542-4807-8E98-8CDB34EAA8A8}"/>
              </a:ext>
            </a:extLst>
          </p:cNvPr>
          <p:cNvSpPr/>
          <p:nvPr/>
        </p:nvSpPr>
        <p:spPr>
          <a:xfrm>
            <a:off x="3846826" y="2138660"/>
            <a:ext cx="4498347" cy="1446550"/>
          </a:xfrm>
          <a:custGeom>
            <a:avLst/>
            <a:gdLst>
              <a:gd name="connsiteX0" fmla="*/ 0 w 4498347"/>
              <a:gd name="connsiteY0" fmla="*/ 0 h 1446550"/>
              <a:gd name="connsiteX1" fmla="*/ 472326 w 4498347"/>
              <a:gd name="connsiteY1" fmla="*/ 0 h 1446550"/>
              <a:gd name="connsiteX2" fmla="*/ 899669 w 4498347"/>
              <a:gd name="connsiteY2" fmla="*/ 0 h 1446550"/>
              <a:gd name="connsiteX3" fmla="*/ 1416979 w 4498347"/>
              <a:gd name="connsiteY3" fmla="*/ 0 h 1446550"/>
              <a:gd name="connsiteX4" fmla="*/ 2024256 w 4498347"/>
              <a:gd name="connsiteY4" fmla="*/ 0 h 1446550"/>
              <a:gd name="connsiteX5" fmla="*/ 2541566 w 4498347"/>
              <a:gd name="connsiteY5" fmla="*/ 0 h 1446550"/>
              <a:gd name="connsiteX6" fmla="*/ 3103859 w 4498347"/>
              <a:gd name="connsiteY6" fmla="*/ 0 h 1446550"/>
              <a:gd name="connsiteX7" fmla="*/ 3711136 w 4498347"/>
              <a:gd name="connsiteY7" fmla="*/ 0 h 1446550"/>
              <a:gd name="connsiteX8" fmla="*/ 4498347 w 4498347"/>
              <a:gd name="connsiteY8" fmla="*/ 0 h 1446550"/>
              <a:gd name="connsiteX9" fmla="*/ 4498347 w 4498347"/>
              <a:gd name="connsiteY9" fmla="*/ 482183 h 1446550"/>
              <a:gd name="connsiteX10" fmla="*/ 4498347 w 4498347"/>
              <a:gd name="connsiteY10" fmla="*/ 935436 h 1446550"/>
              <a:gd name="connsiteX11" fmla="*/ 4498347 w 4498347"/>
              <a:gd name="connsiteY11" fmla="*/ 1446550 h 1446550"/>
              <a:gd name="connsiteX12" fmla="*/ 3846087 w 4498347"/>
              <a:gd name="connsiteY12" fmla="*/ 1446550 h 1446550"/>
              <a:gd name="connsiteX13" fmla="*/ 3328777 w 4498347"/>
              <a:gd name="connsiteY13" fmla="*/ 1446550 h 1446550"/>
              <a:gd name="connsiteX14" fmla="*/ 2766483 w 4498347"/>
              <a:gd name="connsiteY14" fmla="*/ 1446550 h 1446550"/>
              <a:gd name="connsiteX15" fmla="*/ 2159207 w 4498347"/>
              <a:gd name="connsiteY15" fmla="*/ 1446550 h 1446550"/>
              <a:gd name="connsiteX16" fmla="*/ 1686880 w 4498347"/>
              <a:gd name="connsiteY16" fmla="*/ 1446550 h 1446550"/>
              <a:gd name="connsiteX17" fmla="*/ 1124587 w 4498347"/>
              <a:gd name="connsiteY17" fmla="*/ 1446550 h 1446550"/>
              <a:gd name="connsiteX18" fmla="*/ 0 w 4498347"/>
              <a:gd name="connsiteY18" fmla="*/ 1446550 h 1446550"/>
              <a:gd name="connsiteX19" fmla="*/ 0 w 4498347"/>
              <a:gd name="connsiteY19" fmla="*/ 978832 h 1446550"/>
              <a:gd name="connsiteX20" fmla="*/ 0 w 4498347"/>
              <a:gd name="connsiteY20" fmla="*/ 540045 h 1446550"/>
              <a:gd name="connsiteX21" fmla="*/ 0 w 4498347"/>
              <a:gd name="connsiteY21" fmla="*/ 0 h 144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498347" h="1446550" extrusionOk="0">
                <a:moveTo>
                  <a:pt x="0" y="0"/>
                </a:moveTo>
                <a:cubicBezTo>
                  <a:pt x="149347" y="-17455"/>
                  <a:pt x="315408" y="48525"/>
                  <a:pt x="472326" y="0"/>
                </a:cubicBezTo>
                <a:cubicBezTo>
                  <a:pt x="629244" y="-48525"/>
                  <a:pt x="751390" y="41628"/>
                  <a:pt x="899669" y="0"/>
                </a:cubicBezTo>
                <a:cubicBezTo>
                  <a:pt x="1047948" y="-41628"/>
                  <a:pt x="1228421" y="24200"/>
                  <a:pt x="1416979" y="0"/>
                </a:cubicBezTo>
                <a:cubicBezTo>
                  <a:pt x="1605537" y="-24200"/>
                  <a:pt x="1765803" y="4340"/>
                  <a:pt x="2024256" y="0"/>
                </a:cubicBezTo>
                <a:cubicBezTo>
                  <a:pt x="2282709" y="-4340"/>
                  <a:pt x="2434806" y="23783"/>
                  <a:pt x="2541566" y="0"/>
                </a:cubicBezTo>
                <a:cubicBezTo>
                  <a:pt x="2648326" y="-23783"/>
                  <a:pt x="2947597" y="61343"/>
                  <a:pt x="3103859" y="0"/>
                </a:cubicBezTo>
                <a:cubicBezTo>
                  <a:pt x="3260121" y="-61343"/>
                  <a:pt x="3468235" y="10455"/>
                  <a:pt x="3711136" y="0"/>
                </a:cubicBezTo>
                <a:cubicBezTo>
                  <a:pt x="3954037" y="-10455"/>
                  <a:pt x="4309290" y="64972"/>
                  <a:pt x="4498347" y="0"/>
                </a:cubicBezTo>
                <a:cubicBezTo>
                  <a:pt x="4514199" y="163047"/>
                  <a:pt x="4469556" y="360951"/>
                  <a:pt x="4498347" y="482183"/>
                </a:cubicBezTo>
                <a:cubicBezTo>
                  <a:pt x="4527138" y="603415"/>
                  <a:pt x="4453466" y="741982"/>
                  <a:pt x="4498347" y="935436"/>
                </a:cubicBezTo>
                <a:cubicBezTo>
                  <a:pt x="4543228" y="1128890"/>
                  <a:pt x="4460526" y="1325137"/>
                  <a:pt x="4498347" y="1446550"/>
                </a:cubicBezTo>
                <a:cubicBezTo>
                  <a:pt x="4179331" y="1491732"/>
                  <a:pt x="4124567" y="1417639"/>
                  <a:pt x="3846087" y="1446550"/>
                </a:cubicBezTo>
                <a:cubicBezTo>
                  <a:pt x="3567607" y="1475461"/>
                  <a:pt x="3510968" y="1392056"/>
                  <a:pt x="3328777" y="1446550"/>
                </a:cubicBezTo>
                <a:cubicBezTo>
                  <a:pt x="3146586" y="1501044"/>
                  <a:pt x="2884307" y="1432300"/>
                  <a:pt x="2766483" y="1446550"/>
                </a:cubicBezTo>
                <a:cubicBezTo>
                  <a:pt x="2648659" y="1460800"/>
                  <a:pt x="2457953" y="1420985"/>
                  <a:pt x="2159207" y="1446550"/>
                </a:cubicBezTo>
                <a:cubicBezTo>
                  <a:pt x="1860461" y="1472115"/>
                  <a:pt x="1898028" y="1392051"/>
                  <a:pt x="1686880" y="1446550"/>
                </a:cubicBezTo>
                <a:cubicBezTo>
                  <a:pt x="1475732" y="1501049"/>
                  <a:pt x="1366924" y="1391144"/>
                  <a:pt x="1124587" y="1446550"/>
                </a:cubicBezTo>
                <a:cubicBezTo>
                  <a:pt x="882250" y="1501956"/>
                  <a:pt x="458346" y="1358887"/>
                  <a:pt x="0" y="1446550"/>
                </a:cubicBezTo>
                <a:cubicBezTo>
                  <a:pt x="-20572" y="1263959"/>
                  <a:pt x="45888" y="1090000"/>
                  <a:pt x="0" y="978832"/>
                </a:cubicBezTo>
                <a:cubicBezTo>
                  <a:pt x="-45888" y="867664"/>
                  <a:pt x="19393" y="740910"/>
                  <a:pt x="0" y="540045"/>
                </a:cubicBezTo>
                <a:cubicBezTo>
                  <a:pt x="-19393" y="339180"/>
                  <a:pt x="56213" y="190485"/>
                  <a:pt x="0" y="0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8461752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r-AE" sz="8800" b="1" cap="none" spc="0" dirty="0">
                <a:ln/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الاستكشاف </a:t>
            </a:r>
            <a:endParaRPr lang="en-US" sz="8800" b="1" cap="none" spc="0" dirty="0">
              <a:ln/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228326A-F790-48BF-8535-9EE6A156B262}"/>
              </a:ext>
            </a:extLst>
          </p:cNvPr>
          <p:cNvSpPr/>
          <p:nvPr/>
        </p:nvSpPr>
        <p:spPr>
          <a:xfrm>
            <a:off x="10177670" y="768625"/>
            <a:ext cx="1963146" cy="516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b="1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اليوم :</a:t>
            </a:r>
            <a:r>
              <a:rPr lang="ar-AE" b="1" kern="0" dirty="0">
                <a:solidFill>
                  <a:schemeClr val="tx1"/>
                </a:solidFill>
                <a:latin typeface="Adobe Arabic" pitchFamily="18" charset="-78"/>
                <a:cs typeface="(AH) Manal Black" pitchFamily="2" charset="-78"/>
              </a:rPr>
              <a:t>الأربعاء </a:t>
            </a:r>
            <a:r>
              <a:rPr lang="ar-AE" b="1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/ التاريخ : </a:t>
            </a:r>
          </a:p>
          <a:p>
            <a:pPr algn="ctr" defTabSz="685800" rtl="1">
              <a:defRPr/>
            </a:pPr>
            <a:r>
              <a:rPr lang="en-US" b="1" dirty="0">
                <a:solidFill>
                  <a:schemeClr val="tx1"/>
                </a:solidFill>
                <a:cs typeface="(AH) Manal Black" pitchFamily="2" charset="-78"/>
              </a:rPr>
              <a:t>28</a:t>
            </a:r>
            <a:r>
              <a:rPr lang="en-US" b="1" kern="0" dirty="0">
                <a:solidFill>
                  <a:schemeClr val="tx1"/>
                </a:solidFill>
                <a:cs typeface="(AH) Manal Black" pitchFamily="2" charset="-78"/>
              </a:rPr>
              <a:t>/10/2020</a:t>
            </a:r>
            <a:endParaRPr lang="ar-A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538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72586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189113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1146E7-83E4-43EB-8041-F6AAF7D624DC}"/>
              </a:ext>
            </a:extLst>
          </p:cNvPr>
          <p:cNvSpPr/>
          <p:nvPr/>
        </p:nvSpPr>
        <p:spPr>
          <a:xfrm>
            <a:off x="3412977" y="845834"/>
            <a:ext cx="6347791" cy="522709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173F32-8599-4B36-A772-DF34B355B3F6}"/>
              </a:ext>
            </a:extLst>
          </p:cNvPr>
          <p:cNvSpPr/>
          <p:nvPr/>
        </p:nvSpPr>
        <p:spPr>
          <a:xfrm>
            <a:off x="2431232" y="823256"/>
            <a:ext cx="8640422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4</a:t>
            </a:r>
            <a:r>
              <a:rPr lang="ar-AE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تلعب في البركة</a:t>
            </a:r>
          </a:p>
          <a:p>
            <a:pPr marL="514350" indent="-514350" algn="ctr" rtl="1"/>
            <a:r>
              <a:rPr lang="ar-AE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انضم إليهم 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2</a:t>
            </a:r>
            <a:r>
              <a:rPr lang="ar-AE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            </a:t>
            </a:r>
          </a:p>
          <a:p>
            <a:pPr marL="514350" indent="-514350" algn="ctr" rtl="1"/>
            <a:endParaRPr lang="ar-AE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marL="514350" indent="-514350" algn="ctr" rtl="1"/>
            <a:r>
              <a:rPr lang="ar-AE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ما عدد كل           ؟   </a:t>
            </a:r>
          </a:p>
          <a:p>
            <a:pPr marL="514350" indent="-514350" algn="ctr" rtl="1"/>
            <a:endParaRPr lang="ar-AE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marL="514350" indent="-514350" algn="ctr" rtl="1"/>
            <a:r>
              <a:rPr lang="ar-AE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ـــــــــ = ـــــــــــــ + ــــــــــــــ</a:t>
            </a:r>
            <a:endParaRPr lang="en-US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0AC3F3-E953-4596-A593-4F3C915B37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551" y="806078"/>
            <a:ext cx="997227" cy="881270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1E879253-CEAA-4BD4-A019-BDAE61B315D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034" y="1523466"/>
            <a:ext cx="1101230" cy="973180"/>
          </a:xfrm>
          <a:prstGeom prst="rect">
            <a:avLst/>
          </a:prstGeom>
        </p:spPr>
      </p:pic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1155FAA-E77D-49A4-863F-39B0EA87686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655" y="2826187"/>
            <a:ext cx="1146217" cy="101293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A9D9194-7A83-4BB2-A8A3-F75A5C4CAA81}"/>
              </a:ext>
            </a:extLst>
          </p:cNvPr>
          <p:cNvSpPr txBox="1"/>
          <p:nvPr/>
        </p:nvSpPr>
        <p:spPr>
          <a:xfrm>
            <a:off x="3150978" y="5350446"/>
            <a:ext cx="6970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ـــــــــــــ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-</a:t>
            </a:r>
            <a:r>
              <a:rPr lang="ar-AE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- ـــــــــــــ </a:t>
            </a: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= </a:t>
            </a:r>
            <a:r>
              <a:rPr lang="ar-AE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ـــــــــــ</a:t>
            </a:r>
            <a:endParaRPr lang="en-US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/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672910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189113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B89E74A-8FE2-4FF6-B766-E69BF63DBA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461" y="1035405"/>
            <a:ext cx="5927159" cy="331254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39" name="Picture 38" descr="A picture containing graphics, drawing&#10;&#10;Description automatically generated">
            <a:extLst>
              <a:ext uri="{FF2B5EF4-FFF2-40B4-BE49-F238E27FC236}">
                <a16:creationId xmlns:a16="http://schemas.microsoft.com/office/drawing/2014/main" id="{9B15E290-9077-4FFD-BA06-D1C3FEA7C86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89655" y="2697194"/>
            <a:ext cx="882144" cy="637948"/>
          </a:xfrm>
          <a:prstGeom prst="rect">
            <a:avLst/>
          </a:prstGeom>
        </p:spPr>
      </p:pic>
      <p:pic>
        <p:nvPicPr>
          <p:cNvPr id="40" name="Picture 3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0459AF8-574F-4209-BAA7-04926B253D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02"/>
          <a:stretch/>
        </p:blipFill>
        <p:spPr>
          <a:xfrm>
            <a:off x="2359508" y="1858192"/>
            <a:ext cx="1204144" cy="1059500"/>
          </a:xfrm>
          <a:prstGeom prst="rect">
            <a:avLst/>
          </a:prstGeom>
        </p:spPr>
      </p:pic>
      <p:pic>
        <p:nvPicPr>
          <p:cNvPr id="41" name="Picture 40" descr="A picture containing drawing&#10;&#10;Description automatically generated">
            <a:extLst>
              <a:ext uri="{FF2B5EF4-FFF2-40B4-BE49-F238E27FC236}">
                <a16:creationId xmlns:a16="http://schemas.microsoft.com/office/drawing/2014/main" id="{2592BA50-B5A6-4B39-A140-864DE6FBFB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02"/>
          <a:stretch/>
        </p:blipFill>
        <p:spPr>
          <a:xfrm>
            <a:off x="3029317" y="2045071"/>
            <a:ext cx="1204144" cy="1059500"/>
          </a:xfrm>
          <a:prstGeom prst="rect">
            <a:avLst/>
          </a:prstGeom>
        </p:spPr>
      </p:pic>
      <p:pic>
        <p:nvPicPr>
          <p:cNvPr id="42" name="Picture 41" descr="A picture containing drawing&#10;&#10;Description automatically generated">
            <a:extLst>
              <a:ext uri="{FF2B5EF4-FFF2-40B4-BE49-F238E27FC236}">
                <a16:creationId xmlns:a16="http://schemas.microsoft.com/office/drawing/2014/main" id="{74F1069E-3704-4D4F-A066-01ED026AB8D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02"/>
          <a:stretch/>
        </p:blipFill>
        <p:spPr>
          <a:xfrm>
            <a:off x="3802080" y="2025193"/>
            <a:ext cx="1204144" cy="1059500"/>
          </a:xfrm>
          <a:prstGeom prst="rect">
            <a:avLst/>
          </a:prstGeom>
        </p:spPr>
      </p:pic>
      <p:pic>
        <p:nvPicPr>
          <p:cNvPr id="43" name="Picture 42" descr="A picture containing graphics, drawing&#10;&#10;Description automatically generated">
            <a:extLst>
              <a:ext uri="{FF2B5EF4-FFF2-40B4-BE49-F238E27FC236}">
                <a16:creationId xmlns:a16="http://schemas.microsoft.com/office/drawing/2014/main" id="{364E9B00-598D-4104-A64E-AF611CAA402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98065" y="2495338"/>
            <a:ext cx="882144" cy="637948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C4ACF57E-BE7A-48DF-ABDF-F811683CD145}"/>
              </a:ext>
            </a:extLst>
          </p:cNvPr>
          <p:cNvSpPr txBox="1"/>
          <p:nvPr/>
        </p:nvSpPr>
        <p:spPr>
          <a:xfrm>
            <a:off x="7688619" y="2279372"/>
            <a:ext cx="3968877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 defTabSz="457200" rtl="1"/>
            <a:r>
              <a:rPr lang="en-US" sz="9600" b="1" dirty="0">
                <a:solidFill>
                  <a:srgbClr val="FF0000"/>
                </a:solidFill>
              </a:rPr>
              <a:t>6+2 = 8</a:t>
            </a:r>
            <a:endParaRPr lang="en-AE" sz="8800" b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461FFC-F8F7-4EC3-88AE-88AD9EAD09F0}"/>
              </a:ext>
            </a:extLst>
          </p:cNvPr>
          <p:cNvSpPr txBox="1"/>
          <p:nvPr/>
        </p:nvSpPr>
        <p:spPr>
          <a:xfrm>
            <a:off x="4805954" y="4570800"/>
            <a:ext cx="4216628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ـــــــــ = ـــــــــــــ 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-</a:t>
            </a:r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ــــــــــــــ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endParaRPr lang="en-US" sz="32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5AE2851-3696-45BE-A2AE-50E082C5D365}"/>
              </a:ext>
            </a:extLst>
          </p:cNvPr>
          <p:cNvSpPr txBox="1"/>
          <p:nvPr/>
        </p:nvSpPr>
        <p:spPr>
          <a:xfrm>
            <a:off x="4805954" y="5951693"/>
            <a:ext cx="421662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ـــــــــ = ـــــــــــــ 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-</a:t>
            </a:r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ــــــــــــــ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1016918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3939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189113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C27C71-3E46-4F56-8FA8-57EB0B9A627C}"/>
              </a:ext>
            </a:extLst>
          </p:cNvPr>
          <p:cNvSpPr/>
          <p:nvPr/>
        </p:nvSpPr>
        <p:spPr>
          <a:xfrm>
            <a:off x="5665747" y="884595"/>
            <a:ext cx="322588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AE" sz="4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جملة الجمع </a:t>
            </a:r>
            <a:endParaRPr lang="en-US" sz="4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4AA9B-CB97-4776-B515-EB5AA2D40D51}"/>
              </a:ext>
            </a:extLst>
          </p:cNvPr>
          <p:cNvSpPr/>
          <p:nvPr/>
        </p:nvSpPr>
        <p:spPr>
          <a:xfrm>
            <a:off x="3573612" y="2078266"/>
            <a:ext cx="1428596" cy="264687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AE" sz="1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+</a:t>
            </a:r>
            <a:endParaRPr lang="en-US" sz="16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B2E119-7236-4A22-8B87-9F7A9EBAF53E}"/>
              </a:ext>
            </a:extLst>
          </p:cNvPr>
          <p:cNvSpPr/>
          <p:nvPr/>
        </p:nvSpPr>
        <p:spPr>
          <a:xfrm>
            <a:off x="6643384" y="2060123"/>
            <a:ext cx="1428596" cy="264687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AE" sz="1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=</a:t>
            </a:r>
            <a:endParaRPr lang="en-US" sz="16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2" name="Rounded Rectangle 9">
            <a:extLst>
              <a:ext uri="{FF2B5EF4-FFF2-40B4-BE49-F238E27FC236}">
                <a16:creationId xmlns:a16="http://schemas.microsoft.com/office/drawing/2014/main" id="{BCEA7A7F-96B9-499E-BDE9-38570CF36FA7}"/>
              </a:ext>
            </a:extLst>
          </p:cNvPr>
          <p:cNvSpPr/>
          <p:nvPr/>
        </p:nvSpPr>
        <p:spPr>
          <a:xfrm>
            <a:off x="1828800" y="2422526"/>
            <a:ext cx="1676400" cy="2163763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ounded Rectangle 10">
            <a:extLst>
              <a:ext uri="{FF2B5EF4-FFF2-40B4-BE49-F238E27FC236}">
                <a16:creationId xmlns:a16="http://schemas.microsoft.com/office/drawing/2014/main" id="{EBB416B6-FEBB-4606-A884-0F4EE64B225D}"/>
              </a:ext>
            </a:extLst>
          </p:cNvPr>
          <p:cNvSpPr/>
          <p:nvPr/>
        </p:nvSpPr>
        <p:spPr>
          <a:xfrm>
            <a:off x="4899356" y="2464357"/>
            <a:ext cx="1676400" cy="2163762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ounded Rectangle 11">
            <a:extLst>
              <a:ext uri="{FF2B5EF4-FFF2-40B4-BE49-F238E27FC236}">
                <a16:creationId xmlns:a16="http://schemas.microsoft.com/office/drawing/2014/main" id="{0EB0E416-7E3A-4949-9C8A-BFFF9D7ACF64}"/>
              </a:ext>
            </a:extLst>
          </p:cNvPr>
          <p:cNvSpPr/>
          <p:nvPr/>
        </p:nvSpPr>
        <p:spPr>
          <a:xfrm>
            <a:off x="8293100" y="2451101"/>
            <a:ext cx="1676400" cy="2163763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5D495A-A59C-4072-9700-4C5DCE577B6A}"/>
              </a:ext>
            </a:extLst>
          </p:cNvPr>
          <p:cNvCxnSpPr/>
          <p:nvPr/>
        </p:nvCxnSpPr>
        <p:spPr>
          <a:xfrm>
            <a:off x="1752600" y="1905000"/>
            <a:ext cx="114300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entagon 13">
            <a:extLst>
              <a:ext uri="{FF2B5EF4-FFF2-40B4-BE49-F238E27FC236}">
                <a16:creationId xmlns:a16="http://schemas.microsoft.com/office/drawing/2014/main" id="{5B332DE6-47D8-442A-8DD4-55AD4DB6DA61}"/>
              </a:ext>
            </a:extLst>
          </p:cNvPr>
          <p:cNvSpPr/>
          <p:nvPr/>
        </p:nvSpPr>
        <p:spPr>
          <a:xfrm>
            <a:off x="1761332" y="1041945"/>
            <a:ext cx="1208088" cy="533400"/>
          </a:xfrm>
          <a:prstGeom prst="homePlat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AE" sz="2400" dirty="0"/>
              <a:t>تذكر</a:t>
            </a:r>
            <a:endParaRPr lang="en-US" sz="2400" dirty="0"/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id="{9D7A6428-ED3A-49DE-8E2F-EC7A6272D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5039" y="3109914"/>
            <a:ext cx="11525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ar-AE" sz="4400" b="1" dirty="0"/>
              <a:t>الكل </a:t>
            </a:r>
            <a:endParaRPr lang="en-US" sz="3200" b="1" dirty="0"/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EFF570B0-C20D-4CED-A3DF-E38E267942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036" y="3148261"/>
            <a:ext cx="124264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ar-AE" sz="4400" b="1" dirty="0">
                <a:latin typeface="Arial" charset="0"/>
                <a:cs typeface="Arial" charset="0"/>
              </a:rPr>
              <a:t>الجزء</a:t>
            </a:r>
            <a:endParaRPr lang="en-US" sz="4400" b="1" dirty="0">
              <a:latin typeface="Arial" charset="0"/>
              <a:cs typeface="Arial" charset="0"/>
            </a:endParaRPr>
          </a:p>
        </p:txBody>
      </p:sp>
      <p:sp>
        <p:nvSpPr>
          <p:cNvPr id="29" name="Rectangle 14">
            <a:extLst>
              <a:ext uri="{FF2B5EF4-FFF2-40B4-BE49-F238E27FC236}">
                <a16:creationId xmlns:a16="http://schemas.microsoft.com/office/drawing/2014/main" id="{1E6868C8-6BC4-4562-808E-60E97722A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3276" y="3119686"/>
            <a:ext cx="124264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ar-AE" sz="4400" b="1" dirty="0">
                <a:latin typeface="Arial" charset="0"/>
                <a:cs typeface="Arial" charset="0"/>
              </a:rPr>
              <a:t>الجزء</a:t>
            </a:r>
            <a:endParaRPr lang="en-US" sz="4400" b="1" dirty="0">
              <a:latin typeface="Arial" charset="0"/>
              <a:cs typeface="Arial" charset="0"/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6955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3939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189113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71410" y="392574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2DF1AD-F1B3-49C6-BE9A-94D5338CEC6F}"/>
              </a:ext>
            </a:extLst>
          </p:cNvPr>
          <p:cNvSpPr/>
          <p:nvPr/>
        </p:nvSpPr>
        <p:spPr>
          <a:xfrm>
            <a:off x="6568680" y="1016287"/>
            <a:ext cx="3041217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AE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جملة الطرح </a:t>
            </a:r>
            <a:endParaRPr lang="en-US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F52D72E-1768-4C16-B218-6A91958ECB5F}"/>
              </a:ext>
            </a:extLst>
          </p:cNvPr>
          <p:cNvSpPr/>
          <p:nvPr/>
        </p:nvSpPr>
        <p:spPr>
          <a:xfrm>
            <a:off x="3841314" y="2078266"/>
            <a:ext cx="893193" cy="264687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AE" sz="1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-</a:t>
            </a:r>
            <a:endParaRPr lang="en-US" sz="16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CE9334D-2FC1-4217-82C1-1964C79731E0}"/>
              </a:ext>
            </a:extLst>
          </p:cNvPr>
          <p:cNvSpPr/>
          <p:nvPr/>
        </p:nvSpPr>
        <p:spPr>
          <a:xfrm>
            <a:off x="6643384" y="2060123"/>
            <a:ext cx="1428596" cy="264687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ar-AE" sz="16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=</a:t>
            </a:r>
            <a:endParaRPr lang="en-US" sz="16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4" name="Rounded Rectangle 9">
            <a:extLst>
              <a:ext uri="{FF2B5EF4-FFF2-40B4-BE49-F238E27FC236}">
                <a16:creationId xmlns:a16="http://schemas.microsoft.com/office/drawing/2014/main" id="{83A5AAE1-A31D-4DCA-BE2D-7243501C12D3}"/>
              </a:ext>
            </a:extLst>
          </p:cNvPr>
          <p:cNvSpPr/>
          <p:nvPr/>
        </p:nvSpPr>
        <p:spPr>
          <a:xfrm>
            <a:off x="1828800" y="2422526"/>
            <a:ext cx="1676400" cy="2163763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ounded Rectangle 10">
            <a:extLst>
              <a:ext uri="{FF2B5EF4-FFF2-40B4-BE49-F238E27FC236}">
                <a16:creationId xmlns:a16="http://schemas.microsoft.com/office/drawing/2014/main" id="{BB17E5FB-4457-41BA-A2E9-C4FC9DB6F6EC}"/>
              </a:ext>
            </a:extLst>
          </p:cNvPr>
          <p:cNvSpPr/>
          <p:nvPr/>
        </p:nvSpPr>
        <p:spPr>
          <a:xfrm>
            <a:off x="4944455" y="2422526"/>
            <a:ext cx="1676400" cy="2163762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ounded Rectangle 11">
            <a:extLst>
              <a:ext uri="{FF2B5EF4-FFF2-40B4-BE49-F238E27FC236}">
                <a16:creationId xmlns:a16="http://schemas.microsoft.com/office/drawing/2014/main" id="{E75F690C-D6D3-444E-914B-97A9747DCAEF}"/>
              </a:ext>
            </a:extLst>
          </p:cNvPr>
          <p:cNvSpPr/>
          <p:nvPr/>
        </p:nvSpPr>
        <p:spPr>
          <a:xfrm>
            <a:off x="8349372" y="2408897"/>
            <a:ext cx="1676400" cy="2163763"/>
          </a:xfrm>
          <a:prstGeom prst="round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ar-AE" sz="4400" b="1" dirty="0">
                <a:solidFill>
                  <a:schemeClr val="tx1"/>
                </a:solidFill>
                <a:latin typeface="Arial" charset="0"/>
                <a:cs typeface="Arial" charset="0"/>
              </a:rPr>
              <a:t>الجزء</a:t>
            </a:r>
            <a:endParaRPr lang="en-US" sz="44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3F5BBFD-48AC-40BD-A36F-51A72ADB0B9C}"/>
              </a:ext>
            </a:extLst>
          </p:cNvPr>
          <p:cNvCxnSpPr/>
          <p:nvPr/>
        </p:nvCxnSpPr>
        <p:spPr>
          <a:xfrm>
            <a:off x="1752600" y="1905000"/>
            <a:ext cx="114300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entagon 13">
            <a:extLst>
              <a:ext uri="{FF2B5EF4-FFF2-40B4-BE49-F238E27FC236}">
                <a16:creationId xmlns:a16="http://schemas.microsoft.com/office/drawing/2014/main" id="{F19C9416-4758-4C75-966E-0896E9276C14}"/>
              </a:ext>
            </a:extLst>
          </p:cNvPr>
          <p:cNvSpPr/>
          <p:nvPr/>
        </p:nvSpPr>
        <p:spPr>
          <a:xfrm>
            <a:off x="1828800" y="1066315"/>
            <a:ext cx="1208088" cy="533400"/>
          </a:xfrm>
          <a:prstGeom prst="homePlat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AE" sz="2400" dirty="0"/>
              <a:t>تذكر</a:t>
            </a:r>
            <a:endParaRPr lang="en-US" sz="2400" dirty="0"/>
          </a:p>
        </p:txBody>
      </p:sp>
      <p:sp>
        <p:nvSpPr>
          <p:cNvPr id="40" name="TextBox 1">
            <a:extLst>
              <a:ext uri="{FF2B5EF4-FFF2-40B4-BE49-F238E27FC236}">
                <a16:creationId xmlns:a16="http://schemas.microsoft.com/office/drawing/2014/main" id="{67660A11-75A2-48D2-B9BD-CE8AF98B4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4" y="3090864"/>
            <a:ext cx="115093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ar-AE" sz="4400" b="1" dirty="0"/>
              <a:t>الكل </a:t>
            </a:r>
            <a:endParaRPr lang="en-US" sz="4400" b="1" dirty="0"/>
          </a:p>
        </p:txBody>
      </p:sp>
      <p:sp>
        <p:nvSpPr>
          <p:cNvPr id="41" name="Rectangle 2">
            <a:extLst>
              <a:ext uri="{FF2B5EF4-FFF2-40B4-BE49-F238E27FC236}">
                <a16:creationId xmlns:a16="http://schemas.microsoft.com/office/drawing/2014/main" id="{CC3A9479-0DF7-4230-B9DA-D9C347D4C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6297" y="3119686"/>
            <a:ext cx="12426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ar-AE" sz="4400" b="1" dirty="0">
                <a:latin typeface="Arial" charset="0"/>
                <a:cs typeface="Arial" charset="0"/>
              </a:rPr>
              <a:t>الجزء</a:t>
            </a:r>
            <a:endParaRPr lang="en-US" sz="4400" b="1" dirty="0">
              <a:latin typeface="Arial" charset="0"/>
              <a:cs typeface="Arial" charset="0"/>
            </a:endParaRPr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A25292C0-6308-4287-986B-5D422CB6F328}"/>
              </a:ext>
            </a:extLst>
          </p:cNvPr>
          <p:cNvSpPr/>
          <p:nvPr/>
        </p:nvSpPr>
        <p:spPr>
          <a:xfrm>
            <a:off x="71410" y="294101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4" name="Rounded Rectangle 5">
            <a:extLst>
              <a:ext uri="{FF2B5EF4-FFF2-40B4-BE49-F238E27FC236}">
                <a16:creationId xmlns:a16="http://schemas.microsoft.com/office/drawing/2014/main" id="{5C4A3FA2-BB8E-4238-8D93-407AEF797E99}"/>
              </a:ext>
            </a:extLst>
          </p:cNvPr>
          <p:cNvSpPr/>
          <p:nvPr/>
        </p:nvSpPr>
        <p:spPr>
          <a:xfrm>
            <a:off x="9935500" y="195937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77009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3939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189113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-51421" y="310688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812669" y="212524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5BA4A3-E9D9-47FF-B7B7-8A0372C3FE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646" t="60051" r="53179" b="22082"/>
          <a:stretch/>
        </p:blipFill>
        <p:spPr>
          <a:xfrm>
            <a:off x="3891887" y="945156"/>
            <a:ext cx="4408226" cy="1729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381514-C9E4-41F2-A98D-46970816EAF7}"/>
              </a:ext>
            </a:extLst>
          </p:cNvPr>
          <p:cNvSpPr txBox="1"/>
          <p:nvPr/>
        </p:nvSpPr>
        <p:spPr>
          <a:xfrm>
            <a:off x="3630304" y="3833817"/>
            <a:ext cx="528168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ـــــــــ = ـــــــــــــ + ــــــــــــــ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137586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3939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189113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-51421" y="310688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812669" y="212524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D3DA41-2892-464F-B040-A817683F3F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056" t="60051" r="33340" b="22082"/>
          <a:stretch/>
        </p:blipFill>
        <p:spPr>
          <a:xfrm>
            <a:off x="3903260" y="1203574"/>
            <a:ext cx="4778990" cy="1812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AE59FE-F425-4CE3-BDC1-AA4A4B397CD5}"/>
              </a:ext>
            </a:extLst>
          </p:cNvPr>
          <p:cNvSpPr txBox="1"/>
          <p:nvPr/>
        </p:nvSpPr>
        <p:spPr>
          <a:xfrm>
            <a:off x="3630304" y="3833817"/>
            <a:ext cx="528168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ـــــــــ = ـــــــــــــ + ــــــــــــــ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952845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3939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189113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-51421" y="310688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812669" y="212524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5BA4A3-E9D9-47FF-B7B7-8A0372C3FE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646" t="60051" r="53179" b="22082"/>
          <a:stretch/>
        </p:blipFill>
        <p:spPr>
          <a:xfrm>
            <a:off x="3891887" y="945156"/>
            <a:ext cx="4408226" cy="1729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381514-C9E4-41F2-A98D-46970816EAF7}"/>
              </a:ext>
            </a:extLst>
          </p:cNvPr>
          <p:cNvSpPr txBox="1"/>
          <p:nvPr/>
        </p:nvSpPr>
        <p:spPr>
          <a:xfrm>
            <a:off x="3630304" y="3313161"/>
            <a:ext cx="5281684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</a:p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ـــــــــ = ـــــــــــــ - ــــــــــــــ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ـــــــــ = ـــــــــــــ - ــــــــــــــ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457451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2923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189113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-51421" y="310688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812669" y="212524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D3DA41-2892-464F-B040-A817683F3F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056" t="60051" r="33340" b="22082"/>
          <a:stretch/>
        </p:blipFill>
        <p:spPr>
          <a:xfrm>
            <a:off x="3903260" y="1203574"/>
            <a:ext cx="4778990" cy="1812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625277-D8EC-44B8-8408-A07BE6F3909F}"/>
              </a:ext>
            </a:extLst>
          </p:cNvPr>
          <p:cNvSpPr txBox="1"/>
          <p:nvPr/>
        </p:nvSpPr>
        <p:spPr>
          <a:xfrm>
            <a:off x="3630304" y="3313161"/>
            <a:ext cx="5281684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</a:p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ـــــــــ = ـــــــــــــ - ــــــــــــــ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r>
              <a:rPr lang="ar-AE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ـــــــــ = ـــــــــــــ - ــــــــــــــ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 rtl="1"/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29618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3939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201774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2B370D-3E59-4F9B-BFB9-EDA75E1052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269" t="17214" r="42077" b="8159"/>
          <a:stretch/>
        </p:blipFill>
        <p:spPr>
          <a:xfrm>
            <a:off x="3108960" y="251897"/>
            <a:ext cx="6775356" cy="6465425"/>
          </a:xfrm>
          <a:prstGeom prst="rect">
            <a:avLst/>
          </a:prstGeom>
        </p:spPr>
      </p:pic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CE8362E7-120D-4E96-A50A-C42D8889B3AB}"/>
              </a:ext>
            </a:extLst>
          </p:cNvPr>
          <p:cNvSpPr/>
          <p:nvPr/>
        </p:nvSpPr>
        <p:spPr>
          <a:xfrm>
            <a:off x="71410" y="294101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1AB570-D60F-4986-81A9-827418CA4CB3}"/>
              </a:ext>
            </a:extLst>
          </p:cNvPr>
          <p:cNvSpPr txBox="1"/>
          <p:nvPr/>
        </p:nvSpPr>
        <p:spPr>
          <a:xfrm>
            <a:off x="4207861" y="4992841"/>
            <a:ext cx="80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6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6C1A63-51E8-41B4-87FD-B6FF090F65AB}"/>
              </a:ext>
            </a:extLst>
          </p:cNvPr>
          <p:cNvSpPr txBox="1"/>
          <p:nvPr/>
        </p:nvSpPr>
        <p:spPr>
          <a:xfrm>
            <a:off x="4921666" y="4544035"/>
            <a:ext cx="80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3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0DC94C-9227-4D93-A2BF-ECFE07FA73A3}"/>
              </a:ext>
            </a:extLst>
          </p:cNvPr>
          <p:cNvSpPr txBox="1"/>
          <p:nvPr/>
        </p:nvSpPr>
        <p:spPr>
          <a:xfrm>
            <a:off x="4976541" y="5008248"/>
            <a:ext cx="80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3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9B1B6B-E571-43A6-8004-2906E89C3847}"/>
              </a:ext>
            </a:extLst>
          </p:cNvPr>
          <p:cNvSpPr txBox="1"/>
          <p:nvPr/>
        </p:nvSpPr>
        <p:spPr>
          <a:xfrm>
            <a:off x="5667843" y="4986188"/>
            <a:ext cx="808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3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89EA5D-2462-48E3-BDFE-4750C8A0E2A4}"/>
              </a:ext>
            </a:extLst>
          </p:cNvPr>
          <p:cNvSpPr txBox="1"/>
          <p:nvPr/>
        </p:nvSpPr>
        <p:spPr>
          <a:xfrm>
            <a:off x="5653603" y="4548920"/>
            <a:ext cx="809809" cy="541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6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FDE38F-C6ED-483F-B2FE-A90F0A0806F7}"/>
              </a:ext>
            </a:extLst>
          </p:cNvPr>
          <p:cNvSpPr txBox="1"/>
          <p:nvPr/>
        </p:nvSpPr>
        <p:spPr>
          <a:xfrm>
            <a:off x="4178449" y="4559442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3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1034" name="Picture 10" descr="Cute bird cartoon flying Royalty Free Vector Image">
            <a:extLst>
              <a:ext uri="{FF2B5EF4-FFF2-40B4-BE49-F238E27FC236}">
                <a16:creationId xmlns:a16="http://schemas.microsoft.com/office/drawing/2014/main" id="{6505E065-3D85-4897-9A67-A6A27D9D7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8"/>
          <a:stretch/>
        </p:blipFill>
        <p:spPr bwMode="auto">
          <a:xfrm>
            <a:off x="5372981" y="2964513"/>
            <a:ext cx="729792" cy="7616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Cute bird cartoon flying Royalty Free Vector Image">
            <a:extLst>
              <a:ext uri="{FF2B5EF4-FFF2-40B4-BE49-F238E27FC236}">
                <a16:creationId xmlns:a16="http://schemas.microsoft.com/office/drawing/2014/main" id="{4798CC37-8728-4724-A53F-FC6B15C39F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8"/>
          <a:stretch/>
        </p:blipFill>
        <p:spPr bwMode="auto">
          <a:xfrm>
            <a:off x="6051863" y="3051411"/>
            <a:ext cx="723632" cy="7551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Cute bird cartoon flying Royalty Free Vector Image">
            <a:extLst>
              <a:ext uri="{FF2B5EF4-FFF2-40B4-BE49-F238E27FC236}">
                <a16:creationId xmlns:a16="http://schemas.microsoft.com/office/drawing/2014/main" id="{498CC57E-492E-4760-ACA4-5846EC1513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8"/>
          <a:stretch/>
        </p:blipFill>
        <p:spPr bwMode="auto">
          <a:xfrm>
            <a:off x="6775495" y="3175668"/>
            <a:ext cx="723632" cy="7551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Cute bird cartoon flying Royalty Free Vector Image">
            <a:extLst>
              <a:ext uri="{FF2B5EF4-FFF2-40B4-BE49-F238E27FC236}">
                <a16:creationId xmlns:a16="http://schemas.microsoft.com/office/drawing/2014/main" id="{16E293A2-7ADC-45CB-A778-76E3054A0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8"/>
          <a:stretch/>
        </p:blipFill>
        <p:spPr bwMode="auto">
          <a:xfrm>
            <a:off x="6841774" y="2053938"/>
            <a:ext cx="729792" cy="7616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0" descr="Cute bird cartoon flying Royalty Free Vector Image">
            <a:extLst>
              <a:ext uri="{FF2B5EF4-FFF2-40B4-BE49-F238E27FC236}">
                <a16:creationId xmlns:a16="http://schemas.microsoft.com/office/drawing/2014/main" id="{10442FB2-5EC7-41B1-9730-DB2C48F9E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8"/>
          <a:stretch/>
        </p:blipFill>
        <p:spPr bwMode="auto">
          <a:xfrm>
            <a:off x="7520656" y="2140836"/>
            <a:ext cx="723632" cy="7551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0" descr="Cute bird cartoon flying Royalty Free Vector Image">
            <a:extLst>
              <a:ext uri="{FF2B5EF4-FFF2-40B4-BE49-F238E27FC236}">
                <a16:creationId xmlns:a16="http://schemas.microsoft.com/office/drawing/2014/main" id="{5BB09A2E-3262-47F2-9E61-9E9C9D066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8"/>
          <a:stretch/>
        </p:blipFill>
        <p:spPr bwMode="auto">
          <a:xfrm>
            <a:off x="8244288" y="2265093"/>
            <a:ext cx="723632" cy="7551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840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0AF7ED76-F93D-4EF7-89C8-D4CEBC37F6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8CBAD377-1C7F-42B2-BF21-9269EB4928FD}"/>
              </a:ext>
            </a:extLst>
          </p:cNvPr>
          <p:cNvSpPr/>
          <p:nvPr/>
        </p:nvSpPr>
        <p:spPr>
          <a:xfrm>
            <a:off x="6765421" y="6197142"/>
            <a:ext cx="3177793" cy="53091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ar-AE" sz="3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عُدْ..شارك..خمن وتوقع</a:t>
            </a:r>
            <a:endParaRPr lang="en-US" sz="3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Cloud 50">
            <a:extLst>
              <a:ext uri="{FF2B5EF4-FFF2-40B4-BE49-F238E27FC236}">
                <a16:creationId xmlns:a16="http://schemas.microsoft.com/office/drawing/2014/main" id="{7891D70C-230D-4A33-8E28-56377C17C902}"/>
              </a:ext>
            </a:extLst>
          </p:cNvPr>
          <p:cNvSpPr/>
          <p:nvPr/>
        </p:nvSpPr>
        <p:spPr>
          <a:xfrm>
            <a:off x="1829925" y="454767"/>
            <a:ext cx="6156088" cy="3124124"/>
          </a:xfrm>
          <a:custGeom>
            <a:avLst/>
            <a:gdLst>
              <a:gd name="connsiteX0" fmla="*/ 555757 w 6156088"/>
              <a:gd name="connsiteY0" fmla="*/ 1039205 h 3124124"/>
              <a:gd name="connsiteX1" fmla="*/ 801288 w 6156088"/>
              <a:gd name="connsiteY1" fmla="*/ 499498 h 3124124"/>
              <a:gd name="connsiteX2" fmla="*/ 1995741 w 6156088"/>
              <a:gd name="connsiteY2" fmla="*/ 376196 h 3124124"/>
              <a:gd name="connsiteX3" fmla="*/ 3200025 w 6156088"/>
              <a:gd name="connsiteY3" fmla="*/ 248194 h 3124124"/>
              <a:gd name="connsiteX4" fmla="*/ 3669284 w 6156088"/>
              <a:gd name="connsiteY4" fmla="*/ 14463 h 3124124"/>
              <a:gd name="connsiteX5" fmla="*/ 4251263 w 6156088"/>
              <a:gd name="connsiteY5" fmla="*/ 179420 h 3124124"/>
              <a:gd name="connsiteX6" fmla="*/ 5053549 w 6156088"/>
              <a:gd name="connsiteY6" fmla="*/ 49899 h 3124124"/>
              <a:gd name="connsiteX7" fmla="*/ 5460393 w 6156088"/>
              <a:gd name="connsiteY7" fmla="*/ 403243 h 3124124"/>
              <a:gd name="connsiteX8" fmla="*/ 5982520 w 6156088"/>
              <a:gd name="connsiteY8" fmla="*/ 746173 h 3124124"/>
              <a:gd name="connsiteX9" fmla="*/ 5959150 w 6156088"/>
              <a:gd name="connsiteY9" fmla="*/ 1118031 h 3124124"/>
              <a:gd name="connsiteX10" fmla="*/ 6129867 w 6156088"/>
              <a:gd name="connsiteY10" fmla="*/ 1686593 h 3124124"/>
              <a:gd name="connsiteX11" fmla="*/ 5330146 w 6156088"/>
              <a:gd name="connsiteY11" fmla="*/ 2184283 h 3124124"/>
              <a:gd name="connsiteX12" fmla="*/ 5043859 w 6156088"/>
              <a:gd name="connsiteY12" fmla="*/ 2610740 h 3124124"/>
              <a:gd name="connsiteX13" fmla="*/ 4069145 w 6156088"/>
              <a:gd name="connsiteY13" fmla="*/ 2662375 h 3124124"/>
              <a:gd name="connsiteX14" fmla="*/ 3372595 w 6156088"/>
              <a:gd name="connsiteY14" fmla="*/ 3117326 h 3124124"/>
              <a:gd name="connsiteX15" fmla="*/ 2348433 w 6156088"/>
              <a:gd name="connsiteY15" fmla="*/ 2839626 h 3124124"/>
              <a:gd name="connsiteX16" fmla="*/ 827081 w 6156088"/>
              <a:gd name="connsiteY16" fmla="*/ 2565252 h 3124124"/>
              <a:gd name="connsiteX17" fmla="*/ 158177 w 6156088"/>
              <a:gd name="connsiteY17" fmla="*/ 2259927 h 3124124"/>
              <a:gd name="connsiteX18" fmla="*/ 301106 w 6156088"/>
              <a:gd name="connsiteY18" fmla="*/ 1847789 h 3124124"/>
              <a:gd name="connsiteX19" fmla="*/ -713 w 6156088"/>
              <a:gd name="connsiteY19" fmla="*/ 1424947 h 3124124"/>
              <a:gd name="connsiteX20" fmla="*/ 550485 w 6156088"/>
              <a:gd name="connsiteY20" fmla="*/ 1049112 h 3124124"/>
              <a:gd name="connsiteX21" fmla="*/ 555757 w 6156088"/>
              <a:gd name="connsiteY21" fmla="*/ 1039205 h 3124124"/>
              <a:gd name="connsiteX0" fmla="*/ 668762 w 6156088"/>
              <a:gd name="connsiteY0" fmla="*/ 1893060 h 3124124"/>
              <a:gd name="connsiteX1" fmla="*/ 307804 w 6156088"/>
              <a:gd name="connsiteY1" fmla="*/ 1835422 h 3124124"/>
              <a:gd name="connsiteX2" fmla="*/ 987254 w 6156088"/>
              <a:gd name="connsiteY2" fmla="*/ 2523814 h 3124124"/>
              <a:gd name="connsiteX3" fmla="*/ 829361 w 6156088"/>
              <a:gd name="connsiteY3" fmla="*/ 2551367 h 3124124"/>
              <a:gd name="connsiteX4" fmla="*/ 2348148 w 6156088"/>
              <a:gd name="connsiteY4" fmla="*/ 2826898 h 3124124"/>
              <a:gd name="connsiteX5" fmla="*/ 2252957 w 6156088"/>
              <a:gd name="connsiteY5" fmla="*/ 2701065 h 3124124"/>
              <a:gd name="connsiteX6" fmla="*/ 4107906 w 6156088"/>
              <a:gd name="connsiteY6" fmla="*/ 2513111 h 3124124"/>
              <a:gd name="connsiteX7" fmla="*/ 4069858 w 6156088"/>
              <a:gd name="connsiteY7" fmla="*/ 2651166 h 3124124"/>
              <a:gd name="connsiteX8" fmla="*/ 4863452 w 6156088"/>
              <a:gd name="connsiteY8" fmla="*/ 1659980 h 3124124"/>
              <a:gd name="connsiteX9" fmla="*/ 5326726 w 6156088"/>
              <a:gd name="connsiteY9" fmla="*/ 2176039 h 3124124"/>
              <a:gd name="connsiteX10" fmla="*/ 5956300 w 6156088"/>
              <a:gd name="connsiteY10" fmla="*/ 1110365 h 3124124"/>
              <a:gd name="connsiteX11" fmla="*/ 5749957 w 6156088"/>
              <a:gd name="connsiteY11" fmla="*/ 1303887 h 3124124"/>
              <a:gd name="connsiteX12" fmla="*/ 5461248 w 6156088"/>
              <a:gd name="connsiteY12" fmla="*/ 392395 h 3124124"/>
              <a:gd name="connsiteX13" fmla="*/ 5472078 w 6156088"/>
              <a:gd name="connsiteY13" fmla="*/ 483805 h 3124124"/>
              <a:gd name="connsiteX14" fmla="*/ 4143674 w 6156088"/>
              <a:gd name="connsiteY14" fmla="*/ 285799 h 3124124"/>
              <a:gd name="connsiteX15" fmla="*/ 4249410 w 6156088"/>
              <a:gd name="connsiteY15" fmla="*/ 169223 h 3124124"/>
              <a:gd name="connsiteX16" fmla="*/ 3155137 w 6156088"/>
              <a:gd name="connsiteY16" fmla="*/ 341339 h 3124124"/>
              <a:gd name="connsiteX17" fmla="*/ 3206295 w 6156088"/>
              <a:gd name="connsiteY17" fmla="*/ 240817 h 3124124"/>
              <a:gd name="connsiteX18" fmla="*/ 1995028 w 6156088"/>
              <a:gd name="connsiteY18" fmla="*/ 375473 h 3124124"/>
              <a:gd name="connsiteX19" fmla="*/ 2180281 w 6156088"/>
              <a:gd name="connsiteY19" fmla="*/ 472957 h 3124124"/>
              <a:gd name="connsiteX20" fmla="*/ 588105 w 6156088"/>
              <a:gd name="connsiteY20" fmla="*/ 1141823 h 3124124"/>
              <a:gd name="connsiteX21" fmla="*/ 555757 w 6156088"/>
              <a:gd name="connsiteY21" fmla="*/ 1039205 h 312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56088" h="3124124" fill="none" extrusionOk="0">
                <a:moveTo>
                  <a:pt x="555757" y="1039205"/>
                </a:moveTo>
                <a:cubicBezTo>
                  <a:pt x="521003" y="849577"/>
                  <a:pt x="593070" y="650851"/>
                  <a:pt x="801288" y="499498"/>
                </a:cubicBezTo>
                <a:cubicBezTo>
                  <a:pt x="1200274" y="274760"/>
                  <a:pt x="1582485" y="168980"/>
                  <a:pt x="1995741" y="376196"/>
                </a:cubicBezTo>
                <a:cubicBezTo>
                  <a:pt x="2204251" y="110155"/>
                  <a:pt x="2795717" y="-21558"/>
                  <a:pt x="3200025" y="248194"/>
                </a:cubicBezTo>
                <a:cubicBezTo>
                  <a:pt x="3260329" y="132238"/>
                  <a:pt x="3501260" y="43093"/>
                  <a:pt x="3669284" y="14463"/>
                </a:cubicBezTo>
                <a:cubicBezTo>
                  <a:pt x="3875447" y="-26234"/>
                  <a:pt x="4096957" y="20108"/>
                  <a:pt x="4251263" y="179420"/>
                </a:cubicBezTo>
                <a:cubicBezTo>
                  <a:pt x="4453325" y="15140"/>
                  <a:pt x="4728219" y="-41617"/>
                  <a:pt x="5053549" y="49899"/>
                </a:cubicBezTo>
                <a:cubicBezTo>
                  <a:pt x="5254085" y="121477"/>
                  <a:pt x="5409665" y="259439"/>
                  <a:pt x="5460393" y="403243"/>
                </a:cubicBezTo>
                <a:cubicBezTo>
                  <a:pt x="5686729" y="461992"/>
                  <a:pt x="5883040" y="576743"/>
                  <a:pt x="5982520" y="746173"/>
                </a:cubicBezTo>
                <a:cubicBezTo>
                  <a:pt x="6032008" y="898138"/>
                  <a:pt x="6049308" y="988029"/>
                  <a:pt x="5959150" y="1118031"/>
                </a:cubicBezTo>
                <a:cubicBezTo>
                  <a:pt x="6126099" y="1280872"/>
                  <a:pt x="6193719" y="1450121"/>
                  <a:pt x="6129867" y="1686593"/>
                </a:cubicBezTo>
                <a:cubicBezTo>
                  <a:pt x="6105022" y="1991865"/>
                  <a:pt x="5711291" y="2138047"/>
                  <a:pt x="5330146" y="2184283"/>
                </a:cubicBezTo>
                <a:cubicBezTo>
                  <a:pt x="5327756" y="2358807"/>
                  <a:pt x="5189880" y="2476529"/>
                  <a:pt x="5043859" y="2610740"/>
                </a:cubicBezTo>
                <a:cubicBezTo>
                  <a:pt x="4763263" y="2742934"/>
                  <a:pt x="4352580" y="2724328"/>
                  <a:pt x="4069145" y="2662375"/>
                </a:cubicBezTo>
                <a:cubicBezTo>
                  <a:pt x="3959093" y="2940765"/>
                  <a:pt x="3709376" y="3068204"/>
                  <a:pt x="3372595" y="3117326"/>
                </a:cubicBezTo>
                <a:cubicBezTo>
                  <a:pt x="3048045" y="3162591"/>
                  <a:pt x="2614109" y="3009969"/>
                  <a:pt x="2348433" y="2839626"/>
                </a:cubicBezTo>
                <a:cubicBezTo>
                  <a:pt x="1860885" y="3000511"/>
                  <a:pt x="1145046" y="2934098"/>
                  <a:pt x="827081" y="2565252"/>
                </a:cubicBezTo>
                <a:cubicBezTo>
                  <a:pt x="552467" y="2605174"/>
                  <a:pt x="258291" y="2488935"/>
                  <a:pt x="158177" y="2259927"/>
                </a:cubicBezTo>
                <a:cubicBezTo>
                  <a:pt x="87343" y="2117730"/>
                  <a:pt x="152907" y="1954328"/>
                  <a:pt x="301106" y="1847789"/>
                </a:cubicBezTo>
                <a:cubicBezTo>
                  <a:pt x="95602" y="1767347"/>
                  <a:pt x="-47450" y="1596034"/>
                  <a:pt x="-713" y="1424947"/>
                </a:cubicBezTo>
                <a:cubicBezTo>
                  <a:pt x="-292" y="1225826"/>
                  <a:pt x="259729" y="1098304"/>
                  <a:pt x="550485" y="1049112"/>
                </a:cubicBezTo>
                <a:cubicBezTo>
                  <a:pt x="552505" y="1045904"/>
                  <a:pt x="553930" y="1042510"/>
                  <a:pt x="555757" y="1039205"/>
                </a:cubicBezTo>
                <a:close/>
              </a:path>
              <a:path w="6156088" h="3124124" fill="none" extrusionOk="0">
                <a:moveTo>
                  <a:pt x="668762" y="1893060"/>
                </a:moveTo>
                <a:cubicBezTo>
                  <a:pt x="563197" y="1912879"/>
                  <a:pt x="430755" y="1895638"/>
                  <a:pt x="307804" y="1835422"/>
                </a:cubicBezTo>
                <a:moveTo>
                  <a:pt x="987254" y="2523814"/>
                </a:moveTo>
                <a:cubicBezTo>
                  <a:pt x="935265" y="2542920"/>
                  <a:pt x="881426" y="2556822"/>
                  <a:pt x="829361" y="2551367"/>
                </a:cubicBezTo>
                <a:moveTo>
                  <a:pt x="2348148" y="2826898"/>
                </a:moveTo>
                <a:cubicBezTo>
                  <a:pt x="2313724" y="2778056"/>
                  <a:pt x="2268518" y="2741561"/>
                  <a:pt x="2252957" y="2701065"/>
                </a:cubicBezTo>
                <a:moveTo>
                  <a:pt x="4107906" y="2513111"/>
                </a:moveTo>
                <a:cubicBezTo>
                  <a:pt x="4105945" y="2556593"/>
                  <a:pt x="4083383" y="2604473"/>
                  <a:pt x="4069858" y="2651166"/>
                </a:cubicBezTo>
                <a:moveTo>
                  <a:pt x="4863452" y="1659980"/>
                </a:moveTo>
                <a:cubicBezTo>
                  <a:pt x="5143760" y="1744743"/>
                  <a:pt x="5279742" y="1969765"/>
                  <a:pt x="5326726" y="2176039"/>
                </a:cubicBezTo>
                <a:moveTo>
                  <a:pt x="5956300" y="1110365"/>
                </a:moveTo>
                <a:cubicBezTo>
                  <a:pt x="5912361" y="1184330"/>
                  <a:pt x="5856329" y="1262348"/>
                  <a:pt x="5749957" y="1303887"/>
                </a:cubicBezTo>
                <a:moveTo>
                  <a:pt x="5461248" y="392395"/>
                </a:moveTo>
                <a:cubicBezTo>
                  <a:pt x="5464617" y="418165"/>
                  <a:pt x="5472048" y="453003"/>
                  <a:pt x="5472078" y="483805"/>
                </a:cubicBezTo>
                <a:moveTo>
                  <a:pt x="4143674" y="285799"/>
                </a:moveTo>
                <a:cubicBezTo>
                  <a:pt x="4173507" y="252907"/>
                  <a:pt x="4203188" y="212640"/>
                  <a:pt x="4249410" y="169223"/>
                </a:cubicBezTo>
                <a:moveTo>
                  <a:pt x="3155137" y="341339"/>
                </a:moveTo>
                <a:cubicBezTo>
                  <a:pt x="3164046" y="307032"/>
                  <a:pt x="3182746" y="272023"/>
                  <a:pt x="3206295" y="240817"/>
                </a:cubicBezTo>
                <a:moveTo>
                  <a:pt x="1995028" y="375473"/>
                </a:moveTo>
                <a:cubicBezTo>
                  <a:pt x="2054369" y="394087"/>
                  <a:pt x="2135228" y="441861"/>
                  <a:pt x="2180281" y="472957"/>
                </a:cubicBezTo>
                <a:moveTo>
                  <a:pt x="588105" y="1141823"/>
                </a:moveTo>
                <a:cubicBezTo>
                  <a:pt x="580709" y="1106014"/>
                  <a:pt x="564118" y="1072555"/>
                  <a:pt x="555757" y="1039205"/>
                </a:cubicBezTo>
              </a:path>
              <a:path w="6156088" h="3124124" stroke="0" extrusionOk="0">
                <a:moveTo>
                  <a:pt x="555757" y="1039205"/>
                </a:moveTo>
                <a:cubicBezTo>
                  <a:pt x="500021" y="849471"/>
                  <a:pt x="623385" y="691341"/>
                  <a:pt x="801288" y="499498"/>
                </a:cubicBezTo>
                <a:cubicBezTo>
                  <a:pt x="1098301" y="238431"/>
                  <a:pt x="1578283" y="222302"/>
                  <a:pt x="1995741" y="376196"/>
                </a:cubicBezTo>
                <a:cubicBezTo>
                  <a:pt x="2178492" y="134997"/>
                  <a:pt x="2732658" y="-4514"/>
                  <a:pt x="3200025" y="248194"/>
                </a:cubicBezTo>
                <a:cubicBezTo>
                  <a:pt x="3293247" y="106614"/>
                  <a:pt x="3456669" y="50593"/>
                  <a:pt x="3669284" y="14463"/>
                </a:cubicBezTo>
                <a:cubicBezTo>
                  <a:pt x="3862658" y="17678"/>
                  <a:pt x="4104384" y="50864"/>
                  <a:pt x="4251263" y="179420"/>
                </a:cubicBezTo>
                <a:cubicBezTo>
                  <a:pt x="4441880" y="27230"/>
                  <a:pt x="4772830" y="-40147"/>
                  <a:pt x="5053549" y="49899"/>
                </a:cubicBezTo>
                <a:cubicBezTo>
                  <a:pt x="5265961" y="143427"/>
                  <a:pt x="5451603" y="248861"/>
                  <a:pt x="5460393" y="403243"/>
                </a:cubicBezTo>
                <a:cubicBezTo>
                  <a:pt x="5708586" y="429216"/>
                  <a:pt x="5930784" y="572849"/>
                  <a:pt x="5982520" y="746173"/>
                </a:cubicBezTo>
                <a:cubicBezTo>
                  <a:pt x="6043872" y="877103"/>
                  <a:pt x="6036991" y="995215"/>
                  <a:pt x="5959150" y="1118031"/>
                </a:cubicBezTo>
                <a:cubicBezTo>
                  <a:pt x="6153603" y="1318390"/>
                  <a:pt x="6154084" y="1505032"/>
                  <a:pt x="6129867" y="1686593"/>
                </a:cubicBezTo>
                <a:cubicBezTo>
                  <a:pt x="6025040" y="2009895"/>
                  <a:pt x="5757002" y="2078408"/>
                  <a:pt x="5330146" y="2184283"/>
                </a:cubicBezTo>
                <a:cubicBezTo>
                  <a:pt x="5326916" y="2370144"/>
                  <a:pt x="5250792" y="2495581"/>
                  <a:pt x="5043859" y="2610740"/>
                </a:cubicBezTo>
                <a:cubicBezTo>
                  <a:pt x="4774506" y="2808210"/>
                  <a:pt x="4318558" y="2756801"/>
                  <a:pt x="4069145" y="2662375"/>
                </a:cubicBezTo>
                <a:cubicBezTo>
                  <a:pt x="3975191" y="2896946"/>
                  <a:pt x="3715965" y="3060063"/>
                  <a:pt x="3372595" y="3117326"/>
                </a:cubicBezTo>
                <a:cubicBezTo>
                  <a:pt x="2954295" y="3197973"/>
                  <a:pt x="2525115" y="3010642"/>
                  <a:pt x="2348433" y="2839626"/>
                </a:cubicBezTo>
                <a:cubicBezTo>
                  <a:pt x="1845572" y="3044357"/>
                  <a:pt x="1236219" y="2935759"/>
                  <a:pt x="827081" y="2565252"/>
                </a:cubicBezTo>
                <a:cubicBezTo>
                  <a:pt x="552094" y="2546296"/>
                  <a:pt x="284772" y="2476681"/>
                  <a:pt x="158177" y="2259927"/>
                </a:cubicBezTo>
                <a:cubicBezTo>
                  <a:pt x="96090" y="2106256"/>
                  <a:pt x="137446" y="1963027"/>
                  <a:pt x="301106" y="1847789"/>
                </a:cubicBezTo>
                <a:cubicBezTo>
                  <a:pt x="70803" y="1757315"/>
                  <a:pt x="-15678" y="1571704"/>
                  <a:pt x="-713" y="1424947"/>
                </a:cubicBezTo>
                <a:cubicBezTo>
                  <a:pt x="47132" y="1211263"/>
                  <a:pt x="281751" y="1099610"/>
                  <a:pt x="550485" y="1049112"/>
                </a:cubicBezTo>
                <a:cubicBezTo>
                  <a:pt x="552299" y="1045823"/>
                  <a:pt x="554095" y="1043008"/>
                  <a:pt x="555757" y="1039205"/>
                </a:cubicBezTo>
                <a:close/>
              </a:path>
              <a:path w="6156088" h="3124124" fill="none" stroke="0" extrusionOk="0">
                <a:moveTo>
                  <a:pt x="668762" y="1893060"/>
                </a:moveTo>
                <a:cubicBezTo>
                  <a:pt x="549598" y="1905237"/>
                  <a:pt x="407822" y="1883314"/>
                  <a:pt x="307804" y="1835422"/>
                </a:cubicBezTo>
                <a:moveTo>
                  <a:pt x="987254" y="2523814"/>
                </a:moveTo>
                <a:cubicBezTo>
                  <a:pt x="931650" y="2532101"/>
                  <a:pt x="880890" y="2544182"/>
                  <a:pt x="829361" y="2551367"/>
                </a:cubicBezTo>
                <a:moveTo>
                  <a:pt x="2348148" y="2826898"/>
                </a:moveTo>
                <a:cubicBezTo>
                  <a:pt x="2319439" y="2787403"/>
                  <a:pt x="2282273" y="2743160"/>
                  <a:pt x="2252957" y="2701065"/>
                </a:cubicBezTo>
                <a:moveTo>
                  <a:pt x="4107906" y="2513111"/>
                </a:moveTo>
                <a:cubicBezTo>
                  <a:pt x="4100090" y="2562323"/>
                  <a:pt x="4097050" y="2613095"/>
                  <a:pt x="4069858" y="2651166"/>
                </a:cubicBezTo>
                <a:moveTo>
                  <a:pt x="4863452" y="1659980"/>
                </a:moveTo>
                <a:cubicBezTo>
                  <a:pt x="5180601" y="1769562"/>
                  <a:pt x="5376685" y="1981047"/>
                  <a:pt x="5326726" y="2176039"/>
                </a:cubicBezTo>
                <a:moveTo>
                  <a:pt x="5956300" y="1110365"/>
                </a:moveTo>
                <a:cubicBezTo>
                  <a:pt x="5912788" y="1186245"/>
                  <a:pt x="5850844" y="1240784"/>
                  <a:pt x="5749957" y="1303887"/>
                </a:cubicBezTo>
                <a:moveTo>
                  <a:pt x="5461248" y="392395"/>
                </a:moveTo>
                <a:cubicBezTo>
                  <a:pt x="5469303" y="424101"/>
                  <a:pt x="5476992" y="453593"/>
                  <a:pt x="5472078" y="483805"/>
                </a:cubicBezTo>
                <a:moveTo>
                  <a:pt x="4143674" y="285799"/>
                </a:moveTo>
                <a:cubicBezTo>
                  <a:pt x="4171103" y="247737"/>
                  <a:pt x="4205491" y="192700"/>
                  <a:pt x="4249410" y="169223"/>
                </a:cubicBezTo>
                <a:moveTo>
                  <a:pt x="3155137" y="341339"/>
                </a:moveTo>
                <a:cubicBezTo>
                  <a:pt x="3159963" y="309009"/>
                  <a:pt x="3177306" y="278619"/>
                  <a:pt x="3206295" y="240817"/>
                </a:cubicBezTo>
                <a:moveTo>
                  <a:pt x="1995028" y="375473"/>
                </a:moveTo>
                <a:cubicBezTo>
                  <a:pt x="2065820" y="403901"/>
                  <a:pt x="2119045" y="427851"/>
                  <a:pt x="2180281" y="472957"/>
                </a:cubicBezTo>
                <a:moveTo>
                  <a:pt x="588105" y="1141823"/>
                </a:moveTo>
                <a:cubicBezTo>
                  <a:pt x="578065" y="1112842"/>
                  <a:pt x="562052" y="1077319"/>
                  <a:pt x="555757" y="1039205"/>
                </a:cubicBez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3281118988">
                  <a:prstGeom prst="cloud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ln w="0"/>
              <a:solidFill>
                <a:schemeClr val="tx1"/>
              </a:solidFill>
              <a:latin typeface="Arial" panose="020B0604020202020204" pitchFamily="34" charset="0"/>
              <a:cs typeface="(AH) Manal Black" pitchFamily="2" charset="-78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E216D63-A2EA-4574-AA9E-3E501850C667}"/>
              </a:ext>
            </a:extLst>
          </p:cNvPr>
          <p:cNvSpPr/>
          <p:nvPr/>
        </p:nvSpPr>
        <p:spPr>
          <a:xfrm>
            <a:off x="7937324" y="1041411"/>
            <a:ext cx="2504423" cy="6232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70C0"/>
            </a:solidFill>
          </a:ln>
        </p:spPr>
        <p:txBody>
          <a:bodyPr wrap="squar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r-AE" sz="3600" b="1" dirty="0">
                <a:ln/>
              </a:rPr>
              <a:t>تحدي الدردشة</a:t>
            </a:r>
            <a:endParaRPr lang="en-US" sz="3600" b="1" dirty="0">
              <a:ln/>
            </a:endParaRPr>
          </a:p>
        </p:txBody>
      </p:sp>
      <p:pic>
        <p:nvPicPr>
          <p:cNvPr id="55" name="Picture 6" descr="Vector illustration of Cute brain ... | Stock vector | Colourbox">
            <a:extLst>
              <a:ext uri="{FF2B5EF4-FFF2-40B4-BE49-F238E27FC236}">
                <a16:creationId xmlns:a16="http://schemas.microsoft.com/office/drawing/2014/main" id="{E2F19A66-5DB9-417D-A3A7-B27BADD80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01378" y="1029279"/>
            <a:ext cx="1818371" cy="2250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3CAB7ED-672F-47F6-B129-E4D56F1C3DC4}"/>
              </a:ext>
            </a:extLst>
          </p:cNvPr>
          <p:cNvGrpSpPr/>
          <p:nvPr/>
        </p:nvGrpSpPr>
        <p:grpSpPr>
          <a:xfrm>
            <a:off x="3997343" y="4010288"/>
            <a:ext cx="3042032" cy="1592743"/>
            <a:chOff x="1491008" y="3768377"/>
            <a:chExt cx="6683913" cy="2123657"/>
          </a:xfrm>
        </p:grpSpPr>
        <p:sp>
          <p:nvSpPr>
            <p:cNvPr id="57" name="Flowchart: Alternate Process 56">
              <a:extLst>
                <a:ext uri="{FF2B5EF4-FFF2-40B4-BE49-F238E27FC236}">
                  <a16:creationId xmlns:a16="http://schemas.microsoft.com/office/drawing/2014/main" id="{18413293-5F16-442B-8B29-2445C7BF0AE7}"/>
                </a:ext>
              </a:extLst>
            </p:cNvPr>
            <p:cNvSpPr/>
            <p:nvPr/>
          </p:nvSpPr>
          <p:spPr>
            <a:xfrm>
              <a:off x="2116237" y="3768377"/>
              <a:ext cx="6058684" cy="2123657"/>
            </a:xfrm>
            <a:prstGeom prst="flowChartAlternateProcess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203C440-E6B5-4824-8CC1-4722BCC3CE30}"/>
                </a:ext>
              </a:extLst>
            </p:cNvPr>
            <p:cNvSpPr/>
            <p:nvPr/>
          </p:nvSpPr>
          <p:spPr>
            <a:xfrm>
              <a:off x="1491008" y="4247800"/>
              <a:ext cx="6637796" cy="1107996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ar-AE" sz="495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(AH) Manal Black" pitchFamily="2" charset="-78"/>
                </a:rPr>
                <a:t>10</a:t>
              </a:r>
              <a:endParaRPr lang="en-US" sz="49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(AH) Manal Black" pitchFamily="2" charset="-78"/>
              </a:endParaRPr>
            </a:p>
          </p:txBody>
        </p:sp>
      </p:grpSp>
      <p:pic>
        <p:nvPicPr>
          <p:cNvPr id="2050" name="Picture 2" descr="App Insights: غرف دردشة تعارف نص الليل | Apptopia">
            <a:extLst>
              <a:ext uri="{FF2B5EF4-FFF2-40B4-BE49-F238E27FC236}">
                <a16:creationId xmlns:a16="http://schemas.microsoft.com/office/drawing/2014/main" id="{CB845FBB-A691-4A58-B43A-35A66296C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322" y="1678528"/>
            <a:ext cx="2372434" cy="2372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G_6265">
            <a:hlinkClick r:id="" action="ppaction://media"/>
            <a:extLst>
              <a:ext uri="{FF2B5EF4-FFF2-40B4-BE49-F238E27FC236}">
                <a16:creationId xmlns:a16="http://schemas.microsoft.com/office/drawing/2014/main" id="{2D6F82D8-783A-4083-8CDF-E43D1FF92A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94658" y="4116956"/>
            <a:ext cx="1818372" cy="1000105"/>
          </a:xfrm>
          <a:prstGeom prst="rect">
            <a:avLst/>
          </a:prstGeom>
        </p:spPr>
      </p:pic>
      <p:sp>
        <p:nvSpPr>
          <p:cNvPr id="14" name="مستطيل 9">
            <a:extLst>
              <a:ext uri="{FF2B5EF4-FFF2-40B4-BE49-F238E27FC236}">
                <a16:creationId xmlns:a16="http://schemas.microsoft.com/office/drawing/2014/main" id="{2A124091-5108-4C0F-AA6A-E9B768EF7710}"/>
              </a:ext>
            </a:extLst>
          </p:cNvPr>
          <p:cNvSpPr/>
          <p:nvPr/>
        </p:nvSpPr>
        <p:spPr>
          <a:xfrm>
            <a:off x="4608068" y="1480523"/>
            <a:ext cx="1357312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rtl="1">
              <a:defRPr/>
            </a:pPr>
            <a:r>
              <a:rPr lang="ar-EG" sz="4000" b="1" dirty="0">
                <a:solidFill>
                  <a:srgbClr val="ED7D31">
                    <a:lumMod val="50000"/>
                  </a:srgbClr>
                </a:solidFill>
                <a:latin typeface="Calibri" panose="020F0502020204030204"/>
                <a:cs typeface="Arial" panose="020B0604020202020204" pitchFamily="34" charset="0"/>
              </a:rPr>
              <a:t> 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C3F212-75F8-4D73-AA37-691F12A50FCF}"/>
              </a:ext>
            </a:extLst>
          </p:cNvPr>
          <p:cNvSpPr/>
          <p:nvPr/>
        </p:nvSpPr>
        <p:spPr>
          <a:xfrm>
            <a:off x="2875203" y="1248710"/>
            <a:ext cx="457849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ar-AE" sz="2400" dirty="0">
                <a:solidFill>
                  <a:schemeClr val="accent2">
                    <a:lumMod val="75000"/>
                  </a:schemeClr>
                </a:solidFill>
                <a:cs typeface="(AH) Manal Black" pitchFamily="2" charset="-78"/>
              </a:rPr>
              <a:t>قرأت فاطمة 7 قصص قصيرة في شهر مايو ثم قرأت </a:t>
            </a:r>
          </a:p>
          <a:p>
            <a:pPr algn="r"/>
            <a:r>
              <a:rPr lang="ar-AE" sz="2400" dirty="0">
                <a:solidFill>
                  <a:schemeClr val="accent2">
                    <a:lumMod val="75000"/>
                  </a:schemeClr>
                </a:solidFill>
                <a:cs typeface="(AH) Manal Black" pitchFamily="2" charset="-78"/>
              </a:rPr>
              <a:t>3 قصص في شهر يونيو</a:t>
            </a:r>
          </a:p>
          <a:p>
            <a:pPr algn="r"/>
            <a:r>
              <a:rPr lang="ar-AE" sz="2400" dirty="0">
                <a:solidFill>
                  <a:schemeClr val="accent2">
                    <a:lumMod val="75000"/>
                  </a:schemeClr>
                </a:solidFill>
                <a:cs typeface="(AH) Manal Black" pitchFamily="2" charset="-78"/>
              </a:rPr>
              <a:t>كم عدد القصص التي قرأتها فاطمة في الشهرين ؟</a:t>
            </a:r>
            <a:endParaRPr lang="en-US" sz="2400" dirty="0">
              <a:solidFill>
                <a:schemeClr val="accent2">
                  <a:lumMod val="75000"/>
                </a:schemeClr>
              </a:solidFill>
              <a:cs typeface="(AH) Manal Black" pitchFamily="2" charset="-78"/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A98DFBCD-F08C-4F86-AC57-38D6464B1B9D}"/>
              </a:ext>
            </a:extLst>
          </p:cNvPr>
          <p:cNvSpPr/>
          <p:nvPr/>
        </p:nvSpPr>
        <p:spPr>
          <a:xfrm>
            <a:off x="9935500" y="9746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489C9479-6912-46D4-8C0B-790C8ACB0BCC}"/>
              </a:ext>
            </a:extLst>
          </p:cNvPr>
          <p:cNvSpPr/>
          <p:nvPr/>
        </p:nvSpPr>
        <p:spPr>
          <a:xfrm>
            <a:off x="71410" y="13935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</p:spTree>
    <p:extLst>
      <p:ext uri="{BB962C8B-B14F-4D97-AF65-F5344CB8AC3E}">
        <p14:creationId xmlns:p14="http://schemas.microsoft.com/office/powerpoint/2010/main" val="897637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3939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201774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B4D91099-82AD-41BC-9020-027A8AADC410}"/>
              </a:ext>
            </a:extLst>
          </p:cNvPr>
          <p:cNvSpPr/>
          <p:nvPr/>
        </p:nvSpPr>
        <p:spPr>
          <a:xfrm>
            <a:off x="9935500" y="195937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27" name="Frame 26">
            <a:extLst>
              <a:ext uri="{FF2B5EF4-FFF2-40B4-BE49-F238E27FC236}">
                <a16:creationId xmlns:a16="http://schemas.microsoft.com/office/drawing/2014/main" id="{B012DEB7-B72C-4AED-945B-D856D9D734C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مستطيل 8">
            <a:extLst>
              <a:ext uri="{FF2B5EF4-FFF2-40B4-BE49-F238E27FC236}">
                <a16:creationId xmlns:a16="http://schemas.microsoft.com/office/drawing/2014/main" id="{BD738680-FDEC-4694-9109-202E4261A5FA}"/>
              </a:ext>
            </a:extLst>
          </p:cNvPr>
          <p:cNvSpPr/>
          <p:nvPr/>
        </p:nvSpPr>
        <p:spPr>
          <a:xfrm>
            <a:off x="478943" y="1214665"/>
            <a:ext cx="24928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الملاحظة و</a:t>
            </a:r>
          </a:p>
          <a:p>
            <a:pPr algn="ctr"/>
            <a:r>
              <a:rPr lang="ar-AE" sz="3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الحساب</a:t>
            </a:r>
            <a:endParaRPr lang="ar-SA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CD50AC4-F35F-4C16-9238-CF5165FD86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67" t="16601" r="27391" b="5293"/>
          <a:stretch/>
        </p:blipFill>
        <p:spPr>
          <a:xfrm>
            <a:off x="3117131" y="125898"/>
            <a:ext cx="6477443" cy="63240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F6B7FA3-7922-4C37-84D6-42F00AACCD05}"/>
              </a:ext>
            </a:extLst>
          </p:cNvPr>
          <p:cNvSpPr txBox="1"/>
          <p:nvPr/>
        </p:nvSpPr>
        <p:spPr>
          <a:xfrm>
            <a:off x="4150572" y="5107000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3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28222A-4FCA-4EA7-B06F-61EB80CCF599}"/>
              </a:ext>
            </a:extLst>
          </p:cNvPr>
          <p:cNvSpPr txBox="1"/>
          <p:nvPr/>
        </p:nvSpPr>
        <p:spPr>
          <a:xfrm>
            <a:off x="5051720" y="5146757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6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03DBC1-3F47-4B37-AA44-CBB8E3852830}"/>
              </a:ext>
            </a:extLst>
          </p:cNvPr>
          <p:cNvSpPr txBox="1"/>
          <p:nvPr/>
        </p:nvSpPr>
        <p:spPr>
          <a:xfrm>
            <a:off x="5813720" y="5146757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9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C120630-40FD-40E3-9CDE-9AF9308F9C92}"/>
              </a:ext>
            </a:extLst>
          </p:cNvPr>
          <p:cNvSpPr txBox="1"/>
          <p:nvPr/>
        </p:nvSpPr>
        <p:spPr>
          <a:xfrm>
            <a:off x="4157200" y="5670218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9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73848B7-9AAC-41D9-9854-AE1F370363B4}"/>
              </a:ext>
            </a:extLst>
          </p:cNvPr>
          <p:cNvSpPr txBox="1"/>
          <p:nvPr/>
        </p:nvSpPr>
        <p:spPr>
          <a:xfrm>
            <a:off x="5058348" y="5709975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6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C79B35E-29D1-42A9-8078-4F3B4EDDE09D}"/>
              </a:ext>
            </a:extLst>
          </p:cNvPr>
          <p:cNvSpPr txBox="1"/>
          <p:nvPr/>
        </p:nvSpPr>
        <p:spPr>
          <a:xfrm>
            <a:off x="5813720" y="5709976"/>
            <a:ext cx="9161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3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906728-B1C5-425D-B7D5-C02230EDACD8}"/>
              </a:ext>
            </a:extLst>
          </p:cNvPr>
          <p:cNvSpPr txBox="1"/>
          <p:nvPr/>
        </p:nvSpPr>
        <p:spPr>
          <a:xfrm>
            <a:off x="6834144" y="5126880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2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53061FD-272C-471C-A520-2946C21567CD}"/>
              </a:ext>
            </a:extLst>
          </p:cNvPr>
          <p:cNvSpPr txBox="1"/>
          <p:nvPr/>
        </p:nvSpPr>
        <p:spPr>
          <a:xfrm>
            <a:off x="7735292" y="5166637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4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E3FBAD3-0399-4576-90AD-1317174B81F7}"/>
              </a:ext>
            </a:extLst>
          </p:cNvPr>
          <p:cNvSpPr txBox="1"/>
          <p:nvPr/>
        </p:nvSpPr>
        <p:spPr>
          <a:xfrm>
            <a:off x="8490664" y="5166638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6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50D9D6-8D5A-4CA0-B4CF-E32AA93C9F1B}"/>
              </a:ext>
            </a:extLst>
          </p:cNvPr>
          <p:cNvSpPr txBox="1"/>
          <p:nvPr/>
        </p:nvSpPr>
        <p:spPr>
          <a:xfrm>
            <a:off x="6767879" y="5670215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6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AACD760-F894-4F9F-8EF5-C6C651348FF6}"/>
              </a:ext>
            </a:extLst>
          </p:cNvPr>
          <p:cNvSpPr txBox="1"/>
          <p:nvPr/>
        </p:nvSpPr>
        <p:spPr>
          <a:xfrm>
            <a:off x="7669027" y="5709972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2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AFAC71F-DF36-4684-8F4E-7C60B04B0E3F}"/>
              </a:ext>
            </a:extLst>
          </p:cNvPr>
          <p:cNvSpPr txBox="1"/>
          <p:nvPr/>
        </p:nvSpPr>
        <p:spPr>
          <a:xfrm>
            <a:off x="8424399" y="5709973"/>
            <a:ext cx="86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800" b="1" dirty="0">
                <a:solidFill>
                  <a:srgbClr val="C00000"/>
                </a:solidFill>
              </a:rPr>
              <a:t>4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</p:spTree>
    <p:extLst>
      <p:ext uri="{BB962C8B-B14F-4D97-AF65-F5344CB8AC3E}">
        <p14:creationId xmlns:p14="http://schemas.microsoft.com/office/powerpoint/2010/main" val="3053387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3939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201774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8DFDE0D5-3D1B-435F-B8FF-54618707982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629B7D3-BAA2-406A-8284-07A0CC484E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717" t="22982" r="32802" b="4816"/>
          <a:stretch/>
        </p:blipFill>
        <p:spPr>
          <a:xfrm>
            <a:off x="2902226" y="165654"/>
            <a:ext cx="6877878" cy="62081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161489F-D6E8-4831-85BB-53B4A3914944}"/>
              </a:ext>
            </a:extLst>
          </p:cNvPr>
          <p:cNvSpPr txBox="1"/>
          <p:nvPr/>
        </p:nvSpPr>
        <p:spPr>
          <a:xfrm>
            <a:off x="3449173" y="1437864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9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4972DD-76AC-4BD9-AFC8-29DFCE838750}"/>
              </a:ext>
            </a:extLst>
          </p:cNvPr>
          <p:cNvSpPr txBox="1"/>
          <p:nvPr/>
        </p:nvSpPr>
        <p:spPr>
          <a:xfrm>
            <a:off x="4429830" y="1404732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5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BC8FE4-2BAF-4C19-B6F3-9483EEC2B3C0}"/>
              </a:ext>
            </a:extLst>
          </p:cNvPr>
          <p:cNvSpPr txBox="1"/>
          <p:nvPr/>
        </p:nvSpPr>
        <p:spPr>
          <a:xfrm>
            <a:off x="5483380" y="1404732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4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273412-3A97-4A46-BCBE-5BD8154F150C}"/>
              </a:ext>
            </a:extLst>
          </p:cNvPr>
          <p:cNvSpPr txBox="1"/>
          <p:nvPr/>
        </p:nvSpPr>
        <p:spPr>
          <a:xfrm>
            <a:off x="3452194" y="2001082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9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CF40AF-8515-4E63-A871-DD75C2E3CC62}"/>
              </a:ext>
            </a:extLst>
          </p:cNvPr>
          <p:cNvSpPr txBox="1"/>
          <p:nvPr/>
        </p:nvSpPr>
        <p:spPr>
          <a:xfrm>
            <a:off x="4475933" y="2032051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4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FC1C1C-ED4A-4E43-AF5A-4C0EA36065AF}"/>
              </a:ext>
            </a:extLst>
          </p:cNvPr>
          <p:cNvSpPr txBox="1"/>
          <p:nvPr/>
        </p:nvSpPr>
        <p:spPr>
          <a:xfrm>
            <a:off x="5314125" y="1967950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5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B0A807-6360-40FD-9C47-56F6D0E264DB}"/>
              </a:ext>
            </a:extLst>
          </p:cNvPr>
          <p:cNvSpPr txBox="1"/>
          <p:nvPr/>
        </p:nvSpPr>
        <p:spPr>
          <a:xfrm>
            <a:off x="6751985" y="1417987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9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EA50C8-6195-4A15-96D6-755DBD76694A}"/>
              </a:ext>
            </a:extLst>
          </p:cNvPr>
          <p:cNvSpPr txBox="1"/>
          <p:nvPr/>
        </p:nvSpPr>
        <p:spPr>
          <a:xfrm>
            <a:off x="7560366" y="1384855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8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170294-BACF-4F90-AFA7-274D6BEC42E0}"/>
              </a:ext>
            </a:extLst>
          </p:cNvPr>
          <p:cNvSpPr txBox="1"/>
          <p:nvPr/>
        </p:nvSpPr>
        <p:spPr>
          <a:xfrm>
            <a:off x="8613916" y="1384855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1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542070-190A-46E4-A89C-CF039C1D0755}"/>
              </a:ext>
            </a:extLst>
          </p:cNvPr>
          <p:cNvSpPr txBox="1"/>
          <p:nvPr/>
        </p:nvSpPr>
        <p:spPr>
          <a:xfrm>
            <a:off x="6692351" y="2113727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9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C57822-720F-40BD-9AC7-845A74372A62}"/>
              </a:ext>
            </a:extLst>
          </p:cNvPr>
          <p:cNvSpPr txBox="1"/>
          <p:nvPr/>
        </p:nvSpPr>
        <p:spPr>
          <a:xfrm>
            <a:off x="7500732" y="2080595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1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581F3A-1EC1-40B1-A096-56904F9726E5}"/>
              </a:ext>
            </a:extLst>
          </p:cNvPr>
          <p:cNvSpPr txBox="1"/>
          <p:nvPr/>
        </p:nvSpPr>
        <p:spPr>
          <a:xfrm>
            <a:off x="8554282" y="2080595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8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129192-5A52-4C8B-A50A-7D3CC83306AD}"/>
              </a:ext>
            </a:extLst>
          </p:cNvPr>
          <p:cNvSpPr txBox="1"/>
          <p:nvPr/>
        </p:nvSpPr>
        <p:spPr>
          <a:xfrm>
            <a:off x="6724963" y="3192695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7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F56BBD5-1827-467F-B669-3A8F7576530D}"/>
              </a:ext>
            </a:extLst>
          </p:cNvPr>
          <p:cNvSpPr txBox="1"/>
          <p:nvPr/>
        </p:nvSpPr>
        <p:spPr>
          <a:xfrm>
            <a:off x="7653132" y="3200405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3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DC4756C-A7A5-4C22-BFDE-1A371A46F88D}"/>
              </a:ext>
            </a:extLst>
          </p:cNvPr>
          <p:cNvSpPr txBox="1"/>
          <p:nvPr/>
        </p:nvSpPr>
        <p:spPr>
          <a:xfrm>
            <a:off x="8681905" y="3154025"/>
            <a:ext cx="455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4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3E3AB0-3D97-4894-BDDA-CB2570B72A86}"/>
              </a:ext>
            </a:extLst>
          </p:cNvPr>
          <p:cNvSpPr txBox="1"/>
          <p:nvPr/>
        </p:nvSpPr>
        <p:spPr>
          <a:xfrm>
            <a:off x="6844751" y="3843135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7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68F8BE9-36DA-41EE-A82E-259305EBA316}"/>
              </a:ext>
            </a:extLst>
          </p:cNvPr>
          <p:cNvSpPr txBox="1"/>
          <p:nvPr/>
        </p:nvSpPr>
        <p:spPr>
          <a:xfrm>
            <a:off x="7653132" y="3810003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4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365575-ECA6-4678-A361-DFE3114DBE84}"/>
              </a:ext>
            </a:extLst>
          </p:cNvPr>
          <p:cNvSpPr txBox="1"/>
          <p:nvPr/>
        </p:nvSpPr>
        <p:spPr>
          <a:xfrm>
            <a:off x="8706682" y="3810003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3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72E25C-496D-4B24-82F0-5CFE6F54C290}"/>
              </a:ext>
            </a:extLst>
          </p:cNvPr>
          <p:cNvSpPr txBox="1"/>
          <p:nvPr/>
        </p:nvSpPr>
        <p:spPr>
          <a:xfrm>
            <a:off x="6844751" y="4876807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5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C10CD6B-2928-4400-A3A9-136F56AA4270}"/>
              </a:ext>
            </a:extLst>
          </p:cNvPr>
          <p:cNvSpPr txBox="1"/>
          <p:nvPr/>
        </p:nvSpPr>
        <p:spPr>
          <a:xfrm>
            <a:off x="7653132" y="4843675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2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436B5AE-CF11-471B-9C8E-C554747F6679}"/>
              </a:ext>
            </a:extLst>
          </p:cNvPr>
          <p:cNvSpPr txBox="1"/>
          <p:nvPr/>
        </p:nvSpPr>
        <p:spPr>
          <a:xfrm>
            <a:off x="8706682" y="4843675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3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A634483-B4F4-4CD1-94A0-C44279D86256}"/>
              </a:ext>
            </a:extLst>
          </p:cNvPr>
          <p:cNvSpPr txBox="1"/>
          <p:nvPr/>
        </p:nvSpPr>
        <p:spPr>
          <a:xfrm>
            <a:off x="6844751" y="5605677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5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631B1A7-59C7-4242-AE7B-78FEFE7EC8A7}"/>
              </a:ext>
            </a:extLst>
          </p:cNvPr>
          <p:cNvSpPr txBox="1"/>
          <p:nvPr/>
        </p:nvSpPr>
        <p:spPr>
          <a:xfrm>
            <a:off x="7653132" y="5572545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3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CD023AD-8F85-48D9-A467-A7C201C013C7}"/>
              </a:ext>
            </a:extLst>
          </p:cNvPr>
          <p:cNvSpPr txBox="1"/>
          <p:nvPr/>
        </p:nvSpPr>
        <p:spPr>
          <a:xfrm>
            <a:off x="8706682" y="5572545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2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238E8A9-1ECD-4A2A-B228-AF4987725B47}"/>
              </a:ext>
            </a:extLst>
          </p:cNvPr>
          <p:cNvSpPr txBox="1"/>
          <p:nvPr/>
        </p:nvSpPr>
        <p:spPr>
          <a:xfrm>
            <a:off x="3438938" y="3233537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5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60B8187-9685-441A-9EB5-5B85ED7D511A}"/>
              </a:ext>
            </a:extLst>
          </p:cNvPr>
          <p:cNvSpPr txBox="1"/>
          <p:nvPr/>
        </p:nvSpPr>
        <p:spPr>
          <a:xfrm>
            <a:off x="4247319" y="3200405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1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FDA1E71-1E07-4A71-AB8F-188AB451EA8E}"/>
              </a:ext>
            </a:extLst>
          </p:cNvPr>
          <p:cNvSpPr txBox="1"/>
          <p:nvPr/>
        </p:nvSpPr>
        <p:spPr>
          <a:xfrm>
            <a:off x="5300869" y="3200405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4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1D7181A-ED47-4B13-99B3-703CAFD719B2}"/>
              </a:ext>
            </a:extLst>
          </p:cNvPr>
          <p:cNvSpPr txBox="1"/>
          <p:nvPr/>
        </p:nvSpPr>
        <p:spPr>
          <a:xfrm>
            <a:off x="3525078" y="3929277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5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270D6C5-6CC2-4F20-A97A-9144969AB598}"/>
              </a:ext>
            </a:extLst>
          </p:cNvPr>
          <p:cNvSpPr txBox="1"/>
          <p:nvPr/>
        </p:nvSpPr>
        <p:spPr>
          <a:xfrm>
            <a:off x="4333459" y="3896145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4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673ACAD-6505-4DEC-9A80-914D2A274853}"/>
              </a:ext>
            </a:extLst>
          </p:cNvPr>
          <p:cNvSpPr txBox="1"/>
          <p:nvPr/>
        </p:nvSpPr>
        <p:spPr>
          <a:xfrm>
            <a:off x="5387009" y="3896145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1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EFF2E7B-3E70-48A4-88E8-B383AF252935}"/>
              </a:ext>
            </a:extLst>
          </p:cNvPr>
          <p:cNvSpPr txBox="1"/>
          <p:nvPr/>
        </p:nvSpPr>
        <p:spPr>
          <a:xfrm>
            <a:off x="3677478" y="5088842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8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B6C066B-1D0E-4D56-A7A4-EA272F373315}"/>
              </a:ext>
            </a:extLst>
          </p:cNvPr>
          <p:cNvSpPr txBox="1"/>
          <p:nvPr/>
        </p:nvSpPr>
        <p:spPr>
          <a:xfrm>
            <a:off x="4485859" y="5055710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5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4AE5360-B48F-4C3B-85DE-08FDCFCEBA05}"/>
              </a:ext>
            </a:extLst>
          </p:cNvPr>
          <p:cNvSpPr txBox="1"/>
          <p:nvPr/>
        </p:nvSpPr>
        <p:spPr>
          <a:xfrm>
            <a:off x="5539409" y="5055710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3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FC27FE3-6FAC-4A93-A401-7BA65E0F49DD}"/>
              </a:ext>
            </a:extLst>
          </p:cNvPr>
          <p:cNvSpPr txBox="1"/>
          <p:nvPr/>
        </p:nvSpPr>
        <p:spPr>
          <a:xfrm>
            <a:off x="3578087" y="5705066"/>
            <a:ext cx="503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8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6F1CEF-CF37-45A5-BB5E-231167DDF262}"/>
              </a:ext>
            </a:extLst>
          </p:cNvPr>
          <p:cNvSpPr txBox="1"/>
          <p:nvPr/>
        </p:nvSpPr>
        <p:spPr>
          <a:xfrm>
            <a:off x="4386468" y="5671934"/>
            <a:ext cx="5102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3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C1AF45-F56A-4857-A145-105DF4614B13}"/>
              </a:ext>
            </a:extLst>
          </p:cNvPr>
          <p:cNvSpPr txBox="1"/>
          <p:nvPr/>
        </p:nvSpPr>
        <p:spPr>
          <a:xfrm>
            <a:off x="5440018" y="5671934"/>
            <a:ext cx="430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5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</p:spTree>
    <p:extLst>
      <p:ext uri="{BB962C8B-B14F-4D97-AF65-F5344CB8AC3E}">
        <p14:creationId xmlns:p14="http://schemas.microsoft.com/office/powerpoint/2010/main" val="555234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35" grpId="0"/>
      <p:bldP spid="36" grpId="0"/>
      <p:bldP spid="38" grpId="0"/>
      <p:bldP spid="39" grpId="0"/>
      <p:bldP spid="40" grpId="0"/>
      <p:bldP spid="41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5" grpId="0"/>
      <p:bldP spid="56" grpId="0"/>
      <p:bldP spid="5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-139395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9609897" y="3758519"/>
            <a:ext cx="4177525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-2017741" y="3772586"/>
            <a:ext cx="4243793" cy="252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4293171F-5F57-4992-8204-7E53BADEDA0E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094A525-2908-4A3D-8F63-168B46C39A5D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ame 36">
            <a:extLst>
              <a:ext uri="{FF2B5EF4-FFF2-40B4-BE49-F238E27FC236}">
                <a16:creationId xmlns:a16="http://schemas.microsoft.com/office/drawing/2014/main" id="{2515F4CA-86C0-4DE8-8993-417E9ABDD1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ame 29">
            <a:extLst>
              <a:ext uri="{FF2B5EF4-FFF2-40B4-BE49-F238E27FC236}">
                <a16:creationId xmlns:a16="http://schemas.microsoft.com/office/drawing/2014/main" id="{CD7A7C63-109D-4135-86FB-2557EDDFF180}"/>
              </a:ext>
            </a:extLst>
          </p:cNvPr>
          <p:cNvSpPr/>
          <p:nvPr/>
        </p:nvSpPr>
        <p:spPr>
          <a:xfrm>
            <a:off x="0" y="-39756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8140C2A8-A7AB-499E-9E24-4C77E19EAF5A}"/>
              </a:ext>
            </a:extLst>
          </p:cNvPr>
          <p:cNvSpPr/>
          <p:nvPr/>
        </p:nvSpPr>
        <p:spPr>
          <a:xfrm>
            <a:off x="10177670" y="768625"/>
            <a:ext cx="1963146" cy="516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b="1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اليوم :</a:t>
            </a:r>
            <a:r>
              <a:rPr lang="ar-AE" b="1" kern="0" dirty="0">
                <a:solidFill>
                  <a:schemeClr val="tx1"/>
                </a:solidFill>
                <a:latin typeface="Adobe Arabic" pitchFamily="18" charset="-78"/>
                <a:cs typeface="(AH) Manal Black" pitchFamily="2" charset="-78"/>
              </a:rPr>
              <a:t>الأربعاء </a:t>
            </a:r>
            <a:r>
              <a:rPr lang="ar-AE" b="1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/ التاريخ : </a:t>
            </a:r>
          </a:p>
          <a:p>
            <a:pPr algn="ctr" defTabSz="685800" rtl="1">
              <a:defRPr/>
            </a:pPr>
            <a:r>
              <a:rPr lang="en-US" b="1" dirty="0">
                <a:solidFill>
                  <a:schemeClr val="tx1"/>
                </a:solidFill>
                <a:cs typeface="(AH) Manal Black" pitchFamily="2" charset="-78"/>
              </a:rPr>
              <a:t>28</a:t>
            </a:r>
            <a:r>
              <a:rPr lang="en-US" b="1" kern="0" dirty="0">
                <a:solidFill>
                  <a:schemeClr val="tx1"/>
                </a:solidFill>
                <a:cs typeface="(AH) Manal Black" pitchFamily="2" charset="-78"/>
              </a:rPr>
              <a:t>/10/2020</a:t>
            </a:r>
            <a:endParaRPr lang="ar-AE" dirty="0">
              <a:solidFill>
                <a:schemeClr val="tx1"/>
              </a:solidFill>
            </a:endParaRP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13CF0B26-4D1C-42CD-A9BB-87884F2B5C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399"/>
            </a:avLst>
          </a:prstGeom>
          <a:solidFill>
            <a:srgbClr val="E8D1BA"/>
          </a:solidFill>
          <a:ln w="38100">
            <a:solidFill>
              <a:srgbClr val="C0804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D1A8AF8-83ED-47C7-B360-33ED887EFF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743" t="26848" r="28891" b="9352"/>
          <a:stretch/>
        </p:blipFill>
        <p:spPr>
          <a:xfrm>
            <a:off x="3260551" y="331305"/>
            <a:ext cx="6479798" cy="61948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C1761D2-B7AB-4CA2-9BBF-C5E1A9462097}"/>
              </a:ext>
            </a:extLst>
          </p:cNvPr>
          <p:cNvSpPr txBox="1"/>
          <p:nvPr/>
        </p:nvSpPr>
        <p:spPr>
          <a:xfrm>
            <a:off x="5266790" y="2811625"/>
            <a:ext cx="48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8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EEBAB8-3153-4111-9E3F-CE15E4DF29CA}"/>
              </a:ext>
            </a:extLst>
          </p:cNvPr>
          <p:cNvSpPr txBox="1"/>
          <p:nvPr/>
        </p:nvSpPr>
        <p:spPr>
          <a:xfrm>
            <a:off x="6326995" y="2743201"/>
            <a:ext cx="48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6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BABD8D-C856-4908-9280-0786244309C3}"/>
              </a:ext>
            </a:extLst>
          </p:cNvPr>
          <p:cNvSpPr txBox="1"/>
          <p:nvPr/>
        </p:nvSpPr>
        <p:spPr>
          <a:xfrm>
            <a:off x="7088996" y="2723325"/>
            <a:ext cx="48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2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02844E-E795-45F9-8A9A-23B7CC0571CC}"/>
              </a:ext>
            </a:extLst>
          </p:cNvPr>
          <p:cNvSpPr txBox="1"/>
          <p:nvPr/>
        </p:nvSpPr>
        <p:spPr>
          <a:xfrm>
            <a:off x="5286702" y="3438942"/>
            <a:ext cx="48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6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2D9EBC-D632-4B08-8BF7-BC109DA3BD45}"/>
              </a:ext>
            </a:extLst>
          </p:cNvPr>
          <p:cNvSpPr txBox="1"/>
          <p:nvPr/>
        </p:nvSpPr>
        <p:spPr>
          <a:xfrm>
            <a:off x="6346875" y="3452194"/>
            <a:ext cx="48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2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74136D-E2EC-4FCA-BE3D-8E4016388738}"/>
              </a:ext>
            </a:extLst>
          </p:cNvPr>
          <p:cNvSpPr txBox="1"/>
          <p:nvPr/>
        </p:nvSpPr>
        <p:spPr>
          <a:xfrm>
            <a:off x="7108876" y="3432318"/>
            <a:ext cx="48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8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8D7D6E-AD0C-4762-AEF0-2EFD37042A41}"/>
              </a:ext>
            </a:extLst>
          </p:cNvPr>
          <p:cNvSpPr txBox="1"/>
          <p:nvPr/>
        </p:nvSpPr>
        <p:spPr>
          <a:xfrm>
            <a:off x="5286670" y="5100552"/>
            <a:ext cx="48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7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225C0C-902E-4176-932E-AA9B15BFF9AA}"/>
              </a:ext>
            </a:extLst>
          </p:cNvPr>
          <p:cNvSpPr txBox="1"/>
          <p:nvPr/>
        </p:nvSpPr>
        <p:spPr>
          <a:xfrm>
            <a:off x="6346875" y="5032128"/>
            <a:ext cx="48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4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2CEF2C-C588-4116-8F14-F195C7CE553A}"/>
              </a:ext>
            </a:extLst>
          </p:cNvPr>
          <p:cNvSpPr txBox="1"/>
          <p:nvPr/>
        </p:nvSpPr>
        <p:spPr>
          <a:xfrm>
            <a:off x="7108876" y="5009325"/>
            <a:ext cx="48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3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F128CB-568A-47A3-B6F6-C63BD4917F05}"/>
              </a:ext>
            </a:extLst>
          </p:cNvPr>
          <p:cNvSpPr txBox="1"/>
          <p:nvPr/>
        </p:nvSpPr>
        <p:spPr>
          <a:xfrm>
            <a:off x="5314738" y="5659762"/>
            <a:ext cx="48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3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C169D4-63F4-43F0-B781-86F8C08D7D67}"/>
              </a:ext>
            </a:extLst>
          </p:cNvPr>
          <p:cNvSpPr txBox="1"/>
          <p:nvPr/>
        </p:nvSpPr>
        <p:spPr>
          <a:xfrm>
            <a:off x="6366755" y="5565915"/>
            <a:ext cx="48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4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808791-E7D9-426B-A776-1366AC73C71A}"/>
              </a:ext>
            </a:extLst>
          </p:cNvPr>
          <p:cNvSpPr txBox="1"/>
          <p:nvPr/>
        </p:nvSpPr>
        <p:spPr>
          <a:xfrm>
            <a:off x="7128756" y="5546039"/>
            <a:ext cx="48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C00000"/>
                </a:solidFill>
              </a:rPr>
              <a:t>7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DFB06750-B56C-48DF-BD98-7795B6F00BDA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EADAC125-0AF7-4058-8505-A2B17CDE75D7}"/>
              </a:ext>
            </a:extLst>
          </p:cNvPr>
          <p:cNvSpPr/>
          <p:nvPr/>
        </p:nvSpPr>
        <p:spPr>
          <a:xfrm>
            <a:off x="9953563" y="322987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B686E41E-ADE9-41CC-B9A5-CFF565E7C0DE}"/>
              </a:ext>
            </a:extLst>
          </p:cNvPr>
          <p:cNvSpPr/>
          <p:nvPr/>
        </p:nvSpPr>
        <p:spPr>
          <a:xfrm>
            <a:off x="10195733" y="797202"/>
            <a:ext cx="1963146" cy="516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b="1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اليوم :</a:t>
            </a:r>
            <a:r>
              <a:rPr lang="ar-AE" b="1" kern="0" dirty="0">
                <a:solidFill>
                  <a:schemeClr val="tx1"/>
                </a:solidFill>
                <a:latin typeface="Adobe Arabic" pitchFamily="18" charset="-78"/>
                <a:cs typeface="(AH) Manal Black" pitchFamily="2" charset="-78"/>
              </a:rPr>
              <a:t>الأربعاء </a:t>
            </a:r>
            <a:r>
              <a:rPr lang="ar-AE" b="1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/ التاريخ : </a:t>
            </a:r>
          </a:p>
          <a:p>
            <a:pPr algn="ctr" defTabSz="685800" rtl="1">
              <a:defRPr/>
            </a:pPr>
            <a:r>
              <a:rPr lang="en-US" b="1" dirty="0">
                <a:solidFill>
                  <a:schemeClr val="tx1"/>
                </a:solidFill>
                <a:cs typeface="(AH) Manal Black" pitchFamily="2" charset="-78"/>
              </a:rPr>
              <a:t>28</a:t>
            </a:r>
            <a:r>
              <a:rPr lang="en-US" b="1" kern="0" dirty="0">
                <a:solidFill>
                  <a:schemeClr val="tx1"/>
                </a:solidFill>
                <a:cs typeface="(AH) Manal Black" pitchFamily="2" charset="-78"/>
              </a:rPr>
              <a:t>/10/2020</a:t>
            </a:r>
            <a:endParaRPr lang="ar-A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15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المحيط الأزرق العالم قاع البحر الطبقات راية, عالم البحار, أزرق, مرسومة  باليد صورة الخلفية للتحميل مجانا">
            <a:extLst>
              <a:ext uri="{FF2B5EF4-FFF2-40B4-BE49-F238E27FC236}">
                <a16:creationId xmlns:a16="http://schemas.microsoft.com/office/drawing/2014/main" id="{8A2A359C-7812-410D-AF83-F77D55172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12" y="0"/>
            <a:ext cx="122246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47E4F3A5-D2D3-4A90-A4BC-1B988F16C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83" y="800204"/>
            <a:ext cx="7315834" cy="1767993"/>
          </a:xfrm>
          <a:prstGeom prst="rect">
            <a:avLst/>
          </a:prstGeom>
        </p:spPr>
      </p:pic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2580308-6335-4511-8CE2-7EB316B59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662" y="1858838"/>
            <a:ext cx="2316681" cy="107298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BE442CC-2CEF-45D7-B312-F35BBF95F5DD}"/>
              </a:ext>
            </a:extLst>
          </p:cNvPr>
          <p:cNvSpPr txBox="1"/>
          <p:nvPr/>
        </p:nvSpPr>
        <p:spPr>
          <a:xfrm>
            <a:off x="3061249" y="2780228"/>
            <a:ext cx="6546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5400" b="1" dirty="0"/>
              <a:t>( الربط بين الجمع والطرح)</a:t>
            </a:r>
            <a:endParaRPr lang="en-US" sz="5400" b="1" dirty="0"/>
          </a:p>
        </p:txBody>
      </p:sp>
      <p:pic>
        <p:nvPicPr>
          <p:cNvPr id="20" name="Picture 19" descr="A picture containing window&#10;&#10;Description automatically generated">
            <a:extLst>
              <a:ext uri="{FF2B5EF4-FFF2-40B4-BE49-F238E27FC236}">
                <a16:creationId xmlns:a16="http://schemas.microsoft.com/office/drawing/2014/main" id="{40C6E818-0CB4-4402-9DB8-9699FC2B36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304" y="4430635"/>
            <a:ext cx="1363626" cy="1476546"/>
          </a:xfrm>
          <a:prstGeom prst="rect">
            <a:avLst/>
          </a:prstGeom>
        </p:spPr>
      </p:pic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652C63-725B-4094-9E69-656A827B7F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788" y="1056983"/>
            <a:ext cx="1318403" cy="1270627"/>
          </a:xfrm>
          <a:prstGeom prst="rect">
            <a:avLst/>
          </a:prstGeom>
        </p:spPr>
      </p:pic>
      <p:pic>
        <p:nvPicPr>
          <p:cNvPr id="24" name="Picture 2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66279CD7-F027-475D-8646-44D7346116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206" y="4890889"/>
            <a:ext cx="869595" cy="849545"/>
          </a:xfrm>
          <a:prstGeom prst="rect">
            <a:avLst/>
          </a:prstGeom>
        </p:spPr>
      </p:pic>
      <p:pic>
        <p:nvPicPr>
          <p:cNvPr id="26" name="Picture 25" descr="A picture containing window&#10;&#10;Description automatically generated">
            <a:extLst>
              <a:ext uri="{FF2B5EF4-FFF2-40B4-BE49-F238E27FC236}">
                <a16:creationId xmlns:a16="http://schemas.microsoft.com/office/drawing/2014/main" id="{03CB83DB-B2E5-49B8-B37B-DBDF17D680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136" y="269762"/>
            <a:ext cx="1364927" cy="1270627"/>
          </a:xfrm>
          <a:prstGeom prst="rect">
            <a:avLst/>
          </a:prstGeom>
        </p:spPr>
      </p:pic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493E934-C1E3-4202-B164-652577E457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000" y="1813752"/>
            <a:ext cx="1107068" cy="1072989"/>
          </a:xfrm>
          <a:prstGeom prst="rect">
            <a:avLst/>
          </a:prstGeom>
        </p:spPr>
      </p:pic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3CBF6742-8561-4119-BEEC-4575458B69E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02" y="4430635"/>
            <a:ext cx="1015361" cy="1013548"/>
          </a:xfrm>
          <a:prstGeom prst="rect">
            <a:avLst/>
          </a:prstGeom>
        </p:spPr>
      </p:pic>
      <p:sp>
        <p:nvSpPr>
          <p:cNvPr id="1024" name="Oval 1023">
            <a:hlinkClick r:id="" action="ppaction://noaction"/>
            <a:extLst>
              <a:ext uri="{FF2B5EF4-FFF2-40B4-BE49-F238E27FC236}">
                <a16:creationId xmlns:a16="http://schemas.microsoft.com/office/drawing/2014/main" id="{97149050-388F-4CA3-A991-B4007A2B6243}"/>
              </a:ext>
            </a:extLst>
          </p:cNvPr>
          <p:cNvSpPr/>
          <p:nvPr/>
        </p:nvSpPr>
        <p:spPr>
          <a:xfrm>
            <a:off x="5115338" y="3827661"/>
            <a:ext cx="1961322" cy="1205948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600" b="1" dirty="0">
                <a:solidFill>
                  <a:schemeClr val="tx1"/>
                </a:solidFill>
              </a:rPr>
              <a:t>ابدأ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635C0E6A-15AC-4BB7-AD10-44BCA199F0DE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5CD28905-34BC-4C86-851E-33A51089DAD1}"/>
              </a:ext>
            </a:extLst>
          </p:cNvPr>
          <p:cNvSpPr/>
          <p:nvPr/>
        </p:nvSpPr>
        <p:spPr>
          <a:xfrm>
            <a:off x="9953563" y="322987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15627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computer&#10;&#10;Description automatically generated">
            <a:extLst>
              <a:ext uri="{FF2B5EF4-FFF2-40B4-BE49-F238E27FC236}">
                <a16:creationId xmlns:a16="http://schemas.microsoft.com/office/drawing/2014/main" id="{FE3ED79F-F57C-4D84-A3E8-FA051BC4B7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9"/>
          <a:stretch/>
        </p:blipFill>
        <p:spPr>
          <a:xfrm>
            <a:off x="-352614" y="0"/>
            <a:ext cx="12544614" cy="6858050"/>
          </a:xfrm>
          <a:prstGeom prst="rect">
            <a:avLst/>
          </a:prstGeom>
        </p:spPr>
      </p:pic>
      <p:pic>
        <p:nvPicPr>
          <p:cNvPr id="4" name="Picture 2" descr="Cartoon Fish Sticker by Box Office for iOS &amp; Android | GIPHY">
            <a:extLst>
              <a:ext uri="{FF2B5EF4-FFF2-40B4-BE49-F238E27FC236}">
                <a16:creationId xmlns:a16="http://schemas.microsoft.com/office/drawing/2014/main" id="{C1E0563E-9B0A-4C38-A024-0D28912203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172" y="559995"/>
            <a:ext cx="3133522" cy="176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ECAD14-0F79-4A74-A09A-079787B5B2B7}"/>
              </a:ext>
            </a:extLst>
          </p:cNvPr>
          <p:cNvSpPr/>
          <p:nvPr/>
        </p:nvSpPr>
        <p:spPr>
          <a:xfrm>
            <a:off x="9386199" y="4568527"/>
            <a:ext cx="246894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9–5 = 4</a:t>
            </a:r>
            <a:endParaRPr lang="en-US" sz="6000" b="1" cap="none" spc="0" dirty="0">
              <a:ln w="0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3D6E69-7F4F-410F-9BAB-B9A958327F66}"/>
              </a:ext>
            </a:extLst>
          </p:cNvPr>
          <p:cNvSpPr/>
          <p:nvPr/>
        </p:nvSpPr>
        <p:spPr>
          <a:xfrm>
            <a:off x="4635527" y="4414638"/>
            <a:ext cx="256833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5-4=9</a:t>
            </a:r>
            <a:endParaRPr lang="en-US" sz="8000" b="1" cap="none" spc="0" dirty="0">
              <a:ln w="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4F9E4D-7BF5-4579-876E-1BC654431E5E}"/>
              </a:ext>
            </a:extLst>
          </p:cNvPr>
          <p:cNvSpPr/>
          <p:nvPr/>
        </p:nvSpPr>
        <p:spPr>
          <a:xfrm>
            <a:off x="140798" y="4995952"/>
            <a:ext cx="271741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5+4 =9</a:t>
            </a:r>
            <a:endParaRPr lang="en-US" sz="72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632404-57A2-45D2-A2AD-B47024410FC4}"/>
              </a:ext>
            </a:extLst>
          </p:cNvPr>
          <p:cNvSpPr txBox="1"/>
          <p:nvPr/>
        </p:nvSpPr>
        <p:spPr>
          <a:xfrm>
            <a:off x="920288" y="2033976"/>
            <a:ext cx="10351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أصدقائي الأذكياء ساعدوا سمكتنا الصغيرة في </a:t>
            </a:r>
            <a:r>
              <a:rPr lang="ar-AE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العثور على حقيقة الطرح المترابطة </a:t>
            </a:r>
            <a:r>
              <a:rPr lang="ar-BH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en-US" sz="3200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شكل بيضاوي 8">
            <a:extLst>
              <a:ext uri="{FF2B5EF4-FFF2-40B4-BE49-F238E27FC236}">
                <a16:creationId xmlns:a16="http://schemas.microsoft.com/office/drawing/2014/main" id="{C1FCCD71-D7FC-45A5-903E-102972073433}"/>
              </a:ext>
            </a:extLst>
          </p:cNvPr>
          <p:cNvSpPr/>
          <p:nvPr/>
        </p:nvSpPr>
        <p:spPr>
          <a:xfrm>
            <a:off x="5028831" y="4250932"/>
            <a:ext cx="1795230" cy="1650855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ED6C04A3-71F1-465D-800C-E8591013E200}"/>
              </a:ext>
            </a:extLst>
          </p:cNvPr>
          <p:cNvSpPr/>
          <p:nvPr/>
        </p:nvSpPr>
        <p:spPr>
          <a:xfrm>
            <a:off x="-339108" y="4995902"/>
            <a:ext cx="1795230" cy="1650855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4DB6F1-43BF-48F2-BC13-043EC2CF996D}"/>
              </a:ext>
            </a:extLst>
          </p:cNvPr>
          <p:cNvSpPr txBox="1"/>
          <p:nvPr/>
        </p:nvSpPr>
        <p:spPr>
          <a:xfrm>
            <a:off x="7160395" y="2572585"/>
            <a:ext cx="235888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 4 + 5 = 9</a:t>
            </a: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4DBE8EE0-D740-4FBC-BB97-9A4FB28FCE9C}"/>
              </a:ext>
            </a:extLst>
          </p:cNvPr>
          <p:cNvSpPr/>
          <p:nvPr/>
        </p:nvSpPr>
        <p:spPr>
          <a:xfrm>
            <a:off x="71410" y="322235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E7FA6D44-B00D-45CB-AA89-42E8DB438047}"/>
              </a:ext>
            </a:extLst>
          </p:cNvPr>
          <p:cNvSpPr/>
          <p:nvPr/>
        </p:nvSpPr>
        <p:spPr>
          <a:xfrm>
            <a:off x="9953563" y="322987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8907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0.33815 0.5347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01" y="2673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صوت-تشجي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-_خيبة-الأمل_-للمونتاج-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-_خيبة-الأمل_-للمونتاج-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computer&#10;&#10;Description automatically generated">
            <a:extLst>
              <a:ext uri="{FF2B5EF4-FFF2-40B4-BE49-F238E27FC236}">
                <a16:creationId xmlns:a16="http://schemas.microsoft.com/office/drawing/2014/main" id="{FE3ED79F-F57C-4D84-A3E8-FA051BC4B7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9"/>
          <a:stretch/>
        </p:blipFill>
        <p:spPr>
          <a:xfrm>
            <a:off x="-352614" y="0"/>
            <a:ext cx="12544614" cy="6858050"/>
          </a:xfrm>
          <a:prstGeom prst="rect">
            <a:avLst/>
          </a:prstGeom>
        </p:spPr>
      </p:pic>
      <p:pic>
        <p:nvPicPr>
          <p:cNvPr id="4" name="Picture 2" descr="Cartoon Fish Sticker by Box Office for iOS &amp; Android | GIPHY">
            <a:extLst>
              <a:ext uri="{FF2B5EF4-FFF2-40B4-BE49-F238E27FC236}">
                <a16:creationId xmlns:a16="http://schemas.microsoft.com/office/drawing/2014/main" id="{C1E0563E-9B0A-4C38-A024-0D28912203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172" y="559995"/>
            <a:ext cx="3133522" cy="176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ECAD14-0F79-4A74-A09A-079787B5B2B7}"/>
              </a:ext>
            </a:extLst>
          </p:cNvPr>
          <p:cNvSpPr/>
          <p:nvPr/>
        </p:nvSpPr>
        <p:spPr>
          <a:xfrm>
            <a:off x="5138229" y="4535400"/>
            <a:ext cx="256833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>
                  <a:solidFill>
                    <a:schemeClr val="tx1"/>
                  </a:solidFill>
                </a:ln>
                <a:solidFill>
                  <a:srgbClr val="00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7-2=5</a:t>
            </a:r>
            <a:endParaRPr lang="en-US" sz="8000" b="1" cap="none" spc="0" dirty="0">
              <a:ln w="0">
                <a:solidFill>
                  <a:schemeClr val="tx1"/>
                </a:solidFill>
              </a:ln>
              <a:solidFill>
                <a:srgbClr val="00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3D6E69-7F4F-410F-9BAB-B9A958327F66}"/>
              </a:ext>
            </a:extLst>
          </p:cNvPr>
          <p:cNvSpPr/>
          <p:nvPr/>
        </p:nvSpPr>
        <p:spPr>
          <a:xfrm>
            <a:off x="9378946" y="1441298"/>
            <a:ext cx="25090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7+2=9</a:t>
            </a:r>
            <a:endParaRPr lang="en-US" sz="7200" b="1" cap="none" spc="0" dirty="0">
              <a:ln w="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4F9E4D-7BF5-4579-876E-1BC654431E5E}"/>
              </a:ext>
            </a:extLst>
          </p:cNvPr>
          <p:cNvSpPr/>
          <p:nvPr/>
        </p:nvSpPr>
        <p:spPr>
          <a:xfrm>
            <a:off x="61667" y="5088716"/>
            <a:ext cx="308770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>
                  <a:solidFill>
                    <a:schemeClr val="tx1"/>
                  </a:solidFill>
                </a:ln>
                <a:solidFill>
                  <a:srgbClr val="9966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5-7=12</a:t>
            </a:r>
            <a:endParaRPr lang="en-US" sz="8000" b="1" cap="none" spc="0" dirty="0">
              <a:ln w="0">
                <a:solidFill>
                  <a:schemeClr val="tx1"/>
                </a:solidFill>
              </a:ln>
              <a:solidFill>
                <a:srgbClr val="9966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شكل بيضاوي 8">
            <a:extLst>
              <a:ext uri="{FF2B5EF4-FFF2-40B4-BE49-F238E27FC236}">
                <a16:creationId xmlns:a16="http://schemas.microsoft.com/office/drawing/2014/main" id="{C1FCCD71-D7FC-45A5-903E-102972073433}"/>
              </a:ext>
            </a:extLst>
          </p:cNvPr>
          <p:cNvSpPr/>
          <p:nvPr/>
        </p:nvSpPr>
        <p:spPr>
          <a:xfrm>
            <a:off x="9700084" y="1497173"/>
            <a:ext cx="1795230" cy="1650855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ED6C04A3-71F1-465D-800C-E8591013E200}"/>
              </a:ext>
            </a:extLst>
          </p:cNvPr>
          <p:cNvSpPr/>
          <p:nvPr/>
        </p:nvSpPr>
        <p:spPr>
          <a:xfrm>
            <a:off x="-339108" y="4995902"/>
            <a:ext cx="1795230" cy="1650855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7C20AD-8147-458D-8FEF-DC1D3943F03B}"/>
              </a:ext>
            </a:extLst>
          </p:cNvPr>
          <p:cNvSpPr txBox="1"/>
          <p:nvPr/>
        </p:nvSpPr>
        <p:spPr>
          <a:xfrm>
            <a:off x="920288" y="580017"/>
            <a:ext cx="10351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أصدقائي الأذكياء ساعدوا سمكتنا الصغيرة في العثور على  الرقم أربعة ؟ </a:t>
            </a:r>
            <a:endParaRPr lang="en-US" sz="3200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311248-2A43-4286-B458-A98787168129}"/>
              </a:ext>
            </a:extLst>
          </p:cNvPr>
          <p:cNvSpPr txBox="1"/>
          <p:nvPr/>
        </p:nvSpPr>
        <p:spPr>
          <a:xfrm>
            <a:off x="920288" y="566765"/>
            <a:ext cx="10351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أصدقائي الأذكياء ساعدوا سمكتنا الصغيرة في </a:t>
            </a:r>
            <a:r>
              <a:rPr lang="ar-AE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العثور على حقيقة الطرح المترابطة </a:t>
            </a:r>
            <a:r>
              <a:rPr lang="ar-BH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en-US" sz="3200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A801F8-D831-45A2-85A0-754231824C64}"/>
              </a:ext>
            </a:extLst>
          </p:cNvPr>
          <p:cNvSpPr txBox="1"/>
          <p:nvPr/>
        </p:nvSpPr>
        <p:spPr>
          <a:xfrm>
            <a:off x="7160395" y="1105374"/>
            <a:ext cx="235888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 5 + 2 = 7</a:t>
            </a: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DBDBB3B1-67FA-4010-9D92-83924D331ABF}"/>
              </a:ext>
            </a:extLst>
          </p:cNvPr>
          <p:cNvSpPr/>
          <p:nvPr/>
        </p:nvSpPr>
        <p:spPr>
          <a:xfrm>
            <a:off x="9921432" y="11153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8F1DD680-7362-4FF7-A161-93E9B71D7030}"/>
              </a:ext>
            </a:extLst>
          </p:cNvPr>
          <p:cNvSpPr/>
          <p:nvPr/>
        </p:nvSpPr>
        <p:spPr>
          <a:xfrm>
            <a:off x="-158522" y="111512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</p:spTree>
    <p:extLst>
      <p:ext uri="{BB962C8B-B14F-4D97-AF65-F5344CB8AC3E}">
        <p14:creationId xmlns:p14="http://schemas.microsoft.com/office/powerpoint/2010/main" val="7684290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0.00573 0.4087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204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صوت-تشجي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-_خيبة-الأمل_-للمونتاج-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-_خيبة-الأمل_-للمونتاج-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computer&#10;&#10;Description automatically generated">
            <a:extLst>
              <a:ext uri="{FF2B5EF4-FFF2-40B4-BE49-F238E27FC236}">
                <a16:creationId xmlns:a16="http://schemas.microsoft.com/office/drawing/2014/main" id="{FE3ED79F-F57C-4D84-A3E8-FA051BC4B7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9"/>
          <a:stretch/>
        </p:blipFill>
        <p:spPr>
          <a:xfrm>
            <a:off x="-352614" y="0"/>
            <a:ext cx="12544614" cy="6858050"/>
          </a:xfrm>
          <a:prstGeom prst="rect">
            <a:avLst/>
          </a:prstGeom>
        </p:spPr>
      </p:pic>
      <p:pic>
        <p:nvPicPr>
          <p:cNvPr id="4" name="Picture 2" descr="Cartoon Fish Sticker by Box Office for iOS &amp; Android | GIPHY">
            <a:extLst>
              <a:ext uri="{FF2B5EF4-FFF2-40B4-BE49-F238E27FC236}">
                <a16:creationId xmlns:a16="http://schemas.microsoft.com/office/drawing/2014/main" id="{C1E0563E-9B0A-4C38-A024-0D28912203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46172" y="559995"/>
            <a:ext cx="3133522" cy="176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ECAD14-0F79-4A74-A09A-079787B5B2B7}"/>
              </a:ext>
            </a:extLst>
          </p:cNvPr>
          <p:cNvSpPr/>
          <p:nvPr/>
        </p:nvSpPr>
        <p:spPr>
          <a:xfrm>
            <a:off x="281862" y="4638249"/>
            <a:ext cx="25090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0">
                  <a:solidFill>
                    <a:schemeClr val="tx1"/>
                  </a:solidFill>
                </a:ln>
                <a:solidFill>
                  <a:srgbClr val="FF33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3+2=5</a:t>
            </a:r>
            <a:endParaRPr lang="en-US" sz="7200" b="1" cap="none" spc="0" dirty="0">
              <a:ln w="0">
                <a:solidFill>
                  <a:schemeClr val="tx1"/>
                </a:solidFill>
              </a:ln>
              <a:solidFill>
                <a:srgbClr val="FF33CC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3D6E69-7F4F-410F-9BAB-B9A958327F66}"/>
              </a:ext>
            </a:extLst>
          </p:cNvPr>
          <p:cNvSpPr/>
          <p:nvPr/>
        </p:nvSpPr>
        <p:spPr>
          <a:xfrm>
            <a:off x="4635527" y="4227236"/>
            <a:ext cx="256833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5-3=2</a:t>
            </a:r>
            <a:endParaRPr lang="en-US" sz="8000" b="1" cap="none" spc="0" dirty="0">
              <a:ln w="0">
                <a:solidFill>
                  <a:schemeClr val="tx1"/>
                </a:solidFill>
              </a:ln>
              <a:solidFill>
                <a:srgbClr val="00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4F9E4D-7BF5-4579-876E-1BC654431E5E}"/>
              </a:ext>
            </a:extLst>
          </p:cNvPr>
          <p:cNvSpPr/>
          <p:nvPr/>
        </p:nvSpPr>
        <p:spPr>
          <a:xfrm>
            <a:off x="8698187" y="3770750"/>
            <a:ext cx="250902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5+2=7</a:t>
            </a:r>
            <a:endParaRPr lang="en-US" sz="72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شكل بيضاوي 8">
            <a:extLst>
              <a:ext uri="{FF2B5EF4-FFF2-40B4-BE49-F238E27FC236}">
                <a16:creationId xmlns:a16="http://schemas.microsoft.com/office/drawing/2014/main" id="{C1FCCD71-D7FC-45A5-903E-102972073433}"/>
              </a:ext>
            </a:extLst>
          </p:cNvPr>
          <p:cNvSpPr/>
          <p:nvPr/>
        </p:nvSpPr>
        <p:spPr>
          <a:xfrm>
            <a:off x="5028831" y="4250932"/>
            <a:ext cx="1795230" cy="1650855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ED6C04A3-71F1-465D-800C-E8591013E200}"/>
              </a:ext>
            </a:extLst>
          </p:cNvPr>
          <p:cNvSpPr/>
          <p:nvPr/>
        </p:nvSpPr>
        <p:spPr>
          <a:xfrm>
            <a:off x="8856209" y="3598423"/>
            <a:ext cx="1795230" cy="1650855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F7B40B-CB27-460D-B125-3B4D3D1AFD78}"/>
              </a:ext>
            </a:extLst>
          </p:cNvPr>
          <p:cNvSpPr txBox="1"/>
          <p:nvPr/>
        </p:nvSpPr>
        <p:spPr>
          <a:xfrm>
            <a:off x="920288" y="483179"/>
            <a:ext cx="10351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أصدقائي الأذكياء ساعدوا سمكتنا الصغيرة في </a:t>
            </a:r>
            <a:r>
              <a:rPr lang="ar-AE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العثور على حقيقة الجمع المترابطة </a:t>
            </a:r>
            <a:r>
              <a:rPr lang="ar-BH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en-US" sz="3200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C58A68-47DF-4AE9-9016-D3A0040FE166}"/>
              </a:ext>
            </a:extLst>
          </p:cNvPr>
          <p:cNvSpPr txBox="1"/>
          <p:nvPr/>
        </p:nvSpPr>
        <p:spPr>
          <a:xfrm>
            <a:off x="7160395" y="1035040"/>
            <a:ext cx="235888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 5 - 2 = 3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C95FF793-A2E9-4233-AF3F-4A1F68E756A3}"/>
              </a:ext>
            </a:extLst>
          </p:cNvPr>
          <p:cNvSpPr/>
          <p:nvPr/>
        </p:nvSpPr>
        <p:spPr>
          <a:xfrm>
            <a:off x="9921432" y="11153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251558AA-2254-4DF3-B5E0-CBF3D4836067}"/>
              </a:ext>
            </a:extLst>
          </p:cNvPr>
          <p:cNvSpPr/>
          <p:nvPr/>
        </p:nvSpPr>
        <p:spPr>
          <a:xfrm>
            <a:off x="-158522" y="111512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</p:spTree>
    <p:extLst>
      <p:ext uri="{BB962C8B-B14F-4D97-AF65-F5344CB8AC3E}">
        <p14:creationId xmlns:p14="http://schemas.microsoft.com/office/powerpoint/2010/main" val="2327494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-0.39154 0.5861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83" y="293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صوت-تشجي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-_خيبة-الأمل_-للمونتاج-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-_خيبة-الأمل_-للمونتاج-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computer&#10;&#10;Description automatically generated">
            <a:extLst>
              <a:ext uri="{FF2B5EF4-FFF2-40B4-BE49-F238E27FC236}">
                <a16:creationId xmlns:a16="http://schemas.microsoft.com/office/drawing/2014/main" id="{FE3ED79F-F57C-4D84-A3E8-FA051BC4B7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09"/>
          <a:stretch/>
        </p:blipFill>
        <p:spPr>
          <a:xfrm>
            <a:off x="-352614" y="0"/>
            <a:ext cx="12544614" cy="6858050"/>
          </a:xfrm>
          <a:prstGeom prst="rect">
            <a:avLst/>
          </a:prstGeom>
        </p:spPr>
      </p:pic>
      <p:pic>
        <p:nvPicPr>
          <p:cNvPr id="4" name="Picture 2" descr="Cartoon Fish Sticker by Box Office for iOS &amp; Android | GIPHY">
            <a:extLst>
              <a:ext uri="{FF2B5EF4-FFF2-40B4-BE49-F238E27FC236}">
                <a16:creationId xmlns:a16="http://schemas.microsoft.com/office/drawing/2014/main" id="{C1E0563E-9B0A-4C38-A024-0D289122036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58478" y="870545"/>
            <a:ext cx="3133522" cy="176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3ECAD14-0F79-4A74-A09A-079787B5B2B7}"/>
              </a:ext>
            </a:extLst>
          </p:cNvPr>
          <p:cNvSpPr/>
          <p:nvPr/>
        </p:nvSpPr>
        <p:spPr>
          <a:xfrm>
            <a:off x="-12077" y="1065135"/>
            <a:ext cx="328487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9+2=11</a:t>
            </a:r>
            <a:endParaRPr lang="en-US" sz="8000" b="1" cap="none" spc="0" dirty="0">
              <a:ln w="0"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3D6E69-7F4F-410F-9BAB-B9A958327F66}"/>
              </a:ext>
            </a:extLst>
          </p:cNvPr>
          <p:cNvSpPr/>
          <p:nvPr/>
        </p:nvSpPr>
        <p:spPr>
          <a:xfrm>
            <a:off x="8815957" y="3433355"/>
            <a:ext cx="281038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9-7=2</a:t>
            </a:r>
            <a:endParaRPr lang="en-US" sz="8800" b="1" cap="none" spc="0" dirty="0">
              <a:ln w="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4F9E4D-7BF5-4579-876E-1BC654431E5E}"/>
              </a:ext>
            </a:extLst>
          </p:cNvPr>
          <p:cNvSpPr/>
          <p:nvPr/>
        </p:nvSpPr>
        <p:spPr>
          <a:xfrm>
            <a:off x="608710" y="5021114"/>
            <a:ext cx="302679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2+7=9</a:t>
            </a:r>
            <a:endParaRPr lang="en-US" sz="8800" b="1" cap="none" spc="0" dirty="0">
              <a:ln w="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شكل بيضاوي 8">
            <a:extLst>
              <a:ext uri="{FF2B5EF4-FFF2-40B4-BE49-F238E27FC236}">
                <a16:creationId xmlns:a16="http://schemas.microsoft.com/office/drawing/2014/main" id="{C1FCCD71-D7FC-45A5-903E-102972073433}"/>
              </a:ext>
            </a:extLst>
          </p:cNvPr>
          <p:cNvSpPr/>
          <p:nvPr/>
        </p:nvSpPr>
        <p:spPr>
          <a:xfrm>
            <a:off x="9462807" y="3284772"/>
            <a:ext cx="1795230" cy="1650855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ED6C04A3-71F1-465D-800C-E8591013E200}"/>
              </a:ext>
            </a:extLst>
          </p:cNvPr>
          <p:cNvSpPr/>
          <p:nvPr/>
        </p:nvSpPr>
        <p:spPr>
          <a:xfrm>
            <a:off x="-339108" y="4995902"/>
            <a:ext cx="1795230" cy="1650855"/>
          </a:xfrm>
          <a:prstGeom prst="ellips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ED4E9B-3965-46F4-99DA-20AB097B738E}"/>
              </a:ext>
            </a:extLst>
          </p:cNvPr>
          <p:cNvSpPr txBox="1"/>
          <p:nvPr/>
        </p:nvSpPr>
        <p:spPr>
          <a:xfrm>
            <a:off x="920288" y="398776"/>
            <a:ext cx="10351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أصدقائي الأذكياء ساعدوا سمكتنا الصغيرة في </a:t>
            </a:r>
            <a:r>
              <a:rPr lang="ar-AE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العثور على حقيقة الجمع المترابطة </a:t>
            </a:r>
            <a:r>
              <a:rPr lang="ar-BH" sz="32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lang="en-US" sz="3200" b="1" dirty="0"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0F0089-28D3-4408-BEF3-62904247E130}"/>
              </a:ext>
            </a:extLst>
          </p:cNvPr>
          <p:cNvSpPr txBox="1"/>
          <p:nvPr/>
        </p:nvSpPr>
        <p:spPr>
          <a:xfrm>
            <a:off x="7160395" y="950637"/>
            <a:ext cx="235888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 9 - 2 = 7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98CF92F5-CA6B-4FFE-BD2A-A05EBD935A52}"/>
              </a:ext>
            </a:extLst>
          </p:cNvPr>
          <p:cNvSpPr/>
          <p:nvPr/>
        </p:nvSpPr>
        <p:spPr>
          <a:xfrm>
            <a:off x="9921432" y="11153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511EE570-5C29-43A4-A612-F83C04EEF264}"/>
              </a:ext>
            </a:extLst>
          </p:cNvPr>
          <p:cNvSpPr/>
          <p:nvPr/>
        </p:nvSpPr>
        <p:spPr>
          <a:xfrm>
            <a:off x="-158522" y="111512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</p:spTree>
    <p:extLst>
      <p:ext uri="{BB962C8B-B14F-4D97-AF65-F5344CB8AC3E}">
        <p14:creationId xmlns:p14="http://schemas.microsoft.com/office/powerpoint/2010/main" val="3604382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0.64283 0.5370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48" y="2685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صوت-تشجي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-_خيبة-الأمل_-للمونتاج-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صوت-_خيبة-الأمل_-للمونتاج-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08CB5216-B21E-4685-B35B-9E7B8CA7A8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صورة 2" descr="صورة تحتوي على علامة, المصباح, قميص&#10;&#10;تم إنشاء الوصف تلقائياً">
            <a:extLst>
              <a:ext uri="{FF2B5EF4-FFF2-40B4-BE49-F238E27FC236}">
                <a16:creationId xmlns:a16="http://schemas.microsoft.com/office/drawing/2014/main" id="{1F919DBB-1981-4366-8C3F-0B47C9CF1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021" y="2153631"/>
            <a:ext cx="3125326" cy="239889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784B5BFF-C9CE-41BC-BFC8-F2605F8208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006" y="2224949"/>
            <a:ext cx="2720394" cy="221771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4E45749-97C6-4BE2-8B08-6CD2707B3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479" y="2017068"/>
            <a:ext cx="2630484" cy="2648139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04F33B3D-A886-45A1-81CD-E14D09F811A7}"/>
              </a:ext>
            </a:extLst>
          </p:cNvPr>
          <p:cNvSpPr txBox="1"/>
          <p:nvPr/>
        </p:nvSpPr>
        <p:spPr>
          <a:xfrm>
            <a:off x="1902627" y="1308605"/>
            <a:ext cx="8148170" cy="646331"/>
          </a:xfrm>
          <a:custGeom>
            <a:avLst/>
            <a:gdLst>
              <a:gd name="connsiteX0" fmla="*/ 0 w 8148170"/>
              <a:gd name="connsiteY0" fmla="*/ 0 h 646331"/>
              <a:gd name="connsiteX1" fmla="*/ 500530 w 8148170"/>
              <a:gd name="connsiteY1" fmla="*/ 0 h 646331"/>
              <a:gd name="connsiteX2" fmla="*/ 1245506 w 8148170"/>
              <a:gd name="connsiteY2" fmla="*/ 0 h 646331"/>
              <a:gd name="connsiteX3" fmla="*/ 1746036 w 8148170"/>
              <a:gd name="connsiteY3" fmla="*/ 0 h 646331"/>
              <a:gd name="connsiteX4" fmla="*/ 2491012 w 8148170"/>
              <a:gd name="connsiteY4" fmla="*/ 0 h 646331"/>
              <a:gd name="connsiteX5" fmla="*/ 2828579 w 8148170"/>
              <a:gd name="connsiteY5" fmla="*/ 0 h 646331"/>
              <a:gd name="connsiteX6" fmla="*/ 3573555 w 8148170"/>
              <a:gd name="connsiteY6" fmla="*/ 0 h 646331"/>
              <a:gd name="connsiteX7" fmla="*/ 4237048 w 8148170"/>
              <a:gd name="connsiteY7" fmla="*/ 0 h 646331"/>
              <a:gd name="connsiteX8" fmla="*/ 4900542 w 8148170"/>
              <a:gd name="connsiteY8" fmla="*/ 0 h 646331"/>
              <a:gd name="connsiteX9" fmla="*/ 5319591 w 8148170"/>
              <a:gd name="connsiteY9" fmla="*/ 0 h 646331"/>
              <a:gd name="connsiteX10" fmla="*/ 5657158 w 8148170"/>
              <a:gd name="connsiteY10" fmla="*/ 0 h 646331"/>
              <a:gd name="connsiteX11" fmla="*/ 6076207 w 8148170"/>
              <a:gd name="connsiteY11" fmla="*/ 0 h 646331"/>
              <a:gd name="connsiteX12" fmla="*/ 6821182 w 8148170"/>
              <a:gd name="connsiteY12" fmla="*/ 0 h 646331"/>
              <a:gd name="connsiteX13" fmla="*/ 7484676 w 8148170"/>
              <a:gd name="connsiteY13" fmla="*/ 0 h 646331"/>
              <a:gd name="connsiteX14" fmla="*/ 8148170 w 8148170"/>
              <a:gd name="connsiteY14" fmla="*/ 0 h 646331"/>
              <a:gd name="connsiteX15" fmla="*/ 8148170 w 8148170"/>
              <a:gd name="connsiteY15" fmla="*/ 323166 h 646331"/>
              <a:gd name="connsiteX16" fmla="*/ 8148170 w 8148170"/>
              <a:gd name="connsiteY16" fmla="*/ 646331 h 646331"/>
              <a:gd name="connsiteX17" fmla="*/ 7729121 w 8148170"/>
              <a:gd name="connsiteY17" fmla="*/ 646331 h 646331"/>
              <a:gd name="connsiteX18" fmla="*/ 7147109 w 8148170"/>
              <a:gd name="connsiteY18" fmla="*/ 646331 h 646331"/>
              <a:gd name="connsiteX19" fmla="*/ 6402134 w 8148170"/>
              <a:gd name="connsiteY19" fmla="*/ 646331 h 646331"/>
              <a:gd name="connsiteX20" fmla="*/ 6064567 w 8148170"/>
              <a:gd name="connsiteY20" fmla="*/ 646331 h 646331"/>
              <a:gd name="connsiteX21" fmla="*/ 5482554 w 8148170"/>
              <a:gd name="connsiteY21" fmla="*/ 646331 h 646331"/>
              <a:gd name="connsiteX22" fmla="*/ 5144987 w 8148170"/>
              <a:gd name="connsiteY22" fmla="*/ 646331 h 646331"/>
              <a:gd name="connsiteX23" fmla="*/ 4807420 w 8148170"/>
              <a:gd name="connsiteY23" fmla="*/ 646331 h 646331"/>
              <a:gd name="connsiteX24" fmla="*/ 4062445 w 8148170"/>
              <a:gd name="connsiteY24" fmla="*/ 646331 h 646331"/>
              <a:gd name="connsiteX25" fmla="*/ 3724878 w 8148170"/>
              <a:gd name="connsiteY25" fmla="*/ 646331 h 646331"/>
              <a:gd name="connsiteX26" fmla="*/ 3387311 w 8148170"/>
              <a:gd name="connsiteY26" fmla="*/ 646331 h 646331"/>
              <a:gd name="connsiteX27" fmla="*/ 3049744 w 8148170"/>
              <a:gd name="connsiteY27" fmla="*/ 646331 h 646331"/>
              <a:gd name="connsiteX28" fmla="*/ 2549213 w 8148170"/>
              <a:gd name="connsiteY28" fmla="*/ 646331 h 646331"/>
              <a:gd name="connsiteX29" fmla="*/ 1885719 w 8148170"/>
              <a:gd name="connsiteY29" fmla="*/ 646331 h 646331"/>
              <a:gd name="connsiteX30" fmla="*/ 1303707 w 8148170"/>
              <a:gd name="connsiteY30" fmla="*/ 646331 h 646331"/>
              <a:gd name="connsiteX31" fmla="*/ 966140 w 8148170"/>
              <a:gd name="connsiteY31" fmla="*/ 646331 h 646331"/>
              <a:gd name="connsiteX32" fmla="*/ 0 w 8148170"/>
              <a:gd name="connsiteY32" fmla="*/ 646331 h 646331"/>
              <a:gd name="connsiteX33" fmla="*/ 0 w 8148170"/>
              <a:gd name="connsiteY33" fmla="*/ 342555 h 646331"/>
              <a:gd name="connsiteX34" fmla="*/ 0 w 8148170"/>
              <a:gd name="connsiteY3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148170" h="646331" fill="none" extrusionOk="0">
                <a:moveTo>
                  <a:pt x="0" y="0"/>
                </a:moveTo>
                <a:cubicBezTo>
                  <a:pt x="130303" y="-22639"/>
                  <a:pt x="370490" y="45954"/>
                  <a:pt x="500530" y="0"/>
                </a:cubicBezTo>
                <a:cubicBezTo>
                  <a:pt x="630570" y="-45954"/>
                  <a:pt x="910463" y="35914"/>
                  <a:pt x="1245506" y="0"/>
                </a:cubicBezTo>
                <a:cubicBezTo>
                  <a:pt x="1580549" y="-35914"/>
                  <a:pt x="1541492" y="20077"/>
                  <a:pt x="1746036" y="0"/>
                </a:cubicBezTo>
                <a:cubicBezTo>
                  <a:pt x="1950580" y="-20077"/>
                  <a:pt x="2179786" y="60964"/>
                  <a:pt x="2491012" y="0"/>
                </a:cubicBezTo>
                <a:cubicBezTo>
                  <a:pt x="2802238" y="-60964"/>
                  <a:pt x="2730263" y="14952"/>
                  <a:pt x="2828579" y="0"/>
                </a:cubicBezTo>
                <a:cubicBezTo>
                  <a:pt x="2926895" y="-14952"/>
                  <a:pt x="3264853" y="74313"/>
                  <a:pt x="3573555" y="0"/>
                </a:cubicBezTo>
                <a:cubicBezTo>
                  <a:pt x="3882257" y="-74313"/>
                  <a:pt x="4020332" y="59305"/>
                  <a:pt x="4237048" y="0"/>
                </a:cubicBezTo>
                <a:cubicBezTo>
                  <a:pt x="4453764" y="-59305"/>
                  <a:pt x="4629476" y="32806"/>
                  <a:pt x="4900542" y="0"/>
                </a:cubicBezTo>
                <a:cubicBezTo>
                  <a:pt x="5171608" y="-32806"/>
                  <a:pt x="5200472" y="27639"/>
                  <a:pt x="5319591" y="0"/>
                </a:cubicBezTo>
                <a:cubicBezTo>
                  <a:pt x="5438710" y="-27639"/>
                  <a:pt x="5519751" y="6710"/>
                  <a:pt x="5657158" y="0"/>
                </a:cubicBezTo>
                <a:cubicBezTo>
                  <a:pt x="5794565" y="-6710"/>
                  <a:pt x="5932660" y="14497"/>
                  <a:pt x="6076207" y="0"/>
                </a:cubicBezTo>
                <a:cubicBezTo>
                  <a:pt x="6219754" y="-14497"/>
                  <a:pt x="6534508" y="31935"/>
                  <a:pt x="6821182" y="0"/>
                </a:cubicBezTo>
                <a:cubicBezTo>
                  <a:pt x="7107856" y="-31935"/>
                  <a:pt x="7208900" y="61379"/>
                  <a:pt x="7484676" y="0"/>
                </a:cubicBezTo>
                <a:cubicBezTo>
                  <a:pt x="7760452" y="-61379"/>
                  <a:pt x="7916596" y="7296"/>
                  <a:pt x="8148170" y="0"/>
                </a:cubicBezTo>
                <a:cubicBezTo>
                  <a:pt x="8168461" y="155112"/>
                  <a:pt x="8137288" y="174509"/>
                  <a:pt x="8148170" y="323166"/>
                </a:cubicBezTo>
                <a:cubicBezTo>
                  <a:pt x="8159052" y="471823"/>
                  <a:pt x="8116595" y="564179"/>
                  <a:pt x="8148170" y="646331"/>
                </a:cubicBezTo>
                <a:cubicBezTo>
                  <a:pt x="8063472" y="686725"/>
                  <a:pt x="7822639" y="618638"/>
                  <a:pt x="7729121" y="646331"/>
                </a:cubicBezTo>
                <a:cubicBezTo>
                  <a:pt x="7635603" y="674024"/>
                  <a:pt x="7343643" y="609025"/>
                  <a:pt x="7147109" y="646331"/>
                </a:cubicBezTo>
                <a:cubicBezTo>
                  <a:pt x="6950575" y="683637"/>
                  <a:pt x="6608060" y="596033"/>
                  <a:pt x="6402134" y="646331"/>
                </a:cubicBezTo>
                <a:cubicBezTo>
                  <a:pt x="6196208" y="696629"/>
                  <a:pt x="6173950" y="646214"/>
                  <a:pt x="6064567" y="646331"/>
                </a:cubicBezTo>
                <a:cubicBezTo>
                  <a:pt x="5955184" y="646448"/>
                  <a:pt x="5699669" y="636804"/>
                  <a:pt x="5482554" y="646331"/>
                </a:cubicBezTo>
                <a:cubicBezTo>
                  <a:pt x="5265439" y="655858"/>
                  <a:pt x="5252596" y="605985"/>
                  <a:pt x="5144987" y="646331"/>
                </a:cubicBezTo>
                <a:cubicBezTo>
                  <a:pt x="5037378" y="686677"/>
                  <a:pt x="4958584" y="638561"/>
                  <a:pt x="4807420" y="646331"/>
                </a:cubicBezTo>
                <a:cubicBezTo>
                  <a:pt x="4656256" y="654101"/>
                  <a:pt x="4249603" y="642837"/>
                  <a:pt x="4062445" y="646331"/>
                </a:cubicBezTo>
                <a:cubicBezTo>
                  <a:pt x="3875287" y="649825"/>
                  <a:pt x="3813843" y="634640"/>
                  <a:pt x="3724878" y="646331"/>
                </a:cubicBezTo>
                <a:cubicBezTo>
                  <a:pt x="3635913" y="658022"/>
                  <a:pt x="3472171" y="636137"/>
                  <a:pt x="3387311" y="646331"/>
                </a:cubicBezTo>
                <a:cubicBezTo>
                  <a:pt x="3302451" y="656525"/>
                  <a:pt x="3208762" y="630166"/>
                  <a:pt x="3049744" y="646331"/>
                </a:cubicBezTo>
                <a:cubicBezTo>
                  <a:pt x="2890726" y="662496"/>
                  <a:pt x="2753146" y="619931"/>
                  <a:pt x="2549213" y="646331"/>
                </a:cubicBezTo>
                <a:cubicBezTo>
                  <a:pt x="2345280" y="672731"/>
                  <a:pt x="2108713" y="620250"/>
                  <a:pt x="1885719" y="646331"/>
                </a:cubicBezTo>
                <a:cubicBezTo>
                  <a:pt x="1662725" y="672412"/>
                  <a:pt x="1587375" y="619169"/>
                  <a:pt x="1303707" y="646331"/>
                </a:cubicBezTo>
                <a:cubicBezTo>
                  <a:pt x="1020039" y="673493"/>
                  <a:pt x="1073577" y="642325"/>
                  <a:pt x="966140" y="646331"/>
                </a:cubicBezTo>
                <a:cubicBezTo>
                  <a:pt x="858703" y="650337"/>
                  <a:pt x="321346" y="632589"/>
                  <a:pt x="0" y="646331"/>
                </a:cubicBezTo>
                <a:cubicBezTo>
                  <a:pt x="-5117" y="497934"/>
                  <a:pt x="25653" y="414813"/>
                  <a:pt x="0" y="342555"/>
                </a:cubicBezTo>
                <a:cubicBezTo>
                  <a:pt x="-25653" y="270297"/>
                  <a:pt x="1215" y="152476"/>
                  <a:pt x="0" y="0"/>
                </a:cubicBezTo>
                <a:close/>
              </a:path>
              <a:path w="8148170" h="646331" stroke="0" extrusionOk="0">
                <a:moveTo>
                  <a:pt x="0" y="0"/>
                </a:moveTo>
                <a:cubicBezTo>
                  <a:pt x="129830" y="-40056"/>
                  <a:pt x="293006" y="23914"/>
                  <a:pt x="500530" y="0"/>
                </a:cubicBezTo>
                <a:cubicBezTo>
                  <a:pt x="708054" y="-23914"/>
                  <a:pt x="771881" y="13364"/>
                  <a:pt x="919579" y="0"/>
                </a:cubicBezTo>
                <a:cubicBezTo>
                  <a:pt x="1067277" y="-13364"/>
                  <a:pt x="1251131" y="23323"/>
                  <a:pt x="1501591" y="0"/>
                </a:cubicBezTo>
                <a:cubicBezTo>
                  <a:pt x="1752051" y="-23323"/>
                  <a:pt x="1975515" y="36927"/>
                  <a:pt x="2246567" y="0"/>
                </a:cubicBezTo>
                <a:cubicBezTo>
                  <a:pt x="2517619" y="-36927"/>
                  <a:pt x="2696877" y="5861"/>
                  <a:pt x="2828579" y="0"/>
                </a:cubicBezTo>
                <a:cubicBezTo>
                  <a:pt x="2960281" y="-5861"/>
                  <a:pt x="3248773" y="14660"/>
                  <a:pt x="3492073" y="0"/>
                </a:cubicBezTo>
                <a:cubicBezTo>
                  <a:pt x="3735373" y="-14660"/>
                  <a:pt x="3861776" y="53952"/>
                  <a:pt x="4155567" y="0"/>
                </a:cubicBezTo>
                <a:cubicBezTo>
                  <a:pt x="4449358" y="-53952"/>
                  <a:pt x="4505432" y="65330"/>
                  <a:pt x="4819061" y="0"/>
                </a:cubicBezTo>
                <a:cubicBezTo>
                  <a:pt x="5132690" y="-65330"/>
                  <a:pt x="5157747" y="37208"/>
                  <a:pt x="5319591" y="0"/>
                </a:cubicBezTo>
                <a:cubicBezTo>
                  <a:pt x="5481435" y="-37208"/>
                  <a:pt x="5816477" y="49864"/>
                  <a:pt x="6064567" y="0"/>
                </a:cubicBezTo>
                <a:cubicBezTo>
                  <a:pt x="6312657" y="-49864"/>
                  <a:pt x="6241511" y="15316"/>
                  <a:pt x="6402134" y="0"/>
                </a:cubicBezTo>
                <a:cubicBezTo>
                  <a:pt x="6562757" y="-15316"/>
                  <a:pt x="6643288" y="28165"/>
                  <a:pt x="6739701" y="0"/>
                </a:cubicBezTo>
                <a:cubicBezTo>
                  <a:pt x="6836114" y="-28165"/>
                  <a:pt x="6937490" y="28194"/>
                  <a:pt x="7077268" y="0"/>
                </a:cubicBezTo>
                <a:cubicBezTo>
                  <a:pt x="7217046" y="-28194"/>
                  <a:pt x="7383775" y="41007"/>
                  <a:pt x="7577798" y="0"/>
                </a:cubicBezTo>
                <a:cubicBezTo>
                  <a:pt x="7771821" y="-41007"/>
                  <a:pt x="7925463" y="21273"/>
                  <a:pt x="8148170" y="0"/>
                </a:cubicBezTo>
                <a:cubicBezTo>
                  <a:pt x="8172761" y="93560"/>
                  <a:pt x="8147896" y="227082"/>
                  <a:pt x="8148170" y="329629"/>
                </a:cubicBezTo>
                <a:cubicBezTo>
                  <a:pt x="8148444" y="432176"/>
                  <a:pt x="8131423" y="581466"/>
                  <a:pt x="8148170" y="646331"/>
                </a:cubicBezTo>
                <a:cubicBezTo>
                  <a:pt x="7933417" y="676380"/>
                  <a:pt x="7751853" y="619056"/>
                  <a:pt x="7647640" y="646331"/>
                </a:cubicBezTo>
                <a:cubicBezTo>
                  <a:pt x="7543427" y="673606"/>
                  <a:pt x="7108649" y="615441"/>
                  <a:pt x="6902664" y="646331"/>
                </a:cubicBezTo>
                <a:cubicBezTo>
                  <a:pt x="6696679" y="677221"/>
                  <a:pt x="6542956" y="633360"/>
                  <a:pt x="6402134" y="646331"/>
                </a:cubicBezTo>
                <a:cubicBezTo>
                  <a:pt x="6261312" y="659302"/>
                  <a:pt x="6032242" y="611146"/>
                  <a:pt x="5901603" y="646331"/>
                </a:cubicBezTo>
                <a:cubicBezTo>
                  <a:pt x="5770964" y="681516"/>
                  <a:pt x="5493653" y="578223"/>
                  <a:pt x="5319591" y="646331"/>
                </a:cubicBezTo>
                <a:cubicBezTo>
                  <a:pt x="5145529" y="714439"/>
                  <a:pt x="5044909" y="638540"/>
                  <a:pt x="4900542" y="646331"/>
                </a:cubicBezTo>
                <a:cubicBezTo>
                  <a:pt x="4756175" y="654122"/>
                  <a:pt x="4596463" y="628870"/>
                  <a:pt x="4481494" y="646331"/>
                </a:cubicBezTo>
                <a:cubicBezTo>
                  <a:pt x="4366525" y="663792"/>
                  <a:pt x="4068702" y="568248"/>
                  <a:pt x="3736518" y="646331"/>
                </a:cubicBezTo>
                <a:cubicBezTo>
                  <a:pt x="3404334" y="724414"/>
                  <a:pt x="3421860" y="636131"/>
                  <a:pt x="3154506" y="646331"/>
                </a:cubicBezTo>
                <a:cubicBezTo>
                  <a:pt x="2887152" y="656531"/>
                  <a:pt x="2764119" y="579506"/>
                  <a:pt x="2409530" y="646331"/>
                </a:cubicBezTo>
                <a:cubicBezTo>
                  <a:pt x="2054941" y="713156"/>
                  <a:pt x="2204185" y="643720"/>
                  <a:pt x="2071963" y="646331"/>
                </a:cubicBezTo>
                <a:cubicBezTo>
                  <a:pt x="1939741" y="648942"/>
                  <a:pt x="1678848" y="602988"/>
                  <a:pt x="1408469" y="646331"/>
                </a:cubicBezTo>
                <a:cubicBezTo>
                  <a:pt x="1138090" y="689674"/>
                  <a:pt x="850440" y="607862"/>
                  <a:pt x="663494" y="646331"/>
                </a:cubicBezTo>
                <a:cubicBezTo>
                  <a:pt x="476549" y="684800"/>
                  <a:pt x="213390" y="622665"/>
                  <a:pt x="0" y="646331"/>
                </a:cubicBezTo>
                <a:cubicBezTo>
                  <a:pt x="-4119" y="572703"/>
                  <a:pt x="25305" y="481337"/>
                  <a:pt x="0" y="323166"/>
                </a:cubicBezTo>
                <a:cubicBezTo>
                  <a:pt x="-25305" y="164995"/>
                  <a:pt x="31768" y="144736"/>
                  <a:pt x="0" y="0"/>
                </a:cubicBezTo>
                <a:close/>
              </a:path>
            </a:pathLst>
          </a:custGeom>
          <a:solidFill>
            <a:srgbClr val="33CCCC">
              <a:alpha val="50196"/>
            </a:srgbClr>
          </a:solidFill>
          <a:ln w="38100"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49109434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ar-AE" sz="3600" b="1" dirty="0">
                <a:cs typeface="Al-Kharashi 12" pitchFamily="2" charset="-78"/>
              </a:rPr>
              <a:t>أقيم نفسي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09DB1394-B7EB-4AC7-81F1-E665272204CF}"/>
              </a:ext>
            </a:extLst>
          </p:cNvPr>
          <p:cNvSpPr/>
          <p:nvPr/>
        </p:nvSpPr>
        <p:spPr>
          <a:xfrm>
            <a:off x="2668645" y="4571420"/>
            <a:ext cx="1326269" cy="646331"/>
          </a:xfrm>
          <a:custGeom>
            <a:avLst/>
            <a:gdLst>
              <a:gd name="connsiteX0" fmla="*/ 0 w 1326269"/>
              <a:gd name="connsiteY0" fmla="*/ 0 h 646331"/>
              <a:gd name="connsiteX1" fmla="*/ 468615 w 1326269"/>
              <a:gd name="connsiteY1" fmla="*/ 0 h 646331"/>
              <a:gd name="connsiteX2" fmla="*/ 937230 w 1326269"/>
              <a:gd name="connsiteY2" fmla="*/ 0 h 646331"/>
              <a:gd name="connsiteX3" fmla="*/ 1326269 w 1326269"/>
              <a:gd name="connsiteY3" fmla="*/ 0 h 646331"/>
              <a:gd name="connsiteX4" fmla="*/ 1326269 w 1326269"/>
              <a:gd name="connsiteY4" fmla="*/ 336092 h 646331"/>
              <a:gd name="connsiteX5" fmla="*/ 1326269 w 1326269"/>
              <a:gd name="connsiteY5" fmla="*/ 646331 h 646331"/>
              <a:gd name="connsiteX6" fmla="*/ 897442 w 1326269"/>
              <a:gd name="connsiteY6" fmla="*/ 646331 h 646331"/>
              <a:gd name="connsiteX7" fmla="*/ 442090 w 1326269"/>
              <a:gd name="connsiteY7" fmla="*/ 646331 h 646331"/>
              <a:gd name="connsiteX8" fmla="*/ 0 w 1326269"/>
              <a:gd name="connsiteY8" fmla="*/ 646331 h 646331"/>
              <a:gd name="connsiteX9" fmla="*/ 0 w 1326269"/>
              <a:gd name="connsiteY9" fmla="*/ 329629 h 646331"/>
              <a:gd name="connsiteX10" fmla="*/ 0 w 1326269"/>
              <a:gd name="connsiteY10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6269" h="646331" fill="none" extrusionOk="0">
                <a:moveTo>
                  <a:pt x="0" y="0"/>
                </a:moveTo>
                <a:cubicBezTo>
                  <a:pt x="95963" y="-28223"/>
                  <a:pt x="355658" y="44208"/>
                  <a:pt x="468615" y="0"/>
                </a:cubicBezTo>
                <a:cubicBezTo>
                  <a:pt x="581572" y="-44208"/>
                  <a:pt x="766142" y="18700"/>
                  <a:pt x="937230" y="0"/>
                </a:cubicBezTo>
                <a:cubicBezTo>
                  <a:pt x="1108319" y="-18700"/>
                  <a:pt x="1217228" y="18758"/>
                  <a:pt x="1326269" y="0"/>
                </a:cubicBezTo>
                <a:cubicBezTo>
                  <a:pt x="1345296" y="116134"/>
                  <a:pt x="1288634" y="218582"/>
                  <a:pt x="1326269" y="336092"/>
                </a:cubicBezTo>
                <a:cubicBezTo>
                  <a:pt x="1363904" y="453602"/>
                  <a:pt x="1306404" y="569176"/>
                  <a:pt x="1326269" y="646331"/>
                </a:cubicBezTo>
                <a:cubicBezTo>
                  <a:pt x="1216845" y="684745"/>
                  <a:pt x="985129" y="600005"/>
                  <a:pt x="897442" y="646331"/>
                </a:cubicBezTo>
                <a:cubicBezTo>
                  <a:pt x="809755" y="692657"/>
                  <a:pt x="600065" y="630250"/>
                  <a:pt x="442090" y="646331"/>
                </a:cubicBezTo>
                <a:cubicBezTo>
                  <a:pt x="284115" y="662412"/>
                  <a:pt x="164496" y="600726"/>
                  <a:pt x="0" y="646331"/>
                </a:cubicBezTo>
                <a:cubicBezTo>
                  <a:pt x="-36744" y="573248"/>
                  <a:pt x="7422" y="465582"/>
                  <a:pt x="0" y="329629"/>
                </a:cubicBezTo>
                <a:cubicBezTo>
                  <a:pt x="-7422" y="193676"/>
                  <a:pt x="2361" y="113978"/>
                  <a:pt x="0" y="0"/>
                </a:cubicBezTo>
                <a:close/>
              </a:path>
              <a:path w="1326269" h="646331" stroke="0" extrusionOk="0">
                <a:moveTo>
                  <a:pt x="0" y="0"/>
                </a:moveTo>
                <a:cubicBezTo>
                  <a:pt x="206914" y="-25113"/>
                  <a:pt x="348655" y="3787"/>
                  <a:pt x="442090" y="0"/>
                </a:cubicBezTo>
                <a:cubicBezTo>
                  <a:pt x="535525" y="-3787"/>
                  <a:pt x="666563" y="25333"/>
                  <a:pt x="844391" y="0"/>
                </a:cubicBezTo>
                <a:cubicBezTo>
                  <a:pt x="1022219" y="-25333"/>
                  <a:pt x="1128545" y="27039"/>
                  <a:pt x="1326269" y="0"/>
                </a:cubicBezTo>
                <a:cubicBezTo>
                  <a:pt x="1348355" y="128178"/>
                  <a:pt x="1296862" y="254058"/>
                  <a:pt x="1326269" y="329629"/>
                </a:cubicBezTo>
                <a:cubicBezTo>
                  <a:pt x="1355676" y="405200"/>
                  <a:pt x="1298525" y="531847"/>
                  <a:pt x="1326269" y="646331"/>
                </a:cubicBezTo>
                <a:cubicBezTo>
                  <a:pt x="1222287" y="691957"/>
                  <a:pt x="997842" y="646095"/>
                  <a:pt x="857654" y="646331"/>
                </a:cubicBezTo>
                <a:cubicBezTo>
                  <a:pt x="717467" y="646567"/>
                  <a:pt x="641506" y="604047"/>
                  <a:pt x="442090" y="646331"/>
                </a:cubicBezTo>
                <a:cubicBezTo>
                  <a:pt x="242674" y="688615"/>
                  <a:pt x="127265" y="630078"/>
                  <a:pt x="0" y="646331"/>
                </a:cubicBezTo>
                <a:cubicBezTo>
                  <a:pt x="-5608" y="504810"/>
                  <a:pt x="23594" y="474995"/>
                  <a:pt x="0" y="323166"/>
                </a:cubicBezTo>
                <a:cubicBezTo>
                  <a:pt x="-23594" y="171338"/>
                  <a:pt x="30799" y="153666"/>
                  <a:pt x="0" y="0"/>
                </a:cubicBezTo>
                <a:close/>
              </a:path>
            </a:pathLst>
          </a:custGeom>
          <a:solidFill>
            <a:srgbClr val="33CCCC">
              <a:alpha val="50196"/>
            </a:srgbClr>
          </a:solidFill>
          <a:ln w="38100"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280507888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en-US" dirty="0">
                <a:cs typeface="AGA Dimnah Regular" pitchFamily="2" charset="-78"/>
              </a:rPr>
              <a:t>1</a:t>
            </a:r>
          </a:p>
          <a:p>
            <a:pPr algn="ctr"/>
            <a:r>
              <a:rPr lang="ar-AE" dirty="0">
                <a:cs typeface="AGA Dimnah Regular" pitchFamily="2" charset="-78"/>
              </a:rPr>
              <a:t>لم أفهم الدرس</a:t>
            </a:r>
            <a:endParaRPr lang="ar-SA" dirty="0">
              <a:cs typeface="AGA Dimnah Regular" pitchFamily="2" charset="-78"/>
            </a:endParaRP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4D9742F6-92B9-480D-AF7C-6DFAE4975695}"/>
              </a:ext>
            </a:extLst>
          </p:cNvPr>
          <p:cNvSpPr/>
          <p:nvPr/>
        </p:nvSpPr>
        <p:spPr>
          <a:xfrm>
            <a:off x="5432865" y="4666114"/>
            <a:ext cx="1326269" cy="923330"/>
          </a:xfrm>
          <a:custGeom>
            <a:avLst/>
            <a:gdLst>
              <a:gd name="connsiteX0" fmla="*/ 0 w 1326269"/>
              <a:gd name="connsiteY0" fmla="*/ 0 h 923330"/>
              <a:gd name="connsiteX1" fmla="*/ 402302 w 1326269"/>
              <a:gd name="connsiteY1" fmla="*/ 0 h 923330"/>
              <a:gd name="connsiteX2" fmla="*/ 831129 w 1326269"/>
              <a:gd name="connsiteY2" fmla="*/ 0 h 923330"/>
              <a:gd name="connsiteX3" fmla="*/ 1326269 w 1326269"/>
              <a:gd name="connsiteY3" fmla="*/ 0 h 923330"/>
              <a:gd name="connsiteX4" fmla="*/ 1326269 w 1326269"/>
              <a:gd name="connsiteY4" fmla="*/ 452432 h 923330"/>
              <a:gd name="connsiteX5" fmla="*/ 1326269 w 1326269"/>
              <a:gd name="connsiteY5" fmla="*/ 923330 h 923330"/>
              <a:gd name="connsiteX6" fmla="*/ 910705 w 1326269"/>
              <a:gd name="connsiteY6" fmla="*/ 923330 h 923330"/>
              <a:gd name="connsiteX7" fmla="*/ 481878 w 1326269"/>
              <a:gd name="connsiteY7" fmla="*/ 923330 h 923330"/>
              <a:gd name="connsiteX8" fmla="*/ 0 w 1326269"/>
              <a:gd name="connsiteY8" fmla="*/ 923330 h 923330"/>
              <a:gd name="connsiteX9" fmla="*/ 0 w 1326269"/>
              <a:gd name="connsiteY9" fmla="*/ 452432 h 923330"/>
              <a:gd name="connsiteX10" fmla="*/ 0 w 1326269"/>
              <a:gd name="connsiteY10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6269" h="923330" fill="none" extrusionOk="0">
                <a:moveTo>
                  <a:pt x="0" y="0"/>
                </a:moveTo>
                <a:cubicBezTo>
                  <a:pt x="115763" y="-39472"/>
                  <a:pt x="237309" y="14308"/>
                  <a:pt x="402302" y="0"/>
                </a:cubicBezTo>
                <a:cubicBezTo>
                  <a:pt x="567295" y="-14308"/>
                  <a:pt x="632969" y="7034"/>
                  <a:pt x="831129" y="0"/>
                </a:cubicBezTo>
                <a:cubicBezTo>
                  <a:pt x="1029289" y="-7034"/>
                  <a:pt x="1129805" y="8653"/>
                  <a:pt x="1326269" y="0"/>
                </a:cubicBezTo>
                <a:cubicBezTo>
                  <a:pt x="1326784" y="113572"/>
                  <a:pt x="1282024" y="311137"/>
                  <a:pt x="1326269" y="452432"/>
                </a:cubicBezTo>
                <a:cubicBezTo>
                  <a:pt x="1370514" y="593727"/>
                  <a:pt x="1309904" y="708748"/>
                  <a:pt x="1326269" y="923330"/>
                </a:cubicBezTo>
                <a:cubicBezTo>
                  <a:pt x="1225462" y="936663"/>
                  <a:pt x="994317" y="885587"/>
                  <a:pt x="910705" y="923330"/>
                </a:cubicBezTo>
                <a:cubicBezTo>
                  <a:pt x="827093" y="961073"/>
                  <a:pt x="692427" y="897200"/>
                  <a:pt x="481878" y="923330"/>
                </a:cubicBezTo>
                <a:cubicBezTo>
                  <a:pt x="271329" y="949460"/>
                  <a:pt x="101934" y="867966"/>
                  <a:pt x="0" y="923330"/>
                </a:cubicBezTo>
                <a:cubicBezTo>
                  <a:pt x="-15043" y="757887"/>
                  <a:pt x="13312" y="681539"/>
                  <a:pt x="0" y="452432"/>
                </a:cubicBezTo>
                <a:cubicBezTo>
                  <a:pt x="-13312" y="223325"/>
                  <a:pt x="11665" y="169542"/>
                  <a:pt x="0" y="0"/>
                </a:cubicBezTo>
                <a:close/>
              </a:path>
              <a:path w="1326269" h="923330" stroke="0" extrusionOk="0">
                <a:moveTo>
                  <a:pt x="0" y="0"/>
                </a:moveTo>
                <a:cubicBezTo>
                  <a:pt x="190124" y="-9869"/>
                  <a:pt x="340320" y="20609"/>
                  <a:pt x="455352" y="0"/>
                </a:cubicBezTo>
                <a:cubicBezTo>
                  <a:pt x="570384" y="-20609"/>
                  <a:pt x="735167" y="11744"/>
                  <a:pt x="870917" y="0"/>
                </a:cubicBezTo>
                <a:cubicBezTo>
                  <a:pt x="1006668" y="-11744"/>
                  <a:pt x="1178597" y="13451"/>
                  <a:pt x="1326269" y="0"/>
                </a:cubicBezTo>
                <a:cubicBezTo>
                  <a:pt x="1342406" y="160569"/>
                  <a:pt x="1284015" y="353006"/>
                  <a:pt x="1326269" y="452432"/>
                </a:cubicBezTo>
                <a:cubicBezTo>
                  <a:pt x="1368523" y="551858"/>
                  <a:pt x="1316079" y="702153"/>
                  <a:pt x="1326269" y="923330"/>
                </a:cubicBezTo>
                <a:cubicBezTo>
                  <a:pt x="1174152" y="941027"/>
                  <a:pt x="996541" y="898903"/>
                  <a:pt x="857654" y="923330"/>
                </a:cubicBezTo>
                <a:cubicBezTo>
                  <a:pt x="718768" y="947757"/>
                  <a:pt x="538474" y="905135"/>
                  <a:pt x="428827" y="923330"/>
                </a:cubicBezTo>
                <a:cubicBezTo>
                  <a:pt x="319180" y="941525"/>
                  <a:pt x="214373" y="890065"/>
                  <a:pt x="0" y="923330"/>
                </a:cubicBezTo>
                <a:cubicBezTo>
                  <a:pt x="-18272" y="786228"/>
                  <a:pt x="47884" y="597223"/>
                  <a:pt x="0" y="480132"/>
                </a:cubicBezTo>
                <a:cubicBezTo>
                  <a:pt x="-47884" y="363041"/>
                  <a:pt x="49844" y="141790"/>
                  <a:pt x="0" y="0"/>
                </a:cubicBezTo>
                <a:close/>
              </a:path>
            </a:pathLst>
          </a:custGeom>
          <a:solidFill>
            <a:srgbClr val="33CCCC">
              <a:alpha val="50196"/>
            </a:srgbClr>
          </a:solidFill>
          <a:ln w="38100"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233609371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en-US" dirty="0">
                <a:cs typeface="AGA Dimnah Regular" pitchFamily="2" charset="-78"/>
              </a:rPr>
              <a:t>2</a:t>
            </a:r>
          </a:p>
          <a:p>
            <a:pPr algn="ctr"/>
            <a:r>
              <a:rPr lang="ar-AE" dirty="0">
                <a:cs typeface="AGA Dimnah Regular" pitchFamily="2" charset="-78"/>
              </a:rPr>
              <a:t>احتاج إلى القليل من التركيز</a:t>
            </a:r>
            <a:endParaRPr lang="ar-SA" dirty="0">
              <a:cs typeface="AGA Dimnah Regular" pitchFamily="2" charset="-78"/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EE82B615-DB0F-40C4-A2DF-FE238125A9F2}"/>
              </a:ext>
            </a:extLst>
          </p:cNvPr>
          <p:cNvSpPr/>
          <p:nvPr/>
        </p:nvSpPr>
        <p:spPr>
          <a:xfrm>
            <a:off x="8724528" y="4552530"/>
            <a:ext cx="1326269" cy="923330"/>
          </a:xfrm>
          <a:custGeom>
            <a:avLst/>
            <a:gdLst>
              <a:gd name="connsiteX0" fmla="*/ 0 w 1326269"/>
              <a:gd name="connsiteY0" fmla="*/ 0 h 923330"/>
              <a:gd name="connsiteX1" fmla="*/ 468615 w 1326269"/>
              <a:gd name="connsiteY1" fmla="*/ 0 h 923330"/>
              <a:gd name="connsiteX2" fmla="*/ 937230 w 1326269"/>
              <a:gd name="connsiteY2" fmla="*/ 0 h 923330"/>
              <a:gd name="connsiteX3" fmla="*/ 1326269 w 1326269"/>
              <a:gd name="connsiteY3" fmla="*/ 0 h 923330"/>
              <a:gd name="connsiteX4" fmla="*/ 1326269 w 1326269"/>
              <a:gd name="connsiteY4" fmla="*/ 480132 h 923330"/>
              <a:gd name="connsiteX5" fmla="*/ 1326269 w 1326269"/>
              <a:gd name="connsiteY5" fmla="*/ 923330 h 923330"/>
              <a:gd name="connsiteX6" fmla="*/ 897442 w 1326269"/>
              <a:gd name="connsiteY6" fmla="*/ 923330 h 923330"/>
              <a:gd name="connsiteX7" fmla="*/ 442090 w 1326269"/>
              <a:gd name="connsiteY7" fmla="*/ 923330 h 923330"/>
              <a:gd name="connsiteX8" fmla="*/ 0 w 1326269"/>
              <a:gd name="connsiteY8" fmla="*/ 923330 h 923330"/>
              <a:gd name="connsiteX9" fmla="*/ 0 w 1326269"/>
              <a:gd name="connsiteY9" fmla="*/ 470898 h 923330"/>
              <a:gd name="connsiteX10" fmla="*/ 0 w 1326269"/>
              <a:gd name="connsiteY10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26269" h="923330" fill="none" extrusionOk="0">
                <a:moveTo>
                  <a:pt x="0" y="0"/>
                </a:moveTo>
                <a:cubicBezTo>
                  <a:pt x="95963" y="-28223"/>
                  <a:pt x="355658" y="44208"/>
                  <a:pt x="468615" y="0"/>
                </a:cubicBezTo>
                <a:cubicBezTo>
                  <a:pt x="581572" y="-44208"/>
                  <a:pt x="766142" y="18700"/>
                  <a:pt x="937230" y="0"/>
                </a:cubicBezTo>
                <a:cubicBezTo>
                  <a:pt x="1108319" y="-18700"/>
                  <a:pt x="1217228" y="18758"/>
                  <a:pt x="1326269" y="0"/>
                </a:cubicBezTo>
                <a:cubicBezTo>
                  <a:pt x="1331000" y="108878"/>
                  <a:pt x="1323496" y="337955"/>
                  <a:pt x="1326269" y="480132"/>
                </a:cubicBezTo>
                <a:cubicBezTo>
                  <a:pt x="1329042" y="622309"/>
                  <a:pt x="1275535" y="772135"/>
                  <a:pt x="1326269" y="923330"/>
                </a:cubicBezTo>
                <a:cubicBezTo>
                  <a:pt x="1216845" y="961744"/>
                  <a:pt x="985129" y="877004"/>
                  <a:pt x="897442" y="923330"/>
                </a:cubicBezTo>
                <a:cubicBezTo>
                  <a:pt x="809755" y="969656"/>
                  <a:pt x="600065" y="907249"/>
                  <a:pt x="442090" y="923330"/>
                </a:cubicBezTo>
                <a:cubicBezTo>
                  <a:pt x="284115" y="939411"/>
                  <a:pt x="164496" y="877725"/>
                  <a:pt x="0" y="923330"/>
                </a:cubicBezTo>
                <a:cubicBezTo>
                  <a:pt x="-4466" y="698150"/>
                  <a:pt x="24342" y="588481"/>
                  <a:pt x="0" y="470898"/>
                </a:cubicBezTo>
                <a:cubicBezTo>
                  <a:pt x="-24342" y="353315"/>
                  <a:pt x="37086" y="226438"/>
                  <a:pt x="0" y="0"/>
                </a:cubicBezTo>
                <a:close/>
              </a:path>
              <a:path w="1326269" h="923330" stroke="0" extrusionOk="0">
                <a:moveTo>
                  <a:pt x="0" y="0"/>
                </a:moveTo>
                <a:cubicBezTo>
                  <a:pt x="206914" y="-25113"/>
                  <a:pt x="348655" y="3787"/>
                  <a:pt x="442090" y="0"/>
                </a:cubicBezTo>
                <a:cubicBezTo>
                  <a:pt x="535525" y="-3787"/>
                  <a:pt x="666563" y="25333"/>
                  <a:pt x="844391" y="0"/>
                </a:cubicBezTo>
                <a:cubicBezTo>
                  <a:pt x="1022219" y="-25333"/>
                  <a:pt x="1128545" y="27039"/>
                  <a:pt x="1326269" y="0"/>
                </a:cubicBezTo>
                <a:cubicBezTo>
                  <a:pt x="1370510" y="216322"/>
                  <a:pt x="1302470" y="261645"/>
                  <a:pt x="1326269" y="470898"/>
                </a:cubicBezTo>
                <a:cubicBezTo>
                  <a:pt x="1350068" y="680151"/>
                  <a:pt x="1307414" y="809074"/>
                  <a:pt x="1326269" y="923330"/>
                </a:cubicBezTo>
                <a:cubicBezTo>
                  <a:pt x="1222287" y="968956"/>
                  <a:pt x="997842" y="923094"/>
                  <a:pt x="857654" y="923330"/>
                </a:cubicBezTo>
                <a:cubicBezTo>
                  <a:pt x="717467" y="923566"/>
                  <a:pt x="641506" y="881046"/>
                  <a:pt x="442090" y="923330"/>
                </a:cubicBezTo>
                <a:cubicBezTo>
                  <a:pt x="242674" y="965614"/>
                  <a:pt x="127265" y="907077"/>
                  <a:pt x="0" y="923330"/>
                </a:cubicBezTo>
                <a:cubicBezTo>
                  <a:pt x="-45435" y="710408"/>
                  <a:pt x="3851" y="599005"/>
                  <a:pt x="0" y="461665"/>
                </a:cubicBezTo>
                <a:cubicBezTo>
                  <a:pt x="-3851" y="324326"/>
                  <a:pt x="44797" y="103735"/>
                  <a:pt x="0" y="0"/>
                </a:cubicBezTo>
                <a:close/>
              </a:path>
            </a:pathLst>
          </a:custGeom>
          <a:solidFill>
            <a:srgbClr val="33CCCC">
              <a:alpha val="50196"/>
            </a:srgbClr>
          </a:solidFill>
          <a:ln w="38100"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280507888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en-US" dirty="0">
                <a:cs typeface="AGA Dimnah Regular" pitchFamily="2" charset="-78"/>
              </a:rPr>
              <a:t>3</a:t>
            </a:r>
          </a:p>
          <a:p>
            <a:pPr algn="ctr"/>
            <a:r>
              <a:rPr lang="ar-AE" dirty="0">
                <a:cs typeface="AGA Dimnah Regular" pitchFamily="2" charset="-78"/>
              </a:rPr>
              <a:t>رائع ، اتقنت نواتج التعلم</a:t>
            </a:r>
            <a:endParaRPr lang="en-US" dirty="0">
              <a:cs typeface="AGA Dimnah Regular" pitchFamily="2" charset="-78"/>
            </a:endParaRP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79E199D1-5228-49FE-995B-0C182B3949D7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B287CA55-4410-4BC9-AE21-98B8E04AAEA2}"/>
              </a:ext>
            </a:extLst>
          </p:cNvPr>
          <p:cNvSpPr/>
          <p:nvPr/>
        </p:nvSpPr>
        <p:spPr>
          <a:xfrm>
            <a:off x="71410" y="294101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</p:spTree>
    <p:extLst>
      <p:ext uri="{BB962C8B-B14F-4D97-AF65-F5344CB8AC3E}">
        <p14:creationId xmlns:p14="http://schemas.microsoft.com/office/powerpoint/2010/main" val="2912365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, green&#10;&#10;Description automatically generated">
            <a:extLst>
              <a:ext uri="{FF2B5EF4-FFF2-40B4-BE49-F238E27FC236}">
                <a16:creationId xmlns:a16="http://schemas.microsoft.com/office/drawing/2014/main" id="{57F9D7B5-E0AD-428C-B2C5-7EE76D8EC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Picture 1" descr="A person wearing a mask&#10;&#10;Description automatically generated">
            <a:extLst>
              <a:ext uri="{FF2B5EF4-FFF2-40B4-BE49-F238E27FC236}">
                <a16:creationId xmlns:a16="http://schemas.microsoft.com/office/drawing/2014/main" id="{A1E08A5D-7718-4BED-8ACF-91E3CCDEB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4" b="53899"/>
          <a:stretch>
            <a:fillRect/>
          </a:stretch>
        </p:blipFill>
        <p:spPr bwMode="auto">
          <a:xfrm>
            <a:off x="0" y="768625"/>
            <a:ext cx="5160576" cy="373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837A58E4-153B-46AC-BB7A-B4F3490D8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75" t="1202" r="31288" b="53604"/>
          <a:stretch>
            <a:fillRect/>
          </a:stretch>
        </p:blipFill>
        <p:spPr bwMode="auto">
          <a:xfrm>
            <a:off x="526270" y="1998727"/>
            <a:ext cx="4640272" cy="373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8FE221E6-14AF-4977-A585-D6229E299550}"/>
              </a:ext>
            </a:extLst>
          </p:cNvPr>
          <p:cNvSpPr/>
          <p:nvPr/>
        </p:nvSpPr>
        <p:spPr>
          <a:xfrm>
            <a:off x="9935500" y="294410"/>
            <a:ext cx="2238417" cy="36083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rtl="1">
              <a:defRPr/>
            </a:pPr>
            <a:r>
              <a:rPr lang="ar-AE" sz="1600" kern="0" dirty="0">
                <a:solidFill>
                  <a:srgbClr val="0070C0"/>
                </a:solidFill>
                <a:latin typeface="Helvetica Neue"/>
                <a:ea typeface="Helvetica Neue"/>
                <a:cs typeface="(AH) Manal Black" pitchFamily="2" charset="-78"/>
              </a:rPr>
              <a:t>عنوان الدرس </a:t>
            </a:r>
            <a:r>
              <a:rPr lang="ar-AE" sz="1600" kern="0" dirty="0">
                <a:solidFill>
                  <a:srgbClr val="54A021">
                    <a:lumMod val="75000"/>
                  </a:srgbClr>
                </a:solidFill>
                <a:latin typeface="Helvetica Neue"/>
                <a:ea typeface="Helvetica Neue"/>
                <a:cs typeface="(AH) Manal Black" pitchFamily="2" charset="-78"/>
              </a:rPr>
              <a:t>: 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ea typeface="Helvetica Neue"/>
                <a:cs typeface="(AH) Manal Black" pitchFamily="2" charset="-78"/>
              </a:rPr>
              <a:t>ربط الجمع بالطرح</a:t>
            </a:r>
            <a:endParaRPr lang="en-US" sz="1600" kern="0" dirty="0">
              <a:solidFill>
                <a:schemeClr val="tx1"/>
              </a:solidFill>
              <a:latin typeface="Helvetica Neue"/>
              <a:ea typeface="Helvetica Neue"/>
              <a:cs typeface="(AH) Manal Black" pitchFamily="2" charset="-78"/>
            </a:endParaRP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DF66AC98-CAFF-41AB-A5F2-9DCC3D3E6C29}"/>
              </a:ext>
            </a:extLst>
          </p:cNvPr>
          <p:cNvSpPr/>
          <p:nvPr/>
        </p:nvSpPr>
        <p:spPr>
          <a:xfrm>
            <a:off x="71410" y="294101"/>
            <a:ext cx="3307894" cy="333011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r" defTabSz="685800" rtl="1">
              <a:defRPr/>
            </a:pPr>
            <a:r>
              <a:rPr lang="ar-AE" sz="1600" b="1" u="sng" kern="0" dirty="0">
                <a:solidFill>
                  <a:srgbClr val="0070C0"/>
                </a:solidFill>
                <a:latin typeface="Adobe Arabic" pitchFamily="18" charset="-78"/>
                <a:cs typeface="(AH) Manal Black" pitchFamily="2" charset="-78"/>
              </a:rPr>
              <a:t>ناتج التعلم </a:t>
            </a:r>
            <a:r>
              <a:rPr lang="ar-AE" sz="1600" kern="0" dirty="0">
                <a:solidFill>
                  <a:prstClr val="black"/>
                </a:solidFill>
                <a:latin typeface="Adobe Arabic" pitchFamily="18" charset="-78"/>
                <a:cs typeface="(AH) Manal Black" pitchFamily="2" charset="-78"/>
              </a:rPr>
              <a:t>:</a:t>
            </a:r>
            <a:r>
              <a:rPr lang="ar-AE" sz="1600" kern="0" dirty="0">
                <a:solidFill>
                  <a:schemeClr val="tx1"/>
                </a:solidFill>
                <a:latin typeface="Helvetica Neue"/>
                <a:cs typeface="(AH) Manal Black" pitchFamily="2" charset="-78"/>
              </a:rPr>
              <a:t>- إيجاد حقائق الجمع والطرح المترابطة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D633B-0CEF-4E36-AEC7-51B8013248DF}"/>
              </a:ext>
            </a:extLst>
          </p:cNvPr>
          <p:cNvSpPr txBox="1"/>
          <p:nvPr/>
        </p:nvSpPr>
        <p:spPr>
          <a:xfrm>
            <a:off x="3988979" y="2077008"/>
            <a:ext cx="7810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7200" dirty="0">
                <a:solidFill>
                  <a:schemeClr val="bg1"/>
                </a:solidFill>
                <a:latin typeface="Asmaa Font" panose="00000500000000000000" pitchFamily="50" charset="-78"/>
                <a:cs typeface="Asmaa Font" panose="00000500000000000000" pitchFamily="50" charset="-78"/>
              </a:rPr>
              <a:t>أنتُم دائماً قدها يا أبطال </a:t>
            </a:r>
          </a:p>
          <a:p>
            <a:pPr algn="ctr"/>
            <a:r>
              <a:rPr lang="ar-AE" sz="9600" dirty="0">
                <a:solidFill>
                  <a:schemeClr val="bg1"/>
                </a:solidFill>
                <a:latin typeface="Asmaa Font" panose="00000500000000000000" pitchFamily="50" charset="-78"/>
                <a:cs typeface="Asmaa Font" panose="00000500000000000000" pitchFamily="50" charset="-78"/>
              </a:rPr>
              <a:t>فخورة بكم </a:t>
            </a:r>
            <a:endParaRPr lang="en-US" sz="9600" dirty="0">
              <a:solidFill>
                <a:schemeClr val="bg1"/>
              </a:solidFill>
              <a:latin typeface="Asmaa Font" panose="00000500000000000000" pitchFamily="50" charset="-78"/>
              <a:cs typeface="Asmaa Font" panose="00000500000000000000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4446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739</Words>
  <Application>Microsoft Office PowerPoint</Application>
  <PresentationFormat>شاشة عريضة</PresentationFormat>
  <Paragraphs>210</Paragraphs>
  <Slides>24</Slides>
  <Notes>0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24</vt:i4>
      </vt:variant>
    </vt:vector>
  </HeadingPairs>
  <TitlesOfParts>
    <vt:vector size="34" baseType="lpstr">
      <vt:lpstr>Abadi</vt:lpstr>
      <vt:lpstr>Adobe Arabic</vt:lpstr>
      <vt:lpstr>Arabic Typesetting</vt:lpstr>
      <vt:lpstr>Arial</vt:lpstr>
      <vt:lpstr>Asmaa Font</vt:lpstr>
      <vt:lpstr>Calibri</vt:lpstr>
      <vt:lpstr>Calibri Light</vt:lpstr>
      <vt:lpstr>Helvetica Neue</vt:lpstr>
      <vt:lpstr>Microsoft Uighur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نورة علي الملاليح</dc:creator>
  <cp:lastModifiedBy>DELL</cp:lastModifiedBy>
  <cp:revision>55</cp:revision>
  <dcterms:created xsi:type="dcterms:W3CDTF">2020-10-10T06:17:47Z</dcterms:created>
  <dcterms:modified xsi:type="dcterms:W3CDTF">2024-11-03T08:47:00Z</dcterms:modified>
</cp:coreProperties>
</file>