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711" r:id="rId2"/>
  </p:sldMasterIdLst>
  <p:notesMasterIdLst>
    <p:notesMasterId r:id="rId32"/>
  </p:notesMasterIdLst>
  <p:sldIdLst>
    <p:sldId id="629" r:id="rId3"/>
    <p:sldId id="626" r:id="rId4"/>
    <p:sldId id="627" r:id="rId5"/>
    <p:sldId id="612" r:id="rId6"/>
    <p:sldId id="630" r:id="rId7"/>
    <p:sldId id="633" r:id="rId8"/>
    <p:sldId id="634" r:id="rId9"/>
    <p:sldId id="628" r:id="rId10"/>
    <p:sldId id="624" r:id="rId11"/>
    <p:sldId id="613" r:id="rId12"/>
    <p:sldId id="610" r:id="rId13"/>
    <p:sldId id="567" r:id="rId14"/>
    <p:sldId id="623" r:id="rId15"/>
    <p:sldId id="632" r:id="rId16"/>
    <p:sldId id="631" r:id="rId17"/>
    <p:sldId id="614" r:id="rId18"/>
    <p:sldId id="602" r:id="rId19"/>
    <p:sldId id="603" r:id="rId20"/>
    <p:sldId id="607" r:id="rId21"/>
    <p:sldId id="615" r:id="rId22"/>
    <p:sldId id="625" r:id="rId23"/>
    <p:sldId id="616" r:id="rId24"/>
    <p:sldId id="619" r:id="rId25"/>
    <p:sldId id="617" r:id="rId26"/>
    <p:sldId id="618" r:id="rId27"/>
    <p:sldId id="599" r:id="rId28"/>
    <p:sldId id="620" r:id="rId29"/>
    <p:sldId id="621" r:id="rId30"/>
    <p:sldId id="622" r:id="rId31"/>
  </p:sldIdLst>
  <p:sldSz cx="12192000" cy="72009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99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16" y="60"/>
      </p:cViewPr>
      <p:guideLst>
        <p:guide orient="horz" pos="226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3C42A-E6C3-433C-A71A-505B73458063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1143000"/>
            <a:ext cx="5226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0B4E3-CFB0-4DDA-BED5-967959ACE3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26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" name="Google Shape;2360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1" name="Google Shape;2361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27050" y="685800"/>
            <a:ext cx="5803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9" name="Google Shape;2379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0" name="Google Shape;238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27050" y="685800"/>
            <a:ext cx="5803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0B4E3-CFB0-4DDA-BED5-967959ACE34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877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78481"/>
            <a:ext cx="9144000" cy="250698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2140"/>
            <a:ext cx="9144000" cy="17385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1C9B5-BFE2-48EF-B543-A1079999C6CF}" type="datetime1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E70-6E48-4165-907A-74052A4EF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5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8C87-DFFC-4C5E-A2E9-0213D1424CE3}" type="datetime1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E70-6E48-4165-907A-74052A4EF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44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95225"/>
            <a:ext cx="10515600" cy="299537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818941"/>
            <a:ext cx="10515600" cy="157519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F5A6-9C71-4894-BA82-E3CA0363A517}" type="datetime1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E70-6E48-4165-907A-74052A4EF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16906"/>
            <a:ext cx="5181600" cy="45689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16906"/>
            <a:ext cx="5181600" cy="45689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3E85-456A-4A31-A480-5F98DF8B6341}" type="datetime1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E70-6E48-4165-907A-74052A4EF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83386"/>
            <a:ext cx="10515600" cy="13918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1" y="1765221"/>
            <a:ext cx="5157787" cy="86510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1" y="2630330"/>
            <a:ext cx="5157787" cy="3868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65221"/>
            <a:ext cx="5183188" cy="86510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30330"/>
            <a:ext cx="5183188" cy="3868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A0E0E-F1C0-47D5-88A4-6CF75DB2F33C}" type="datetime1">
              <a:rPr lang="en-US" smtClean="0"/>
              <a:pPr/>
              <a:t>9/20/2025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E70-6E48-4165-907A-74052A4EF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94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F51E8-0ED4-4AF8-9015-B984584B36ED}" type="datetime1">
              <a:rPr lang="en-US" smtClean="0"/>
              <a:pPr/>
              <a:t>9/20/2025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E70-6E48-4165-907A-74052A4EF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07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90C10-15E0-4F01-9D6B-CBBD274F8601}" type="datetime1">
              <a:rPr lang="en-US" smtClean="0"/>
              <a:pPr/>
              <a:t>9/20/2025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E70-6E48-4165-907A-74052A4EF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7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7" y="480060"/>
            <a:ext cx="3932237" cy="16802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036800"/>
            <a:ext cx="6172200" cy="511730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7" y="2160270"/>
            <a:ext cx="3932237" cy="40021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422BA-F90C-41C1-BDFA-5DFDA95581A8}" type="datetime1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E70-6E48-4165-907A-74052A4EF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44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7" y="480060"/>
            <a:ext cx="3932237" cy="16802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036800"/>
            <a:ext cx="6172200" cy="5117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7" y="2160270"/>
            <a:ext cx="3932237" cy="40021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354D7-8145-4494-BA72-5D3ED3D18E47}" type="datetime1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E70-6E48-4165-907A-74052A4EF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358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40C9-8F6E-420D-967E-9D77D6DF493D}" type="datetime1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E70-6E48-4165-907A-74052A4EF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30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83381"/>
            <a:ext cx="2628900" cy="61024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83381"/>
            <a:ext cx="7734300" cy="61024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CFED6-A1C5-47FF-B1DD-BD807A1EE210}" type="datetime1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70E70-6E48-4165-907A-74052A4EF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108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78481"/>
            <a:ext cx="9144000" cy="250698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2140"/>
            <a:ext cx="9144000" cy="17385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83A0-5134-4580-90E7-8618F71B6B8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0610-DB20-4FFA-A8DB-34A699B9815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946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83A0-5134-4580-90E7-8618F71B6B8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0610-DB20-4FFA-A8DB-34A699B9815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781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95225"/>
            <a:ext cx="10515600" cy="299537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818937"/>
            <a:ext cx="10515600" cy="157519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83A0-5134-4580-90E7-8618F71B6B8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0610-DB20-4FFA-A8DB-34A699B9815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755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16906"/>
            <a:ext cx="5181600" cy="45689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16906"/>
            <a:ext cx="5181600" cy="45689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83A0-5134-4580-90E7-8618F71B6B8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0610-DB20-4FFA-A8DB-34A699B9815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762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83382"/>
            <a:ext cx="10515600" cy="13918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765221"/>
            <a:ext cx="5157787" cy="86510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630329"/>
            <a:ext cx="5157787" cy="3868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65221"/>
            <a:ext cx="5183188" cy="86510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30329"/>
            <a:ext cx="5183188" cy="3868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83A0-5134-4580-90E7-8618F71B6B8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0610-DB20-4FFA-A8DB-34A699B9815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518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83A0-5134-4580-90E7-8618F71B6B8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0610-DB20-4FFA-A8DB-34A699B9815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450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83A0-5134-4580-90E7-8618F71B6B8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0610-DB20-4FFA-A8DB-34A699B9815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7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80060"/>
            <a:ext cx="3932237" cy="16802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036797"/>
            <a:ext cx="6172200" cy="511730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160270"/>
            <a:ext cx="3932237" cy="40021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83A0-5134-4580-90E7-8618F71B6B8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0610-DB20-4FFA-A8DB-34A699B9815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60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80060"/>
            <a:ext cx="3932237" cy="16802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036797"/>
            <a:ext cx="6172200" cy="5117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160270"/>
            <a:ext cx="3932237" cy="40021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83A0-5134-4580-90E7-8618F71B6B8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0610-DB20-4FFA-A8DB-34A699B9815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2444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83A0-5134-4580-90E7-8618F71B6B8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0610-DB20-4FFA-A8DB-34A699B9815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4376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83381"/>
            <a:ext cx="2628900" cy="61024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83381"/>
            <a:ext cx="7734300" cy="61024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83A0-5134-4580-90E7-8618F71B6B8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50610-DB20-4FFA-A8DB-34A699B9815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582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83386"/>
            <a:ext cx="10515600" cy="1391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916906"/>
            <a:ext cx="10515600" cy="4568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674172"/>
            <a:ext cx="2743200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3B79D-E4D1-4282-8711-CFC3FED4C6D3}" type="datetime1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674172"/>
            <a:ext cx="4114800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All Copy Rights for Bedoor Alyas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674172"/>
            <a:ext cx="2743200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70E70-6E48-4165-907A-74052A4EFA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13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83382"/>
            <a:ext cx="10515600" cy="1391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916906"/>
            <a:ext cx="10515600" cy="4568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674168"/>
            <a:ext cx="2743200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783A0-5134-4580-90E7-8618F71B6B8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674168"/>
            <a:ext cx="4114800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674168"/>
            <a:ext cx="2743200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50610-DB20-4FFA-A8DB-34A699B9815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54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7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0771A7C4-36E7-D69A-894F-FAA79AFE9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790972"/>
            <a:ext cx="10380406" cy="56189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17887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 (4)">
            <a:hlinkClick r:id="" action="ppaction://media"/>
            <a:extLst>
              <a:ext uri="{FF2B5EF4-FFF2-40B4-BE49-F238E27FC236}">
                <a16:creationId xmlns:a16="http://schemas.microsoft.com/office/drawing/2014/main" id="{C7410260-3A1C-6AA0-D6E8-597A36779679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407084" end="82519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4181" y="353961"/>
            <a:ext cx="11002296" cy="613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9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أغنية يلا سوا زقفة قناة وناسة _ Wanasah Tv">
            <a:hlinkClick r:id="" action="ppaction://media"/>
            <a:extLst>
              <a:ext uri="{FF2B5EF4-FFF2-40B4-BE49-F238E27FC236}">
                <a16:creationId xmlns:a16="http://schemas.microsoft.com/office/drawing/2014/main" id="{715E3642-4004-649F-49F9-9069ED0C04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5282" y="311972"/>
            <a:ext cx="11631768" cy="570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55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0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 rot="19298675">
            <a:off x="8746858" y="1035665"/>
            <a:ext cx="24994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تقويم قبلي</a:t>
            </a:r>
          </a:p>
        </p:txBody>
      </p:sp>
      <p:sp>
        <p:nvSpPr>
          <p:cNvPr id="1026" name="AutoShape 2" descr="صور فواكه للتعليم الاطفال - موسوعة إقرأ | تعليم الاطفال الفواكه والخضروات ,  أشكال الخضار للاطفال"/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AE"/>
          </a:p>
        </p:txBody>
      </p:sp>
      <p:pic>
        <p:nvPicPr>
          <p:cNvPr id="1028" name="Picture 4" descr="تعليم أسماء الفواكه | أسماء فواكه غريبة | أنواع الفواكه واسمائها - فلاش  توونز - تطبيق أندرويد رووووعة للأطفال يعلم بالصوت والصورة ويشجع الطفل على  التعلم والتفاعل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5920" y="3215640"/>
            <a:ext cx="32004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سلسلة خضار فلفل ملون فلفل أحمر فلفل أصفر, سلسلة الخضروات, الفلفل الملون,  الفلفل الأحمر PNG وملف PSD للتحميل مجانا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8844" y="3078480"/>
            <a:ext cx="3850636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7809B9B-DA5D-BD8D-3AB4-8D6C88228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34" y="323392"/>
            <a:ext cx="11517332" cy="655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97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C6518397-74CA-63CD-A4A8-202E15697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23" y="285287"/>
            <a:ext cx="11669754" cy="663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13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2131CCA8-379B-0103-60D1-12A98B67B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44" y="356735"/>
            <a:ext cx="11907912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67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8CA23B16-AB58-21F4-BFBD-DE51F2713319}"/>
              </a:ext>
            </a:extLst>
          </p:cNvPr>
          <p:cNvSpPr/>
          <p:nvPr/>
        </p:nvSpPr>
        <p:spPr>
          <a:xfrm>
            <a:off x="8493182" y="410333"/>
            <a:ext cx="33762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الرابط بالهوية 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E39FE9B6-5B5C-852A-01F2-C8323165D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68" y="1803644"/>
            <a:ext cx="7460165" cy="2088131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ADA81D49-BDB5-6DFA-0B28-E4AAC9CFB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2265" y="4961608"/>
            <a:ext cx="396884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63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1E294FD-41EA-6C79-FBD2-EA8C048F0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pic>
        <p:nvPicPr>
          <p:cNvPr id="1026" name="Picture 2" descr="طفل نائم Clipart, سرير, الذهاب إلى الفراش, قصاصة فنية PNG وملف PSD للتحميل  مجانا">
            <a:extLst>
              <a:ext uri="{FF2B5EF4-FFF2-40B4-BE49-F238E27FC236}">
                <a16:creationId xmlns:a16="http://schemas.microsoft.com/office/drawing/2014/main" id="{10CAAF91-C067-7912-2176-2E1352E74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006" y="353137"/>
            <a:ext cx="4955457" cy="66201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الكرتون ، وغيرها, متنوعة, طفل png">
            <a:extLst>
              <a:ext uri="{FF2B5EF4-FFF2-40B4-BE49-F238E27FC236}">
                <a16:creationId xmlns:a16="http://schemas.microsoft.com/office/drawing/2014/main" id="{4D4FC064-852F-F33A-EB7D-1A5F47159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71" y="353137"/>
            <a:ext cx="5132440" cy="65127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490E899F-DCE2-FB00-A9B9-66D880FEB5C9}"/>
              </a:ext>
            </a:extLst>
          </p:cNvPr>
          <p:cNvSpPr/>
          <p:nvPr/>
        </p:nvSpPr>
        <p:spPr>
          <a:xfrm rot="19522362">
            <a:off x="10264570" y="300886"/>
            <a:ext cx="13468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AE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تهيئة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96CEE737-A0A9-A363-4F09-AED977D47F9F}"/>
              </a:ext>
            </a:extLst>
          </p:cNvPr>
          <p:cNvSpPr/>
          <p:nvPr/>
        </p:nvSpPr>
        <p:spPr>
          <a:xfrm>
            <a:off x="6003633" y="313878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9AD4418A-3F5C-2BDB-5A69-81C2DF575869}"/>
              </a:ext>
            </a:extLst>
          </p:cNvPr>
          <p:cNvSpPr/>
          <p:nvPr/>
        </p:nvSpPr>
        <p:spPr>
          <a:xfrm>
            <a:off x="7388646" y="300886"/>
            <a:ext cx="29306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الربط بالحياة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253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Dafan, أجل, طابور PNG تنزيل ، انتظار Dafan صور متجهة ، ملفات PS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3559" y="685799"/>
            <a:ext cx="7738241" cy="26060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156" name="Picture 4" descr="Reasons to Shop for Holiday Gifts for Special Education Teachers - Carolina  Pare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22685" y="3925884"/>
            <a:ext cx="8102819" cy="27334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0" y="909708"/>
            <a:ext cx="12192000" cy="5526660"/>
            <a:chOff x="0" y="227463"/>
            <a:chExt cx="9144000" cy="6478137"/>
          </a:xfrm>
          <a:solidFill>
            <a:srgbClr val="FFFF0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3" name="Rectangle 3"/>
            <p:cNvSpPr/>
            <p:nvPr/>
          </p:nvSpPr>
          <p:spPr>
            <a:xfrm>
              <a:off x="0" y="227463"/>
              <a:ext cx="9144000" cy="304800"/>
            </a:xfrm>
            <a:custGeom>
              <a:avLst/>
              <a:gdLst>
                <a:gd name="connsiteX0" fmla="*/ 0 w 9144000"/>
                <a:gd name="connsiteY0" fmla="*/ 0 h 304800"/>
                <a:gd name="connsiteX1" fmla="*/ 754380 w 9144000"/>
                <a:gd name="connsiteY1" fmla="*/ 0 h 304800"/>
                <a:gd name="connsiteX2" fmla="*/ 1417320 w 9144000"/>
                <a:gd name="connsiteY2" fmla="*/ 0 h 304800"/>
                <a:gd name="connsiteX3" fmla="*/ 1805940 w 9144000"/>
                <a:gd name="connsiteY3" fmla="*/ 0 h 304800"/>
                <a:gd name="connsiteX4" fmla="*/ 2286000 w 9144000"/>
                <a:gd name="connsiteY4" fmla="*/ 0 h 304800"/>
                <a:gd name="connsiteX5" fmla="*/ 3040380 w 9144000"/>
                <a:gd name="connsiteY5" fmla="*/ 0 h 304800"/>
                <a:gd name="connsiteX6" fmla="*/ 3703320 w 9144000"/>
                <a:gd name="connsiteY6" fmla="*/ 0 h 304800"/>
                <a:gd name="connsiteX7" fmla="*/ 4183380 w 9144000"/>
                <a:gd name="connsiteY7" fmla="*/ 0 h 304800"/>
                <a:gd name="connsiteX8" fmla="*/ 4937760 w 9144000"/>
                <a:gd name="connsiteY8" fmla="*/ 0 h 304800"/>
                <a:gd name="connsiteX9" fmla="*/ 5234940 w 9144000"/>
                <a:gd name="connsiteY9" fmla="*/ 0 h 304800"/>
                <a:gd name="connsiteX10" fmla="*/ 5532120 w 9144000"/>
                <a:gd name="connsiteY10" fmla="*/ 0 h 304800"/>
                <a:gd name="connsiteX11" fmla="*/ 5829300 w 9144000"/>
                <a:gd name="connsiteY11" fmla="*/ 0 h 304800"/>
                <a:gd name="connsiteX12" fmla="*/ 6492240 w 9144000"/>
                <a:gd name="connsiteY12" fmla="*/ 0 h 304800"/>
                <a:gd name="connsiteX13" fmla="*/ 6789420 w 9144000"/>
                <a:gd name="connsiteY13" fmla="*/ 0 h 304800"/>
                <a:gd name="connsiteX14" fmla="*/ 7543800 w 9144000"/>
                <a:gd name="connsiteY14" fmla="*/ 0 h 304800"/>
                <a:gd name="connsiteX15" fmla="*/ 7840980 w 9144000"/>
                <a:gd name="connsiteY15" fmla="*/ 0 h 304800"/>
                <a:gd name="connsiteX16" fmla="*/ 8412480 w 9144000"/>
                <a:gd name="connsiteY16" fmla="*/ 0 h 304800"/>
                <a:gd name="connsiteX17" fmla="*/ 9144000 w 9144000"/>
                <a:gd name="connsiteY17" fmla="*/ 0 h 304800"/>
                <a:gd name="connsiteX18" fmla="*/ 9144000 w 9144000"/>
                <a:gd name="connsiteY18" fmla="*/ 304800 h 304800"/>
                <a:gd name="connsiteX19" fmla="*/ 8846820 w 9144000"/>
                <a:gd name="connsiteY19" fmla="*/ 304800 h 304800"/>
                <a:gd name="connsiteX20" fmla="*/ 8183880 w 9144000"/>
                <a:gd name="connsiteY20" fmla="*/ 304800 h 304800"/>
                <a:gd name="connsiteX21" fmla="*/ 7795260 w 9144000"/>
                <a:gd name="connsiteY21" fmla="*/ 304800 h 304800"/>
                <a:gd name="connsiteX22" fmla="*/ 7406640 w 9144000"/>
                <a:gd name="connsiteY22" fmla="*/ 304800 h 304800"/>
                <a:gd name="connsiteX23" fmla="*/ 7018020 w 9144000"/>
                <a:gd name="connsiteY23" fmla="*/ 304800 h 304800"/>
                <a:gd name="connsiteX24" fmla="*/ 6263640 w 9144000"/>
                <a:gd name="connsiteY24" fmla="*/ 304800 h 304800"/>
                <a:gd name="connsiteX25" fmla="*/ 5600700 w 9144000"/>
                <a:gd name="connsiteY25" fmla="*/ 304800 h 304800"/>
                <a:gd name="connsiteX26" fmla="*/ 5303520 w 9144000"/>
                <a:gd name="connsiteY26" fmla="*/ 304800 h 304800"/>
                <a:gd name="connsiteX27" fmla="*/ 4823460 w 9144000"/>
                <a:gd name="connsiteY27" fmla="*/ 304800 h 304800"/>
                <a:gd name="connsiteX28" fmla="*/ 4434840 w 9144000"/>
                <a:gd name="connsiteY28" fmla="*/ 304800 h 304800"/>
                <a:gd name="connsiteX29" fmla="*/ 3954780 w 9144000"/>
                <a:gd name="connsiteY29" fmla="*/ 304800 h 304800"/>
                <a:gd name="connsiteX30" fmla="*/ 3657600 w 9144000"/>
                <a:gd name="connsiteY30" fmla="*/ 304800 h 304800"/>
                <a:gd name="connsiteX31" fmla="*/ 3086100 w 9144000"/>
                <a:gd name="connsiteY31" fmla="*/ 304800 h 304800"/>
                <a:gd name="connsiteX32" fmla="*/ 2514600 w 9144000"/>
                <a:gd name="connsiteY32" fmla="*/ 304800 h 304800"/>
                <a:gd name="connsiteX33" fmla="*/ 1943100 w 9144000"/>
                <a:gd name="connsiteY33" fmla="*/ 304800 h 304800"/>
                <a:gd name="connsiteX34" fmla="*/ 1188720 w 9144000"/>
                <a:gd name="connsiteY34" fmla="*/ 304800 h 304800"/>
                <a:gd name="connsiteX35" fmla="*/ 525780 w 9144000"/>
                <a:gd name="connsiteY35" fmla="*/ 304800 h 304800"/>
                <a:gd name="connsiteX36" fmla="*/ 0 w 9144000"/>
                <a:gd name="connsiteY36" fmla="*/ 304800 h 304800"/>
                <a:gd name="connsiteX37" fmla="*/ 0 w 9144000"/>
                <a:gd name="connsiteY37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144000" h="304800" fill="none" extrusionOk="0">
                  <a:moveTo>
                    <a:pt x="0" y="0"/>
                  </a:moveTo>
                  <a:cubicBezTo>
                    <a:pt x="327320" y="-58832"/>
                    <a:pt x="529635" y="56350"/>
                    <a:pt x="754380" y="0"/>
                  </a:cubicBezTo>
                  <a:cubicBezTo>
                    <a:pt x="979125" y="-56350"/>
                    <a:pt x="1271153" y="12271"/>
                    <a:pt x="1417320" y="0"/>
                  </a:cubicBezTo>
                  <a:cubicBezTo>
                    <a:pt x="1563487" y="-12271"/>
                    <a:pt x="1649798" y="15424"/>
                    <a:pt x="1805940" y="0"/>
                  </a:cubicBezTo>
                  <a:cubicBezTo>
                    <a:pt x="1962082" y="-15424"/>
                    <a:pt x="2175361" y="47959"/>
                    <a:pt x="2286000" y="0"/>
                  </a:cubicBezTo>
                  <a:cubicBezTo>
                    <a:pt x="2396639" y="-47959"/>
                    <a:pt x="2702637" y="76829"/>
                    <a:pt x="3040380" y="0"/>
                  </a:cubicBezTo>
                  <a:cubicBezTo>
                    <a:pt x="3378123" y="-76829"/>
                    <a:pt x="3429087" y="12865"/>
                    <a:pt x="3703320" y="0"/>
                  </a:cubicBezTo>
                  <a:cubicBezTo>
                    <a:pt x="3977553" y="-12865"/>
                    <a:pt x="3985782" y="36237"/>
                    <a:pt x="4183380" y="0"/>
                  </a:cubicBezTo>
                  <a:cubicBezTo>
                    <a:pt x="4380978" y="-36237"/>
                    <a:pt x="4615334" y="75342"/>
                    <a:pt x="4937760" y="0"/>
                  </a:cubicBezTo>
                  <a:cubicBezTo>
                    <a:pt x="5260186" y="-75342"/>
                    <a:pt x="5134025" y="18651"/>
                    <a:pt x="5234940" y="0"/>
                  </a:cubicBezTo>
                  <a:cubicBezTo>
                    <a:pt x="5335855" y="-18651"/>
                    <a:pt x="5436549" y="27290"/>
                    <a:pt x="5532120" y="0"/>
                  </a:cubicBezTo>
                  <a:cubicBezTo>
                    <a:pt x="5627691" y="-27290"/>
                    <a:pt x="5682594" y="11884"/>
                    <a:pt x="5829300" y="0"/>
                  </a:cubicBezTo>
                  <a:cubicBezTo>
                    <a:pt x="5976006" y="-11884"/>
                    <a:pt x="6197465" y="29276"/>
                    <a:pt x="6492240" y="0"/>
                  </a:cubicBezTo>
                  <a:cubicBezTo>
                    <a:pt x="6787015" y="-29276"/>
                    <a:pt x="6669606" y="28122"/>
                    <a:pt x="6789420" y="0"/>
                  </a:cubicBezTo>
                  <a:cubicBezTo>
                    <a:pt x="6909234" y="-28122"/>
                    <a:pt x="7315129" y="85843"/>
                    <a:pt x="7543800" y="0"/>
                  </a:cubicBezTo>
                  <a:cubicBezTo>
                    <a:pt x="7772471" y="-85843"/>
                    <a:pt x="7715186" y="22505"/>
                    <a:pt x="7840980" y="0"/>
                  </a:cubicBezTo>
                  <a:cubicBezTo>
                    <a:pt x="7966774" y="-22505"/>
                    <a:pt x="8199907" y="4769"/>
                    <a:pt x="8412480" y="0"/>
                  </a:cubicBezTo>
                  <a:cubicBezTo>
                    <a:pt x="8625053" y="-4769"/>
                    <a:pt x="8953472" y="9046"/>
                    <a:pt x="9144000" y="0"/>
                  </a:cubicBezTo>
                  <a:cubicBezTo>
                    <a:pt x="9157336" y="138032"/>
                    <a:pt x="9123956" y="228379"/>
                    <a:pt x="9144000" y="304800"/>
                  </a:cubicBezTo>
                  <a:cubicBezTo>
                    <a:pt x="8999279" y="324429"/>
                    <a:pt x="8979070" y="298187"/>
                    <a:pt x="8846820" y="304800"/>
                  </a:cubicBezTo>
                  <a:cubicBezTo>
                    <a:pt x="8714570" y="311413"/>
                    <a:pt x="8348182" y="275690"/>
                    <a:pt x="8183880" y="304800"/>
                  </a:cubicBezTo>
                  <a:cubicBezTo>
                    <a:pt x="8019578" y="333910"/>
                    <a:pt x="7909644" y="291019"/>
                    <a:pt x="7795260" y="304800"/>
                  </a:cubicBezTo>
                  <a:cubicBezTo>
                    <a:pt x="7680876" y="318581"/>
                    <a:pt x="7534805" y="288152"/>
                    <a:pt x="7406640" y="304800"/>
                  </a:cubicBezTo>
                  <a:cubicBezTo>
                    <a:pt x="7278475" y="321448"/>
                    <a:pt x="7189964" y="296712"/>
                    <a:pt x="7018020" y="304800"/>
                  </a:cubicBezTo>
                  <a:cubicBezTo>
                    <a:pt x="6846076" y="312888"/>
                    <a:pt x="6540553" y="232143"/>
                    <a:pt x="6263640" y="304800"/>
                  </a:cubicBezTo>
                  <a:cubicBezTo>
                    <a:pt x="5986727" y="377457"/>
                    <a:pt x="5912382" y="298181"/>
                    <a:pt x="5600700" y="304800"/>
                  </a:cubicBezTo>
                  <a:cubicBezTo>
                    <a:pt x="5289018" y="311419"/>
                    <a:pt x="5364945" y="277412"/>
                    <a:pt x="5303520" y="304800"/>
                  </a:cubicBezTo>
                  <a:cubicBezTo>
                    <a:pt x="5242095" y="332188"/>
                    <a:pt x="4983762" y="299860"/>
                    <a:pt x="4823460" y="304800"/>
                  </a:cubicBezTo>
                  <a:cubicBezTo>
                    <a:pt x="4663158" y="309740"/>
                    <a:pt x="4594255" y="304557"/>
                    <a:pt x="4434840" y="304800"/>
                  </a:cubicBezTo>
                  <a:cubicBezTo>
                    <a:pt x="4275425" y="305043"/>
                    <a:pt x="4159830" y="276534"/>
                    <a:pt x="3954780" y="304800"/>
                  </a:cubicBezTo>
                  <a:cubicBezTo>
                    <a:pt x="3749730" y="333066"/>
                    <a:pt x="3770050" y="296243"/>
                    <a:pt x="3657600" y="304800"/>
                  </a:cubicBezTo>
                  <a:cubicBezTo>
                    <a:pt x="3545150" y="313357"/>
                    <a:pt x="3279807" y="248059"/>
                    <a:pt x="3086100" y="304800"/>
                  </a:cubicBezTo>
                  <a:cubicBezTo>
                    <a:pt x="2892393" y="361541"/>
                    <a:pt x="2653087" y="239694"/>
                    <a:pt x="2514600" y="304800"/>
                  </a:cubicBezTo>
                  <a:cubicBezTo>
                    <a:pt x="2376113" y="369906"/>
                    <a:pt x="2087082" y="238333"/>
                    <a:pt x="1943100" y="304800"/>
                  </a:cubicBezTo>
                  <a:cubicBezTo>
                    <a:pt x="1799118" y="371267"/>
                    <a:pt x="1551499" y="299743"/>
                    <a:pt x="1188720" y="304800"/>
                  </a:cubicBezTo>
                  <a:cubicBezTo>
                    <a:pt x="825941" y="309857"/>
                    <a:pt x="774166" y="277362"/>
                    <a:pt x="525780" y="304800"/>
                  </a:cubicBezTo>
                  <a:cubicBezTo>
                    <a:pt x="277394" y="332238"/>
                    <a:pt x="116262" y="278787"/>
                    <a:pt x="0" y="304800"/>
                  </a:cubicBezTo>
                  <a:cubicBezTo>
                    <a:pt x="-11887" y="215956"/>
                    <a:pt x="5377" y="85135"/>
                    <a:pt x="0" y="0"/>
                  </a:cubicBezTo>
                  <a:close/>
                </a:path>
                <a:path w="9144000" h="304800" stroke="0" extrusionOk="0">
                  <a:moveTo>
                    <a:pt x="0" y="0"/>
                  </a:moveTo>
                  <a:cubicBezTo>
                    <a:pt x="184992" y="-42401"/>
                    <a:pt x="304154" y="52251"/>
                    <a:pt x="480060" y="0"/>
                  </a:cubicBezTo>
                  <a:cubicBezTo>
                    <a:pt x="655966" y="-52251"/>
                    <a:pt x="974082" y="23592"/>
                    <a:pt x="1234440" y="0"/>
                  </a:cubicBezTo>
                  <a:cubicBezTo>
                    <a:pt x="1494798" y="-23592"/>
                    <a:pt x="1686469" y="35644"/>
                    <a:pt x="1988820" y="0"/>
                  </a:cubicBezTo>
                  <a:cubicBezTo>
                    <a:pt x="2291171" y="-35644"/>
                    <a:pt x="2538538" y="5186"/>
                    <a:pt x="2743200" y="0"/>
                  </a:cubicBezTo>
                  <a:cubicBezTo>
                    <a:pt x="2947862" y="-5186"/>
                    <a:pt x="3172505" y="31855"/>
                    <a:pt x="3314700" y="0"/>
                  </a:cubicBezTo>
                  <a:cubicBezTo>
                    <a:pt x="3456895" y="-31855"/>
                    <a:pt x="3524072" y="34442"/>
                    <a:pt x="3611880" y="0"/>
                  </a:cubicBezTo>
                  <a:cubicBezTo>
                    <a:pt x="3699688" y="-34442"/>
                    <a:pt x="3912224" y="15362"/>
                    <a:pt x="4000500" y="0"/>
                  </a:cubicBezTo>
                  <a:cubicBezTo>
                    <a:pt x="4088776" y="-15362"/>
                    <a:pt x="4179400" y="12133"/>
                    <a:pt x="4297680" y="0"/>
                  </a:cubicBezTo>
                  <a:cubicBezTo>
                    <a:pt x="4415960" y="-12133"/>
                    <a:pt x="4571698" y="33043"/>
                    <a:pt x="4686300" y="0"/>
                  </a:cubicBezTo>
                  <a:cubicBezTo>
                    <a:pt x="4800902" y="-33043"/>
                    <a:pt x="5216015" y="48282"/>
                    <a:pt x="5349240" y="0"/>
                  </a:cubicBezTo>
                  <a:cubicBezTo>
                    <a:pt x="5482465" y="-48282"/>
                    <a:pt x="5830455" y="52140"/>
                    <a:pt x="6103620" y="0"/>
                  </a:cubicBezTo>
                  <a:cubicBezTo>
                    <a:pt x="6376785" y="-52140"/>
                    <a:pt x="6510804" y="63094"/>
                    <a:pt x="6766560" y="0"/>
                  </a:cubicBezTo>
                  <a:cubicBezTo>
                    <a:pt x="7022316" y="-63094"/>
                    <a:pt x="7334578" y="78435"/>
                    <a:pt x="7520940" y="0"/>
                  </a:cubicBezTo>
                  <a:cubicBezTo>
                    <a:pt x="7707302" y="-78435"/>
                    <a:pt x="8122570" y="27323"/>
                    <a:pt x="8275320" y="0"/>
                  </a:cubicBezTo>
                  <a:cubicBezTo>
                    <a:pt x="8428070" y="-27323"/>
                    <a:pt x="8728020" y="27935"/>
                    <a:pt x="9144000" y="0"/>
                  </a:cubicBezTo>
                  <a:cubicBezTo>
                    <a:pt x="9171061" y="106324"/>
                    <a:pt x="9121807" y="170313"/>
                    <a:pt x="9144000" y="304800"/>
                  </a:cubicBezTo>
                  <a:cubicBezTo>
                    <a:pt x="8995077" y="323980"/>
                    <a:pt x="8779875" y="265544"/>
                    <a:pt x="8663940" y="304800"/>
                  </a:cubicBezTo>
                  <a:cubicBezTo>
                    <a:pt x="8548005" y="344056"/>
                    <a:pt x="8434587" y="278124"/>
                    <a:pt x="8366760" y="304800"/>
                  </a:cubicBezTo>
                  <a:cubicBezTo>
                    <a:pt x="8298933" y="331476"/>
                    <a:pt x="8068389" y="282734"/>
                    <a:pt x="7795260" y="304800"/>
                  </a:cubicBezTo>
                  <a:cubicBezTo>
                    <a:pt x="7522131" y="326866"/>
                    <a:pt x="7465793" y="245328"/>
                    <a:pt x="7223760" y="304800"/>
                  </a:cubicBezTo>
                  <a:cubicBezTo>
                    <a:pt x="6981727" y="364272"/>
                    <a:pt x="6918248" y="301381"/>
                    <a:pt x="6652260" y="304800"/>
                  </a:cubicBezTo>
                  <a:cubicBezTo>
                    <a:pt x="6386272" y="308219"/>
                    <a:pt x="6486066" y="281496"/>
                    <a:pt x="6355080" y="304800"/>
                  </a:cubicBezTo>
                  <a:cubicBezTo>
                    <a:pt x="6224094" y="328104"/>
                    <a:pt x="6093345" y="286215"/>
                    <a:pt x="5966460" y="304800"/>
                  </a:cubicBezTo>
                  <a:cubicBezTo>
                    <a:pt x="5839575" y="323385"/>
                    <a:pt x="5573394" y="296017"/>
                    <a:pt x="5212080" y="304800"/>
                  </a:cubicBezTo>
                  <a:cubicBezTo>
                    <a:pt x="4850766" y="313583"/>
                    <a:pt x="4921748" y="283034"/>
                    <a:pt x="4823460" y="304800"/>
                  </a:cubicBezTo>
                  <a:cubicBezTo>
                    <a:pt x="4725172" y="326566"/>
                    <a:pt x="4552791" y="263585"/>
                    <a:pt x="4434840" y="304800"/>
                  </a:cubicBezTo>
                  <a:cubicBezTo>
                    <a:pt x="4316889" y="346015"/>
                    <a:pt x="4213134" y="282697"/>
                    <a:pt x="4046220" y="304800"/>
                  </a:cubicBezTo>
                  <a:cubicBezTo>
                    <a:pt x="3879306" y="326903"/>
                    <a:pt x="3782146" y="303167"/>
                    <a:pt x="3566160" y="304800"/>
                  </a:cubicBezTo>
                  <a:cubicBezTo>
                    <a:pt x="3350174" y="306433"/>
                    <a:pt x="3347898" y="261641"/>
                    <a:pt x="3177540" y="304800"/>
                  </a:cubicBezTo>
                  <a:cubicBezTo>
                    <a:pt x="3007182" y="347959"/>
                    <a:pt x="2728971" y="242651"/>
                    <a:pt x="2514600" y="304800"/>
                  </a:cubicBezTo>
                  <a:cubicBezTo>
                    <a:pt x="2300229" y="366949"/>
                    <a:pt x="2100969" y="274329"/>
                    <a:pt x="1943100" y="304800"/>
                  </a:cubicBezTo>
                  <a:cubicBezTo>
                    <a:pt x="1785231" y="335271"/>
                    <a:pt x="1660774" y="282507"/>
                    <a:pt x="1463040" y="304800"/>
                  </a:cubicBezTo>
                  <a:cubicBezTo>
                    <a:pt x="1265306" y="327093"/>
                    <a:pt x="1246685" y="304457"/>
                    <a:pt x="1165860" y="304800"/>
                  </a:cubicBezTo>
                  <a:cubicBezTo>
                    <a:pt x="1085035" y="305143"/>
                    <a:pt x="753421" y="269781"/>
                    <a:pt x="594360" y="304800"/>
                  </a:cubicBezTo>
                  <a:cubicBezTo>
                    <a:pt x="435299" y="339819"/>
                    <a:pt x="211109" y="265285"/>
                    <a:pt x="0" y="304800"/>
                  </a:cubicBezTo>
                  <a:cubicBezTo>
                    <a:pt x="-34135" y="159851"/>
                    <a:pt x="11731" y="121065"/>
                    <a:pt x="0" y="0"/>
                  </a:cubicBezTo>
                  <a:close/>
                </a:path>
              </a:pathLst>
            </a:cu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/>
            </a:p>
          </p:txBody>
        </p:sp>
        <p:sp>
          <p:nvSpPr>
            <p:cNvPr id="4" name="Rectangle 3"/>
            <p:cNvSpPr/>
            <p:nvPr/>
          </p:nvSpPr>
          <p:spPr>
            <a:xfrm>
              <a:off x="0" y="6400800"/>
              <a:ext cx="9144000" cy="304800"/>
            </a:xfrm>
            <a:custGeom>
              <a:avLst/>
              <a:gdLst>
                <a:gd name="connsiteX0" fmla="*/ 0 w 9144000"/>
                <a:gd name="connsiteY0" fmla="*/ 0 h 304800"/>
                <a:gd name="connsiteX1" fmla="*/ 571500 w 9144000"/>
                <a:gd name="connsiteY1" fmla="*/ 0 h 304800"/>
                <a:gd name="connsiteX2" fmla="*/ 1143000 w 9144000"/>
                <a:gd name="connsiteY2" fmla="*/ 0 h 304800"/>
                <a:gd name="connsiteX3" fmla="*/ 1623060 w 9144000"/>
                <a:gd name="connsiteY3" fmla="*/ 0 h 304800"/>
                <a:gd name="connsiteX4" fmla="*/ 2377440 w 9144000"/>
                <a:gd name="connsiteY4" fmla="*/ 0 h 304800"/>
                <a:gd name="connsiteX5" fmla="*/ 2674620 w 9144000"/>
                <a:gd name="connsiteY5" fmla="*/ 0 h 304800"/>
                <a:gd name="connsiteX6" fmla="*/ 3246120 w 9144000"/>
                <a:gd name="connsiteY6" fmla="*/ 0 h 304800"/>
                <a:gd name="connsiteX7" fmla="*/ 3726180 w 9144000"/>
                <a:gd name="connsiteY7" fmla="*/ 0 h 304800"/>
                <a:gd name="connsiteX8" fmla="*/ 4480560 w 9144000"/>
                <a:gd name="connsiteY8" fmla="*/ 0 h 304800"/>
                <a:gd name="connsiteX9" fmla="*/ 5143500 w 9144000"/>
                <a:gd name="connsiteY9" fmla="*/ 0 h 304800"/>
                <a:gd name="connsiteX10" fmla="*/ 5532120 w 9144000"/>
                <a:gd name="connsiteY10" fmla="*/ 0 h 304800"/>
                <a:gd name="connsiteX11" fmla="*/ 6286500 w 9144000"/>
                <a:gd name="connsiteY11" fmla="*/ 0 h 304800"/>
                <a:gd name="connsiteX12" fmla="*/ 7040880 w 9144000"/>
                <a:gd name="connsiteY12" fmla="*/ 0 h 304800"/>
                <a:gd name="connsiteX13" fmla="*/ 7429500 w 9144000"/>
                <a:gd name="connsiteY13" fmla="*/ 0 h 304800"/>
                <a:gd name="connsiteX14" fmla="*/ 7726680 w 9144000"/>
                <a:gd name="connsiteY14" fmla="*/ 0 h 304800"/>
                <a:gd name="connsiteX15" fmla="*/ 8206740 w 9144000"/>
                <a:gd name="connsiteY15" fmla="*/ 0 h 304800"/>
                <a:gd name="connsiteX16" fmla="*/ 8503920 w 9144000"/>
                <a:gd name="connsiteY16" fmla="*/ 0 h 304800"/>
                <a:gd name="connsiteX17" fmla="*/ 9144000 w 9144000"/>
                <a:gd name="connsiteY17" fmla="*/ 0 h 304800"/>
                <a:gd name="connsiteX18" fmla="*/ 9144000 w 9144000"/>
                <a:gd name="connsiteY18" fmla="*/ 304800 h 304800"/>
                <a:gd name="connsiteX19" fmla="*/ 8663940 w 9144000"/>
                <a:gd name="connsiteY19" fmla="*/ 304800 h 304800"/>
                <a:gd name="connsiteX20" fmla="*/ 7909560 w 9144000"/>
                <a:gd name="connsiteY20" fmla="*/ 304800 h 304800"/>
                <a:gd name="connsiteX21" fmla="*/ 7338060 w 9144000"/>
                <a:gd name="connsiteY21" fmla="*/ 304800 h 304800"/>
                <a:gd name="connsiteX22" fmla="*/ 6949440 w 9144000"/>
                <a:gd name="connsiteY22" fmla="*/ 304800 h 304800"/>
                <a:gd name="connsiteX23" fmla="*/ 6652260 w 9144000"/>
                <a:gd name="connsiteY23" fmla="*/ 304800 h 304800"/>
                <a:gd name="connsiteX24" fmla="*/ 5989320 w 9144000"/>
                <a:gd name="connsiteY24" fmla="*/ 304800 h 304800"/>
                <a:gd name="connsiteX25" fmla="*/ 5234940 w 9144000"/>
                <a:gd name="connsiteY25" fmla="*/ 304800 h 304800"/>
                <a:gd name="connsiteX26" fmla="*/ 4846320 w 9144000"/>
                <a:gd name="connsiteY26" fmla="*/ 304800 h 304800"/>
                <a:gd name="connsiteX27" fmla="*/ 4366260 w 9144000"/>
                <a:gd name="connsiteY27" fmla="*/ 304800 h 304800"/>
                <a:gd name="connsiteX28" fmla="*/ 3794760 w 9144000"/>
                <a:gd name="connsiteY28" fmla="*/ 304800 h 304800"/>
                <a:gd name="connsiteX29" fmla="*/ 3314700 w 9144000"/>
                <a:gd name="connsiteY29" fmla="*/ 304800 h 304800"/>
                <a:gd name="connsiteX30" fmla="*/ 2926080 w 9144000"/>
                <a:gd name="connsiteY30" fmla="*/ 304800 h 304800"/>
                <a:gd name="connsiteX31" fmla="*/ 2171700 w 9144000"/>
                <a:gd name="connsiteY31" fmla="*/ 304800 h 304800"/>
                <a:gd name="connsiteX32" fmla="*/ 1874520 w 9144000"/>
                <a:gd name="connsiteY32" fmla="*/ 304800 h 304800"/>
                <a:gd name="connsiteX33" fmla="*/ 1120140 w 9144000"/>
                <a:gd name="connsiteY33" fmla="*/ 304800 h 304800"/>
                <a:gd name="connsiteX34" fmla="*/ 731520 w 9144000"/>
                <a:gd name="connsiteY34" fmla="*/ 304800 h 304800"/>
                <a:gd name="connsiteX35" fmla="*/ 0 w 9144000"/>
                <a:gd name="connsiteY35" fmla="*/ 304800 h 304800"/>
                <a:gd name="connsiteX36" fmla="*/ 0 w 9144000"/>
                <a:gd name="connsiteY36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9144000" h="304800" fill="none" extrusionOk="0">
                  <a:moveTo>
                    <a:pt x="0" y="0"/>
                  </a:moveTo>
                  <a:cubicBezTo>
                    <a:pt x="133883" y="-53648"/>
                    <a:pt x="336002" y="11924"/>
                    <a:pt x="571500" y="0"/>
                  </a:cubicBezTo>
                  <a:cubicBezTo>
                    <a:pt x="806998" y="-11924"/>
                    <a:pt x="861970" y="40945"/>
                    <a:pt x="1143000" y="0"/>
                  </a:cubicBezTo>
                  <a:cubicBezTo>
                    <a:pt x="1424030" y="-40945"/>
                    <a:pt x="1458901" y="37448"/>
                    <a:pt x="1623060" y="0"/>
                  </a:cubicBezTo>
                  <a:cubicBezTo>
                    <a:pt x="1787219" y="-37448"/>
                    <a:pt x="2123568" y="61500"/>
                    <a:pt x="2377440" y="0"/>
                  </a:cubicBezTo>
                  <a:cubicBezTo>
                    <a:pt x="2631312" y="-61500"/>
                    <a:pt x="2611636" y="32020"/>
                    <a:pt x="2674620" y="0"/>
                  </a:cubicBezTo>
                  <a:cubicBezTo>
                    <a:pt x="2737604" y="-32020"/>
                    <a:pt x="3039702" y="59354"/>
                    <a:pt x="3246120" y="0"/>
                  </a:cubicBezTo>
                  <a:cubicBezTo>
                    <a:pt x="3452538" y="-59354"/>
                    <a:pt x="3599249" y="11790"/>
                    <a:pt x="3726180" y="0"/>
                  </a:cubicBezTo>
                  <a:cubicBezTo>
                    <a:pt x="3853111" y="-11790"/>
                    <a:pt x="4107391" y="8195"/>
                    <a:pt x="4480560" y="0"/>
                  </a:cubicBezTo>
                  <a:cubicBezTo>
                    <a:pt x="4853729" y="-8195"/>
                    <a:pt x="4865185" y="62904"/>
                    <a:pt x="5143500" y="0"/>
                  </a:cubicBezTo>
                  <a:cubicBezTo>
                    <a:pt x="5421815" y="-62904"/>
                    <a:pt x="5398421" y="13642"/>
                    <a:pt x="5532120" y="0"/>
                  </a:cubicBezTo>
                  <a:cubicBezTo>
                    <a:pt x="5665819" y="-13642"/>
                    <a:pt x="5949720" y="86746"/>
                    <a:pt x="6286500" y="0"/>
                  </a:cubicBezTo>
                  <a:cubicBezTo>
                    <a:pt x="6623280" y="-86746"/>
                    <a:pt x="6771956" y="69389"/>
                    <a:pt x="7040880" y="0"/>
                  </a:cubicBezTo>
                  <a:cubicBezTo>
                    <a:pt x="7309804" y="-69389"/>
                    <a:pt x="7313474" y="5936"/>
                    <a:pt x="7429500" y="0"/>
                  </a:cubicBezTo>
                  <a:cubicBezTo>
                    <a:pt x="7545526" y="-5936"/>
                    <a:pt x="7586642" y="13673"/>
                    <a:pt x="7726680" y="0"/>
                  </a:cubicBezTo>
                  <a:cubicBezTo>
                    <a:pt x="7866718" y="-13673"/>
                    <a:pt x="8064545" y="15456"/>
                    <a:pt x="8206740" y="0"/>
                  </a:cubicBezTo>
                  <a:cubicBezTo>
                    <a:pt x="8348935" y="-15456"/>
                    <a:pt x="8410614" y="27358"/>
                    <a:pt x="8503920" y="0"/>
                  </a:cubicBezTo>
                  <a:cubicBezTo>
                    <a:pt x="8597226" y="-27358"/>
                    <a:pt x="8943557" y="22722"/>
                    <a:pt x="9144000" y="0"/>
                  </a:cubicBezTo>
                  <a:cubicBezTo>
                    <a:pt x="9164776" y="139301"/>
                    <a:pt x="9132923" y="190332"/>
                    <a:pt x="9144000" y="304800"/>
                  </a:cubicBezTo>
                  <a:cubicBezTo>
                    <a:pt x="9028942" y="320640"/>
                    <a:pt x="8803854" y="269811"/>
                    <a:pt x="8663940" y="304800"/>
                  </a:cubicBezTo>
                  <a:cubicBezTo>
                    <a:pt x="8524026" y="339789"/>
                    <a:pt x="8167900" y="284856"/>
                    <a:pt x="7909560" y="304800"/>
                  </a:cubicBezTo>
                  <a:cubicBezTo>
                    <a:pt x="7651220" y="324744"/>
                    <a:pt x="7454760" y="282811"/>
                    <a:pt x="7338060" y="304800"/>
                  </a:cubicBezTo>
                  <a:cubicBezTo>
                    <a:pt x="7221360" y="326789"/>
                    <a:pt x="7117501" y="299316"/>
                    <a:pt x="6949440" y="304800"/>
                  </a:cubicBezTo>
                  <a:cubicBezTo>
                    <a:pt x="6781379" y="310284"/>
                    <a:pt x="6737483" y="286674"/>
                    <a:pt x="6652260" y="304800"/>
                  </a:cubicBezTo>
                  <a:cubicBezTo>
                    <a:pt x="6567037" y="322926"/>
                    <a:pt x="6251651" y="244915"/>
                    <a:pt x="5989320" y="304800"/>
                  </a:cubicBezTo>
                  <a:cubicBezTo>
                    <a:pt x="5726989" y="364685"/>
                    <a:pt x="5550484" y="267404"/>
                    <a:pt x="5234940" y="304800"/>
                  </a:cubicBezTo>
                  <a:cubicBezTo>
                    <a:pt x="4919396" y="342196"/>
                    <a:pt x="5015580" y="275466"/>
                    <a:pt x="4846320" y="304800"/>
                  </a:cubicBezTo>
                  <a:cubicBezTo>
                    <a:pt x="4677060" y="334134"/>
                    <a:pt x="4543906" y="297202"/>
                    <a:pt x="4366260" y="304800"/>
                  </a:cubicBezTo>
                  <a:cubicBezTo>
                    <a:pt x="4188614" y="312398"/>
                    <a:pt x="3917781" y="256962"/>
                    <a:pt x="3794760" y="304800"/>
                  </a:cubicBezTo>
                  <a:cubicBezTo>
                    <a:pt x="3671739" y="352638"/>
                    <a:pt x="3549877" y="275541"/>
                    <a:pt x="3314700" y="304800"/>
                  </a:cubicBezTo>
                  <a:cubicBezTo>
                    <a:pt x="3079523" y="334059"/>
                    <a:pt x="3018460" y="278926"/>
                    <a:pt x="2926080" y="304800"/>
                  </a:cubicBezTo>
                  <a:cubicBezTo>
                    <a:pt x="2833700" y="330674"/>
                    <a:pt x="2544111" y="295275"/>
                    <a:pt x="2171700" y="304800"/>
                  </a:cubicBezTo>
                  <a:cubicBezTo>
                    <a:pt x="1799289" y="314325"/>
                    <a:pt x="1988951" y="302584"/>
                    <a:pt x="1874520" y="304800"/>
                  </a:cubicBezTo>
                  <a:cubicBezTo>
                    <a:pt x="1760089" y="307016"/>
                    <a:pt x="1462448" y="224180"/>
                    <a:pt x="1120140" y="304800"/>
                  </a:cubicBezTo>
                  <a:cubicBezTo>
                    <a:pt x="777832" y="385420"/>
                    <a:pt x="895061" y="286929"/>
                    <a:pt x="731520" y="304800"/>
                  </a:cubicBezTo>
                  <a:cubicBezTo>
                    <a:pt x="567979" y="322671"/>
                    <a:pt x="311087" y="223534"/>
                    <a:pt x="0" y="304800"/>
                  </a:cubicBezTo>
                  <a:cubicBezTo>
                    <a:pt x="-3018" y="178921"/>
                    <a:pt x="13482" y="132485"/>
                    <a:pt x="0" y="0"/>
                  </a:cubicBezTo>
                  <a:close/>
                </a:path>
                <a:path w="9144000" h="304800" stroke="0" extrusionOk="0">
                  <a:moveTo>
                    <a:pt x="0" y="0"/>
                  </a:moveTo>
                  <a:cubicBezTo>
                    <a:pt x="145813" y="-29207"/>
                    <a:pt x="193918" y="7879"/>
                    <a:pt x="297180" y="0"/>
                  </a:cubicBezTo>
                  <a:cubicBezTo>
                    <a:pt x="400442" y="-7879"/>
                    <a:pt x="516521" y="2059"/>
                    <a:pt x="685800" y="0"/>
                  </a:cubicBezTo>
                  <a:cubicBezTo>
                    <a:pt x="855079" y="-2059"/>
                    <a:pt x="1073866" y="21353"/>
                    <a:pt x="1257300" y="0"/>
                  </a:cubicBezTo>
                  <a:cubicBezTo>
                    <a:pt x="1440734" y="-21353"/>
                    <a:pt x="1624698" y="467"/>
                    <a:pt x="1828800" y="0"/>
                  </a:cubicBezTo>
                  <a:cubicBezTo>
                    <a:pt x="2032902" y="-467"/>
                    <a:pt x="2187265" y="28577"/>
                    <a:pt x="2400300" y="0"/>
                  </a:cubicBezTo>
                  <a:cubicBezTo>
                    <a:pt x="2613335" y="-28577"/>
                    <a:pt x="2712019" y="25010"/>
                    <a:pt x="2880360" y="0"/>
                  </a:cubicBezTo>
                  <a:cubicBezTo>
                    <a:pt x="3048701" y="-25010"/>
                    <a:pt x="3129775" y="23472"/>
                    <a:pt x="3268980" y="0"/>
                  </a:cubicBezTo>
                  <a:cubicBezTo>
                    <a:pt x="3408185" y="-23472"/>
                    <a:pt x="3654179" y="65680"/>
                    <a:pt x="4023360" y="0"/>
                  </a:cubicBezTo>
                  <a:cubicBezTo>
                    <a:pt x="4392541" y="-65680"/>
                    <a:pt x="4624242" y="45518"/>
                    <a:pt x="4777740" y="0"/>
                  </a:cubicBezTo>
                  <a:cubicBezTo>
                    <a:pt x="4931238" y="-45518"/>
                    <a:pt x="5038656" y="44470"/>
                    <a:pt x="5257800" y="0"/>
                  </a:cubicBezTo>
                  <a:cubicBezTo>
                    <a:pt x="5476944" y="-44470"/>
                    <a:pt x="5854590" y="89798"/>
                    <a:pt x="6012180" y="0"/>
                  </a:cubicBezTo>
                  <a:cubicBezTo>
                    <a:pt x="6169770" y="-89798"/>
                    <a:pt x="6393026" y="51434"/>
                    <a:pt x="6492240" y="0"/>
                  </a:cubicBezTo>
                  <a:cubicBezTo>
                    <a:pt x="6591454" y="-51434"/>
                    <a:pt x="6700669" y="11730"/>
                    <a:pt x="6789420" y="0"/>
                  </a:cubicBezTo>
                  <a:cubicBezTo>
                    <a:pt x="6878171" y="-11730"/>
                    <a:pt x="7140124" y="32738"/>
                    <a:pt x="7452360" y="0"/>
                  </a:cubicBezTo>
                  <a:cubicBezTo>
                    <a:pt x="7764596" y="-32738"/>
                    <a:pt x="7872135" y="65513"/>
                    <a:pt x="8206740" y="0"/>
                  </a:cubicBezTo>
                  <a:cubicBezTo>
                    <a:pt x="8541345" y="-65513"/>
                    <a:pt x="8407581" y="10092"/>
                    <a:pt x="8503920" y="0"/>
                  </a:cubicBezTo>
                  <a:cubicBezTo>
                    <a:pt x="8600259" y="-10092"/>
                    <a:pt x="8836460" y="74676"/>
                    <a:pt x="9144000" y="0"/>
                  </a:cubicBezTo>
                  <a:cubicBezTo>
                    <a:pt x="9160000" y="104849"/>
                    <a:pt x="9126474" y="161927"/>
                    <a:pt x="9144000" y="304800"/>
                  </a:cubicBezTo>
                  <a:cubicBezTo>
                    <a:pt x="9026309" y="309633"/>
                    <a:pt x="8940139" y="265299"/>
                    <a:pt x="8755380" y="304800"/>
                  </a:cubicBezTo>
                  <a:cubicBezTo>
                    <a:pt x="8570621" y="344301"/>
                    <a:pt x="8382789" y="258131"/>
                    <a:pt x="8183880" y="304800"/>
                  </a:cubicBezTo>
                  <a:cubicBezTo>
                    <a:pt x="7984971" y="351469"/>
                    <a:pt x="7990792" y="297659"/>
                    <a:pt x="7886700" y="304800"/>
                  </a:cubicBezTo>
                  <a:cubicBezTo>
                    <a:pt x="7782608" y="311941"/>
                    <a:pt x="7719999" y="272523"/>
                    <a:pt x="7589520" y="304800"/>
                  </a:cubicBezTo>
                  <a:cubicBezTo>
                    <a:pt x="7459041" y="337077"/>
                    <a:pt x="7387519" y="278016"/>
                    <a:pt x="7292340" y="304800"/>
                  </a:cubicBezTo>
                  <a:cubicBezTo>
                    <a:pt x="7197161" y="331584"/>
                    <a:pt x="6970360" y="261551"/>
                    <a:pt x="6720840" y="304800"/>
                  </a:cubicBezTo>
                  <a:cubicBezTo>
                    <a:pt x="6471320" y="348049"/>
                    <a:pt x="6182025" y="304428"/>
                    <a:pt x="5966460" y="304800"/>
                  </a:cubicBezTo>
                  <a:cubicBezTo>
                    <a:pt x="5750895" y="305172"/>
                    <a:pt x="5496731" y="256313"/>
                    <a:pt x="5212080" y="304800"/>
                  </a:cubicBezTo>
                  <a:cubicBezTo>
                    <a:pt x="4927429" y="353287"/>
                    <a:pt x="4707962" y="243548"/>
                    <a:pt x="4457700" y="304800"/>
                  </a:cubicBezTo>
                  <a:cubicBezTo>
                    <a:pt x="4207438" y="366052"/>
                    <a:pt x="3991662" y="295784"/>
                    <a:pt x="3794760" y="304800"/>
                  </a:cubicBezTo>
                  <a:cubicBezTo>
                    <a:pt x="3597858" y="313816"/>
                    <a:pt x="3565280" y="283590"/>
                    <a:pt x="3406140" y="304800"/>
                  </a:cubicBezTo>
                  <a:cubicBezTo>
                    <a:pt x="3247000" y="326010"/>
                    <a:pt x="2994482" y="255045"/>
                    <a:pt x="2834640" y="304800"/>
                  </a:cubicBezTo>
                  <a:cubicBezTo>
                    <a:pt x="2674798" y="354555"/>
                    <a:pt x="2456404" y="289028"/>
                    <a:pt x="2080260" y="304800"/>
                  </a:cubicBezTo>
                  <a:cubicBezTo>
                    <a:pt x="1704116" y="320572"/>
                    <a:pt x="1816433" y="266381"/>
                    <a:pt x="1691640" y="304800"/>
                  </a:cubicBezTo>
                  <a:cubicBezTo>
                    <a:pt x="1566847" y="343219"/>
                    <a:pt x="1354101" y="296462"/>
                    <a:pt x="1120140" y="304800"/>
                  </a:cubicBezTo>
                  <a:cubicBezTo>
                    <a:pt x="886179" y="313138"/>
                    <a:pt x="928844" y="291592"/>
                    <a:pt x="822960" y="304800"/>
                  </a:cubicBezTo>
                  <a:cubicBezTo>
                    <a:pt x="717076" y="318008"/>
                    <a:pt x="226156" y="231210"/>
                    <a:pt x="0" y="304800"/>
                  </a:cubicBezTo>
                  <a:cubicBezTo>
                    <a:pt x="-22907" y="209445"/>
                    <a:pt x="12769" y="74214"/>
                    <a:pt x="0" y="0"/>
                  </a:cubicBezTo>
                  <a:close/>
                </a:path>
              </a:pathLst>
            </a:cu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/>
            </a:p>
          </p:txBody>
        </p:sp>
      </p:grpSp>
      <p:sp>
        <p:nvSpPr>
          <p:cNvPr id="5" name="Rounded Rectangle 6"/>
          <p:cNvSpPr/>
          <p:nvPr/>
        </p:nvSpPr>
        <p:spPr>
          <a:xfrm>
            <a:off x="3049021" y="315467"/>
            <a:ext cx="5254625" cy="1708546"/>
          </a:xfrm>
          <a:custGeom>
            <a:avLst/>
            <a:gdLst>
              <a:gd name="connsiteX0" fmla="*/ 0 w 5254308"/>
              <a:gd name="connsiteY0" fmla="*/ 812989 h 1625977"/>
              <a:gd name="connsiteX1" fmla="*/ 812989 w 5254308"/>
              <a:gd name="connsiteY1" fmla="*/ 0 h 1625977"/>
              <a:gd name="connsiteX2" fmla="*/ 1403889 w 5254308"/>
              <a:gd name="connsiteY2" fmla="*/ 0 h 1625977"/>
              <a:gd name="connsiteX3" fmla="*/ 1994788 w 5254308"/>
              <a:gd name="connsiteY3" fmla="*/ 0 h 1625977"/>
              <a:gd name="connsiteX4" fmla="*/ 2404271 w 5254308"/>
              <a:gd name="connsiteY4" fmla="*/ 0 h 1625977"/>
              <a:gd name="connsiteX5" fmla="*/ 2922604 w 5254308"/>
              <a:gd name="connsiteY5" fmla="*/ 0 h 1625977"/>
              <a:gd name="connsiteX6" fmla="*/ 3440937 w 5254308"/>
              <a:gd name="connsiteY6" fmla="*/ 0 h 1625977"/>
              <a:gd name="connsiteX7" fmla="*/ 3850420 w 5254308"/>
              <a:gd name="connsiteY7" fmla="*/ 0 h 1625977"/>
              <a:gd name="connsiteX8" fmla="*/ 4441320 w 5254308"/>
              <a:gd name="connsiteY8" fmla="*/ 0 h 1625977"/>
              <a:gd name="connsiteX9" fmla="*/ 5254309 w 5254308"/>
              <a:gd name="connsiteY9" fmla="*/ 812989 h 1625977"/>
              <a:gd name="connsiteX10" fmla="*/ 5254308 w 5254308"/>
              <a:gd name="connsiteY10" fmla="*/ 812989 h 1625977"/>
              <a:gd name="connsiteX11" fmla="*/ 4441319 w 5254308"/>
              <a:gd name="connsiteY11" fmla="*/ 1625978 h 1625977"/>
              <a:gd name="connsiteX12" fmla="*/ 3995553 w 5254308"/>
              <a:gd name="connsiteY12" fmla="*/ 1625978 h 1625977"/>
              <a:gd name="connsiteX13" fmla="*/ 3477220 w 5254308"/>
              <a:gd name="connsiteY13" fmla="*/ 1625978 h 1625977"/>
              <a:gd name="connsiteX14" fmla="*/ 2922604 w 5254308"/>
              <a:gd name="connsiteY14" fmla="*/ 1625978 h 1625977"/>
              <a:gd name="connsiteX15" fmla="*/ 2404271 w 5254308"/>
              <a:gd name="connsiteY15" fmla="*/ 1625977 h 1625977"/>
              <a:gd name="connsiteX16" fmla="*/ 1849655 w 5254308"/>
              <a:gd name="connsiteY16" fmla="*/ 1625977 h 1625977"/>
              <a:gd name="connsiteX17" fmla="*/ 1440172 w 5254308"/>
              <a:gd name="connsiteY17" fmla="*/ 1625977 h 1625977"/>
              <a:gd name="connsiteX18" fmla="*/ 812989 w 5254308"/>
              <a:gd name="connsiteY18" fmla="*/ 1625977 h 1625977"/>
              <a:gd name="connsiteX19" fmla="*/ 0 w 5254308"/>
              <a:gd name="connsiteY19" fmla="*/ 812988 h 1625977"/>
              <a:gd name="connsiteX20" fmla="*/ 0 w 5254308"/>
              <a:gd name="connsiteY20" fmla="*/ 812989 h 162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54308" h="1625977" fill="none" extrusionOk="0">
                <a:moveTo>
                  <a:pt x="0" y="812989"/>
                </a:moveTo>
                <a:cubicBezTo>
                  <a:pt x="24985" y="408644"/>
                  <a:pt x="395090" y="125842"/>
                  <a:pt x="812989" y="0"/>
                </a:cubicBezTo>
                <a:cubicBezTo>
                  <a:pt x="1052926" y="-3702"/>
                  <a:pt x="1109948" y="394"/>
                  <a:pt x="1403889" y="0"/>
                </a:cubicBezTo>
                <a:cubicBezTo>
                  <a:pt x="1697830" y="-394"/>
                  <a:pt x="1849042" y="24261"/>
                  <a:pt x="1994788" y="0"/>
                </a:cubicBezTo>
                <a:cubicBezTo>
                  <a:pt x="2140534" y="-24261"/>
                  <a:pt x="2254542" y="43286"/>
                  <a:pt x="2404271" y="0"/>
                </a:cubicBezTo>
                <a:cubicBezTo>
                  <a:pt x="2554000" y="-43286"/>
                  <a:pt x="2695780" y="42637"/>
                  <a:pt x="2922604" y="0"/>
                </a:cubicBezTo>
                <a:cubicBezTo>
                  <a:pt x="3149428" y="-42637"/>
                  <a:pt x="3201345" y="60625"/>
                  <a:pt x="3440937" y="0"/>
                </a:cubicBezTo>
                <a:cubicBezTo>
                  <a:pt x="3680529" y="-60625"/>
                  <a:pt x="3747760" y="20365"/>
                  <a:pt x="3850420" y="0"/>
                </a:cubicBezTo>
                <a:cubicBezTo>
                  <a:pt x="3953080" y="-20365"/>
                  <a:pt x="4225925" y="9264"/>
                  <a:pt x="4441320" y="0"/>
                </a:cubicBezTo>
                <a:cubicBezTo>
                  <a:pt x="4894933" y="81193"/>
                  <a:pt x="5260733" y="270422"/>
                  <a:pt x="5254309" y="812989"/>
                </a:cubicBezTo>
                <a:lnTo>
                  <a:pt x="5254308" y="812989"/>
                </a:lnTo>
                <a:cubicBezTo>
                  <a:pt x="5349604" y="1187293"/>
                  <a:pt x="4904876" y="1607665"/>
                  <a:pt x="4441319" y="1625978"/>
                </a:cubicBezTo>
                <a:cubicBezTo>
                  <a:pt x="4227394" y="1627648"/>
                  <a:pt x="4216065" y="1588013"/>
                  <a:pt x="3995553" y="1625978"/>
                </a:cubicBezTo>
                <a:cubicBezTo>
                  <a:pt x="3775041" y="1663943"/>
                  <a:pt x="3618735" y="1606759"/>
                  <a:pt x="3477220" y="1625978"/>
                </a:cubicBezTo>
                <a:cubicBezTo>
                  <a:pt x="3335705" y="1645197"/>
                  <a:pt x="3050066" y="1608162"/>
                  <a:pt x="2922604" y="1625978"/>
                </a:cubicBezTo>
                <a:cubicBezTo>
                  <a:pt x="2795142" y="1643794"/>
                  <a:pt x="2534169" y="1600869"/>
                  <a:pt x="2404271" y="1625977"/>
                </a:cubicBezTo>
                <a:cubicBezTo>
                  <a:pt x="2274373" y="1651085"/>
                  <a:pt x="2062689" y="1618015"/>
                  <a:pt x="1849655" y="1625977"/>
                </a:cubicBezTo>
                <a:cubicBezTo>
                  <a:pt x="1636621" y="1633939"/>
                  <a:pt x="1556607" y="1590845"/>
                  <a:pt x="1440172" y="1625977"/>
                </a:cubicBezTo>
                <a:cubicBezTo>
                  <a:pt x="1323737" y="1661109"/>
                  <a:pt x="1051450" y="1625437"/>
                  <a:pt x="812989" y="1625977"/>
                </a:cubicBezTo>
                <a:cubicBezTo>
                  <a:pt x="366692" y="1655933"/>
                  <a:pt x="-87576" y="1337284"/>
                  <a:pt x="0" y="812988"/>
                </a:cubicBezTo>
                <a:lnTo>
                  <a:pt x="0" y="812989"/>
                </a:lnTo>
                <a:close/>
              </a:path>
              <a:path w="5254308" h="1625977" stroke="0" extrusionOk="0">
                <a:moveTo>
                  <a:pt x="0" y="812989"/>
                </a:moveTo>
                <a:cubicBezTo>
                  <a:pt x="-17767" y="377820"/>
                  <a:pt x="472034" y="-45845"/>
                  <a:pt x="812989" y="0"/>
                </a:cubicBezTo>
                <a:cubicBezTo>
                  <a:pt x="1066863" y="-22672"/>
                  <a:pt x="1198049" y="7178"/>
                  <a:pt x="1367605" y="0"/>
                </a:cubicBezTo>
                <a:cubicBezTo>
                  <a:pt x="1537161" y="-7178"/>
                  <a:pt x="1677977" y="33584"/>
                  <a:pt x="1958505" y="0"/>
                </a:cubicBezTo>
                <a:cubicBezTo>
                  <a:pt x="2239033" y="-33584"/>
                  <a:pt x="2296589" y="12275"/>
                  <a:pt x="2404271" y="0"/>
                </a:cubicBezTo>
                <a:cubicBezTo>
                  <a:pt x="2511953" y="-12275"/>
                  <a:pt x="2725439" y="15374"/>
                  <a:pt x="2850038" y="0"/>
                </a:cubicBezTo>
                <a:cubicBezTo>
                  <a:pt x="2974637" y="-15374"/>
                  <a:pt x="3193926" y="11563"/>
                  <a:pt x="3404654" y="0"/>
                </a:cubicBezTo>
                <a:cubicBezTo>
                  <a:pt x="3615382" y="-11563"/>
                  <a:pt x="3765921" y="6031"/>
                  <a:pt x="3922987" y="0"/>
                </a:cubicBezTo>
                <a:cubicBezTo>
                  <a:pt x="4080053" y="-6031"/>
                  <a:pt x="4273489" y="18489"/>
                  <a:pt x="4441320" y="0"/>
                </a:cubicBezTo>
                <a:cubicBezTo>
                  <a:pt x="4898533" y="-47064"/>
                  <a:pt x="5221292" y="350915"/>
                  <a:pt x="5254309" y="812989"/>
                </a:cubicBezTo>
                <a:lnTo>
                  <a:pt x="5254308" y="812989"/>
                </a:lnTo>
                <a:cubicBezTo>
                  <a:pt x="5274620" y="1179553"/>
                  <a:pt x="4845222" y="1679175"/>
                  <a:pt x="4441319" y="1625978"/>
                </a:cubicBezTo>
                <a:cubicBezTo>
                  <a:pt x="4152150" y="1647663"/>
                  <a:pt x="4015988" y="1567140"/>
                  <a:pt x="3850420" y="1625978"/>
                </a:cubicBezTo>
                <a:cubicBezTo>
                  <a:pt x="3684852" y="1684816"/>
                  <a:pt x="3531315" y="1606110"/>
                  <a:pt x="3440937" y="1625978"/>
                </a:cubicBezTo>
                <a:cubicBezTo>
                  <a:pt x="3350559" y="1645846"/>
                  <a:pt x="3048216" y="1604754"/>
                  <a:pt x="2886320" y="1625978"/>
                </a:cubicBezTo>
                <a:cubicBezTo>
                  <a:pt x="2724424" y="1647201"/>
                  <a:pt x="2632976" y="1604767"/>
                  <a:pt x="2440554" y="1625977"/>
                </a:cubicBezTo>
                <a:cubicBezTo>
                  <a:pt x="2248132" y="1647187"/>
                  <a:pt x="2121828" y="1580291"/>
                  <a:pt x="1958505" y="1625977"/>
                </a:cubicBezTo>
                <a:cubicBezTo>
                  <a:pt x="1795182" y="1671663"/>
                  <a:pt x="1705006" y="1615602"/>
                  <a:pt x="1549022" y="1625977"/>
                </a:cubicBezTo>
                <a:cubicBezTo>
                  <a:pt x="1393038" y="1636352"/>
                  <a:pt x="1117738" y="1540025"/>
                  <a:pt x="812989" y="1625977"/>
                </a:cubicBezTo>
                <a:cubicBezTo>
                  <a:pt x="317469" y="1677808"/>
                  <a:pt x="-11799" y="1136616"/>
                  <a:pt x="0" y="812988"/>
                </a:cubicBezTo>
                <a:lnTo>
                  <a:pt x="0" y="812989"/>
                </a:lnTo>
                <a:close/>
              </a:path>
            </a:pathLst>
          </a:cu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AE" sz="5850" b="1" spc="41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مفردات الدرس</a:t>
            </a:r>
          </a:p>
        </p:txBody>
      </p:sp>
      <p:sp>
        <p:nvSpPr>
          <p:cNvPr id="6" name="Rounded Rectangle 6"/>
          <p:cNvSpPr/>
          <p:nvPr/>
        </p:nvSpPr>
        <p:spPr>
          <a:xfrm>
            <a:off x="7981958" y="1763981"/>
            <a:ext cx="4019550" cy="1708547"/>
          </a:xfrm>
          <a:custGeom>
            <a:avLst/>
            <a:gdLst>
              <a:gd name="connsiteX0" fmla="*/ 0 w 4018680"/>
              <a:gd name="connsiteY0" fmla="*/ 812989 h 1625977"/>
              <a:gd name="connsiteX1" fmla="*/ 812989 w 4018680"/>
              <a:gd name="connsiteY1" fmla="*/ 0 h 1625977"/>
              <a:gd name="connsiteX2" fmla="*/ 1459019 w 4018680"/>
              <a:gd name="connsiteY2" fmla="*/ 0 h 1625977"/>
              <a:gd name="connsiteX3" fmla="*/ 2009341 w 4018680"/>
              <a:gd name="connsiteY3" fmla="*/ 0 h 1625977"/>
              <a:gd name="connsiteX4" fmla="*/ 2535735 w 4018680"/>
              <a:gd name="connsiteY4" fmla="*/ 0 h 1625977"/>
              <a:gd name="connsiteX5" fmla="*/ 3205692 w 4018680"/>
              <a:gd name="connsiteY5" fmla="*/ 0 h 1625977"/>
              <a:gd name="connsiteX6" fmla="*/ 4018681 w 4018680"/>
              <a:gd name="connsiteY6" fmla="*/ 812989 h 1625977"/>
              <a:gd name="connsiteX7" fmla="*/ 4018680 w 4018680"/>
              <a:gd name="connsiteY7" fmla="*/ 812989 h 1625977"/>
              <a:gd name="connsiteX8" fmla="*/ 3205691 w 4018680"/>
              <a:gd name="connsiteY8" fmla="*/ 1625978 h 1625977"/>
              <a:gd name="connsiteX9" fmla="*/ 2583588 w 4018680"/>
              <a:gd name="connsiteY9" fmla="*/ 1625978 h 1625977"/>
              <a:gd name="connsiteX10" fmla="*/ 2033267 w 4018680"/>
              <a:gd name="connsiteY10" fmla="*/ 1625978 h 1625977"/>
              <a:gd name="connsiteX11" fmla="*/ 1482946 w 4018680"/>
              <a:gd name="connsiteY11" fmla="*/ 1625977 h 1625977"/>
              <a:gd name="connsiteX12" fmla="*/ 812989 w 4018680"/>
              <a:gd name="connsiteY12" fmla="*/ 1625977 h 1625977"/>
              <a:gd name="connsiteX13" fmla="*/ 0 w 4018680"/>
              <a:gd name="connsiteY13" fmla="*/ 812988 h 1625977"/>
              <a:gd name="connsiteX14" fmla="*/ 0 w 4018680"/>
              <a:gd name="connsiteY14" fmla="*/ 812989 h 162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18680" h="1625977" fill="none" extrusionOk="0">
                <a:moveTo>
                  <a:pt x="0" y="812989"/>
                </a:moveTo>
                <a:cubicBezTo>
                  <a:pt x="130746" y="373133"/>
                  <a:pt x="363611" y="-37486"/>
                  <a:pt x="812989" y="0"/>
                </a:cubicBezTo>
                <a:cubicBezTo>
                  <a:pt x="947025" y="-36268"/>
                  <a:pt x="1317120" y="39210"/>
                  <a:pt x="1459019" y="0"/>
                </a:cubicBezTo>
                <a:cubicBezTo>
                  <a:pt x="1600918" y="-39210"/>
                  <a:pt x="1817035" y="47726"/>
                  <a:pt x="2009341" y="0"/>
                </a:cubicBezTo>
                <a:cubicBezTo>
                  <a:pt x="2201647" y="-47726"/>
                  <a:pt x="2429452" y="57798"/>
                  <a:pt x="2535735" y="0"/>
                </a:cubicBezTo>
                <a:cubicBezTo>
                  <a:pt x="2642018" y="-57798"/>
                  <a:pt x="3048601" y="75226"/>
                  <a:pt x="3205692" y="0"/>
                </a:cubicBezTo>
                <a:cubicBezTo>
                  <a:pt x="3679678" y="44656"/>
                  <a:pt x="4049783" y="489830"/>
                  <a:pt x="4018681" y="812989"/>
                </a:cubicBezTo>
                <a:lnTo>
                  <a:pt x="4018680" y="812989"/>
                </a:lnTo>
                <a:cubicBezTo>
                  <a:pt x="3988084" y="1247273"/>
                  <a:pt x="3655116" y="1635702"/>
                  <a:pt x="3205691" y="1625978"/>
                </a:cubicBezTo>
                <a:cubicBezTo>
                  <a:pt x="3033785" y="1679238"/>
                  <a:pt x="2813201" y="1556936"/>
                  <a:pt x="2583588" y="1625978"/>
                </a:cubicBezTo>
                <a:cubicBezTo>
                  <a:pt x="2353975" y="1695020"/>
                  <a:pt x="2149284" y="1596586"/>
                  <a:pt x="2033267" y="1625978"/>
                </a:cubicBezTo>
                <a:cubicBezTo>
                  <a:pt x="1917250" y="1655370"/>
                  <a:pt x="1726143" y="1568216"/>
                  <a:pt x="1482946" y="1625977"/>
                </a:cubicBezTo>
                <a:cubicBezTo>
                  <a:pt x="1239749" y="1683739"/>
                  <a:pt x="1113364" y="1620553"/>
                  <a:pt x="812989" y="1625977"/>
                </a:cubicBezTo>
                <a:cubicBezTo>
                  <a:pt x="287975" y="1660038"/>
                  <a:pt x="64655" y="1298032"/>
                  <a:pt x="0" y="812988"/>
                </a:cubicBezTo>
                <a:lnTo>
                  <a:pt x="0" y="812989"/>
                </a:lnTo>
                <a:close/>
              </a:path>
              <a:path w="4018680" h="1625977" stroke="0" extrusionOk="0">
                <a:moveTo>
                  <a:pt x="0" y="812989"/>
                </a:moveTo>
                <a:cubicBezTo>
                  <a:pt x="-17767" y="377820"/>
                  <a:pt x="472034" y="-45845"/>
                  <a:pt x="812989" y="0"/>
                </a:cubicBezTo>
                <a:cubicBezTo>
                  <a:pt x="972747" y="-73847"/>
                  <a:pt x="1152098" y="6850"/>
                  <a:pt x="1435092" y="0"/>
                </a:cubicBezTo>
                <a:cubicBezTo>
                  <a:pt x="1718086" y="-6850"/>
                  <a:pt x="1776500" y="29180"/>
                  <a:pt x="2081122" y="0"/>
                </a:cubicBezTo>
                <a:cubicBezTo>
                  <a:pt x="2385744" y="-29180"/>
                  <a:pt x="2416711" y="13498"/>
                  <a:pt x="2631443" y="0"/>
                </a:cubicBezTo>
                <a:cubicBezTo>
                  <a:pt x="2846175" y="-13498"/>
                  <a:pt x="3078493" y="67621"/>
                  <a:pt x="3205692" y="0"/>
                </a:cubicBezTo>
                <a:cubicBezTo>
                  <a:pt x="3587194" y="1981"/>
                  <a:pt x="4057074" y="284781"/>
                  <a:pt x="4018681" y="812989"/>
                </a:cubicBezTo>
                <a:lnTo>
                  <a:pt x="4018680" y="812989"/>
                </a:lnTo>
                <a:cubicBezTo>
                  <a:pt x="3987412" y="1163953"/>
                  <a:pt x="3680403" y="1619443"/>
                  <a:pt x="3205691" y="1625978"/>
                </a:cubicBezTo>
                <a:cubicBezTo>
                  <a:pt x="3067062" y="1699677"/>
                  <a:pt x="2728175" y="1606029"/>
                  <a:pt x="2583588" y="1625978"/>
                </a:cubicBezTo>
                <a:cubicBezTo>
                  <a:pt x="2439001" y="1645927"/>
                  <a:pt x="2220661" y="1579542"/>
                  <a:pt x="1961486" y="1625977"/>
                </a:cubicBezTo>
                <a:cubicBezTo>
                  <a:pt x="1702311" y="1672413"/>
                  <a:pt x="1609516" y="1576141"/>
                  <a:pt x="1435092" y="1625977"/>
                </a:cubicBezTo>
                <a:cubicBezTo>
                  <a:pt x="1260668" y="1675813"/>
                  <a:pt x="1068898" y="1571187"/>
                  <a:pt x="812989" y="1625977"/>
                </a:cubicBezTo>
                <a:cubicBezTo>
                  <a:pt x="433546" y="1630294"/>
                  <a:pt x="114522" y="1315168"/>
                  <a:pt x="0" y="812988"/>
                </a:cubicBezTo>
                <a:lnTo>
                  <a:pt x="0" y="812989"/>
                </a:lnTo>
                <a:close/>
              </a:path>
            </a:pathLst>
          </a:cu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AE" sz="4000" b="1" spc="41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الجمع الرأسي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1325" y="2328073"/>
            <a:ext cx="3679825" cy="1706880"/>
          </a:xfrm>
          <a:custGeom>
            <a:avLst/>
            <a:gdLst>
              <a:gd name="connsiteX0" fmla="*/ 0 w 3680750"/>
              <a:gd name="connsiteY0" fmla="*/ 812989 h 1625977"/>
              <a:gd name="connsiteX1" fmla="*/ 812989 w 3680750"/>
              <a:gd name="connsiteY1" fmla="*/ 0 h 1625977"/>
              <a:gd name="connsiteX2" fmla="*/ 1367778 w 3680750"/>
              <a:gd name="connsiteY2" fmla="*/ 0 h 1625977"/>
              <a:gd name="connsiteX3" fmla="*/ 1840376 w 3680750"/>
              <a:gd name="connsiteY3" fmla="*/ 0 h 1625977"/>
              <a:gd name="connsiteX4" fmla="*/ 2292426 w 3680750"/>
              <a:gd name="connsiteY4" fmla="*/ 0 h 1625977"/>
              <a:gd name="connsiteX5" fmla="*/ 2867762 w 3680750"/>
              <a:gd name="connsiteY5" fmla="*/ 0 h 1625977"/>
              <a:gd name="connsiteX6" fmla="*/ 3680751 w 3680750"/>
              <a:gd name="connsiteY6" fmla="*/ 812989 h 1625977"/>
              <a:gd name="connsiteX7" fmla="*/ 3680750 w 3680750"/>
              <a:gd name="connsiteY7" fmla="*/ 812989 h 1625977"/>
              <a:gd name="connsiteX8" fmla="*/ 2867761 w 3680750"/>
              <a:gd name="connsiteY8" fmla="*/ 1625978 h 1625977"/>
              <a:gd name="connsiteX9" fmla="*/ 2333520 w 3680750"/>
              <a:gd name="connsiteY9" fmla="*/ 1625978 h 1625977"/>
              <a:gd name="connsiteX10" fmla="*/ 1860923 w 3680750"/>
              <a:gd name="connsiteY10" fmla="*/ 1625978 h 1625977"/>
              <a:gd name="connsiteX11" fmla="*/ 1388325 w 3680750"/>
              <a:gd name="connsiteY11" fmla="*/ 1625977 h 1625977"/>
              <a:gd name="connsiteX12" fmla="*/ 812989 w 3680750"/>
              <a:gd name="connsiteY12" fmla="*/ 1625977 h 1625977"/>
              <a:gd name="connsiteX13" fmla="*/ 0 w 3680750"/>
              <a:gd name="connsiteY13" fmla="*/ 812988 h 1625977"/>
              <a:gd name="connsiteX14" fmla="*/ 0 w 3680750"/>
              <a:gd name="connsiteY14" fmla="*/ 812989 h 1625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80750" h="1625977" fill="none" extrusionOk="0">
                <a:moveTo>
                  <a:pt x="0" y="812989"/>
                </a:moveTo>
                <a:cubicBezTo>
                  <a:pt x="130746" y="373133"/>
                  <a:pt x="363611" y="-37486"/>
                  <a:pt x="812989" y="0"/>
                </a:cubicBezTo>
                <a:cubicBezTo>
                  <a:pt x="1019628" y="-35031"/>
                  <a:pt x="1156890" y="49915"/>
                  <a:pt x="1367778" y="0"/>
                </a:cubicBezTo>
                <a:cubicBezTo>
                  <a:pt x="1578666" y="-49915"/>
                  <a:pt x="1698633" y="16102"/>
                  <a:pt x="1840376" y="0"/>
                </a:cubicBezTo>
                <a:cubicBezTo>
                  <a:pt x="1982119" y="-16102"/>
                  <a:pt x="2088762" y="13091"/>
                  <a:pt x="2292426" y="0"/>
                </a:cubicBezTo>
                <a:cubicBezTo>
                  <a:pt x="2496090" y="-13091"/>
                  <a:pt x="2748490" y="49231"/>
                  <a:pt x="2867762" y="0"/>
                </a:cubicBezTo>
                <a:cubicBezTo>
                  <a:pt x="3341748" y="44656"/>
                  <a:pt x="3711853" y="489830"/>
                  <a:pt x="3680751" y="812989"/>
                </a:cubicBezTo>
                <a:lnTo>
                  <a:pt x="3680750" y="812989"/>
                </a:lnTo>
                <a:cubicBezTo>
                  <a:pt x="3650154" y="1247273"/>
                  <a:pt x="3317186" y="1635702"/>
                  <a:pt x="2867761" y="1625978"/>
                </a:cubicBezTo>
                <a:cubicBezTo>
                  <a:pt x="2749375" y="1635730"/>
                  <a:pt x="2449876" y="1624088"/>
                  <a:pt x="2333520" y="1625978"/>
                </a:cubicBezTo>
                <a:cubicBezTo>
                  <a:pt x="2217164" y="1627868"/>
                  <a:pt x="1999335" y="1589911"/>
                  <a:pt x="1860923" y="1625978"/>
                </a:cubicBezTo>
                <a:cubicBezTo>
                  <a:pt x="1722511" y="1662045"/>
                  <a:pt x="1515127" y="1618649"/>
                  <a:pt x="1388325" y="1625977"/>
                </a:cubicBezTo>
                <a:cubicBezTo>
                  <a:pt x="1261523" y="1633306"/>
                  <a:pt x="994404" y="1601540"/>
                  <a:pt x="812989" y="1625977"/>
                </a:cubicBezTo>
                <a:cubicBezTo>
                  <a:pt x="287975" y="1660038"/>
                  <a:pt x="64655" y="1298032"/>
                  <a:pt x="0" y="812988"/>
                </a:cubicBezTo>
                <a:lnTo>
                  <a:pt x="0" y="812989"/>
                </a:lnTo>
                <a:close/>
              </a:path>
              <a:path w="3680750" h="1625977" stroke="0" extrusionOk="0">
                <a:moveTo>
                  <a:pt x="0" y="812989"/>
                </a:moveTo>
                <a:cubicBezTo>
                  <a:pt x="-17767" y="377820"/>
                  <a:pt x="472034" y="-45845"/>
                  <a:pt x="812989" y="0"/>
                </a:cubicBezTo>
                <a:cubicBezTo>
                  <a:pt x="973803" y="-57803"/>
                  <a:pt x="1154198" y="39332"/>
                  <a:pt x="1347230" y="0"/>
                </a:cubicBezTo>
                <a:cubicBezTo>
                  <a:pt x="1540262" y="-39332"/>
                  <a:pt x="1755230" y="10313"/>
                  <a:pt x="1902019" y="0"/>
                </a:cubicBezTo>
                <a:cubicBezTo>
                  <a:pt x="2048808" y="-10313"/>
                  <a:pt x="2177243" y="18281"/>
                  <a:pt x="2374616" y="0"/>
                </a:cubicBezTo>
                <a:cubicBezTo>
                  <a:pt x="2571989" y="-18281"/>
                  <a:pt x="2711879" y="20805"/>
                  <a:pt x="2867762" y="0"/>
                </a:cubicBezTo>
                <a:cubicBezTo>
                  <a:pt x="3249264" y="1981"/>
                  <a:pt x="3719144" y="284781"/>
                  <a:pt x="3680751" y="812989"/>
                </a:cubicBezTo>
                <a:lnTo>
                  <a:pt x="3680750" y="812989"/>
                </a:lnTo>
                <a:cubicBezTo>
                  <a:pt x="3649482" y="1163953"/>
                  <a:pt x="3342473" y="1619443"/>
                  <a:pt x="2867761" y="1625978"/>
                </a:cubicBezTo>
                <a:cubicBezTo>
                  <a:pt x="2712131" y="1674868"/>
                  <a:pt x="2493963" y="1589534"/>
                  <a:pt x="2333520" y="1625978"/>
                </a:cubicBezTo>
                <a:cubicBezTo>
                  <a:pt x="2173077" y="1662421"/>
                  <a:pt x="1913634" y="1599119"/>
                  <a:pt x="1799280" y="1625977"/>
                </a:cubicBezTo>
                <a:cubicBezTo>
                  <a:pt x="1684926" y="1652836"/>
                  <a:pt x="1533818" y="1604840"/>
                  <a:pt x="1347230" y="1625977"/>
                </a:cubicBezTo>
                <a:cubicBezTo>
                  <a:pt x="1160642" y="1647114"/>
                  <a:pt x="948202" y="1588736"/>
                  <a:pt x="812989" y="1625977"/>
                </a:cubicBezTo>
                <a:cubicBezTo>
                  <a:pt x="433546" y="1630294"/>
                  <a:pt x="114522" y="1315168"/>
                  <a:pt x="0" y="812988"/>
                </a:cubicBezTo>
                <a:lnTo>
                  <a:pt x="0" y="812989"/>
                </a:lnTo>
                <a:close/>
              </a:path>
            </a:pathLst>
          </a:cu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AE" sz="4000" b="1" spc="41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الجمع الأفقي 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5B81DF32-1837-EE99-2568-B42950CDA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664" y="3600450"/>
            <a:ext cx="1121617" cy="2795220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F5B6EA0-A70B-32E9-A4D2-BD88D15C6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517188" y="3172117"/>
            <a:ext cx="1264602" cy="400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7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"/>
            <a:ext cx="12192000" cy="7200899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083452" y="1478154"/>
            <a:ext cx="6786417" cy="867974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ar-AE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الجمع الرأسي </a:t>
            </a:r>
            <a:endParaRPr lang="en-US" sz="4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itle 3">
            <a:extLst>
              <a:ext uri="{FF2B5EF4-FFF2-40B4-BE49-F238E27FC236}">
                <a16:creationId xmlns:a16="http://schemas.microsoft.com/office/drawing/2014/main" id="{071017C4-82A1-4C09-93E8-467F934BC284}"/>
              </a:ext>
            </a:extLst>
          </p:cNvPr>
          <p:cNvSpPr txBox="1">
            <a:spLocks/>
          </p:cNvSpPr>
          <p:nvPr/>
        </p:nvSpPr>
        <p:spPr>
          <a:xfrm>
            <a:off x="4331877" y="664174"/>
            <a:ext cx="6128218" cy="80618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عنوان الدرس :</a:t>
            </a:r>
            <a:endParaRPr kumimoji="0" lang="en-US" sz="4400" b="0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133164F-946D-4FD7-BD03-908503823C85}"/>
              </a:ext>
            </a:extLst>
          </p:cNvPr>
          <p:cNvGrpSpPr/>
          <p:nvPr/>
        </p:nvGrpSpPr>
        <p:grpSpPr>
          <a:xfrm>
            <a:off x="6701495" y="1475880"/>
            <a:ext cx="3660135" cy="338245"/>
            <a:chOff x="6474762" y="882574"/>
            <a:chExt cx="5703791" cy="437800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CC03BAD-CE7B-4A2B-B7FF-F9373F72B3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25" t="62012" b="31177"/>
            <a:stretch/>
          </p:blipFill>
          <p:spPr>
            <a:xfrm flipH="1" flipV="1">
              <a:off x="6474762" y="882574"/>
              <a:ext cx="2415987" cy="38098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EDA7864A-ED3B-46F8-A00B-EBD7D20D6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76" b="31177"/>
            <a:stretch/>
          </p:blipFill>
          <p:spPr>
            <a:xfrm flipV="1">
              <a:off x="8807824" y="892632"/>
              <a:ext cx="3370729" cy="427742"/>
            </a:xfrm>
            <a:prstGeom prst="rect">
              <a:avLst/>
            </a:prstGeom>
          </p:spPr>
        </p:pic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5FA3BF-5A81-4D19-A10F-7BA0B0765B66}"/>
              </a:ext>
            </a:extLst>
          </p:cNvPr>
          <p:cNvSpPr txBox="1">
            <a:spLocks/>
          </p:cNvSpPr>
          <p:nvPr/>
        </p:nvSpPr>
        <p:spPr>
          <a:xfrm>
            <a:off x="2962948" y="3527491"/>
            <a:ext cx="7949122" cy="8679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AE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يميز بين الجمع الأفقي و الجمع الرأسي </a:t>
            </a:r>
          </a:p>
          <a:p>
            <a:pPr algn="r" rtl="1">
              <a:lnSpc>
                <a:spcPct val="150000"/>
              </a:lnSpc>
            </a:pPr>
            <a:r>
              <a:rPr lang="ar-AE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يجد ناتج الجمع الرأسي </a:t>
            </a:r>
            <a:endParaRPr lang="en-US" sz="4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9AE72EE-C8BD-444B-AC2D-7F7FAE87E420}"/>
              </a:ext>
            </a:extLst>
          </p:cNvPr>
          <p:cNvSpPr txBox="1">
            <a:spLocks/>
          </p:cNvSpPr>
          <p:nvPr/>
        </p:nvSpPr>
        <p:spPr>
          <a:xfrm>
            <a:off x="4454762" y="2715780"/>
            <a:ext cx="6128218" cy="80618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ناتج التعلم :</a:t>
            </a:r>
            <a:endParaRPr kumimoji="0" lang="en-US" sz="4400" b="0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A19FB60-B346-415F-B556-4D4BC27EE91E}"/>
              </a:ext>
            </a:extLst>
          </p:cNvPr>
          <p:cNvGrpSpPr/>
          <p:nvPr/>
        </p:nvGrpSpPr>
        <p:grpSpPr>
          <a:xfrm>
            <a:off x="6701495" y="3446002"/>
            <a:ext cx="3660135" cy="338245"/>
            <a:chOff x="6474762" y="882574"/>
            <a:chExt cx="5703791" cy="4378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D32EB16-21E4-4C13-874F-FC1833960A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25" t="62012" b="31177"/>
            <a:stretch/>
          </p:blipFill>
          <p:spPr>
            <a:xfrm flipH="1" flipV="1">
              <a:off x="6474762" y="882574"/>
              <a:ext cx="2415987" cy="38098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D0ABF6C-4694-47FB-B80C-8D5A69DC44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76" b="31177"/>
            <a:stretch/>
          </p:blipFill>
          <p:spPr>
            <a:xfrm flipV="1">
              <a:off x="8807824" y="892632"/>
              <a:ext cx="3370729" cy="4277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4669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907520" y="1631784"/>
            <a:ext cx="2262159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7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</a:p>
          <a:p>
            <a:pPr algn="ctr"/>
            <a:r>
              <a:rPr lang="ar-AE" sz="7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</a:p>
          <a:p>
            <a:pPr algn="ctr"/>
            <a:r>
              <a:rPr lang="ar-AE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</a:t>
            </a:r>
            <a:r>
              <a:rPr lang="ar-AE" sz="7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</a:t>
            </a:r>
            <a:endParaRPr lang="ar-AE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7" name="رابط مستقيم 6"/>
          <p:cNvCxnSpPr/>
          <p:nvPr/>
        </p:nvCxnSpPr>
        <p:spPr>
          <a:xfrm>
            <a:off x="4861560" y="4724400"/>
            <a:ext cx="1905000" cy="106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7"/>
          <p:cNvSpPr/>
          <p:nvPr/>
        </p:nvSpPr>
        <p:spPr>
          <a:xfrm>
            <a:off x="7022323" y="2793672"/>
            <a:ext cx="4042454" cy="132343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8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2+3=</a:t>
            </a:r>
            <a:endParaRPr lang="ar-SA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22212FCB-B45F-23DF-5FA1-60ED6D930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95F2582-838B-21E2-8C29-EFF5FB365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786" y="1314252"/>
            <a:ext cx="10927829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999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40706C24-2EAC-8EFB-31EF-E2F79E7F8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62" y="-78059"/>
            <a:ext cx="11524938" cy="7278959"/>
          </a:xfrm>
          <a:prstGeom prst="rect">
            <a:avLst/>
          </a:prstGeom>
        </p:spPr>
      </p:pic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889C8493-7DC7-4189-F757-5597F197A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</p:spTree>
    <p:extLst>
      <p:ext uri="{BB962C8B-B14F-4D97-AF65-F5344CB8AC3E}">
        <p14:creationId xmlns:p14="http://schemas.microsoft.com/office/powerpoint/2010/main" val="1816502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7880" y="447674"/>
            <a:ext cx="7315200" cy="1960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9241" y="3338513"/>
            <a:ext cx="10241280" cy="20564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شكل بيضاوي 3"/>
          <p:cNvSpPr/>
          <p:nvPr/>
        </p:nvSpPr>
        <p:spPr>
          <a:xfrm>
            <a:off x="2773680" y="3794760"/>
            <a:ext cx="1219200" cy="8991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" name="شكل بيضاوي 4"/>
          <p:cNvSpPr/>
          <p:nvPr/>
        </p:nvSpPr>
        <p:spPr>
          <a:xfrm>
            <a:off x="4617720" y="3688080"/>
            <a:ext cx="1219200" cy="8991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4" name="Google Shape;2364;p64"/>
          <p:cNvPicPr preferRelativeResize="0"/>
          <p:nvPr/>
        </p:nvPicPr>
        <p:blipFill rotWithShape="1">
          <a:blip r:embed="rId3">
            <a:alphaModFix/>
          </a:blip>
          <a:srcRect l="32393" t="27811" r="29997" b="11290"/>
          <a:stretch/>
        </p:blipFill>
        <p:spPr>
          <a:xfrm>
            <a:off x="806725" y="280220"/>
            <a:ext cx="10903494" cy="6558896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365" name="Google Shape;2365;p64"/>
          <p:cNvSpPr/>
          <p:nvPr/>
        </p:nvSpPr>
        <p:spPr>
          <a:xfrm>
            <a:off x="159025" y="6477333"/>
            <a:ext cx="808500" cy="500850"/>
          </a:xfrm>
          <a:prstGeom prst="rect">
            <a:avLst/>
          </a:prstGeom>
          <a:solidFill>
            <a:schemeClr val="accent1"/>
          </a:solidFill>
          <a:ln w="15875" cap="rnd" cmpd="sng">
            <a:solidFill>
              <a:srgbClr val="AF76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37</a:t>
            </a:r>
            <a:endParaRPr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68116" y="294968"/>
            <a:ext cx="1363765" cy="1962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0169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2" name="Google Shape;2382;p65"/>
          <p:cNvPicPr preferRelativeResize="0"/>
          <p:nvPr/>
        </p:nvPicPr>
        <p:blipFill rotWithShape="1">
          <a:blip r:embed="rId3">
            <a:alphaModFix/>
          </a:blip>
          <a:srcRect l="28911" t="40574" r="25437" b="16118"/>
          <a:stretch/>
        </p:blipFill>
        <p:spPr>
          <a:xfrm>
            <a:off x="523461" y="479829"/>
            <a:ext cx="11145078" cy="6241242"/>
          </a:xfrm>
          <a:prstGeom prst="rect">
            <a:avLst/>
          </a:prstGeom>
          <a:noFill/>
          <a:ln w="38100" cap="sq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50"/>
              </a:srgbClr>
            </a:outerShdw>
          </a:effectLst>
        </p:spPr>
      </p:pic>
      <p:sp>
        <p:nvSpPr>
          <p:cNvPr id="2386" name="Google Shape;2386;p65"/>
          <p:cNvSpPr/>
          <p:nvPr/>
        </p:nvSpPr>
        <p:spPr>
          <a:xfrm>
            <a:off x="159025" y="6477333"/>
            <a:ext cx="808500" cy="500850"/>
          </a:xfrm>
          <a:prstGeom prst="rect">
            <a:avLst/>
          </a:prstGeom>
          <a:solidFill>
            <a:schemeClr val="accent1"/>
          </a:solidFill>
          <a:ln w="15875" cap="rnd" cmpd="sng">
            <a:solidFill>
              <a:srgbClr val="AF76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38</a:t>
            </a:r>
            <a:endParaRPr/>
          </a:p>
        </p:txBody>
      </p:sp>
      <p:sp>
        <p:nvSpPr>
          <p:cNvPr id="7" name="سهم للأسفل 6"/>
          <p:cNvSpPr/>
          <p:nvPr/>
        </p:nvSpPr>
        <p:spPr>
          <a:xfrm>
            <a:off x="3200400" y="2315496"/>
            <a:ext cx="1032387" cy="11651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39576448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17"/>
          <p:cNvSpPr txBox="1"/>
          <p:nvPr/>
        </p:nvSpPr>
        <p:spPr>
          <a:xfrm>
            <a:off x="10522358" y="1004786"/>
            <a:ext cx="1196161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AE" sz="3200" b="1" dirty="0"/>
              <a:t>الربط </a:t>
            </a:r>
          </a:p>
          <a:p>
            <a:pPr algn="ctr"/>
            <a:r>
              <a:rPr lang="ar-AE" sz="3200" b="1" dirty="0"/>
              <a:t>بالواقع </a:t>
            </a:r>
          </a:p>
        </p:txBody>
      </p:sp>
      <p:sp>
        <p:nvSpPr>
          <p:cNvPr id="9" name="Google Shape;2392;p66"/>
          <p:cNvSpPr/>
          <p:nvPr/>
        </p:nvSpPr>
        <p:spPr>
          <a:xfrm>
            <a:off x="4636380" y="2601907"/>
            <a:ext cx="656100" cy="60637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0" i="0" u="none" strike="noStrike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2</a:t>
            </a:r>
            <a:endParaRPr sz="2800" b="0" i="0" u="none" strike="noStrike" cap="none" dirty="0">
              <a:solidFill>
                <a:schemeClr val="tx1">
                  <a:lumMod val="95000"/>
                  <a:lumOff val="5000"/>
                </a:schemeClr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10" name="Plus 9"/>
          <p:cNvSpPr/>
          <p:nvPr/>
        </p:nvSpPr>
        <p:spPr>
          <a:xfrm>
            <a:off x="708660" y="753884"/>
            <a:ext cx="685800" cy="5791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Google Shape;2392;p66"/>
          <p:cNvSpPr/>
          <p:nvPr/>
        </p:nvSpPr>
        <p:spPr>
          <a:xfrm>
            <a:off x="1466850" y="1043444"/>
            <a:ext cx="656100" cy="60637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AE" sz="2800" b="0" i="0" u="none" strike="noStrike" cap="none" dirty="0">
                <a:solidFill>
                  <a:schemeClr val="tx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1</a:t>
            </a:r>
            <a:endParaRPr sz="2800" b="0" i="0" u="none" strike="noStrike" cap="none" dirty="0">
              <a:solidFill>
                <a:schemeClr val="tx1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08660" y="1771137"/>
            <a:ext cx="2171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48640"/>
            <a:ext cx="10957559" cy="58064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752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6760" y="294968"/>
            <a:ext cx="10835640" cy="6651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3804981-288B-CF59-4DF1-751426D5B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Copy Rights for Bedoor Alyas 2020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A1877F55-446C-C076-5065-9E4D7DB31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458" y="650709"/>
            <a:ext cx="4838232" cy="211123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FD388D33-779D-2646-E964-17296E3FC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761939"/>
            <a:ext cx="10058400" cy="275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40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4880" y="162232"/>
            <a:ext cx="10668000" cy="67547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5880" y="353961"/>
            <a:ext cx="10576068" cy="63860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0B3FC461-8C02-67D2-7718-65FBAF3B51D8}"/>
              </a:ext>
            </a:extLst>
          </p:cNvPr>
          <p:cNvSpPr/>
          <p:nvPr/>
        </p:nvSpPr>
        <p:spPr>
          <a:xfrm>
            <a:off x="1325880" y="460888"/>
            <a:ext cx="2499402" cy="92333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تقويم بنائي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807719"/>
            <a:ext cx="10987547" cy="6094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19" y="280219"/>
            <a:ext cx="10956577" cy="66515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09" r="24546"/>
          <a:stretch/>
        </p:blipFill>
        <p:spPr>
          <a:xfrm>
            <a:off x="7299960" y="182880"/>
            <a:ext cx="4892040" cy="6852573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80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05576" y="-993399"/>
            <a:ext cx="2584090" cy="4328100"/>
          </a:xfrm>
          <a:prstGeom prst="rect">
            <a:avLst/>
          </a:prstGeom>
        </p:spPr>
      </p:pic>
      <p:sp>
        <p:nvSpPr>
          <p:cNvPr id="7" name="مربع نص 6"/>
          <p:cNvSpPr txBox="1"/>
          <p:nvPr/>
        </p:nvSpPr>
        <p:spPr>
          <a:xfrm>
            <a:off x="3978225" y="561850"/>
            <a:ext cx="3321735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4400" b="1" dirty="0"/>
              <a:t>سؤال التحدي </a:t>
            </a:r>
          </a:p>
          <a:p>
            <a:endParaRPr lang="ar-AE" sz="2800" b="1" dirty="0"/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C201529F-F13D-A4A1-359E-EE973D1AA877}"/>
              </a:ext>
            </a:extLst>
          </p:cNvPr>
          <p:cNvSpPr/>
          <p:nvPr/>
        </p:nvSpPr>
        <p:spPr>
          <a:xfrm>
            <a:off x="1202026" y="2841666"/>
            <a:ext cx="769152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 عصافير في الشجرة انضم اليهم</a:t>
            </a:r>
          </a:p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 عصافير كم اصبح الع</a:t>
            </a:r>
            <a:r>
              <a:rPr lang="ar-AE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دد اجمالا؟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122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6320" y="235974"/>
            <a:ext cx="10939370" cy="66220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8929" y="221226"/>
            <a:ext cx="10872512" cy="66957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558F685-5C87-CBE7-E5C1-AA58C1860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164" y="955702"/>
            <a:ext cx="8767672" cy="52894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90</Words>
  <Application>Microsoft Office PowerPoint</Application>
  <PresentationFormat>مخصص</PresentationFormat>
  <Paragraphs>31</Paragraphs>
  <Slides>29</Slides>
  <Notes>3</Notes>
  <HiddenSlides>0</HiddenSlides>
  <MMClips>2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Sorts Mill Goudy</vt:lpstr>
      <vt:lpstr>3_Office Theme</vt:lpstr>
      <vt:lpstr>1_Office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بدرية علي الدهماني</dc:creator>
  <cp:lastModifiedBy>19756</cp:lastModifiedBy>
  <cp:revision>202</cp:revision>
  <dcterms:created xsi:type="dcterms:W3CDTF">2020-08-13T07:22:18Z</dcterms:created>
  <dcterms:modified xsi:type="dcterms:W3CDTF">2025-09-20T08:10:35Z</dcterms:modified>
</cp:coreProperties>
</file>