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1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38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22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6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01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1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4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86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7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861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2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A8D922-3604-4FE0-8323-3EB7209C1560}" type="datetimeFigureOut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fif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fif"/><Relationship Id="rId4" Type="http://schemas.openxmlformats.org/officeDocument/2006/relationships/image" Target="../media/image6.jfif"/><Relationship Id="rId9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EBF66E-E7A1-61E7-C428-FC6F1044228A}"/>
              </a:ext>
            </a:extLst>
          </p:cNvPr>
          <p:cNvSpPr/>
          <p:nvPr/>
        </p:nvSpPr>
        <p:spPr>
          <a:xfrm>
            <a:off x="95532" y="109184"/>
            <a:ext cx="6653284" cy="89256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D04E6C4-52FD-130F-5332-4A97721B4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38" y="191066"/>
            <a:ext cx="1723030" cy="627800"/>
          </a:xfrm>
          <a:prstGeom prst="rect">
            <a:avLst/>
          </a:prstGeom>
        </p:spPr>
      </p:pic>
      <p:pic>
        <p:nvPicPr>
          <p:cNvPr id="8" name="Picture 7" descr="A logo for a school&#10;&#10;Description automatically generated">
            <a:extLst>
              <a:ext uri="{FF2B5EF4-FFF2-40B4-BE49-F238E27FC236}">
                <a16:creationId xmlns:a16="http://schemas.microsoft.com/office/drawing/2014/main" id="{D4F6DDD3-C3AD-11A4-A4BA-2A7173D9C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2" r="26169"/>
          <a:stretch/>
        </p:blipFill>
        <p:spPr>
          <a:xfrm>
            <a:off x="180832" y="191067"/>
            <a:ext cx="938284" cy="627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C3429E-4539-1CA0-33C0-4E10955C1B2F}"/>
              </a:ext>
            </a:extLst>
          </p:cNvPr>
          <p:cNvSpPr txBox="1"/>
          <p:nvPr/>
        </p:nvSpPr>
        <p:spPr>
          <a:xfrm>
            <a:off x="1801505" y="764278"/>
            <a:ext cx="3507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u="sng" dirty="0"/>
              <a:t>الاختبار التكويني الأول في مادة الرياضيات الصف الثاني ( طلاب الدمج )</a:t>
            </a:r>
            <a:endParaRPr lang="en-US" sz="2000" b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2054FD-8F3A-8E9D-AA9A-245D38173D32}"/>
              </a:ext>
            </a:extLst>
          </p:cNvPr>
          <p:cNvSpPr txBox="1"/>
          <p:nvPr/>
        </p:nvSpPr>
        <p:spPr>
          <a:xfrm>
            <a:off x="3780432" y="2224588"/>
            <a:ext cx="287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السؤال الأول : أكمل كتابة الاعداد </a:t>
            </a:r>
            <a:endParaRPr lang="en-US" b="1" u="sng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C73D19-749B-6D0D-8B35-E11568D8C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36600"/>
              </p:ext>
            </p:extLst>
          </p:nvPr>
        </p:nvGraphicFramePr>
        <p:xfrm>
          <a:off x="180831" y="2727758"/>
          <a:ext cx="6479280" cy="5686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928">
                  <a:extLst>
                    <a:ext uri="{9D8B030D-6E8A-4147-A177-3AD203B41FA5}">
                      <a16:colId xmlns:a16="http://schemas.microsoft.com/office/drawing/2014/main" val="3045085724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480828048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2618869897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44807784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762556332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957626774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4190321137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1006648956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1285976537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3377181084"/>
                    </a:ext>
                  </a:extLst>
                </a:gridCol>
              </a:tblGrid>
              <a:tr h="568657">
                <a:tc>
                  <a:txBody>
                    <a:bodyPr/>
                    <a:lstStyle/>
                    <a:p>
                      <a:pPr algn="ctr"/>
                      <a:r>
                        <a:rPr lang="ar-AE" sz="1800" dirty="0"/>
                        <a:t>1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/>
                        <a:t>2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/>
                        <a:t>6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/>
                        <a:t>10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9638717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3029A6D0-0206-FE28-C4BA-2D261AA32A3B}"/>
              </a:ext>
            </a:extLst>
          </p:cNvPr>
          <p:cNvSpPr txBox="1"/>
          <p:nvPr/>
        </p:nvSpPr>
        <p:spPr>
          <a:xfrm>
            <a:off x="3848898" y="3422870"/>
            <a:ext cx="287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السؤال الثاني : اجمع واكتب الناتج </a:t>
            </a:r>
            <a:endParaRPr lang="en-US" b="1" u="sng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A5B8FA-0770-1988-5F24-C80F538A3B68}"/>
              </a:ext>
            </a:extLst>
          </p:cNvPr>
          <p:cNvSpPr txBox="1"/>
          <p:nvPr/>
        </p:nvSpPr>
        <p:spPr>
          <a:xfrm>
            <a:off x="545679" y="3849437"/>
            <a:ext cx="576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5 + 5                                         ........ = 4 + 3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58654E-DAC9-D01D-6774-BE382503CA86}"/>
              </a:ext>
            </a:extLst>
          </p:cNvPr>
          <p:cNvSpPr txBox="1"/>
          <p:nvPr/>
        </p:nvSpPr>
        <p:spPr>
          <a:xfrm>
            <a:off x="545679" y="4423107"/>
            <a:ext cx="576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2 + 8                                         ........ = 6 + 7</a:t>
            </a:r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B654EAC-905D-16F6-CD3C-F2EA7B71CF7C}"/>
              </a:ext>
            </a:extLst>
          </p:cNvPr>
          <p:cNvGrpSpPr/>
          <p:nvPr/>
        </p:nvGrpSpPr>
        <p:grpSpPr>
          <a:xfrm>
            <a:off x="3766785" y="4873945"/>
            <a:ext cx="818633" cy="912701"/>
            <a:chOff x="3766785" y="5105962"/>
            <a:chExt cx="818633" cy="91270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4202A5-B1F4-2F9D-5CF8-AC0AA805FBBB}"/>
                </a:ext>
              </a:extLst>
            </p:cNvPr>
            <p:cNvGrpSpPr/>
            <p:nvPr/>
          </p:nvGrpSpPr>
          <p:grpSpPr>
            <a:xfrm>
              <a:off x="3766785" y="5105962"/>
              <a:ext cx="818633" cy="670424"/>
              <a:chOff x="4012674" y="5199797"/>
              <a:chExt cx="818633" cy="670424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EFD2AD5-CD92-145F-5AA5-358DD82D4D72}"/>
                  </a:ext>
                </a:extLst>
              </p:cNvPr>
              <p:cNvSpPr txBox="1"/>
              <p:nvPr/>
            </p:nvSpPr>
            <p:spPr>
              <a:xfrm>
                <a:off x="4176215" y="5199797"/>
                <a:ext cx="655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9</a:t>
                </a:r>
                <a:endParaRPr 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947EF66-8972-8311-738B-87DED7EE53AF}"/>
                  </a:ext>
                </a:extLst>
              </p:cNvPr>
              <p:cNvSpPr txBox="1"/>
              <p:nvPr/>
            </p:nvSpPr>
            <p:spPr>
              <a:xfrm>
                <a:off x="4176215" y="5488311"/>
                <a:ext cx="655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3</a:t>
                </a:r>
                <a:endParaRPr lang="en-US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09F4E64-C6E2-3121-C405-C44FD1C23F44}"/>
                  </a:ext>
                </a:extLst>
              </p:cNvPr>
              <p:cNvSpPr txBox="1"/>
              <p:nvPr/>
            </p:nvSpPr>
            <p:spPr>
              <a:xfrm>
                <a:off x="4012674" y="5500889"/>
                <a:ext cx="4774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+</a:t>
                </a:r>
                <a:endParaRPr lang="en-US" dirty="0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6DD8A26A-A096-EE76-0289-6D5261154D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12674" y="5857643"/>
                <a:ext cx="8186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A301B26-11C4-9B28-2770-BA7F2CDA1F16}"/>
                </a:ext>
              </a:extLst>
            </p:cNvPr>
            <p:cNvCxnSpPr/>
            <p:nvPr/>
          </p:nvCxnSpPr>
          <p:spPr>
            <a:xfrm flipH="1">
              <a:off x="3848898" y="6018663"/>
              <a:ext cx="73652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576C8A8-0100-8F8B-6D92-19ADE3297951}"/>
              </a:ext>
            </a:extLst>
          </p:cNvPr>
          <p:cNvGrpSpPr/>
          <p:nvPr/>
        </p:nvGrpSpPr>
        <p:grpSpPr>
          <a:xfrm>
            <a:off x="2272583" y="4908065"/>
            <a:ext cx="818633" cy="878581"/>
            <a:chOff x="2272583" y="5140082"/>
            <a:chExt cx="818633" cy="87858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B7C76CB-3A96-B78A-5562-96A9182E32FF}"/>
                </a:ext>
              </a:extLst>
            </p:cNvPr>
            <p:cNvGrpSpPr/>
            <p:nvPr/>
          </p:nvGrpSpPr>
          <p:grpSpPr>
            <a:xfrm>
              <a:off x="2272583" y="5140082"/>
              <a:ext cx="818633" cy="670424"/>
              <a:chOff x="4012674" y="5199797"/>
              <a:chExt cx="818633" cy="67042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DEB3D2B-49C8-EBD7-8E09-F74B30668C6F}"/>
                  </a:ext>
                </a:extLst>
              </p:cNvPr>
              <p:cNvSpPr txBox="1"/>
              <p:nvPr/>
            </p:nvSpPr>
            <p:spPr>
              <a:xfrm>
                <a:off x="4176215" y="5199797"/>
                <a:ext cx="655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6</a:t>
                </a:r>
                <a:endParaRPr 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06D12FB-7416-9E32-FB6C-A33F83A4FBE4}"/>
                  </a:ext>
                </a:extLst>
              </p:cNvPr>
              <p:cNvSpPr txBox="1"/>
              <p:nvPr/>
            </p:nvSpPr>
            <p:spPr>
              <a:xfrm>
                <a:off x="4176215" y="5488311"/>
                <a:ext cx="655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5</a:t>
                </a:r>
                <a:endParaRPr lang="en-US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1E4F8C1-9644-B37D-F197-3E9870F0FABD}"/>
                  </a:ext>
                </a:extLst>
              </p:cNvPr>
              <p:cNvSpPr txBox="1"/>
              <p:nvPr/>
            </p:nvSpPr>
            <p:spPr>
              <a:xfrm>
                <a:off x="4012674" y="5500889"/>
                <a:ext cx="4774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+</a:t>
                </a:r>
                <a:endParaRPr lang="en-US" dirty="0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7F3CA61-61AB-7A45-25EF-EAD8C2639E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12674" y="5857643"/>
                <a:ext cx="8186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72EFD31-E193-2479-F9E6-FA558A9E9847}"/>
                </a:ext>
              </a:extLst>
            </p:cNvPr>
            <p:cNvCxnSpPr/>
            <p:nvPr/>
          </p:nvCxnSpPr>
          <p:spPr>
            <a:xfrm flipH="1">
              <a:off x="2354696" y="6018663"/>
              <a:ext cx="73652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0DC02385-5062-8AA4-AB70-C80C82CC21DD}"/>
              </a:ext>
            </a:extLst>
          </p:cNvPr>
          <p:cNvSpPr txBox="1"/>
          <p:nvPr/>
        </p:nvSpPr>
        <p:spPr>
          <a:xfrm>
            <a:off x="3797491" y="6155293"/>
            <a:ext cx="287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السؤال الثالث : اطرح واكتب الناتج </a:t>
            </a:r>
            <a:endParaRPr lang="en-US" b="1" u="sng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1112CE-96C7-4773-E0BE-A4B8B9A4EB1B}"/>
              </a:ext>
            </a:extLst>
          </p:cNvPr>
          <p:cNvSpPr txBox="1"/>
          <p:nvPr/>
        </p:nvSpPr>
        <p:spPr>
          <a:xfrm>
            <a:off x="664517" y="6592483"/>
            <a:ext cx="576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4 - 4                                         ........ = 3 - 8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1F3AB5-8F68-47C2-1170-96E89C1146CE}"/>
              </a:ext>
            </a:extLst>
          </p:cNvPr>
          <p:cNvSpPr txBox="1"/>
          <p:nvPr/>
        </p:nvSpPr>
        <p:spPr>
          <a:xfrm>
            <a:off x="664516" y="7072680"/>
            <a:ext cx="576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0 - 6                                         ........ = 2 - 10</a:t>
            </a:r>
            <a:endParaRPr lang="en-US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7B86778-688A-3A12-29B5-20245D6F7260}"/>
              </a:ext>
            </a:extLst>
          </p:cNvPr>
          <p:cNvGrpSpPr/>
          <p:nvPr/>
        </p:nvGrpSpPr>
        <p:grpSpPr>
          <a:xfrm>
            <a:off x="1767981" y="7699858"/>
            <a:ext cx="3267817" cy="795412"/>
            <a:chOff x="1767981" y="6962867"/>
            <a:chExt cx="3267817" cy="795412"/>
          </a:xfrm>
        </p:grpSpPr>
        <p:pic>
          <p:nvPicPr>
            <p:cNvPr id="63" name="Picture 62" descr="A cartoon of a child and child&#10;&#10;Description automatically generated">
              <a:extLst>
                <a:ext uri="{FF2B5EF4-FFF2-40B4-BE49-F238E27FC236}">
                  <a16:creationId xmlns:a16="http://schemas.microsoft.com/office/drawing/2014/main" id="{7FA97343-52C7-0A6D-CFFD-C6A579475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7981" y="6962867"/>
              <a:ext cx="3267817" cy="795412"/>
            </a:xfrm>
            <a:prstGeom prst="rect">
              <a:avLst/>
            </a:prstGeom>
          </p:spPr>
        </p:pic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B129982-2A35-2063-6398-467936FDDD1E}"/>
                </a:ext>
              </a:extLst>
            </p:cNvPr>
            <p:cNvCxnSpPr/>
            <p:nvPr/>
          </p:nvCxnSpPr>
          <p:spPr>
            <a:xfrm flipH="1">
              <a:off x="1767981" y="6962867"/>
              <a:ext cx="668143" cy="6389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7DC3DE6-153B-D2F2-63BE-1D492EF6AF6A}"/>
                </a:ext>
              </a:extLst>
            </p:cNvPr>
            <p:cNvCxnSpPr/>
            <p:nvPr/>
          </p:nvCxnSpPr>
          <p:spPr>
            <a:xfrm flipH="1">
              <a:off x="2256529" y="7041105"/>
              <a:ext cx="668143" cy="6389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8EC5CBB-F9FB-AA40-C709-93F10F2DB31F}"/>
                </a:ext>
              </a:extLst>
            </p:cNvPr>
            <p:cNvCxnSpPr/>
            <p:nvPr/>
          </p:nvCxnSpPr>
          <p:spPr>
            <a:xfrm flipH="1">
              <a:off x="2725063" y="7100070"/>
              <a:ext cx="668143" cy="6389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5B8FB6E-CB9F-76EA-066A-61007E370494}"/>
                </a:ext>
              </a:extLst>
            </p:cNvPr>
            <p:cNvCxnSpPr/>
            <p:nvPr/>
          </p:nvCxnSpPr>
          <p:spPr>
            <a:xfrm flipH="1">
              <a:off x="3296798" y="7049388"/>
              <a:ext cx="668143" cy="6389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9181D547-761E-D5EF-6AC3-0C7C54539A6F}"/>
              </a:ext>
            </a:extLst>
          </p:cNvPr>
          <p:cNvSpPr txBox="1"/>
          <p:nvPr/>
        </p:nvSpPr>
        <p:spPr>
          <a:xfrm>
            <a:off x="2074460" y="8569953"/>
            <a:ext cx="296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.........  -  .........</a:t>
            </a:r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487D7E6-35CE-ACC9-F007-55F199D3C13A}"/>
              </a:ext>
            </a:extLst>
          </p:cNvPr>
          <p:cNvSpPr txBox="1"/>
          <p:nvPr/>
        </p:nvSpPr>
        <p:spPr>
          <a:xfrm>
            <a:off x="354842" y="1609485"/>
            <a:ext cx="61824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/>
              <a:t>الاسم : ............................................................ الصف الثاني / .....</a:t>
            </a:r>
            <a:endParaRPr lang="en-US" b="1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4DE39DA-7B2A-6BDE-361C-6D72E17DE0CF}"/>
              </a:ext>
            </a:extLst>
          </p:cNvPr>
          <p:cNvGrpSpPr/>
          <p:nvPr/>
        </p:nvGrpSpPr>
        <p:grpSpPr>
          <a:xfrm>
            <a:off x="378725" y="941698"/>
            <a:ext cx="699447" cy="686566"/>
            <a:chOff x="378725" y="941698"/>
            <a:chExt cx="699447" cy="686566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F80CDC0-B59E-F39E-F243-C3F78B6E55B3}"/>
                </a:ext>
              </a:extLst>
            </p:cNvPr>
            <p:cNvGrpSpPr/>
            <p:nvPr/>
          </p:nvGrpSpPr>
          <p:grpSpPr>
            <a:xfrm>
              <a:off x="378725" y="941698"/>
              <a:ext cx="576617" cy="586281"/>
              <a:chOff x="378725" y="941698"/>
              <a:chExt cx="576617" cy="58628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8A7426D-5C94-0675-AD4F-D12D957FF50F}"/>
                  </a:ext>
                </a:extLst>
              </p:cNvPr>
              <p:cNvSpPr/>
              <p:nvPr/>
            </p:nvSpPr>
            <p:spPr>
              <a:xfrm>
                <a:off x="378725" y="941698"/>
                <a:ext cx="576617" cy="58628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4E8526D-2618-02D8-9952-C7AA3B0F1DFA}"/>
                  </a:ext>
                </a:extLst>
              </p:cNvPr>
              <p:cNvCxnSpPr>
                <a:stCxn id="72" idx="3"/>
                <a:endCxn id="72" idx="1"/>
              </p:cNvCxnSpPr>
              <p:nvPr/>
            </p:nvCxnSpPr>
            <p:spPr>
              <a:xfrm flipH="1">
                <a:off x="378725" y="1234839"/>
                <a:ext cx="57661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5740F9-1EF7-1A4B-5F40-2E85465BCAD7}"/>
                </a:ext>
              </a:extLst>
            </p:cNvPr>
            <p:cNvSpPr txBox="1"/>
            <p:nvPr/>
          </p:nvSpPr>
          <p:spPr>
            <a:xfrm>
              <a:off x="392373" y="1166599"/>
              <a:ext cx="68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2400" dirty="0"/>
                <a:t>15</a:t>
              </a:r>
              <a:endParaRPr lang="en-US" sz="2400" dirty="0"/>
            </a:p>
          </p:txBody>
        </p:sp>
      </p:grpSp>
      <p:pic>
        <p:nvPicPr>
          <p:cNvPr id="79" name="Picture 78" descr="A cartoon of girls walking on a rope&#10;&#10;Description automatically generated">
            <a:extLst>
              <a:ext uri="{FF2B5EF4-FFF2-40B4-BE49-F238E27FC236}">
                <a16:creationId xmlns:a16="http://schemas.microsoft.com/office/drawing/2014/main" id="{0DB73B88-D368-4596-1D90-C1BBD3E98D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980" y="5008030"/>
            <a:ext cx="1283009" cy="855340"/>
          </a:xfrm>
          <a:prstGeom prst="rect">
            <a:avLst/>
          </a:prstGeom>
        </p:spPr>
      </p:pic>
      <p:pic>
        <p:nvPicPr>
          <p:cNvPr id="81" name="Picture 80" descr="A cartoon of a child&#10;&#10;Description automatically generated">
            <a:extLst>
              <a:ext uri="{FF2B5EF4-FFF2-40B4-BE49-F238E27FC236}">
                <a16:creationId xmlns:a16="http://schemas.microsoft.com/office/drawing/2014/main" id="{F6FA9095-BCCA-35FD-A441-6212B932350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5" y="4907027"/>
            <a:ext cx="939479" cy="133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7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EBF66E-E7A1-61E7-C428-FC6F1044228A}"/>
              </a:ext>
            </a:extLst>
          </p:cNvPr>
          <p:cNvSpPr/>
          <p:nvPr/>
        </p:nvSpPr>
        <p:spPr>
          <a:xfrm>
            <a:off x="95532" y="109184"/>
            <a:ext cx="6653284" cy="89256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D04E6C4-52FD-130F-5332-4A97721B4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38" y="191066"/>
            <a:ext cx="1723030" cy="627800"/>
          </a:xfrm>
          <a:prstGeom prst="rect">
            <a:avLst/>
          </a:prstGeom>
        </p:spPr>
      </p:pic>
      <p:pic>
        <p:nvPicPr>
          <p:cNvPr id="8" name="Picture 7" descr="A logo for a school&#10;&#10;Description automatically generated">
            <a:extLst>
              <a:ext uri="{FF2B5EF4-FFF2-40B4-BE49-F238E27FC236}">
                <a16:creationId xmlns:a16="http://schemas.microsoft.com/office/drawing/2014/main" id="{D4F6DDD3-C3AD-11A4-A4BA-2A7173D9C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2" r="26169"/>
          <a:stretch/>
        </p:blipFill>
        <p:spPr>
          <a:xfrm>
            <a:off x="180832" y="191067"/>
            <a:ext cx="938284" cy="627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C3429E-4539-1CA0-33C0-4E10955C1B2F}"/>
              </a:ext>
            </a:extLst>
          </p:cNvPr>
          <p:cNvSpPr txBox="1"/>
          <p:nvPr/>
        </p:nvSpPr>
        <p:spPr>
          <a:xfrm>
            <a:off x="1801505" y="764278"/>
            <a:ext cx="3507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u="sng" dirty="0"/>
              <a:t>الاختبار التكويني الأول في مادة الرياضيات الصف الثاني ( طلاب الدمج )</a:t>
            </a:r>
            <a:endParaRPr lang="en-US" sz="2000" b="1" u="sng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487D7E6-35CE-ACC9-F007-55F199D3C13A}"/>
              </a:ext>
            </a:extLst>
          </p:cNvPr>
          <p:cNvSpPr txBox="1"/>
          <p:nvPr/>
        </p:nvSpPr>
        <p:spPr>
          <a:xfrm>
            <a:off x="354842" y="1609485"/>
            <a:ext cx="61824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/>
              <a:t>الاسم : ............................................................ الصف الثاني / .....</a:t>
            </a:r>
            <a:endParaRPr lang="en-US" b="1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4DE39DA-7B2A-6BDE-361C-6D72E17DE0CF}"/>
              </a:ext>
            </a:extLst>
          </p:cNvPr>
          <p:cNvGrpSpPr/>
          <p:nvPr/>
        </p:nvGrpSpPr>
        <p:grpSpPr>
          <a:xfrm>
            <a:off x="378725" y="941698"/>
            <a:ext cx="699447" cy="686566"/>
            <a:chOff x="378725" y="941698"/>
            <a:chExt cx="699447" cy="686566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F80CDC0-B59E-F39E-F243-C3F78B6E55B3}"/>
                </a:ext>
              </a:extLst>
            </p:cNvPr>
            <p:cNvGrpSpPr/>
            <p:nvPr/>
          </p:nvGrpSpPr>
          <p:grpSpPr>
            <a:xfrm>
              <a:off x="378725" y="941698"/>
              <a:ext cx="576617" cy="586281"/>
              <a:chOff x="378725" y="941698"/>
              <a:chExt cx="576617" cy="58628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8A7426D-5C94-0675-AD4F-D12D957FF50F}"/>
                  </a:ext>
                </a:extLst>
              </p:cNvPr>
              <p:cNvSpPr/>
              <p:nvPr/>
            </p:nvSpPr>
            <p:spPr>
              <a:xfrm>
                <a:off x="378725" y="941698"/>
                <a:ext cx="576617" cy="58628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4E8526D-2618-02D8-9952-C7AA3B0F1DFA}"/>
                  </a:ext>
                </a:extLst>
              </p:cNvPr>
              <p:cNvCxnSpPr>
                <a:stCxn id="72" idx="3"/>
                <a:endCxn id="72" idx="1"/>
              </p:cNvCxnSpPr>
              <p:nvPr/>
            </p:nvCxnSpPr>
            <p:spPr>
              <a:xfrm flipH="1">
                <a:off x="378725" y="1234839"/>
                <a:ext cx="57661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5740F9-1EF7-1A4B-5F40-2E85465BCAD7}"/>
                </a:ext>
              </a:extLst>
            </p:cNvPr>
            <p:cNvSpPr txBox="1"/>
            <p:nvPr/>
          </p:nvSpPr>
          <p:spPr>
            <a:xfrm>
              <a:off x="392373" y="1166599"/>
              <a:ext cx="68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2400" dirty="0"/>
                <a:t>10</a:t>
              </a:r>
              <a:endParaRPr lang="en-US" sz="2400" dirty="0"/>
            </a:p>
          </p:txBody>
        </p:sp>
      </p:grpSp>
      <p:pic>
        <p:nvPicPr>
          <p:cNvPr id="3" name="Picture 2" descr="A cartoon of a tiger&#10;&#10;Description automatically generated">
            <a:extLst>
              <a:ext uri="{FF2B5EF4-FFF2-40B4-BE49-F238E27FC236}">
                <a16:creationId xmlns:a16="http://schemas.microsoft.com/office/drawing/2014/main" id="{3F8A9D0C-2006-C72D-B273-00B4CA076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121" y="3407231"/>
            <a:ext cx="1105882" cy="885587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collection of cartoon birds&#10;&#10;Description automatically generated">
            <a:extLst>
              <a:ext uri="{FF2B5EF4-FFF2-40B4-BE49-F238E27FC236}">
                <a16:creationId xmlns:a16="http://schemas.microsoft.com/office/drawing/2014/main" id="{4028372B-3495-994A-BA2A-A52FBAA6B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057" y="2296243"/>
            <a:ext cx="1651379" cy="847888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A group of kids wearing school uniforms&#10;&#10;Description automatically generated">
            <a:extLst>
              <a:ext uri="{FF2B5EF4-FFF2-40B4-BE49-F238E27FC236}">
                <a16:creationId xmlns:a16="http://schemas.microsoft.com/office/drawing/2014/main" id="{9D2A23C6-20D4-50FC-787B-59A3358CAE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435" y="4458247"/>
            <a:ext cx="1867309" cy="104856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B424AE2-772E-1E68-64CA-8497B922C08A}"/>
              </a:ext>
            </a:extLst>
          </p:cNvPr>
          <p:cNvGrpSpPr/>
          <p:nvPr/>
        </p:nvGrpSpPr>
        <p:grpSpPr>
          <a:xfrm>
            <a:off x="4667121" y="6751425"/>
            <a:ext cx="1299398" cy="984157"/>
            <a:chOff x="641791" y="4572000"/>
            <a:chExt cx="1764041" cy="2205473"/>
          </a:xfrm>
        </p:grpSpPr>
        <p:pic>
          <p:nvPicPr>
            <p:cNvPr id="15" name="Picture 14" descr="Cartoon of a mouse&#10;&#10;Description automatically generated">
              <a:extLst>
                <a:ext uri="{FF2B5EF4-FFF2-40B4-BE49-F238E27FC236}">
                  <a16:creationId xmlns:a16="http://schemas.microsoft.com/office/drawing/2014/main" id="{3760E62F-851A-5942-03DD-487CAE2EF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646" y="4572000"/>
              <a:ext cx="811855" cy="1064524"/>
            </a:xfrm>
            <a:prstGeom prst="rect">
              <a:avLst/>
            </a:prstGeom>
          </p:spPr>
        </p:pic>
        <p:pic>
          <p:nvPicPr>
            <p:cNvPr id="16" name="Picture 15" descr="Cartoon of a mouse&#10;&#10;Description automatically generated">
              <a:extLst>
                <a:ext uri="{FF2B5EF4-FFF2-40B4-BE49-F238E27FC236}">
                  <a16:creationId xmlns:a16="http://schemas.microsoft.com/office/drawing/2014/main" id="{A7AD7A3C-A7CD-BA45-6D69-1B0EF6D0A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791" y="4623873"/>
              <a:ext cx="811855" cy="1064524"/>
            </a:xfrm>
            <a:prstGeom prst="rect">
              <a:avLst/>
            </a:prstGeom>
          </p:spPr>
        </p:pic>
        <p:pic>
          <p:nvPicPr>
            <p:cNvPr id="17" name="Picture 16" descr="Cartoon of a mouse&#10;&#10;Description automatically generated">
              <a:extLst>
                <a:ext uri="{FF2B5EF4-FFF2-40B4-BE49-F238E27FC236}">
                  <a16:creationId xmlns:a16="http://schemas.microsoft.com/office/drawing/2014/main" id="{B4163EE1-CA98-50E3-37B3-7001B2E2F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977" y="5688397"/>
              <a:ext cx="811855" cy="1064524"/>
            </a:xfrm>
            <a:prstGeom prst="rect">
              <a:avLst/>
            </a:prstGeom>
          </p:spPr>
        </p:pic>
        <p:pic>
          <p:nvPicPr>
            <p:cNvPr id="18" name="Picture 17" descr="Cartoon of a mouse&#10;&#10;Description automatically generated">
              <a:extLst>
                <a:ext uri="{FF2B5EF4-FFF2-40B4-BE49-F238E27FC236}">
                  <a16:creationId xmlns:a16="http://schemas.microsoft.com/office/drawing/2014/main" id="{415A6153-542E-AABC-8A45-EB9CB5AE5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40" y="5712949"/>
              <a:ext cx="811855" cy="1064524"/>
            </a:xfrm>
            <a:prstGeom prst="rect">
              <a:avLst/>
            </a:prstGeom>
          </p:spPr>
        </p:pic>
      </p:grpSp>
      <p:pic>
        <p:nvPicPr>
          <p:cNvPr id="21" name="Picture 20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47621201-A584-E057-C7E8-37985156E9D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33" t="-1" r="1" b="5453"/>
          <a:stretch/>
        </p:blipFill>
        <p:spPr>
          <a:xfrm>
            <a:off x="4505093" y="5728773"/>
            <a:ext cx="1703306" cy="83228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CD98C64-FBFD-E6C5-0D45-C9F8EE21255E}"/>
              </a:ext>
            </a:extLst>
          </p:cNvPr>
          <p:cNvSpPr/>
          <p:nvPr/>
        </p:nvSpPr>
        <p:spPr>
          <a:xfrm>
            <a:off x="4309068" y="2209983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CAFA6F-13FD-936A-F34B-E47999C9ADDD}"/>
              </a:ext>
            </a:extLst>
          </p:cNvPr>
          <p:cNvSpPr/>
          <p:nvPr/>
        </p:nvSpPr>
        <p:spPr>
          <a:xfrm>
            <a:off x="4309068" y="3318485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4B3123-B2BB-BC78-5CA8-54E3F0B2FCC9}"/>
              </a:ext>
            </a:extLst>
          </p:cNvPr>
          <p:cNvSpPr/>
          <p:nvPr/>
        </p:nvSpPr>
        <p:spPr>
          <a:xfrm>
            <a:off x="4317491" y="4481579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1EFAED0-65DB-08E8-A532-006FB6788A45}"/>
              </a:ext>
            </a:extLst>
          </p:cNvPr>
          <p:cNvSpPr/>
          <p:nvPr/>
        </p:nvSpPr>
        <p:spPr>
          <a:xfrm>
            <a:off x="4317491" y="5617377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DAB459-3904-9E75-1B82-96F271145266}"/>
              </a:ext>
            </a:extLst>
          </p:cNvPr>
          <p:cNvSpPr/>
          <p:nvPr/>
        </p:nvSpPr>
        <p:spPr>
          <a:xfrm>
            <a:off x="4318061" y="6746842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3D2A03F-4003-24DC-466D-8AB4623F2496}"/>
              </a:ext>
            </a:extLst>
          </p:cNvPr>
          <p:cNvSpPr/>
          <p:nvPr/>
        </p:nvSpPr>
        <p:spPr>
          <a:xfrm>
            <a:off x="4331139" y="7860297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 descr="A group of cartoon birds&#10;&#10;Description automatically generated">
            <a:extLst>
              <a:ext uri="{FF2B5EF4-FFF2-40B4-BE49-F238E27FC236}">
                <a16:creationId xmlns:a16="http://schemas.microsoft.com/office/drawing/2014/main" id="{91D7E042-D48B-5813-7133-1F4A68C3117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5" r="43584" b="51850"/>
          <a:stretch/>
        </p:blipFill>
        <p:spPr>
          <a:xfrm>
            <a:off x="4565203" y="7966748"/>
            <a:ext cx="1504294" cy="80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11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113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 Abdulla Ahmad Bin Lahej Alfalasi</dc:creator>
  <cp:lastModifiedBy>Amna Abdulla Ahmad Bin Lahej Alfalasi</cp:lastModifiedBy>
  <cp:revision>2</cp:revision>
  <cp:lastPrinted>2024-09-24T04:11:50Z</cp:lastPrinted>
  <dcterms:created xsi:type="dcterms:W3CDTF">2024-09-24T03:36:50Z</dcterms:created>
  <dcterms:modified xsi:type="dcterms:W3CDTF">2024-09-24T04:24:31Z</dcterms:modified>
</cp:coreProperties>
</file>