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257" r:id="rId3"/>
    <p:sldId id="256" r:id="rId4"/>
    <p:sldId id="258" r:id="rId5"/>
    <p:sldId id="260" r:id="rId6"/>
    <p:sldId id="261" r:id="rId7"/>
    <p:sldId id="262" r:id="rId8"/>
    <p:sldId id="264" r:id="rId9"/>
    <p:sldId id="278" r:id="rId10"/>
    <p:sldId id="279" r:id="rId11"/>
    <p:sldId id="280" r:id="rId12"/>
    <p:sldId id="281" r:id="rId13"/>
    <p:sldId id="282" r:id="rId14"/>
    <p:sldId id="284" r:id="rId15"/>
    <p:sldId id="286" r:id="rId16"/>
    <p:sldId id="287" r:id="rId17"/>
    <p:sldId id="288" r:id="rId18"/>
    <p:sldId id="289" r:id="rId19"/>
    <p:sldId id="291" r:id="rId20"/>
    <p:sldId id="290" r:id="rId21"/>
    <p:sldId id="292" r:id="rId22"/>
    <p:sldId id="32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heme" Target="theme/theme1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presProps" Target="pres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78C2-83E3-3FB4-5DFE-F2C110A27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145BE-FED5-11B2-D68A-D8FE63CE90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96633-CD8C-8241-C74E-A2F973F86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6D38D-E52F-BCE6-7D34-D64D00070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05FA8-2465-798B-9A4E-69DC293A5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89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C3A3D-738B-2D20-8F87-0D70D59C7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DE87C-0313-B640-4E42-E9E0F8EF1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B5A5B-F3DF-A982-EEE1-8651EA3E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21388-711C-67CC-74C4-BF40940DA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9F66EA-DEEA-89A2-644D-275D1039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49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35F74-0263-6CF4-1B10-B3642ECFD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9A621-64B7-1EDA-ABE1-E03D36C73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98297-0266-0385-273B-6ABA000A1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3C9AF-321A-1A84-2703-B9DAF16E7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CD090-1319-2045-505C-2CC0FA0D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18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B0373-D4A9-076E-0E37-A6500CCA5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5EC44-A0B4-7B8F-6D66-86F109424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8063C-368E-A0B5-2F83-4F0A1E745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F8D1F-FD73-9322-3000-FB64807CE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1FC71-E3FF-21D8-DCBA-93E40F359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DD126-37F7-22EE-D20F-F3AABC59F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926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E0202-65B2-B00D-ED62-7910EDCE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7C9FE-F99C-50A6-E4FE-82C2D8E5C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4A36C-5106-7C1F-2831-C8E2FDFAB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899A80-84B0-87A8-DA65-115D922BBE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CD0B8E-3AD1-8CDE-3EDC-1E88F51B65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FC74D6-2903-1714-0E8E-2368613FB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5347BC-15C4-BA1B-8CCA-A0250D509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F63F23-A6BD-5D5D-96A9-F870D630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9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3019E-BB59-6AF0-919A-97F6952E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3DFF70-8B11-73BA-30FD-269915D4A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BA6964-4499-C192-E1F2-7E6BB69E8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668164-5A93-9D09-91E5-D2C196EB9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18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3F9980-DC6E-97FA-3633-312DA27CA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F0915D-5B22-B1D2-27AD-AE0FD635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6AEAD-C095-AF11-FC1D-270EAB57A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93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469A9-1352-DD6B-8BC6-20C7DA381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23335-2FA9-1040-C0BB-B4D6DE03B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A55AB-E52A-CE6E-7ECD-B33555FD7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8EFFFA-0614-BAC7-D032-10E398F44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50A59-6EB7-965D-A6EE-BB620305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798E-1B09-0697-8F6B-239AA74A7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53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26DE-A4BC-C66D-1980-A3F89C5C5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6F7FED-D29F-4302-63F3-2561FA7DC3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3632E-81EF-32C6-4405-43FD0642A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2588F-0A92-824A-FF4C-E03AA212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4B50A7-E18C-17E7-224A-FD52A58E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48C2E-D9A7-46FE-9E3C-82A7AD2E1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01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CC079-885D-2C8E-3422-986D16D96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C0B7E0-8DF1-25C9-21F7-56F7BBBD5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BAB69-B460-98DC-A8B3-974D4AEB7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F54CE-CED7-73D3-914E-BA28342A9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F28B0-173F-AE5E-F736-42ABCD1F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68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CD1749-0D56-2476-064A-D89FB5DC4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1CDFA2-E165-487F-7C06-9FDD1059A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0DBC3-6269-05C2-3C1C-D1D299324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47D90-1D7E-BFE2-AA7E-7DACDC4F2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F0539B-8392-9CB8-6E00-725413D7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5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EAECC0-711A-EBC2-8140-45B06DF9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DDF08-CF85-8ACC-598F-2A99AC2F8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BDD17-4CED-1842-0209-CA4C55805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ECB41A-E3D1-4C68-B4F8-544514286858}" type="datetimeFigureOut">
              <a:rPr lang="en-US" smtClean="0"/>
              <a:t>9/15/2025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EC22A-C3C9-5506-D357-F33AAF3F9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FED41-55DC-E1C4-7192-CB7B34F77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9C37A7-DFED-4B30-BADF-FD5F816B18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57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Relationship Id="rId4" Type="http://schemas.microsoft.com/office/2007/relationships/hdphoto" Target="../media/hdphoto1.wdp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1276E40-E626-877D-A3A4-E2518941E089}"/>
              </a:ext>
            </a:extLst>
          </p:cNvPr>
          <p:cNvSpPr/>
          <p:nvPr/>
        </p:nvSpPr>
        <p:spPr>
          <a:xfrm>
            <a:off x="2102038" y="1124096"/>
            <a:ext cx="8102009" cy="4085856"/>
          </a:xfrm>
          <a:custGeom>
            <a:avLst/>
            <a:gdLst>
              <a:gd name="connsiteX0" fmla="*/ 0 w 8102009"/>
              <a:gd name="connsiteY0" fmla="*/ 680990 h 4085856"/>
              <a:gd name="connsiteX1" fmla="*/ 680990 w 8102009"/>
              <a:gd name="connsiteY1" fmla="*/ 0 h 4085856"/>
              <a:gd name="connsiteX2" fmla="*/ 1175259 w 8102009"/>
              <a:gd name="connsiteY2" fmla="*/ 0 h 4085856"/>
              <a:gd name="connsiteX3" fmla="*/ 1871728 w 8102009"/>
              <a:gd name="connsiteY3" fmla="*/ 0 h 4085856"/>
              <a:gd name="connsiteX4" fmla="*/ 2231197 w 8102009"/>
              <a:gd name="connsiteY4" fmla="*/ 0 h 4085856"/>
              <a:gd name="connsiteX5" fmla="*/ 2927666 w 8102009"/>
              <a:gd name="connsiteY5" fmla="*/ 0 h 4085856"/>
              <a:gd name="connsiteX6" fmla="*/ 3556736 w 8102009"/>
              <a:gd name="connsiteY6" fmla="*/ 0 h 4085856"/>
              <a:gd name="connsiteX7" fmla="*/ 3916204 w 8102009"/>
              <a:gd name="connsiteY7" fmla="*/ 0 h 4085856"/>
              <a:gd name="connsiteX8" fmla="*/ 4275672 w 8102009"/>
              <a:gd name="connsiteY8" fmla="*/ 0 h 4085856"/>
              <a:gd name="connsiteX9" fmla="*/ 4702541 w 8102009"/>
              <a:gd name="connsiteY9" fmla="*/ 0 h 4085856"/>
              <a:gd name="connsiteX10" fmla="*/ 5331610 w 8102009"/>
              <a:gd name="connsiteY10" fmla="*/ 0 h 4085856"/>
              <a:gd name="connsiteX11" fmla="*/ 5691078 w 8102009"/>
              <a:gd name="connsiteY11" fmla="*/ 0 h 4085856"/>
              <a:gd name="connsiteX12" fmla="*/ 6117947 w 8102009"/>
              <a:gd name="connsiteY12" fmla="*/ 0 h 4085856"/>
              <a:gd name="connsiteX13" fmla="*/ 6612216 w 8102009"/>
              <a:gd name="connsiteY13" fmla="*/ 0 h 4085856"/>
              <a:gd name="connsiteX14" fmla="*/ 7421019 w 8102009"/>
              <a:gd name="connsiteY14" fmla="*/ 0 h 4085856"/>
              <a:gd name="connsiteX15" fmla="*/ 8102009 w 8102009"/>
              <a:gd name="connsiteY15" fmla="*/ 680990 h 4085856"/>
              <a:gd name="connsiteX16" fmla="*/ 8102009 w 8102009"/>
              <a:gd name="connsiteY16" fmla="*/ 1171288 h 4085856"/>
              <a:gd name="connsiteX17" fmla="*/ 8102009 w 8102009"/>
              <a:gd name="connsiteY17" fmla="*/ 1634347 h 4085856"/>
              <a:gd name="connsiteX18" fmla="*/ 8102009 w 8102009"/>
              <a:gd name="connsiteY18" fmla="*/ 2097406 h 4085856"/>
              <a:gd name="connsiteX19" fmla="*/ 8102009 w 8102009"/>
              <a:gd name="connsiteY19" fmla="*/ 2669419 h 4085856"/>
              <a:gd name="connsiteX20" fmla="*/ 8102009 w 8102009"/>
              <a:gd name="connsiteY20" fmla="*/ 3404866 h 4085856"/>
              <a:gd name="connsiteX21" fmla="*/ 7421019 w 8102009"/>
              <a:gd name="connsiteY21" fmla="*/ 4085856 h 4085856"/>
              <a:gd name="connsiteX22" fmla="*/ 6724549 w 8102009"/>
              <a:gd name="connsiteY22" fmla="*/ 4085856 h 4085856"/>
              <a:gd name="connsiteX23" fmla="*/ 6162880 w 8102009"/>
              <a:gd name="connsiteY23" fmla="*/ 4085856 h 4085856"/>
              <a:gd name="connsiteX24" fmla="*/ 5601211 w 8102009"/>
              <a:gd name="connsiteY24" fmla="*/ 4085856 h 4085856"/>
              <a:gd name="connsiteX25" fmla="*/ 5039542 w 8102009"/>
              <a:gd name="connsiteY25" fmla="*/ 4085856 h 4085856"/>
              <a:gd name="connsiteX26" fmla="*/ 4343072 w 8102009"/>
              <a:gd name="connsiteY26" fmla="*/ 4085856 h 4085856"/>
              <a:gd name="connsiteX27" fmla="*/ 3714003 w 8102009"/>
              <a:gd name="connsiteY27" fmla="*/ 4085856 h 4085856"/>
              <a:gd name="connsiteX28" fmla="*/ 3152334 w 8102009"/>
              <a:gd name="connsiteY28" fmla="*/ 4085856 h 4085856"/>
              <a:gd name="connsiteX29" fmla="*/ 2455864 w 8102009"/>
              <a:gd name="connsiteY29" fmla="*/ 4085856 h 4085856"/>
              <a:gd name="connsiteX30" fmla="*/ 1961596 w 8102009"/>
              <a:gd name="connsiteY30" fmla="*/ 4085856 h 4085856"/>
              <a:gd name="connsiteX31" fmla="*/ 1467327 w 8102009"/>
              <a:gd name="connsiteY31" fmla="*/ 4085856 h 4085856"/>
              <a:gd name="connsiteX32" fmla="*/ 680990 w 8102009"/>
              <a:gd name="connsiteY32" fmla="*/ 4085856 h 4085856"/>
              <a:gd name="connsiteX33" fmla="*/ 0 w 8102009"/>
              <a:gd name="connsiteY33" fmla="*/ 3404866 h 4085856"/>
              <a:gd name="connsiteX34" fmla="*/ 0 w 8102009"/>
              <a:gd name="connsiteY34" fmla="*/ 2887330 h 4085856"/>
              <a:gd name="connsiteX35" fmla="*/ 0 w 8102009"/>
              <a:gd name="connsiteY35" fmla="*/ 2424271 h 4085856"/>
              <a:gd name="connsiteX36" fmla="*/ 0 w 8102009"/>
              <a:gd name="connsiteY36" fmla="*/ 1906734 h 4085856"/>
              <a:gd name="connsiteX37" fmla="*/ 0 w 8102009"/>
              <a:gd name="connsiteY37" fmla="*/ 1361959 h 4085856"/>
              <a:gd name="connsiteX38" fmla="*/ 0 w 8102009"/>
              <a:gd name="connsiteY38" fmla="*/ 680990 h 4085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102009" h="4085856" fill="none" extrusionOk="0">
                <a:moveTo>
                  <a:pt x="0" y="680990"/>
                </a:moveTo>
                <a:cubicBezTo>
                  <a:pt x="-44028" y="228192"/>
                  <a:pt x="224819" y="32132"/>
                  <a:pt x="680990" y="0"/>
                </a:cubicBezTo>
                <a:cubicBezTo>
                  <a:pt x="872933" y="-54958"/>
                  <a:pt x="929627" y="51447"/>
                  <a:pt x="1175259" y="0"/>
                </a:cubicBezTo>
                <a:cubicBezTo>
                  <a:pt x="1420891" y="-51447"/>
                  <a:pt x="1702631" y="78080"/>
                  <a:pt x="1871728" y="0"/>
                </a:cubicBezTo>
                <a:cubicBezTo>
                  <a:pt x="2040825" y="-78080"/>
                  <a:pt x="2082904" y="24414"/>
                  <a:pt x="2231197" y="0"/>
                </a:cubicBezTo>
                <a:cubicBezTo>
                  <a:pt x="2379490" y="-24414"/>
                  <a:pt x="2601726" y="14959"/>
                  <a:pt x="2927666" y="0"/>
                </a:cubicBezTo>
                <a:cubicBezTo>
                  <a:pt x="3253606" y="-14959"/>
                  <a:pt x="3364466" y="49856"/>
                  <a:pt x="3556736" y="0"/>
                </a:cubicBezTo>
                <a:cubicBezTo>
                  <a:pt x="3749006" y="-49856"/>
                  <a:pt x="3768549" y="4227"/>
                  <a:pt x="3916204" y="0"/>
                </a:cubicBezTo>
                <a:cubicBezTo>
                  <a:pt x="4063859" y="-4227"/>
                  <a:pt x="4203578" y="28065"/>
                  <a:pt x="4275672" y="0"/>
                </a:cubicBezTo>
                <a:cubicBezTo>
                  <a:pt x="4347766" y="-28065"/>
                  <a:pt x="4493038" y="2570"/>
                  <a:pt x="4702541" y="0"/>
                </a:cubicBezTo>
                <a:cubicBezTo>
                  <a:pt x="4912044" y="-2570"/>
                  <a:pt x="5122014" y="45765"/>
                  <a:pt x="5331610" y="0"/>
                </a:cubicBezTo>
                <a:cubicBezTo>
                  <a:pt x="5541206" y="-45765"/>
                  <a:pt x="5587762" y="4871"/>
                  <a:pt x="5691078" y="0"/>
                </a:cubicBezTo>
                <a:cubicBezTo>
                  <a:pt x="5794394" y="-4871"/>
                  <a:pt x="5939932" y="47820"/>
                  <a:pt x="6117947" y="0"/>
                </a:cubicBezTo>
                <a:cubicBezTo>
                  <a:pt x="6295962" y="-47820"/>
                  <a:pt x="6468019" y="41471"/>
                  <a:pt x="6612216" y="0"/>
                </a:cubicBezTo>
                <a:cubicBezTo>
                  <a:pt x="6756413" y="-41471"/>
                  <a:pt x="7186004" y="44355"/>
                  <a:pt x="7421019" y="0"/>
                </a:cubicBezTo>
                <a:cubicBezTo>
                  <a:pt x="7782066" y="13651"/>
                  <a:pt x="8063003" y="316923"/>
                  <a:pt x="8102009" y="680990"/>
                </a:cubicBezTo>
                <a:cubicBezTo>
                  <a:pt x="8139057" y="871977"/>
                  <a:pt x="8055171" y="993751"/>
                  <a:pt x="8102009" y="1171288"/>
                </a:cubicBezTo>
                <a:cubicBezTo>
                  <a:pt x="8148847" y="1348825"/>
                  <a:pt x="8097542" y="1501219"/>
                  <a:pt x="8102009" y="1634347"/>
                </a:cubicBezTo>
                <a:cubicBezTo>
                  <a:pt x="8106476" y="1767475"/>
                  <a:pt x="8067705" y="2002954"/>
                  <a:pt x="8102009" y="2097406"/>
                </a:cubicBezTo>
                <a:cubicBezTo>
                  <a:pt x="8136313" y="2191858"/>
                  <a:pt x="8092409" y="2471566"/>
                  <a:pt x="8102009" y="2669419"/>
                </a:cubicBezTo>
                <a:cubicBezTo>
                  <a:pt x="8111609" y="2867272"/>
                  <a:pt x="8031417" y="3048028"/>
                  <a:pt x="8102009" y="3404866"/>
                </a:cubicBezTo>
                <a:cubicBezTo>
                  <a:pt x="8091654" y="3809647"/>
                  <a:pt x="7719679" y="4091370"/>
                  <a:pt x="7421019" y="4085856"/>
                </a:cubicBezTo>
                <a:cubicBezTo>
                  <a:pt x="7247111" y="4129718"/>
                  <a:pt x="7043214" y="4019459"/>
                  <a:pt x="6724549" y="4085856"/>
                </a:cubicBezTo>
                <a:cubicBezTo>
                  <a:pt x="6405884" y="4152253"/>
                  <a:pt x="6318173" y="4077865"/>
                  <a:pt x="6162880" y="4085856"/>
                </a:cubicBezTo>
                <a:cubicBezTo>
                  <a:pt x="6007587" y="4093847"/>
                  <a:pt x="5722245" y="4031058"/>
                  <a:pt x="5601211" y="4085856"/>
                </a:cubicBezTo>
                <a:cubicBezTo>
                  <a:pt x="5480177" y="4140654"/>
                  <a:pt x="5308389" y="4058888"/>
                  <a:pt x="5039542" y="4085856"/>
                </a:cubicBezTo>
                <a:cubicBezTo>
                  <a:pt x="4770695" y="4112824"/>
                  <a:pt x="4613048" y="4074943"/>
                  <a:pt x="4343072" y="4085856"/>
                </a:cubicBezTo>
                <a:cubicBezTo>
                  <a:pt x="4073096" y="4096769"/>
                  <a:pt x="3956432" y="4032699"/>
                  <a:pt x="3714003" y="4085856"/>
                </a:cubicBezTo>
                <a:cubicBezTo>
                  <a:pt x="3471574" y="4139013"/>
                  <a:pt x="3430002" y="4045385"/>
                  <a:pt x="3152334" y="4085856"/>
                </a:cubicBezTo>
                <a:cubicBezTo>
                  <a:pt x="2874666" y="4126327"/>
                  <a:pt x="2624731" y="4083576"/>
                  <a:pt x="2455864" y="4085856"/>
                </a:cubicBezTo>
                <a:cubicBezTo>
                  <a:pt x="2286997" y="4088136"/>
                  <a:pt x="2118095" y="4031283"/>
                  <a:pt x="1961596" y="4085856"/>
                </a:cubicBezTo>
                <a:cubicBezTo>
                  <a:pt x="1805097" y="4140429"/>
                  <a:pt x="1670808" y="4066516"/>
                  <a:pt x="1467327" y="4085856"/>
                </a:cubicBezTo>
                <a:cubicBezTo>
                  <a:pt x="1263846" y="4105196"/>
                  <a:pt x="1024848" y="4035488"/>
                  <a:pt x="680990" y="4085856"/>
                </a:cubicBezTo>
                <a:cubicBezTo>
                  <a:pt x="324931" y="4120700"/>
                  <a:pt x="29624" y="3782416"/>
                  <a:pt x="0" y="3404866"/>
                </a:cubicBezTo>
                <a:cubicBezTo>
                  <a:pt x="-53502" y="3292614"/>
                  <a:pt x="6471" y="3059632"/>
                  <a:pt x="0" y="2887330"/>
                </a:cubicBezTo>
                <a:cubicBezTo>
                  <a:pt x="-6471" y="2715028"/>
                  <a:pt x="17672" y="2546649"/>
                  <a:pt x="0" y="2424271"/>
                </a:cubicBezTo>
                <a:cubicBezTo>
                  <a:pt x="-17672" y="2301893"/>
                  <a:pt x="14311" y="2152472"/>
                  <a:pt x="0" y="1906734"/>
                </a:cubicBezTo>
                <a:cubicBezTo>
                  <a:pt x="-14311" y="1660996"/>
                  <a:pt x="27347" y="1471837"/>
                  <a:pt x="0" y="1361959"/>
                </a:cubicBezTo>
                <a:cubicBezTo>
                  <a:pt x="-27347" y="1252081"/>
                  <a:pt x="6610" y="969192"/>
                  <a:pt x="0" y="680990"/>
                </a:cubicBezTo>
                <a:close/>
              </a:path>
              <a:path w="8102009" h="4085856" stroke="0" extrusionOk="0">
                <a:moveTo>
                  <a:pt x="0" y="680990"/>
                </a:moveTo>
                <a:cubicBezTo>
                  <a:pt x="-89961" y="343396"/>
                  <a:pt x="397408" y="-8912"/>
                  <a:pt x="680990" y="0"/>
                </a:cubicBezTo>
                <a:cubicBezTo>
                  <a:pt x="773309" y="-39740"/>
                  <a:pt x="957488" y="27779"/>
                  <a:pt x="1107859" y="0"/>
                </a:cubicBezTo>
                <a:cubicBezTo>
                  <a:pt x="1258230" y="-27779"/>
                  <a:pt x="1420576" y="31277"/>
                  <a:pt x="1534727" y="0"/>
                </a:cubicBezTo>
                <a:cubicBezTo>
                  <a:pt x="1648878" y="-31277"/>
                  <a:pt x="1934546" y="40723"/>
                  <a:pt x="2163796" y="0"/>
                </a:cubicBezTo>
                <a:cubicBezTo>
                  <a:pt x="2393046" y="-40723"/>
                  <a:pt x="2472086" y="63571"/>
                  <a:pt x="2725465" y="0"/>
                </a:cubicBezTo>
                <a:cubicBezTo>
                  <a:pt x="2978844" y="-63571"/>
                  <a:pt x="3137680" y="13653"/>
                  <a:pt x="3421935" y="0"/>
                </a:cubicBezTo>
                <a:cubicBezTo>
                  <a:pt x="3706190" y="-13653"/>
                  <a:pt x="3740369" y="27588"/>
                  <a:pt x="3848804" y="0"/>
                </a:cubicBezTo>
                <a:cubicBezTo>
                  <a:pt x="3957239" y="-27588"/>
                  <a:pt x="4270468" y="29017"/>
                  <a:pt x="4410473" y="0"/>
                </a:cubicBezTo>
                <a:cubicBezTo>
                  <a:pt x="4550478" y="-29017"/>
                  <a:pt x="4673662" y="36362"/>
                  <a:pt x="4837341" y="0"/>
                </a:cubicBezTo>
                <a:cubicBezTo>
                  <a:pt x="5001020" y="-36362"/>
                  <a:pt x="5307608" y="47907"/>
                  <a:pt x="5466411" y="0"/>
                </a:cubicBezTo>
                <a:cubicBezTo>
                  <a:pt x="5625214" y="-47907"/>
                  <a:pt x="5895963" y="17701"/>
                  <a:pt x="6095480" y="0"/>
                </a:cubicBezTo>
                <a:cubicBezTo>
                  <a:pt x="6294997" y="-17701"/>
                  <a:pt x="6523602" y="51103"/>
                  <a:pt x="6791950" y="0"/>
                </a:cubicBezTo>
                <a:cubicBezTo>
                  <a:pt x="7060298" y="-51103"/>
                  <a:pt x="7200445" y="29373"/>
                  <a:pt x="7421019" y="0"/>
                </a:cubicBezTo>
                <a:cubicBezTo>
                  <a:pt x="7790352" y="34936"/>
                  <a:pt x="8125227" y="345222"/>
                  <a:pt x="8102009" y="680990"/>
                </a:cubicBezTo>
                <a:cubicBezTo>
                  <a:pt x="8149077" y="900005"/>
                  <a:pt x="8096493" y="1007324"/>
                  <a:pt x="8102009" y="1225765"/>
                </a:cubicBezTo>
                <a:cubicBezTo>
                  <a:pt x="8107525" y="1444206"/>
                  <a:pt x="8047651" y="1563425"/>
                  <a:pt x="8102009" y="1743302"/>
                </a:cubicBezTo>
                <a:cubicBezTo>
                  <a:pt x="8156367" y="1923179"/>
                  <a:pt x="8078102" y="2140349"/>
                  <a:pt x="8102009" y="2260838"/>
                </a:cubicBezTo>
                <a:cubicBezTo>
                  <a:pt x="8125916" y="2381327"/>
                  <a:pt x="8084130" y="2590229"/>
                  <a:pt x="8102009" y="2860091"/>
                </a:cubicBezTo>
                <a:cubicBezTo>
                  <a:pt x="8119888" y="3129953"/>
                  <a:pt x="8060656" y="3271611"/>
                  <a:pt x="8102009" y="3404866"/>
                </a:cubicBezTo>
                <a:cubicBezTo>
                  <a:pt x="8128672" y="3785065"/>
                  <a:pt x="7787206" y="4107476"/>
                  <a:pt x="7421019" y="4085856"/>
                </a:cubicBezTo>
                <a:cubicBezTo>
                  <a:pt x="7301405" y="4090658"/>
                  <a:pt x="7180572" y="4045104"/>
                  <a:pt x="7061551" y="4085856"/>
                </a:cubicBezTo>
                <a:cubicBezTo>
                  <a:pt x="6942530" y="4126608"/>
                  <a:pt x="6640058" y="4073776"/>
                  <a:pt x="6499882" y="4085856"/>
                </a:cubicBezTo>
                <a:cubicBezTo>
                  <a:pt x="6359706" y="4097936"/>
                  <a:pt x="6224420" y="4054459"/>
                  <a:pt x="6140413" y="4085856"/>
                </a:cubicBezTo>
                <a:cubicBezTo>
                  <a:pt x="6056406" y="4117253"/>
                  <a:pt x="5859633" y="4078556"/>
                  <a:pt x="5713545" y="4085856"/>
                </a:cubicBezTo>
                <a:cubicBezTo>
                  <a:pt x="5567457" y="4093156"/>
                  <a:pt x="5230261" y="4029234"/>
                  <a:pt x="5084476" y="4085856"/>
                </a:cubicBezTo>
                <a:cubicBezTo>
                  <a:pt x="4938691" y="4142478"/>
                  <a:pt x="4701654" y="4084286"/>
                  <a:pt x="4455406" y="4085856"/>
                </a:cubicBezTo>
                <a:cubicBezTo>
                  <a:pt x="4209158" y="4087426"/>
                  <a:pt x="4260644" y="4055025"/>
                  <a:pt x="4095938" y="4085856"/>
                </a:cubicBezTo>
                <a:cubicBezTo>
                  <a:pt x="3931232" y="4116687"/>
                  <a:pt x="3690399" y="4034678"/>
                  <a:pt x="3466869" y="4085856"/>
                </a:cubicBezTo>
                <a:cubicBezTo>
                  <a:pt x="3243339" y="4137034"/>
                  <a:pt x="3145194" y="4055758"/>
                  <a:pt x="3040000" y="4085856"/>
                </a:cubicBezTo>
                <a:cubicBezTo>
                  <a:pt x="2934806" y="4115954"/>
                  <a:pt x="2798653" y="4077056"/>
                  <a:pt x="2680532" y="4085856"/>
                </a:cubicBezTo>
                <a:cubicBezTo>
                  <a:pt x="2562411" y="4094656"/>
                  <a:pt x="2443072" y="4060583"/>
                  <a:pt x="2253663" y="4085856"/>
                </a:cubicBezTo>
                <a:cubicBezTo>
                  <a:pt x="2064254" y="4111129"/>
                  <a:pt x="1996640" y="4051833"/>
                  <a:pt x="1826795" y="4085856"/>
                </a:cubicBezTo>
                <a:cubicBezTo>
                  <a:pt x="1656950" y="4119879"/>
                  <a:pt x="1171761" y="4037647"/>
                  <a:pt x="680990" y="4085856"/>
                </a:cubicBezTo>
                <a:cubicBezTo>
                  <a:pt x="363062" y="4084699"/>
                  <a:pt x="109908" y="3786285"/>
                  <a:pt x="0" y="3404866"/>
                </a:cubicBezTo>
                <a:cubicBezTo>
                  <a:pt x="-304" y="3179034"/>
                  <a:pt x="8200" y="3054899"/>
                  <a:pt x="0" y="2941807"/>
                </a:cubicBezTo>
                <a:cubicBezTo>
                  <a:pt x="-8200" y="2828715"/>
                  <a:pt x="52456" y="2528328"/>
                  <a:pt x="0" y="2397032"/>
                </a:cubicBezTo>
                <a:cubicBezTo>
                  <a:pt x="-52456" y="2265736"/>
                  <a:pt x="19093" y="2075672"/>
                  <a:pt x="0" y="1879495"/>
                </a:cubicBezTo>
                <a:cubicBezTo>
                  <a:pt x="-19093" y="1683318"/>
                  <a:pt x="34307" y="1544867"/>
                  <a:pt x="0" y="1361959"/>
                </a:cubicBezTo>
                <a:cubicBezTo>
                  <a:pt x="-34307" y="1179051"/>
                  <a:pt x="46344" y="831791"/>
                  <a:pt x="0" y="68099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AE" sz="5400" b="1" dirty="0">
              <a:latin typeface="Sakkal Majalla" panose="02000000000000000000" pitchFamily="2" charset="-78"/>
              <a:ea typeface="GE SS Text Bold" panose="020A0503020102020204" pitchFamily="18" charset="-78"/>
              <a:cs typeface="Sakkal Majalla" panose="02000000000000000000" pitchFamily="2" charset="-78"/>
            </a:endParaRPr>
          </a:p>
          <a:p>
            <a:pPr algn="ctr" rtl="1"/>
            <a:endParaRPr lang="ar-AE" sz="5400" b="1" dirty="0">
              <a:latin typeface="Sakkal Majalla" panose="02000000000000000000" pitchFamily="2" charset="-78"/>
              <a:ea typeface="GE SS Text Bold" panose="020A0503020102020204" pitchFamily="18" charset="-78"/>
              <a:cs typeface="Sakkal Majalla" panose="02000000000000000000" pitchFamily="2" charset="-78"/>
            </a:endParaRPr>
          </a:p>
          <a:p>
            <a:pPr algn="ctr" rtl="1"/>
            <a:r>
              <a:rPr lang="ar-AE" sz="5400" b="1" dirty="0">
                <a:latin typeface="Sakkal Majalla" panose="02000000000000000000" pitchFamily="2" charset="-78"/>
                <a:ea typeface="GE SS Text Bold" panose="020A0503020102020204" pitchFamily="18" charset="-78"/>
                <a:cs typeface="Sakkal Majalla" panose="02000000000000000000" pitchFamily="2" charset="-78"/>
              </a:rPr>
              <a:t>مراجعة  مادة الرياضيات </a:t>
            </a:r>
          </a:p>
          <a:p>
            <a:pPr algn="ctr"/>
            <a:r>
              <a:rPr lang="ar-AE" sz="5400" b="1" dirty="0">
                <a:latin typeface="Sakkal Majalla" panose="02000000000000000000" pitchFamily="2" charset="-78"/>
                <a:ea typeface="GE SS Text Bold" panose="020A0503020102020204" pitchFamily="18" charset="-78"/>
                <a:cs typeface="Sakkal Majalla" panose="02000000000000000000" pitchFamily="2" charset="-78"/>
              </a:rPr>
              <a:t>للصف الخامس </a:t>
            </a:r>
          </a:p>
          <a:p>
            <a:pPr algn="ctr"/>
            <a:r>
              <a:rPr lang="ar-AE" sz="5400" b="1" dirty="0">
                <a:latin typeface="Sakkal Majalla" panose="02000000000000000000" pitchFamily="2" charset="-78"/>
                <a:ea typeface="GE SS Text Bold" panose="020A0503020102020204" pitchFamily="18" charset="-78"/>
                <a:cs typeface="Sakkal Majalla" panose="02000000000000000000" pitchFamily="2" charset="-78"/>
              </a:rPr>
              <a:t>الفصل الدراسي الأول 2025- 2026</a:t>
            </a:r>
          </a:p>
          <a:p>
            <a:pPr algn="ctr"/>
            <a:r>
              <a:rPr lang="ar-AE" sz="5400" b="1" dirty="0">
                <a:latin typeface="Sakkal Majalla" panose="02000000000000000000" pitchFamily="2" charset="-78"/>
                <a:ea typeface="GE SS Text Bold" panose="020A0503020102020204" pitchFamily="18" charset="-78"/>
                <a:cs typeface="Sakkal Majalla" panose="02000000000000000000" pitchFamily="2" charset="-78"/>
              </a:rPr>
              <a:t>مراجعة الوحدة(1)-القيمة المكانية</a:t>
            </a:r>
          </a:p>
          <a:p>
            <a:pPr algn="ctr"/>
            <a:endParaRPr lang="ar-AE" sz="5400" b="1" dirty="0">
              <a:latin typeface="Sakkal Majalla" panose="02000000000000000000" pitchFamily="2" charset="-78"/>
              <a:ea typeface="GE SS Text Bold" panose="020A0503020102020204" pitchFamily="18" charset="-78"/>
              <a:cs typeface="Sakkal Majalla" panose="02000000000000000000" pitchFamily="2" charset="-78"/>
            </a:endParaRPr>
          </a:p>
          <a:p>
            <a:pPr algn="ctr"/>
            <a:endParaRPr lang="en-US" sz="5400" b="1" dirty="0">
              <a:latin typeface="Sakkal Majalla" panose="02000000000000000000" pitchFamily="2" charset="-78"/>
              <a:ea typeface="GE SS Text Bold" panose="020A0503020102020204" pitchFamily="18" charset="-78"/>
              <a:cs typeface="Sakkal Majalla" panose="02000000000000000000" pitchFamily="2" charset="-78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C2744E3-EE45-4461-3C2F-0B2E95DE1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977" y="29200"/>
            <a:ext cx="1354227" cy="103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9E46D-BC0B-9FAB-2D9A-20B86559C3B6}"/>
              </a:ext>
            </a:extLst>
          </p:cNvPr>
          <p:cNvSpPr txBox="1"/>
          <p:nvPr/>
        </p:nvSpPr>
        <p:spPr>
          <a:xfrm>
            <a:off x="8823556" y="82365"/>
            <a:ext cx="3116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1200" b="1" dirty="0">
                <a:solidFill>
                  <a:prstClr val="black"/>
                </a:solidFill>
                <a:latin typeface="Arabic Typesetting" panose="03020402040406030203" pitchFamily="66" charset="-78"/>
                <a:cs typeface="+mj-cs"/>
              </a:rPr>
              <a:t>دولة الإمارات العربية المتحدة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+mj-cs"/>
              </a:rPr>
              <a:t>وزارة التربية والتعليم  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1200" b="1" dirty="0">
                <a:solidFill>
                  <a:prstClr val="black"/>
                </a:solidFill>
                <a:latin typeface="Arabic Typesetting" panose="03020402040406030203" pitchFamily="66" charset="-78"/>
                <a:cs typeface="+mj-cs"/>
              </a:rPr>
              <a:t>نطاق 3.2</a:t>
            </a: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abic Typesetting" panose="03020402040406030203" pitchFamily="66" charset="-78"/>
                <a:ea typeface="+mn-ea"/>
                <a:cs typeface="+mj-cs"/>
              </a:rPr>
              <a:t>مدرسة جمانة بنت أبي طالب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abic Typesetting" panose="03020402040406030203" pitchFamily="66" charset="-78"/>
              <a:ea typeface="+mn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56991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3631E20-CBAA-6798-EC59-35105D8DCCB2}"/>
              </a:ext>
            </a:extLst>
          </p:cNvPr>
          <p:cNvSpPr/>
          <p:nvPr/>
        </p:nvSpPr>
        <p:spPr>
          <a:xfrm>
            <a:off x="3157870" y="2179674"/>
            <a:ext cx="6060558" cy="2349796"/>
          </a:xfrm>
          <a:custGeom>
            <a:avLst/>
            <a:gdLst>
              <a:gd name="connsiteX0" fmla="*/ 0 w 6060558"/>
              <a:gd name="connsiteY0" fmla="*/ 391640 h 2349796"/>
              <a:gd name="connsiteX1" fmla="*/ 391640 w 6060558"/>
              <a:gd name="connsiteY1" fmla="*/ 0 h 2349796"/>
              <a:gd name="connsiteX2" fmla="*/ 819686 w 6060558"/>
              <a:gd name="connsiteY2" fmla="*/ 0 h 2349796"/>
              <a:gd name="connsiteX3" fmla="*/ 1511596 w 6060558"/>
              <a:gd name="connsiteY3" fmla="*/ 0 h 2349796"/>
              <a:gd name="connsiteX4" fmla="*/ 1992414 w 6060558"/>
              <a:gd name="connsiteY4" fmla="*/ 0 h 2349796"/>
              <a:gd name="connsiteX5" fmla="*/ 2631551 w 6060558"/>
              <a:gd name="connsiteY5" fmla="*/ 0 h 2349796"/>
              <a:gd name="connsiteX6" fmla="*/ 3059597 w 6060558"/>
              <a:gd name="connsiteY6" fmla="*/ 0 h 2349796"/>
              <a:gd name="connsiteX7" fmla="*/ 3645961 w 6060558"/>
              <a:gd name="connsiteY7" fmla="*/ 0 h 2349796"/>
              <a:gd name="connsiteX8" fmla="*/ 4179553 w 6060558"/>
              <a:gd name="connsiteY8" fmla="*/ 0 h 2349796"/>
              <a:gd name="connsiteX9" fmla="*/ 4713144 w 6060558"/>
              <a:gd name="connsiteY9" fmla="*/ 0 h 2349796"/>
              <a:gd name="connsiteX10" fmla="*/ 5668918 w 6060558"/>
              <a:gd name="connsiteY10" fmla="*/ 0 h 2349796"/>
              <a:gd name="connsiteX11" fmla="*/ 6060558 w 6060558"/>
              <a:gd name="connsiteY11" fmla="*/ 391640 h 2349796"/>
              <a:gd name="connsiteX12" fmla="*/ 6060558 w 6060558"/>
              <a:gd name="connsiteY12" fmla="*/ 898147 h 2349796"/>
              <a:gd name="connsiteX13" fmla="*/ 6060558 w 6060558"/>
              <a:gd name="connsiteY13" fmla="*/ 1451649 h 2349796"/>
              <a:gd name="connsiteX14" fmla="*/ 6060558 w 6060558"/>
              <a:gd name="connsiteY14" fmla="*/ 1958156 h 2349796"/>
              <a:gd name="connsiteX15" fmla="*/ 5668918 w 6060558"/>
              <a:gd name="connsiteY15" fmla="*/ 2349796 h 2349796"/>
              <a:gd name="connsiteX16" fmla="*/ 5188099 w 6060558"/>
              <a:gd name="connsiteY16" fmla="*/ 2349796 h 2349796"/>
              <a:gd name="connsiteX17" fmla="*/ 4760053 w 6060558"/>
              <a:gd name="connsiteY17" fmla="*/ 2349796 h 2349796"/>
              <a:gd name="connsiteX18" fmla="*/ 4279235 w 6060558"/>
              <a:gd name="connsiteY18" fmla="*/ 2349796 h 2349796"/>
              <a:gd name="connsiteX19" fmla="*/ 3640098 w 6060558"/>
              <a:gd name="connsiteY19" fmla="*/ 2349796 h 2349796"/>
              <a:gd name="connsiteX20" fmla="*/ 3212052 w 6060558"/>
              <a:gd name="connsiteY20" fmla="*/ 2349796 h 2349796"/>
              <a:gd name="connsiteX21" fmla="*/ 2731233 w 6060558"/>
              <a:gd name="connsiteY21" fmla="*/ 2349796 h 2349796"/>
              <a:gd name="connsiteX22" fmla="*/ 2197642 w 6060558"/>
              <a:gd name="connsiteY22" fmla="*/ 2349796 h 2349796"/>
              <a:gd name="connsiteX23" fmla="*/ 1769596 w 6060558"/>
              <a:gd name="connsiteY23" fmla="*/ 2349796 h 2349796"/>
              <a:gd name="connsiteX24" fmla="*/ 1341550 w 6060558"/>
              <a:gd name="connsiteY24" fmla="*/ 2349796 h 2349796"/>
              <a:gd name="connsiteX25" fmla="*/ 391640 w 6060558"/>
              <a:gd name="connsiteY25" fmla="*/ 2349796 h 2349796"/>
              <a:gd name="connsiteX26" fmla="*/ 0 w 6060558"/>
              <a:gd name="connsiteY26" fmla="*/ 1958156 h 2349796"/>
              <a:gd name="connsiteX27" fmla="*/ 0 w 6060558"/>
              <a:gd name="connsiteY27" fmla="*/ 1482979 h 2349796"/>
              <a:gd name="connsiteX28" fmla="*/ 0 w 6060558"/>
              <a:gd name="connsiteY28" fmla="*/ 945142 h 2349796"/>
              <a:gd name="connsiteX29" fmla="*/ 0 w 6060558"/>
              <a:gd name="connsiteY29" fmla="*/ 391640 h 2349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060558" h="2349796" fill="none" extrusionOk="0">
                <a:moveTo>
                  <a:pt x="0" y="391640"/>
                </a:moveTo>
                <a:cubicBezTo>
                  <a:pt x="-7159" y="178816"/>
                  <a:pt x="155643" y="20198"/>
                  <a:pt x="391640" y="0"/>
                </a:cubicBezTo>
                <a:cubicBezTo>
                  <a:pt x="583936" y="-20321"/>
                  <a:pt x="687596" y="20076"/>
                  <a:pt x="819686" y="0"/>
                </a:cubicBezTo>
                <a:cubicBezTo>
                  <a:pt x="951776" y="-20076"/>
                  <a:pt x="1343905" y="36453"/>
                  <a:pt x="1511596" y="0"/>
                </a:cubicBezTo>
                <a:cubicBezTo>
                  <a:pt x="1679287" y="-36453"/>
                  <a:pt x="1776514" y="25962"/>
                  <a:pt x="1992414" y="0"/>
                </a:cubicBezTo>
                <a:cubicBezTo>
                  <a:pt x="2208314" y="-25962"/>
                  <a:pt x="2415269" y="44015"/>
                  <a:pt x="2631551" y="0"/>
                </a:cubicBezTo>
                <a:cubicBezTo>
                  <a:pt x="2847833" y="-44015"/>
                  <a:pt x="2921054" y="39464"/>
                  <a:pt x="3059597" y="0"/>
                </a:cubicBezTo>
                <a:cubicBezTo>
                  <a:pt x="3198140" y="-39464"/>
                  <a:pt x="3506417" y="29011"/>
                  <a:pt x="3645961" y="0"/>
                </a:cubicBezTo>
                <a:cubicBezTo>
                  <a:pt x="3785505" y="-29011"/>
                  <a:pt x="3929548" y="42650"/>
                  <a:pt x="4179553" y="0"/>
                </a:cubicBezTo>
                <a:cubicBezTo>
                  <a:pt x="4429558" y="-42650"/>
                  <a:pt x="4573847" y="24738"/>
                  <a:pt x="4713144" y="0"/>
                </a:cubicBezTo>
                <a:cubicBezTo>
                  <a:pt x="4852441" y="-24738"/>
                  <a:pt x="5276818" y="54900"/>
                  <a:pt x="5668918" y="0"/>
                </a:cubicBezTo>
                <a:cubicBezTo>
                  <a:pt x="5857553" y="-48187"/>
                  <a:pt x="6056051" y="177152"/>
                  <a:pt x="6060558" y="391640"/>
                </a:cubicBezTo>
                <a:cubicBezTo>
                  <a:pt x="6120722" y="564143"/>
                  <a:pt x="6049268" y="687482"/>
                  <a:pt x="6060558" y="898147"/>
                </a:cubicBezTo>
                <a:cubicBezTo>
                  <a:pt x="6071848" y="1108812"/>
                  <a:pt x="6005178" y="1248109"/>
                  <a:pt x="6060558" y="1451649"/>
                </a:cubicBezTo>
                <a:cubicBezTo>
                  <a:pt x="6115938" y="1655189"/>
                  <a:pt x="6028940" y="1751918"/>
                  <a:pt x="6060558" y="1958156"/>
                </a:cubicBezTo>
                <a:cubicBezTo>
                  <a:pt x="6010187" y="2186311"/>
                  <a:pt x="5907433" y="2379205"/>
                  <a:pt x="5668918" y="2349796"/>
                </a:cubicBezTo>
                <a:cubicBezTo>
                  <a:pt x="5463620" y="2402936"/>
                  <a:pt x="5416662" y="2339981"/>
                  <a:pt x="5188099" y="2349796"/>
                </a:cubicBezTo>
                <a:cubicBezTo>
                  <a:pt x="4959536" y="2359611"/>
                  <a:pt x="4914970" y="2328782"/>
                  <a:pt x="4760053" y="2349796"/>
                </a:cubicBezTo>
                <a:cubicBezTo>
                  <a:pt x="4605136" y="2370810"/>
                  <a:pt x="4378387" y="2315033"/>
                  <a:pt x="4279235" y="2349796"/>
                </a:cubicBezTo>
                <a:cubicBezTo>
                  <a:pt x="4180083" y="2384559"/>
                  <a:pt x="3878998" y="2318897"/>
                  <a:pt x="3640098" y="2349796"/>
                </a:cubicBezTo>
                <a:cubicBezTo>
                  <a:pt x="3401198" y="2380695"/>
                  <a:pt x="3343045" y="2347456"/>
                  <a:pt x="3212052" y="2349796"/>
                </a:cubicBezTo>
                <a:cubicBezTo>
                  <a:pt x="3081059" y="2352136"/>
                  <a:pt x="2943536" y="2330014"/>
                  <a:pt x="2731233" y="2349796"/>
                </a:cubicBezTo>
                <a:cubicBezTo>
                  <a:pt x="2518930" y="2369578"/>
                  <a:pt x="2417736" y="2293596"/>
                  <a:pt x="2197642" y="2349796"/>
                </a:cubicBezTo>
                <a:cubicBezTo>
                  <a:pt x="1977548" y="2405996"/>
                  <a:pt x="1903316" y="2332325"/>
                  <a:pt x="1769596" y="2349796"/>
                </a:cubicBezTo>
                <a:cubicBezTo>
                  <a:pt x="1635876" y="2367267"/>
                  <a:pt x="1551779" y="2329931"/>
                  <a:pt x="1341550" y="2349796"/>
                </a:cubicBezTo>
                <a:cubicBezTo>
                  <a:pt x="1131321" y="2369661"/>
                  <a:pt x="716662" y="2253209"/>
                  <a:pt x="391640" y="2349796"/>
                </a:cubicBezTo>
                <a:cubicBezTo>
                  <a:pt x="202455" y="2376433"/>
                  <a:pt x="-45867" y="2213707"/>
                  <a:pt x="0" y="1958156"/>
                </a:cubicBezTo>
                <a:cubicBezTo>
                  <a:pt x="-50361" y="1815852"/>
                  <a:pt x="2946" y="1661610"/>
                  <a:pt x="0" y="1482979"/>
                </a:cubicBezTo>
                <a:cubicBezTo>
                  <a:pt x="-2946" y="1304348"/>
                  <a:pt x="10991" y="1105276"/>
                  <a:pt x="0" y="945142"/>
                </a:cubicBezTo>
                <a:cubicBezTo>
                  <a:pt x="-10991" y="785008"/>
                  <a:pt x="9718" y="552364"/>
                  <a:pt x="0" y="391640"/>
                </a:cubicBezTo>
                <a:close/>
              </a:path>
              <a:path w="6060558" h="2349796" stroke="0" extrusionOk="0">
                <a:moveTo>
                  <a:pt x="0" y="391640"/>
                </a:moveTo>
                <a:cubicBezTo>
                  <a:pt x="-38729" y="191920"/>
                  <a:pt x="226721" y="-4949"/>
                  <a:pt x="391640" y="0"/>
                </a:cubicBezTo>
                <a:cubicBezTo>
                  <a:pt x="598238" y="-45218"/>
                  <a:pt x="749934" y="56065"/>
                  <a:pt x="872459" y="0"/>
                </a:cubicBezTo>
                <a:cubicBezTo>
                  <a:pt x="994984" y="-56065"/>
                  <a:pt x="1166188" y="25224"/>
                  <a:pt x="1353277" y="0"/>
                </a:cubicBezTo>
                <a:cubicBezTo>
                  <a:pt x="1540366" y="-25224"/>
                  <a:pt x="1840356" y="42483"/>
                  <a:pt x="1992414" y="0"/>
                </a:cubicBezTo>
                <a:cubicBezTo>
                  <a:pt x="2144472" y="-42483"/>
                  <a:pt x="2344004" y="51414"/>
                  <a:pt x="2578779" y="0"/>
                </a:cubicBezTo>
                <a:cubicBezTo>
                  <a:pt x="2813555" y="-51414"/>
                  <a:pt x="3062079" y="48077"/>
                  <a:pt x="3270688" y="0"/>
                </a:cubicBezTo>
                <a:cubicBezTo>
                  <a:pt x="3479297" y="-48077"/>
                  <a:pt x="3611196" y="39430"/>
                  <a:pt x="3751507" y="0"/>
                </a:cubicBezTo>
                <a:cubicBezTo>
                  <a:pt x="3891818" y="-39430"/>
                  <a:pt x="4167594" y="33483"/>
                  <a:pt x="4337871" y="0"/>
                </a:cubicBezTo>
                <a:cubicBezTo>
                  <a:pt x="4508148" y="-33483"/>
                  <a:pt x="4679658" y="17150"/>
                  <a:pt x="4818690" y="0"/>
                </a:cubicBezTo>
                <a:cubicBezTo>
                  <a:pt x="4957722" y="-17150"/>
                  <a:pt x="5258741" y="36189"/>
                  <a:pt x="5668918" y="0"/>
                </a:cubicBezTo>
                <a:cubicBezTo>
                  <a:pt x="5864649" y="-55702"/>
                  <a:pt x="6085691" y="162234"/>
                  <a:pt x="6060558" y="391640"/>
                </a:cubicBezTo>
                <a:cubicBezTo>
                  <a:pt x="6094717" y="559947"/>
                  <a:pt x="6035840" y="758627"/>
                  <a:pt x="6060558" y="913812"/>
                </a:cubicBezTo>
                <a:cubicBezTo>
                  <a:pt x="6085276" y="1068997"/>
                  <a:pt x="6044183" y="1198700"/>
                  <a:pt x="6060558" y="1451649"/>
                </a:cubicBezTo>
                <a:cubicBezTo>
                  <a:pt x="6076933" y="1704598"/>
                  <a:pt x="6010666" y="1817713"/>
                  <a:pt x="6060558" y="1958156"/>
                </a:cubicBezTo>
                <a:cubicBezTo>
                  <a:pt x="6015493" y="2178013"/>
                  <a:pt x="5886735" y="2362329"/>
                  <a:pt x="5668918" y="2349796"/>
                </a:cubicBezTo>
                <a:cubicBezTo>
                  <a:pt x="5570250" y="2395090"/>
                  <a:pt x="5368682" y="2320721"/>
                  <a:pt x="5188099" y="2349796"/>
                </a:cubicBezTo>
                <a:cubicBezTo>
                  <a:pt x="5007516" y="2378871"/>
                  <a:pt x="4822746" y="2343931"/>
                  <a:pt x="4496190" y="2349796"/>
                </a:cubicBezTo>
                <a:cubicBezTo>
                  <a:pt x="4169634" y="2355661"/>
                  <a:pt x="4115347" y="2274854"/>
                  <a:pt x="3804280" y="2349796"/>
                </a:cubicBezTo>
                <a:cubicBezTo>
                  <a:pt x="3493213" y="2424738"/>
                  <a:pt x="3468560" y="2317762"/>
                  <a:pt x="3376234" y="2349796"/>
                </a:cubicBezTo>
                <a:cubicBezTo>
                  <a:pt x="3283908" y="2381830"/>
                  <a:pt x="3100291" y="2349098"/>
                  <a:pt x="2948188" y="2349796"/>
                </a:cubicBezTo>
                <a:cubicBezTo>
                  <a:pt x="2796085" y="2350494"/>
                  <a:pt x="2589459" y="2284696"/>
                  <a:pt x="2309051" y="2349796"/>
                </a:cubicBezTo>
                <a:cubicBezTo>
                  <a:pt x="2028643" y="2414896"/>
                  <a:pt x="1955403" y="2287782"/>
                  <a:pt x="1722687" y="2349796"/>
                </a:cubicBezTo>
                <a:cubicBezTo>
                  <a:pt x="1489971" y="2411810"/>
                  <a:pt x="1459120" y="2321238"/>
                  <a:pt x="1294641" y="2349796"/>
                </a:cubicBezTo>
                <a:cubicBezTo>
                  <a:pt x="1130162" y="2378354"/>
                  <a:pt x="603387" y="2297097"/>
                  <a:pt x="391640" y="2349796"/>
                </a:cubicBezTo>
                <a:cubicBezTo>
                  <a:pt x="149876" y="2344854"/>
                  <a:pt x="14703" y="2172219"/>
                  <a:pt x="0" y="1958156"/>
                </a:cubicBezTo>
                <a:cubicBezTo>
                  <a:pt x="-47236" y="1841783"/>
                  <a:pt x="51522" y="1529180"/>
                  <a:pt x="0" y="1404654"/>
                </a:cubicBezTo>
                <a:cubicBezTo>
                  <a:pt x="-51522" y="1280128"/>
                  <a:pt x="26336" y="1048700"/>
                  <a:pt x="0" y="866817"/>
                </a:cubicBezTo>
                <a:cubicBezTo>
                  <a:pt x="-26336" y="684934"/>
                  <a:pt x="49298" y="544799"/>
                  <a:pt x="0" y="39164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000" dirty="0">
                <a:latin typeface="GE SS Text Bold" panose="020A0503020102020204" pitchFamily="18" charset="-78"/>
                <a:ea typeface="GE SS Text Bold" panose="020A0503020102020204" pitchFamily="18" charset="-78"/>
                <a:cs typeface="GE SS Text Bold" panose="020A0503020102020204" pitchFamily="18" charset="-78"/>
              </a:rPr>
              <a:t>الأسئلة المقالية </a:t>
            </a:r>
            <a:endParaRPr lang="en-US" sz="6000" dirty="0">
              <a:latin typeface="GE SS Text Bold" panose="020A0503020102020204" pitchFamily="18" charset="-78"/>
              <a:ea typeface="GE SS Text Bold" panose="020A0503020102020204" pitchFamily="18" charset="-78"/>
              <a:cs typeface="GE SS Text Bold" panose="020A0503020102020204" pitchFamily="18" charset="-78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F67C475-D77C-6FAA-4CC8-B791CB4F44F8}"/>
              </a:ext>
            </a:extLst>
          </p:cNvPr>
          <p:cNvSpPr/>
          <p:nvPr/>
        </p:nvSpPr>
        <p:spPr>
          <a:xfrm>
            <a:off x="1807535" y="4722991"/>
            <a:ext cx="8237020" cy="703451"/>
          </a:xfrm>
          <a:custGeom>
            <a:avLst/>
            <a:gdLst>
              <a:gd name="connsiteX0" fmla="*/ 0 w 8237020"/>
              <a:gd name="connsiteY0" fmla="*/ 117244 h 703451"/>
              <a:gd name="connsiteX1" fmla="*/ 117244 w 8237020"/>
              <a:gd name="connsiteY1" fmla="*/ 0 h 703451"/>
              <a:gd name="connsiteX2" fmla="*/ 528803 w 8237020"/>
              <a:gd name="connsiteY2" fmla="*/ 0 h 703451"/>
              <a:gd name="connsiteX3" fmla="*/ 940362 w 8237020"/>
              <a:gd name="connsiteY3" fmla="*/ 0 h 703451"/>
              <a:gd name="connsiteX4" fmla="*/ 1591996 w 8237020"/>
              <a:gd name="connsiteY4" fmla="*/ 0 h 703451"/>
              <a:gd name="connsiteX5" fmla="*/ 2163606 w 8237020"/>
              <a:gd name="connsiteY5" fmla="*/ 0 h 703451"/>
              <a:gd name="connsiteX6" fmla="*/ 2895266 w 8237020"/>
              <a:gd name="connsiteY6" fmla="*/ 0 h 703451"/>
              <a:gd name="connsiteX7" fmla="*/ 3306825 w 8237020"/>
              <a:gd name="connsiteY7" fmla="*/ 0 h 703451"/>
              <a:gd name="connsiteX8" fmla="*/ 3878434 w 8237020"/>
              <a:gd name="connsiteY8" fmla="*/ 0 h 703451"/>
              <a:gd name="connsiteX9" fmla="*/ 4289993 w 8237020"/>
              <a:gd name="connsiteY9" fmla="*/ 0 h 703451"/>
              <a:gd name="connsiteX10" fmla="*/ 4941628 w 8237020"/>
              <a:gd name="connsiteY10" fmla="*/ 0 h 703451"/>
              <a:gd name="connsiteX11" fmla="*/ 5593262 w 8237020"/>
              <a:gd name="connsiteY11" fmla="*/ 0 h 703451"/>
              <a:gd name="connsiteX12" fmla="*/ 6324922 w 8237020"/>
              <a:gd name="connsiteY12" fmla="*/ 0 h 703451"/>
              <a:gd name="connsiteX13" fmla="*/ 7056582 w 8237020"/>
              <a:gd name="connsiteY13" fmla="*/ 0 h 703451"/>
              <a:gd name="connsiteX14" fmla="*/ 8119776 w 8237020"/>
              <a:gd name="connsiteY14" fmla="*/ 0 h 703451"/>
              <a:gd name="connsiteX15" fmla="*/ 8237020 w 8237020"/>
              <a:gd name="connsiteY15" fmla="*/ 117244 h 703451"/>
              <a:gd name="connsiteX16" fmla="*/ 8237020 w 8237020"/>
              <a:gd name="connsiteY16" fmla="*/ 586207 h 703451"/>
              <a:gd name="connsiteX17" fmla="*/ 8119776 w 8237020"/>
              <a:gd name="connsiteY17" fmla="*/ 703451 h 703451"/>
              <a:gd name="connsiteX18" fmla="*/ 7628192 w 8237020"/>
              <a:gd name="connsiteY18" fmla="*/ 703451 h 703451"/>
              <a:gd name="connsiteX19" fmla="*/ 7296658 w 8237020"/>
              <a:gd name="connsiteY19" fmla="*/ 703451 h 703451"/>
              <a:gd name="connsiteX20" fmla="*/ 6965125 w 8237020"/>
              <a:gd name="connsiteY20" fmla="*/ 703451 h 703451"/>
              <a:gd name="connsiteX21" fmla="*/ 6313490 w 8237020"/>
              <a:gd name="connsiteY21" fmla="*/ 703451 h 703451"/>
              <a:gd name="connsiteX22" fmla="*/ 5741881 w 8237020"/>
              <a:gd name="connsiteY22" fmla="*/ 703451 h 703451"/>
              <a:gd name="connsiteX23" fmla="*/ 5410347 w 8237020"/>
              <a:gd name="connsiteY23" fmla="*/ 703451 h 703451"/>
              <a:gd name="connsiteX24" fmla="*/ 4998789 w 8237020"/>
              <a:gd name="connsiteY24" fmla="*/ 703451 h 703451"/>
              <a:gd name="connsiteX25" fmla="*/ 4347154 w 8237020"/>
              <a:gd name="connsiteY25" fmla="*/ 703451 h 703451"/>
              <a:gd name="connsiteX26" fmla="*/ 3695519 w 8237020"/>
              <a:gd name="connsiteY26" fmla="*/ 703451 h 703451"/>
              <a:gd name="connsiteX27" fmla="*/ 3363986 w 8237020"/>
              <a:gd name="connsiteY27" fmla="*/ 703451 h 703451"/>
              <a:gd name="connsiteX28" fmla="*/ 2712351 w 8237020"/>
              <a:gd name="connsiteY28" fmla="*/ 703451 h 703451"/>
              <a:gd name="connsiteX29" fmla="*/ 2300792 w 8237020"/>
              <a:gd name="connsiteY29" fmla="*/ 703451 h 703451"/>
              <a:gd name="connsiteX30" fmla="*/ 1969259 w 8237020"/>
              <a:gd name="connsiteY30" fmla="*/ 703451 h 703451"/>
              <a:gd name="connsiteX31" fmla="*/ 1557700 w 8237020"/>
              <a:gd name="connsiteY31" fmla="*/ 703451 h 703451"/>
              <a:gd name="connsiteX32" fmla="*/ 1146141 w 8237020"/>
              <a:gd name="connsiteY32" fmla="*/ 703451 h 703451"/>
              <a:gd name="connsiteX33" fmla="*/ 117244 w 8237020"/>
              <a:gd name="connsiteY33" fmla="*/ 703451 h 703451"/>
              <a:gd name="connsiteX34" fmla="*/ 0 w 8237020"/>
              <a:gd name="connsiteY34" fmla="*/ 586207 h 703451"/>
              <a:gd name="connsiteX35" fmla="*/ 0 w 8237020"/>
              <a:gd name="connsiteY35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37020" h="703451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258913" y="-24950"/>
                  <a:pt x="330335" y="41575"/>
                  <a:pt x="528803" y="0"/>
                </a:cubicBezTo>
                <a:cubicBezTo>
                  <a:pt x="727271" y="-41575"/>
                  <a:pt x="828970" y="49191"/>
                  <a:pt x="940362" y="0"/>
                </a:cubicBezTo>
                <a:cubicBezTo>
                  <a:pt x="1051754" y="-49191"/>
                  <a:pt x="1451446" y="65533"/>
                  <a:pt x="1591996" y="0"/>
                </a:cubicBezTo>
                <a:cubicBezTo>
                  <a:pt x="1732546" y="-65533"/>
                  <a:pt x="2018731" y="35128"/>
                  <a:pt x="2163606" y="0"/>
                </a:cubicBezTo>
                <a:cubicBezTo>
                  <a:pt x="2308481" y="-35128"/>
                  <a:pt x="2589544" y="41200"/>
                  <a:pt x="2895266" y="0"/>
                </a:cubicBezTo>
                <a:cubicBezTo>
                  <a:pt x="3200988" y="-41200"/>
                  <a:pt x="3104607" y="41715"/>
                  <a:pt x="3306825" y="0"/>
                </a:cubicBezTo>
                <a:cubicBezTo>
                  <a:pt x="3509043" y="-41715"/>
                  <a:pt x="3703064" y="67833"/>
                  <a:pt x="3878434" y="0"/>
                </a:cubicBezTo>
                <a:cubicBezTo>
                  <a:pt x="4053804" y="-67833"/>
                  <a:pt x="4198728" y="32385"/>
                  <a:pt x="4289993" y="0"/>
                </a:cubicBezTo>
                <a:cubicBezTo>
                  <a:pt x="4381258" y="-32385"/>
                  <a:pt x="4738659" y="43381"/>
                  <a:pt x="4941628" y="0"/>
                </a:cubicBezTo>
                <a:cubicBezTo>
                  <a:pt x="5144597" y="-43381"/>
                  <a:pt x="5316693" y="11569"/>
                  <a:pt x="5593262" y="0"/>
                </a:cubicBezTo>
                <a:cubicBezTo>
                  <a:pt x="5869831" y="-11569"/>
                  <a:pt x="6064547" y="79652"/>
                  <a:pt x="6324922" y="0"/>
                </a:cubicBezTo>
                <a:cubicBezTo>
                  <a:pt x="6585297" y="-79652"/>
                  <a:pt x="6793790" y="81241"/>
                  <a:pt x="7056582" y="0"/>
                </a:cubicBezTo>
                <a:cubicBezTo>
                  <a:pt x="7319374" y="-81241"/>
                  <a:pt x="7611145" y="32620"/>
                  <a:pt x="8119776" y="0"/>
                </a:cubicBezTo>
                <a:cubicBezTo>
                  <a:pt x="8183532" y="-2281"/>
                  <a:pt x="8235725" y="62021"/>
                  <a:pt x="8237020" y="117244"/>
                </a:cubicBezTo>
                <a:cubicBezTo>
                  <a:pt x="8240384" y="246730"/>
                  <a:pt x="8210155" y="380596"/>
                  <a:pt x="8237020" y="586207"/>
                </a:cubicBezTo>
                <a:cubicBezTo>
                  <a:pt x="8245842" y="646685"/>
                  <a:pt x="8183217" y="708811"/>
                  <a:pt x="8119776" y="703451"/>
                </a:cubicBezTo>
                <a:cubicBezTo>
                  <a:pt x="7906572" y="705878"/>
                  <a:pt x="7799661" y="677314"/>
                  <a:pt x="7628192" y="703451"/>
                </a:cubicBezTo>
                <a:cubicBezTo>
                  <a:pt x="7456723" y="729588"/>
                  <a:pt x="7379943" y="703451"/>
                  <a:pt x="7296658" y="703451"/>
                </a:cubicBezTo>
                <a:cubicBezTo>
                  <a:pt x="7213373" y="703451"/>
                  <a:pt x="7061741" y="687350"/>
                  <a:pt x="6965125" y="703451"/>
                </a:cubicBezTo>
                <a:cubicBezTo>
                  <a:pt x="6868509" y="719552"/>
                  <a:pt x="6621419" y="645325"/>
                  <a:pt x="6313490" y="703451"/>
                </a:cubicBezTo>
                <a:cubicBezTo>
                  <a:pt x="6005561" y="761577"/>
                  <a:pt x="5895986" y="680219"/>
                  <a:pt x="5741881" y="703451"/>
                </a:cubicBezTo>
                <a:cubicBezTo>
                  <a:pt x="5587776" y="726683"/>
                  <a:pt x="5537251" y="698339"/>
                  <a:pt x="5410347" y="703451"/>
                </a:cubicBezTo>
                <a:cubicBezTo>
                  <a:pt x="5283443" y="708563"/>
                  <a:pt x="5174662" y="681486"/>
                  <a:pt x="4998789" y="703451"/>
                </a:cubicBezTo>
                <a:cubicBezTo>
                  <a:pt x="4822916" y="725416"/>
                  <a:pt x="4516896" y="626078"/>
                  <a:pt x="4347154" y="703451"/>
                </a:cubicBezTo>
                <a:cubicBezTo>
                  <a:pt x="4177413" y="780824"/>
                  <a:pt x="4017359" y="633929"/>
                  <a:pt x="3695519" y="703451"/>
                </a:cubicBezTo>
                <a:cubicBezTo>
                  <a:pt x="3373679" y="772973"/>
                  <a:pt x="3448668" y="683762"/>
                  <a:pt x="3363986" y="703451"/>
                </a:cubicBezTo>
                <a:cubicBezTo>
                  <a:pt x="3279304" y="723140"/>
                  <a:pt x="2938739" y="685742"/>
                  <a:pt x="2712351" y="703451"/>
                </a:cubicBezTo>
                <a:cubicBezTo>
                  <a:pt x="2485964" y="721160"/>
                  <a:pt x="2409327" y="700465"/>
                  <a:pt x="2300792" y="703451"/>
                </a:cubicBezTo>
                <a:cubicBezTo>
                  <a:pt x="2192257" y="706437"/>
                  <a:pt x="2086554" y="670801"/>
                  <a:pt x="1969259" y="703451"/>
                </a:cubicBezTo>
                <a:cubicBezTo>
                  <a:pt x="1851964" y="736101"/>
                  <a:pt x="1745547" y="690957"/>
                  <a:pt x="1557700" y="703451"/>
                </a:cubicBezTo>
                <a:cubicBezTo>
                  <a:pt x="1369853" y="715945"/>
                  <a:pt x="1235122" y="671364"/>
                  <a:pt x="1146141" y="703451"/>
                </a:cubicBezTo>
                <a:cubicBezTo>
                  <a:pt x="1057160" y="735538"/>
                  <a:pt x="593152" y="683512"/>
                  <a:pt x="117244" y="703451"/>
                </a:cubicBezTo>
                <a:cubicBezTo>
                  <a:pt x="70651" y="703090"/>
                  <a:pt x="18334" y="651846"/>
                  <a:pt x="0" y="586207"/>
                </a:cubicBezTo>
                <a:cubicBezTo>
                  <a:pt x="-38448" y="475684"/>
                  <a:pt x="21134" y="259882"/>
                  <a:pt x="0" y="117244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0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الجزء الكتابي </a:t>
            </a:r>
            <a:endParaRPr lang="en-US" sz="60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6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AFF28AE-195B-B374-4AEF-0AE712E75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205" y="258166"/>
            <a:ext cx="10025119" cy="7731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5BB37C3-AE66-4B24-F66C-7908BEA2BDF2}"/>
              </a:ext>
            </a:extLst>
          </p:cNvPr>
          <p:cNvGrpSpPr/>
          <p:nvPr/>
        </p:nvGrpSpPr>
        <p:grpSpPr>
          <a:xfrm>
            <a:off x="1165123" y="1157532"/>
            <a:ext cx="10008618" cy="3252822"/>
            <a:chOff x="1165123" y="1157532"/>
            <a:chExt cx="10008618" cy="325282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6A4A1F-2C8D-CE5C-F58E-A866F2643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180" b="85296"/>
            <a:stretch/>
          </p:blipFill>
          <p:spPr>
            <a:xfrm>
              <a:off x="1277827" y="1307806"/>
              <a:ext cx="9636345" cy="99996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BD33A47-8FC6-0B76-BBAC-4536E7D7B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3454" b="75580"/>
            <a:stretch/>
          </p:blipFill>
          <p:spPr>
            <a:xfrm>
              <a:off x="1537396" y="2425758"/>
              <a:ext cx="9636345" cy="875485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9B8129E-939C-06FC-3EB5-95A4C662B303}"/>
                </a:ext>
              </a:extLst>
            </p:cNvPr>
            <p:cNvSpPr/>
            <p:nvPr/>
          </p:nvSpPr>
          <p:spPr>
            <a:xfrm>
              <a:off x="1225939" y="1157532"/>
              <a:ext cx="1242216" cy="703451"/>
            </a:xfrm>
            <a:custGeom>
              <a:avLst/>
              <a:gdLst>
                <a:gd name="connsiteX0" fmla="*/ 0 w 1242216"/>
                <a:gd name="connsiteY0" fmla="*/ 117244 h 703451"/>
                <a:gd name="connsiteX1" fmla="*/ 117244 w 1242216"/>
                <a:gd name="connsiteY1" fmla="*/ 0 h 703451"/>
                <a:gd name="connsiteX2" fmla="*/ 621108 w 1242216"/>
                <a:gd name="connsiteY2" fmla="*/ 0 h 703451"/>
                <a:gd name="connsiteX3" fmla="*/ 1124972 w 1242216"/>
                <a:gd name="connsiteY3" fmla="*/ 0 h 703451"/>
                <a:gd name="connsiteX4" fmla="*/ 1242216 w 1242216"/>
                <a:gd name="connsiteY4" fmla="*/ 117244 h 703451"/>
                <a:gd name="connsiteX5" fmla="*/ 1242216 w 1242216"/>
                <a:gd name="connsiteY5" fmla="*/ 586207 h 703451"/>
                <a:gd name="connsiteX6" fmla="*/ 1124972 w 1242216"/>
                <a:gd name="connsiteY6" fmla="*/ 703451 h 703451"/>
                <a:gd name="connsiteX7" fmla="*/ 651340 w 1242216"/>
                <a:gd name="connsiteY7" fmla="*/ 703451 h 703451"/>
                <a:gd name="connsiteX8" fmla="*/ 117244 w 1242216"/>
                <a:gd name="connsiteY8" fmla="*/ 703451 h 703451"/>
                <a:gd name="connsiteX9" fmla="*/ 0 w 1242216"/>
                <a:gd name="connsiteY9" fmla="*/ 586207 h 703451"/>
                <a:gd name="connsiteX10" fmla="*/ 0 w 1242216"/>
                <a:gd name="connsiteY10" fmla="*/ 117244 h 70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2216" h="703451" fill="none" extrusionOk="0">
                  <a:moveTo>
                    <a:pt x="0" y="117244"/>
                  </a:moveTo>
                  <a:cubicBezTo>
                    <a:pt x="-2390" y="64831"/>
                    <a:pt x="60159" y="13318"/>
                    <a:pt x="117244" y="0"/>
                  </a:cubicBezTo>
                  <a:cubicBezTo>
                    <a:pt x="360075" y="-2633"/>
                    <a:pt x="395943" y="39028"/>
                    <a:pt x="621108" y="0"/>
                  </a:cubicBezTo>
                  <a:cubicBezTo>
                    <a:pt x="846273" y="-39028"/>
                    <a:pt x="973376" y="45853"/>
                    <a:pt x="1124972" y="0"/>
                  </a:cubicBezTo>
                  <a:cubicBezTo>
                    <a:pt x="1198546" y="-4274"/>
                    <a:pt x="1240905" y="57852"/>
                    <a:pt x="1242216" y="117244"/>
                  </a:cubicBezTo>
                  <a:cubicBezTo>
                    <a:pt x="1260374" y="257792"/>
                    <a:pt x="1191990" y="374048"/>
                    <a:pt x="1242216" y="586207"/>
                  </a:cubicBezTo>
                  <a:cubicBezTo>
                    <a:pt x="1244273" y="651275"/>
                    <a:pt x="1184452" y="714949"/>
                    <a:pt x="1124972" y="703451"/>
                  </a:cubicBezTo>
                  <a:cubicBezTo>
                    <a:pt x="1017913" y="756106"/>
                    <a:pt x="824611" y="694099"/>
                    <a:pt x="651340" y="703451"/>
                  </a:cubicBezTo>
                  <a:cubicBezTo>
                    <a:pt x="478069" y="712803"/>
                    <a:pt x="293579" y="690924"/>
                    <a:pt x="117244" y="703451"/>
                  </a:cubicBezTo>
                  <a:cubicBezTo>
                    <a:pt x="64843" y="707159"/>
                    <a:pt x="2959" y="649646"/>
                    <a:pt x="0" y="586207"/>
                  </a:cubicBezTo>
                  <a:cubicBezTo>
                    <a:pt x="-45105" y="418811"/>
                    <a:pt x="15019" y="240162"/>
                    <a:pt x="0" y="117244"/>
                  </a:cubicBezTo>
                  <a:close/>
                </a:path>
                <a:path w="1242216" h="703451" stroke="0" extrusionOk="0">
                  <a:moveTo>
                    <a:pt x="0" y="117244"/>
                  </a:moveTo>
                  <a:cubicBezTo>
                    <a:pt x="-11060" y="57226"/>
                    <a:pt x="66870" y="-1385"/>
                    <a:pt x="117244" y="0"/>
                  </a:cubicBezTo>
                  <a:cubicBezTo>
                    <a:pt x="317125" y="-35054"/>
                    <a:pt x="418947" y="6592"/>
                    <a:pt x="600953" y="0"/>
                  </a:cubicBezTo>
                  <a:cubicBezTo>
                    <a:pt x="782959" y="-6592"/>
                    <a:pt x="997159" y="27647"/>
                    <a:pt x="1124972" y="0"/>
                  </a:cubicBezTo>
                  <a:cubicBezTo>
                    <a:pt x="1192535" y="4218"/>
                    <a:pt x="1239309" y="43961"/>
                    <a:pt x="1242216" y="117244"/>
                  </a:cubicBezTo>
                  <a:cubicBezTo>
                    <a:pt x="1244366" y="347981"/>
                    <a:pt x="1227818" y="424570"/>
                    <a:pt x="1242216" y="586207"/>
                  </a:cubicBezTo>
                  <a:cubicBezTo>
                    <a:pt x="1236080" y="653633"/>
                    <a:pt x="1198915" y="710288"/>
                    <a:pt x="1124972" y="703451"/>
                  </a:cubicBezTo>
                  <a:cubicBezTo>
                    <a:pt x="981636" y="737219"/>
                    <a:pt x="861661" y="660057"/>
                    <a:pt x="621108" y="703451"/>
                  </a:cubicBezTo>
                  <a:cubicBezTo>
                    <a:pt x="380555" y="746845"/>
                    <a:pt x="259409" y="695436"/>
                    <a:pt x="117244" y="703451"/>
                  </a:cubicBezTo>
                  <a:cubicBezTo>
                    <a:pt x="47729" y="690551"/>
                    <a:pt x="7212" y="647197"/>
                    <a:pt x="0" y="586207"/>
                  </a:cubicBezTo>
                  <a:cubicBezTo>
                    <a:pt x="-34673" y="431150"/>
                    <a:pt x="25788" y="298779"/>
                    <a:pt x="0" y="117244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515253211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6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صفحة 14</a:t>
              </a:r>
              <a:endParaRPr lang="en-US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63A4226-536F-CB8C-AC64-72DCD6D61BFD}"/>
                </a:ext>
              </a:extLst>
            </p:cNvPr>
            <p:cNvSpPr txBox="1"/>
            <p:nvPr/>
          </p:nvSpPr>
          <p:spPr>
            <a:xfrm>
              <a:off x="1165123" y="3333136"/>
              <a:ext cx="967494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AE" sz="3200" dirty="0">
                  <a:solidFill>
                    <a:schemeClr val="accent1"/>
                  </a:solidFill>
                </a:rPr>
                <a:t>الإجابة :</a:t>
              </a:r>
            </a:p>
            <a:p>
              <a:r>
                <a:rPr lang="ar-AE" sz="3200" dirty="0">
                  <a:solidFill>
                    <a:srgbClr val="C00000"/>
                  </a:solidFill>
                </a:rPr>
                <a:t>الصيغة الكلامية :    </a:t>
              </a:r>
              <a:r>
                <a:rPr lang="ar-AE" sz="3200" dirty="0">
                  <a:solidFill>
                    <a:srgbClr val="002060"/>
                  </a:solidFill>
                </a:rPr>
                <a:t>ثلاثمئة وأربعة </a:t>
              </a:r>
              <a:r>
                <a:rPr lang="ar-AE" sz="3200" b="1" dirty="0">
                  <a:solidFill>
                    <a:srgbClr val="C00000"/>
                  </a:solidFill>
                </a:rPr>
                <a:t>ملايين</a:t>
              </a:r>
              <a:r>
                <a:rPr lang="ar-AE" sz="3200" dirty="0">
                  <a:solidFill>
                    <a:srgbClr val="FF0000"/>
                  </a:solidFill>
                </a:rPr>
                <a:t> </a:t>
              </a:r>
              <a:r>
                <a:rPr lang="ar-AE" sz="3200" dirty="0">
                  <a:solidFill>
                    <a:srgbClr val="002060"/>
                  </a:solidFill>
                </a:rPr>
                <a:t>وتسعمئة وسبعة وستون </a:t>
              </a:r>
              <a:r>
                <a:rPr lang="ar-AE" sz="3200" b="1" dirty="0">
                  <a:solidFill>
                    <a:srgbClr val="C00000"/>
                  </a:solidFill>
                </a:rPr>
                <a:t>ألفاً</a:t>
              </a:r>
              <a:r>
                <a:rPr lang="ar-AE" sz="3200" dirty="0">
                  <a:solidFill>
                    <a:srgbClr val="FF0000"/>
                  </a:solidFill>
                </a:rPr>
                <a:t>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508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E2321-C45D-41CB-7DEC-454F24E42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226B58-7493-4B69-A749-A41E5E5DA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205" y="258166"/>
            <a:ext cx="10025119" cy="7731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41A7A9-48D3-49F7-94FD-752D0CD844D3}"/>
              </a:ext>
            </a:extLst>
          </p:cNvPr>
          <p:cNvSpPr txBox="1"/>
          <p:nvPr/>
        </p:nvSpPr>
        <p:spPr>
          <a:xfrm>
            <a:off x="1441591" y="3215695"/>
            <a:ext cx="87899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200" b="1" dirty="0">
                <a:solidFill>
                  <a:srgbClr val="002060"/>
                </a:solidFill>
              </a:rPr>
              <a:t>الإجابة :</a:t>
            </a:r>
          </a:p>
          <a:p>
            <a:pPr algn="r" rtl="1"/>
            <a:r>
              <a:rPr lang="ar-AE" sz="3200" dirty="0">
                <a:solidFill>
                  <a:srgbClr val="C00000"/>
                </a:solidFill>
              </a:rPr>
              <a:t>          الصيغة القياسية : </a:t>
            </a:r>
            <a:r>
              <a:rPr lang="ar-AE" sz="3200" dirty="0">
                <a:solidFill>
                  <a:srgbClr val="002060"/>
                </a:solidFill>
              </a:rPr>
              <a:t>139,852</a:t>
            </a:r>
            <a:endParaRPr lang="en-US" sz="3200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8A638B-6DC2-5295-AAB1-D0DFF1861E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4F5F5"/>
              </a:clrFrom>
              <a:clrTo>
                <a:srgbClr val="F4F5F5">
                  <a:alpha val="0"/>
                </a:srgbClr>
              </a:clrTo>
            </a:clrChange>
          </a:blip>
          <a:srcRect l="57502" t="42878" r="1783" b="47437"/>
          <a:stretch/>
        </p:blipFill>
        <p:spPr>
          <a:xfrm>
            <a:off x="5794744" y="1190846"/>
            <a:ext cx="3923414" cy="773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4C77BD-2A1D-CBBF-1B8C-F0B413018B5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2F2F3"/>
              </a:clrFrom>
              <a:clrTo>
                <a:srgbClr val="F2F2F3">
                  <a:alpha val="0"/>
                </a:srgbClr>
              </a:clrTo>
            </a:clrChange>
          </a:blip>
          <a:srcRect t="53051" b="38654"/>
          <a:stretch/>
        </p:blipFill>
        <p:spPr>
          <a:xfrm>
            <a:off x="1441591" y="1792424"/>
            <a:ext cx="9636345" cy="6622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3630CC-85E0-6C6B-968E-58037F7D6A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2F2F3"/>
              </a:clrFrom>
              <a:clrTo>
                <a:srgbClr val="F2F2F3">
                  <a:alpha val="0"/>
                </a:srgbClr>
              </a:clrTo>
            </a:clrChange>
          </a:blip>
          <a:srcRect l="21975" t="60847" r="6195" b="33016"/>
          <a:stretch/>
        </p:blipFill>
        <p:spPr>
          <a:xfrm>
            <a:off x="3062177" y="2625402"/>
            <a:ext cx="6921795" cy="48993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1AF944-D4A4-5E5A-C544-7D7C9D16735F}"/>
              </a:ext>
            </a:extLst>
          </p:cNvPr>
          <p:cNvSpPr/>
          <p:nvPr/>
        </p:nvSpPr>
        <p:spPr>
          <a:xfrm>
            <a:off x="1114064" y="1139910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14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4B1A7E-BFD1-B056-75C1-10F740ED54C9}"/>
              </a:ext>
            </a:extLst>
          </p:cNvPr>
          <p:cNvSpPr txBox="1"/>
          <p:nvPr/>
        </p:nvSpPr>
        <p:spPr>
          <a:xfrm>
            <a:off x="811161" y="4400482"/>
            <a:ext cx="9558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3200" dirty="0">
                <a:solidFill>
                  <a:srgbClr val="C00000"/>
                </a:solidFill>
              </a:rPr>
              <a:t>الصيغة الكلامية: </a:t>
            </a:r>
            <a:r>
              <a:rPr lang="ar-AE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مائة وتسعة وثلاثون</a:t>
            </a:r>
            <a:r>
              <a:rPr lang="ar-AE" sz="3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ar-AE" sz="3200" b="1" dirty="0">
                <a:solidFill>
                  <a:srgbClr val="C00000"/>
                </a:solidFill>
              </a:rPr>
              <a:t>ألفاً </a:t>
            </a:r>
            <a:r>
              <a:rPr lang="ar-AE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و</a:t>
            </a:r>
            <a:r>
              <a:rPr lang="ar-AE" sz="3200" dirty="0">
                <a:solidFill>
                  <a:srgbClr val="C00000"/>
                </a:solidFill>
              </a:rPr>
              <a:t> </a:t>
            </a:r>
            <a:r>
              <a:rPr lang="ar-AE" sz="3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ثمانمائة واثنان وخمسون</a:t>
            </a:r>
            <a:endParaRPr lang="en-US" sz="3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475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A2B6C-6CE2-6EFE-5B10-2A6E22662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A281EE-38FB-F770-697E-9768417C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205" y="258166"/>
            <a:ext cx="10025119" cy="7731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BB7553-E0F8-62E5-7F08-7FB541EF9CA5}"/>
              </a:ext>
            </a:extLst>
          </p:cNvPr>
          <p:cNvSpPr txBox="1"/>
          <p:nvPr/>
        </p:nvSpPr>
        <p:spPr>
          <a:xfrm>
            <a:off x="0" y="3777111"/>
            <a:ext cx="10290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3200" dirty="0"/>
              <a:t>العدد يُقرأ قراءة صحيحة هكذا :</a:t>
            </a:r>
          </a:p>
          <a:p>
            <a:pPr algn="r"/>
            <a:endParaRPr lang="ar-AE" sz="3200" dirty="0"/>
          </a:p>
          <a:p>
            <a:pPr algn="r"/>
            <a:r>
              <a:rPr lang="ar-AE" sz="3200" dirty="0"/>
              <a:t> </a:t>
            </a:r>
            <a:r>
              <a:rPr lang="ar-AE" sz="3200" b="1" dirty="0">
                <a:solidFill>
                  <a:schemeClr val="accent1"/>
                </a:solidFill>
              </a:rPr>
              <a:t>ثلاثةَ عشَر </a:t>
            </a:r>
            <a:r>
              <a:rPr lang="ar-AE" sz="3200" b="1" dirty="0">
                <a:solidFill>
                  <a:srgbClr val="FF0000"/>
                </a:solidFill>
              </a:rPr>
              <a:t>مليونا</a:t>
            </a:r>
            <a:r>
              <a:rPr lang="ar-AE" sz="3200" dirty="0"/>
              <a:t>ً </a:t>
            </a:r>
            <a:r>
              <a:rPr lang="ar-AE" sz="3200" b="1" dirty="0">
                <a:solidFill>
                  <a:schemeClr val="accent1"/>
                </a:solidFill>
              </a:rPr>
              <a:t>و خمسمئة وسبعة </a:t>
            </a:r>
            <a:r>
              <a:rPr lang="ar-AE" sz="3200" b="1" dirty="0">
                <a:solidFill>
                  <a:srgbClr val="FF0000"/>
                </a:solidFill>
              </a:rPr>
              <a:t>آلاف </a:t>
            </a:r>
            <a:r>
              <a:rPr lang="ar-AE" sz="3200" b="1" dirty="0">
                <a:solidFill>
                  <a:schemeClr val="accent1"/>
                </a:solidFill>
              </a:rPr>
              <a:t>و</a:t>
            </a:r>
            <a:r>
              <a:rPr lang="ar-AE" sz="3200" dirty="0"/>
              <a:t> </a:t>
            </a:r>
            <a:r>
              <a:rPr lang="ar-AE" sz="3200" b="1" dirty="0">
                <a:solidFill>
                  <a:schemeClr val="accent1"/>
                </a:solidFill>
              </a:rPr>
              <a:t>ثمانمائة وأربعة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C310C4F-0FA6-F9C1-3F84-5A353A4C95FB}"/>
              </a:ext>
            </a:extLst>
          </p:cNvPr>
          <p:cNvSpPr/>
          <p:nvPr/>
        </p:nvSpPr>
        <p:spPr>
          <a:xfrm>
            <a:off x="1114064" y="1139910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14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7D4CAF-915F-1F80-6F63-AEC6823C9E3F}"/>
              </a:ext>
            </a:extLst>
          </p:cNvPr>
          <p:cNvSpPr/>
          <p:nvPr/>
        </p:nvSpPr>
        <p:spPr>
          <a:xfrm>
            <a:off x="276447" y="1843361"/>
            <a:ext cx="11461898" cy="1875807"/>
          </a:xfrm>
          <a:custGeom>
            <a:avLst/>
            <a:gdLst>
              <a:gd name="connsiteX0" fmla="*/ 0 w 11461898"/>
              <a:gd name="connsiteY0" fmla="*/ 312641 h 1875807"/>
              <a:gd name="connsiteX1" fmla="*/ 312641 w 11461898"/>
              <a:gd name="connsiteY1" fmla="*/ 0 h 1875807"/>
              <a:gd name="connsiteX2" fmla="*/ 666257 w 11461898"/>
              <a:gd name="connsiteY2" fmla="*/ 0 h 1875807"/>
              <a:gd name="connsiteX3" fmla="*/ 1019873 w 11461898"/>
              <a:gd name="connsiteY3" fmla="*/ 0 h 1875807"/>
              <a:gd name="connsiteX4" fmla="*/ 1698587 w 11461898"/>
              <a:gd name="connsiteY4" fmla="*/ 0 h 1875807"/>
              <a:gd name="connsiteX5" fmla="*/ 2268935 w 11461898"/>
              <a:gd name="connsiteY5" fmla="*/ 0 h 1875807"/>
              <a:gd name="connsiteX6" fmla="*/ 3056016 w 11461898"/>
              <a:gd name="connsiteY6" fmla="*/ 0 h 1875807"/>
              <a:gd name="connsiteX7" fmla="*/ 3409632 w 11461898"/>
              <a:gd name="connsiteY7" fmla="*/ 0 h 1875807"/>
              <a:gd name="connsiteX8" fmla="*/ 3979980 w 11461898"/>
              <a:gd name="connsiteY8" fmla="*/ 0 h 1875807"/>
              <a:gd name="connsiteX9" fmla="*/ 4333596 w 11461898"/>
              <a:gd name="connsiteY9" fmla="*/ 0 h 1875807"/>
              <a:gd name="connsiteX10" fmla="*/ 5012310 w 11461898"/>
              <a:gd name="connsiteY10" fmla="*/ 0 h 1875807"/>
              <a:gd name="connsiteX11" fmla="*/ 5691025 w 11461898"/>
              <a:gd name="connsiteY11" fmla="*/ 0 h 1875807"/>
              <a:gd name="connsiteX12" fmla="*/ 6478105 w 11461898"/>
              <a:gd name="connsiteY12" fmla="*/ 0 h 1875807"/>
              <a:gd name="connsiteX13" fmla="*/ 7265186 w 11461898"/>
              <a:gd name="connsiteY13" fmla="*/ 0 h 1875807"/>
              <a:gd name="connsiteX14" fmla="*/ 7943900 w 11461898"/>
              <a:gd name="connsiteY14" fmla="*/ 0 h 1875807"/>
              <a:gd name="connsiteX15" fmla="*/ 8730981 w 11461898"/>
              <a:gd name="connsiteY15" fmla="*/ 0 h 1875807"/>
              <a:gd name="connsiteX16" fmla="*/ 9192963 w 11461898"/>
              <a:gd name="connsiteY16" fmla="*/ 0 h 1875807"/>
              <a:gd name="connsiteX17" fmla="*/ 9654945 w 11461898"/>
              <a:gd name="connsiteY17" fmla="*/ 0 h 1875807"/>
              <a:gd name="connsiteX18" fmla="*/ 10116927 w 11461898"/>
              <a:gd name="connsiteY18" fmla="*/ 0 h 1875807"/>
              <a:gd name="connsiteX19" fmla="*/ 11149257 w 11461898"/>
              <a:gd name="connsiteY19" fmla="*/ 0 h 1875807"/>
              <a:gd name="connsiteX20" fmla="*/ 11461898 w 11461898"/>
              <a:gd name="connsiteY20" fmla="*/ 312641 h 1875807"/>
              <a:gd name="connsiteX21" fmla="*/ 11461898 w 11461898"/>
              <a:gd name="connsiteY21" fmla="*/ 741988 h 1875807"/>
              <a:gd name="connsiteX22" fmla="*/ 11461898 w 11461898"/>
              <a:gd name="connsiteY22" fmla="*/ 1171335 h 1875807"/>
              <a:gd name="connsiteX23" fmla="*/ 11461898 w 11461898"/>
              <a:gd name="connsiteY23" fmla="*/ 1563166 h 1875807"/>
              <a:gd name="connsiteX24" fmla="*/ 11149257 w 11461898"/>
              <a:gd name="connsiteY24" fmla="*/ 1875807 h 1875807"/>
              <a:gd name="connsiteX25" fmla="*/ 10470543 w 11461898"/>
              <a:gd name="connsiteY25" fmla="*/ 1875807 h 1875807"/>
              <a:gd name="connsiteX26" fmla="*/ 9791828 w 11461898"/>
              <a:gd name="connsiteY26" fmla="*/ 1875807 h 1875807"/>
              <a:gd name="connsiteX27" fmla="*/ 9546579 w 11461898"/>
              <a:gd name="connsiteY27" fmla="*/ 1875807 h 1875807"/>
              <a:gd name="connsiteX28" fmla="*/ 8867864 w 11461898"/>
              <a:gd name="connsiteY28" fmla="*/ 1875807 h 1875807"/>
              <a:gd name="connsiteX29" fmla="*/ 8514248 w 11461898"/>
              <a:gd name="connsiteY29" fmla="*/ 1875807 h 1875807"/>
              <a:gd name="connsiteX30" fmla="*/ 8268999 w 11461898"/>
              <a:gd name="connsiteY30" fmla="*/ 1875807 h 1875807"/>
              <a:gd name="connsiteX31" fmla="*/ 7915383 w 11461898"/>
              <a:gd name="connsiteY31" fmla="*/ 1875807 h 1875807"/>
              <a:gd name="connsiteX32" fmla="*/ 7561767 w 11461898"/>
              <a:gd name="connsiteY32" fmla="*/ 1875807 h 1875807"/>
              <a:gd name="connsiteX33" fmla="*/ 6774686 w 11461898"/>
              <a:gd name="connsiteY33" fmla="*/ 1875807 h 1875807"/>
              <a:gd name="connsiteX34" fmla="*/ 6421070 w 11461898"/>
              <a:gd name="connsiteY34" fmla="*/ 1875807 h 1875807"/>
              <a:gd name="connsiteX35" fmla="*/ 5742356 w 11461898"/>
              <a:gd name="connsiteY35" fmla="*/ 1875807 h 1875807"/>
              <a:gd name="connsiteX36" fmla="*/ 5497106 w 11461898"/>
              <a:gd name="connsiteY36" fmla="*/ 1875807 h 1875807"/>
              <a:gd name="connsiteX37" fmla="*/ 4926758 w 11461898"/>
              <a:gd name="connsiteY37" fmla="*/ 1875807 h 1875807"/>
              <a:gd name="connsiteX38" fmla="*/ 4464776 w 11461898"/>
              <a:gd name="connsiteY38" fmla="*/ 1875807 h 1875807"/>
              <a:gd name="connsiteX39" fmla="*/ 4002794 w 11461898"/>
              <a:gd name="connsiteY39" fmla="*/ 1875807 h 1875807"/>
              <a:gd name="connsiteX40" fmla="*/ 3649178 w 11461898"/>
              <a:gd name="connsiteY40" fmla="*/ 1875807 h 1875807"/>
              <a:gd name="connsiteX41" fmla="*/ 3295562 w 11461898"/>
              <a:gd name="connsiteY41" fmla="*/ 1875807 h 1875807"/>
              <a:gd name="connsiteX42" fmla="*/ 2833580 w 11461898"/>
              <a:gd name="connsiteY42" fmla="*/ 1875807 h 1875807"/>
              <a:gd name="connsiteX43" fmla="*/ 2154866 w 11461898"/>
              <a:gd name="connsiteY43" fmla="*/ 1875807 h 1875807"/>
              <a:gd name="connsiteX44" fmla="*/ 1367785 w 11461898"/>
              <a:gd name="connsiteY44" fmla="*/ 1875807 h 1875807"/>
              <a:gd name="connsiteX45" fmla="*/ 1122535 w 11461898"/>
              <a:gd name="connsiteY45" fmla="*/ 1875807 h 1875807"/>
              <a:gd name="connsiteX46" fmla="*/ 312641 w 11461898"/>
              <a:gd name="connsiteY46" fmla="*/ 1875807 h 1875807"/>
              <a:gd name="connsiteX47" fmla="*/ 0 w 11461898"/>
              <a:gd name="connsiteY47" fmla="*/ 1563166 h 1875807"/>
              <a:gd name="connsiteX48" fmla="*/ 0 w 11461898"/>
              <a:gd name="connsiteY48" fmla="*/ 1158830 h 1875807"/>
              <a:gd name="connsiteX49" fmla="*/ 0 w 11461898"/>
              <a:gd name="connsiteY49" fmla="*/ 766998 h 1875807"/>
              <a:gd name="connsiteX50" fmla="*/ 0 w 11461898"/>
              <a:gd name="connsiteY50" fmla="*/ 312641 h 1875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461898" h="1875807" extrusionOk="0">
                <a:moveTo>
                  <a:pt x="0" y="312641"/>
                </a:moveTo>
                <a:cubicBezTo>
                  <a:pt x="-29527" y="152613"/>
                  <a:pt x="155642" y="-1509"/>
                  <a:pt x="312641" y="0"/>
                </a:cubicBezTo>
                <a:cubicBezTo>
                  <a:pt x="432258" y="-22059"/>
                  <a:pt x="529158" y="29847"/>
                  <a:pt x="666257" y="0"/>
                </a:cubicBezTo>
                <a:cubicBezTo>
                  <a:pt x="803356" y="-29847"/>
                  <a:pt x="931249" y="35342"/>
                  <a:pt x="1019873" y="0"/>
                </a:cubicBezTo>
                <a:cubicBezTo>
                  <a:pt x="1108497" y="-35342"/>
                  <a:pt x="1504720" y="78049"/>
                  <a:pt x="1698587" y="0"/>
                </a:cubicBezTo>
                <a:cubicBezTo>
                  <a:pt x="1892454" y="-78049"/>
                  <a:pt x="2024980" y="39474"/>
                  <a:pt x="2268935" y="0"/>
                </a:cubicBezTo>
                <a:cubicBezTo>
                  <a:pt x="2512890" y="-39474"/>
                  <a:pt x="2787039" y="11303"/>
                  <a:pt x="3056016" y="0"/>
                </a:cubicBezTo>
                <a:cubicBezTo>
                  <a:pt x="3324993" y="-11303"/>
                  <a:pt x="3261940" y="39430"/>
                  <a:pt x="3409632" y="0"/>
                </a:cubicBezTo>
                <a:cubicBezTo>
                  <a:pt x="3557324" y="-39430"/>
                  <a:pt x="3829904" y="68235"/>
                  <a:pt x="3979980" y="0"/>
                </a:cubicBezTo>
                <a:cubicBezTo>
                  <a:pt x="4130056" y="-68235"/>
                  <a:pt x="4169941" y="34778"/>
                  <a:pt x="4333596" y="0"/>
                </a:cubicBezTo>
                <a:cubicBezTo>
                  <a:pt x="4497251" y="-34778"/>
                  <a:pt x="4755400" y="76441"/>
                  <a:pt x="5012310" y="0"/>
                </a:cubicBezTo>
                <a:cubicBezTo>
                  <a:pt x="5269220" y="-76441"/>
                  <a:pt x="5548700" y="8667"/>
                  <a:pt x="5691025" y="0"/>
                </a:cubicBezTo>
                <a:cubicBezTo>
                  <a:pt x="5833351" y="-8667"/>
                  <a:pt x="6317064" y="75005"/>
                  <a:pt x="6478105" y="0"/>
                </a:cubicBezTo>
                <a:cubicBezTo>
                  <a:pt x="6639146" y="-75005"/>
                  <a:pt x="6993033" y="14906"/>
                  <a:pt x="7265186" y="0"/>
                </a:cubicBezTo>
                <a:cubicBezTo>
                  <a:pt x="7537339" y="-14906"/>
                  <a:pt x="7616226" y="53703"/>
                  <a:pt x="7943900" y="0"/>
                </a:cubicBezTo>
                <a:cubicBezTo>
                  <a:pt x="8271574" y="-53703"/>
                  <a:pt x="8342550" y="79679"/>
                  <a:pt x="8730981" y="0"/>
                </a:cubicBezTo>
                <a:cubicBezTo>
                  <a:pt x="9119412" y="-79679"/>
                  <a:pt x="9027951" y="20379"/>
                  <a:pt x="9192963" y="0"/>
                </a:cubicBezTo>
                <a:cubicBezTo>
                  <a:pt x="9357975" y="-20379"/>
                  <a:pt x="9545529" y="1186"/>
                  <a:pt x="9654945" y="0"/>
                </a:cubicBezTo>
                <a:cubicBezTo>
                  <a:pt x="9764361" y="-1186"/>
                  <a:pt x="9948276" y="30784"/>
                  <a:pt x="10116927" y="0"/>
                </a:cubicBezTo>
                <a:cubicBezTo>
                  <a:pt x="10285578" y="-30784"/>
                  <a:pt x="10795720" y="120231"/>
                  <a:pt x="11149257" y="0"/>
                </a:cubicBezTo>
                <a:cubicBezTo>
                  <a:pt x="11304561" y="-221"/>
                  <a:pt x="11451774" y="97045"/>
                  <a:pt x="11461898" y="312641"/>
                </a:cubicBezTo>
                <a:cubicBezTo>
                  <a:pt x="11492757" y="438570"/>
                  <a:pt x="11459550" y="571854"/>
                  <a:pt x="11461898" y="741988"/>
                </a:cubicBezTo>
                <a:cubicBezTo>
                  <a:pt x="11464246" y="912122"/>
                  <a:pt x="11414085" y="966738"/>
                  <a:pt x="11461898" y="1171335"/>
                </a:cubicBezTo>
                <a:cubicBezTo>
                  <a:pt x="11509711" y="1375932"/>
                  <a:pt x="11435273" y="1441332"/>
                  <a:pt x="11461898" y="1563166"/>
                </a:cubicBezTo>
                <a:cubicBezTo>
                  <a:pt x="11496102" y="1746101"/>
                  <a:pt x="11362282" y="1857906"/>
                  <a:pt x="11149257" y="1875807"/>
                </a:cubicBezTo>
                <a:cubicBezTo>
                  <a:pt x="10989262" y="1878878"/>
                  <a:pt x="10706073" y="1857613"/>
                  <a:pt x="10470543" y="1875807"/>
                </a:cubicBezTo>
                <a:cubicBezTo>
                  <a:pt x="10235013" y="1894001"/>
                  <a:pt x="9997961" y="1854658"/>
                  <a:pt x="9791828" y="1875807"/>
                </a:cubicBezTo>
                <a:cubicBezTo>
                  <a:pt x="9585695" y="1896956"/>
                  <a:pt x="9619761" y="1854138"/>
                  <a:pt x="9546579" y="1875807"/>
                </a:cubicBezTo>
                <a:cubicBezTo>
                  <a:pt x="9473397" y="1897476"/>
                  <a:pt x="9050343" y="1827611"/>
                  <a:pt x="8867864" y="1875807"/>
                </a:cubicBezTo>
                <a:cubicBezTo>
                  <a:pt x="8685386" y="1924003"/>
                  <a:pt x="8631032" y="1840872"/>
                  <a:pt x="8514248" y="1875807"/>
                </a:cubicBezTo>
                <a:cubicBezTo>
                  <a:pt x="8397464" y="1910742"/>
                  <a:pt x="8382328" y="1865248"/>
                  <a:pt x="8268999" y="1875807"/>
                </a:cubicBezTo>
                <a:cubicBezTo>
                  <a:pt x="8155670" y="1886366"/>
                  <a:pt x="7997505" y="1845747"/>
                  <a:pt x="7915383" y="1875807"/>
                </a:cubicBezTo>
                <a:cubicBezTo>
                  <a:pt x="7833261" y="1905867"/>
                  <a:pt x="7665779" y="1863013"/>
                  <a:pt x="7561767" y="1875807"/>
                </a:cubicBezTo>
                <a:cubicBezTo>
                  <a:pt x="7457755" y="1888601"/>
                  <a:pt x="7161109" y="1822523"/>
                  <a:pt x="6774686" y="1875807"/>
                </a:cubicBezTo>
                <a:cubicBezTo>
                  <a:pt x="6388263" y="1929091"/>
                  <a:pt x="6559806" y="1867901"/>
                  <a:pt x="6421070" y="1875807"/>
                </a:cubicBezTo>
                <a:cubicBezTo>
                  <a:pt x="6282334" y="1883713"/>
                  <a:pt x="6023215" y="1843329"/>
                  <a:pt x="5742356" y="1875807"/>
                </a:cubicBezTo>
                <a:cubicBezTo>
                  <a:pt x="5461497" y="1908285"/>
                  <a:pt x="5555049" y="1859004"/>
                  <a:pt x="5497106" y="1875807"/>
                </a:cubicBezTo>
                <a:cubicBezTo>
                  <a:pt x="5439163" y="1892610"/>
                  <a:pt x="5044744" y="1833736"/>
                  <a:pt x="4926758" y="1875807"/>
                </a:cubicBezTo>
                <a:cubicBezTo>
                  <a:pt x="4808772" y="1917878"/>
                  <a:pt x="4669380" y="1858178"/>
                  <a:pt x="4464776" y="1875807"/>
                </a:cubicBezTo>
                <a:cubicBezTo>
                  <a:pt x="4260172" y="1893436"/>
                  <a:pt x="4116332" y="1853948"/>
                  <a:pt x="4002794" y="1875807"/>
                </a:cubicBezTo>
                <a:cubicBezTo>
                  <a:pt x="3889256" y="1897666"/>
                  <a:pt x="3819926" y="1870832"/>
                  <a:pt x="3649178" y="1875807"/>
                </a:cubicBezTo>
                <a:cubicBezTo>
                  <a:pt x="3478430" y="1880782"/>
                  <a:pt x="3413673" y="1844288"/>
                  <a:pt x="3295562" y="1875807"/>
                </a:cubicBezTo>
                <a:cubicBezTo>
                  <a:pt x="3177451" y="1907326"/>
                  <a:pt x="2995833" y="1852716"/>
                  <a:pt x="2833580" y="1875807"/>
                </a:cubicBezTo>
                <a:cubicBezTo>
                  <a:pt x="2671327" y="1898898"/>
                  <a:pt x="2458825" y="1836047"/>
                  <a:pt x="2154866" y="1875807"/>
                </a:cubicBezTo>
                <a:cubicBezTo>
                  <a:pt x="1850907" y="1915567"/>
                  <a:pt x="1733273" y="1803654"/>
                  <a:pt x="1367785" y="1875807"/>
                </a:cubicBezTo>
                <a:cubicBezTo>
                  <a:pt x="1002297" y="1947960"/>
                  <a:pt x="1195821" y="1855776"/>
                  <a:pt x="1122535" y="1875807"/>
                </a:cubicBezTo>
                <a:cubicBezTo>
                  <a:pt x="1049249" y="1895838"/>
                  <a:pt x="490929" y="1871495"/>
                  <a:pt x="312641" y="1875807"/>
                </a:cubicBezTo>
                <a:cubicBezTo>
                  <a:pt x="153250" y="1886801"/>
                  <a:pt x="2018" y="1727811"/>
                  <a:pt x="0" y="1563166"/>
                </a:cubicBezTo>
                <a:cubicBezTo>
                  <a:pt x="-3626" y="1445171"/>
                  <a:pt x="8452" y="1360859"/>
                  <a:pt x="0" y="1158830"/>
                </a:cubicBezTo>
                <a:cubicBezTo>
                  <a:pt x="-8452" y="956801"/>
                  <a:pt x="43058" y="937128"/>
                  <a:pt x="0" y="766998"/>
                </a:cubicBezTo>
                <a:cubicBezTo>
                  <a:pt x="-43058" y="596868"/>
                  <a:pt x="14583" y="462588"/>
                  <a:pt x="0" y="312641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AE" sz="24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15. </a:t>
            </a:r>
            <a:r>
              <a:rPr lang="ar-AE" sz="2400" b="1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الشرح لصديق </a:t>
            </a:r>
            <a:r>
              <a:rPr lang="ar-AE" sz="24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: مقدار الوقت الذي قضاه رواد الفضاء الأمريكيون في الفضاء </a:t>
            </a:r>
          </a:p>
          <a:p>
            <a:pPr algn="ctr" rtl="1"/>
            <a:r>
              <a:rPr lang="ar-AE" sz="24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يساوي 13,507,804 دقيقة . </a:t>
            </a:r>
          </a:p>
          <a:p>
            <a:pPr algn="ctr" rtl="1"/>
            <a:r>
              <a:rPr lang="ar-AE" sz="24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هل العدد يقرأ ثلاثة عشر مليوناً وسبعة وخمسون ألفاً وثمانمئة وأربعة ؟ </a:t>
            </a:r>
          </a:p>
          <a:p>
            <a:pPr algn="ctr" rtl="1"/>
            <a:endParaRPr lang="ar-AE" sz="7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  <a:p>
            <a:pPr algn="ctr" rtl="1"/>
            <a:r>
              <a:rPr lang="ar-AE" sz="24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أشرح لزميلك أو صديقك في الفصل .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679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51758-F05D-A802-88D1-DD7566FE9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9725A5-0927-FA33-C65F-26898D47D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205" y="258166"/>
            <a:ext cx="10025119" cy="7731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072B98C-A91A-B1EE-0F56-716660D81DA2}"/>
              </a:ext>
            </a:extLst>
          </p:cNvPr>
          <p:cNvGrpSpPr/>
          <p:nvPr/>
        </p:nvGrpSpPr>
        <p:grpSpPr>
          <a:xfrm>
            <a:off x="221226" y="1160598"/>
            <a:ext cx="11190181" cy="4834808"/>
            <a:chOff x="221226" y="1160598"/>
            <a:chExt cx="11190181" cy="483480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69F7243-E401-237D-9DA7-487219989811}"/>
                </a:ext>
              </a:extLst>
            </p:cNvPr>
            <p:cNvSpPr/>
            <p:nvPr/>
          </p:nvSpPr>
          <p:spPr>
            <a:xfrm>
              <a:off x="1247205" y="1160598"/>
              <a:ext cx="1242216" cy="703451"/>
            </a:xfrm>
            <a:custGeom>
              <a:avLst/>
              <a:gdLst>
                <a:gd name="connsiteX0" fmla="*/ 0 w 1242216"/>
                <a:gd name="connsiteY0" fmla="*/ 117244 h 703451"/>
                <a:gd name="connsiteX1" fmla="*/ 117244 w 1242216"/>
                <a:gd name="connsiteY1" fmla="*/ 0 h 703451"/>
                <a:gd name="connsiteX2" fmla="*/ 621108 w 1242216"/>
                <a:gd name="connsiteY2" fmla="*/ 0 h 703451"/>
                <a:gd name="connsiteX3" fmla="*/ 1124972 w 1242216"/>
                <a:gd name="connsiteY3" fmla="*/ 0 h 703451"/>
                <a:gd name="connsiteX4" fmla="*/ 1242216 w 1242216"/>
                <a:gd name="connsiteY4" fmla="*/ 117244 h 703451"/>
                <a:gd name="connsiteX5" fmla="*/ 1242216 w 1242216"/>
                <a:gd name="connsiteY5" fmla="*/ 586207 h 703451"/>
                <a:gd name="connsiteX6" fmla="*/ 1124972 w 1242216"/>
                <a:gd name="connsiteY6" fmla="*/ 703451 h 703451"/>
                <a:gd name="connsiteX7" fmla="*/ 651340 w 1242216"/>
                <a:gd name="connsiteY7" fmla="*/ 703451 h 703451"/>
                <a:gd name="connsiteX8" fmla="*/ 117244 w 1242216"/>
                <a:gd name="connsiteY8" fmla="*/ 703451 h 703451"/>
                <a:gd name="connsiteX9" fmla="*/ 0 w 1242216"/>
                <a:gd name="connsiteY9" fmla="*/ 586207 h 703451"/>
                <a:gd name="connsiteX10" fmla="*/ 0 w 1242216"/>
                <a:gd name="connsiteY10" fmla="*/ 117244 h 70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2216" h="703451" fill="none" extrusionOk="0">
                  <a:moveTo>
                    <a:pt x="0" y="117244"/>
                  </a:moveTo>
                  <a:cubicBezTo>
                    <a:pt x="-2390" y="64831"/>
                    <a:pt x="60159" y="13318"/>
                    <a:pt x="117244" y="0"/>
                  </a:cubicBezTo>
                  <a:cubicBezTo>
                    <a:pt x="360075" y="-2633"/>
                    <a:pt x="395943" y="39028"/>
                    <a:pt x="621108" y="0"/>
                  </a:cubicBezTo>
                  <a:cubicBezTo>
                    <a:pt x="846273" y="-39028"/>
                    <a:pt x="973376" y="45853"/>
                    <a:pt x="1124972" y="0"/>
                  </a:cubicBezTo>
                  <a:cubicBezTo>
                    <a:pt x="1198546" y="-4274"/>
                    <a:pt x="1240905" y="57852"/>
                    <a:pt x="1242216" y="117244"/>
                  </a:cubicBezTo>
                  <a:cubicBezTo>
                    <a:pt x="1260374" y="257792"/>
                    <a:pt x="1191990" y="374048"/>
                    <a:pt x="1242216" y="586207"/>
                  </a:cubicBezTo>
                  <a:cubicBezTo>
                    <a:pt x="1244273" y="651275"/>
                    <a:pt x="1184452" y="714949"/>
                    <a:pt x="1124972" y="703451"/>
                  </a:cubicBezTo>
                  <a:cubicBezTo>
                    <a:pt x="1017913" y="756106"/>
                    <a:pt x="824611" y="694099"/>
                    <a:pt x="651340" y="703451"/>
                  </a:cubicBezTo>
                  <a:cubicBezTo>
                    <a:pt x="478069" y="712803"/>
                    <a:pt x="293579" y="690924"/>
                    <a:pt x="117244" y="703451"/>
                  </a:cubicBezTo>
                  <a:cubicBezTo>
                    <a:pt x="64843" y="707159"/>
                    <a:pt x="2959" y="649646"/>
                    <a:pt x="0" y="586207"/>
                  </a:cubicBezTo>
                  <a:cubicBezTo>
                    <a:pt x="-45105" y="418811"/>
                    <a:pt x="15019" y="240162"/>
                    <a:pt x="0" y="117244"/>
                  </a:cubicBezTo>
                  <a:close/>
                </a:path>
                <a:path w="1242216" h="703451" stroke="0" extrusionOk="0">
                  <a:moveTo>
                    <a:pt x="0" y="117244"/>
                  </a:moveTo>
                  <a:cubicBezTo>
                    <a:pt x="-11060" y="57226"/>
                    <a:pt x="66870" y="-1385"/>
                    <a:pt x="117244" y="0"/>
                  </a:cubicBezTo>
                  <a:cubicBezTo>
                    <a:pt x="317125" y="-35054"/>
                    <a:pt x="418947" y="6592"/>
                    <a:pt x="600953" y="0"/>
                  </a:cubicBezTo>
                  <a:cubicBezTo>
                    <a:pt x="782959" y="-6592"/>
                    <a:pt x="997159" y="27647"/>
                    <a:pt x="1124972" y="0"/>
                  </a:cubicBezTo>
                  <a:cubicBezTo>
                    <a:pt x="1192535" y="4218"/>
                    <a:pt x="1239309" y="43961"/>
                    <a:pt x="1242216" y="117244"/>
                  </a:cubicBezTo>
                  <a:cubicBezTo>
                    <a:pt x="1244366" y="347981"/>
                    <a:pt x="1227818" y="424570"/>
                    <a:pt x="1242216" y="586207"/>
                  </a:cubicBezTo>
                  <a:cubicBezTo>
                    <a:pt x="1236080" y="653633"/>
                    <a:pt x="1198915" y="710288"/>
                    <a:pt x="1124972" y="703451"/>
                  </a:cubicBezTo>
                  <a:cubicBezTo>
                    <a:pt x="981636" y="737219"/>
                    <a:pt x="861661" y="660057"/>
                    <a:pt x="621108" y="703451"/>
                  </a:cubicBezTo>
                  <a:cubicBezTo>
                    <a:pt x="380555" y="746845"/>
                    <a:pt x="259409" y="695436"/>
                    <a:pt x="117244" y="703451"/>
                  </a:cubicBezTo>
                  <a:cubicBezTo>
                    <a:pt x="47729" y="690551"/>
                    <a:pt x="7212" y="647197"/>
                    <a:pt x="0" y="586207"/>
                  </a:cubicBezTo>
                  <a:cubicBezTo>
                    <a:pt x="-34673" y="431150"/>
                    <a:pt x="25788" y="298779"/>
                    <a:pt x="0" y="117244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515253211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6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صفحة 15</a:t>
              </a:r>
              <a:endParaRPr lang="en-US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3F2C3A4-81A4-4087-E432-44A5E0025D10}"/>
                </a:ext>
              </a:extLst>
            </p:cNvPr>
            <p:cNvSpPr txBox="1"/>
            <p:nvPr/>
          </p:nvSpPr>
          <p:spPr>
            <a:xfrm>
              <a:off x="2949676" y="2592292"/>
              <a:ext cx="10595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rgbClr val="C00000"/>
                  </a:solidFill>
                </a:rPr>
                <a:t>4</a:t>
              </a:r>
              <a:r>
                <a:rPr lang="ar-AE" sz="3200" dirty="0">
                  <a:solidFill>
                    <a:srgbClr val="C00000"/>
                  </a:solidFill>
                </a:rPr>
                <a:t>00</a:t>
              </a:r>
              <a:endParaRPr lang="en-US" sz="3200" dirty="0">
                <a:solidFill>
                  <a:srgbClr val="C00000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4070CA-9AB4-B91C-282A-A6D6B928DF05}"/>
                </a:ext>
              </a:extLst>
            </p:cNvPr>
            <p:cNvSpPr txBox="1"/>
            <p:nvPr/>
          </p:nvSpPr>
          <p:spPr>
            <a:xfrm>
              <a:off x="1002890" y="4213034"/>
              <a:ext cx="899651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AE" sz="2800" b="1" dirty="0">
                  <a:solidFill>
                    <a:srgbClr val="FF0000"/>
                  </a:solidFill>
                </a:rPr>
                <a:t>الصيغة الكلامية : </a:t>
              </a:r>
            </a:p>
            <a:p>
              <a:pPr algn="r" rtl="1"/>
              <a:r>
                <a:rPr lang="ar-AE" sz="2800" dirty="0">
                  <a:solidFill>
                    <a:srgbClr val="0070C0"/>
                  </a:solidFill>
                </a:rPr>
                <a:t>مائة وثلاثة </a:t>
              </a:r>
              <a:r>
                <a:rPr lang="ar-AE" sz="2800" b="1" dirty="0">
                  <a:solidFill>
                    <a:srgbClr val="FF0000"/>
                  </a:solidFill>
                </a:rPr>
                <a:t>مليوناً </a:t>
              </a:r>
              <a:r>
                <a:rPr lang="ar-AE" sz="2800" dirty="0">
                  <a:solidFill>
                    <a:srgbClr val="0070C0"/>
                  </a:solidFill>
                </a:rPr>
                <a:t>وسبعمئة وسبعة وعشرون </a:t>
              </a:r>
              <a:r>
                <a:rPr lang="ar-AE" sz="2800" b="1" dirty="0">
                  <a:solidFill>
                    <a:srgbClr val="FF0000"/>
                  </a:solidFill>
                </a:rPr>
                <a:t>ألفاً</a:t>
              </a:r>
              <a:r>
                <a:rPr lang="ar-AE" sz="2800" dirty="0"/>
                <a:t> </a:t>
              </a:r>
              <a:r>
                <a:rPr lang="ar-AE" sz="2800" dirty="0">
                  <a:solidFill>
                    <a:srgbClr val="0070C0"/>
                  </a:solidFill>
                </a:rPr>
                <a:t>وأربعمئة وخمسة وتسعون.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2D87699-CEA6-DE2F-7D7A-26DB1C91B5F3}"/>
                </a:ext>
              </a:extLst>
            </p:cNvPr>
            <p:cNvSpPr/>
            <p:nvPr/>
          </p:nvSpPr>
          <p:spPr>
            <a:xfrm>
              <a:off x="7559749" y="1392179"/>
              <a:ext cx="3851658" cy="773191"/>
            </a:xfrm>
            <a:custGeom>
              <a:avLst/>
              <a:gdLst>
                <a:gd name="connsiteX0" fmla="*/ 0 w 3851658"/>
                <a:gd name="connsiteY0" fmla="*/ 128868 h 773191"/>
                <a:gd name="connsiteX1" fmla="*/ 128868 w 3851658"/>
                <a:gd name="connsiteY1" fmla="*/ 0 h 773191"/>
                <a:gd name="connsiteX2" fmla="*/ 655977 w 3851658"/>
                <a:gd name="connsiteY2" fmla="*/ 0 h 773191"/>
                <a:gd name="connsiteX3" fmla="*/ 1183085 w 3851658"/>
                <a:gd name="connsiteY3" fmla="*/ 0 h 773191"/>
                <a:gd name="connsiteX4" fmla="*/ 1818011 w 3851658"/>
                <a:gd name="connsiteY4" fmla="*/ 0 h 773191"/>
                <a:gd name="connsiteX5" fmla="*/ 2416998 w 3851658"/>
                <a:gd name="connsiteY5" fmla="*/ 0 h 773191"/>
                <a:gd name="connsiteX6" fmla="*/ 3087864 w 3851658"/>
                <a:gd name="connsiteY6" fmla="*/ 0 h 773191"/>
                <a:gd name="connsiteX7" fmla="*/ 3722790 w 3851658"/>
                <a:gd name="connsiteY7" fmla="*/ 0 h 773191"/>
                <a:gd name="connsiteX8" fmla="*/ 3851658 w 3851658"/>
                <a:gd name="connsiteY8" fmla="*/ 128868 h 773191"/>
                <a:gd name="connsiteX9" fmla="*/ 3851658 w 3851658"/>
                <a:gd name="connsiteY9" fmla="*/ 644323 h 773191"/>
                <a:gd name="connsiteX10" fmla="*/ 3722790 w 3851658"/>
                <a:gd name="connsiteY10" fmla="*/ 773191 h 773191"/>
                <a:gd name="connsiteX11" fmla="*/ 3123803 w 3851658"/>
                <a:gd name="connsiteY11" fmla="*/ 773191 h 773191"/>
                <a:gd name="connsiteX12" fmla="*/ 2488877 w 3851658"/>
                <a:gd name="connsiteY12" fmla="*/ 773191 h 773191"/>
                <a:gd name="connsiteX13" fmla="*/ 1818011 w 3851658"/>
                <a:gd name="connsiteY13" fmla="*/ 773191 h 773191"/>
                <a:gd name="connsiteX14" fmla="*/ 1254964 w 3851658"/>
                <a:gd name="connsiteY14" fmla="*/ 773191 h 773191"/>
                <a:gd name="connsiteX15" fmla="*/ 691916 w 3851658"/>
                <a:gd name="connsiteY15" fmla="*/ 773191 h 773191"/>
                <a:gd name="connsiteX16" fmla="*/ 128868 w 3851658"/>
                <a:gd name="connsiteY16" fmla="*/ 773191 h 773191"/>
                <a:gd name="connsiteX17" fmla="*/ 0 w 3851658"/>
                <a:gd name="connsiteY17" fmla="*/ 644323 h 773191"/>
                <a:gd name="connsiteX18" fmla="*/ 0 w 3851658"/>
                <a:gd name="connsiteY18" fmla="*/ 128868 h 77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51658" h="773191" extrusionOk="0">
                  <a:moveTo>
                    <a:pt x="0" y="128868"/>
                  </a:moveTo>
                  <a:cubicBezTo>
                    <a:pt x="-3861" y="59349"/>
                    <a:pt x="76540" y="-1815"/>
                    <a:pt x="128868" y="0"/>
                  </a:cubicBezTo>
                  <a:cubicBezTo>
                    <a:pt x="357186" y="-10576"/>
                    <a:pt x="449691" y="60571"/>
                    <a:pt x="655977" y="0"/>
                  </a:cubicBezTo>
                  <a:cubicBezTo>
                    <a:pt x="862263" y="-60571"/>
                    <a:pt x="1051149" y="56315"/>
                    <a:pt x="1183085" y="0"/>
                  </a:cubicBezTo>
                  <a:cubicBezTo>
                    <a:pt x="1315021" y="-56315"/>
                    <a:pt x="1572921" y="75422"/>
                    <a:pt x="1818011" y="0"/>
                  </a:cubicBezTo>
                  <a:cubicBezTo>
                    <a:pt x="2063101" y="-75422"/>
                    <a:pt x="2226036" y="71785"/>
                    <a:pt x="2416998" y="0"/>
                  </a:cubicBezTo>
                  <a:cubicBezTo>
                    <a:pt x="2607960" y="-71785"/>
                    <a:pt x="2788985" y="52238"/>
                    <a:pt x="3087864" y="0"/>
                  </a:cubicBezTo>
                  <a:cubicBezTo>
                    <a:pt x="3386743" y="-52238"/>
                    <a:pt x="3405819" y="74602"/>
                    <a:pt x="3722790" y="0"/>
                  </a:cubicBezTo>
                  <a:cubicBezTo>
                    <a:pt x="3799379" y="709"/>
                    <a:pt x="3854323" y="63047"/>
                    <a:pt x="3851658" y="128868"/>
                  </a:cubicBezTo>
                  <a:cubicBezTo>
                    <a:pt x="3906672" y="291049"/>
                    <a:pt x="3797676" y="488783"/>
                    <a:pt x="3851658" y="644323"/>
                  </a:cubicBezTo>
                  <a:cubicBezTo>
                    <a:pt x="3848754" y="707631"/>
                    <a:pt x="3803341" y="768299"/>
                    <a:pt x="3722790" y="773191"/>
                  </a:cubicBezTo>
                  <a:cubicBezTo>
                    <a:pt x="3496536" y="784875"/>
                    <a:pt x="3309466" y="728435"/>
                    <a:pt x="3123803" y="773191"/>
                  </a:cubicBezTo>
                  <a:cubicBezTo>
                    <a:pt x="2938140" y="817947"/>
                    <a:pt x="2651482" y="727370"/>
                    <a:pt x="2488877" y="773191"/>
                  </a:cubicBezTo>
                  <a:cubicBezTo>
                    <a:pt x="2326272" y="819012"/>
                    <a:pt x="1989100" y="700167"/>
                    <a:pt x="1818011" y="773191"/>
                  </a:cubicBezTo>
                  <a:cubicBezTo>
                    <a:pt x="1646922" y="846215"/>
                    <a:pt x="1492127" y="750468"/>
                    <a:pt x="1254964" y="773191"/>
                  </a:cubicBezTo>
                  <a:cubicBezTo>
                    <a:pt x="1017801" y="795914"/>
                    <a:pt x="813502" y="768781"/>
                    <a:pt x="691916" y="773191"/>
                  </a:cubicBezTo>
                  <a:cubicBezTo>
                    <a:pt x="570330" y="777601"/>
                    <a:pt x="408581" y="718063"/>
                    <a:pt x="128868" y="773191"/>
                  </a:cubicBezTo>
                  <a:cubicBezTo>
                    <a:pt x="63317" y="767208"/>
                    <a:pt x="-6145" y="704021"/>
                    <a:pt x="0" y="644323"/>
                  </a:cubicBezTo>
                  <a:cubicBezTo>
                    <a:pt x="-19594" y="389748"/>
                    <a:pt x="15303" y="316438"/>
                    <a:pt x="0" y="128868"/>
                  </a:cubicBezTo>
                  <a:close/>
                </a:path>
              </a:pathLst>
            </a:custGeom>
            <a:noFill/>
            <a:ln>
              <a:noFill/>
              <a:extLst>
                <a:ext uri="{C807C97D-BFC1-408E-A445-0C87EB9F89A2}">
                  <ask:lineSketchStyleProps xmlns:ask="http://schemas.microsoft.com/office/drawing/2018/sketchyshapes" sd="1515253211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AE" sz="2000" b="1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أكتب قيمة الرقم المُظلل: 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CCB1D59-5D28-721F-7E76-E27B462F2835}"/>
                </a:ext>
              </a:extLst>
            </p:cNvPr>
            <p:cNvSpPr/>
            <p:nvPr/>
          </p:nvSpPr>
          <p:spPr>
            <a:xfrm>
              <a:off x="1627049" y="1805042"/>
              <a:ext cx="2706886" cy="1197624"/>
            </a:xfrm>
            <a:custGeom>
              <a:avLst/>
              <a:gdLst>
                <a:gd name="connsiteX0" fmla="*/ 0 w 2706886"/>
                <a:gd name="connsiteY0" fmla="*/ 199608 h 1197624"/>
                <a:gd name="connsiteX1" fmla="*/ 199608 w 2706886"/>
                <a:gd name="connsiteY1" fmla="*/ 0 h 1197624"/>
                <a:gd name="connsiteX2" fmla="*/ 730372 w 2706886"/>
                <a:gd name="connsiteY2" fmla="*/ 0 h 1197624"/>
                <a:gd name="connsiteX3" fmla="*/ 1261136 w 2706886"/>
                <a:gd name="connsiteY3" fmla="*/ 0 h 1197624"/>
                <a:gd name="connsiteX4" fmla="*/ 1861130 w 2706886"/>
                <a:gd name="connsiteY4" fmla="*/ 0 h 1197624"/>
                <a:gd name="connsiteX5" fmla="*/ 2507278 w 2706886"/>
                <a:gd name="connsiteY5" fmla="*/ 0 h 1197624"/>
                <a:gd name="connsiteX6" fmla="*/ 2706886 w 2706886"/>
                <a:gd name="connsiteY6" fmla="*/ 199608 h 1197624"/>
                <a:gd name="connsiteX7" fmla="*/ 2706886 w 2706886"/>
                <a:gd name="connsiteY7" fmla="*/ 606796 h 1197624"/>
                <a:gd name="connsiteX8" fmla="*/ 2706886 w 2706886"/>
                <a:gd name="connsiteY8" fmla="*/ 998016 h 1197624"/>
                <a:gd name="connsiteX9" fmla="*/ 2507278 w 2706886"/>
                <a:gd name="connsiteY9" fmla="*/ 1197624 h 1197624"/>
                <a:gd name="connsiteX10" fmla="*/ 1907284 w 2706886"/>
                <a:gd name="connsiteY10" fmla="*/ 1197624 h 1197624"/>
                <a:gd name="connsiteX11" fmla="*/ 1284213 w 2706886"/>
                <a:gd name="connsiteY11" fmla="*/ 1197624 h 1197624"/>
                <a:gd name="connsiteX12" fmla="*/ 199608 w 2706886"/>
                <a:gd name="connsiteY12" fmla="*/ 1197624 h 1197624"/>
                <a:gd name="connsiteX13" fmla="*/ 0 w 2706886"/>
                <a:gd name="connsiteY13" fmla="*/ 998016 h 1197624"/>
                <a:gd name="connsiteX14" fmla="*/ 0 w 2706886"/>
                <a:gd name="connsiteY14" fmla="*/ 614780 h 1197624"/>
                <a:gd name="connsiteX15" fmla="*/ 0 w 2706886"/>
                <a:gd name="connsiteY15" fmla="*/ 199608 h 119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06886" h="1197624" extrusionOk="0">
                  <a:moveTo>
                    <a:pt x="0" y="199608"/>
                  </a:moveTo>
                  <a:cubicBezTo>
                    <a:pt x="-7640" y="92638"/>
                    <a:pt x="110175" y="-2004"/>
                    <a:pt x="199608" y="0"/>
                  </a:cubicBezTo>
                  <a:cubicBezTo>
                    <a:pt x="411106" y="-59646"/>
                    <a:pt x="498043" y="32448"/>
                    <a:pt x="730372" y="0"/>
                  </a:cubicBezTo>
                  <a:cubicBezTo>
                    <a:pt x="962701" y="-32448"/>
                    <a:pt x="1069250" y="50989"/>
                    <a:pt x="1261136" y="0"/>
                  </a:cubicBezTo>
                  <a:cubicBezTo>
                    <a:pt x="1453022" y="-50989"/>
                    <a:pt x="1646598" y="61606"/>
                    <a:pt x="1861130" y="0"/>
                  </a:cubicBezTo>
                  <a:cubicBezTo>
                    <a:pt x="2075662" y="-61606"/>
                    <a:pt x="2305715" y="49734"/>
                    <a:pt x="2507278" y="0"/>
                  </a:cubicBezTo>
                  <a:cubicBezTo>
                    <a:pt x="2614929" y="29172"/>
                    <a:pt x="2708780" y="92082"/>
                    <a:pt x="2706886" y="199608"/>
                  </a:cubicBezTo>
                  <a:cubicBezTo>
                    <a:pt x="2748741" y="289763"/>
                    <a:pt x="2680126" y="408664"/>
                    <a:pt x="2706886" y="606796"/>
                  </a:cubicBezTo>
                  <a:cubicBezTo>
                    <a:pt x="2733646" y="804928"/>
                    <a:pt x="2691593" y="894819"/>
                    <a:pt x="2706886" y="998016"/>
                  </a:cubicBezTo>
                  <a:cubicBezTo>
                    <a:pt x="2685733" y="1120460"/>
                    <a:pt x="2602004" y="1212344"/>
                    <a:pt x="2507278" y="1197624"/>
                  </a:cubicBezTo>
                  <a:cubicBezTo>
                    <a:pt x="2224108" y="1217979"/>
                    <a:pt x="2130155" y="1136895"/>
                    <a:pt x="1907284" y="1197624"/>
                  </a:cubicBezTo>
                  <a:cubicBezTo>
                    <a:pt x="1684413" y="1258353"/>
                    <a:pt x="1537730" y="1195388"/>
                    <a:pt x="1284213" y="1197624"/>
                  </a:cubicBezTo>
                  <a:cubicBezTo>
                    <a:pt x="1030696" y="1199860"/>
                    <a:pt x="535545" y="1103546"/>
                    <a:pt x="199608" y="1197624"/>
                  </a:cubicBezTo>
                  <a:cubicBezTo>
                    <a:pt x="80841" y="1178088"/>
                    <a:pt x="-4081" y="1138296"/>
                    <a:pt x="0" y="998016"/>
                  </a:cubicBezTo>
                  <a:cubicBezTo>
                    <a:pt x="-5843" y="918130"/>
                    <a:pt x="41134" y="711496"/>
                    <a:pt x="0" y="614780"/>
                  </a:cubicBezTo>
                  <a:cubicBezTo>
                    <a:pt x="-41134" y="518064"/>
                    <a:pt x="12883" y="353972"/>
                    <a:pt x="0" y="199608"/>
                  </a:cubicBezTo>
                  <a:close/>
                </a:path>
              </a:pathLst>
            </a:custGeom>
            <a:noFill/>
            <a:ln>
              <a:noFill/>
              <a:extLst>
                <a:ext uri="{C807C97D-BFC1-408E-A445-0C87EB9F89A2}">
                  <ask:lineSketchStyleProps xmlns:ask="http://schemas.microsoft.com/office/drawing/2018/sketchyshapes" sd="1515253211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ar-AE" sz="24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       1,283,</a:t>
              </a:r>
              <a:r>
                <a:rPr lang="ar-AE" sz="2400" dirty="0">
                  <a:solidFill>
                    <a:schemeClr val="tx1"/>
                  </a:solidFill>
                  <a:highlight>
                    <a:srgbClr val="FFFF00"/>
                  </a:highlight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4</a:t>
              </a:r>
              <a:r>
                <a:rPr lang="ar-AE" sz="24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79  . 1 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C3E8966-7AE2-ACF2-5BAE-AD7D53CB8EBE}"/>
                </a:ext>
              </a:extLst>
            </p:cNvPr>
            <p:cNvSpPr/>
            <p:nvPr/>
          </p:nvSpPr>
          <p:spPr>
            <a:xfrm>
              <a:off x="4959486" y="1810673"/>
              <a:ext cx="2706886" cy="1197624"/>
            </a:xfrm>
            <a:custGeom>
              <a:avLst/>
              <a:gdLst>
                <a:gd name="connsiteX0" fmla="*/ 0 w 2706886"/>
                <a:gd name="connsiteY0" fmla="*/ 199608 h 1197624"/>
                <a:gd name="connsiteX1" fmla="*/ 199608 w 2706886"/>
                <a:gd name="connsiteY1" fmla="*/ 0 h 1197624"/>
                <a:gd name="connsiteX2" fmla="*/ 730372 w 2706886"/>
                <a:gd name="connsiteY2" fmla="*/ 0 h 1197624"/>
                <a:gd name="connsiteX3" fmla="*/ 1261136 w 2706886"/>
                <a:gd name="connsiteY3" fmla="*/ 0 h 1197624"/>
                <a:gd name="connsiteX4" fmla="*/ 1861130 w 2706886"/>
                <a:gd name="connsiteY4" fmla="*/ 0 h 1197624"/>
                <a:gd name="connsiteX5" fmla="*/ 2507278 w 2706886"/>
                <a:gd name="connsiteY5" fmla="*/ 0 h 1197624"/>
                <a:gd name="connsiteX6" fmla="*/ 2706886 w 2706886"/>
                <a:gd name="connsiteY6" fmla="*/ 199608 h 1197624"/>
                <a:gd name="connsiteX7" fmla="*/ 2706886 w 2706886"/>
                <a:gd name="connsiteY7" fmla="*/ 606796 h 1197624"/>
                <a:gd name="connsiteX8" fmla="*/ 2706886 w 2706886"/>
                <a:gd name="connsiteY8" fmla="*/ 998016 h 1197624"/>
                <a:gd name="connsiteX9" fmla="*/ 2507278 w 2706886"/>
                <a:gd name="connsiteY9" fmla="*/ 1197624 h 1197624"/>
                <a:gd name="connsiteX10" fmla="*/ 1907284 w 2706886"/>
                <a:gd name="connsiteY10" fmla="*/ 1197624 h 1197624"/>
                <a:gd name="connsiteX11" fmla="*/ 1284213 w 2706886"/>
                <a:gd name="connsiteY11" fmla="*/ 1197624 h 1197624"/>
                <a:gd name="connsiteX12" fmla="*/ 199608 w 2706886"/>
                <a:gd name="connsiteY12" fmla="*/ 1197624 h 1197624"/>
                <a:gd name="connsiteX13" fmla="*/ 0 w 2706886"/>
                <a:gd name="connsiteY13" fmla="*/ 998016 h 1197624"/>
                <a:gd name="connsiteX14" fmla="*/ 0 w 2706886"/>
                <a:gd name="connsiteY14" fmla="*/ 614780 h 1197624"/>
                <a:gd name="connsiteX15" fmla="*/ 0 w 2706886"/>
                <a:gd name="connsiteY15" fmla="*/ 199608 h 119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06886" h="1197624" extrusionOk="0">
                  <a:moveTo>
                    <a:pt x="0" y="199608"/>
                  </a:moveTo>
                  <a:cubicBezTo>
                    <a:pt x="-7640" y="92638"/>
                    <a:pt x="110175" y="-2004"/>
                    <a:pt x="199608" y="0"/>
                  </a:cubicBezTo>
                  <a:cubicBezTo>
                    <a:pt x="411106" y="-59646"/>
                    <a:pt x="498043" y="32448"/>
                    <a:pt x="730372" y="0"/>
                  </a:cubicBezTo>
                  <a:cubicBezTo>
                    <a:pt x="962701" y="-32448"/>
                    <a:pt x="1069250" y="50989"/>
                    <a:pt x="1261136" y="0"/>
                  </a:cubicBezTo>
                  <a:cubicBezTo>
                    <a:pt x="1453022" y="-50989"/>
                    <a:pt x="1646598" y="61606"/>
                    <a:pt x="1861130" y="0"/>
                  </a:cubicBezTo>
                  <a:cubicBezTo>
                    <a:pt x="2075662" y="-61606"/>
                    <a:pt x="2305715" y="49734"/>
                    <a:pt x="2507278" y="0"/>
                  </a:cubicBezTo>
                  <a:cubicBezTo>
                    <a:pt x="2614929" y="29172"/>
                    <a:pt x="2708780" y="92082"/>
                    <a:pt x="2706886" y="199608"/>
                  </a:cubicBezTo>
                  <a:cubicBezTo>
                    <a:pt x="2748741" y="289763"/>
                    <a:pt x="2680126" y="408664"/>
                    <a:pt x="2706886" y="606796"/>
                  </a:cubicBezTo>
                  <a:cubicBezTo>
                    <a:pt x="2733646" y="804928"/>
                    <a:pt x="2691593" y="894819"/>
                    <a:pt x="2706886" y="998016"/>
                  </a:cubicBezTo>
                  <a:cubicBezTo>
                    <a:pt x="2685733" y="1120460"/>
                    <a:pt x="2602004" y="1212344"/>
                    <a:pt x="2507278" y="1197624"/>
                  </a:cubicBezTo>
                  <a:cubicBezTo>
                    <a:pt x="2224108" y="1217979"/>
                    <a:pt x="2130155" y="1136895"/>
                    <a:pt x="1907284" y="1197624"/>
                  </a:cubicBezTo>
                  <a:cubicBezTo>
                    <a:pt x="1684413" y="1258353"/>
                    <a:pt x="1537730" y="1195388"/>
                    <a:pt x="1284213" y="1197624"/>
                  </a:cubicBezTo>
                  <a:cubicBezTo>
                    <a:pt x="1030696" y="1199860"/>
                    <a:pt x="535545" y="1103546"/>
                    <a:pt x="199608" y="1197624"/>
                  </a:cubicBezTo>
                  <a:cubicBezTo>
                    <a:pt x="80841" y="1178088"/>
                    <a:pt x="-4081" y="1138296"/>
                    <a:pt x="0" y="998016"/>
                  </a:cubicBezTo>
                  <a:cubicBezTo>
                    <a:pt x="-5843" y="918130"/>
                    <a:pt x="41134" y="711496"/>
                    <a:pt x="0" y="614780"/>
                  </a:cubicBezTo>
                  <a:cubicBezTo>
                    <a:pt x="-41134" y="518064"/>
                    <a:pt x="12883" y="353972"/>
                    <a:pt x="0" y="199608"/>
                  </a:cubicBezTo>
                  <a:close/>
                </a:path>
              </a:pathLst>
            </a:custGeom>
            <a:noFill/>
            <a:ln>
              <a:noFill/>
              <a:extLst>
                <a:ext uri="{C807C97D-BFC1-408E-A445-0C87EB9F89A2}">
                  <ask:lineSketchStyleProps xmlns:ask="http://schemas.microsoft.com/office/drawing/2018/sketchyshapes" sd="1515253211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AE" sz="24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50,</a:t>
              </a:r>
              <a:r>
                <a:rPr lang="ar-AE" sz="2400" dirty="0">
                  <a:solidFill>
                    <a:schemeClr val="tx1"/>
                  </a:solidFill>
                  <a:highlight>
                    <a:srgbClr val="FFFF00"/>
                  </a:highlight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9</a:t>
              </a:r>
              <a:r>
                <a:rPr lang="ar-AE" sz="24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07,652 .2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99DBAD8-09FC-99D5-7D6A-153CE114488B}"/>
                </a:ext>
              </a:extLst>
            </p:cNvPr>
            <p:cNvSpPr/>
            <p:nvPr/>
          </p:nvSpPr>
          <p:spPr>
            <a:xfrm>
              <a:off x="8087890" y="1878798"/>
              <a:ext cx="2706886" cy="1197624"/>
            </a:xfrm>
            <a:custGeom>
              <a:avLst/>
              <a:gdLst>
                <a:gd name="connsiteX0" fmla="*/ 0 w 2706886"/>
                <a:gd name="connsiteY0" fmla="*/ 199608 h 1197624"/>
                <a:gd name="connsiteX1" fmla="*/ 199608 w 2706886"/>
                <a:gd name="connsiteY1" fmla="*/ 0 h 1197624"/>
                <a:gd name="connsiteX2" fmla="*/ 730372 w 2706886"/>
                <a:gd name="connsiteY2" fmla="*/ 0 h 1197624"/>
                <a:gd name="connsiteX3" fmla="*/ 1261136 w 2706886"/>
                <a:gd name="connsiteY3" fmla="*/ 0 h 1197624"/>
                <a:gd name="connsiteX4" fmla="*/ 1861130 w 2706886"/>
                <a:gd name="connsiteY4" fmla="*/ 0 h 1197624"/>
                <a:gd name="connsiteX5" fmla="*/ 2507278 w 2706886"/>
                <a:gd name="connsiteY5" fmla="*/ 0 h 1197624"/>
                <a:gd name="connsiteX6" fmla="*/ 2706886 w 2706886"/>
                <a:gd name="connsiteY6" fmla="*/ 199608 h 1197624"/>
                <a:gd name="connsiteX7" fmla="*/ 2706886 w 2706886"/>
                <a:gd name="connsiteY7" fmla="*/ 606796 h 1197624"/>
                <a:gd name="connsiteX8" fmla="*/ 2706886 w 2706886"/>
                <a:gd name="connsiteY8" fmla="*/ 998016 h 1197624"/>
                <a:gd name="connsiteX9" fmla="*/ 2507278 w 2706886"/>
                <a:gd name="connsiteY9" fmla="*/ 1197624 h 1197624"/>
                <a:gd name="connsiteX10" fmla="*/ 1907284 w 2706886"/>
                <a:gd name="connsiteY10" fmla="*/ 1197624 h 1197624"/>
                <a:gd name="connsiteX11" fmla="*/ 1284213 w 2706886"/>
                <a:gd name="connsiteY11" fmla="*/ 1197624 h 1197624"/>
                <a:gd name="connsiteX12" fmla="*/ 199608 w 2706886"/>
                <a:gd name="connsiteY12" fmla="*/ 1197624 h 1197624"/>
                <a:gd name="connsiteX13" fmla="*/ 0 w 2706886"/>
                <a:gd name="connsiteY13" fmla="*/ 998016 h 1197624"/>
                <a:gd name="connsiteX14" fmla="*/ 0 w 2706886"/>
                <a:gd name="connsiteY14" fmla="*/ 614780 h 1197624"/>
                <a:gd name="connsiteX15" fmla="*/ 0 w 2706886"/>
                <a:gd name="connsiteY15" fmla="*/ 199608 h 119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06886" h="1197624" extrusionOk="0">
                  <a:moveTo>
                    <a:pt x="0" y="199608"/>
                  </a:moveTo>
                  <a:cubicBezTo>
                    <a:pt x="-7640" y="92638"/>
                    <a:pt x="110175" y="-2004"/>
                    <a:pt x="199608" y="0"/>
                  </a:cubicBezTo>
                  <a:cubicBezTo>
                    <a:pt x="411106" y="-59646"/>
                    <a:pt x="498043" y="32448"/>
                    <a:pt x="730372" y="0"/>
                  </a:cubicBezTo>
                  <a:cubicBezTo>
                    <a:pt x="962701" y="-32448"/>
                    <a:pt x="1069250" y="50989"/>
                    <a:pt x="1261136" y="0"/>
                  </a:cubicBezTo>
                  <a:cubicBezTo>
                    <a:pt x="1453022" y="-50989"/>
                    <a:pt x="1646598" y="61606"/>
                    <a:pt x="1861130" y="0"/>
                  </a:cubicBezTo>
                  <a:cubicBezTo>
                    <a:pt x="2075662" y="-61606"/>
                    <a:pt x="2305715" y="49734"/>
                    <a:pt x="2507278" y="0"/>
                  </a:cubicBezTo>
                  <a:cubicBezTo>
                    <a:pt x="2614929" y="29172"/>
                    <a:pt x="2708780" y="92082"/>
                    <a:pt x="2706886" y="199608"/>
                  </a:cubicBezTo>
                  <a:cubicBezTo>
                    <a:pt x="2748741" y="289763"/>
                    <a:pt x="2680126" y="408664"/>
                    <a:pt x="2706886" y="606796"/>
                  </a:cubicBezTo>
                  <a:cubicBezTo>
                    <a:pt x="2733646" y="804928"/>
                    <a:pt x="2691593" y="894819"/>
                    <a:pt x="2706886" y="998016"/>
                  </a:cubicBezTo>
                  <a:cubicBezTo>
                    <a:pt x="2685733" y="1120460"/>
                    <a:pt x="2602004" y="1212344"/>
                    <a:pt x="2507278" y="1197624"/>
                  </a:cubicBezTo>
                  <a:cubicBezTo>
                    <a:pt x="2224108" y="1217979"/>
                    <a:pt x="2130155" y="1136895"/>
                    <a:pt x="1907284" y="1197624"/>
                  </a:cubicBezTo>
                  <a:cubicBezTo>
                    <a:pt x="1684413" y="1258353"/>
                    <a:pt x="1537730" y="1195388"/>
                    <a:pt x="1284213" y="1197624"/>
                  </a:cubicBezTo>
                  <a:cubicBezTo>
                    <a:pt x="1030696" y="1199860"/>
                    <a:pt x="535545" y="1103546"/>
                    <a:pt x="199608" y="1197624"/>
                  </a:cubicBezTo>
                  <a:cubicBezTo>
                    <a:pt x="80841" y="1178088"/>
                    <a:pt x="-4081" y="1138296"/>
                    <a:pt x="0" y="998016"/>
                  </a:cubicBezTo>
                  <a:cubicBezTo>
                    <a:pt x="-5843" y="918130"/>
                    <a:pt x="41134" y="711496"/>
                    <a:pt x="0" y="614780"/>
                  </a:cubicBezTo>
                  <a:cubicBezTo>
                    <a:pt x="-41134" y="518064"/>
                    <a:pt x="12883" y="353972"/>
                    <a:pt x="0" y="199608"/>
                  </a:cubicBezTo>
                  <a:close/>
                </a:path>
              </a:pathLst>
            </a:custGeom>
            <a:noFill/>
            <a:ln>
              <a:noFill/>
              <a:extLst>
                <a:ext uri="{C807C97D-BFC1-408E-A445-0C87EB9F89A2}">
                  <ask:lineSketchStyleProps xmlns:ask="http://schemas.microsoft.com/office/drawing/2018/sketchyshapes" sd="1515253211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ar-AE" sz="24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31</a:t>
              </a:r>
              <a:r>
                <a:rPr lang="ar-AE" sz="2400" dirty="0">
                  <a:solidFill>
                    <a:schemeClr val="tx1"/>
                  </a:solidFill>
                  <a:highlight>
                    <a:srgbClr val="FFFF00"/>
                  </a:highlight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8</a:t>
              </a:r>
              <a:r>
                <a:rPr lang="ar-AE" sz="24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,472,008 .3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80E0BA-6752-BBB7-A85C-4C4473B487A8}"/>
                </a:ext>
              </a:extLst>
            </p:cNvPr>
            <p:cNvSpPr txBox="1"/>
            <p:nvPr/>
          </p:nvSpPr>
          <p:spPr>
            <a:xfrm>
              <a:off x="5170979" y="2636535"/>
              <a:ext cx="2632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rgbClr val="C00000"/>
                  </a:solidFill>
                </a:rPr>
                <a:t>9</a:t>
              </a:r>
              <a:r>
                <a:rPr lang="ar-AE" sz="3200" dirty="0">
                  <a:solidFill>
                    <a:srgbClr val="C00000"/>
                  </a:solidFill>
                </a:rPr>
                <a:t>00,000</a:t>
              </a:r>
              <a:endParaRPr lang="en-US" sz="3200" dirty="0">
                <a:solidFill>
                  <a:srgbClr val="C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242507-D8C8-71B8-5AE7-5436691FC0ED}"/>
                </a:ext>
              </a:extLst>
            </p:cNvPr>
            <p:cNvSpPr txBox="1"/>
            <p:nvPr/>
          </p:nvSpPr>
          <p:spPr>
            <a:xfrm>
              <a:off x="8313887" y="2754521"/>
              <a:ext cx="2629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rgbClr val="C00000"/>
                  </a:solidFill>
                </a:rPr>
                <a:t>8</a:t>
              </a:r>
              <a:r>
                <a:rPr lang="ar-AE" sz="3200" dirty="0">
                  <a:solidFill>
                    <a:srgbClr val="C00000"/>
                  </a:solidFill>
                </a:rPr>
                <a:t>,000,000 </a:t>
              </a:r>
              <a:endParaRPr lang="en-US" sz="3200" dirty="0">
                <a:solidFill>
                  <a:srgbClr val="C00000"/>
                </a:solidFill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CA968FC-4BC8-1A4A-B519-344AA72C2620}"/>
                </a:ext>
              </a:extLst>
            </p:cNvPr>
            <p:cNvSpPr/>
            <p:nvPr/>
          </p:nvSpPr>
          <p:spPr>
            <a:xfrm>
              <a:off x="3174387" y="3642443"/>
              <a:ext cx="8237020" cy="703451"/>
            </a:xfrm>
            <a:custGeom>
              <a:avLst/>
              <a:gdLst>
                <a:gd name="connsiteX0" fmla="*/ 0 w 8237020"/>
                <a:gd name="connsiteY0" fmla="*/ 117244 h 703451"/>
                <a:gd name="connsiteX1" fmla="*/ 117244 w 8237020"/>
                <a:gd name="connsiteY1" fmla="*/ 0 h 703451"/>
                <a:gd name="connsiteX2" fmla="*/ 528803 w 8237020"/>
                <a:gd name="connsiteY2" fmla="*/ 0 h 703451"/>
                <a:gd name="connsiteX3" fmla="*/ 940362 w 8237020"/>
                <a:gd name="connsiteY3" fmla="*/ 0 h 703451"/>
                <a:gd name="connsiteX4" fmla="*/ 1591996 w 8237020"/>
                <a:gd name="connsiteY4" fmla="*/ 0 h 703451"/>
                <a:gd name="connsiteX5" fmla="*/ 2163606 w 8237020"/>
                <a:gd name="connsiteY5" fmla="*/ 0 h 703451"/>
                <a:gd name="connsiteX6" fmla="*/ 2895266 w 8237020"/>
                <a:gd name="connsiteY6" fmla="*/ 0 h 703451"/>
                <a:gd name="connsiteX7" fmla="*/ 3306825 w 8237020"/>
                <a:gd name="connsiteY7" fmla="*/ 0 h 703451"/>
                <a:gd name="connsiteX8" fmla="*/ 3878434 w 8237020"/>
                <a:gd name="connsiteY8" fmla="*/ 0 h 703451"/>
                <a:gd name="connsiteX9" fmla="*/ 4289993 w 8237020"/>
                <a:gd name="connsiteY9" fmla="*/ 0 h 703451"/>
                <a:gd name="connsiteX10" fmla="*/ 4941628 w 8237020"/>
                <a:gd name="connsiteY10" fmla="*/ 0 h 703451"/>
                <a:gd name="connsiteX11" fmla="*/ 5593262 w 8237020"/>
                <a:gd name="connsiteY11" fmla="*/ 0 h 703451"/>
                <a:gd name="connsiteX12" fmla="*/ 6324922 w 8237020"/>
                <a:gd name="connsiteY12" fmla="*/ 0 h 703451"/>
                <a:gd name="connsiteX13" fmla="*/ 7056582 w 8237020"/>
                <a:gd name="connsiteY13" fmla="*/ 0 h 703451"/>
                <a:gd name="connsiteX14" fmla="*/ 8119776 w 8237020"/>
                <a:gd name="connsiteY14" fmla="*/ 0 h 703451"/>
                <a:gd name="connsiteX15" fmla="*/ 8237020 w 8237020"/>
                <a:gd name="connsiteY15" fmla="*/ 117244 h 703451"/>
                <a:gd name="connsiteX16" fmla="*/ 8237020 w 8237020"/>
                <a:gd name="connsiteY16" fmla="*/ 586207 h 703451"/>
                <a:gd name="connsiteX17" fmla="*/ 8119776 w 8237020"/>
                <a:gd name="connsiteY17" fmla="*/ 703451 h 703451"/>
                <a:gd name="connsiteX18" fmla="*/ 7628192 w 8237020"/>
                <a:gd name="connsiteY18" fmla="*/ 703451 h 703451"/>
                <a:gd name="connsiteX19" fmla="*/ 7296658 w 8237020"/>
                <a:gd name="connsiteY19" fmla="*/ 703451 h 703451"/>
                <a:gd name="connsiteX20" fmla="*/ 6965125 w 8237020"/>
                <a:gd name="connsiteY20" fmla="*/ 703451 h 703451"/>
                <a:gd name="connsiteX21" fmla="*/ 6313490 w 8237020"/>
                <a:gd name="connsiteY21" fmla="*/ 703451 h 703451"/>
                <a:gd name="connsiteX22" fmla="*/ 5741881 w 8237020"/>
                <a:gd name="connsiteY22" fmla="*/ 703451 h 703451"/>
                <a:gd name="connsiteX23" fmla="*/ 5410347 w 8237020"/>
                <a:gd name="connsiteY23" fmla="*/ 703451 h 703451"/>
                <a:gd name="connsiteX24" fmla="*/ 4998789 w 8237020"/>
                <a:gd name="connsiteY24" fmla="*/ 703451 h 703451"/>
                <a:gd name="connsiteX25" fmla="*/ 4347154 w 8237020"/>
                <a:gd name="connsiteY25" fmla="*/ 703451 h 703451"/>
                <a:gd name="connsiteX26" fmla="*/ 3695519 w 8237020"/>
                <a:gd name="connsiteY26" fmla="*/ 703451 h 703451"/>
                <a:gd name="connsiteX27" fmla="*/ 3363986 w 8237020"/>
                <a:gd name="connsiteY27" fmla="*/ 703451 h 703451"/>
                <a:gd name="connsiteX28" fmla="*/ 2712351 w 8237020"/>
                <a:gd name="connsiteY28" fmla="*/ 703451 h 703451"/>
                <a:gd name="connsiteX29" fmla="*/ 2300792 w 8237020"/>
                <a:gd name="connsiteY29" fmla="*/ 703451 h 703451"/>
                <a:gd name="connsiteX30" fmla="*/ 1969259 w 8237020"/>
                <a:gd name="connsiteY30" fmla="*/ 703451 h 703451"/>
                <a:gd name="connsiteX31" fmla="*/ 1557700 w 8237020"/>
                <a:gd name="connsiteY31" fmla="*/ 703451 h 703451"/>
                <a:gd name="connsiteX32" fmla="*/ 1146141 w 8237020"/>
                <a:gd name="connsiteY32" fmla="*/ 703451 h 703451"/>
                <a:gd name="connsiteX33" fmla="*/ 117244 w 8237020"/>
                <a:gd name="connsiteY33" fmla="*/ 703451 h 703451"/>
                <a:gd name="connsiteX34" fmla="*/ 0 w 8237020"/>
                <a:gd name="connsiteY34" fmla="*/ 586207 h 703451"/>
                <a:gd name="connsiteX35" fmla="*/ 0 w 8237020"/>
                <a:gd name="connsiteY35" fmla="*/ 117244 h 70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237020" h="703451" extrusionOk="0">
                  <a:moveTo>
                    <a:pt x="0" y="117244"/>
                  </a:moveTo>
                  <a:cubicBezTo>
                    <a:pt x="-11060" y="57226"/>
                    <a:pt x="66870" y="-1385"/>
                    <a:pt x="117244" y="0"/>
                  </a:cubicBezTo>
                  <a:cubicBezTo>
                    <a:pt x="258913" y="-24950"/>
                    <a:pt x="330335" y="41575"/>
                    <a:pt x="528803" y="0"/>
                  </a:cubicBezTo>
                  <a:cubicBezTo>
                    <a:pt x="727271" y="-41575"/>
                    <a:pt x="828970" y="49191"/>
                    <a:pt x="940362" y="0"/>
                  </a:cubicBezTo>
                  <a:cubicBezTo>
                    <a:pt x="1051754" y="-49191"/>
                    <a:pt x="1451446" y="65533"/>
                    <a:pt x="1591996" y="0"/>
                  </a:cubicBezTo>
                  <a:cubicBezTo>
                    <a:pt x="1732546" y="-65533"/>
                    <a:pt x="2018731" y="35128"/>
                    <a:pt x="2163606" y="0"/>
                  </a:cubicBezTo>
                  <a:cubicBezTo>
                    <a:pt x="2308481" y="-35128"/>
                    <a:pt x="2589544" y="41200"/>
                    <a:pt x="2895266" y="0"/>
                  </a:cubicBezTo>
                  <a:cubicBezTo>
                    <a:pt x="3200988" y="-41200"/>
                    <a:pt x="3104607" y="41715"/>
                    <a:pt x="3306825" y="0"/>
                  </a:cubicBezTo>
                  <a:cubicBezTo>
                    <a:pt x="3509043" y="-41715"/>
                    <a:pt x="3703064" y="67833"/>
                    <a:pt x="3878434" y="0"/>
                  </a:cubicBezTo>
                  <a:cubicBezTo>
                    <a:pt x="4053804" y="-67833"/>
                    <a:pt x="4198728" y="32385"/>
                    <a:pt x="4289993" y="0"/>
                  </a:cubicBezTo>
                  <a:cubicBezTo>
                    <a:pt x="4381258" y="-32385"/>
                    <a:pt x="4738659" y="43381"/>
                    <a:pt x="4941628" y="0"/>
                  </a:cubicBezTo>
                  <a:cubicBezTo>
                    <a:pt x="5144597" y="-43381"/>
                    <a:pt x="5316693" y="11569"/>
                    <a:pt x="5593262" y="0"/>
                  </a:cubicBezTo>
                  <a:cubicBezTo>
                    <a:pt x="5869831" y="-11569"/>
                    <a:pt x="6064547" y="79652"/>
                    <a:pt x="6324922" y="0"/>
                  </a:cubicBezTo>
                  <a:cubicBezTo>
                    <a:pt x="6585297" y="-79652"/>
                    <a:pt x="6793790" y="81241"/>
                    <a:pt x="7056582" y="0"/>
                  </a:cubicBezTo>
                  <a:cubicBezTo>
                    <a:pt x="7319374" y="-81241"/>
                    <a:pt x="7611145" y="32620"/>
                    <a:pt x="8119776" y="0"/>
                  </a:cubicBezTo>
                  <a:cubicBezTo>
                    <a:pt x="8183532" y="-2281"/>
                    <a:pt x="8235725" y="62021"/>
                    <a:pt x="8237020" y="117244"/>
                  </a:cubicBezTo>
                  <a:cubicBezTo>
                    <a:pt x="8240384" y="246730"/>
                    <a:pt x="8210155" y="380596"/>
                    <a:pt x="8237020" y="586207"/>
                  </a:cubicBezTo>
                  <a:cubicBezTo>
                    <a:pt x="8245842" y="646685"/>
                    <a:pt x="8183217" y="708811"/>
                    <a:pt x="8119776" y="703451"/>
                  </a:cubicBezTo>
                  <a:cubicBezTo>
                    <a:pt x="7906572" y="705878"/>
                    <a:pt x="7799661" y="677314"/>
                    <a:pt x="7628192" y="703451"/>
                  </a:cubicBezTo>
                  <a:cubicBezTo>
                    <a:pt x="7456723" y="729588"/>
                    <a:pt x="7379943" y="703451"/>
                    <a:pt x="7296658" y="703451"/>
                  </a:cubicBezTo>
                  <a:cubicBezTo>
                    <a:pt x="7213373" y="703451"/>
                    <a:pt x="7061741" y="687350"/>
                    <a:pt x="6965125" y="703451"/>
                  </a:cubicBezTo>
                  <a:cubicBezTo>
                    <a:pt x="6868509" y="719552"/>
                    <a:pt x="6621419" y="645325"/>
                    <a:pt x="6313490" y="703451"/>
                  </a:cubicBezTo>
                  <a:cubicBezTo>
                    <a:pt x="6005561" y="761577"/>
                    <a:pt x="5895986" y="680219"/>
                    <a:pt x="5741881" y="703451"/>
                  </a:cubicBezTo>
                  <a:cubicBezTo>
                    <a:pt x="5587776" y="726683"/>
                    <a:pt x="5537251" y="698339"/>
                    <a:pt x="5410347" y="703451"/>
                  </a:cubicBezTo>
                  <a:cubicBezTo>
                    <a:pt x="5283443" y="708563"/>
                    <a:pt x="5174662" y="681486"/>
                    <a:pt x="4998789" y="703451"/>
                  </a:cubicBezTo>
                  <a:cubicBezTo>
                    <a:pt x="4822916" y="725416"/>
                    <a:pt x="4516896" y="626078"/>
                    <a:pt x="4347154" y="703451"/>
                  </a:cubicBezTo>
                  <a:cubicBezTo>
                    <a:pt x="4177413" y="780824"/>
                    <a:pt x="4017359" y="633929"/>
                    <a:pt x="3695519" y="703451"/>
                  </a:cubicBezTo>
                  <a:cubicBezTo>
                    <a:pt x="3373679" y="772973"/>
                    <a:pt x="3448668" y="683762"/>
                    <a:pt x="3363986" y="703451"/>
                  </a:cubicBezTo>
                  <a:cubicBezTo>
                    <a:pt x="3279304" y="723140"/>
                    <a:pt x="2938739" y="685742"/>
                    <a:pt x="2712351" y="703451"/>
                  </a:cubicBezTo>
                  <a:cubicBezTo>
                    <a:pt x="2485964" y="721160"/>
                    <a:pt x="2409327" y="700465"/>
                    <a:pt x="2300792" y="703451"/>
                  </a:cubicBezTo>
                  <a:cubicBezTo>
                    <a:pt x="2192257" y="706437"/>
                    <a:pt x="2086554" y="670801"/>
                    <a:pt x="1969259" y="703451"/>
                  </a:cubicBezTo>
                  <a:cubicBezTo>
                    <a:pt x="1851964" y="736101"/>
                    <a:pt x="1745547" y="690957"/>
                    <a:pt x="1557700" y="703451"/>
                  </a:cubicBezTo>
                  <a:cubicBezTo>
                    <a:pt x="1369853" y="715945"/>
                    <a:pt x="1235122" y="671364"/>
                    <a:pt x="1146141" y="703451"/>
                  </a:cubicBezTo>
                  <a:cubicBezTo>
                    <a:pt x="1057160" y="735538"/>
                    <a:pt x="593152" y="683512"/>
                    <a:pt x="117244" y="703451"/>
                  </a:cubicBezTo>
                  <a:cubicBezTo>
                    <a:pt x="70651" y="703090"/>
                    <a:pt x="18334" y="651846"/>
                    <a:pt x="0" y="586207"/>
                  </a:cubicBezTo>
                  <a:cubicBezTo>
                    <a:pt x="-38448" y="475684"/>
                    <a:pt x="21134" y="259882"/>
                    <a:pt x="0" y="117244"/>
                  </a:cubicBezTo>
                  <a:close/>
                </a:path>
              </a:pathLst>
            </a:custGeom>
            <a:noFill/>
            <a:ln>
              <a:noFill/>
              <a:extLst>
                <a:ext uri="{C807C97D-BFC1-408E-A445-0C87EB9F89A2}">
                  <ask:lineSketchStyleProps xmlns:ask="http://schemas.microsoft.com/office/drawing/2018/sketchyshapes" sd="1515253211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24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4. أكتب 103,727,495 </a:t>
              </a:r>
              <a:r>
                <a:rPr lang="ar-AE" sz="2400" dirty="0">
                  <a:solidFill>
                    <a:schemeClr val="tx1"/>
                  </a:solidFill>
                  <a:highlight>
                    <a:srgbClr val="FFFF00"/>
                  </a:highlight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بالصيغة الكلامية </a:t>
              </a:r>
              <a:r>
                <a:rPr lang="ar-AE" sz="2400" dirty="0">
                  <a:solidFill>
                    <a:schemeClr val="tx1"/>
                  </a:solidFill>
                  <a:highlight>
                    <a:srgbClr val="00FFFF"/>
                  </a:highlight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والصيغة الموسعة </a:t>
              </a:r>
              <a:r>
                <a:rPr lang="ar-AE" sz="24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. </a:t>
              </a:r>
              <a:endParaRPr lang="en-US" sz="24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1812325-8CF8-20BA-1495-1CB424520C15}"/>
                </a:ext>
              </a:extLst>
            </p:cNvPr>
            <p:cNvSpPr txBox="1"/>
            <p:nvPr/>
          </p:nvSpPr>
          <p:spPr>
            <a:xfrm>
              <a:off x="221226" y="5102854"/>
              <a:ext cx="1109570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AE" sz="2800" b="1" dirty="0">
                  <a:solidFill>
                    <a:srgbClr val="FF0000"/>
                  </a:solidFill>
                </a:rPr>
                <a:t>الصيغة الموسعة: </a:t>
              </a:r>
            </a:p>
            <a:p>
              <a:pPr algn="r" rtl="1"/>
              <a:r>
                <a:rPr lang="ar-AE" sz="2400" dirty="0">
                  <a:solidFill>
                    <a:srgbClr val="0070C0"/>
                  </a:solidFill>
                </a:rPr>
                <a:t>5×1+9×10+4×100+7×1,000+2×20,000+7×100,000+3×1,000,000+1×100,000,000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988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A3846-4D91-2869-7CBD-28DB817B8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5BE499-1559-4EB2-01F7-0853739E9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205" y="258166"/>
            <a:ext cx="10025119" cy="7731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93872B4-BDE2-ACB3-376B-9B2E2D9920BD}"/>
              </a:ext>
            </a:extLst>
          </p:cNvPr>
          <p:cNvGrpSpPr/>
          <p:nvPr/>
        </p:nvGrpSpPr>
        <p:grpSpPr>
          <a:xfrm>
            <a:off x="-988141" y="1160598"/>
            <a:ext cx="12060526" cy="4510343"/>
            <a:chOff x="-988141" y="1160598"/>
            <a:chExt cx="12060526" cy="451034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2791466-26F3-8995-FC37-391ABCA365CB}"/>
                </a:ext>
              </a:extLst>
            </p:cNvPr>
            <p:cNvSpPr/>
            <p:nvPr/>
          </p:nvSpPr>
          <p:spPr>
            <a:xfrm>
              <a:off x="1247205" y="1160598"/>
              <a:ext cx="1242216" cy="703451"/>
            </a:xfrm>
            <a:custGeom>
              <a:avLst/>
              <a:gdLst>
                <a:gd name="connsiteX0" fmla="*/ 0 w 1242216"/>
                <a:gd name="connsiteY0" fmla="*/ 117244 h 703451"/>
                <a:gd name="connsiteX1" fmla="*/ 117244 w 1242216"/>
                <a:gd name="connsiteY1" fmla="*/ 0 h 703451"/>
                <a:gd name="connsiteX2" fmla="*/ 621108 w 1242216"/>
                <a:gd name="connsiteY2" fmla="*/ 0 h 703451"/>
                <a:gd name="connsiteX3" fmla="*/ 1124972 w 1242216"/>
                <a:gd name="connsiteY3" fmla="*/ 0 h 703451"/>
                <a:gd name="connsiteX4" fmla="*/ 1242216 w 1242216"/>
                <a:gd name="connsiteY4" fmla="*/ 117244 h 703451"/>
                <a:gd name="connsiteX5" fmla="*/ 1242216 w 1242216"/>
                <a:gd name="connsiteY5" fmla="*/ 586207 h 703451"/>
                <a:gd name="connsiteX6" fmla="*/ 1124972 w 1242216"/>
                <a:gd name="connsiteY6" fmla="*/ 703451 h 703451"/>
                <a:gd name="connsiteX7" fmla="*/ 651340 w 1242216"/>
                <a:gd name="connsiteY7" fmla="*/ 703451 h 703451"/>
                <a:gd name="connsiteX8" fmla="*/ 117244 w 1242216"/>
                <a:gd name="connsiteY8" fmla="*/ 703451 h 703451"/>
                <a:gd name="connsiteX9" fmla="*/ 0 w 1242216"/>
                <a:gd name="connsiteY9" fmla="*/ 586207 h 703451"/>
                <a:gd name="connsiteX10" fmla="*/ 0 w 1242216"/>
                <a:gd name="connsiteY10" fmla="*/ 117244 h 70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2216" h="703451" fill="none" extrusionOk="0">
                  <a:moveTo>
                    <a:pt x="0" y="117244"/>
                  </a:moveTo>
                  <a:cubicBezTo>
                    <a:pt x="-2390" y="64831"/>
                    <a:pt x="60159" y="13318"/>
                    <a:pt x="117244" y="0"/>
                  </a:cubicBezTo>
                  <a:cubicBezTo>
                    <a:pt x="360075" y="-2633"/>
                    <a:pt x="395943" y="39028"/>
                    <a:pt x="621108" y="0"/>
                  </a:cubicBezTo>
                  <a:cubicBezTo>
                    <a:pt x="846273" y="-39028"/>
                    <a:pt x="973376" y="45853"/>
                    <a:pt x="1124972" y="0"/>
                  </a:cubicBezTo>
                  <a:cubicBezTo>
                    <a:pt x="1198546" y="-4274"/>
                    <a:pt x="1240905" y="57852"/>
                    <a:pt x="1242216" y="117244"/>
                  </a:cubicBezTo>
                  <a:cubicBezTo>
                    <a:pt x="1260374" y="257792"/>
                    <a:pt x="1191990" y="374048"/>
                    <a:pt x="1242216" y="586207"/>
                  </a:cubicBezTo>
                  <a:cubicBezTo>
                    <a:pt x="1244273" y="651275"/>
                    <a:pt x="1184452" y="714949"/>
                    <a:pt x="1124972" y="703451"/>
                  </a:cubicBezTo>
                  <a:cubicBezTo>
                    <a:pt x="1017913" y="756106"/>
                    <a:pt x="824611" y="694099"/>
                    <a:pt x="651340" y="703451"/>
                  </a:cubicBezTo>
                  <a:cubicBezTo>
                    <a:pt x="478069" y="712803"/>
                    <a:pt x="293579" y="690924"/>
                    <a:pt x="117244" y="703451"/>
                  </a:cubicBezTo>
                  <a:cubicBezTo>
                    <a:pt x="64843" y="707159"/>
                    <a:pt x="2959" y="649646"/>
                    <a:pt x="0" y="586207"/>
                  </a:cubicBezTo>
                  <a:cubicBezTo>
                    <a:pt x="-45105" y="418811"/>
                    <a:pt x="15019" y="240162"/>
                    <a:pt x="0" y="117244"/>
                  </a:cubicBezTo>
                  <a:close/>
                </a:path>
                <a:path w="1242216" h="703451" stroke="0" extrusionOk="0">
                  <a:moveTo>
                    <a:pt x="0" y="117244"/>
                  </a:moveTo>
                  <a:cubicBezTo>
                    <a:pt x="-11060" y="57226"/>
                    <a:pt x="66870" y="-1385"/>
                    <a:pt x="117244" y="0"/>
                  </a:cubicBezTo>
                  <a:cubicBezTo>
                    <a:pt x="317125" y="-35054"/>
                    <a:pt x="418947" y="6592"/>
                    <a:pt x="600953" y="0"/>
                  </a:cubicBezTo>
                  <a:cubicBezTo>
                    <a:pt x="782959" y="-6592"/>
                    <a:pt x="997159" y="27647"/>
                    <a:pt x="1124972" y="0"/>
                  </a:cubicBezTo>
                  <a:cubicBezTo>
                    <a:pt x="1192535" y="4218"/>
                    <a:pt x="1239309" y="43961"/>
                    <a:pt x="1242216" y="117244"/>
                  </a:cubicBezTo>
                  <a:cubicBezTo>
                    <a:pt x="1244366" y="347981"/>
                    <a:pt x="1227818" y="424570"/>
                    <a:pt x="1242216" y="586207"/>
                  </a:cubicBezTo>
                  <a:cubicBezTo>
                    <a:pt x="1236080" y="653633"/>
                    <a:pt x="1198915" y="710288"/>
                    <a:pt x="1124972" y="703451"/>
                  </a:cubicBezTo>
                  <a:cubicBezTo>
                    <a:pt x="981636" y="737219"/>
                    <a:pt x="861661" y="660057"/>
                    <a:pt x="621108" y="703451"/>
                  </a:cubicBezTo>
                  <a:cubicBezTo>
                    <a:pt x="380555" y="746845"/>
                    <a:pt x="259409" y="695436"/>
                    <a:pt x="117244" y="703451"/>
                  </a:cubicBezTo>
                  <a:cubicBezTo>
                    <a:pt x="47729" y="690551"/>
                    <a:pt x="7212" y="647197"/>
                    <a:pt x="0" y="586207"/>
                  </a:cubicBezTo>
                  <a:cubicBezTo>
                    <a:pt x="-34673" y="431150"/>
                    <a:pt x="25788" y="298779"/>
                    <a:pt x="0" y="117244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1515253211">
                    <a:prstGeom prst="round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AE" sz="1600" dirty="0">
                  <a:solidFill>
                    <a:schemeClr val="tx1"/>
                  </a:solidFill>
                  <a:latin typeface="Calibri" panose="020F0502020204030204" pitchFamily="34" charset="0"/>
                  <a:ea typeface="GE SS Text Bold" panose="020A0503020102020204" pitchFamily="18" charset="-78"/>
                  <a:cs typeface="Calibri" panose="020F0502020204030204" pitchFamily="34" charset="0"/>
                </a:rPr>
                <a:t>صفحة 16</a:t>
              </a:r>
              <a:endParaRPr lang="en-US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endParaRP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B9D0DE4-D059-C947-2A26-F875DB3E35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b="78423"/>
            <a:stretch/>
          </p:blipFill>
          <p:spPr>
            <a:xfrm>
              <a:off x="1247205" y="1993290"/>
              <a:ext cx="9825180" cy="169089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00A1295-2C0F-7C7A-0F79-C12221449854}"/>
                </a:ext>
              </a:extLst>
            </p:cNvPr>
            <p:cNvSpPr txBox="1"/>
            <p:nvPr/>
          </p:nvSpPr>
          <p:spPr>
            <a:xfrm>
              <a:off x="1224116" y="3549357"/>
              <a:ext cx="899651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AE" sz="2800" b="1" dirty="0">
                  <a:solidFill>
                    <a:srgbClr val="FF0000"/>
                  </a:solidFill>
                </a:rPr>
                <a:t>الصيغة الكلامية : </a:t>
              </a:r>
            </a:p>
            <a:p>
              <a:pPr algn="r" rtl="1"/>
              <a:r>
                <a:rPr lang="ar-AE" sz="2800" dirty="0">
                  <a:solidFill>
                    <a:srgbClr val="0070C0"/>
                  </a:solidFill>
                </a:rPr>
                <a:t>أحد عشر </a:t>
              </a:r>
              <a:r>
                <a:rPr lang="ar-AE" sz="2800" b="1" dirty="0">
                  <a:solidFill>
                    <a:srgbClr val="FF0000"/>
                  </a:solidFill>
                </a:rPr>
                <a:t>مليوناً </a:t>
              </a:r>
              <a:r>
                <a:rPr lang="ar-AE" sz="2800" dirty="0">
                  <a:solidFill>
                    <a:srgbClr val="0070C0"/>
                  </a:solidFill>
                </a:rPr>
                <a:t>وسبعمئة وستون </a:t>
              </a:r>
              <a:r>
                <a:rPr lang="ar-AE" sz="2800" b="1" dirty="0">
                  <a:solidFill>
                    <a:srgbClr val="FF0000"/>
                  </a:solidFill>
                </a:rPr>
                <a:t>ألفاً</a:t>
              </a:r>
              <a:r>
                <a:rPr lang="ar-AE" sz="2800" dirty="0"/>
                <a:t> </a:t>
              </a:r>
              <a:r>
                <a:rPr lang="ar-AE" sz="2800" dirty="0">
                  <a:solidFill>
                    <a:srgbClr val="0070C0"/>
                  </a:solidFill>
                </a:rPr>
                <a:t>و </a:t>
              </a:r>
              <a:r>
                <a:rPr lang="ar-AE" sz="2800" dirty="0" err="1">
                  <a:solidFill>
                    <a:srgbClr val="0070C0"/>
                  </a:solidFill>
                </a:rPr>
                <a:t>ثمانمئة</a:t>
              </a:r>
              <a:r>
                <a:rPr lang="ar-AE" sz="2800" dirty="0">
                  <a:solidFill>
                    <a:srgbClr val="0070C0"/>
                  </a:solidFill>
                </a:rPr>
                <a:t> وخمسة وعشرون</a:t>
              </a:r>
              <a:endParaRPr lang="en-US" sz="2800" dirty="0">
                <a:solidFill>
                  <a:srgbClr val="0070C0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FAB37AC-6F93-DE0B-AC36-A64309F9CB0B}"/>
                </a:ext>
              </a:extLst>
            </p:cNvPr>
            <p:cNvSpPr txBox="1"/>
            <p:nvPr/>
          </p:nvSpPr>
          <p:spPr>
            <a:xfrm>
              <a:off x="-988141" y="4778389"/>
              <a:ext cx="1109570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AE" sz="2800" b="1" dirty="0">
                  <a:solidFill>
                    <a:srgbClr val="FF0000"/>
                  </a:solidFill>
                </a:rPr>
                <a:t>الصيغة الموسعة: </a:t>
              </a:r>
            </a:p>
            <a:p>
              <a:pPr algn="r" rtl="1"/>
              <a:r>
                <a:rPr lang="ar-AE" sz="2400" dirty="0">
                  <a:solidFill>
                    <a:srgbClr val="0070C0"/>
                  </a:solidFill>
                </a:rPr>
                <a:t>5×1+2×10+8×100+6×10,000+7×100,000+1×1,000,000+1×10,000,000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3219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A2E92-0BEB-5E8E-4CCC-5EC0BB45A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B3E695-F3D3-E24A-82E7-DF0098597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205" y="258166"/>
            <a:ext cx="10025119" cy="7731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CD72A22-B9A2-4590-7497-C7AB12EF6486}"/>
              </a:ext>
            </a:extLst>
          </p:cNvPr>
          <p:cNvSpPr/>
          <p:nvPr/>
        </p:nvSpPr>
        <p:spPr>
          <a:xfrm>
            <a:off x="919676" y="1160020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16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8ECE3A-78E3-8D22-E7EC-D08AFCBA42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23" t="15450" r="1380" b="53587"/>
          <a:stretch/>
        </p:blipFill>
        <p:spPr>
          <a:xfrm>
            <a:off x="2052085" y="1864049"/>
            <a:ext cx="9054744" cy="1850065"/>
          </a:xfrm>
          <a:prstGeom prst="rect">
            <a:avLst/>
          </a:prstGeom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03543661">
                  <a:custGeom>
                    <a:avLst/>
                    <a:gdLst>
                      <a:gd name="connsiteX0" fmla="*/ 0 w 8617407"/>
                      <a:gd name="connsiteY0" fmla="*/ 0 h 1850065"/>
                      <a:gd name="connsiteX1" fmla="*/ 660668 w 8617407"/>
                      <a:gd name="connsiteY1" fmla="*/ 0 h 1850065"/>
                      <a:gd name="connsiteX2" fmla="*/ 1148988 w 8617407"/>
                      <a:gd name="connsiteY2" fmla="*/ 0 h 1850065"/>
                      <a:gd name="connsiteX3" fmla="*/ 1723481 w 8617407"/>
                      <a:gd name="connsiteY3" fmla="*/ 0 h 1850065"/>
                      <a:gd name="connsiteX4" fmla="*/ 2125627 w 8617407"/>
                      <a:gd name="connsiteY4" fmla="*/ 0 h 1850065"/>
                      <a:gd name="connsiteX5" fmla="*/ 2613947 w 8617407"/>
                      <a:gd name="connsiteY5" fmla="*/ 0 h 1850065"/>
                      <a:gd name="connsiteX6" fmla="*/ 2929918 w 8617407"/>
                      <a:gd name="connsiteY6" fmla="*/ 0 h 1850065"/>
                      <a:gd name="connsiteX7" fmla="*/ 3590586 w 8617407"/>
                      <a:gd name="connsiteY7" fmla="*/ 0 h 1850065"/>
                      <a:gd name="connsiteX8" fmla="*/ 3906558 w 8617407"/>
                      <a:gd name="connsiteY8" fmla="*/ 0 h 1850065"/>
                      <a:gd name="connsiteX9" fmla="*/ 4653400 w 8617407"/>
                      <a:gd name="connsiteY9" fmla="*/ 0 h 1850065"/>
                      <a:gd name="connsiteX10" fmla="*/ 5141720 w 8617407"/>
                      <a:gd name="connsiteY10" fmla="*/ 0 h 1850065"/>
                      <a:gd name="connsiteX11" fmla="*/ 5630039 w 8617407"/>
                      <a:gd name="connsiteY11" fmla="*/ 0 h 1850065"/>
                      <a:gd name="connsiteX12" fmla="*/ 6032185 w 8617407"/>
                      <a:gd name="connsiteY12" fmla="*/ 0 h 1850065"/>
                      <a:gd name="connsiteX13" fmla="*/ 6692853 w 8617407"/>
                      <a:gd name="connsiteY13" fmla="*/ 0 h 1850065"/>
                      <a:gd name="connsiteX14" fmla="*/ 7094998 w 8617407"/>
                      <a:gd name="connsiteY14" fmla="*/ 0 h 1850065"/>
                      <a:gd name="connsiteX15" fmla="*/ 7497144 w 8617407"/>
                      <a:gd name="connsiteY15" fmla="*/ 0 h 1850065"/>
                      <a:gd name="connsiteX16" fmla="*/ 7813116 w 8617407"/>
                      <a:gd name="connsiteY16" fmla="*/ 0 h 1850065"/>
                      <a:gd name="connsiteX17" fmla="*/ 8617407 w 8617407"/>
                      <a:gd name="connsiteY17" fmla="*/ 0 h 1850065"/>
                      <a:gd name="connsiteX18" fmla="*/ 8617407 w 8617407"/>
                      <a:gd name="connsiteY18" fmla="*/ 425515 h 1850065"/>
                      <a:gd name="connsiteX19" fmla="*/ 8617407 w 8617407"/>
                      <a:gd name="connsiteY19" fmla="*/ 869531 h 1850065"/>
                      <a:gd name="connsiteX20" fmla="*/ 8617407 w 8617407"/>
                      <a:gd name="connsiteY20" fmla="*/ 1350547 h 1850065"/>
                      <a:gd name="connsiteX21" fmla="*/ 8617407 w 8617407"/>
                      <a:gd name="connsiteY21" fmla="*/ 1850065 h 1850065"/>
                      <a:gd name="connsiteX22" fmla="*/ 7870565 w 8617407"/>
                      <a:gd name="connsiteY22" fmla="*/ 1850065 h 1850065"/>
                      <a:gd name="connsiteX23" fmla="*/ 7382245 w 8617407"/>
                      <a:gd name="connsiteY23" fmla="*/ 1850065 h 1850065"/>
                      <a:gd name="connsiteX24" fmla="*/ 6721577 w 8617407"/>
                      <a:gd name="connsiteY24" fmla="*/ 1850065 h 1850065"/>
                      <a:gd name="connsiteX25" fmla="*/ 6405606 w 8617407"/>
                      <a:gd name="connsiteY25" fmla="*/ 1850065 h 1850065"/>
                      <a:gd name="connsiteX26" fmla="*/ 6003460 w 8617407"/>
                      <a:gd name="connsiteY26" fmla="*/ 1850065 h 1850065"/>
                      <a:gd name="connsiteX27" fmla="*/ 5687489 w 8617407"/>
                      <a:gd name="connsiteY27" fmla="*/ 1850065 h 1850065"/>
                      <a:gd name="connsiteX28" fmla="*/ 4940647 w 8617407"/>
                      <a:gd name="connsiteY28" fmla="*/ 1850065 h 1850065"/>
                      <a:gd name="connsiteX29" fmla="*/ 4452327 w 8617407"/>
                      <a:gd name="connsiteY29" fmla="*/ 1850065 h 1850065"/>
                      <a:gd name="connsiteX30" fmla="*/ 3964007 w 8617407"/>
                      <a:gd name="connsiteY30" fmla="*/ 1850065 h 1850065"/>
                      <a:gd name="connsiteX31" fmla="*/ 3648036 w 8617407"/>
                      <a:gd name="connsiteY31" fmla="*/ 1850065 h 1850065"/>
                      <a:gd name="connsiteX32" fmla="*/ 3245890 w 8617407"/>
                      <a:gd name="connsiteY32" fmla="*/ 1850065 h 1850065"/>
                      <a:gd name="connsiteX33" fmla="*/ 2929918 w 8617407"/>
                      <a:gd name="connsiteY33" fmla="*/ 1850065 h 1850065"/>
                      <a:gd name="connsiteX34" fmla="*/ 2269251 w 8617407"/>
                      <a:gd name="connsiteY34" fmla="*/ 1850065 h 1850065"/>
                      <a:gd name="connsiteX35" fmla="*/ 1522409 w 8617407"/>
                      <a:gd name="connsiteY35" fmla="*/ 1850065 h 1850065"/>
                      <a:gd name="connsiteX36" fmla="*/ 775567 w 8617407"/>
                      <a:gd name="connsiteY36" fmla="*/ 1850065 h 1850065"/>
                      <a:gd name="connsiteX37" fmla="*/ 0 w 8617407"/>
                      <a:gd name="connsiteY37" fmla="*/ 1850065 h 1850065"/>
                      <a:gd name="connsiteX38" fmla="*/ 0 w 8617407"/>
                      <a:gd name="connsiteY38" fmla="*/ 1443051 h 1850065"/>
                      <a:gd name="connsiteX39" fmla="*/ 0 w 8617407"/>
                      <a:gd name="connsiteY39" fmla="*/ 943533 h 1850065"/>
                      <a:gd name="connsiteX40" fmla="*/ 0 w 8617407"/>
                      <a:gd name="connsiteY40" fmla="*/ 481017 h 1850065"/>
                      <a:gd name="connsiteX41" fmla="*/ 0 w 8617407"/>
                      <a:gd name="connsiteY41" fmla="*/ 0 h 1850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</a:cxnLst>
                    <a:rect l="l" t="t" r="r" b="b"/>
                    <a:pathLst>
                      <a:path w="8617407" h="1850065" fill="none" extrusionOk="0">
                        <a:moveTo>
                          <a:pt x="0" y="0"/>
                        </a:moveTo>
                        <a:cubicBezTo>
                          <a:pt x="250526" y="-71700"/>
                          <a:pt x="366234" y="51038"/>
                          <a:pt x="660668" y="0"/>
                        </a:cubicBezTo>
                        <a:cubicBezTo>
                          <a:pt x="955102" y="-51038"/>
                          <a:pt x="963664" y="49370"/>
                          <a:pt x="1148988" y="0"/>
                        </a:cubicBezTo>
                        <a:cubicBezTo>
                          <a:pt x="1334312" y="-49370"/>
                          <a:pt x="1564853" y="66865"/>
                          <a:pt x="1723481" y="0"/>
                        </a:cubicBezTo>
                        <a:cubicBezTo>
                          <a:pt x="1882109" y="-66865"/>
                          <a:pt x="1971187" y="578"/>
                          <a:pt x="2125627" y="0"/>
                        </a:cubicBezTo>
                        <a:cubicBezTo>
                          <a:pt x="2280067" y="-578"/>
                          <a:pt x="2407600" y="20278"/>
                          <a:pt x="2613947" y="0"/>
                        </a:cubicBezTo>
                        <a:cubicBezTo>
                          <a:pt x="2820294" y="-20278"/>
                          <a:pt x="2794566" y="7555"/>
                          <a:pt x="2929918" y="0"/>
                        </a:cubicBezTo>
                        <a:cubicBezTo>
                          <a:pt x="3065270" y="-7555"/>
                          <a:pt x="3366714" y="54219"/>
                          <a:pt x="3590586" y="0"/>
                        </a:cubicBezTo>
                        <a:cubicBezTo>
                          <a:pt x="3814458" y="-54219"/>
                          <a:pt x="3804274" y="10674"/>
                          <a:pt x="3906558" y="0"/>
                        </a:cubicBezTo>
                        <a:cubicBezTo>
                          <a:pt x="4008842" y="-10674"/>
                          <a:pt x="4386151" y="7647"/>
                          <a:pt x="4653400" y="0"/>
                        </a:cubicBezTo>
                        <a:cubicBezTo>
                          <a:pt x="4920649" y="-7647"/>
                          <a:pt x="4906231" y="58553"/>
                          <a:pt x="5141720" y="0"/>
                        </a:cubicBezTo>
                        <a:cubicBezTo>
                          <a:pt x="5377209" y="-58553"/>
                          <a:pt x="5424353" y="34897"/>
                          <a:pt x="5630039" y="0"/>
                        </a:cubicBezTo>
                        <a:cubicBezTo>
                          <a:pt x="5835725" y="-34897"/>
                          <a:pt x="5834760" y="27282"/>
                          <a:pt x="6032185" y="0"/>
                        </a:cubicBezTo>
                        <a:cubicBezTo>
                          <a:pt x="6229610" y="-27282"/>
                          <a:pt x="6447271" y="35575"/>
                          <a:pt x="6692853" y="0"/>
                        </a:cubicBezTo>
                        <a:cubicBezTo>
                          <a:pt x="6938435" y="-35575"/>
                          <a:pt x="6941290" y="2154"/>
                          <a:pt x="7094998" y="0"/>
                        </a:cubicBezTo>
                        <a:cubicBezTo>
                          <a:pt x="7248707" y="-2154"/>
                          <a:pt x="7361875" y="33575"/>
                          <a:pt x="7497144" y="0"/>
                        </a:cubicBezTo>
                        <a:cubicBezTo>
                          <a:pt x="7632413" y="-33575"/>
                          <a:pt x="7656768" y="16951"/>
                          <a:pt x="7813116" y="0"/>
                        </a:cubicBezTo>
                        <a:cubicBezTo>
                          <a:pt x="7969464" y="-16951"/>
                          <a:pt x="8221834" y="46014"/>
                          <a:pt x="8617407" y="0"/>
                        </a:cubicBezTo>
                        <a:cubicBezTo>
                          <a:pt x="8645269" y="141370"/>
                          <a:pt x="8570539" y="266747"/>
                          <a:pt x="8617407" y="425515"/>
                        </a:cubicBezTo>
                        <a:cubicBezTo>
                          <a:pt x="8664275" y="584283"/>
                          <a:pt x="8567442" y="717201"/>
                          <a:pt x="8617407" y="869531"/>
                        </a:cubicBezTo>
                        <a:cubicBezTo>
                          <a:pt x="8667372" y="1021861"/>
                          <a:pt x="8571015" y="1168630"/>
                          <a:pt x="8617407" y="1350547"/>
                        </a:cubicBezTo>
                        <a:cubicBezTo>
                          <a:pt x="8663799" y="1532464"/>
                          <a:pt x="8612127" y="1697846"/>
                          <a:pt x="8617407" y="1850065"/>
                        </a:cubicBezTo>
                        <a:cubicBezTo>
                          <a:pt x="8252466" y="1890903"/>
                          <a:pt x="8226659" y="1773354"/>
                          <a:pt x="7870565" y="1850065"/>
                        </a:cubicBezTo>
                        <a:cubicBezTo>
                          <a:pt x="7514471" y="1926776"/>
                          <a:pt x="7608920" y="1791593"/>
                          <a:pt x="7382245" y="1850065"/>
                        </a:cubicBezTo>
                        <a:cubicBezTo>
                          <a:pt x="7155570" y="1908537"/>
                          <a:pt x="7032289" y="1795158"/>
                          <a:pt x="6721577" y="1850065"/>
                        </a:cubicBezTo>
                        <a:cubicBezTo>
                          <a:pt x="6410865" y="1904972"/>
                          <a:pt x="6554487" y="1840050"/>
                          <a:pt x="6405606" y="1850065"/>
                        </a:cubicBezTo>
                        <a:cubicBezTo>
                          <a:pt x="6256725" y="1860080"/>
                          <a:pt x="6172562" y="1843569"/>
                          <a:pt x="6003460" y="1850065"/>
                        </a:cubicBezTo>
                        <a:cubicBezTo>
                          <a:pt x="5834358" y="1856561"/>
                          <a:pt x="5775053" y="1829329"/>
                          <a:pt x="5687489" y="1850065"/>
                        </a:cubicBezTo>
                        <a:cubicBezTo>
                          <a:pt x="5599925" y="1870801"/>
                          <a:pt x="5238184" y="1830379"/>
                          <a:pt x="4940647" y="1850065"/>
                        </a:cubicBezTo>
                        <a:cubicBezTo>
                          <a:pt x="4643110" y="1869751"/>
                          <a:pt x="4673966" y="1846511"/>
                          <a:pt x="4452327" y="1850065"/>
                        </a:cubicBezTo>
                        <a:cubicBezTo>
                          <a:pt x="4230688" y="1853619"/>
                          <a:pt x="4085243" y="1833033"/>
                          <a:pt x="3964007" y="1850065"/>
                        </a:cubicBezTo>
                        <a:cubicBezTo>
                          <a:pt x="3842771" y="1867097"/>
                          <a:pt x="3779207" y="1819654"/>
                          <a:pt x="3648036" y="1850065"/>
                        </a:cubicBezTo>
                        <a:cubicBezTo>
                          <a:pt x="3516865" y="1880476"/>
                          <a:pt x="3354317" y="1808439"/>
                          <a:pt x="3245890" y="1850065"/>
                        </a:cubicBezTo>
                        <a:cubicBezTo>
                          <a:pt x="3137463" y="1891691"/>
                          <a:pt x="3043700" y="1839479"/>
                          <a:pt x="2929918" y="1850065"/>
                        </a:cubicBezTo>
                        <a:cubicBezTo>
                          <a:pt x="2816136" y="1860651"/>
                          <a:pt x="2429499" y="1797112"/>
                          <a:pt x="2269251" y="1850065"/>
                        </a:cubicBezTo>
                        <a:cubicBezTo>
                          <a:pt x="2109003" y="1903018"/>
                          <a:pt x="1698224" y="1847309"/>
                          <a:pt x="1522409" y="1850065"/>
                        </a:cubicBezTo>
                        <a:cubicBezTo>
                          <a:pt x="1346594" y="1852821"/>
                          <a:pt x="1005882" y="1849324"/>
                          <a:pt x="775567" y="1850065"/>
                        </a:cubicBezTo>
                        <a:cubicBezTo>
                          <a:pt x="545252" y="1850806"/>
                          <a:pt x="181387" y="1795215"/>
                          <a:pt x="0" y="1850065"/>
                        </a:cubicBezTo>
                        <a:cubicBezTo>
                          <a:pt x="-30099" y="1681581"/>
                          <a:pt x="46437" y="1629986"/>
                          <a:pt x="0" y="1443051"/>
                        </a:cubicBezTo>
                        <a:cubicBezTo>
                          <a:pt x="-46437" y="1256116"/>
                          <a:pt x="9388" y="1158416"/>
                          <a:pt x="0" y="943533"/>
                        </a:cubicBezTo>
                        <a:cubicBezTo>
                          <a:pt x="-9388" y="728650"/>
                          <a:pt x="18894" y="582911"/>
                          <a:pt x="0" y="481017"/>
                        </a:cubicBezTo>
                        <a:cubicBezTo>
                          <a:pt x="-18894" y="379123"/>
                          <a:pt x="4654" y="196290"/>
                          <a:pt x="0" y="0"/>
                        </a:cubicBezTo>
                        <a:close/>
                      </a:path>
                      <a:path w="8617407" h="1850065" stroke="0" extrusionOk="0">
                        <a:moveTo>
                          <a:pt x="0" y="0"/>
                        </a:moveTo>
                        <a:cubicBezTo>
                          <a:pt x="108529" y="-44756"/>
                          <a:pt x="267823" y="20720"/>
                          <a:pt x="402146" y="0"/>
                        </a:cubicBezTo>
                        <a:cubicBezTo>
                          <a:pt x="536469" y="-20720"/>
                          <a:pt x="980273" y="52579"/>
                          <a:pt x="1148988" y="0"/>
                        </a:cubicBezTo>
                        <a:cubicBezTo>
                          <a:pt x="1317703" y="-52579"/>
                          <a:pt x="1324437" y="17218"/>
                          <a:pt x="1464959" y="0"/>
                        </a:cubicBezTo>
                        <a:cubicBezTo>
                          <a:pt x="1605481" y="-17218"/>
                          <a:pt x="1807547" y="53701"/>
                          <a:pt x="1953279" y="0"/>
                        </a:cubicBezTo>
                        <a:cubicBezTo>
                          <a:pt x="2099011" y="-53701"/>
                          <a:pt x="2200262" y="28726"/>
                          <a:pt x="2355425" y="0"/>
                        </a:cubicBezTo>
                        <a:cubicBezTo>
                          <a:pt x="2510588" y="-28726"/>
                          <a:pt x="2833223" y="49353"/>
                          <a:pt x="3102267" y="0"/>
                        </a:cubicBezTo>
                        <a:cubicBezTo>
                          <a:pt x="3371311" y="-49353"/>
                          <a:pt x="3502792" y="11613"/>
                          <a:pt x="3849108" y="0"/>
                        </a:cubicBezTo>
                        <a:cubicBezTo>
                          <a:pt x="4195424" y="-11613"/>
                          <a:pt x="4139064" y="37508"/>
                          <a:pt x="4423602" y="0"/>
                        </a:cubicBezTo>
                        <a:cubicBezTo>
                          <a:pt x="4708140" y="-37508"/>
                          <a:pt x="4656884" y="34688"/>
                          <a:pt x="4739574" y="0"/>
                        </a:cubicBezTo>
                        <a:cubicBezTo>
                          <a:pt x="4822264" y="-34688"/>
                          <a:pt x="5126326" y="29187"/>
                          <a:pt x="5227894" y="0"/>
                        </a:cubicBezTo>
                        <a:cubicBezTo>
                          <a:pt x="5329462" y="-29187"/>
                          <a:pt x="5555432" y="54330"/>
                          <a:pt x="5716213" y="0"/>
                        </a:cubicBezTo>
                        <a:cubicBezTo>
                          <a:pt x="5876994" y="-54330"/>
                          <a:pt x="5908785" y="13978"/>
                          <a:pt x="6032185" y="0"/>
                        </a:cubicBezTo>
                        <a:cubicBezTo>
                          <a:pt x="6155585" y="-13978"/>
                          <a:pt x="6202698" y="36916"/>
                          <a:pt x="6348156" y="0"/>
                        </a:cubicBezTo>
                        <a:cubicBezTo>
                          <a:pt x="6493614" y="-36916"/>
                          <a:pt x="6594758" y="9319"/>
                          <a:pt x="6664128" y="0"/>
                        </a:cubicBezTo>
                        <a:cubicBezTo>
                          <a:pt x="6733498" y="-9319"/>
                          <a:pt x="6852696" y="26481"/>
                          <a:pt x="6980100" y="0"/>
                        </a:cubicBezTo>
                        <a:cubicBezTo>
                          <a:pt x="7107504" y="-26481"/>
                          <a:pt x="7362944" y="75871"/>
                          <a:pt x="7726942" y="0"/>
                        </a:cubicBezTo>
                        <a:cubicBezTo>
                          <a:pt x="8090940" y="-75871"/>
                          <a:pt x="8211161" y="82309"/>
                          <a:pt x="8617407" y="0"/>
                        </a:cubicBezTo>
                        <a:cubicBezTo>
                          <a:pt x="8636471" y="196846"/>
                          <a:pt x="8614035" y="271018"/>
                          <a:pt x="8617407" y="444016"/>
                        </a:cubicBezTo>
                        <a:cubicBezTo>
                          <a:pt x="8620779" y="617014"/>
                          <a:pt x="8585047" y="751039"/>
                          <a:pt x="8617407" y="869531"/>
                        </a:cubicBezTo>
                        <a:cubicBezTo>
                          <a:pt x="8649767" y="988023"/>
                          <a:pt x="8587572" y="1096597"/>
                          <a:pt x="8617407" y="1295046"/>
                        </a:cubicBezTo>
                        <a:cubicBezTo>
                          <a:pt x="8647242" y="1493496"/>
                          <a:pt x="8564179" y="1645631"/>
                          <a:pt x="8617407" y="1850065"/>
                        </a:cubicBezTo>
                        <a:cubicBezTo>
                          <a:pt x="8453697" y="1872755"/>
                          <a:pt x="8321859" y="1832867"/>
                          <a:pt x="8129087" y="1850065"/>
                        </a:cubicBezTo>
                        <a:cubicBezTo>
                          <a:pt x="7936315" y="1867263"/>
                          <a:pt x="7666909" y="1844312"/>
                          <a:pt x="7382245" y="1850065"/>
                        </a:cubicBezTo>
                        <a:cubicBezTo>
                          <a:pt x="7097581" y="1855818"/>
                          <a:pt x="7023341" y="1838522"/>
                          <a:pt x="6893926" y="1850065"/>
                        </a:cubicBezTo>
                        <a:cubicBezTo>
                          <a:pt x="6764511" y="1861608"/>
                          <a:pt x="6642687" y="1815669"/>
                          <a:pt x="6577954" y="1850065"/>
                        </a:cubicBezTo>
                        <a:cubicBezTo>
                          <a:pt x="6513221" y="1884461"/>
                          <a:pt x="6366097" y="1840676"/>
                          <a:pt x="6261982" y="1850065"/>
                        </a:cubicBezTo>
                        <a:cubicBezTo>
                          <a:pt x="6157867" y="1859454"/>
                          <a:pt x="5946564" y="1825802"/>
                          <a:pt x="5773663" y="1850065"/>
                        </a:cubicBezTo>
                        <a:cubicBezTo>
                          <a:pt x="5600762" y="1874328"/>
                          <a:pt x="5520939" y="1804899"/>
                          <a:pt x="5371517" y="1850065"/>
                        </a:cubicBezTo>
                        <a:cubicBezTo>
                          <a:pt x="5222095" y="1895231"/>
                          <a:pt x="5077366" y="1785311"/>
                          <a:pt x="4797023" y="1850065"/>
                        </a:cubicBezTo>
                        <a:cubicBezTo>
                          <a:pt x="4516680" y="1914819"/>
                          <a:pt x="4609897" y="1838035"/>
                          <a:pt x="4481052" y="1850065"/>
                        </a:cubicBezTo>
                        <a:cubicBezTo>
                          <a:pt x="4352207" y="1862095"/>
                          <a:pt x="4264690" y="1822183"/>
                          <a:pt x="4165080" y="1850065"/>
                        </a:cubicBezTo>
                        <a:cubicBezTo>
                          <a:pt x="4065470" y="1877947"/>
                          <a:pt x="3765202" y="1818346"/>
                          <a:pt x="3504412" y="1850065"/>
                        </a:cubicBezTo>
                        <a:cubicBezTo>
                          <a:pt x="3243622" y="1881784"/>
                          <a:pt x="3216000" y="1787051"/>
                          <a:pt x="2929918" y="1850065"/>
                        </a:cubicBezTo>
                        <a:cubicBezTo>
                          <a:pt x="2643836" y="1913079"/>
                          <a:pt x="2549862" y="1828066"/>
                          <a:pt x="2441599" y="1850065"/>
                        </a:cubicBezTo>
                        <a:cubicBezTo>
                          <a:pt x="2333336" y="1872064"/>
                          <a:pt x="2023716" y="1825002"/>
                          <a:pt x="1867105" y="1850065"/>
                        </a:cubicBezTo>
                        <a:cubicBezTo>
                          <a:pt x="1710494" y="1875128"/>
                          <a:pt x="1399491" y="1777756"/>
                          <a:pt x="1206437" y="1850065"/>
                        </a:cubicBezTo>
                        <a:cubicBezTo>
                          <a:pt x="1013383" y="1922374"/>
                          <a:pt x="916870" y="1835874"/>
                          <a:pt x="804291" y="1850065"/>
                        </a:cubicBezTo>
                        <a:cubicBezTo>
                          <a:pt x="691712" y="1864256"/>
                          <a:pt x="261287" y="1790189"/>
                          <a:pt x="0" y="1850065"/>
                        </a:cubicBezTo>
                        <a:cubicBezTo>
                          <a:pt x="-34963" y="1631523"/>
                          <a:pt x="36634" y="1598317"/>
                          <a:pt x="0" y="1406049"/>
                        </a:cubicBezTo>
                        <a:cubicBezTo>
                          <a:pt x="-36634" y="1213781"/>
                          <a:pt x="16619" y="1068107"/>
                          <a:pt x="0" y="943533"/>
                        </a:cubicBezTo>
                        <a:cubicBezTo>
                          <a:pt x="-16619" y="818959"/>
                          <a:pt x="14354" y="675378"/>
                          <a:pt x="0" y="499518"/>
                        </a:cubicBezTo>
                        <a:cubicBezTo>
                          <a:pt x="-14354" y="323659"/>
                          <a:pt x="58984" y="14380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3C9AFE-9697-97F4-BB82-C9E28AF5E352}"/>
              </a:ext>
            </a:extLst>
          </p:cNvPr>
          <p:cNvSpPr/>
          <p:nvPr/>
        </p:nvSpPr>
        <p:spPr>
          <a:xfrm>
            <a:off x="7822428" y="1188566"/>
            <a:ext cx="3449896" cy="703451"/>
          </a:xfrm>
          <a:custGeom>
            <a:avLst/>
            <a:gdLst>
              <a:gd name="connsiteX0" fmla="*/ 0 w 3449896"/>
              <a:gd name="connsiteY0" fmla="*/ 117244 h 703451"/>
              <a:gd name="connsiteX1" fmla="*/ 117244 w 3449896"/>
              <a:gd name="connsiteY1" fmla="*/ 0 h 703451"/>
              <a:gd name="connsiteX2" fmla="*/ 588837 w 3449896"/>
              <a:gd name="connsiteY2" fmla="*/ 0 h 703451"/>
              <a:gd name="connsiteX3" fmla="*/ 1060430 w 3449896"/>
              <a:gd name="connsiteY3" fmla="*/ 0 h 703451"/>
              <a:gd name="connsiteX4" fmla="*/ 1628486 w 3449896"/>
              <a:gd name="connsiteY4" fmla="*/ 0 h 703451"/>
              <a:gd name="connsiteX5" fmla="*/ 2164387 w 3449896"/>
              <a:gd name="connsiteY5" fmla="*/ 0 h 703451"/>
              <a:gd name="connsiteX6" fmla="*/ 2764597 w 3449896"/>
              <a:gd name="connsiteY6" fmla="*/ 0 h 703451"/>
              <a:gd name="connsiteX7" fmla="*/ 3332652 w 3449896"/>
              <a:gd name="connsiteY7" fmla="*/ 0 h 703451"/>
              <a:gd name="connsiteX8" fmla="*/ 3449896 w 3449896"/>
              <a:gd name="connsiteY8" fmla="*/ 117244 h 703451"/>
              <a:gd name="connsiteX9" fmla="*/ 3449896 w 3449896"/>
              <a:gd name="connsiteY9" fmla="*/ 586207 h 703451"/>
              <a:gd name="connsiteX10" fmla="*/ 3332652 w 3449896"/>
              <a:gd name="connsiteY10" fmla="*/ 703451 h 703451"/>
              <a:gd name="connsiteX11" fmla="*/ 2796751 w 3449896"/>
              <a:gd name="connsiteY11" fmla="*/ 703451 h 703451"/>
              <a:gd name="connsiteX12" fmla="*/ 2228695 w 3449896"/>
              <a:gd name="connsiteY12" fmla="*/ 703451 h 703451"/>
              <a:gd name="connsiteX13" fmla="*/ 1628486 w 3449896"/>
              <a:gd name="connsiteY13" fmla="*/ 703451 h 703451"/>
              <a:gd name="connsiteX14" fmla="*/ 1124739 w 3449896"/>
              <a:gd name="connsiteY14" fmla="*/ 703451 h 703451"/>
              <a:gd name="connsiteX15" fmla="*/ 620991 w 3449896"/>
              <a:gd name="connsiteY15" fmla="*/ 703451 h 703451"/>
              <a:gd name="connsiteX16" fmla="*/ 117244 w 3449896"/>
              <a:gd name="connsiteY16" fmla="*/ 703451 h 703451"/>
              <a:gd name="connsiteX17" fmla="*/ 0 w 3449896"/>
              <a:gd name="connsiteY17" fmla="*/ 586207 h 703451"/>
              <a:gd name="connsiteX18" fmla="*/ 0 w 3449896"/>
              <a:gd name="connsiteY18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49896" h="703451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299724" y="-30639"/>
                  <a:pt x="365745" y="30767"/>
                  <a:pt x="588837" y="0"/>
                </a:cubicBezTo>
                <a:cubicBezTo>
                  <a:pt x="811929" y="-30767"/>
                  <a:pt x="869904" y="55655"/>
                  <a:pt x="1060430" y="0"/>
                </a:cubicBezTo>
                <a:cubicBezTo>
                  <a:pt x="1250956" y="-55655"/>
                  <a:pt x="1465702" y="6284"/>
                  <a:pt x="1628486" y="0"/>
                </a:cubicBezTo>
                <a:cubicBezTo>
                  <a:pt x="1791270" y="-6284"/>
                  <a:pt x="1990570" y="24360"/>
                  <a:pt x="2164387" y="0"/>
                </a:cubicBezTo>
                <a:cubicBezTo>
                  <a:pt x="2338204" y="-24360"/>
                  <a:pt x="2568182" y="66497"/>
                  <a:pt x="2764597" y="0"/>
                </a:cubicBezTo>
                <a:cubicBezTo>
                  <a:pt x="2961012" y="-66497"/>
                  <a:pt x="3138280" y="54321"/>
                  <a:pt x="3332652" y="0"/>
                </a:cubicBezTo>
                <a:cubicBezTo>
                  <a:pt x="3413943" y="2164"/>
                  <a:pt x="3453338" y="59402"/>
                  <a:pt x="3449896" y="117244"/>
                </a:cubicBezTo>
                <a:cubicBezTo>
                  <a:pt x="3476084" y="269104"/>
                  <a:pt x="3413204" y="374348"/>
                  <a:pt x="3449896" y="586207"/>
                </a:cubicBezTo>
                <a:cubicBezTo>
                  <a:pt x="3445133" y="638059"/>
                  <a:pt x="3404616" y="699689"/>
                  <a:pt x="3332652" y="703451"/>
                </a:cubicBezTo>
                <a:cubicBezTo>
                  <a:pt x="3172119" y="753645"/>
                  <a:pt x="2964485" y="673188"/>
                  <a:pt x="2796751" y="703451"/>
                </a:cubicBezTo>
                <a:cubicBezTo>
                  <a:pt x="2629017" y="733714"/>
                  <a:pt x="2404955" y="644227"/>
                  <a:pt x="2228695" y="703451"/>
                </a:cubicBezTo>
                <a:cubicBezTo>
                  <a:pt x="2052435" y="762675"/>
                  <a:pt x="1848523" y="658197"/>
                  <a:pt x="1628486" y="703451"/>
                </a:cubicBezTo>
                <a:cubicBezTo>
                  <a:pt x="1408449" y="748705"/>
                  <a:pt x="1260805" y="693118"/>
                  <a:pt x="1124739" y="703451"/>
                </a:cubicBezTo>
                <a:cubicBezTo>
                  <a:pt x="988673" y="713784"/>
                  <a:pt x="744330" y="683731"/>
                  <a:pt x="620991" y="703451"/>
                </a:cubicBezTo>
                <a:cubicBezTo>
                  <a:pt x="497652" y="723171"/>
                  <a:pt x="338274" y="692079"/>
                  <a:pt x="117244" y="703451"/>
                </a:cubicBezTo>
                <a:cubicBezTo>
                  <a:pt x="60645" y="694773"/>
                  <a:pt x="-741" y="649575"/>
                  <a:pt x="0" y="586207"/>
                </a:cubicBezTo>
                <a:cubicBezTo>
                  <a:pt x="-27361" y="404579"/>
                  <a:pt x="51422" y="228303"/>
                  <a:pt x="0" y="117244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مراجعة المفردات 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8C6B57-1EB4-D0A7-A5D3-42BDC37F4CA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5510"/>
          <a:stretch/>
        </p:blipFill>
        <p:spPr>
          <a:xfrm>
            <a:off x="1754373" y="4761736"/>
            <a:ext cx="8878186" cy="158403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FC82FBB-EC33-90ED-3038-984EA7EE2721}"/>
              </a:ext>
            </a:extLst>
          </p:cNvPr>
          <p:cNvSpPr/>
          <p:nvPr/>
        </p:nvSpPr>
        <p:spPr>
          <a:xfrm>
            <a:off x="8049256" y="4037871"/>
            <a:ext cx="3449896" cy="703451"/>
          </a:xfrm>
          <a:custGeom>
            <a:avLst/>
            <a:gdLst>
              <a:gd name="connsiteX0" fmla="*/ 0 w 3449896"/>
              <a:gd name="connsiteY0" fmla="*/ 117244 h 703451"/>
              <a:gd name="connsiteX1" fmla="*/ 117244 w 3449896"/>
              <a:gd name="connsiteY1" fmla="*/ 0 h 703451"/>
              <a:gd name="connsiteX2" fmla="*/ 588837 w 3449896"/>
              <a:gd name="connsiteY2" fmla="*/ 0 h 703451"/>
              <a:gd name="connsiteX3" fmla="*/ 1060430 w 3449896"/>
              <a:gd name="connsiteY3" fmla="*/ 0 h 703451"/>
              <a:gd name="connsiteX4" fmla="*/ 1628486 w 3449896"/>
              <a:gd name="connsiteY4" fmla="*/ 0 h 703451"/>
              <a:gd name="connsiteX5" fmla="*/ 2164387 w 3449896"/>
              <a:gd name="connsiteY5" fmla="*/ 0 h 703451"/>
              <a:gd name="connsiteX6" fmla="*/ 2764597 w 3449896"/>
              <a:gd name="connsiteY6" fmla="*/ 0 h 703451"/>
              <a:gd name="connsiteX7" fmla="*/ 3332652 w 3449896"/>
              <a:gd name="connsiteY7" fmla="*/ 0 h 703451"/>
              <a:gd name="connsiteX8" fmla="*/ 3449896 w 3449896"/>
              <a:gd name="connsiteY8" fmla="*/ 117244 h 703451"/>
              <a:gd name="connsiteX9" fmla="*/ 3449896 w 3449896"/>
              <a:gd name="connsiteY9" fmla="*/ 586207 h 703451"/>
              <a:gd name="connsiteX10" fmla="*/ 3332652 w 3449896"/>
              <a:gd name="connsiteY10" fmla="*/ 703451 h 703451"/>
              <a:gd name="connsiteX11" fmla="*/ 2796751 w 3449896"/>
              <a:gd name="connsiteY11" fmla="*/ 703451 h 703451"/>
              <a:gd name="connsiteX12" fmla="*/ 2228695 w 3449896"/>
              <a:gd name="connsiteY12" fmla="*/ 703451 h 703451"/>
              <a:gd name="connsiteX13" fmla="*/ 1628486 w 3449896"/>
              <a:gd name="connsiteY13" fmla="*/ 703451 h 703451"/>
              <a:gd name="connsiteX14" fmla="*/ 1124739 w 3449896"/>
              <a:gd name="connsiteY14" fmla="*/ 703451 h 703451"/>
              <a:gd name="connsiteX15" fmla="*/ 620991 w 3449896"/>
              <a:gd name="connsiteY15" fmla="*/ 703451 h 703451"/>
              <a:gd name="connsiteX16" fmla="*/ 117244 w 3449896"/>
              <a:gd name="connsiteY16" fmla="*/ 703451 h 703451"/>
              <a:gd name="connsiteX17" fmla="*/ 0 w 3449896"/>
              <a:gd name="connsiteY17" fmla="*/ 586207 h 703451"/>
              <a:gd name="connsiteX18" fmla="*/ 0 w 3449896"/>
              <a:gd name="connsiteY18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449896" h="703451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299724" y="-30639"/>
                  <a:pt x="365745" y="30767"/>
                  <a:pt x="588837" y="0"/>
                </a:cubicBezTo>
                <a:cubicBezTo>
                  <a:pt x="811929" y="-30767"/>
                  <a:pt x="869904" y="55655"/>
                  <a:pt x="1060430" y="0"/>
                </a:cubicBezTo>
                <a:cubicBezTo>
                  <a:pt x="1250956" y="-55655"/>
                  <a:pt x="1465702" y="6284"/>
                  <a:pt x="1628486" y="0"/>
                </a:cubicBezTo>
                <a:cubicBezTo>
                  <a:pt x="1791270" y="-6284"/>
                  <a:pt x="1990570" y="24360"/>
                  <a:pt x="2164387" y="0"/>
                </a:cubicBezTo>
                <a:cubicBezTo>
                  <a:pt x="2338204" y="-24360"/>
                  <a:pt x="2568182" y="66497"/>
                  <a:pt x="2764597" y="0"/>
                </a:cubicBezTo>
                <a:cubicBezTo>
                  <a:pt x="2961012" y="-66497"/>
                  <a:pt x="3138280" y="54321"/>
                  <a:pt x="3332652" y="0"/>
                </a:cubicBezTo>
                <a:cubicBezTo>
                  <a:pt x="3413943" y="2164"/>
                  <a:pt x="3453338" y="59402"/>
                  <a:pt x="3449896" y="117244"/>
                </a:cubicBezTo>
                <a:cubicBezTo>
                  <a:pt x="3476084" y="269104"/>
                  <a:pt x="3413204" y="374348"/>
                  <a:pt x="3449896" y="586207"/>
                </a:cubicBezTo>
                <a:cubicBezTo>
                  <a:pt x="3445133" y="638059"/>
                  <a:pt x="3404616" y="699689"/>
                  <a:pt x="3332652" y="703451"/>
                </a:cubicBezTo>
                <a:cubicBezTo>
                  <a:pt x="3172119" y="753645"/>
                  <a:pt x="2964485" y="673188"/>
                  <a:pt x="2796751" y="703451"/>
                </a:cubicBezTo>
                <a:cubicBezTo>
                  <a:pt x="2629017" y="733714"/>
                  <a:pt x="2404955" y="644227"/>
                  <a:pt x="2228695" y="703451"/>
                </a:cubicBezTo>
                <a:cubicBezTo>
                  <a:pt x="2052435" y="762675"/>
                  <a:pt x="1848523" y="658197"/>
                  <a:pt x="1628486" y="703451"/>
                </a:cubicBezTo>
                <a:cubicBezTo>
                  <a:pt x="1408449" y="748705"/>
                  <a:pt x="1260805" y="693118"/>
                  <a:pt x="1124739" y="703451"/>
                </a:cubicBezTo>
                <a:cubicBezTo>
                  <a:pt x="988673" y="713784"/>
                  <a:pt x="744330" y="683731"/>
                  <a:pt x="620991" y="703451"/>
                </a:cubicBezTo>
                <a:cubicBezTo>
                  <a:pt x="497652" y="723171"/>
                  <a:pt x="338274" y="692079"/>
                  <a:pt x="117244" y="703451"/>
                </a:cubicBezTo>
                <a:cubicBezTo>
                  <a:pt x="60645" y="694773"/>
                  <a:pt x="-741" y="649575"/>
                  <a:pt x="0" y="586207"/>
                </a:cubicBezTo>
                <a:cubicBezTo>
                  <a:pt x="-27361" y="404579"/>
                  <a:pt x="51422" y="228303"/>
                  <a:pt x="0" y="117244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b="1" dirty="0">
                <a:solidFill>
                  <a:srgbClr val="FF0000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تمرين على الاختبار </a:t>
            </a:r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F0AD8D-211B-F81C-14CB-CDA71EF73C34}"/>
              </a:ext>
            </a:extLst>
          </p:cNvPr>
          <p:cNvCxnSpPr/>
          <p:nvPr/>
        </p:nvCxnSpPr>
        <p:spPr>
          <a:xfrm flipH="1">
            <a:off x="6563032" y="2492477"/>
            <a:ext cx="3023420" cy="781665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157B4C-FE03-AF1E-1611-88833B1BE72E}"/>
              </a:ext>
            </a:extLst>
          </p:cNvPr>
          <p:cNvCxnSpPr>
            <a:cxnSpLocks/>
          </p:cNvCxnSpPr>
          <p:nvPr/>
        </p:nvCxnSpPr>
        <p:spPr>
          <a:xfrm flipH="1" flipV="1">
            <a:off x="6695768" y="2507226"/>
            <a:ext cx="3456039" cy="447367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13FD04-9526-3CD3-4339-D80D3AB41B97}"/>
              </a:ext>
            </a:extLst>
          </p:cNvPr>
          <p:cNvCxnSpPr>
            <a:cxnSpLocks/>
          </p:cNvCxnSpPr>
          <p:nvPr/>
        </p:nvCxnSpPr>
        <p:spPr>
          <a:xfrm flipH="1" flipV="1">
            <a:off x="6666271" y="2890684"/>
            <a:ext cx="2890684" cy="36871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8F722490-6AC3-C794-E036-AE5F629B7F6F}"/>
              </a:ext>
            </a:extLst>
          </p:cNvPr>
          <p:cNvSpPr/>
          <p:nvPr/>
        </p:nvSpPr>
        <p:spPr>
          <a:xfrm>
            <a:off x="4719484" y="5796116"/>
            <a:ext cx="2168013" cy="663678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6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ED3D-9DB9-F724-1988-155E80354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261FF43-810A-5BDC-C76B-9372E4437AD4}"/>
              </a:ext>
            </a:extLst>
          </p:cNvPr>
          <p:cNvSpPr/>
          <p:nvPr/>
        </p:nvSpPr>
        <p:spPr>
          <a:xfrm>
            <a:off x="2828261" y="2179674"/>
            <a:ext cx="7006856" cy="2349796"/>
          </a:xfrm>
          <a:custGeom>
            <a:avLst/>
            <a:gdLst>
              <a:gd name="connsiteX0" fmla="*/ 0 w 7006856"/>
              <a:gd name="connsiteY0" fmla="*/ 391640 h 2349796"/>
              <a:gd name="connsiteX1" fmla="*/ 391640 w 7006856"/>
              <a:gd name="connsiteY1" fmla="*/ 0 h 2349796"/>
              <a:gd name="connsiteX2" fmla="*/ 895184 w 7006856"/>
              <a:gd name="connsiteY2" fmla="*/ 0 h 2349796"/>
              <a:gd name="connsiteX3" fmla="*/ 1398728 w 7006856"/>
              <a:gd name="connsiteY3" fmla="*/ 0 h 2349796"/>
              <a:gd name="connsiteX4" fmla="*/ 1902272 w 7006856"/>
              <a:gd name="connsiteY4" fmla="*/ 0 h 2349796"/>
              <a:gd name="connsiteX5" fmla="*/ 2343580 w 7006856"/>
              <a:gd name="connsiteY5" fmla="*/ 0 h 2349796"/>
              <a:gd name="connsiteX6" fmla="*/ 2784888 w 7006856"/>
              <a:gd name="connsiteY6" fmla="*/ 0 h 2349796"/>
              <a:gd name="connsiteX7" fmla="*/ 3288432 w 7006856"/>
              <a:gd name="connsiteY7" fmla="*/ 0 h 2349796"/>
              <a:gd name="connsiteX8" fmla="*/ 3916447 w 7006856"/>
              <a:gd name="connsiteY8" fmla="*/ 0 h 2349796"/>
              <a:gd name="connsiteX9" fmla="*/ 4606698 w 7006856"/>
              <a:gd name="connsiteY9" fmla="*/ 0 h 2349796"/>
              <a:gd name="connsiteX10" fmla="*/ 4985771 w 7006856"/>
              <a:gd name="connsiteY10" fmla="*/ 0 h 2349796"/>
              <a:gd name="connsiteX11" fmla="*/ 5676022 w 7006856"/>
              <a:gd name="connsiteY11" fmla="*/ 0 h 2349796"/>
              <a:gd name="connsiteX12" fmla="*/ 6615216 w 7006856"/>
              <a:gd name="connsiteY12" fmla="*/ 0 h 2349796"/>
              <a:gd name="connsiteX13" fmla="*/ 7006856 w 7006856"/>
              <a:gd name="connsiteY13" fmla="*/ 391640 h 2349796"/>
              <a:gd name="connsiteX14" fmla="*/ 7006856 w 7006856"/>
              <a:gd name="connsiteY14" fmla="*/ 898147 h 2349796"/>
              <a:gd name="connsiteX15" fmla="*/ 7006856 w 7006856"/>
              <a:gd name="connsiteY15" fmla="*/ 1435984 h 2349796"/>
              <a:gd name="connsiteX16" fmla="*/ 7006856 w 7006856"/>
              <a:gd name="connsiteY16" fmla="*/ 1958156 h 2349796"/>
              <a:gd name="connsiteX17" fmla="*/ 6615216 w 7006856"/>
              <a:gd name="connsiteY17" fmla="*/ 2349796 h 2349796"/>
              <a:gd name="connsiteX18" fmla="*/ 5924965 w 7006856"/>
              <a:gd name="connsiteY18" fmla="*/ 2349796 h 2349796"/>
              <a:gd name="connsiteX19" fmla="*/ 5545892 w 7006856"/>
              <a:gd name="connsiteY19" fmla="*/ 2349796 h 2349796"/>
              <a:gd name="connsiteX20" fmla="*/ 5104584 w 7006856"/>
              <a:gd name="connsiteY20" fmla="*/ 2349796 h 2349796"/>
              <a:gd name="connsiteX21" fmla="*/ 4538805 w 7006856"/>
              <a:gd name="connsiteY21" fmla="*/ 2349796 h 2349796"/>
              <a:gd name="connsiteX22" fmla="*/ 4159732 w 7006856"/>
              <a:gd name="connsiteY22" fmla="*/ 2349796 h 2349796"/>
              <a:gd name="connsiteX23" fmla="*/ 3780660 w 7006856"/>
              <a:gd name="connsiteY23" fmla="*/ 2349796 h 2349796"/>
              <a:gd name="connsiteX24" fmla="*/ 3152645 w 7006856"/>
              <a:gd name="connsiteY24" fmla="*/ 2349796 h 2349796"/>
              <a:gd name="connsiteX25" fmla="*/ 2586865 w 7006856"/>
              <a:gd name="connsiteY25" fmla="*/ 2349796 h 2349796"/>
              <a:gd name="connsiteX26" fmla="*/ 2083321 w 7006856"/>
              <a:gd name="connsiteY26" fmla="*/ 2349796 h 2349796"/>
              <a:gd name="connsiteX27" fmla="*/ 1579777 w 7006856"/>
              <a:gd name="connsiteY27" fmla="*/ 2349796 h 2349796"/>
              <a:gd name="connsiteX28" fmla="*/ 1013998 w 7006856"/>
              <a:gd name="connsiteY28" fmla="*/ 2349796 h 2349796"/>
              <a:gd name="connsiteX29" fmla="*/ 391640 w 7006856"/>
              <a:gd name="connsiteY29" fmla="*/ 2349796 h 2349796"/>
              <a:gd name="connsiteX30" fmla="*/ 0 w 7006856"/>
              <a:gd name="connsiteY30" fmla="*/ 1958156 h 2349796"/>
              <a:gd name="connsiteX31" fmla="*/ 0 w 7006856"/>
              <a:gd name="connsiteY31" fmla="*/ 1404654 h 2349796"/>
              <a:gd name="connsiteX32" fmla="*/ 0 w 7006856"/>
              <a:gd name="connsiteY32" fmla="*/ 866817 h 2349796"/>
              <a:gd name="connsiteX33" fmla="*/ 0 w 7006856"/>
              <a:gd name="connsiteY33" fmla="*/ 391640 h 2349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7006856" h="2349796" fill="none" extrusionOk="0">
                <a:moveTo>
                  <a:pt x="0" y="391640"/>
                </a:moveTo>
                <a:cubicBezTo>
                  <a:pt x="25275" y="196055"/>
                  <a:pt x="136878" y="26820"/>
                  <a:pt x="391640" y="0"/>
                </a:cubicBezTo>
                <a:cubicBezTo>
                  <a:pt x="637734" y="-6406"/>
                  <a:pt x="670220" y="59587"/>
                  <a:pt x="895184" y="0"/>
                </a:cubicBezTo>
                <a:cubicBezTo>
                  <a:pt x="1120148" y="-59587"/>
                  <a:pt x="1212092" y="53312"/>
                  <a:pt x="1398728" y="0"/>
                </a:cubicBezTo>
                <a:cubicBezTo>
                  <a:pt x="1585364" y="-53312"/>
                  <a:pt x="1703902" y="36237"/>
                  <a:pt x="1902272" y="0"/>
                </a:cubicBezTo>
                <a:cubicBezTo>
                  <a:pt x="2100642" y="-36237"/>
                  <a:pt x="2174029" y="2464"/>
                  <a:pt x="2343580" y="0"/>
                </a:cubicBezTo>
                <a:cubicBezTo>
                  <a:pt x="2513131" y="-2464"/>
                  <a:pt x="2616474" y="24525"/>
                  <a:pt x="2784888" y="0"/>
                </a:cubicBezTo>
                <a:cubicBezTo>
                  <a:pt x="2953302" y="-24525"/>
                  <a:pt x="3082917" y="42615"/>
                  <a:pt x="3288432" y="0"/>
                </a:cubicBezTo>
                <a:cubicBezTo>
                  <a:pt x="3493947" y="-42615"/>
                  <a:pt x="3669724" y="31811"/>
                  <a:pt x="3916447" y="0"/>
                </a:cubicBezTo>
                <a:cubicBezTo>
                  <a:pt x="4163171" y="-31811"/>
                  <a:pt x="4417892" y="71506"/>
                  <a:pt x="4606698" y="0"/>
                </a:cubicBezTo>
                <a:cubicBezTo>
                  <a:pt x="4795504" y="-71506"/>
                  <a:pt x="4836893" y="16280"/>
                  <a:pt x="4985771" y="0"/>
                </a:cubicBezTo>
                <a:cubicBezTo>
                  <a:pt x="5134649" y="-16280"/>
                  <a:pt x="5481403" y="81269"/>
                  <a:pt x="5676022" y="0"/>
                </a:cubicBezTo>
                <a:cubicBezTo>
                  <a:pt x="5870641" y="-81269"/>
                  <a:pt x="6375939" y="87959"/>
                  <a:pt x="6615216" y="0"/>
                </a:cubicBezTo>
                <a:cubicBezTo>
                  <a:pt x="6802821" y="36524"/>
                  <a:pt x="6956640" y="177456"/>
                  <a:pt x="7006856" y="391640"/>
                </a:cubicBezTo>
                <a:cubicBezTo>
                  <a:pt x="7060569" y="592550"/>
                  <a:pt x="6997053" y="789048"/>
                  <a:pt x="7006856" y="898147"/>
                </a:cubicBezTo>
                <a:cubicBezTo>
                  <a:pt x="7016659" y="1007246"/>
                  <a:pt x="6971586" y="1304992"/>
                  <a:pt x="7006856" y="1435984"/>
                </a:cubicBezTo>
                <a:cubicBezTo>
                  <a:pt x="7042126" y="1566976"/>
                  <a:pt x="6988456" y="1702279"/>
                  <a:pt x="7006856" y="1958156"/>
                </a:cubicBezTo>
                <a:cubicBezTo>
                  <a:pt x="7030489" y="2145794"/>
                  <a:pt x="6834590" y="2336958"/>
                  <a:pt x="6615216" y="2349796"/>
                </a:cubicBezTo>
                <a:cubicBezTo>
                  <a:pt x="6405096" y="2407432"/>
                  <a:pt x="6139516" y="2312075"/>
                  <a:pt x="5924965" y="2349796"/>
                </a:cubicBezTo>
                <a:cubicBezTo>
                  <a:pt x="5710414" y="2387517"/>
                  <a:pt x="5630436" y="2313804"/>
                  <a:pt x="5545892" y="2349796"/>
                </a:cubicBezTo>
                <a:cubicBezTo>
                  <a:pt x="5461348" y="2385788"/>
                  <a:pt x="5280836" y="2320066"/>
                  <a:pt x="5104584" y="2349796"/>
                </a:cubicBezTo>
                <a:cubicBezTo>
                  <a:pt x="4928332" y="2379526"/>
                  <a:pt x="4758912" y="2304530"/>
                  <a:pt x="4538805" y="2349796"/>
                </a:cubicBezTo>
                <a:cubicBezTo>
                  <a:pt x="4318698" y="2395062"/>
                  <a:pt x="4285518" y="2305974"/>
                  <a:pt x="4159732" y="2349796"/>
                </a:cubicBezTo>
                <a:cubicBezTo>
                  <a:pt x="4033946" y="2393618"/>
                  <a:pt x="3878754" y="2317752"/>
                  <a:pt x="3780660" y="2349796"/>
                </a:cubicBezTo>
                <a:cubicBezTo>
                  <a:pt x="3682566" y="2381840"/>
                  <a:pt x="3410521" y="2319907"/>
                  <a:pt x="3152645" y="2349796"/>
                </a:cubicBezTo>
                <a:cubicBezTo>
                  <a:pt x="2894769" y="2379685"/>
                  <a:pt x="2850096" y="2318754"/>
                  <a:pt x="2586865" y="2349796"/>
                </a:cubicBezTo>
                <a:cubicBezTo>
                  <a:pt x="2323634" y="2380838"/>
                  <a:pt x="2328312" y="2305655"/>
                  <a:pt x="2083321" y="2349796"/>
                </a:cubicBezTo>
                <a:cubicBezTo>
                  <a:pt x="1838330" y="2393937"/>
                  <a:pt x="1824641" y="2307059"/>
                  <a:pt x="1579777" y="2349796"/>
                </a:cubicBezTo>
                <a:cubicBezTo>
                  <a:pt x="1334913" y="2392533"/>
                  <a:pt x="1127465" y="2321645"/>
                  <a:pt x="1013998" y="2349796"/>
                </a:cubicBezTo>
                <a:cubicBezTo>
                  <a:pt x="900531" y="2377947"/>
                  <a:pt x="584177" y="2276068"/>
                  <a:pt x="391640" y="2349796"/>
                </a:cubicBezTo>
                <a:cubicBezTo>
                  <a:pt x="180416" y="2339622"/>
                  <a:pt x="-16174" y="2179866"/>
                  <a:pt x="0" y="1958156"/>
                </a:cubicBezTo>
                <a:cubicBezTo>
                  <a:pt x="-16291" y="1714932"/>
                  <a:pt x="16672" y="1625715"/>
                  <a:pt x="0" y="1404654"/>
                </a:cubicBezTo>
                <a:cubicBezTo>
                  <a:pt x="-16672" y="1183593"/>
                  <a:pt x="49728" y="1107653"/>
                  <a:pt x="0" y="866817"/>
                </a:cubicBezTo>
                <a:cubicBezTo>
                  <a:pt x="-49728" y="625981"/>
                  <a:pt x="9571" y="595400"/>
                  <a:pt x="0" y="391640"/>
                </a:cubicBezTo>
                <a:close/>
              </a:path>
              <a:path w="7006856" h="2349796" stroke="0" extrusionOk="0">
                <a:moveTo>
                  <a:pt x="0" y="391640"/>
                </a:moveTo>
                <a:cubicBezTo>
                  <a:pt x="-38729" y="191920"/>
                  <a:pt x="226721" y="-4949"/>
                  <a:pt x="391640" y="0"/>
                </a:cubicBezTo>
                <a:cubicBezTo>
                  <a:pt x="535169" y="-10314"/>
                  <a:pt x="737201" y="48248"/>
                  <a:pt x="832948" y="0"/>
                </a:cubicBezTo>
                <a:cubicBezTo>
                  <a:pt x="928695" y="-48248"/>
                  <a:pt x="1155260" y="46667"/>
                  <a:pt x="1274256" y="0"/>
                </a:cubicBezTo>
                <a:cubicBezTo>
                  <a:pt x="1393252" y="-46667"/>
                  <a:pt x="1623187" y="5854"/>
                  <a:pt x="1902272" y="0"/>
                </a:cubicBezTo>
                <a:cubicBezTo>
                  <a:pt x="2181357" y="-5854"/>
                  <a:pt x="2244796" y="8023"/>
                  <a:pt x="2468051" y="0"/>
                </a:cubicBezTo>
                <a:cubicBezTo>
                  <a:pt x="2691306" y="-8023"/>
                  <a:pt x="2814022" y="61524"/>
                  <a:pt x="3158302" y="0"/>
                </a:cubicBezTo>
                <a:cubicBezTo>
                  <a:pt x="3502582" y="-61524"/>
                  <a:pt x="3409333" y="43424"/>
                  <a:pt x="3599611" y="0"/>
                </a:cubicBezTo>
                <a:cubicBezTo>
                  <a:pt x="3789889" y="-43424"/>
                  <a:pt x="3931100" y="12342"/>
                  <a:pt x="4165390" y="0"/>
                </a:cubicBezTo>
                <a:cubicBezTo>
                  <a:pt x="4399680" y="-12342"/>
                  <a:pt x="4445741" y="10644"/>
                  <a:pt x="4606698" y="0"/>
                </a:cubicBezTo>
                <a:cubicBezTo>
                  <a:pt x="4767655" y="-10644"/>
                  <a:pt x="4983653" y="52554"/>
                  <a:pt x="5234714" y="0"/>
                </a:cubicBezTo>
                <a:cubicBezTo>
                  <a:pt x="5485775" y="-52554"/>
                  <a:pt x="5716743" y="23763"/>
                  <a:pt x="5862729" y="0"/>
                </a:cubicBezTo>
                <a:cubicBezTo>
                  <a:pt x="6008715" y="-23763"/>
                  <a:pt x="6247915" y="7674"/>
                  <a:pt x="6615216" y="0"/>
                </a:cubicBezTo>
                <a:cubicBezTo>
                  <a:pt x="6857156" y="17391"/>
                  <a:pt x="6997238" y="159537"/>
                  <a:pt x="7006856" y="391640"/>
                </a:cubicBezTo>
                <a:cubicBezTo>
                  <a:pt x="7051783" y="555191"/>
                  <a:pt x="6961317" y="775790"/>
                  <a:pt x="7006856" y="882482"/>
                </a:cubicBezTo>
                <a:cubicBezTo>
                  <a:pt x="7052395" y="989174"/>
                  <a:pt x="7000363" y="1146761"/>
                  <a:pt x="7006856" y="1388989"/>
                </a:cubicBezTo>
                <a:cubicBezTo>
                  <a:pt x="7013349" y="1631217"/>
                  <a:pt x="6968611" y="1735901"/>
                  <a:pt x="7006856" y="1958156"/>
                </a:cubicBezTo>
                <a:cubicBezTo>
                  <a:pt x="7057608" y="2149867"/>
                  <a:pt x="6828009" y="2364121"/>
                  <a:pt x="6615216" y="2349796"/>
                </a:cubicBezTo>
                <a:cubicBezTo>
                  <a:pt x="6365746" y="2386502"/>
                  <a:pt x="6357183" y="2347806"/>
                  <a:pt x="6111672" y="2349796"/>
                </a:cubicBezTo>
                <a:cubicBezTo>
                  <a:pt x="5866161" y="2351786"/>
                  <a:pt x="5907845" y="2316018"/>
                  <a:pt x="5732600" y="2349796"/>
                </a:cubicBezTo>
                <a:cubicBezTo>
                  <a:pt x="5557355" y="2383574"/>
                  <a:pt x="5504124" y="2311812"/>
                  <a:pt x="5353527" y="2349796"/>
                </a:cubicBezTo>
                <a:cubicBezTo>
                  <a:pt x="5202930" y="2387780"/>
                  <a:pt x="4917886" y="2309379"/>
                  <a:pt x="4725512" y="2349796"/>
                </a:cubicBezTo>
                <a:cubicBezTo>
                  <a:pt x="4533138" y="2390213"/>
                  <a:pt x="4307290" y="2290826"/>
                  <a:pt x="4159732" y="2349796"/>
                </a:cubicBezTo>
                <a:cubicBezTo>
                  <a:pt x="4012174" y="2408766"/>
                  <a:pt x="3921214" y="2305051"/>
                  <a:pt x="3780660" y="2349796"/>
                </a:cubicBezTo>
                <a:cubicBezTo>
                  <a:pt x="3640106" y="2394541"/>
                  <a:pt x="3449825" y="2337857"/>
                  <a:pt x="3339352" y="2349796"/>
                </a:cubicBezTo>
                <a:cubicBezTo>
                  <a:pt x="3228879" y="2361735"/>
                  <a:pt x="3025247" y="2285710"/>
                  <a:pt x="2711337" y="2349796"/>
                </a:cubicBezTo>
                <a:cubicBezTo>
                  <a:pt x="2397428" y="2413882"/>
                  <a:pt x="2337253" y="2342573"/>
                  <a:pt x="2083321" y="2349796"/>
                </a:cubicBezTo>
                <a:cubicBezTo>
                  <a:pt x="1829389" y="2357019"/>
                  <a:pt x="1813559" y="2307194"/>
                  <a:pt x="1704249" y="2349796"/>
                </a:cubicBezTo>
                <a:cubicBezTo>
                  <a:pt x="1594939" y="2392398"/>
                  <a:pt x="1307667" y="2337911"/>
                  <a:pt x="1076233" y="2349796"/>
                </a:cubicBezTo>
                <a:cubicBezTo>
                  <a:pt x="844799" y="2361681"/>
                  <a:pt x="556631" y="2302710"/>
                  <a:pt x="391640" y="2349796"/>
                </a:cubicBezTo>
                <a:cubicBezTo>
                  <a:pt x="168184" y="2353269"/>
                  <a:pt x="-19700" y="2194651"/>
                  <a:pt x="0" y="1958156"/>
                </a:cubicBezTo>
                <a:cubicBezTo>
                  <a:pt x="-16647" y="1741697"/>
                  <a:pt x="40921" y="1670435"/>
                  <a:pt x="0" y="1482979"/>
                </a:cubicBezTo>
                <a:cubicBezTo>
                  <a:pt x="-40921" y="1295523"/>
                  <a:pt x="196" y="1045801"/>
                  <a:pt x="0" y="929477"/>
                </a:cubicBezTo>
                <a:cubicBezTo>
                  <a:pt x="-196" y="813153"/>
                  <a:pt x="43653" y="607594"/>
                  <a:pt x="0" y="39164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000" dirty="0">
                <a:latin typeface="GE SS Text Bold" panose="020A0503020102020204" pitchFamily="18" charset="-78"/>
                <a:ea typeface="GE SS Text Bold" panose="020A0503020102020204" pitchFamily="18" charset="-78"/>
                <a:cs typeface="GE SS Text Bold" panose="020A0503020102020204" pitchFamily="18" charset="-78"/>
              </a:rPr>
              <a:t>الأسئلة الموضوعية </a:t>
            </a:r>
            <a:endParaRPr lang="en-US" sz="6000" dirty="0">
              <a:latin typeface="GE SS Text Bold" panose="020A0503020102020204" pitchFamily="18" charset="-78"/>
              <a:ea typeface="GE SS Text Bold" panose="020A0503020102020204" pitchFamily="18" charset="-78"/>
              <a:cs typeface="GE SS Text Bold" panose="020A0503020102020204" pitchFamily="18" charset="-78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565D56B-4C6F-0A1A-4213-D59347DE5CFF}"/>
              </a:ext>
            </a:extLst>
          </p:cNvPr>
          <p:cNvSpPr/>
          <p:nvPr/>
        </p:nvSpPr>
        <p:spPr>
          <a:xfrm>
            <a:off x="1807535" y="4722991"/>
            <a:ext cx="8237020" cy="703451"/>
          </a:xfrm>
          <a:custGeom>
            <a:avLst/>
            <a:gdLst>
              <a:gd name="connsiteX0" fmla="*/ 0 w 8237020"/>
              <a:gd name="connsiteY0" fmla="*/ 117244 h 703451"/>
              <a:gd name="connsiteX1" fmla="*/ 117244 w 8237020"/>
              <a:gd name="connsiteY1" fmla="*/ 0 h 703451"/>
              <a:gd name="connsiteX2" fmla="*/ 528803 w 8237020"/>
              <a:gd name="connsiteY2" fmla="*/ 0 h 703451"/>
              <a:gd name="connsiteX3" fmla="*/ 940362 w 8237020"/>
              <a:gd name="connsiteY3" fmla="*/ 0 h 703451"/>
              <a:gd name="connsiteX4" fmla="*/ 1591996 w 8237020"/>
              <a:gd name="connsiteY4" fmla="*/ 0 h 703451"/>
              <a:gd name="connsiteX5" fmla="*/ 2163606 w 8237020"/>
              <a:gd name="connsiteY5" fmla="*/ 0 h 703451"/>
              <a:gd name="connsiteX6" fmla="*/ 2895266 w 8237020"/>
              <a:gd name="connsiteY6" fmla="*/ 0 h 703451"/>
              <a:gd name="connsiteX7" fmla="*/ 3306825 w 8237020"/>
              <a:gd name="connsiteY7" fmla="*/ 0 h 703451"/>
              <a:gd name="connsiteX8" fmla="*/ 3878434 w 8237020"/>
              <a:gd name="connsiteY8" fmla="*/ 0 h 703451"/>
              <a:gd name="connsiteX9" fmla="*/ 4289993 w 8237020"/>
              <a:gd name="connsiteY9" fmla="*/ 0 h 703451"/>
              <a:gd name="connsiteX10" fmla="*/ 4941628 w 8237020"/>
              <a:gd name="connsiteY10" fmla="*/ 0 h 703451"/>
              <a:gd name="connsiteX11" fmla="*/ 5593262 w 8237020"/>
              <a:gd name="connsiteY11" fmla="*/ 0 h 703451"/>
              <a:gd name="connsiteX12" fmla="*/ 6324922 w 8237020"/>
              <a:gd name="connsiteY12" fmla="*/ 0 h 703451"/>
              <a:gd name="connsiteX13" fmla="*/ 7056582 w 8237020"/>
              <a:gd name="connsiteY13" fmla="*/ 0 h 703451"/>
              <a:gd name="connsiteX14" fmla="*/ 8119776 w 8237020"/>
              <a:gd name="connsiteY14" fmla="*/ 0 h 703451"/>
              <a:gd name="connsiteX15" fmla="*/ 8237020 w 8237020"/>
              <a:gd name="connsiteY15" fmla="*/ 117244 h 703451"/>
              <a:gd name="connsiteX16" fmla="*/ 8237020 w 8237020"/>
              <a:gd name="connsiteY16" fmla="*/ 586207 h 703451"/>
              <a:gd name="connsiteX17" fmla="*/ 8119776 w 8237020"/>
              <a:gd name="connsiteY17" fmla="*/ 703451 h 703451"/>
              <a:gd name="connsiteX18" fmla="*/ 7628192 w 8237020"/>
              <a:gd name="connsiteY18" fmla="*/ 703451 h 703451"/>
              <a:gd name="connsiteX19" fmla="*/ 7296658 w 8237020"/>
              <a:gd name="connsiteY19" fmla="*/ 703451 h 703451"/>
              <a:gd name="connsiteX20" fmla="*/ 6965125 w 8237020"/>
              <a:gd name="connsiteY20" fmla="*/ 703451 h 703451"/>
              <a:gd name="connsiteX21" fmla="*/ 6313490 w 8237020"/>
              <a:gd name="connsiteY21" fmla="*/ 703451 h 703451"/>
              <a:gd name="connsiteX22" fmla="*/ 5741881 w 8237020"/>
              <a:gd name="connsiteY22" fmla="*/ 703451 h 703451"/>
              <a:gd name="connsiteX23" fmla="*/ 5410347 w 8237020"/>
              <a:gd name="connsiteY23" fmla="*/ 703451 h 703451"/>
              <a:gd name="connsiteX24" fmla="*/ 4998789 w 8237020"/>
              <a:gd name="connsiteY24" fmla="*/ 703451 h 703451"/>
              <a:gd name="connsiteX25" fmla="*/ 4347154 w 8237020"/>
              <a:gd name="connsiteY25" fmla="*/ 703451 h 703451"/>
              <a:gd name="connsiteX26" fmla="*/ 3695519 w 8237020"/>
              <a:gd name="connsiteY26" fmla="*/ 703451 h 703451"/>
              <a:gd name="connsiteX27" fmla="*/ 3363986 w 8237020"/>
              <a:gd name="connsiteY27" fmla="*/ 703451 h 703451"/>
              <a:gd name="connsiteX28" fmla="*/ 2712351 w 8237020"/>
              <a:gd name="connsiteY28" fmla="*/ 703451 h 703451"/>
              <a:gd name="connsiteX29" fmla="*/ 2300792 w 8237020"/>
              <a:gd name="connsiteY29" fmla="*/ 703451 h 703451"/>
              <a:gd name="connsiteX30" fmla="*/ 1969259 w 8237020"/>
              <a:gd name="connsiteY30" fmla="*/ 703451 h 703451"/>
              <a:gd name="connsiteX31" fmla="*/ 1557700 w 8237020"/>
              <a:gd name="connsiteY31" fmla="*/ 703451 h 703451"/>
              <a:gd name="connsiteX32" fmla="*/ 1146141 w 8237020"/>
              <a:gd name="connsiteY32" fmla="*/ 703451 h 703451"/>
              <a:gd name="connsiteX33" fmla="*/ 117244 w 8237020"/>
              <a:gd name="connsiteY33" fmla="*/ 703451 h 703451"/>
              <a:gd name="connsiteX34" fmla="*/ 0 w 8237020"/>
              <a:gd name="connsiteY34" fmla="*/ 586207 h 703451"/>
              <a:gd name="connsiteX35" fmla="*/ 0 w 8237020"/>
              <a:gd name="connsiteY35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37020" h="703451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258913" y="-24950"/>
                  <a:pt x="330335" y="41575"/>
                  <a:pt x="528803" y="0"/>
                </a:cubicBezTo>
                <a:cubicBezTo>
                  <a:pt x="727271" y="-41575"/>
                  <a:pt x="828970" y="49191"/>
                  <a:pt x="940362" y="0"/>
                </a:cubicBezTo>
                <a:cubicBezTo>
                  <a:pt x="1051754" y="-49191"/>
                  <a:pt x="1451446" y="65533"/>
                  <a:pt x="1591996" y="0"/>
                </a:cubicBezTo>
                <a:cubicBezTo>
                  <a:pt x="1732546" y="-65533"/>
                  <a:pt x="2018731" y="35128"/>
                  <a:pt x="2163606" y="0"/>
                </a:cubicBezTo>
                <a:cubicBezTo>
                  <a:pt x="2308481" y="-35128"/>
                  <a:pt x="2589544" y="41200"/>
                  <a:pt x="2895266" y="0"/>
                </a:cubicBezTo>
                <a:cubicBezTo>
                  <a:pt x="3200988" y="-41200"/>
                  <a:pt x="3104607" y="41715"/>
                  <a:pt x="3306825" y="0"/>
                </a:cubicBezTo>
                <a:cubicBezTo>
                  <a:pt x="3509043" y="-41715"/>
                  <a:pt x="3703064" y="67833"/>
                  <a:pt x="3878434" y="0"/>
                </a:cubicBezTo>
                <a:cubicBezTo>
                  <a:pt x="4053804" y="-67833"/>
                  <a:pt x="4198728" y="32385"/>
                  <a:pt x="4289993" y="0"/>
                </a:cubicBezTo>
                <a:cubicBezTo>
                  <a:pt x="4381258" y="-32385"/>
                  <a:pt x="4738659" y="43381"/>
                  <a:pt x="4941628" y="0"/>
                </a:cubicBezTo>
                <a:cubicBezTo>
                  <a:pt x="5144597" y="-43381"/>
                  <a:pt x="5316693" y="11569"/>
                  <a:pt x="5593262" y="0"/>
                </a:cubicBezTo>
                <a:cubicBezTo>
                  <a:pt x="5869831" y="-11569"/>
                  <a:pt x="6064547" y="79652"/>
                  <a:pt x="6324922" y="0"/>
                </a:cubicBezTo>
                <a:cubicBezTo>
                  <a:pt x="6585297" y="-79652"/>
                  <a:pt x="6793790" y="81241"/>
                  <a:pt x="7056582" y="0"/>
                </a:cubicBezTo>
                <a:cubicBezTo>
                  <a:pt x="7319374" y="-81241"/>
                  <a:pt x="7611145" y="32620"/>
                  <a:pt x="8119776" y="0"/>
                </a:cubicBezTo>
                <a:cubicBezTo>
                  <a:pt x="8183532" y="-2281"/>
                  <a:pt x="8235725" y="62021"/>
                  <a:pt x="8237020" y="117244"/>
                </a:cubicBezTo>
                <a:cubicBezTo>
                  <a:pt x="8240384" y="246730"/>
                  <a:pt x="8210155" y="380596"/>
                  <a:pt x="8237020" y="586207"/>
                </a:cubicBezTo>
                <a:cubicBezTo>
                  <a:pt x="8245842" y="646685"/>
                  <a:pt x="8183217" y="708811"/>
                  <a:pt x="8119776" y="703451"/>
                </a:cubicBezTo>
                <a:cubicBezTo>
                  <a:pt x="7906572" y="705878"/>
                  <a:pt x="7799661" y="677314"/>
                  <a:pt x="7628192" y="703451"/>
                </a:cubicBezTo>
                <a:cubicBezTo>
                  <a:pt x="7456723" y="729588"/>
                  <a:pt x="7379943" y="703451"/>
                  <a:pt x="7296658" y="703451"/>
                </a:cubicBezTo>
                <a:cubicBezTo>
                  <a:pt x="7213373" y="703451"/>
                  <a:pt x="7061741" y="687350"/>
                  <a:pt x="6965125" y="703451"/>
                </a:cubicBezTo>
                <a:cubicBezTo>
                  <a:pt x="6868509" y="719552"/>
                  <a:pt x="6621419" y="645325"/>
                  <a:pt x="6313490" y="703451"/>
                </a:cubicBezTo>
                <a:cubicBezTo>
                  <a:pt x="6005561" y="761577"/>
                  <a:pt x="5895986" y="680219"/>
                  <a:pt x="5741881" y="703451"/>
                </a:cubicBezTo>
                <a:cubicBezTo>
                  <a:pt x="5587776" y="726683"/>
                  <a:pt x="5537251" y="698339"/>
                  <a:pt x="5410347" y="703451"/>
                </a:cubicBezTo>
                <a:cubicBezTo>
                  <a:pt x="5283443" y="708563"/>
                  <a:pt x="5174662" y="681486"/>
                  <a:pt x="4998789" y="703451"/>
                </a:cubicBezTo>
                <a:cubicBezTo>
                  <a:pt x="4822916" y="725416"/>
                  <a:pt x="4516896" y="626078"/>
                  <a:pt x="4347154" y="703451"/>
                </a:cubicBezTo>
                <a:cubicBezTo>
                  <a:pt x="4177413" y="780824"/>
                  <a:pt x="4017359" y="633929"/>
                  <a:pt x="3695519" y="703451"/>
                </a:cubicBezTo>
                <a:cubicBezTo>
                  <a:pt x="3373679" y="772973"/>
                  <a:pt x="3448668" y="683762"/>
                  <a:pt x="3363986" y="703451"/>
                </a:cubicBezTo>
                <a:cubicBezTo>
                  <a:pt x="3279304" y="723140"/>
                  <a:pt x="2938739" y="685742"/>
                  <a:pt x="2712351" y="703451"/>
                </a:cubicBezTo>
                <a:cubicBezTo>
                  <a:pt x="2485964" y="721160"/>
                  <a:pt x="2409327" y="700465"/>
                  <a:pt x="2300792" y="703451"/>
                </a:cubicBezTo>
                <a:cubicBezTo>
                  <a:pt x="2192257" y="706437"/>
                  <a:pt x="2086554" y="670801"/>
                  <a:pt x="1969259" y="703451"/>
                </a:cubicBezTo>
                <a:cubicBezTo>
                  <a:pt x="1851964" y="736101"/>
                  <a:pt x="1745547" y="690957"/>
                  <a:pt x="1557700" y="703451"/>
                </a:cubicBezTo>
                <a:cubicBezTo>
                  <a:pt x="1369853" y="715945"/>
                  <a:pt x="1235122" y="671364"/>
                  <a:pt x="1146141" y="703451"/>
                </a:cubicBezTo>
                <a:cubicBezTo>
                  <a:pt x="1057160" y="735538"/>
                  <a:pt x="593152" y="683512"/>
                  <a:pt x="117244" y="703451"/>
                </a:cubicBezTo>
                <a:cubicBezTo>
                  <a:pt x="70651" y="703090"/>
                  <a:pt x="18334" y="651846"/>
                  <a:pt x="0" y="586207"/>
                </a:cubicBezTo>
                <a:cubicBezTo>
                  <a:pt x="-38448" y="475684"/>
                  <a:pt x="21134" y="259882"/>
                  <a:pt x="0" y="117244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60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الاختيار من متعدد </a:t>
            </a:r>
            <a:endParaRPr lang="en-US" sz="60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7960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F5CA1-03BD-85CF-27E8-2FE6BEF41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EA39772-B18D-E2AB-D755-2D931DF36EA0}"/>
              </a:ext>
            </a:extLst>
          </p:cNvPr>
          <p:cNvSpPr/>
          <p:nvPr/>
        </p:nvSpPr>
        <p:spPr>
          <a:xfrm>
            <a:off x="669851" y="1295409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31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4DB082-9ADE-8FEE-EEB1-F3F522E12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04" y="436926"/>
            <a:ext cx="10252553" cy="68771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17E1A02-94EB-45B9-0951-8A3536DEB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837042"/>
              </p:ext>
            </p:extLst>
          </p:nvPr>
        </p:nvGraphicFramePr>
        <p:xfrm>
          <a:off x="2032000" y="1825452"/>
          <a:ext cx="8128000" cy="466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ما العدد العشري الذي يمثل الجزء المظلل في النموذج 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0.3</a:t>
                      </a:r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ثلاثة أجزاء من عشرة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0.03 ثلاثة جزء من مئة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0.003 ثلاثة جزء من ألف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3.0 ثلاثة آحاد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7979F54-311E-2D7A-2EB9-6DFED83DBD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710" t="14566" r="1329" b="26844"/>
          <a:stretch/>
        </p:blipFill>
        <p:spPr>
          <a:xfrm>
            <a:off x="2987749" y="1921149"/>
            <a:ext cx="2163724" cy="2604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FF2D62A-8166-063A-20C5-E7D9566880F5}"/>
              </a:ext>
            </a:extLst>
          </p:cNvPr>
          <p:cNvSpPr/>
          <p:nvPr/>
        </p:nvSpPr>
        <p:spPr>
          <a:xfrm>
            <a:off x="2153265" y="4689987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58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98918-4D44-069D-8417-510464482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0A0601F-B9FC-55F0-92AF-C465C9C7CAC6}"/>
              </a:ext>
            </a:extLst>
          </p:cNvPr>
          <p:cNvSpPr/>
          <p:nvPr/>
        </p:nvSpPr>
        <p:spPr>
          <a:xfrm>
            <a:off x="669851" y="1295409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31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7D55C2-DBA4-2652-0137-F221BFE82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04" y="436926"/>
            <a:ext cx="10252553" cy="68771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DF4434D-54E8-CB0B-58EB-C34063E87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601570"/>
              </p:ext>
            </p:extLst>
          </p:nvPr>
        </p:nvGraphicFramePr>
        <p:xfrm>
          <a:off x="2032000" y="1825452"/>
          <a:ext cx="8128000" cy="466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ما العدد العشري الذي يمثل الجزء المظلل في النموذج 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0.9</a:t>
                      </a:r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تسعة جزء من عشرة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0.99 تسعة وتسعون جُزءا من مئة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0.099 تسعة وتسعون جزء من ألف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9.9 تسعة آحاد وتسعة جزء من عشرة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A6E23D0-E1BF-58BA-44C4-9DD11707E8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791" t="631" r="1133" b="30573"/>
          <a:stretch/>
        </p:blipFill>
        <p:spPr>
          <a:xfrm>
            <a:off x="2808515" y="1879882"/>
            <a:ext cx="2077146" cy="2724614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F9A22E85-014D-95E9-9ABA-F8293F0B7F1A}"/>
              </a:ext>
            </a:extLst>
          </p:cNvPr>
          <p:cNvSpPr/>
          <p:nvPr/>
        </p:nvSpPr>
        <p:spPr>
          <a:xfrm>
            <a:off x="2153265" y="5132435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07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84308-AA59-1BED-572B-3EDDD7391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33D1A65-6457-C663-43AF-716BE2AE04CE}"/>
              </a:ext>
            </a:extLst>
          </p:cNvPr>
          <p:cNvSpPr/>
          <p:nvPr/>
        </p:nvSpPr>
        <p:spPr>
          <a:xfrm>
            <a:off x="669851" y="1295409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31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22BD00-79A4-44BC-F989-F165069EC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04" y="436926"/>
            <a:ext cx="10252553" cy="68771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58EC827-0D16-011D-0226-68B9F3DF2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406774"/>
              </p:ext>
            </p:extLst>
          </p:nvPr>
        </p:nvGraphicFramePr>
        <p:xfrm>
          <a:off x="2032000" y="1825452"/>
          <a:ext cx="8128000" cy="466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ما العدد العشري الذي يمثل الجزء المظلل في النموذج 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0.51</a:t>
                      </a:r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واحد وخمسون جزء من مئة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51.0 واحد وخمسون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0.051 واحد وخمسون جزءا من ألف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5.1 خمسة آحاد وواحد جزء من عشرة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9CD3BFF-AF49-A4CD-24A9-9A5BF2A3F2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495" t="2675" r="50541" b="26259"/>
          <a:stretch/>
        </p:blipFill>
        <p:spPr>
          <a:xfrm>
            <a:off x="2849526" y="1862200"/>
            <a:ext cx="2371060" cy="2731653"/>
          </a:xfrm>
          <a:prstGeom prst="rect">
            <a:avLst/>
          </a:prstGeom>
          <a:ln>
            <a:noFill/>
          </a:ln>
          <a:effectLst/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2386451-8F95-FE7B-28ED-A49DBA52635E}"/>
              </a:ext>
            </a:extLst>
          </p:cNvPr>
          <p:cNvSpPr/>
          <p:nvPr/>
        </p:nvSpPr>
        <p:spPr>
          <a:xfrm>
            <a:off x="2153265" y="5604387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93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54C24-4AF0-55AA-ED9A-4C8C7238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9261EC-B85D-93BE-117A-B4E7E73893E5}"/>
              </a:ext>
            </a:extLst>
          </p:cNvPr>
          <p:cNvSpPr/>
          <p:nvPr/>
        </p:nvSpPr>
        <p:spPr>
          <a:xfrm>
            <a:off x="669851" y="1295409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31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5E8A06-0122-9EE1-2B6F-6EA95C968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904" y="436926"/>
            <a:ext cx="10252553" cy="68771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DDDD11-8DBE-B896-3610-24F474ADC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375318"/>
              </p:ext>
            </p:extLst>
          </p:nvPr>
        </p:nvGraphicFramePr>
        <p:xfrm>
          <a:off x="2032000" y="1825452"/>
          <a:ext cx="8128000" cy="466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ما العدد العشري الذي يمثل الجزء المظلل في النموذج 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0.001</a:t>
                      </a:r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واحد جزءا من ألف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1.0 واحد آحاد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0.1 واحد جزء من عشرة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0.01 واحد جزء من مئة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34D2F90-021A-6A4B-96AA-B2A99D3DDA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267" r="51316" b="29013"/>
          <a:stretch/>
        </p:blipFill>
        <p:spPr>
          <a:xfrm>
            <a:off x="2836359" y="1922658"/>
            <a:ext cx="2204884" cy="2658869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87F18F5-0226-389A-9164-615B932F5BB6}"/>
              </a:ext>
            </a:extLst>
          </p:cNvPr>
          <p:cNvSpPr/>
          <p:nvPr/>
        </p:nvSpPr>
        <p:spPr>
          <a:xfrm>
            <a:off x="2153265" y="4689987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88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2637-6E8C-3CDE-B7E7-1DB726309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DBAD51B-4D01-9F6D-6E29-30BCFE0DBA1B}"/>
              </a:ext>
            </a:extLst>
          </p:cNvPr>
          <p:cNvSpPr/>
          <p:nvPr/>
        </p:nvSpPr>
        <p:spPr>
          <a:xfrm>
            <a:off x="789784" y="1117733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46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7124B7-2494-0DEE-A6D7-548961426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532913"/>
              </p:ext>
            </p:extLst>
          </p:nvPr>
        </p:nvGraphicFramePr>
        <p:xfrm>
          <a:off x="2021367" y="1825452"/>
          <a:ext cx="8128000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20 . سجل لاعب بيسبول متوسط عدد ضربات وصل إلى 0.334 في الموسم . اكتب هذا العدد بصيغة موسعة </a:t>
                      </a:r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× 4 +             × 3 +             × 3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                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ar-AE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ar-AE" sz="1800" dirty="0">
                          <a:solidFill>
                            <a:schemeClr val="tx1"/>
                          </a:solidFill>
                        </a:rPr>
                        <a:t>             × 4 +             × 3 +            × 3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1000× 4 + 100 × 3 + 10 × 3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1 × 4 + 10 × 3 + 100 × 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3553683-34E6-88F1-D865-B43FFC83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299252"/>
            <a:ext cx="10132828" cy="6527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6" name="مجموعة 13">
            <a:extLst>
              <a:ext uri="{FF2B5EF4-FFF2-40B4-BE49-F238E27FC236}">
                <a16:creationId xmlns:a16="http://schemas.microsoft.com/office/drawing/2014/main" id="{B791BD24-FE6E-9A97-071B-5D514925F2D7}"/>
              </a:ext>
            </a:extLst>
          </p:cNvPr>
          <p:cNvGrpSpPr/>
          <p:nvPr/>
        </p:nvGrpSpPr>
        <p:grpSpPr>
          <a:xfrm>
            <a:off x="5379072" y="3297695"/>
            <a:ext cx="1733640" cy="752286"/>
            <a:chOff x="780275" y="2058645"/>
            <a:chExt cx="2786063" cy="1095818"/>
          </a:xfrm>
        </p:grpSpPr>
        <p:sp>
          <p:nvSpPr>
            <p:cNvPr id="7" name="مربع نص 5">
              <a:extLst>
                <a:ext uri="{FF2B5EF4-FFF2-40B4-BE49-F238E27FC236}">
                  <a16:creationId xmlns:a16="http://schemas.microsoft.com/office/drawing/2014/main" id="{1FF23254-0E34-7B6D-251B-F0D53DBB2D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1000</a:t>
              </a:r>
            </a:p>
          </p:txBody>
        </p:sp>
        <p:sp>
          <p:nvSpPr>
            <p:cNvPr id="9" name="مربع نص 6">
              <a:extLst>
                <a:ext uri="{FF2B5EF4-FFF2-40B4-BE49-F238E27FC236}">
                  <a16:creationId xmlns:a16="http://schemas.microsoft.com/office/drawing/2014/main" id="{DB3843B8-A8CC-0FBC-A8D9-72812DE190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10" name="رابط مستقيم 63">
              <a:extLst>
                <a:ext uri="{FF2B5EF4-FFF2-40B4-BE49-F238E27FC236}">
                  <a16:creationId xmlns:a16="http://schemas.microsoft.com/office/drawing/2014/main" id="{E2B76F7A-7715-4864-3EAD-493CC5946D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مجموعة 13">
            <a:extLst>
              <a:ext uri="{FF2B5EF4-FFF2-40B4-BE49-F238E27FC236}">
                <a16:creationId xmlns:a16="http://schemas.microsoft.com/office/drawing/2014/main" id="{6602B3D1-2D33-08A1-F79B-7C95A30B5B46}"/>
              </a:ext>
            </a:extLst>
          </p:cNvPr>
          <p:cNvGrpSpPr/>
          <p:nvPr/>
        </p:nvGrpSpPr>
        <p:grpSpPr>
          <a:xfrm>
            <a:off x="3992611" y="3277262"/>
            <a:ext cx="1733640" cy="752286"/>
            <a:chOff x="780275" y="2058645"/>
            <a:chExt cx="2786063" cy="1095818"/>
          </a:xfrm>
        </p:grpSpPr>
        <p:sp>
          <p:nvSpPr>
            <p:cNvPr id="13" name="مربع نص 5">
              <a:extLst>
                <a:ext uri="{FF2B5EF4-FFF2-40B4-BE49-F238E27FC236}">
                  <a16:creationId xmlns:a16="http://schemas.microsoft.com/office/drawing/2014/main" id="{5CFD58A7-37E5-8779-7B67-6C42350155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100</a:t>
              </a:r>
            </a:p>
          </p:txBody>
        </p:sp>
        <p:sp>
          <p:nvSpPr>
            <p:cNvPr id="14" name="مربع نص 6">
              <a:extLst>
                <a:ext uri="{FF2B5EF4-FFF2-40B4-BE49-F238E27FC236}">
                  <a16:creationId xmlns:a16="http://schemas.microsoft.com/office/drawing/2014/main" id="{220A01DE-0203-0AE6-68AB-4C26597772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15" name="رابط مستقيم 63">
              <a:extLst>
                <a:ext uri="{FF2B5EF4-FFF2-40B4-BE49-F238E27FC236}">
                  <a16:creationId xmlns:a16="http://schemas.microsoft.com/office/drawing/2014/main" id="{8E560F46-8A23-391A-4ECB-F09A56FF47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مجموعة 13">
            <a:extLst>
              <a:ext uri="{FF2B5EF4-FFF2-40B4-BE49-F238E27FC236}">
                <a16:creationId xmlns:a16="http://schemas.microsoft.com/office/drawing/2014/main" id="{7DEE0710-6CF3-4A9F-3366-D922DD1ADF58}"/>
              </a:ext>
            </a:extLst>
          </p:cNvPr>
          <p:cNvGrpSpPr/>
          <p:nvPr/>
        </p:nvGrpSpPr>
        <p:grpSpPr>
          <a:xfrm>
            <a:off x="2644210" y="3290884"/>
            <a:ext cx="1733640" cy="752286"/>
            <a:chOff x="780275" y="2058645"/>
            <a:chExt cx="2786063" cy="1095818"/>
          </a:xfrm>
        </p:grpSpPr>
        <p:sp>
          <p:nvSpPr>
            <p:cNvPr id="17" name="مربع نص 5">
              <a:extLst>
                <a:ext uri="{FF2B5EF4-FFF2-40B4-BE49-F238E27FC236}">
                  <a16:creationId xmlns:a16="http://schemas.microsoft.com/office/drawing/2014/main" id="{4FA156D5-8CFA-BC6C-4C37-FE62D47BB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8" name="مربع نص 6">
              <a:extLst>
                <a:ext uri="{FF2B5EF4-FFF2-40B4-BE49-F238E27FC236}">
                  <a16:creationId xmlns:a16="http://schemas.microsoft.com/office/drawing/2014/main" id="{1496CCC5-AD58-861D-2294-25CD4A80F6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19" name="رابط مستقيم 63">
              <a:extLst>
                <a:ext uri="{FF2B5EF4-FFF2-40B4-BE49-F238E27FC236}">
                  <a16:creationId xmlns:a16="http://schemas.microsoft.com/office/drawing/2014/main" id="{5DB23955-563E-1550-A488-E02827A0A1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مجموعة 13">
            <a:extLst>
              <a:ext uri="{FF2B5EF4-FFF2-40B4-BE49-F238E27FC236}">
                <a16:creationId xmlns:a16="http://schemas.microsoft.com/office/drawing/2014/main" id="{05C47764-CAC7-0488-1219-81475ABE08E2}"/>
              </a:ext>
            </a:extLst>
          </p:cNvPr>
          <p:cNvGrpSpPr/>
          <p:nvPr/>
        </p:nvGrpSpPr>
        <p:grpSpPr>
          <a:xfrm>
            <a:off x="3965971" y="4547245"/>
            <a:ext cx="1733640" cy="752286"/>
            <a:chOff x="780275" y="2058645"/>
            <a:chExt cx="2786063" cy="1095818"/>
          </a:xfrm>
        </p:grpSpPr>
        <p:sp>
          <p:nvSpPr>
            <p:cNvPr id="21" name="مربع نص 5">
              <a:extLst>
                <a:ext uri="{FF2B5EF4-FFF2-40B4-BE49-F238E27FC236}">
                  <a16:creationId xmlns:a16="http://schemas.microsoft.com/office/drawing/2014/main" id="{1EB4899C-29BA-D21A-6F56-3190D0866D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22" name="مربع نص 6">
              <a:extLst>
                <a:ext uri="{FF2B5EF4-FFF2-40B4-BE49-F238E27FC236}">
                  <a16:creationId xmlns:a16="http://schemas.microsoft.com/office/drawing/2014/main" id="{B4EFF1F5-3B76-02ED-2542-FD76DA9766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23" name="رابط مستقيم 63">
              <a:extLst>
                <a:ext uri="{FF2B5EF4-FFF2-40B4-BE49-F238E27FC236}">
                  <a16:creationId xmlns:a16="http://schemas.microsoft.com/office/drawing/2014/main" id="{881279CF-3363-BC77-90B9-A4A1CD0772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مجموعة 13">
            <a:extLst>
              <a:ext uri="{FF2B5EF4-FFF2-40B4-BE49-F238E27FC236}">
                <a16:creationId xmlns:a16="http://schemas.microsoft.com/office/drawing/2014/main" id="{08771D75-B543-B3A3-0BC5-988F14F818E3}"/>
              </a:ext>
            </a:extLst>
          </p:cNvPr>
          <p:cNvGrpSpPr/>
          <p:nvPr/>
        </p:nvGrpSpPr>
        <p:grpSpPr>
          <a:xfrm>
            <a:off x="5277620" y="4567678"/>
            <a:ext cx="1733640" cy="752286"/>
            <a:chOff x="780275" y="2058645"/>
            <a:chExt cx="2786063" cy="1095818"/>
          </a:xfrm>
        </p:grpSpPr>
        <p:sp>
          <p:nvSpPr>
            <p:cNvPr id="25" name="مربع نص 5">
              <a:extLst>
                <a:ext uri="{FF2B5EF4-FFF2-40B4-BE49-F238E27FC236}">
                  <a16:creationId xmlns:a16="http://schemas.microsoft.com/office/drawing/2014/main" id="{20745EE2-C9E5-8FF7-BD6A-DC06BBC3A9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100</a:t>
              </a:r>
            </a:p>
          </p:txBody>
        </p:sp>
        <p:sp>
          <p:nvSpPr>
            <p:cNvPr id="26" name="مربع نص 6">
              <a:extLst>
                <a:ext uri="{FF2B5EF4-FFF2-40B4-BE49-F238E27FC236}">
                  <a16:creationId xmlns:a16="http://schemas.microsoft.com/office/drawing/2014/main" id="{1FB65D7C-491B-F5E9-02F2-1EAD722F5C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27" name="رابط مستقيم 63">
              <a:extLst>
                <a:ext uri="{FF2B5EF4-FFF2-40B4-BE49-F238E27FC236}">
                  <a16:creationId xmlns:a16="http://schemas.microsoft.com/office/drawing/2014/main" id="{D7390E5B-C7DA-97E0-68EF-F16D7E3812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مجموعة 13">
            <a:extLst>
              <a:ext uri="{FF2B5EF4-FFF2-40B4-BE49-F238E27FC236}">
                <a16:creationId xmlns:a16="http://schemas.microsoft.com/office/drawing/2014/main" id="{E43AFF41-5987-3605-9014-8147CEA07AF2}"/>
              </a:ext>
            </a:extLst>
          </p:cNvPr>
          <p:cNvGrpSpPr/>
          <p:nvPr/>
        </p:nvGrpSpPr>
        <p:grpSpPr>
          <a:xfrm>
            <a:off x="2629178" y="4556743"/>
            <a:ext cx="1733640" cy="752286"/>
            <a:chOff x="780275" y="2058645"/>
            <a:chExt cx="2786063" cy="1095818"/>
          </a:xfrm>
        </p:grpSpPr>
        <p:sp>
          <p:nvSpPr>
            <p:cNvPr id="29" name="مربع نص 5">
              <a:extLst>
                <a:ext uri="{FF2B5EF4-FFF2-40B4-BE49-F238E27FC236}">
                  <a16:creationId xmlns:a16="http://schemas.microsoft.com/office/drawing/2014/main" id="{44C80CA1-140E-0107-A2FA-A23C2E3812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1000</a:t>
              </a:r>
            </a:p>
          </p:txBody>
        </p:sp>
        <p:sp>
          <p:nvSpPr>
            <p:cNvPr id="30" name="مربع نص 6">
              <a:extLst>
                <a:ext uri="{FF2B5EF4-FFF2-40B4-BE49-F238E27FC236}">
                  <a16:creationId xmlns:a16="http://schemas.microsoft.com/office/drawing/2014/main" id="{7571972B-A3A8-8BEE-EA0A-2EA5CD9679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31" name="رابط مستقيم 63">
              <a:extLst>
                <a:ext uri="{FF2B5EF4-FFF2-40B4-BE49-F238E27FC236}">
                  <a16:creationId xmlns:a16="http://schemas.microsoft.com/office/drawing/2014/main" id="{520D2E7D-356B-B780-0DC2-8DC9EAEB98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86D6976-DBE7-41A4-B727-32AE4A91322F}"/>
              </a:ext>
            </a:extLst>
          </p:cNvPr>
          <p:cNvSpPr/>
          <p:nvPr/>
        </p:nvSpPr>
        <p:spPr>
          <a:xfrm>
            <a:off x="2109020" y="3642852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5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26810-B991-0108-17E3-9824BE081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7676B05-8F02-522F-36D7-421B6C938F96}"/>
              </a:ext>
            </a:extLst>
          </p:cNvPr>
          <p:cNvSpPr/>
          <p:nvPr/>
        </p:nvSpPr>
        <p:spPr>
          <a:xfrm>
            <a:off x="789784" y="1117733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46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FB4E3D-7FAD-9DDC-C77D-5A73498C3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982425"/>
              </p:ext>
            </p:extLst>
          </p:nvPr>
        </p:nvGraphicFramePr>
        <p:xfrm>
          <a:off x="2032000" y="1824941"/>
          <a:ext cx="8128000" cy="37261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24 .أي مما يلي غير مناسب؟ حوط العدد العشري الذي لا يتناسب مع الأعداد الثلاثة الأخرى.  </a:t>
                      </a:r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16417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خمسة وتسعة وثلاثون جزءاً من المئة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ar-AE" sz="105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(          × 9 ) + (           × 3 ) + 1 × 5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5.39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5 و 39 جزءاً من العشرة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875794A-1C36-EE12-5CAE-4A782BFDF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299252"/>
            <a:ext cx="10132828" cy="6527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20" name="مجموعة 13">
            <a:extLst>
              <a:ext uri="{FF2B5EF4-FFF2-40B4-BE49-F238E27FC236}">
                <a16:creationId xmlns:a16="http://schemas.microsoft.com/office/drawing/2014/main" id="{BA0C5057-E9DD-227B-F081-9AC371F92498}"/>
              </a:ext>
            </a:extLst>
          </p:cNvPr>
          <p:cNvGrpSpPr/>
          <p:nvPr/>
        </p:nvGrpSpPr>
        <p:grpSpPr>
          <a:xfrm>
            <a:off x="5986966" y="3695505"/>
            <a:ext cx="1733640" cy="752286"/>
            <a:chOff x="780275" y="2058645"/>
            <a:chExt cx="2786063" cy="1095818"/>
          </a:xfrm>
        </p:grpSpPr>
        <p:sp>
          <p:nvSpPr>
            <p:cNvPr id="21" name="مربع نص 5">
              <a:extLst>
                <a:ext uri="{FF2B5EF4-FFF2-40B4-BE49-F238E27FC236}">
                  <a16:creationId xmlns:a16="http://schemas.microsoft.com/office/drawing/2014/main" id="{7A61B837-AB5D-8EDB-4D1F-793C96B623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100</a:t>
              </a:r>
            </a:p>
          </p:txBody>
        </p:sp>
        <p:sp>
          <p:nvSpPr>
            <p:cNvPr id="22" name="مربع نص 6">
              <a:extLst>
                <a:ext uri="{FF2B5EF4-FFF2-40B4-BE49-F238E27FC236}">
                  <a16:creationId xmlns:a16="http://schemas.microsoft.com/office/drawing/2014/main" id="{865A6337-E7FE-DD6E-CE76-8AB9D1A402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23" name="رابط مستقيم 63">
              <a:extLst>
                <a:ext uri="{FF2B5EF4-FFF2-40B4-BE49-F238E27FC236}">
                  <a16:creationId xmlns:a16="http://schemas.microsoft.com/office/drawing/2014/main" id="{0CD7BDB1-AFC0-F022-CD41-D8580986B3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مجموعة 13">
            <a:extLst>
              <a:ext uri="{FF2B5EF4-FFF2-40B4-BE49-F238E27FC236}">
                <a16:creationId xmlns:a16="http://schemas.microsoft.com/office/drawing/2014/main" id="{EC6FAC53-DBBD-E8C3-F525-326812B51E29}"/>
              </a:ext>
            </a:extLst>
          </p:cNvPr>
          <p:cNvGrpSpPr/>
          <p:nvPr/>
        </p:nvGrpSpPr>
        <p:grpSpPr>
          <a:xfrm>
            <a:off x="4066442" y="3695505"/>
            <a:ext cx="1733640" cy="752286"/>
            <a:chOff x="780275" y="2058645"/>
            <a:chExt cx="2786063" cy="1095818"/>
          </a:xfrm>
        </p:grpSpPr>
        <p:sp>
          <p:nvSpPr>
            <p:cNvPr id="7" name="مربع نص 5">
              <a:extLst>
                <a:ext uri="{FF2B5EF4-FFF2-40B4-BE49-F238E27FC236}">
                  <a16:creationId xmlns:a16="http://schemas.microsoft.com/office/drawing/2014/main" id="{70089F16-5E3C-EE7B-0321-D87FF4DA93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9" name="مربع نص 6">
              <a:extLst>
                <a:ext uri="{FF2B5EF4-FFF2-40B4-BE49-F238E27FC236}">
                  <a16:creationId xmlns:a16="http://schemas.microsoft.com/office/drawing/2014/main" id="{0E968D23-0105-AE2C-9E81-A5BDD6F963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10" name="رابط مستقيم 63">
              <a:extLst>
                <a:ext uri="{FF2B5EF4-FFF2-40B4-BE49-F238E27FC236}">
                  <a16:creationId xmlns:a16="http://schemas.microsoft.com/office/drawing/2014/main" id="{D1B7ECE3-1A1C-9324-AA25-21E5E59B83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48CD1FDE-0515-1BC6-FE37-DF80943022D7}"/>
              </a:ext>
            </a:extLst>
          </p:cNvPr>
          <p:cNvSpPr/>
          <p:nvPr/>
        </p:nvSpPr>
        <p:spPr>
          <a:xfrm>
            <a:off x="2109020" y="5117690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588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40585-4B25-2D66-CA7C-AF74ED032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1797B5-EF0F-146A-8F4B-1160AA044CAE}"/>
              </a:ext>
            </a:extLst>
          </p:cNvPr>
          <p:cNvSpPr/>
          <p:nvPr/>
        </p:nvSpPr>
        <p:spPr>
          <a:xfrm>
            <a:off x="789784" y="1117733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48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A64DAB3-C489-7307-1DAE-D2446EDF20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954859"/>
              </p:ext>
            </p:extLst>
          </p:nvPr>
        </p:nvGraphicFramePr>
        <p:xfrm>
          <a:off x="2021367" y="1825452"/>
          <a:ext cx="8128000" cy="4084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7 . أكتب العدد بالصيغة الموسعة 164.38</a:t>
                      </a:r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            × 8  +             × 3  +   1 × 4 + 10 × 6 +  100 × 1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                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ar-AE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ar-AE" sz="1800" dirty="0">
                          <a:solidFill>
                            <a:schemeClr val="tx1"/>
                          </a:solidFill>
                        </a:rPr>
                        <a:t>  × 8  +              × 3  + 1 × 4 +  10 × 6 +  100  × 1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1 × 8 + 10 × 3 + 100 × 4 + 1,000 × 6 + 10,000 × 1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1 × 4 + 10 × 4 + 100 × 1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0959652-ECD0-3010-F21D-86D606F05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299252"/>
            <a:ext cx="10132828" cy="6527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12" name="مجموعة 13">
            <a:extLst>
              <a:ext uri="{FF2B5EF4-FFF2-40B4-BE49-F238E27FC236}">
                <a16:creationId xmlns:a16="http://schemas.microsoft.com/office/drawing/2014/main" id="{C465CFD6-E932-5A8D-CA91-E82F0D47E81A}"/>
              </a:ext>
            </a:extLst>
          </p:cNvPr>
          <p:cNvGrpSpPr/>
          <p:nvPr/>
        </p:nvGrpSpPr>
        <p:grpSpPr>
          <a:xfrm>
            <a:off x="7067907" y="2918459"/>
            <a:ext cx="1733640" cy="752286"/>
            <a:chOff x="780275" y="2058645"/>
            <a:chExt cx="2786063" cy="1095818"/>
          </a:xfrm>
        </p:grpSpPr>
        <p:sp>
          <p:nvSpPr>
            <p:cNvPr id="13" name="مربع نص 5">
              <a:extLst>
                <a:ext uri="{FF2B5EF4-FFF2-40B4-BE49-F238E27FC236}">
                  <a16:creationId xmlns:a16="http://schemas.microsoft.com/office/drawing/2014/main" id="{2C61B789-DCAB-5F7E-AFCF-F57D0826DD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100</a:t>
              </a:r>
            </a:p>
          </p:txBody>
        </p:sp>
        <p:sp>
          <p:nvSpPr>
            <p:cNvPr id="14" name="مربع نص 6">
              <a:extLst>
                <a:ext uri="{FF2B5EF4-FFF2-40B4-BE49-F238E27FC236}">
                  <a16:creationId xmlns:a16="http://schemas.microsoft.com/office/drawing/2014/main" id="{6DA87E6A-8F3D-29E7-4C38-F67A75117D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15" name="رابط مستقيم 63">
              <a:extLst>
                <a:ext uri="{FF2B5EF4-FFF2-40B4-BE49-F238E27FC236}">
                  <a16:creationId xmlns:a16="http://schemas.microsoft.com/office/drawing/2014/main" id="{CFF44AB3-4086-8EA7-106D-CA411DA695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مجموعة 13">
            <a:extLst>
              <a:ext uri="{FF2B5EF4-FFF2-40B4-BE49-F238E27FC236}">
                <a16:creationId xmlns:a16="http://schemas.microsoft.com/office/drawing/2014/main" id="{14EBAFD1-9A3F-DFEF-C809-E349B3117BFB}"/>
              </a:ext>
            </a:extLst>
          </p:cNvPr>
          <p:cNvGrpSpPr/>
          <p:nvPr/>
        </p:nvGrpSpPr>
        <p:grpSpPr>
          <a:xfrm>
            <a:off x="5588423" y="2940188"/>
            <a:ext cx="1733640" cy="752286"/>
            <a:chOff x="780275" y="2058645"/>
            <a:chExt cx="2786063" cy="1095818"/>
          </a:xfrm>
        </p:grpSpPr>
        <p:sp>
          <p:nvSpPr>
            <p:cNvPr id="17" name="مربع نص 5">
              <a:extLst>
                <a:ext uri="{FF2B5EF4-FFF2-40B4-BE49-F238E27FC236}">
                  <a16:creationId xmlns:a16="http://schemas.microsoft.com/office/drawing/2014/main" id="{6E23A99B-D50B-0783-D35B-FEF5D4DD7E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8" name="مربع نص 6">
              <a:extLst>
                <a:ext uri="{FF2B5EF4-FFF2-40B4-BE49-F238E27FC236}">
                  <a16:creationId xmlns:a16="http://schemas.microsoft.com/office/drawing/2014/main" id="{55B4D465-F4D4-7F7C-4AAC-9B2F7C24C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19" name="رابط مستقيم 63">
              <a:extLst>
                <a:ext uri="{FF2B5EF4-FFF2-40B4-BE49-F238E27FC236}">
                  <a16:creationId xmlns:a16="http://schemas.microsoft.com/office/drawing/2014/main" id="{50D90FAA-EB06-0A96-FD31-158FA22583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مجموعة 13">
            <a:extLst>
              <a:ext uri="{FF2B5EF4-FFF2-40B4-BE49-F238E27FC236}">
                <a16:creationId xmlns:a16="http://schemas.microsoft.com/office/drawing/2014/main" id="{F374E3F2-2D05-B136-E94A-256F569DAD76}"/>
              </a:ext>
            </a:extLst>
          </p:cNvPr>
          <p:cNvGrpSpPr/>
          <p:nvPr/>
        </p:nvGrpSpPr>
        <p:grpSpPr>
          <a:xfrm>
            <a:off x="7059240" y="4168311"/>
            <a:ext cx="1733640" cy="752286"/>
            <a:chOff x="780275" y="2058645"/>
            <a:chExt cx="2786063" cy="1095818"/>
          </a:xfrm>
        </p:grpSpPr>
        <p:sp>
          <p:nvSpPr>
            <p:cNvPr id="21" name="مربع نص 5">
              <a:extLst>
                <a:ext uri="{FF2B5EF4-FFF2-40B4-BE49-F238E27FC236}">
                  <a16:creationId xmlns:a16="http://schemas.microsoft.com/office/drawing/2014/main" id="{BFF520D0-42D0-4C28-6F64-FBB37B5614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22" name="مربع نص 6">
              <a:extLst>
                <a:ext uri="{FF2B5EF4-FFF2-40B4-BE49-F238E27FC236}">
                  <a16:creationId xmlns:a16="http://schemas.microsoft.com/office/drawing/2014/main" id="{657129E7-04E8-68DF-C395-0EA213118D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23" name="رابط مستقيم 63">
              <a:extLst>
                <a:ext uri="{FF2B5EF4-FFF2-40B4-BE49-F238E27FC236}">
                  <a16:creationId xmlns:a16="http://schemas.microsoft.com/office/drawing/2014/main" id="{FA1EB5BA-13E4-B778-BF85-3001702298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مجموعة 13">
            <a:extLst>
              <a:ext uri="{FF2B5EF4-FFF2-40B4-BE49-F238E27FC236}">
                <a16:creationId xmlns:a16="http://schemas.microsoft.com/office/drawing/2014/main" id="{58F3F1EB-FA9D-7408-86C3-53DBBBEAD857}"/>
              </a:ext>
            </a:extLst>
          </p:cNvPr>
          <p:cNvGrpSpPr/>
          <p:nvPr/>
        </p:nvGrpSpPr>
        <p:grpSpPr>
          <a:xfrm>
            <a:off x="5604042" y="4182927"/>
            <a:ext cx="1733640" cy="752286"/>
            <a:chOff x="780275" y="2058645"/>
            <a:chExt cx="2786063" cy="1095818"/>
          </a:xfrm>
        </p:grpSpPr>
        <p:sp>
          <p:nvSpPr>
            <p:cNvPr id="25" name="مربع نص 5">
              <a:extLst>
                <a:ext uri="{FF2B5EF4-FFF2-40B4-BE49-F238E27FC236}">
                  <a16:creationId xmlns:a16="http://schemas.microsoft.com/office/drawing/2014/main" id="{DAE23A3D-95B8-59E8-DE9E-6544869E84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0275" y="2616475"/>
              <a:ext cx="2786063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100</a:t>
              </a:r>
            </a:p>
          </p:txBody>
        </p:sp>
        <p:sp>
          <p:nvSpPr>
            <p:cNvPr id="26" name="مربع نص 6">
              <a:extLst>
                <a:ext uri="{FF2B5EF4-FFF2-40B4-BE49-F238E27FC236}">
                  <a16:creationId xmlns:a16="http://schemas.microsoft.com/office/drawing/2014/main" id="{8D7778AA-8116-D4B6-9352-622FA3D25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058645"/>
              <a:ext cx="1785938" cy="53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ar-AE" dirty="0">
                  <a:latin typeface="Calibri" pitchFamily="34" charset="0"/>
                </a:rPr>
                <a:t>1</a:t>
              </a:r>
            </a:p>
          </p:txBody>
        </p:sp>
        <p:cxnSp>
          <p:nvCxnSpPr>
            <p:cNvPr id="27" name="رابط مستقيم 63">
              <a:extLst>
                <a:ext uri="{FF2B5EF4-FFF2-40B4-BE49-F238E27FC236}">
                  <a16:creationId xmlns:a16="http://schemas.microsoft.com/office/drawing/2014/main" id="{33BF74E6-05F5-24FC-A5D1-B64E4DCC6E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44253" y="2606114"/>
              <a:ext cx="1088232" cy="8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20684303-F478-0414-2DF2-FA2EA729272F}"/>
              </a:ext>
            </a:extLst>
          </p:cNvPr>
          <p:cNvSpPr/>
          <p:nvPr/>
        </p:nvSpPr>
        <p:spPr>
          <a:xfrm>
            <a:off x="2138516" y="3259394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71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866E6-FE90-1C6C-D46B-624FBDBBC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BDC7919-C074-3907-DC34-84A8C91686BE}"/>
              </a:ext>
            </a:extLst>
          </p:cNvPr>
          <p:cNvSpPr/>
          <p:nvPr/>
        </p:nvSpPr>
        <p:spPr>
          <a:xfrm>
            <a:off x="789784" y="1117733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48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20AD9C7-3D38-7371-5423-6750C1BDB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221180"/>
              </p:ext>
            </p:extLst>
          </p:nvPr>
        </p:nvGraphicFramePr>
        <p:xfrm>
          <a:off x="1916815" y="2197592"/>
          <a:ext cx="8128000" cy="3322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10 . يبعد معسكر الصيف الذي حضرته سماح أربعمئة وثلاثة وعشرين وأربعة أجزاء من العشرة كيلومترات بالضبط عن منزلها . أكتب أربعمئة وثلاثة وعشرين وأربعة أجزاء من العشرة بصيغة قياسية .</a:t>
                      </a:r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423,003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 423.4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234.03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432.3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B82057D-04CC-00EE-96AF-DFB935604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299252"/>
            <a:ext cx="10132828" cy="6527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9ED820C-2CEE-99DE-CE51-773BABBDD285}"/>
              </a:ext>
            </a:extLst>
          </p:cNvPr>
          <p:cNvSpPr/>
          <p:nvPr/>
        </p:nvSpPr>
        <p:spPr>
          <a:xfrm>
            <a:off x="2005781" y="4350774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71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EA959-7572-BFF9-B631-BA614C9B4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60895E-F192-C867-08DD-120BE5418D00}"/>
              </a:ext>
            </a:extLst>
          </p:cNvPr>
          <p:cNvSpPr/>
          <p:nvPr/>
        </p:nvSpPr>
        <p:spPr>
          <a:xfrm>
            <a:off x="789784" y="1117733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51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A65CE59-BB38-E8A5-937A-84C1683F49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84971"/>
              </p:ext>
            </p:extLst>
          </p:nvPr>
        </p:nvGraphicFramePr>
        <p:xfrm>
          <a:off x="1916815" y="2197592"/>
          <a:ext cx="8128000" cy="2956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قارن بين الأعداد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&gt;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&lt;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=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98188C5A-316A-00FF-8650-97C55A8EC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76" y="230779"/>
            <a:ext cx="10044793" cy="8018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F29FF1-427C-DB64-BA1E-3E8CE72A85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570" r="78665" b="52451"/>
          <a:stretch/>
        </p:blipFill>
        <p:spPr>
          <a:xfrm>
            <a:off x="2812337" y="2229491"/>
            <a:ext cx="2557106" cy="1086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E28215C-89CA-F449-3612-F48EEED501CC}"/>
              </a:ext>
            </a:extLst>
          </p:cNvPr>
          <p:cNvSpPr/>
          <p:nvPr/>
        </p:nvSpPr>
        <p:spPr>
          <a:xfrm>
            <a:off x="2050026" y="3864077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23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29307-07B2-8BEA-AA9A-1872AD5B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189BCA5-05BD-DD3A-7BB9-EB656EC82EBD}"/>
              </a:ext>
            </a:extLst>
          </p:cNvPr>
          <p:cNvSpPr/>
          <p:nvPr/>
        </p:nvSpPr>
        <p:spPr>
          <a:xfrm>
            <a:off x="789784" y="1117733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51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0E68BEA-1C90-BEDF-0831-0DAA7538B987}"/>
              </a:ext>
            </a:extLst>
          </p:cNvPr>
          <p:cNvGraphicFramePr>
            <a:graphicFrameLocks noGrp="1"/>
          </p:cNvGraphicFramePr>
          <p:nvPr/>
        </p:nvGraphicFramePr>
        <p:xfrm>
          <a:off x="1916815" y="2197592"/>
          <a:ext cx="8128000" cy="2956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>
                          <a:solidFill>
                            <a:schemeClr val="tx1"/>
                          </a:solidFill>
                        </a:rPr>
                        <a:t>قارن بين الأعداد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r-AE" sz="2000" dirty="0">
                          <a:solidFill>
                            <a:schemeClr val="tx1"/>
                          </a:solidFill>
                        </a:rPr>
                        <a:t>&gt;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&lt;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=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F7E2F8D-47EE-47BC-29A7-230515850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76" y="230779"/>
            <a:ext cx="10044793" cy="801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57F04A-DCB2-3FD4-0F08-CF711AB094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468" r="76006" b="4150"/>
          <a:stretch/>
        </p:blipFill>
        <p:spPr>
          <a:xfrm>
            <a:off x="2771389" y="2413590"/>
            <a:ext cx="2534258" cy="836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/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07E06C6D-24D4-0E2A-A4A7-3DC2900B5689}"/>
              </a:ext>
            </a:extLst>
          </p:cNvPr>
          <p:cNvSpPr/>
          <p:nvPr/>
        </p:nvSpPr>
        <p:spPr>
          <a:xfrm>
            <a:off x="2035278" y="3864078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73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2A267-0DE8-76F9-D580-5FFF8347D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413E59A-D68C-7A7F-2932-CE9C560CBC45}"/>
              </a:ext>
            </a:extLst>
          </p:cNvPr>
          <p:cNvSpPr/>
          <p:nvPr/>
        </p:nvSpPr>
        <p:spPr>
          <a:xfrm>
            <a:off x="789784" y="1117733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51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92EF8DF-362F-2F0F-BC57-86BFB956C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430248"/>
              </p:ext>
            </p:extLst>
          </p:nvPr>
        </p:nvGraphicFramePr>
        <p:xfrm>
          <a:off x="1916815" y="2197592"/>
          <a:ext cx="8128000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حدد العبارة الصحيحة 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2.8 &lt; 2.800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2.800 &gt; 2.8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2.8 = 2.800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2.8 &gt; 2.800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615EC99-59F8-B748-FB23-C9FE29740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76" y="230779"/>
            <a:ext cx="10044793" cy="80185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6454449-99DF-4548-7CDB-467701358617}"/>
              </a:ext>
            </a:extLst>
          </p:cNvPr>
          <p:cNvSpPr/>
          <p:nvPr/>
        </p:nvSpPr>
        <p:spPr>
          <a:xfrm>
            <a:off x="2035277" y="4424516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23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534BD-43F6-D31A-C6D9-EF3AE7E65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612A8DD-F86F-7EBC-7278-67B783A1686D}"/>
              </a:ext>
            </a:extLst>
          </p:cNvPr>
          <p:cNvSpPr/>
          <p:nvPr/>
        </p:nvSpPr>
        <p:spPr>
          <a:xfrm>
            <a:off x="789784" y="1117733"/>
            <a:ext cx="1242216" cy="703451"/>
          </a:xfrm>
          <a:custGeom>
            <a:avLst/>
            <a:gdLst>
              <a:gd name="connsiteX0" fmla="*/ 0 w 1242216"/>
              <a:gd name="connsiteY0" fmla="*/ 117244 h 703451"/>
              <a:gd name="connsiteX1" fmla="*/ 117244 w 1242216"/>
              <a:gd name="connsiteY1" fmla="*/ 0 h 703451"/>
              <a:gd name="connsiteX2" fmla="*/ 621108 w 1242216"/>
              <a:gd name="connsiteY2" fmla="*/ 0 h 703451"/>
              <a:gd name="connsiteX3" fmla="*/ 1124972 w 1242216"/>
              <a:gd name="connsiteY3" fmla="*/ 0 h 703451"/>
              <a:gd name="connsiteX4" fmla="*/ 1242216 w 1242216"/>
              <a:gd name="connsiteY4" fmla="*/ 117244 h 703451"/>
              <a:gd name="connsiteX5" fmla="*/ 1242216 w 1242216"/>
              <a:gd name="connsiteY5" fmla="*/ 586207 h 703451"/>
              <a:gd name="connsiteX6" fmla="*/ 1124972 w 1242216"/>
              <a:gd name="connsiteY6" fmla="*/ 703451 h 703451"/>
              <a:gd name="connsiteX7" fmla="*/ 651340 w 1242216"/>
              <a:gd name="connsiteY7" fmla="*/ 703451 h 703451"/>
              <a:gd name="connsiteX8" fmla="*/ 117244 w 1242216"/>
              <a:gd name="connsiteY8" fmla="*/ 703451 h 703451"/>
              <a:gd name="connsiteX9" fmla="*/ 0 w 1242216"/>
              <a:gd name="connsiteY9" fmla="*/ 586207 h 703451"/>
              <a:gd name="connsiteX10" fmla="*/ 0 w 1242216"/>
              <a:gd name="connsiteY10" fmla="*/ 117244 h 703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42216" h="703451" fill="none" extrusionOk="0">
                <a:moveTo>
                  <a:pt x="0" y="117244"/>
                </a:moveTo>
                <a:cubicBezTo>
                  <a:pt x="-2390" y="64831"/>
                  <a:pt x="60159" y="13318"/>
                  <a:pt x="117244" y="0"/>
                </a:cubicBezTo>
                <a:cubicBezTo>
                  <a:pt x="360075" y="-2633"/>
                  <a:pt x="395943" y="39028"/>
                  <a:pt x="621108" y="0"/>
                </a:cubicBezTo>
                <a:cubicBezTo>
                  <a:pt x="846273" y="-39028"/>
                  <a:pt x="973376" y="45853"/>
                  <a:pt x="1124972" y="0"/>
                </a:cubicBezTo>
                <a:cubicBezTo>
                  <a:pt x="1198546" y="-4274"/>
                  <a:pt x="1240905" y="57852"/>
                  <a:pt x="1242216" y="117244"/>
                </a:cubicBezTo>
                <a:cubicBezTo>
                  <a:pt x="1260374" y="257792"/>
                  <a:pt x="1191990" y="374048"/>
                  <a:pt x="1242216" y="586207"/>
                </a:cubicBezTo>
                <a:cubicBezTo>
                  <a:pt x="1244273" y="651275"/>
                  <a:pt x="1184452" y="714949"/>
                  <a:pt x="1124972" y="703451"/>
                </a:cubicBezTo>
                <a:cubicBezTo>
                  <a:pt x="1017913" y="756106"/>
                  <a:pt x="824611" y="694099"/>
                  <a:pt x="651340" y="703451"/>
                </a:cubicBezTo>
                <a:cubicBezTo>
                  <a:pt x="478069" y="712803"/>
                  <a:pt x="293579" y="690924"/>
                  <a:pt x="117244" y="703451"/>
                </a:cubicBezTo>
                <a:cubicBezTo>
                  <a:pt x="64843" y="707159"/>
                  <a:pt x="2959" y="649646"/>
                  <a:pt x="0" y="586207"/>
                </a:cubicBezTo>
                <a:cubicBezTo>
                  <a:pt x="-45105" y="418811"/>
                  <a:pt x="15019" y="240162"/>
                  <a:pt x="0" y="117244"/>
                </a:cubicBezTo>
                <a:close/>
              </a:path>
              <a:path w="1242216" h="703451" stroke="0" extrusionOk="0">
                <a:moveTo>
                  <a:pt x="0" y="117244"/>
                </a:moveTo>
                <a:cubicBezTo>
                  <a:pt x="-11060" y="57226"/>
                  <a:pt x="66870" y="-1385"/>
                  <a:pt x="117244" y="0"/>
                </a:cubicBezTo>
                <a:cubicBezTo>
                  <a:pt x="317125" y="-35054"/>
                  <a:pt x="418947" y="6592"/>
                  <a:pt x="600953" y="0"/>
                </a:cubicBezTo>
                <a:cubicBezTo>
                  <a:pt x="782959" y="-6592"/>
                  <a:pt x="997159" y="27647"/>
                  <a:pt x="1124972" y="0"/>
                </a:cubicBezTo>
                <a:cubicBezTo>
                  <a:pt x="1192535" y="4218"/>
                  <a:pt x="1239309" y="43961"/>
                  <a:pt x="1242216" y="117244"/>
                </a:cubicBezTo>
                <a:cubicBezTo>
                  <a:pt x="1244366" y="347981"/>
                  <a:pt x="1227818" y="424570"/>
                  <a:pt x="1242216" y="586207"/>
                </a:cubicBezTo>
                <a:cubicBezTo>
                  <a:pt x="1236080" y="653633"/>
                  <a:pt x="1198915" y="710288"/>
                  <a:pt x="1124972" y="703451"/>
                </a:cubicBezTo>
                <a:cubicBezTo>
                  <a:pt x="981636" y="737219"/>
                  <a:pt x="861661" y="660057"/>
                  <a:pt x="621108" y="703451"/>
                </a:cubicBezTo>
                <a:cubicBezTo>
                  <a:pt x="380555" y="746845"/>
                  <a:pt x="259409" y="695436"/>
                  <a:pt x="117244" y="703451"/>
                </a:cubicBezTo>
                <a:cubicBezTo>
                  <a:pt x="47729" y="690551"/>
                  <a:pt x="7212" y="647197"/>
                  <a:pt x="0" y="586207"/>
                </a:cubicBezTo>
                <a:cubicBezTo>
                  <a:pt x="-34673" y="431150"/>
                  <a:pt x="25788" y="298779"/>
                  <a:pt x="0" y="11724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dirty="0">
                <a:solidFill>
                  <a:schemeClr val="tx1"/>
                </a:solidFill>
                <a:latin typeface="Calibri" panose="020F0502020204030204" pitchFamily="34" charset="0"/>
                <a:ea typeface="GE SS Text Bold" panose="020A0503020102020204" pitchFamily="18" charset="-78"/>
                <a:cs typeface="Calibri" panose="020F0502020204030204" pitchFamily="34" charset="0"/>
              </a:rPr>
              <a:t>صفحة 53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GE SS Text Bold" panose="020A0503020102020204" pitchFamily="18" charset="-78"/>
              <a:cs typeface="Calibri" panose="020F050202020403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2AD14A-10AB-8656-D32C-90D37318D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9388"/>
              </p:ext>
            </p:extLst>
          </p:nvPr>
        </p:nvGraphicFramePr>
        <p:xfrm>
          <a:off x="1916815" y="2197592"/>
          <a:ext cx="8128000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00567">
                  <a:extLst>
                    <a:ext uri="{9D8B030D-6E8A-4147-A177-3AD203B41FA5}">
                      <a16:colId xmlns:a16="http://schemas.microsoft.com/office/drawing/2014/main" val="3199102402"/>
                    </a:ext>
                  </a:extLst>
                </a:gridCol>
                <a:gridCol w="7427433">
                  <a:extLst>
                    <a:ext uri="{9D8B030D-6E8A-4147-A177-3AD203B41FA5}">
                      <a16:colId xmlns:a16="http://schemas.microsoft.com/office/drawing/2014/main" val="21637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حدد العبارة الصحيحة </a:t>
                      </a: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ar-AE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13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89.100 &lt; 89.001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07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89.001 &gt; 89.100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78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89.100 = 89.001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r-AE" sz="2400" dirty="0">
                          <a:solidFill>
                            <a:schemeClr val="tx1"/>
                          </a:solidFill>
                        </a:rPr>
                        <a:t>89.100 &gt; 89.001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50754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C1F1C10-4E51-258B-74B9-0CEFDF215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76" y="230779"/>
            <a:ext cx="10044793" cy="80185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143276D-ACAB-A020-E664-84DD810EF0F2}"/>
              </a:ext>
            </a:extLst>
          </p:cNvPr>
          <p:cNvSpPr/>
          <p:nvPr/>
        </p:nvSpPr>
        <p:spPr>
          <a:xfrm>
            <a:off x="2020529" y="4881717"/>
            <a:ext cx="501446" cy="294967"/>
          </a:xfrm>
          <a:prstGeom prst="ellipse">
            <a:avLst/>
          </a:prstGeom>
          <a:noFill/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38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3B972-6959-79C6-B68B-619488AFC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A8F70A9-AAC3-7B23-E8E8-0E513F49D3DB}"/>
              </a:ext>
            </a:extLst>
          </p:cNvPr>
          <p:cNvSpPr/>
          <p:nvPr/>
        </p:nvSpPr>
        <p:spPr>
          <a:xfrm>
            <a:off x="1265274" y="1626781"/>
            <a:ext cx="9346018" cy="3604437"/>
          </a:xfrm>
          <a:custGeom>
            <a:avLst/>
            <a:gdLst>
              <a:gd name="connsiteX0" fmla="*/ 0 w 9346018"/>
              <a:gd name="connsiteY0" fmla="*/ 600752 h 3604437"/>
              <a:gd name="connsiteX1" fmla="*/ 600752 w 9346018"/>
              <a:gd name="connsiteY1" fmla="*/ 0 h 3604437"/>
              <a:gd name="connsiteX2" fmla="*/ 1345393 w 9346018"/>
              <a:gd name="connsiteY2" fmla="*/ 0 h 3604437"/>
              <a:gd name="connsiteX3" fmla="*/ 1682809 w 9346018"/>
              <a:gd name="connsiteY3" fmla="*/ 0 h 3604437"/>
              <a:gd name="connsiteX4" fmla="*/ 2020224 w 9346018"/>
              <a:gd name="connsiteY4" fmla="*/ 0 h 3604437"/>
              <a:gd name="connsiteX5" fmla="*/ 2439085 w 9346018"/>
              <a:gd name="connsiteY5" fmla="*/ 0 h 3604437"/>
              <a:gd name="connsiteX6" fmla="*/ 3102281 w 9346018"/>
              <a:gd name="connsiteY6" fmla="*/ 0 h 3604437"/>
              <a:gd name="connsiteX7" fmla="*/ 3439697 w 9346018"/>
              <a:gd name="connsiteY7" fmla="*/ 0 h 3604437"/>
              <a:gd name="connsiteX8" fmla="*/ 3858558 w 9346018"/>
              <a:gd name="connsiteY8" fmla="*/ 0 h 3604437"/>
              <a:gd name="connsiteX9" fmla="*/ 4358863 w 9346018"/>
              <a:gd name="connsiteY9" fmla="*/ 0 h 3604437"/>
              <a:gd name="connsiteX10" fmla="*/ 4696279 w 9346018"/>
              <a:gd name="connsiteY10" fmla="*/ 0 h 3604437"/>
              <a:gd name="connsiteX11" fmla="*/ 5033695 w 9346018"/>
              <a:gd name="connsiteY11" fmla="*/ 0 h 3604437"/>
              <a:gd name="connsiteX12" fmla="*/ 5452555 w 9346018"/>
              <a:gd name="connsiteY12" fmla="*/ 0 h 3604437"/>
              <a:gd name="connsiteX13" fmla="*/ 6034306 w 9346018"/>
              <a:gd name="connsiteY13" fmla="*/ 0 h 3604437"/>
              <a:gd name="connsiteX14" fmla="*/ 6371722 w 9346018"/>
              <a:gd name="connsiteY14" fmla="*/ 0 h 3604437"/>
              <a:gd name="connsiteX15" fmla="*/ 6709137 w 9346018"/>
              <a:gd name="connsiteY15" fmla="*/ 0 h 3604437"/>
              <a:gd name="connsiteX16" fmla="*/ 7372334 w 9346018"/>
              <a:gd name="connsiteY16" fmla="*/ 0 h 3604437"/>
              <a:gd name="connsiteX17" fmla="*/ 7954085 w 9346018"/>
              <a:gd name="connsiteY17" fmla="*/ 0 h 3604437"/>
              <a:gd name="connsiteX18" fmla="*/ 8745266 w 9346018"/>
              <a:gd name="connsiteY18" fmla="*/ 0 h 3604437"/>
              <a:gd name="connsiteX19" fmla="*/ 9346018 w 9346018"/>
              <a:gd name="connsiteY19" fmla="*/ 600752 h 3604437"/>
              <a:gd name="connsiteX20" fmla="*/ 9346018 w 9346018"/>
              <a:gd name="connsiteY20" fmla="*/ 1057309 h 3604437"/>
              <a:gd name="connsiteX21" fmla="*/ 9346018 w 9346018"/>
              <a:gd name="connsiteY21" fmla="*/ 1537896 h 3604437"/>
              <a:gd name="connsiteX22" fmla="*/ 9346018 w 9346018"/>
              <a:gd name="connsiteY22" fmla="*/ 2018482 h 3604437"/>
              <a:gd name="connsiteX23" fmla="*/ 9346018 w 9346018"/>
              <a:gd name="connsiteY23" fmla="*/ 2547128 h 3604437"/>
              <a:gd name="connsiteX24" fmla="*/ 9346018 w 9346018"/>
              <a:gd name="connsiteY24" fmla="*/ 3003685 h 3604437"/>
              <a:gd name="connsiteX25" fmla="*/ 8745266 w 9346018"/>
              <a:gd name="connsiteY25" fmla="*/ 3604437 h 3604437"/>
              <a:gd name="connsiteX26" fmla="*/ 8082070 w 9346018"/>
              <a:gd name="connsiteY26" fmla="*/ 3604437 h 3604437"/>
              <a:gd name="connsiteX27" fmla="*/ 7581764 w 9346018"/>
              <a:gd name="connsiteY27" fmla="*/ 3604437 h 3604437"/>
              <a:gd name="connsiteX28" fmla="*/ 7081458 w 9346018"/>
              <a:gd name="connsiteY28" fmla="*/ 3604437 h 3604437"/>
              <a:gd name="connsiteX29" fmla="*/ 6581152 w 9346018"/>
              <a:gd name="connsiteY29" fmla="*/ 3604437 h 3604437"/>
              <a:gd name="connsiteX30" fmla="*/ 6080846 w 9346018"/>
              <a:gd name="connsiteY30" fmla="*/ 3604437 h 3604437"/>
              <a:gd name="connsiteX31" fmla="*/ 5580541 w 9346018"/>
              <a:gd name="connsiteY31" fmla="*/ 3604437 h 3604437"/>
              <a:gd name="connsiteX32" fmla="*/ 5243125 w 9346018"/>
              <a:gd name="connsiteY32" fmla="*/ 3604437 h 3604437"/>
              <a:gd name="connsiteX33" fmla="*/ 4742819 w 9346018"/>
              <a:gd name="connsiteY33" fmla="*/ 3604437 h 3604437"/>
              <a:gd name="connsiteX34" fmla="*/ 4161068 w 9346018"/>
              <a:gd name="connsiteY34" fmla="*/ 3604437 h 3604437"/>
              <a:gd name="connsiteX35" fmla="*/ 3497872 w 9346018"/>
              <a:gd name="connsiteY35" fmla="*/ 3604437 h 3604437"/>
              <a:gd name="connsiteX36" fmla="*/ 3079011 w 9346018"/>
              <a:gd name="connsiteY36" fmla="*/ 3604437 h 3604437"/>
              <a:gd name="connsiteX37" fmla="*/ 2334370 w 9346018"/>
              <a:gd name="connsiteY37" fmla="*/ 3604437 h 3604437"/>
              <a:gd name="connsiteX38" fmla="*/ 1996954 w 9346018"/>
              <a:gd name="connsiteY38" fmla="*/ 3604437 h 3604437"/>
              <a:gd name="connsiteX39" fmla="*/ 1415203 w 9346018"/>
              <a:gd name="connsiteY39" fmla="*/ 3604437 h 3604437"/>
              <a:gd name="connsiteX40" fmla="*/ 600752 w 9346018"/>
              <a:gd name="connsiteY40" fmla="*/ 3604437 h 3604437"/>
              <a:gd name="connsiteX41" fmla="*/ 0 w 9346018"/>
              <a:gd name="connsiteY41" fmla="*/ 3003685 h 3604437"/>
              <a:gd name="connsiteX42" fmla="*/ 0 w 9346018"/>
              <a:gd name="connsiteY42" fmla="*/ 2499069 h 3604437"/>
              <a:gd name="connsiteX43" fmla="*/ 0 w 9346018"/>
              <a:gd name="connsiteY43" fmla="*/ 2090570 h 3604437"/>
              <a:gd name="connsiteX44" fmla="*/ 0 w 9346018"/>
              <a:gd name="connsiteY44" fmla="*/ 1658043 h 3604437"/>
              <a:gd name="connsiteX45" fmla="*/ 0 w 9346018"/>
              <a:gd name="connsiteY45" fmla="*/ 1249544 h 3604437"/>
              <a:gd name="connsiteX46" fmla="*/ 0 w 9346018"/>
              <a:gd name="connsiteY46" fmla="*/ 600752 h 360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9346018" h="3604437" fill="none" extrusionOk="0">
                <a:moveTo>
                  <a:pt x="0" y="600752"/>
                </a:moveTo>
                <a:cubicBezTo>
                  <a:pt x="45443" y="270901"/>
                  <a:pt x="262744" y="-18455"/>
                  <a:pt x="600752" y="0"/>
                </a:cubicBezTo>
                <a:cubicBezTo>
                  <a:pt x="970631" y="-26445"/>
                  <a:pt x="1067639" y="84294"/>
                  <a:pt x="1345393" y="0"/>
                </a:cubicBezTo>
                <a:cubicBezTo>
                  <a:pt x="1623147" y="-84294"/>
                  <a:pt x="1555492" y="17932"/>
                  <a:pt x="1682809" y="0"/>
                </a:cubicBezTo>
                <a:cubicBezTo>
                  <a:pt x="1810126" y="-17932"/>
                  <a:pt x="1892537" y="37012"/>
                  <a:pt x="2020224" y="0"/>
                </a:cubicBezTo>
                <a:cubicBezTo>
                  <a:pt x="2147911" y="-37012"/>
                  <a:pt x="2298081" y="38302"/>
                  <a:pt x="2439085" y="0"/>
                </a:cubicBezTo>
                <a:cubicBezTo>
                  <a:pt x="2580089" y="-38302"/>
                  <a:pt x="2952233" y="52963"/>
                  <a:pt x="3102281" y="0"/>
                </a:cubicBezTo>
                <a:cubicBezTo>
                  <a:pt x="3252329" y="-52963"/>
                  <a:pt x="3326055" y="26503"/>
                  <a:pt x="3439697" y="0"/>
                </a:cubicBezTo>
                <a:cubicBezTo>
                  <a:pt x="3553339" y="-26503"/>
                  <a:pt x="3690604" y="49710"/>
                  <a:pt x="3858558" y="0"/>
                </a:cubicBezTo>
                <a:cubicBezTo>
                  <a:pt x="4026512" y="-49710"/>
                  <a:pt x="4136143" y="47050"/>
                  <a:pt x="4358863" y="0"/>
                </a:cubicBezTo>
                <a:cubicBezTo>
                  <a:pt x="4581583" y="-47050"/>
                  <a:pt x="4547487" y="3820"/>
                  <a:pt x="4696279" y="0"/>
                </a:cubicBezTo>
                <a:cubicBezTo>
                  <a:pt x="4845071" y="-3820"/>
                  <a:pt x="4868407" y="34592"/>
                  <a:pt x="5033695" y="0"/>
                </a:cubicBezTo>
                <a:cubicBezTo>
                  <a:pt x="5198983" y="-34592"/>
                  <a:pt x="5358893" y="17573"/>
                  <a:pt x="5452555" y="0"/>
                </a:cubicBezTo>
                <a:cubicBezTo>
                  <a:pt x="5546217" y="-17573"/>
                  <a:pt x="5822229" y="21882"/>
                  <a:pt x="6034306" y="0"/>
                </a:cubicBezTo>
                <a:cubicBezTo>
                  <a:pt x="6246383" y="-21882"/>
                  <a:pt x="6255489" y="1364"/>
                  <a:pt x="6371722" y="0"/>
                </a:cubicBezTo>
                <a:cubicBezTo>
                  <a:pt x="6487955" y="-1364"/>
                  <a:pt x="6593247" y="13359"/>
                  <a:pt x="6709137" y="0"/>
                </a:cubicBezTo>
                <a:cubicBezTo>
                  <a:pt x="6825028" y="-13359"/>
                  <a:pt x="7085278" y="37570"/>
                  <a:pt x="7372334" y="0"/>
                </a:cubicBezTo>
                <a:cubicBezTo>
                  <a:pt x="7659390" y="-37570"/>
                  <a:pt x="7676781" y="48787"/>
                  <a:pt x="7954085" y="0"/>
                </a:cubicBezTo>
                <a:cubicBezTo>
                  <a:pt x="8231389" y="-48787"/>
                  <a:pt x="8439311" y="90287"/>
                  <a:pt x="8745266" y="0"/>
                </a:cubicBezTo>
                <a:cubicBezTo>
                  <a:pt x="9063906" y="21739"/>
                  <a:pt x="9332412" y="311557"/>
                  <a:pt x="9346018" y="600752"/>
                </a:cubicBezTo>
                <a:cubicBezTo>
                  <a:pt x="9381269" y="693620"/>
                  <a:pt x="9300829" y="964105"/>
                  <a:pt x="9346018" y="1057309"/>
                </a:cubicBezTo>
                <a:cubicBezTo>
                  <a:pt x="9391207" y="1150513"/>
                  <a:pt x="9332828" y="1411960"/>
                  <a:pt x="9346018" y="1537896"/>
                </a:cubicBezTo>
                <a:cubicBezTo>
                  <a:pt x="9359208" y="1663832"/>
                  <a:pt x="9324892" y="1786785"/>
                  <a:pt x="9346018" y="2018482"/>
                </a:cubicBezTo>
                <a:cubicBezTo>
                  <a:pt x="9367144" y="2250179"/>
                  <a:pt x="9335827" y="2431534"/>
                  <a:pt x="9346018" y="2547128"/>
                </a:cubicBezTo>
                <a:cubicBezTo>
                  <a:pt x="9356209" y="2662722"/>
                  <a:pt x="9317280" y="2788627"/>
                  <a:pt x="9346018" y="3003685"/>
                </a:cubicBezTo>
                <a:cubicBezTo>
                  <a:pt x="9324386" y="3386243"/>
                  <a:pt x="9015461" y="3631996"/>
                  <a:pt x="8745266" y="3604437"/>
                </a:cubicBezTo>
                <a:cubicBezTo>
                  <a:pt x="8581996" y="3665239"/>
                  <a:pt x="8232530" y="3545439"/>
                  <a:pt x="8082070" y="3604437"/>
                </a:cubicBezTo>
                <a:cubicBezTo>
                  <a:pt x="7931610" y="3663435"/>
                  <a:pt x="7816648" y="3578879"/>
                  <a:pt x="7581764" y="3604437"/>
                </a:cubicBezTo>
                <a:cubicBezTo>
                  <a:pt x="7346880" y="3629995"/>
                  <a:pt x="7270141" y="3578874"/>
                  <a:pt x="7081458" y="3604437"/>
                </a:cubicBezTo>
                <a:cubicBezTo>
                  <a:pt x="6892775" y="3630000"/>
                  <a:pt x="6682361" y="3573564"/>
                  <a:pt x="6581152" y="3604437"/>
                </a:cubicBezTo>
                <a:cubicBezTo>
                  <a:pt x="6479943" y="3635310"/>
                  <a:pt x="6324185" y="3585783"/>
                  <a:pt x="6080846" y="3604437"/>
                </a:cubicBezTo>
                <a:cubicBezTo>
                  <a:pt x="5837507" y="3623091"/>
                  <a:pt x="5692736" y="3594299"/>
                  <a:pt x="5580541" y="3604437"/>
                </a:cubicBezTo>
                <a:cubicBezTo>
                  <a:pt x="5468347" y="3614575"/>
                  <a:pt x="5329079" y="3582232"/>
                  <a:pt x="5243125" y="3604437"/>
                </a:cubicBezTo>
                <a:cubicBezTo>
                  <a:pt x="5157171" y="3626642"/>
                  <a:pt x="4976444" y="3574172"/>
                  <a:pt x="4742819" y="3604437"/>
                </a:cubicBezTo>
                <a:cubicBezTo>
                  <a:pt x="4509194" y="3634702"/>
                  <a:pt x="4331745" y="3553457"/>
                  <a:pt x="4161068" y="3604437"/>
                </a:cubicBezTo>
                <a:cubicBezTo>
                  <a:pt x="3990391" y="3655417"/>
                  <a:pt x="3823526" y="3529279"/>
                  <a:pt x="3497872" y="3604437"/>
                </a:cubicBezTo>
                <a:cubicBezTo>
                  <a:pt x="3172218" y="3679595"/>
                  <a:pt x="3165817" y="3554331"/>
                  <a:pt x="3079011" y="3604437"/>
                </a:cubicBezTo>
                <a:cubicBezTo>
                  <a:pt x="2992205" y="3654543"/>
                  <a:pt x="2626847" y="3563886"/>
                  <a:pt x="2334370" y="3604437"/>
                </a:cubicBezTo>
                <a:cubicBezTo>
                  <a:pt x="2041893" y="3644988"/>
                  <a:pt x="2086351" y="3569633"/>
                  <a:pt x="1996954" y="3604437"/>
                </a:cubicBezTo>
                <a:cubicBezTo>
                  <a:pt x="1907557" y="3639241"/>
                  <a:pt x="1655341" y="3535095"/>
                  <a:pt x="1415203" y="3604437"/>
                </a:cubicBezTo>
                <a:cubicBezTo>
                  <a:pt x="1175065" y="3673779"/>
                  <a:pt x="992633" y="3575561"/>
                  <a:pt x="600752" y="3604437"/>
                </a:cubicBezTo>
                <a:cubicBezTo>
                  <a:pt x="309600" y="3592722"/>
                  <a:pt x="18075" y="3325299"/>
                  <a:pt x="0" y="3003685"/>
                </a:cubicBezTo>
                <a:cubicBezTo>
                  <a:pt x="-9208" y="2841020"/>
                  <a:pt x="47585" y="2720639"/>
                  <a:pt x="0" y="2499069"/>
                </a:cubicBezTo>
                <a:cubicBezTo>
                  <a:pt x="-47585" y="2277499"/>
                  <a:pt x="17605" y="2227631"/>
                  <a:pt x="0" y="2090570"/>
                </a:cubicBezTo>
                <a:cubicBezTo>
                  <a:pt x="-17605" y="1953509"/>
                  <a:pt x="11922" y="1867808"/>
                  <a:pt x="0" y="1658043"/>
                </a:cubicBezTo>
                <a:cubicBezTo>
                  <a:pt x="-11922" y="1448278"/>
                  <a:pt x="31694" y="1337437"/>
                  <a:pt x="0" y="1249544"/>
                </a:cubicBezTo>
                <a:cubicBezTo>
                  <a:pt x="-31694" y="1161651"/>
                  <a:pt x="49561" y="857868"/>
                  <a:pt x="0" y="600752"/>
                </a:cubicBezTo>
                <a:close/>
              </a:path>
              <a:path w="9346018" h="3604437" stroke="0" extrusionOk="0">
                <a:moveTo>
                  <a:pt x="0" y="600752"/>
                </a:moveTo>
                <a:cubicBezTo>
                  <a:pt x="-72748" y="300104"/>
                  <a:pt x="364790" y="-9231"/>
                  <a:pt x="600752" y="0"/>
                </a:cubicBezTo>
                <a:cubicBezTo>
                  <a:pt x="809598" y="-16022"/>
                  <a:pt x="825393" y="18951"/>
                  <a:pt x="1019613" y="0"/>
                </a:cubicBezTo>
                <a:cubicBezTo>
                  <a:pt x="1213833" y="-18951"/>
                  <a:pt x="1270950" y="5711"/>
                  <a:pt x="1438473" y="0"/>
                </a:cubicBezTo>
                <a:cubicBezTo>
                  <a:pt x="1605996" y="-5711"/>
                  <a:pt x="1917278" y="31798"/>
                  <a:pt x="2101670" y="0"/>
                </a:cubicBezTo>
                <a:cubicBezTo>
                  <a:pt x="2286062" y="-31798"/>
                  <a:pt x="2521484" y="35414"/>
                  <a:pt x="2683421" y="0"/>
                </a:cubicBezTo>
                <a:cubicBezTo>
                  <a:pt x="2845358" y="-35414"/>
                  <a:pt x="3215131" y="76985"/>
                  <a:pt x="3428062" y="0"/>
                </a:cubicBezTo>
                <a:cubicBezTo>
                  <a:pt x="3640993" y="-76985"/>
                  <a:pt x="3655834" y="25770"/>
                  <a:pt x="3846923" y="0"/>
                </a:cubicBezTo>
                <a:cubicBezTo>
                  <a:pt x="4038012" y="-25770"/>
                  <a:pt x="4170110" y="47860"/>
                  <a:pt x="4428674" y="0"/>
                </a:cubicBezTo>
                <a:cubicBezTo>
                  <a:pt x="4687238" y="-47860"/>
                  <a:pt x="4709823" y="44412"/>
                  <a:pt x="4847534" y="0"/>
                </a:cubicBezTo>
                <a:cubicBezTo>
                  <a:pt x="4985245" y="-44412"/>
                  <a:pt x="5235029" y="75437"/>
                  <a:pt x="5510730" y="0"/>
                </a:cubicBezTo>
                <a:cubicBezTo>
                  <a:pt x="5786431" y="-75437"/>
                  <a:pt x="5902960" y="21416"/>
                  <a:pt x="6173927" y="0"/>
                </a:cubicBezTo>
                <a:cubicBezTo>
                  <a:pt x="6444894" y="-21416"/>
                  <a:pt x="6747427" y="9351"/>
                  <a:pt x="6918568" y="0"/>
                </a:cubicBezTo>
                <a:cubicBezTo>
                  <a:pt x="7089709" y="-9351"/>
                  <a:pt x="7373175" y="18128"/>
                  <a:pt x="7663209" y="0"/>
                </a:cubicBezTo>
                <a:cubicBezTo>
                  <a:pt x="7953243" y="-18128"/>
                  <a:pt x="8523144" y="26499"/>
                  <a:pt x="8745266" y="0"/>
                </a:cubicBezTo>
                <a:cubicBezTo>
                  <a:pt x="9065710" y="-25986"/>
                  <a:pt x="9332956" y="365117"/>
                  <a:pt x="9346018" y="600752"/>
                </a:cubicBezTo>
                <a:cubicBezTo>
                  <a:pt x="9391788" y="701346"/>
                  <a:pt x="9308980" y="900185"/>
                  <a:pt x="9346018" y="1033280"/>
                </a:cubicBezTo>
                <a:cubicBezTo>
                  <a:pt x="9383056" y="1166375"/>
                  <a:pt x="9310585" y="1308729"/>
                  <a:pt x="9346018" y="1489837"/>
                </a:cubicBezTo>
                <a:cubicBezTo>
                  <a:pt x="9381451" y="1670945"/>
                  <a:pt x="9292898" y="1908576"/>
                  <a:pt x="9346018" y="2018482"/>
                </a:cubicBezTo>
                <a:cubicBezTo>
                  <a:pt x="9399138" y="2128388"/>
                  <a:pt x="9326962" y="2344705"/>
                  <a:pt x="9346018" y="2547128"/>
                </a:cubicBezTo>
                <a:cubicBezTo>
                  <a:pt x="9365074" y="2749551"/>
                  <a:pt x="9337406" y="2819757"/>
                  <a:pt x="9346018" y="3003685"/>
                </a:cubicBezTo>
                <a:cubicBezTo>
                  <a:pt x="9433082" y="3321911"/>
                  <a:pt x="9028338" y="3638172"/>
                  <a:pt x="8745266" y="3604437"/>
                </a:cubicBezTo>
                <a:cubicBezTo>
                  <a:pt x="8601530" y="3633572"/>
                  <a:pt x="8300934" y="3557757"/>
                  <a:pt x="8163515" y="3604437"/>
                </a:cubicBezTo>
                <a:cubicBezTo>
                  <a:pt x="8026096" y="3651117"/>
                  <a:pt x="7931633" y="3573299"/>
                  <a:pt x="7826099" y="3604437"/>
                </a:cubicBezTo>
                <a:cubicBezTo>
                  <a:pt x="7720565" y="3635575"/>
                  <a:pt x="7516727" y="3572127"/>
                  <a:pt x="7407239" y="3604437"/>
                </a:cubicBezTo>
                <a:cubicBezTo>
                  <a:pt x="7297751" y="3636747"/>
                  <a:pt x="6946195" y="3554538"/>
                  <a:pt x="6744043" y="3604437"/>
                </a:cubicBezTo>
                <a:cubicBezTo>
                  <a:pt x="6541891" y="3654336"/>
                  <a:pt x="6395130" y="3528055"/>
                  <a:pt x="6080846" y="3604437"/>
                </a:cubicBezTo>
                <a:cubicBezTo>
                  <a:pt x="5766562" y="3680819"/>
                  <a:pt x="5832464" y="3569706"/>
                  <a:pt x="5743431" y="3604437"/>
                </a:cubicBezTo>
                <a:cubicBezTo>
                  <a:pt x="5654399" y="3639168"/>
                  <a:pt x="5288576" y="3581022"/>
                  <a:pt x="5080235" y="3604437"/>
                </a:cubicBezTo>
                <a:cubicBezTo>
                  <a:pt x="4871894" y="3627852"/>
                  <a:pt x="4816109" y="3577648"/>
                  <a:pt x="4661374" y="3604437"/>
                </a:cubicBezTo>
                <a:cubicBezTo>
                  <a:pt x="4506639" y="3631226"/>
                  <a:pt x="4452623" y="3567014"/>
                  <a:pt x="4323958" y="3604437"/>
                </a:cubicBezTo>
                <a:cubicBezTo>
                  <a:pt x="4195293" y="3641860"/>
                  <a:pt x="4089486" y="3598183"/>
                  <a:pt x="3905098" y="3604437"/>
                </a:cubicBezTo>
                <a:cubicBezTo>
                  <a:pt x="3720710" y="3610691"/>
                  <a:pt x="3625540" y="3603136"/>
                  <a:pt x="3486237" y="3604437"/>
                </a:cubicBezTo>
                <a:cubicBezTo>
                  <a:pt x="3346934" y="3605738"/>
                  <a:pt x="2918545" y="3544886"/>
                  <a:pt x="2741596" y="3604437"/>
                </a:cubicBezTo>
                <a:cubicBezTo>
                  <a:pt x="2564647" y="3663988"/>
                  <a:pt x="2442512" y="3596388"/>
                  <a:pt x="2322735" y="3604437"/>
                </a:cubicBezTo>
                <a:cubicBezTo>
                  <a:pt x="2202958" y="3612486"/>
                  <a:pt x="1957932" y="3565745"/>
                  <a:pt x="1659539" y="3604437"/>
                </a:cubicBezTo>
                <a:cubicBezTo>
                  <a:pt x="1361146" y="3643129"/>
                  <a:pt x="1414232" y="3583976"/>
                  <a:pt x="1322123" y="3604437"/>
                </a:cubicBezTo>
                <a:cubicBezTo>
                  <a:pt x="1230014" y="3624898"/>
                  <a:pt x="775807" y="3541892"/>
                  <a:pt x="600752" y="3604437"/>
                </a:cubicBezTo>
                <a:cubicBezTo>
                  <a:pt x="286599" y="3700069"/>
                  <a:pt x="-5788" y="3268787"/>
                  <a:pt x="0" y="3003685"/>
                </a:cubicBezTo>
                <a:cubicBezTo>
                  <a:pt x="-2408" y="2861113"/>
                  <a:pt x="3351" y="2661026"/>
                  <a:pt x="0" y="2475040"/>
                </a:cubicBezTo>
                <a:cubicBezTo>
                  <a:pt x="-3351" y="2289055"/>
                  <a:pt x="28322" y="2208099"/>
                  <a:pt x="0" y="2042512"/>
                </a:cubicBezTo>
                <a:cubicBezTo>
                  <a:pt x="-28322" y="1876925"/>
                  <a:pt x="22129" y="1812888"/>
                  <a:pt x="0" y="1585955"/>
                </a:cubicBezTo>
                <a:cubicBezTo>
                  <a:pt x="-22129" y="1359022"/>
                  <a:pt x="31884" y="1283577"/>
                  <a:pt x="0" y="1081339"/>
                </a:cubicBezTo>
                <a:cubicBezTo>
                  <a:pt x="-31884" y="879101"/>
                  <a:pt x="36053" y="776124"/>
                  <a:pt x="0" y="60075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1515253211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400" dirty="0">
                <a:latin typeface="GE SS Text Bold" panose="020A0503020102020204" pitchFamily="18" charset="-78"/>
                <a:ea typeface="GE SS Text Bold" panose="020A0503020102020204" pitchFamily="18" charset="-78"/>
                <a:cs typeface="GE SS Text Bold" panose="020A0503020102020204" pitchFamily="18" charset="-78"/>
              </a:rPr>
              <a:t>في الختام </a:t>
            </a:r>
          </a:p>
          <a:p>
            <a:pPr algn="ctr"/>
            <a:r>
              <a:rPr lang="ar-AE" sz="4400" dirty="0">
                <a:latin typeface="GE SS Text Bold" panose="020A0503020102020204" pitchFamily="18" charset="-78"/>
                <a:ea typeface="GE SS Text Bold" panose="020A0503020102020204" pitchFamily="18" charset="-78"/>
                <a:cs typeface="GE SS Text Bold" panose="020A0503020102020204" pitchFamily="18" charset="-78"/>
              </a:rPr>
              <a:t>نتمنى لكم التوفيق والنجاح بامتياز </a:t>
            </a:r>
            <a:endParaRPr lang="en-US" sz="4400" dirty="0">
              <a:latin typeface="GE SS Text Bold" panose="020A0503020102020204" pitchFamily="18" charset="-78"/>
              <a:ea typeface="GE SS Text Bold" panose="020A0503020102020204" pitchFamily="18" charset="-78"/>
              <a:cs typeface="GE SS Text Bold" panose="020A05030201020202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8385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1185</TotalTime>
  <Words>681</Words>
  <Application>Microsoft Office PowerPoint</Application>
  <PresentationFormat>شاشة عريضة</PresentationFormat>
  <Paragraphs>236</Paragraphs>
  <Slides>22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Aisha Mohamed Qasoom Abdalla Alnaqbi</dc:creator>
  <cp:lastModifiedBy>زهره نادره الوجود ؟؟</cp:lastModifiedBy>
  <cp:revision>10</cp:revision>
  <dcterms:created xsi:type="dcterms:W3CDTF">2024-11-11T15:13:06Z</dcterms:created>
  <dcterms:modified xsi:type="dcterms:W3CDTF">2025-09-15T17:06:32Z</dcterms:modified>
</cp:coreProperties>
</file>