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1089" r:id="rId2"/>
    <p:sldId id="1101" r:id="rId3"/>
    <p:sldId id="1109" r:id="rId4"/>
    <p:sldId id="344" r:id="rId5"/>
    <p:sldId id="111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B445CC-0DEA-9342-9487-423A5FEEE3D2}" v="4" dt="2024-11-22T06:34:52.3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DEAF0-39FB-4CDA-92AC-1C18C01473B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3F92E-FE2D-4901-A692-03B63E774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057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0B6D4-1CF0-4326-A246-CBD0AC7BB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44DED6-6BDF-490E-944B-B890EFB5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BCE63-CC1C-4319-8BD8-318C427DB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10829-7206-4164-B082-F29CD40FE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128AF-F9A6-4688-AED5-4D6904195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584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2A3C7-7A4C-4C2F-A594-09D88A2A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8C950-DB50-4D9E-9C01-473B9EC76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7FAF7-5A6C-4738-94B0-D958C792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75C06-34C1-46C5-98FD-8A77CB746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CE204-BCA1-4427-BFE5-007D6F9B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857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E64F7-6CAC-4A90-8B0D-BBA35C6A1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32BF7-1064-4E6B-9CA0-20CB47D65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85CA2-71CF-4CC4-9990-4CC3F7F2C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2FB9F-9A19-4B93-A100-4A086A123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4914A-C1C6-4BED-8515-A1D22FF7B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319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89529-CD76-4AF7-BD16-284D63DDA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FA798-BF49-41DC-8AAE-6D9C35228D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CC5F79-797F-4D0E-A6CF-C82654ABE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9B33A-A6D0-4A5C-94EC-360083F9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2AE599-F138-42F3-A5F3-AE1E5522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D387D-5784-47CB-82A9-E6B1C7F03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954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C9BDB-96AD-4E41-B056-319BC18C6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8E774B-B508-458F-9126-7BC1C3E7C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3F9A3-F350-49E0-98FA-5863C7AED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42424-1FD5-477E-9F8A-9CC1EA0C64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00946A-18A0-4804-BD1A-3251AE254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E5A7D8-7F14-4325-BAE3-6474EB64C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D1BA4A-639A-44F2-8E50-F53731D5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B24532-6B01-4340-B8AC-1EACCC15A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26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1DE18-90E9-44E0-A2F4-F29E98854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CCCB3E-DC2D-4D33-9119-74DDAF4A8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753412-A916-4FB5-BA2A-662DDB760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706397-2205-4BE8-9ACC-75674652C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520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6C25B9-BA0F-4B2A-B771-60AD406BC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AC5EB2-30DC-4850-94F5-DE343B45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91C95-A9D5-4579-861A-6E2918F66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4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536A0-1D14-4B90-9069-55CE4ABD2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2EAC3-5A69-4185-B0E6-6B0EB7741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2C26C-40EC-440C-B8A3-58DF6632D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1D37F6-55F3-41CD-8FDB-FBC05526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20E90C-4C5F-45FA-A086-EA1B1E634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4F27F-A2DF-4B08-AB3E-EEC90A707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59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348C-9838-4715-B10A-C8CBEE16B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BC688A-2912-420E-B87F-CC3977B381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FFAC4-D08A-45F6-9289-8FCB63C7B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CACC1-EC16-4D77-8964-CC255EB30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A9CB4-9440-4A5F-AFF2-B4F0E398A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12C83-7D7E-4CF1-B087-E02EE4A60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624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EBFBB-F91B-4E1E-9AE3-A12629D81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820E4-B707-4150-8962-CB36E5C9D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74681-063F-47FF-86E0-E8F33236A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906A7-4D6D-40DF-9245-A06963DAC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5D565-6040-4504-9D7E-A1407C5C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624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C8965E-DB9A-4585-AED3-F94C57FE1A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A4AB7-19BE-42C2-910F-B3B135ED0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DDCBC-F69B-4043-8E36-4A400D84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DF972-3D72-4A61-9CEA-2B920B420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AE2DE-02E8-4D62-BE75-219DA636F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40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8DE8C5-6FF4-4AC6-8083-0E96476EB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772A3-3B56-499F-AE1F-5AC7827DC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4E704-BF04-4BBC-A2E0-E8868E43D2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03BC5-4C5E-4832-AB6C-65F3B09685C2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FD2DD-5DD8-4308-94B6-E5D3FC553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6AE07-D03D-4C71-AEA7-BB49E0F94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29535-5EE4-4D50-B0D3-7C574E39A08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718281-2F7E-7A13-1EB7-8A5E1926CDB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0106025" y="6642100"/>
            <a:ext cx="2051114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E" sz="10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Classification: General Internal Purpose</a:t>
            </a:r>
          </a:p>
        </p:txBody>
      </p:sp>
    </p:spTree>
    <p:extLst>
      <p:ext uri="{BB962C8B-B14F-4D97-AF65-F5344CB8AC3E}">
        <p14:creationId xmlns:p14="http://schemas.microsoft.com/office/powerpoint/2010/main" val="53701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84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CF64AB-B1C0-42C1-99A3-13675E769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350" y="572935"/>
            <a:ext cx="4022972" cy="57121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9382BA-3D56-49EA-B9E6-7B4D83C39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03" y="1756611"/>
            <a:ext cx="5168121" cy="413728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E0910C5-2A0D-4C74-8B3E-12792D7FBE7C}"/>
              </a:ext>
            </a:extLst>
          </p:cNvPr>
          <p:cNvSpPr/>
          <p:nvPr/>
        </p:nvSpPr>
        <p:spPr>
          <a:xfrm>
            <a:off x="1044168" y="964109"/>
            <a:ext cx="4520789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JO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انسخ كلمات حرف العين بخط جميل ومرتب: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530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12"/>
    </mc:Choice>
    <mc:Fallback xmlns="">
      <p:transition spd="slow" advTm="98612"/>
    </mc:Fallback>
  </mc:AlternateContent>
  <p:extLst>
    <p:ext uri="{3A86A75C-4F4B-4683-9AE1-C65F6400EC91}">
      <p14:laserTraceLst xmlns:p14="http://schemas.microsoft.com/office/powerpoint/2010/main">
        <p14:tracePtLst>
          <p14:tracePt t="11464" x="3559175" y="312738"/>
          <p14:tracePt t="11475" x="3902075" y="493713"/>
          <p14:tracePt t="11484" x="4144963" y="625475"/>
          <p14:tracePt t="11494" x="4325938" y="725488"/>
          <p14:tracePt t="11505" x="4437063" y="787400"/>
          <p14:tracePt t="11514" x="4538663" y="857250"/>
          <p14:tracePt t="11526" x="4608513" y="887413"/>
          <p14:tracePt t="11535" x="4648200" y="917575"/>
          <p14:tracePt t="11545" x="4668838" y="917575"/>
          <p14:tracePt t="11555" x="4678363" y="927100"/>
          <p14:tracePt t="11565" x="4689475" y="938213"/>
          <p14:tracePt t="11787" x="4710113" y="938213"/>
          <p14:tracePt t="11797" x="4759325" y="938213"/>
          <p14:tracePt t="11808" x="4870450" y="938213"/>
          <p14:tracePt t="11817" x="5092700" y="938213"/>
          <p14:tracePt t="11827" x="5486400" y="968375"/>
          <p14:tracePt t="11842" x="5878513" y="1038225"/>
          <p14:tracePt t="11848" x="6313488" y="1139825"/>
          <p14:tracePt t="11858" x="6665913" y="1239838"/>
          <p14:tracePt t="11868" x="6948488" y="1341438"/>
          <p14:tracePt t="11877" x="7240588" y="1482725"/>
          <p14:tracePt t="11890" x="7472363" y="1603375"/>
          <p14:tracePt t="11898" x="7664450" y="1724025"/>
          <p14:tracePt t="11908" x="7835900" y="1846263"/>
          <p14:tracePt t="11918" x="7977188" y="1955800"/>
          <p14:tracePt t="11928" x="8077200" y="2017713"/>
          <p14:tracePt t="11939" x="8167688" y="2097088"/>
          <p14:tracePt t="11948" x="8218488" y="2147888"/>
          <p14:tracePt t="11959" x="8269288" y="2189163"/>
          <p14:tracePt t="11968" x="8278813" y="2208213"/>
          <p14:tracePt t="11978" x="8289925" y="2219325"/>
          <p14:tracePt t="12221" x="8299450" y="2219325"/>
          <p14:tracePt t="12231" x="8320088" y="2219325"/>
          <p14:tracePt t="12242" x="8389938" y="2189163"/>
          <p14:tracePt t="12251" x="8461375" y="2159000"/>
          <p14:tracePt t="12261" x="8531225" y="2138363"/>
          <p14:tracePt t="12273" x="8612188" y="2108200"/>
          <p14:tracePt t="12281" x="8682038" y="2097088"/>
          <p14:tracePt t="12292" x="8753475" y="2087563"/>
          <p14:tracePt t="12301" x="8813800" y="2078038"/>
          <p14:tracePt t="12312" x="8864600" y="2078038"/>
          <p14:tracePt t="12324" x="8904288" y="2078038"/>
          <p14:tracePt t="12332" x="8924925" y="2078038"/>
          <p14:tracePt t="12343" x="8955088" y="2078038"/>
          <p14:tracePt t="12351" x="8985250" y="2097088"/>
          <p14:tracePt t="12362" x="9005888" y="2108200"/>
          <p14:tracePt t="12373" x="9024938" y="2127250"/>
          <p14:tracePt t="12382" x="9036050" y="2138363"/>
          <p14:tracePt t="12393" x="9055100" y="2147888"/>
          <p14:tracePt t="12402" x="9066213" y="2159000"/>
          <p14:tracePt t="12412" x="9085263" y="2159000"/>
          <p14:tracePt t="12422" x="9085263" y="2168525"/>
          <p14:tracePt t="12432" x="9096375" y="2178050"/>
          <p14:tracePt t="12443" x="9117013" y="2189163"/>
          <p14:tracePt t="12452" x="9136063" y="2198688"/>
          <p14:tracePt t="12462" x="9166225" y="2208213"/>
          <p14:tracePt t="12472" x="9196388" y="2219325"/>
          <p14:tracePt t="12482" x="9247188" y="2238375"/>
          <p14:tracePt t="12492" x="9277350" y="2259013"/>
          <p14:tracePt t="12503" x="9297988" y="2259013"/>
          <p14:tracePt t="12513" x="9328150" y="2268538"/>
          <p14:tracePt t="12523" x="9337675" y="2279650"/>
          <p14:tracePt t="12533" x="9348788" y="2279650"/>
          <p14:tracePt t="12543" x="9367838" y="2289175"/>
          <p14:tracePt t="12554" x="9378950" y="2298700"/>
          <p14:tracePt t="12564" x="9388475" y="2298700"/>
          <p14:tracePt t="12575" x="9388475" y="2309813"/>
          <p14:tracePt t="12584" x="9398000" y="2309813"/>
          <p14:tracePt t="12605" x="9398000" y="2319338"/>
          <p14:tracePt t="12614" x="9409113" y="2319338"/>
          <p14:tracePt t="12634" x="9409113" y="2330450"/>
          <p14:tracePt t="15257" x="9378950" y="2349500"/>
          <p14:tracePt t="15268" x="9337675" y="2360613"/>
          <p14:tracePt t="15277" x="9277350" y="2379663"/>
          <p14:tracePt t="15286" x="9207500" y="2400300"/>
          <p14:tracePt t="15296" x="9136063" y="2420938"/>
          <p14:tracePt t="15307" x="9045575" y="2451100"/>
          <p14:tracePt t="15317" x="8964613" y="2470150"/>
          <p14:tracePt t="15327" x="8894763" y="2490788"/>
          <p14:tracePt t="15336" x="8834438" y="2511425"/>
          <p14:tracePt t="15347" x="8783638" y="2520950"/>
          <p14:tracePt t="15357" x="8732838" y="2541588"/>
          <p14:tracePt t="15367" x="8712200" y="2541588"/>
          <p14:tracePt t="15378" x="8702675" y="2541588"/>
          <p14:tracePt t="15387" x="8682038" y="2551113"/>
          <p14:tracePt t="15408" x="8672513" y="2551113"/>
          <p14:tracePt t="15578" x="8693150" y="2551113"/>
          <p14:tracePt t="15590" x="8723313" y="2551113"/>
          <p14:tracePt t="15599" x="8774113" y="2551113"/>
          <p14:tracePt t="15610" x="8834438" y="2551113"/>
          <p14:tracePt t="15619" x="8894763" y="2551113"/>
          <p14:tracePt t="15629" x="8955088" y="2551113"/>
          <p14:tracePt t="15641" x="9005888" y="2551113"/>
          <p14:tracePt t="15649" x="9036050" y="2551113"/>
          <p14:tracePt t="15660" x="9066213" y="2551113"/>
          <p14:tracePt t="15669" x="9075738" y="2551113"/>
          <p14:tracePt t="15679" x="9105900" y="2562225"/>
          <p14:tracePt t="15700" x="9117013" y="2562225"/>
          <p14:tracePt t="15772" x="9096375" y="2571750"/>
          <p14:tracePt t="15781" x="9024938" y="2592388"/>
          <p14:tracePt t="15793" x="8904288" y="2611438"/>
          <p14:tracePt t="15801" x="8774113" y="2622550"/>
          <p14:tracePt t="15811" x="8621713" y="2632075"/>
          <p14:tracePt t="15824" x="8491538" y="2632075"/>
          <p14:tracePt t="15831" x="8369300" y="2632075"/>
          <p14:tracePt t="15841" x="8269288" y="2632075"/>
          <p14:tracePt t="15851" x="8188325" y="2632075"/>
          <p14:tracePt t="15861" x="8148638" y="2632075"/>
          <p14:tracePt t="15873" x="8128000" y="2632075"/>
          <p14:tracePt t="15881" x="8118475" y="2622550"/>
          <p14:tracePt t="15906" x="8097838" y="2622550"/>
          <p14:tracePt t="16316" x="8107363" y="2622550"/>
          <p14:tracePt t="16327" x="8158163" y="2622550"/>
          <p14:tracePt t="16335" x="8239125" y="2622550"/>
          <p14:tracePt t="16347" x="8359775" y="2622550"/>
          <p14:tracePt t="16357" x="8510588" y="2632075"/>
          <p14:tracePt t="16365" x="8672513" y="2673350"/>
          <p14:tracePt t="16376" x="8864600" y="2722563"/>
          <p14:tracePt t="16385" x="9036050" y="2794000"/>
          <p14:tracePt t="16395" x="9186863" y="2863850"/>
          <p14:tracePt t="16406" x="9318625" y="2924175"/>
          <p14:tracePt t="16415" x="9428163" y="2974975"/>
          <p14:tracePt t="16426" x="9509125" y="3035300"/>
          <p14:tracePt t="16436" x="9599613" y="3086100"/>
          <p14:tracePt t="16446" x="9671050" y="3125788"/>
          <p14:tracePt t="16456" x="9731375" y="3167063"/>
          <p14:tracePt t="16466" x="9782175" y="3206750"/>
          <p14:tracePt t="16476" x="9801225" y="3227388"/>
          <p14:tracePt t="16486" x="9832975" y="3236913"/>
          <p14:tracePt t="16496" x="9842500" y="3257550"/>
          <p14:tracePt t="16506" x="9852025" y="3257550"/>
          <p14:tracePt t="16516" x="9852025" y="3267075"/>
          <p14:tracePt t="16536" x="9863138" y="3267075"/>
          <p14:tracePt t="16558" x="9863138" y="3278188"/>
          <p14:tracePt t="16860" x="9872663" y="3287713"/>
          <p14:tracePt t="16871" x="9882188" y="3308350"/>
          <p14:tracePt t="16880" x="9902825" y="3317875"/>
          <p14:tracePt t="16890" x="9923463" y="3338513"/>
          <p14:tracePt t="16899" x="9953625" y="3378200"/>
          <p14:tracePt t="16911" x="9983788" y="3398838"/>
          <p14:tracePt t="16920" x="10023475" y="3429000"/>
          <p14:tracePt t="16930" x="10044113" y="3438525"/>
          <p14:tracePt t="16940" x="10064750" y="3468688"/>
          <p14:tracePt t="16950" x="10104438" y="3479800"/>
          <p14:tracePt t="16960" x="10125075" y="3489325"/>
          <p14:tracePt t="16970" x="10144125" y="3509963"/>
          <p14:tracePt t="16980" x="10164763" y="3509963"/>
          <p14:tracePt t="16990" x="10185400" y="3519488"/>
          <p14:tracePt t="17000" x="10215563" y="3530600"/>
          <p14:tracePt t="17010" x="10225088" y="3530600"/>
          <p14:tracePt t="17020" x="10245725" y="3540125"/>
          <p14:tracePt t="17030" x="10255250" y="3540125"/>
          <p14:tracePt t="17040" x="10285413" y="3540125"/>
          <p14:tracePt t="17051" x="10296525" y="3549650"/>
          <p14:tracePt t="17061" x="10315575" y="3549650"/>
          <p14:tracePt t="17072" x="10336213" y="3560763"/>
          <p14:tracePt t="17081" x="10356850" y="3560763"/>
          <p14:tracePt t="17092" x="10387013" y="3570288"/>
          <p14:tracePt t="17102" x="10407650" y="3579813"/>
          <p14:tracePt t="17114" x="10426700" y="3590925"/>
          <p14:tracePt t="17125" x="10447338" y="3590925"/>
          <p14:tracePt t="17132" x="10467975" y="3609975"/>
          <p14:tracePt t="17142" x="10487025" y="3621088"/>
          <p14:tracePt t="17152" x="10507663" y="3621088"/>
          <p14:tracePt t="17162" x="10518775" y="3640138"/>
          <p14:tracePt t="17173" x="10528300" y="3640138"/>
          <p14:tracePt t="17182" x="10537825" y="3640138"/>
          <p14:tracePt t="17202" x="10537825" y="3651250"/>
          <p14:tracePt t="17212" x="10548938" y="3651250"/>
          <p14:tracePt t="17293" x="10558463" y="3651250"/>
          <p14:tracePt t="17344" x="10558463" y="3660775"/>
          <p14:tracePt t="17353" x="10567988" y="3660775"/>
          <p14:tracePt t="17374" x="10579100" y="3660775"/>
          <p14:tracePt t="17414" x="10579100" y="3670300"/>
          <p14:tracePt t="17545" x="10579100" y="3681413"/>
          <p14:tracePt t="17585" x="10567988" y="3681413"/>
          <p14:tracePt t="17595" x="10558463" y="3681413"/>
          <p14:tracePt t="17606" x="10537825" y="3681413"/>
          <p14:tracePt t="17615" x="10518775" y="3681413"/>
          <p14:tracePt t="17626" x="10498138" y="3681413"/>
          <p14:tracePt t="17636" x="10477500" y="3681413"/>
          <p14:tracePt t="17646" x="10456863" y="3681413"/>
          <p14:tracePt t="17657" x="10437813" y="3681413"/>
          <p14:tracePt t="17666" x="10426700" y="3681413"/>
          <p14:tracePt t="17676" x="10417175" y="3670300"/>
          <p14:tracePt t="17686" x="10407650" y="3670300"/>
          <p14:tracePt t="17696" x="10396538" y="3670300"/>
          <p14:tracePt t="17707" x="10387013" y="3670300"/>
          <p14:tracePt t="17727" x="10366375" y="3660775"/>
          <p14:tracePt t="17737" x="10356850" y="3660775"/>
          <p14:tracePt t="17747" x="10347325" y="3660775"/>
          <p14:tracePt t="17756" x="10336213" y="3660775"/>
          <p14:tracePt t="17767" x="10326688" y="3651250"/>
          <p14:tracePt t="17778" x="10315575" y="3651250"/>
          <p14:tracePt t="17787" x="10296525" y="3651250"/>
          <p14:tracePt t="17797" x="10285413" y="3651250"/>
          <p14:tracePt t="17807" x="10275888" y="3651250"/>
          <p14:tracePt t="17817" x="10266363" y="3651250"/>
          <p14:tracePt t="17838" x="10255250" y="3651250"/>
          <p14:tracePt t="17847" x="10245725" y="3651250"/>
          <p14:tracePt t="18191" x="10236200" y="3651250"/>
          <p14:tracePt t="18200" x="10225088" y="3651250"/>
          <p14:tracePt t="18210" x="10206038" y="3651250"/>
          <p14:tracePt t="18221" x="10185400" y="3651250"/>
          <p14:tracePt t="18231" x="10164763" y="3651250"/>
          <p14:tracePt t="18240" x="10134600" y="3651250"/>
          <p14:tracePt t="18251" x="10094913" y="3651250"/>
          <p14:tracePt t="18261" x="10074275" y="3651250"/>
          <p14:tracePt t="18272" x="10044113" y="3651250"/>
          <p14:tracePt t="18281" x="10023475" y="3651250"/>
          <p14:tracePt t="18292" x="10004425" y="3651250"/>
          <p14:tracePt t="18301" x="9972675" y="3651250"/>
          <p14:tracePt t="18311" x="9963150" y="3651250"/>
          <p14:tracePt t="18323" x="9942513" y="3651250"/>
          <p14:tracePt t="18331" x="9923463" y="3651250"/>
          <p14:tracePt t="18342" x="9902825" y="3651250"/>
          <p14:tracePt t="18351" x="9882188" y="3651250"/>
          <p14:tracePt t="18362" x="9863138" y="3651250"/>
          <p14:tracePt t="18373" x="9852025" y="3651250"/>
          <p14:tracePt t="18381" x="9842500" y="3651250"/>
          <p14:tracePt t="18392" x="9832975" y="3651250"/>
          <p14:tracePt t="18412" x="9821863" y="3651250"/>
          <p14:tracePt t="18432" x="9812338" y="3651250"/>
          <p14:tracePt t="18454" x="9801225" y="3651250"/>
          <p14:tracePt t="18926" x="9791700" y="3651250"/>
          <p14:tracePt t="18936" x="9771063" y="3651250"/>
          <p14:tracePt t="18947" x="9740900" y="3651250"/>
          <p14:tracePt t="18957" x="9721850" y="3651250"/>
          <p14:tracePt t="18967" x="9701213" y="3651250"/>
          <p14:tracePt t="18978" x="9671050" y="3651250"/>
          <p14:tracePt t="18987" x="9650413" y="3651250"/>
          <p14:tracePt t="18997" x="9620250" y="3651250"/>
          <p14:tracePt t="19007" x="9599613" y="3651250"/>
          <p14:tracePt t="19017" x="9569450" y="3651250"/>
          <p14:tracePt t="19027" x="9539288" y="3651250"/>
          <p14:tracePt t="19037" x="9509125" y="3651250"/>
          <p14:tracePt t="19047" x="9490075" y="3651250"/>
          <p14:tracePt t="19058" x="9469438" y="3651250"/>
          <p14:tracePt t="19077" x="9459913" y="3651250"/>
          <p14:tracePt t="19089" x="9448800" y="3651250"/>
          <p14:tracePt t="19108" x="9439275" y="3651250"/>
          <p14:tracePt t="19340" x="9439275" y="3660775"/>
          <p14:tracePt t="19391" x="9428163" y="3660775"/>
          <p14:tracePt t="19400" x="9418638" y="3670300"/>
          <p14:tracePt t="19410" x="9398000" y="3681413"/>
          <p14:tracePt t="19420" x="9358313" y="3681413"/>
          <p14:tracePt t="19431" x="9297988" y="3690938"/>
          <p14:tracePt t="19441" x="9247188" y="3702050"/>
          <p14:tracePt t="19450" x="9186863" y="3711575"/>
          <p14:tracePt t="19461" x="9126538" y="3721100"/>
          <p14:tracePt t="19471" x="9075738" y="3721100"/>
          <p14:tracePt t="19481" x="9024938" y="3721100"/>
          <p14:tracePt t="19491" x="8975725" y="3721100"/>
          <p14:tracePt t="19501" x="8924925" y="3721100"/>
          <p14:tracePt t="19511" x="8894763" y="3721100"/>
          <p14:tracePt t="19524" x="8864600" y="3721100"/>
          <p14:tracePt t="19531" x="8834438" y="3721100"/>
          <p14:tracePt t="19542" x="8823325" y="3721100"/>
          <p14:tracePt t="19551" x="8804275" y="3721100"/>
          <p14:tracePt t="19573" x="8793163" y="3721100"/>
          <p14:tracePt t="19582" x="8774113" y="3721100"/>
          <p14:tracePt t="19593" x="8763000" y="3721100"/>
          <p14:tracePt t="19602" x="8732838" y="3711575"/>
          <p14:tracePt t="19612" x="8702675" y="3702050"/>
          <p14:tracePt t="19623" x="8672513" y="3690938"/>
          <p14:tracePt t="19632" x="8621713" y="3681413"/>
          <p14:tracePt t="19643" x="8582025" y="3670300"/>
          <p14:tracePt t="19652" x="8551863" y="3660775"/>
          <p14:tracePt t="19662" x="8501063" y="3651250"/>
          <p14:tracePt t="19673" x="8470900" y="3651250"/>
          <p14:tracePt t="19682" x="8440738" y="3640138"/>
          <p14:tracePt t="19693" x="8420100" y="3640138"/>
          <p14:tracePt t="19703" x="8401050" y="3640138"/>
          <p14:tracePt t="19713" x="8389938" y="3630613"/>
          <p14:tracePt t="19724" x="8369300" y="3630613"/>
          <p14:tracePt t="19743" x="8369300" y="3621088"/>
          <p14:tracePt t="19753" x="8359775" y="3621088"/>
          <p14:tracePt t="20047" x="8350250" y="3621088"/>
          <p14:tracePt t="20067" x="8329613" y="3621088"/>
          <p14:tracePt t="20077" x="8320088" y="3621088"/>
          <p14:tracePt t="20086" x="8299450" y="3630613"/>
          <p14:tracePt t="20096" x="8278813" y="3630613"/>
          <p14:tracePt t="20107" x="8248650" y="3640138"/>
          <p14:tracePt t="20116" x="8229600" y="3640138"/>
          <p14:tracePt t="20127" x="8218488" y="3640138"/>
          <p14:tracePt t="20136" x="8208963" y="3640138"/>
          <p14:tracePt t="20146" x="8188325" y="3640138"/>
          <p14:tracePt t="20156" x="8167688" y="3640138"/>
          <p14:tracePt t="20166" x="8158163" y="3640138"/>
          <p14:tracePt t="20177" x="8148638" y="3640138"/>
          <p14:tracePt t="20186" x="8137525" y="3640138"/>
          <p14:tracePt t="20197" x="8118475" y="3640138"/>
          <p14:tracePt t="20207" x="8097838" y="3640138"/>
          <p14:tracePt t="20217" x="8088313" y="3640138"/>
          <p14:tracePt t="20227" x="8067675" y="3640138"/>
          <p14:tracePt t="20237" x="8047038" y="3630613"/>
          <p14:tracePt t="20247" x="8037513" y="3630613"/>
          <p14:tracePt t="20257" x="8016875" y="3621088"/>
          <p14:tracePt t="20267" x="7996238" y="3609975"/>
          <p14:tracePt t="20277" x="7977188" y="3600450"/>
          <p14:tracePt t="20288" x="7966075" y="3600450"/>
          <p14:tracePt t="20297" x="7947025" y="3590925"/>
          <p14:tracePt t="20318" x="7935913" y="3579813"/>
          <p14:tracePt t="20328" x="7926388" y="3579813"/>
          <p14:tracePt t="20348" x="7916863" y="3579813"/>
          <p14:tracePt t="20368" x="7905750" y="3579813"/>
          <p14:tracePt t="20378" x="7905750" y="3570288"/>
          <p14:tracePt t="20390" x="7896225" y="3570288"/>
          <p14:tracePt t="20429" x="7886700" y="3570288"/>
          <p14:tracePt t="20459" x="7875588" y="3570288"/>
          <p14:tracePt t="21488" x="7886700" y="3570288"/>
          <p14:tracePt t="21498" x="7916863" y="3579813"/>
          <p14:tracePt t="21508" x="7947025" y="3600450"/>
          <p14:tracePt t="21518" x="7996238" y="3630613"/>
          <p14:tracePt t="21528" x="8067675" y="3660775"/>
          <p14:tracePt t="21538" x="8137525" y="3690938"/>
          <p14:tracePt t="21548" x="8218488" y="3721100"/>
          <p14:tracePt t="21558" x="8308975" y="3762375"/>
          <p14:tracePt t="21568" x="8389938" y="3802063"/>
          <p14:tracePt t="21578" x="8491538" y="3841750"/>
          <p14:tracePt t="21590" x="8572500" y="3883025"/>
          <p14:tracePt t="21598" x="8672513" y="3922713"/>
          <p14:tracePt t="21609" x="8774113" y="3963988"/>
          <p14:tracePt t="21618" x="8853488" y="4003675"/>
          <p14:tracePt t="21629" x="8945563" y="4033838"/>
          <p14:tracePt t="21640" x="9024938" y="4075113"/>
          <p14:tracePt t="21649" x="9117013" y="4114800"/>
          <p14:tracePt t="21660" x="9196388" y="4154488"/>
          <p14:tracePt t="21669" x="9267825" y="4184650"/>
          <p14:tracePt t="21679" x="9337675" y="4216400"/>
          <p14:tracePt t="21690" x="9428163" y="4235450"/>
          <p14:tracePt t="21699" x="9478963" y="4256088"/>
          <p14:tracePt t="21711" x="9539288" y="4276725"/>
          <p14:tracePt t="21719" x="9590088" y="4286250"/>
          <p14:tracePt t="21729" x="9620250" y="4295775"/>
          <p14:tracePt t="21740" x="9650413" y="4295775"/>
          <p14:tracePt t="21749" x="9671050" y="4306888"/>
          <p14:tracePt t="21760" x="9701213" y="4306888"/>
          <p14:tracePt t="21770" x="9740900" y="4306888"/>
          <p14:tracePt t="21781" x="9782175" y="4306888"/>
          <p14:tracePt t="21792" x="9842500" y="4306888"/>
          <p14:tracePt t="21800" x="9882188" y="4306888"/>
          <p14:tracePt t="21810" x="9942513" y="4306888"/>
          <p14:tracePt t="21820" x="10013950" y="4306888"/>
          <p14:tracePt t="21830" x="10094913" y="4306888"/>
          <p14:tracePt t="21840" x="10175875" y="4306888"/>
          <p14:tracePt t="21850" x="10255250" y="4306888"/>
          <p14:tracePt t="21860" x="10326688" y="4306888"/>
          <p14:tracePt t="21873" x="10407650" y="4306888"/>
          <p14:tracePt t="21881" x="10456863" y="4306888"/>
          <p14:tracePt t="21891" x="10518775" y="4316413"/>
          <p14:tracePt t="21907" x="10558463" y="4337050"/>
          <p14:tracePt t="21911" x="10598150" y="4337050"/>
          <p14:tracePt t="21921" x="10618788" y="4346575"/>
          <p14:tracePt t="21931" x="10628313" y="4346575"/>
          <p14:tracePt t="21942" x="10639425" y="4356100"/>
          <p14:tracePt t="22274" x="10639425" y="4346575"/>
          <p14:tracePt t="22284" x="10628313" y="4346575"/>
          <p14:tracePt t="22295" x="10609263" y="4325938"/>
          <p14:tracePt t="22305" x="10598150" y="4325938"/>
          <p14:tracePt t="22315" x="10579100" y="4306888"/>
          <p14:tracePt t="22326" x="10567988" y="4306888"/>
          <p14:tracePt t="22335" x="10558463" y="4295775"/>
          <p14:tracePt t="22344" x="10558463" y="4286250"/>
          <p14:tracePt t="22357" x="10548938" y="4286250"/>
          <p14:tracePt t="22426" x="10537825" y="4286250"/>
          <p14:tracePt t="24200" x="10518775" y="4286250"/>
          <p14:tracePt t="24210" x="10498138" y="4286250"/>
          <p14:tracePt t="24220" x="10467975" y="4286250"/>
          <p14:tracePt t="24230" x="10437813" y="4286250"/>
          <p14:tracePt t="24241" x="10387013" y="4286250"/>
          <p14:tracePt t="24250" x="10336213" y="4286250"/>
          <p14:tracePt t="24260" x="10255250" y="4295775"/>
          <p14:tracePt t="24270" x="10164763" y="4306888"/>
          <p14:tracePt t="24280" x="10104438" y="4306888"/>
          <p14:tracePt t="24290" x="10034588" y="4316413"/>
          <p14:tracePt t="24300" x="9972675" y="4316413"/>
          <p14:tracePt t="24311" x="9942513" y="4316413"/>
          <p14:tracePt t="24321" x="9902825" y="4316413"/>
          <p14:tracePt t="24331" x="9882188" y="4316413"/>
          <p14:tracePt t="24341" x="9863138" y="4316413"/>
          <p14:tracePt t="24351" x="9842500" y="4316413"/>
          <p14:tracePt t="24361" x="9821863" y="4316413"/>
          <p14:tracePt t="24371" x="9812338" y="4316413"/>
          <p14:tracePt t="24381" x="9791700" y="4316413"/>
          <p14:tracePt t="24392" x="9782175" y="4316413"/>
          <p14:tracePt t="24401" x="9771063" y="4306888"/>
          <p14:tracePt t="24411" x="9752013" y="4295775"/>
          <p14:tracePt t="24423" x="9740900" y="4286250"/>
          <p14:tracePt t="24432" x="9721850" y="4286250"/>
          <p14:tracePt t="24443" x="9710738" y="4276725"/>
          <p14:tracePt t="24452" x="9701213" y="4265613"/>
          <p14:tracePt t="24464" x="9671050" y="4256088"/>
          <p14:tracePt t="24473" x="9661525" y="4246563"/>
          <p14:tracePt t="24482" x="9640888" y="4235450"/>
          <p14:tracePt t="24493" x="9631363" y="4235450"/>
          <p14:tracePt t="24502" x="9610725" y="4225925"/>
          <p14:tracePt t="24512" x="9590088" y="4216400"/>
          <p14:tracePt t="24523" x="9580563" y="4205288"/>
          <p14:tracePt t="24533" x="9559925" y="4195763"/>
          <p14:tracePt t="24543" x="9550400" y="4195763"/>
          <p14:tracePt t="24553" x="9539288" y="4195763"/>
          <p14:tracePt t="24563" x="9529763" y="4184650"/>
          <p14:tracePt t="24574" x="9520238" y="4184650"/>
          <p14:tracePt t="24583" x="9520238" y="4175125"/>
          <p14:tracePt t="24626" x="9509125" y="4175125"/>
          <p14:tracePt t="27174" x="9499600" y="4175125"/>
          <p14:tracePt t="27194" x="9478963" y="4175125"/>
          <p14:tracePt t="27205" x="9459913" y="4175125"/>
          <p14:tracePt t="27215" x="9439275" y="4175125"/>
          <p14:tracePt t="27226" x="9418638" y="4175125"/>
          <p14:tracePt t="27235" x="9388475" y="4175125"/>
          <p14:tracePt t="27245" x="9358313" y="4175125"/>
          <p14:tracePt t="27256" x="9337675" y="4184650"/>
          <p14:tracePt t="27265" x="9307513" y="4184650"/>
          <p14:tracePt t="27275" x="9277350" y="4184650"/>
          <p14:tracePt t="27285" x="9247188" y="4195763"/>
          <p14:tracePt t="27295" x="9217025" y="4195763"/>
          <p14:tracePt t="27308" x="9186863" y="4195763"/>
          <p14:tracePt t="27316" x="9166225" y="4195763"/>
          <p14:tracePt t="27327" x="9136063" y="4205288"/>
          <p14:tracePt t="27336" x="9105900" y="4205288"/>
          <p14:tracePt t="27346" x="9075738" y="4205288"/>
          <p14:tracePt t="27358" x="9045575" y="4216400"/>
          <p14:tracePt t="27366" x="9015413" y="4216400"/>
          <p14:tracePt t="27378" x="8994775" y="4216400"/>
          <p14:tracePt t="27386" x="8975725" y="4225925"/>
          <p14:tracePt t="27397" x="8955088" y="4225925"/>
          <p14:tracePt t="27407" x="8934450" y="4225925"/>
          <p14:tracePt t="27416" x="8913813" y="4225925"/>
          <p14:tracePt t="27427" x="8894763" y="4225925"/>
          <p14:tracePt t="27436" x="8874125" y="4225925"/>
          <p14:tracePt t="27447" x="8853488" y="4225925"/>
          <p14:tracePt t="27457" x="8834438" y="4225925"/>
          <p14:tracePt t="27467" x="8813800" y="4225925"/>
          <p14:tracePt t="27477" x="8793163" y="4225925"/>
          <p14:tracePt t="27487" x="8763000" y="4225925"/>
          <p14:tracePt t="27497" x="8742363" y="4225925"/>
          <p14:tracePt t="27507" x="8723313" y="4216400"/>
          <p14:tracePt t="27517" x="8712200" y="4216400"/>
          <p14:tracePt t="27527" x="8693150" y="4205288"/>
          <p14:tracePt t="27537" x="8682038" y="4205288"/>
          <p14:tracePt t="27547" x="8672513" y="4195763"/>
          <p14:tracePt t="27588" x="8662988" y="4195763"/>
          <p14:tracePt t="30512" x="8651875" y="4195763"/>
          <p14:tracePt t="30525" x="8632825" y="4195763"/>
          <p14:tracePt t="30533" x="8612188" y="4195763"/>
          <p14:tracePt t="30543" x="8591550" y="4195763"/>
          <p14:tracePt t="30553" x="8572500" y="4195763"/>
          <p14:tracePt t="30563" x="8540750" y="4184650"/>
          <p14:tracePt t="30576" x="8501063" y="4184650"/>
          <p14:tracePt t="30583" x="8450263" y="4175125"/>
          <p14:tracePt t="30593" x="8420100" y="4165600"/>
          <p14:tracePt t="30603" x="8389938" y="4165600"/>
          <p14:tracePt t="30613" x="8350250" y="4154488"/>
          <p14:tracePt t="30624" x="8320088" y="4154488"/>
          <p14:tracePt t="30633" x="8289925" y="4154488"/>
          <p14:tracePt t="30644" x="8259763" y="4154488"/>
          <p14:tracePt t="30653" x="8229600" y="4154488"/>
          <p14:tracePt t="30663" x="8208963" y="4154488"/>
          <p14:tracePt t="30674" x="8178800" y="4154488"/>
          <p14:tracePt t="30683" x="8158163" y="4154488"/>
          <p14:tracePt t="30694" x="8137525" y="4154488"/>
          <p14:tracePt t="30704" x="8118475" y="4154488"/>
          <p14:tracePt t="30714" x="8097838" y="4154488"/>
          <p14:tracePt t="30724" x="8088313" y="4144963"/>
          <p14:tracePt t="30734" x="8077200" y="4144963"/>
          <p14:tracePt t="30744" x="8058150" y="4144963"/>
          <p14:tracePt t="30754" x="8026400" y="4144963"/>
          <p14:tracePt t="30764" x="8016875" y="4144963"/>
          <p14:tracePt t="30774" x="7996238" y="4144963"/>
          <p14:tracePt t="30784" x="7986713" y="4144963"/>
          <p14:tracePt t="30794" x="7966075" y="4144963"/>
          <p14:tracePt t="30805" x="7947025" y="4144963"/>
          <p14:tracePt t="30814" x="7935913" y="4135438"/>
          <p14:tracePt t="30824" x="7926388" y="4135438"/>
          <p14:tracePt t="30835" x="7896225" y="4135438"/>
          <p14:tracePt t="30845" x="7886700" y="4135438"/>
          <p14:tracePt t="30855" x="7866063" y="4135438"/>
          <p14:tracePt t="30865" x="7845425" y="4135438"/>
          <p14:tracePt t="30876" x="7835900" y="4135438"/>
          <p14:tracePt t="30885" x="7815263" y="4135438"/>
          <p14:tracePt t="30907" x="7794625" y="4135438"/>
          <p14:tracePt t="30916" x="7785100" y="4135438"/>
          <p14:tracePt t="30925" x="7775575" y="4135438"/>
          <p14:tracePt t="30946" x="7764463" y="4135438"/>
          <p14:tracePt t="30966" x="7754938" y="4135438"/>
          <p14:tracePt t="30996" x="7745413" y="4135438"/>
          <p14:tracePt t="31067" x="7734300" y="4135438"/>
          <p14:tracePt t="33880" x="7745413" y="4135438"/>
          <p14:tracePt t="33895" x="7764463" y="4135438"/>
          <p14:tracePt t="33904" x="7794625" y="4124325"/>
          <p14:tracePt t="33912" x="7845425" y="4105275"/>
          <p14:tracePt t="33920" x="7916863" y="4084638"/>
          <p14:tracePt t="33930" x="8007350" y="4064000"/>
          <p14:tracePt t="33942" x="8128000" y="4044950"/>
          <p14:tracePt t="33950" x="8269288" y="4024313"/>
          <p14:tracePt t="33962" x="8450263" y="4013200"/>
          <p14:tracePt t="33970" x="8651875" y="4013200"/>
          <p14:tracePt t="33981" x="8843963" y="4013200"/>
          <p14:tracePt t="33991" x="9024938" y="4024313"/>
          <p14:tracePt t="34001" x="9156700" y="4044950"/>
          <p14:tracePt t="34012" x="9307513" y="4064000"/>
          <p14:tracePt t="34023" x="9439275" y="4084638"/>
          <p14:tracePt t="34033" x="9559925" y="4094163"/>
          <p14:tracePt t="34042" x="9671050" y="4094163"/>
          <p14:tracePt t="34051" x="9761538" y="4105275"/>
          <p14:tracePt t="34062" x="9842500" y="4105275"/>
          <p14:tracePt t="34071" x="9932988" y="4105275"/>
          <p14:tracePt t="34081" x="10004425" y="4105275"/>
          <p14:tracePt t="34091" x="10083800" y="4105275"/>
          <p14:tracePt t="34102" x="10155238" y="4105275"/>
          <p14:tracePt t="34112" x="10206038" y="4105275"/>
          <p14:tracePt t="34122" x="10266363" y="4105275"/>
          <p14:tracePt t="34132" x="10306050" y="4105275"/>
          <p14:tracePt t="34143" x="10347325" y="4094163"/>
          <p14:tracePt t="34152" x="10377488" y="4094163"/>
          <p14:tracePt t="34163" x="10396538" y="4094163"/>
          <p14:tracePt t="34177" x="10417175" y="4094163"/>
          <p14:tracePt t="34183" x="10447338" y="4094163"/>
          <p14:tracePt t="34192" x="10467975" y="4094163"/>
          <p14:tracePt t="34203" x="10477500" y="4094163"/>
          <p14:tracePt t="34213" x="10498138" y="4094163"/>
          <p14:tracePt t="34225" x="10518775" y="4094163"/>
          <p14:tracePt t="34233" x="10528300" y="4094163"/>
          <p14:tracePt t="34243" x="10537825" y="4094163"/>
          <p14:tracePt t="34253" x="10558463" y="4094163"/>
          <p14:tracePt t="34263" x="10579100" y="4094163"/>
          <p14:tracePt t="34275" x="10588625" y="4094163"/>
          <p14:tracePt t="34283" x="10598150" y="4094163"/>
          <p14:tracePt t="34295" x="10609263" y="4094163"/>
          <p14:tracePt t="34303" x="10628313" y="4094163"/>
          <p14:tracePt t="34324" x="10639425" y="4094163"/>
          <p14:tracePt t="34354" x="10648950" y="4094163"/>
          <p14:tracePt t="34384" x="10658475" y="4094163"/>
          <p14:tracePt t="34536" x="10648950" y="4094163"/>
          <p14:tracePt t="34546" x="10628313" y="4094163"/>
          <p14:tracePt t="34556" x="10598150" y="4094163"/>
          <p14:tracePt t="34566" x="10567988" y="4094163"/>
          <p14:tracePt t="34575" x="10528300" y="4084638"/>
          <p14:tracePt t="34586" x="10487025" y="4084638"/>
          <p14:tracePt t="34596" x="10447338" y="4075113"/>
          <p14:tracePt t="34608" x="10396538" y="4075113"/>
          <p14:tracePt t="34616" x="10366375" y="4064000"/>
          <p14:tracePt t="34627" x="10315575" y="4064000"/>
          <p14:tracePt t="34636" x="10255250" y="4044950"/>
          <p14:tracePt t="34647" x="10206038" y="4044950"/>
          <p14:tracePt t="34659" x="10134600" y="4033838"/>
          <p14:tracePt t="34666" x="10064750" y="4024313"/>
          <p14:tracePt t="34677" x="9963150" y="4013200"/>
          <p14:tracePt t="34686" x="9872663" y="4013200"/>
          <p14:tracePt t="34697" x="9771063" y="4013200"/>
          <p14:tracePt t="34708" x="9671050" y="4013200"/>
          <p14:tracePt t="34717" x="9580563" y="4013200"/>
          <p14:tracePt t="34727" x="9490075" y="4013200"/>
          <p14:tracePt t="34737" x="9388475" y="4013200"/>
          <p14:tracePt t="34747" x="9307513" y="4013200"/>
          <p14:tracePt t="34761" x="9226550" y="4013200"/>
          <p14:tracePt t="34768" x="9177338" y="4013200"/>
          <p14:tracePt t="34778" x="9105900" y="4013200"/>
          <p14:tracePt t="34787" x="9066213" y="4013200"/>
          <p14:tracePt t="34797" x="9005888" y="4013200"/>
          <p14:tracePt t="34808" x="8955088" y="4024313"/>
          <p14:tracePt t="34818" x="8894763" y="4024313"/>
          <p14:tracePt t="34828" x="8853488" y="4033838"/>
          <p14:tracePt t="34838" x="8783638" y="4044950"/>
          <p14:tracePt t="34848" x="8742363" y="4044950"/>
          <p14:tracePt t="34858" x="8693150" y="4054475"/>
          <p14:tracePt t="34868" x="8642350" y="4064000"/>
          <p14:tracePt t="34878" x="8582025" y="4064000"/>
          <p14:tracePt t="34891" x="8540750" y="4075113"/>
          <p14:tracePt t="34898" x="8501063" y="4084638"/>
          <p14:tracePt t="34908" x="8450263" y="4084638"/>
          <p14:tracePt t="34918" x="8410575" y="4094163"/>
          <p14:tracePt t="34929" x="8359775" y="4105275"/>
          <p14:tracePt t="34939" x="8308975" y="4114800"/>
          <p14:tracePt t="34949" x="8278813" y="4114800"/>
          <p14:tracePt t="34959" x="8218488" y="4124325"/>
          <p14:tracePt t="34969" x="8188325" y="4135438"/>
          <p14:tracePt t="34979" x="8148638" y="4154488"/>
          <p14:tracePt t="34992" x="8107363" y="4165600"/>
          <p14:tracePt t="34999" x="8058150" y="4175125"/>
          <p14:tracePt t="35010" x="8037513" y="4175125"/>
          <p14:tracePt t="35019" x="8016875" y="4175125"/>
          <p14:tracePt t="35029" x="7986713" y="4184650"/>
          <p14:tracePt t="35042" x="7977188" y="4184650"/>
          <p14:tracePt t="35050" x="7956550" y="4184650"/>
          <p14:tracePt t="35060" x="7947025" y="4195763"/>
          <p14:tracePt t="35070" x="7935913" y="4195763"/>
          <p14:tracePt t="35080" x="7926388" y="4195763"/>
          <p14:tracePt t="35091" x="7916863" y="4195763"/>
          <p14:tracePt t="35120" x="7905750" y="4195763"/>
          <p14:tracePt t="35424" x="7947025" y="4175125"/>
          <p14:tracePt t="35434" x="8037513" y="4124325"/>
          <p14:tracePt t="35444" x="8158163" y="4075113"/>
          <p14:tracePt t="35454" x="8299450" y="4024313"/>
          <p14:tracePt t="35465" x="8461375" y="3983038"/>
          <p14:tracePt t="35476" x="8602663" y="3952875"/>
          <p14:tracePt t="35483" x="8723313" y="3943350"/>
          <p14:tracePt t="35495" x="8843963" y="3933825"/>
          <p14:tracePt t="35503" x="8945563" y="3933825"/>
          <p14:tracePt t="35513" x="9045575" y="3933825"/>
          <p14:tracePt t="35525" x="9126538" y="3933825"/>
          <p14:tracePt t="35533" x="9186863" y="3933825"/>
          <p14:tracePt t="35544" x="9256713" y="3933825"/>
          <p14:tracePt t="35554" x="9307513" y="3933825"/>
          <p14:tracePt t="35564" x="9367838" y="3933825"/>
          <p14:tracePt t="35575" x="9418638" y="3933825"/>
          <p14:tracePt t="35584" x="9490075" y="3933825"/>
          <p14:tracePt t="35594" x="9550400" y="3933825"/>
          <p14:tracePt t="35604" x="9610725" y="3933825"/>
          <p14:tracePt t="35614" x="9680575" y="3933825"/>
          <p14:tracePt t="35625" x="9752013" y="3933825"/>
          <p14:tracePt t="35634" x="9812338" y="3933825"/>
          <p14:tracePt t="35645" x="9882188" y="3933825"/>
          <p14:tracePt t="35655" x="9953625" y="3933825"/>
          <p14:tracePt t="35665" x="10034588" y="3943350"/>
          <p14:tracePt t="35674" x="10104438" y="3952875"/>
          <p14:tracePt t="35685" x="10175875" y="3963988"/>
          <p14:tracePt t="35695" x="10225088" y="3973513"/>
          <p14:tracePt t="35705" x="10285413" y="3983038"/>
          <p14:tracePt t="35715" x="10347325" y="3994150"/>
          <p14:tracePt t="35725" x="10377488" y="3994150"/>
          <p14:tracePt t="35735" x="10407650" y="4003675"/>
          <p14:tracePt t="35745" x="10417175" y="4003675"/>
          <p14:tracePt t="35755" x="10426700" y="4003675"/>
          <p14:tracePt t="35766" x="10437813" y="4013200"/>
          <p14:tracePt t="35775" x="10447338" y="4013200"/>
          <p14:tracePt t="35796" x="10456863" y="4013200"/>
          <p14:tracePt t="35816" x="10467975" y="4024313"/>
          <p14:tracePt t="35836" x="10487025" y="4033838"/>
          <p14:tracePt t="35857" x="10498138" y="4044950"/>
          <p14:tracePt t="35866" x="10507663" y="4044950"/>
          <p14:tracePt t="35877" x="10518775" y="4054475"/>
          <p14:tracePt t="35892" x="10528300" y="4054475"/>
          <p14:tracePt t="35909" x="10537825" y="4064000"/>
          <p14:tracePt t="35917" x="10548938" y="4064000"/>
          <p14:tracePt t="35947" x="10558463" y="4075113"/>
          <p14:tracePt t="40294" x="10537825" y="4094163"/>
          <p14:tracePt t="40304" x="10507663" y="4124325"/>
          <p14:tracePt t="40315" x="10477500" y="4175125"/>
          <p14:tracePt t="40329" x="10426700" y="4216400"/>
          <p14:tracePt t="40334" x="10377488" y="4265613"/>
          <p14:tracePt t="40343" x="10336213" y="4316413"/>
          <p14:tracePt t="40353" x="10285413" y="4367213"/>
          <p14:tracePt t="40363" x="10255250" y="4397375"/>
          <p14:tracePt t="40376" x="10215563" y="4437063"/>
          <p14:tracePt t="40384" x="10185400" y="4467225"/>
          <p14:tracePt t="40394" x="10155238" y="4508500"/>
          <p14:tracePt t="40404" x="10134600" y="4527550"/>
          <p14:tracePt t="40414" x="10113963" y="4548188"/>
          <p14:tracePt t="40426" x="10104438" y="4568825"/>
          <p14:tracePt t="40434" x="10083800" y="4578350"/>
          <p14:tracePt t="40445" x="10083800" y="4598988"/>
          <p14:tracePt t="40454" x="10074275" y="4598988"/>
          <p14:tracePt t="40464" x="10064750" y="4608513"/>
          <p14:tracePt t="40475" x="10053638" y="4619625"/>
          <p14:tracePt t="40485" x="10053638" y="4629150"/>
          <p14:tracePt t="40496" x="10034588" y="4629150"/>
          <p14:tracePt t="40505" x="10023475" y="4629150"/>
          <p14:tracePt t="40515" x="10013950" y="4629150"/>
          <p14:tracePt t="40525" x="9993313" y="4629150"/>
          <p14:tracePt t="40535" x="9983788" y="4629150"/>
          <p14:tracePt t="40555" x="9972675" y="4629150"/>
          <p14:tracePt t="40565" x="9963150" y="4629150"/>
          <p14:tracePt t="40585" x="9953625" y="4629150"/>
          <p14:tracePt t="40616" x="9942513" y="4629150"/>
          <p14:tracePt t="40666" x="9942513" y="4638675"/>
          <p14:tracePt t="40678" x="9942513" y="4649788"/>
          <p14:tracePt t="40696" x="9942513" y="4659313"/>
          <p14:tracePt t="40706" x="9953625" y="4668838"/>
          <p14:tracePt t="40716" x="9993313" y="4689475"/>
          <p14:tracePt t="40727" x="10034588" y="4699000"/>
          <p14:tracePt t="40737" x="10094913" y="4719638"/>
          <p14:tracePt t="40746" x="10155238" y="4740275"/>
          <p14:tracePt t="40759" x="10194925" y="4749800"/>
          <p14:tracePt t="40767" x="10236200" y="4760913"/>
          <p14:tracePt t="40777" x="10266363" y="4770438"/>
          <p14:tracePt t="40787" x="10296525" y="4779963"/>
          <p14:tracePt t="40797" x="10306050" y="4779963"/>
          <p14:tracePt t="40808" x="10315575" y="4779963"/>
          <p14:tracePt t="40817" x="10326688" y="4779963"/>
          <p14:tracePt t="40847" x="10336213" y="4779963"/>
          <p14:tracePt t="41243" x="10347325" y="4779963"/>
          <p14:tracePt t="41252" x="10356850" y="4779963"/>
          <p14:tracePt t="41262" x="10356850" y="4791075"/>
          <p14:tracePt t="41271" x="10366375" y="4791075"/>
          <p14:tracePt t="41281" x="10377488" y="4791075"/>
          <p14:tracePt t="41301" x="10396538" y="4800600"/>
          <p14:tracePt t="41321" x="10407650" y="4810125"/>
          <p14:tracePt t="41342" x="10417175" y="4821238"/>
          <p14:tracePt t="41352" x="10426700" y="4821238"/>
          <p14:tracePt t="41363" x="10437813" y="4830763"/>
          <p14:tracePt t="41385" x="10437813" y="4840288"/>
          <p14:tracePt t="41393" x="10447338" y="4840288"/>
          <p14:tracePt t="41402" x="10456863" y="4851400"/>
          <p14:tracePt t="41422" x="10467975" y="4860925"/>
          <p14:tracePt t="41443" x="10467975" y="4870450"/>
          <p14:tracePt t="41452" x="10477500" y="4870450"/>
          <p14:tracePt t="41462" x="10477500" y="4881563"/>
          <p14:tracePt t="41473" x="10487025" y="4891088"/>
          <p14:tracePt t="41493" x="10498138" y="4891088"/>
          <p14:tracePt t="41503" x="10498138" y="4902200"/>
          <p14:tracePt t="41574" x="10507663" y="4902200"/>
          <p14:tracePt t="41594" x="10507663" y="4911725"/>
          <p14:tracePt t="41674" x="10518775" y="4911725"/>
          <p14:tracePt t="41705" x="10518775" y="4921250"/>
          <p14:tracePt t="42360" x="10487025" y="4921250"/>
          <p14:tracePt t="42370" x="10447338" y="4921250"/>
          <p14:tracePt t="42381" x="10407650" y="4921250"/>
          <p14:tracePt t="42392" x="10326688" y="4921250"/>
          <p14:tracePt t="42400" x="10245725" y="4921250"/>
          <p14:tracePt t="42411" x="10155238" y="4921250"/>
          <p14:tracePt t="42421" x="10053638" y="4921250"/>
          <p14:tracePt t="42430" x="9932988" y="4941888"/>
          <p14:tracePt t="42442" x="9821863" y="4962525"/>
          <p14:tracePt t="42451" x="9740900" y="4972050"/>
          <p14:tracePt t="42461" x="9650413" y="4992688"/>
          <p14:tracePt t="42471" x="9590088" y="5011738"/>
          <p14:tracePt t="42481" x="9529763" y="5011738"/>
          <p14:tracePt t="42493" x="9499600" y="5022850"/>
          <p14:tracePt t="42501" x="9469438" y="5022850"/>
          <p14:tracePt t="42512" x="9459913" y="5022850"/>
          <p14:tracePt t="42522" x="9439275" y="5022850"/>
          <p14:tracePt t="42531" x="9428163" y="5022850"/>
          <p14:tracePt t="42552" x="9418638" y="5022850"/>
          <p14:tracePt t="42572" x="9398000" y="5022850"/>
          <p14:tracePt t="42592" x="9388475" y="5022850"/>
          <p14:tracePt t="42612" x="9378950" y="5022850"/>
          <p14:tracePt t="42622" x="9367838" y="5022850"/>
          <p14:tracePt t="42632" x="9358313" y="5022850"/>
          <p14:tracePt t="42643" x="9348788" y="5022850"/>
          <p14:tracePt t="42663" x="9328150" y="5022850"/>
          <p14:tracePt t="42673" x="9318625" y="5022850"/>
          <p14:tracePt t="42683" x="9297988" y="5022850"/>
          <p14:tracePt t="42693" x="9277350" y="5022850"/>
          <p14:tracePt t="42703" x="9256713" y="5022850"/>
          <p14:tracePt t="42713" x="9226550" y="5022850"/>
          <p14:tracePt t="42723" x="9196388" y="5022850"/>
          <p14:tracePt t="42733" x="9177338" y="5022850"/>
          <p14:tracePt t="42743" x="9147175" y="5022850"/>
          <p14:tracePt t="42753" x="9117013" y="5022850"/>
          <p14:tracePt t="42763" x="9096375" y="5022850"/>
          <p14:tracePt t="42774" x="9085263" y="5022850"/>
          <p14:tracePt t="42783" x="9075738" y="5022850"/>
          <p14:tracePt t="42794" x="9055100" y="5022850"/>
          <p14:tracePt t="42813" x="9045575" y="5022850"/>
          <p14:tracePt t="42834" x="9036050" y="5022850"/>
          <p14:tracePt t="42894" x="9024938" y="5022850"/>
          <p14:tracePt t="43823" x="9015413" y="5022850"/>
          <p14:tracePt t="43833" x="9005888" y="5022850"/>
          <p14:tracePt t="43847" x="8994775" y="5022850"/>
          <p14:tracePt t="43854" x="8975725" y="5022850"/>
          <p14:tracePt t="43866" x="8964613" y="5022850"/>
          <p14:tracePt t="43874" x="8934450" y="5022850"/>
          <p14:tracePt t="43882" x="8924925" y="5022850"/>
          <p14:tracePt t="43893" x="8913813" y="5022850"/>
          <p14:tracePt t="43902" x="8904288" y="5022850"/>
          <p14:tracePt t="43923" x="8894763" y="5022850"/>
          <p14:tracePt t="43953" x="8883650" y="5022850"/>
          <p14:tracePt t="45002" x="8883650" y="5032375"/>
          <p14:tracePt t="45012" x="8904288" y="5041900"/>
          <p14:tracePt t="45023" x="8934450" y="5053013"/>
          <p14:tracePt t="45033" x="8955088" y="5073650"/>
          <p14:tracePt t="45045" x="8985250" y="5092700"/>
          <p14:tracePt t="45053" x="9005888" y="5113338"/>
          <p14:tracePt t="45064" x="9036050" y="5143500"/>
          <p14:tracePt t="45073" x="9055100" y="5164138"/>
          <p14:tracePt t="45082" x="9096375" y="5203825"/>
          <p14:tracePt t="45092" x="9136063" y="5233988"/>
          <p14:tracePt t="45102" x="9166225" y="5275263"/>
          <p14:tracePt t="45113" x="9207500" y="5324475"/>
          <p14:tracePt t="45123" x="9247188" y="5354638"/>
          <p14:tracePt t="45133" x="9277350" y="5395913"/>
          <p14:tracePt t="45143" x="9307513" y="5426075"/>
          <p14:tracePt t="45153" x="9328150" y="5456238"/>
          <p14:tracePt t="45164" x="9348788" y="5476875"/>
          <p14:tracePt t="45173" x="9367838" y="5486400"/>
          <p14:tracePt t="45183" x="9378950" y="5507038"/>
          <p14:tracePt t="45194" x="9398000" y="5516563"/>
          <p14:tracePt t="45203" x="9409113" y="5537200"/>
          <p14:tracePt t="45213" x="9428163" y="5546725"/>
          <p14:tracePt t="45225" x="9439275" y="5567363"/>
          <p14:tracePt t="45233" x="9459913" y="5567363"/>
          <p14:tracePt t="45244" x="9478963" y="5588000"/>
          <p14:tracePt t="45254" x="9490075" y="5597525"/>
          <p14:tracePt t="45264" x="9499600" y="5607050"/>
          <p14:tracePt t="45276" x="9529763" y="5618163"/>
          <p14:tracePt t="45284" x="9539288" y="5627688"/>
          <p14:tracePt t="45295" x="9550400" y="5637213"/>
          <p14:tracePt t="45304" x="9569450" y="5637213"/>
          <p14:tracePt t="45314" x="9580563" y="5648325"/>
          <p14:tracePt t="45326" x="9599613" y="5667375"/>
          <p14:tracePt t="45334" x="9631363" y="5667375"/>
          <p14:tracePt t="45345" x="9640888" y="5678488"/>
          <p14:tracePt t="45354" x="9671050" y="5688013"/>
          <p14:tracePt t="45364" x="9691688" y="5688013"/>
          <p14:tracePt t="45376" x="9710738" y="5697538"/>
          <p14:tracePt t="45385" x="9731375" y="5708650"/>
          <p14:tracePt t="45395" x="9752013" y="5718175"/>
          <p14:tracePt t="45405" x="9761538" y="5718175"/>
          <p14:tracePt t="45416" x="9771063" y="5718175"/>
          <p14:tracePt t="45436" x="9782175" y="5727700"/>
          <p14:tracePt t="45447" x="9791700" y="5727700"/>
          <p14:tracePt t="45497" x="9801225" y="5727700"/>
          <p14:tracePt t="45507" x="9801225" y="5738813"/>
          <p14:tracePt t="45518" x="9812338" y="5738813"/>
          <p14:tracePt t="45527" x="9812338" y="5748338"/>
          <p14:tracePt t="45536" x="9821863" y="5759450"/>
          <p14:tracePt t="45546" x="9832975" y="5759450"/>
          <p14:tracePt t="45557" x="9842500" y="5768975"/>
          <p14:tracePt t="45566" x="9842500" y="5778500"/>
          <p14:tracePt t="45576" x="9852025" y="5789613"/>
          <p14:tracePt t="45586" x="9863138" y="5789613"/>
          <p14:tracePt t="45596" x="9872663" y="5799138"/>
          <p14:tracePt t="45607" x="9872663" y="5808663"/>
          <p14:tracePt t="45617" x="9893300" y="5819775"/>
          <p14:tracePt t="45637" x="9893300" y="5829300"/>
          <p14:tracePt t="45819" x="9872663" y="5829300"/>
          <p14:tracePt t="45831" x="9832975" y="5829300"/>
          <p14:tracePt t="45840" x="9791700" y="5829300"/>
          <p14:tracePt t="45850" x="9740900" y="5829300"/>
          <p14:tracePt t="45861" x="9661525" y="5829300"/>
          <p14:tracePt t="45869" x="9559925" y="5829300"/>
          <p14:tracePt t="45879" x="9469438" y="5829300"/>
          <p14:tracePt t="45889" x="9358313" y="5829300"/>
          <p14:tracePt t="45911" x="9126538" y="5799138"/>
          <p14:tracePt t="45919" x="9005888" y="5768975"/>
          <p14:tracePt t="45930" x="8894763" y="5727700"/>
          <p14:tracePt t="45940" x="8813800" y="5708650"/>
          <p14:tracePt t="45949" x="8753475" y="5678488"/>
          <p14:tracePt t="45959" x="8693150" y="5667375"/>
          <p14:tracePt t="45969" x="8651875" y="5648325"/>
          <p14:tracePt t="45980" x="8602663" y="5627688"/>
          <p14:tracePt t="45990" x="8561388" y="5618163"/>
          <p14:tracePt t="46000" x="8510588" y="5597525"/>
          <p14:tracePt t="46010" x="8461375" y="5588000"/>
          <p14:tracePt t="46020" x="8410575" y="5567363"/>
          <p14:tracePt t="46030" x="8339138" y="5546725"/>
          <p14:tracePt t="46042" x="8278813" y="5537200"/>
          <p14:tracePt t="46050" x="8239125" y="5526088"/>
          <p14:tracePt t="46061" x="8178800" y="5516563"/>
          <p14:tracePt t="46071" x="8118475" y="5507038"/>
          <p14:tracePt t="46081" x="8047038" y="5495925"/>
          <p14:tracePt t="46093" x="7977188" y="5495925"/>
          <p14:tracePt t="46101" x="7896225" y="5495925"/>
          <p14:tracePt t="46112" x="7845425" y="5495925"/>
          <p14:tracePt t="46121" x="7775575" y="5495925"/>
          <p14:tracePt t="46131" x="7734300" y="5495925"/>
          <p14:tracePt t="46142" x="7694613" y="5495925"/>
          <p14:tracePt t="46151" x="7664450" y="5495925"/>
          <p14:tracePt t="46162" x="7634288" y="5495925"/>
          <p14:tracePt t="46171" x="7613650" y="5495925"/>
          <p14:tracePt t="46182" x="7604125" y="5495925"/>
          <p14:tracePt t="46192" x="7593013" y="5495925"/>
          <p14:tracePt t="46222" x="7583488" y="5495925"/>
          <p14:tracePt t="46404" x="7604125" y="5486400"/>
          <p14:tracePt t="46413" x="7673975" y="5465763"/>
          <p14:tracePt t="46424" x="7785100" y="5446713"/>
          <p14:tracePt t="46434" x="7926388" y="5435600"/>
          <p14:tracePt t="46444" x="8077200" y="5426075"/>
          <p14:tracePt t="46454" x="8229600" y="5426075"/>
          <p14:tracePt t="46464" x="8350250" y="5426075"/>
          <p14:tracePt t="46475" x="8450263" y="5426075"/>
          <p14:tracePt t="46484" x="8521700" y="5426075"/>
          <p14:tracePt t="46494" x="8561388" y="5426075"/>
          <p14:tracePt t="46504" x="8591550" y="5426075"/>
          <p14:tracePt t="46514" x="8621713" y="5426075"/>
          <p14:tracePt t="46525" x="8632825" y="5426075"/>
          <p14:tracePt t="46534" x="8651875" y="5426075"/>
          <p14:tracePt t="46545" x="8662988" y="5426075"/>
          <p14:tracePt t="46555" x="8682038" y="5435600"/>
          <p14:tracePt t="46566" x="8693150" y="5435600"/>
          <p14:tracePt t="46577" x="8723313" y="5446713"/>
          <p14:tracePt t="46585" x="8742363" y="5456238"/>
          <p14:tracePt t="46596" x="8763000" y="5465763"/>
          <p14:tracePt t="46605" x="8793163" y="5476875"/>
          <p14:tracePt t="46615" x="8834438" y="5495925"/>
          <p14:tracePt t="46626" x="8864600" y="5516563"/>
          <p14:tracePt t="46635" x="8904288" y="5516563"/>
          <p14:tracePt t="46647" x="8934450" y="5537200"/>
          <p14:tracePt t="46656" x="8994775" y="5556250"/>
          <p14:tracePt t="46666" x="9045575" y="5576888"/>
          <p14:tracePt t="46677" x="9105900" y="5607050"/>
          <p14:tracePt t="46686" x="9177338" y="5627688"/>
          <p14:tracePt t="46696" x="9226550" y="5648325"/>
          <p14:tracePt t="46706" x="9288463" y="5667375"/>
          <p14:tracePt t="46716" x="9348788" y="5688013"/>
          <p14:tracePt t="46726" x="9388475" y="5697538"/>
          <p14:tracePt t="46736" x="9428163" y="5708650"/>
          <p14:tracePt t="46746" x="9459913" y="5718175"/>
          <p14:tracePt t="46757" x="9490075" y="5727700"/>
          <p14:tracePt t="46766" x="9509125" y="5727700"/>
          <p14:tracePt t="46776" x="9529763" y="5727700"/>
          <p14:tracePt t="46786" x="9550400" y="5727700"/>
          <p14:tracePt t="46796" x="9569450" y="5738813"/>
          <p14:tracePt t="46807" x="9590088" y="5738813"/>
          <p14:tracePt t="46817" x="9599613" y="5748338"/>
          <p14:tracePt t="46828" x="9620250" y="5748338"/>
          <p14:tracePt t="46837" x="9640888" y="5748338"/>
          <p14:tracePt t="46847" x="9650413" y="5759450"/>
          <p14:tracePt t="46857" x="9661525" y="5759450"/>
          <p14:tracePt t="46867" x="9671050" y="5759450"/>
          <p14:tracePt t="46878" x="9680575" y="5768975"/>
          <p14:tracePt t="46887" x="9691688" y="5768975"/>
          <p14:tracePt t="46917" x="9701213" y="5768975"/>
          <p14:tracePt t="47210" x="9721850" y="5768975"/>
          <p14:tracePt t="47220" x="9731375" y="5768975"/>
          <p14:tracePt t="47231" x="9740900" y="5768975"/>
          <p14:tracePt t="47240" x="9752013" y="5768975"/>
          <p14:tracePt t="47250" x="9771063" y="5768975"/>
          <p14:tracePt t="47261" x="9782175" y="5768975"/>
          <p14:tracePt t="47270" x="9791700" y="5768975"/>
          <p14:tracePt t="47280" x="9801225" y="5768975"/>
          <p14:tracePt t="47301" x="9812338" y="5768975"/>
          <p14:tracePt t="47321" x="9821863" y="5768975"/>
          <p14:tracePt t="47371" x="9832975" y="5768975"/>
          <p14:tracePt t="47513" x="9842500" y="5768975"/>
          <p14:tracePt t="48007" x="9812338" y="5768975"/>
          <p14:tracePt t="48017" x="9782175" y="5768975"/>
          <p14:tracePt t="48027" x="9740900" y="5768975"/>
          <p14:tracePt t="48038" x="9701213" y="5768975"/>
          <p14:tracePt t="48047" x="9661525" y="5768975"/>
          <p14:tracePt t="48057" x="9610725" y="5768975"/>
          <p14:tracePt t="48067" x="9550400" y="5768975"/>
          <p14:tracePt t="48078" x="9490075" y="5768975"/>
          <p14:tracePt t="48087" x="9439275" y="5768975"/>
          <p14:tracePt t="48097" x="9388475" y="5768975"/>
          <p14:tracePt t="48109" x="9348788" y="5768975"/>
          <p14:tracePt t="48117" x="9307513" y="5768975"/>
          <p14:tracePt t="48128" x="9277350" y="5768975"/>
          <p14:tracePt t="48138" x="9247188" y="5768975"/>
          <p14:tracePt t="48148" x="9207500" y="5759450"/>
          <p14:tracePt t="48159" x="9186863" y="5759450"/>
          <p14:tracePt t="48168" x="9156700" y="5748338"/>
          <p14:tracePt t="48179" x="9126538" y="5738813"/>
          <p14:tracePt t="48188" x="9096375" y="5738813"/>
          <p14:tracePt t="48198" x="9075738" y="5738813"/>
          <p14:tracePt t="48209" x="9045575" y="5727700"/>
          <p14:tracePt t="48218" x="9015413" y="5718175"/>
          <p14:tracePt t="48229" x="8964613" y="5708650"/>
          <p14:tracePt t="48238" x="8924925" y="5708650"/>
          <p14:tracePt t="48249" x="8874125" y="5697538"/>
          <p14:tracePt t="48259" x="8793163" y="5688013"/>
          <p14:tracePt t="48269" x="8693150" y="5688013"/>
          <p14:tracePt t="48279" x="8591550" y="5678488"/>
          <p14:tracePt t="48289" x="8480425" y="5667375"/>
          <p14:tracePt t="48299" x="8359775" y="5657850"/>
          <p14:tracePt t="48309" x="8218488" y="5648325"/>
          <p14:tracePt t="48319" x="8118475" y="5637213"/>
          <p14:tracePt t="48329" x="8016875" y="5637213"/>
          <p14:tracePt t="48339" x="7947025" y="5627688"/>
          <p14:tracePt t="48349" x="7886700" y="5627688"/>
          <p14:tracePt t="48360" x="7824788" y="5627688"/>
          <p14:tracePt t="48369" x="7785100" y="5627688"/>
          <p14:tracePt t="48380" x="7754938" y="5627688"/>
          <p14:tracePt t="48390" x="7724775" y="5627688"/>
          <p14:tracePt t="48400" x="7704138" y="5627688"/>
          <p14:tracePt t="48411" x="7694613" y="5627688"/>
          <p14:tracePt t="48421" x="7683500" y="5627688"/>
          <p14:tracePt t="48432" x="7664450" y="5627688"/>
          <p14:tracePt t="48450" x="7653338" y="5627688"/>
          <p14:tracePt t="48481" x="7643813" y="5627688"/>
          <p14:tracePt t="48522" x="7634288" y="5627688"/>
          <p14:tracePt t="48652" x="7643813" y="5627688"/>
          <p14:tracePt t="48662" x="7664450" y="5618163"/>
          <p14:tracePt t="48672" x="7694613" y="5618163"/>
          <p14:tracePt t="48682" x="7734300" y="5607050"/>
          <p14:tracePt t="48693" x="7815263" y="5597525"/>
          <p14:tracePt t="48702" x="7916863" y="5588000"/>
          <p14:tracePt t="48713" x="8037513" y="5576888"/>
          <p14:tracePt t="48723" x="8167688" y="5567363"/>
          <p14:tracePt t="48733" x="8289925" y="5567363"/>
          <p14:tracePt t="48743" x="8431213" y="5556250"/>
          <p14:tracePt t="48753" x="8572500" y="5556250"/>
          <p14:tracePt t="48763" x="8702675" y="5556250"/>
          <p14:tracePt t="48773" x="8823325" y="5556250"/>
          <p14:tracePt t="48783" x="8913813" y="5556250"/>
          <p14:tracePt t="48793" x="9005888" y="5556250"/>
          <p14:tracePt t="48803" x="9105900" y="5556250"/>
          <p14:tracePt t="48813" x="9186863" y="5567363"/>
          <p14:tracePt t="48824" x="9247188" y="5588000"/>
          <p14:tracePt t="48834" x="9307513" y="5618163"/>
          <p14:tracePt t="48845" x="9358313" y="5637213"/>
          <p14:tracePt t="48854" x="9398000" y="5657850"/>
          <p14:tracePt t="48863" x="9428163" y="5688013"/>
          <p14:tracePt t="48874" x="9478963" y="5708650"/>
          <p14:tracePt t="48884" x="9509125" y="5727700"/>
          <p14:tracePt t="48895" x="9550400" y="5748338"/>
          <p14:tracePt t="48904" x="9580563" y="5768975"/>
          <p14:tracePt t="48914" x="9631363" y="5789613"/>
          <p14:tracePt t="48926" x="9661525" y="5799138"/>
          <p14:tracePt t="48934" x="9680575" y="5808663"/>
          <p14:tracePt t="48945" x="9710738" y="5819775"/>
          <p14:tracePt t="48954" x="9731375" y="5829300"/>
          <p14:tracePt t="48964" x="9761538" y="5838825"/>
          <p14:tracePt t="48977" x="9771063" y="5838825"/>
          <p14:tracePt t="48984" x="9791700" y="5849938"/>
          <p14:tracePt t="48995" x="9801225" y="5849938"/>
          <p14:tracePt t="49005" x="9812338" y="5859463"/>
          <p14:tracePt t="49015" x="9821863" y="5859463"/>
          <p14:tracePt t="49026" x="9832975" y="5859463"/>
          <p14:tracePt t="49035" x="9842500" y="5868988"/>
          <p14:tracePt t="49046" x="9852025" y="5868988"/>
          <p14:tracePt t="49075" x="9863138" y="5868988"/>
          <p14:tracePt t="49159" x="9852025" y="5868988"/>
          <p14:tracePt t="49167" x="9812338" y="5868988"/>
          <p14:tracePt t="49179" x="9731375" y="5868988"/>
          <p14:tracePt t="49187" x="9631363" y="5868988"/>
          <p14:tracePt t="49197" x="9490075" y="5868988"/>
          <p14:tracePt t="49207" x="9337675" y="5868988"/>
          <p14:tracePt t="49217" x="9177338" y="5868988"/>
          <p14:tracePt t="49227" x="9036050" y="5868988"/>
          <p14:tracePt t="49237" x="8864600" y="5868988"/>
          <p14:tracePt t="49247" x="8732838" y="5868988"/>
          <p14:tracePt t="49257" x="8602663" y="5868988"/>
          <p14:tracePt t="49267" x="8510588" y="5868988"/>
          <p14:tracePt t="49277" x="8410575" y="5868988"/>
          <p14:tracePt t="49287" x="8359775" y="5868988"/>
          <p14:tracePt t="49298" x="8320088" y="5868988"/>
          <p14:tracePt t="49307" x="8278813" y="5868988"/>
          <p14:tracePt t="49317" x="8239125" y="5868988"/>
          <p14:tracePt t="49328" x="8188325" y="5868988"/>
          <p14:tracePt t="49338" x="8148638" y="5868988"/>
          <p14:tracePt t="49348" x="8107363" y="5868988"/>
          <p14:tracePt t="49359" x="8077200" y="5868988"/>
          <p14:tracePt t="49368" x="8026400" y="5868988"/>
          <p14:tracePt t="49378" x="7986713" y="5868988"/>
          <p14:tracePt t="49388" x="7947025" y="5868988"/>
          <p14:tracePt t="49398" x="7905750" y="5868988"/>
          <p14:tracePt t="49410" x="7866063" y="5868988"/>
          <p14:tracePt t="49419" x="7824788" y="5868988"/>
          <p14:tracePt t="49429" x="7794625" y="5868988"/>
          <p14:tracePt t="49439" x="7764463" y="5868988"/>
          <p14:tracePt t="49449" x="7745413" y="5868988"/>
          <p14:tracePt t="49461" x="7734300" y="5868988"/>
          <p14:tracePt t="49469" x="7724775" y="5868988"/>
          <p14:tracePt t="49480" x="7715250" y="5868988"/>
          <p14:tracePt t="49510" x="7704138" y="5868988"/>
          <p14:tracePt t="54502" x="7715250" y="5859463"/>
          <p14:tracePt t="54512" x="7734300" y="5859463"/>
          <p14:tracePt t="54522" x="7764463" y="5849938"/>
          <p14:tracePt t="54531" x="7805738" y="5838825"/>
          <p14:tracePt t="54541" x="7854950" y="5829300"/>
          <p14:tracePt t="54551" x="7926388" y="5819775"/>
          <p14:tracePt t="54561" x="8007350" y="5808663"/>
          <p14:tracePt t="54571" x="8097838" y="5789613"/>
          <p14:tracePt t="54581" x="8218488" y="5768975"/>
          <p14:tracePt t="54591" x="8350250" y="5748338"/>
          <p14:tracePt t="54601" x="8480425" y="5727700"/>
          <p14:tracePt t="54612" x="8612188" y="5708650"/>
          <p14:tracePt t="54621" x="8753475" y="5708650"/>
          <p14:tracePt t="54631" x="8864600" y="5708650"/>
          <p14:tracePt t="54643" x="8985250" y="5708650"/>
          <p14:tracePt t="54652" x="9105900" y="5708650"/>
          <p14:tracePt t="54662" x="9217025" y="5718175"/>
          <p14:tracePt t="54672" x="9297988" y="5727700"/>
          <p14:tracePt t="54683" x="9388475" y="5748338"/>
          <p14:tracePt t="54696" x="9459913" y="5759450"/>
          <p14:tracePt t="54703" x="9539288" y="5789613"/>
          <p14:tracePt t="54713" x="9590088" y="5789613"/>
          <p14:tracePt t="54722" x="9661525" y="5799138"/>
          <p14:tracePt t="54732" x="9721850" y="5808663"/>
          <p14:tracePt t="54743" x="9761538" y="5819775"/>
          <p14:tracePt t="54752" x="9782175" y="5819775"/>
          <p14:tracePt t="54763" x="9801225" y="5829300"/>
          <p14:tracePt t="54772" x="9812338" y="5829300"/>
          <p14:tracePt t="54793" x="9821863" y="5829300"/>
          <p14:tracePt t="55096" x="9812338" y="5829300"/>
          <p14:tracePt t="55105" x="9791700" y="5829300"/>
          <p14:tracePt t="55116" x="9761538" y="5829300"/>
          <p14:tracePt t="55127" x="9731375" y="5829300"/>
          <p14:tracePt t="55136" x="9691688" y="5829300"/>
          <p14:tracePt t="55147" x="9650413" y="5829300"/>
          <p14:tracePt t="55157" x="9610725" y="5838825"/>
          <p14:tracePt t="55166" x="9550400" y="5859463"/>
          <p14:tracePt t="55179" x="9520238" y="5859463"/>
          <p14:tracePt t="55186" x="9478963" y="5868988"/>
          <p14:tracePt t="55197" x="9448800" y="5880100"/>
          <p14:tracePt t="55206" x="9418638" y="5889625"/>
          <p14:tracePt t="55216" x="9398000" y="5899150"/>
          <p14:tracePt t="55227" x="9378950" y="5899150"/>
          <p14:tracePt t="55236" x="9358313" y="5910263"/>
          <p14:tracePt t="55247" x="9337675" y="5910263"/>
          <p14:tracePt t="55256" x="9307513" y="5919788"/>
          <p14:tracePt t="55267" x="9297988" y="5919788"/>
          <p14:tracePt t="55276" x="9288463" y="5919788"/>
          <p14:tracePt t="55287" x="9267825" y="5930900"/>
          <p14:tracePt t="55297" x="9247188" y="5930900"/>
          <p14:tracePt t="55317" x="9226550" y="5930900"/>
          <p14:tracePt t="55337" x="9217025" y="5930900"/>
          <p14:tracePt t="55357" x="9207500" y="5930900"/>
          <p14:tracePt t="55409" x="9196388" y="5930900"/>
          <p14:tracePt t="55429" x="9186863" y="5930900"/>
          <p14:tracePt t="55439" x="9177338" y="5940425"/>
          <p14:tracePt t="55451" x="9156700" y="5940425"/>
          <p14:tracePt t="55460" x="9147175" y="5940425"/>
          <p14:tracePt t="55468" x="9136063" y="5940425"/>
          <p14:tracePt t="55479" x="9126538" y="5940425"/>
          <p14:tracePt t="55488" x="9117013" y="5940425"/>
          <p14:tracePt t="55510" x="9105900" y="5940425"/>
          <p14:tracePt t="55519" x="9096375" y="5940425"/>
          <p14:tracePt t="55549" x="9085263" y="5940425"/>
          <p14:tracePt t="55903" x="9075738" y="5940425"/>
          <p14:tracePt t="55962" x="9066213" y="5940425"/>
          <p14:tracePt t="55994" x="9055100" y="5940425"/>
          <p14:tracePt t="56023" x="9045575" y="5940425"/>
          <p14:tracePt t="56053" x="9036050" y="5940425"/>
          <p14:tracePt t="56104" x="9024938" y="5940425"/>
          <p14:tracePt t="56114" x="9015413" y="5940425"/>
          <p14:tracePt t="56144" x="9005888" y="5940425"/>
          <p14:tracePt t="56165" x="8994775" y="5940425"/>
          <p14:tracePt t="56184" x="8985250" y="5940425"/>
          <p14:tracePt t="56195" x="8975725" y="5940425"/>
          <p14:tracePt t="56214" x="8964613" y="5940425"/>
          <p14:tracePt t="56224" x="8955088" y="5940425"/>
          <p14:tracePt t="56245" x="8945563" y="5940425"/>
          <p14:tracePt t="56255" x="8934450" y="5940425"/>
          <p14:tracePt t="56278" x="8924925" y="5940425"/>
          <p14:tracePt t="56296" x="8913813" y="5940425"/>
          <p14:tracePt t="56325" x="8904288" y="5940425"/>
          <p14:tracePt t="56335" x="8894763" y="5940425"/>
          <p14:tracePt t="56367" x="8883650" y="5940425"/>
          <p14:tracePt t="56386" x="8883650" y="5949950"/>
          <p14:tracePt t="56406" x="8874125" y="5949950"/>
          <p14:tracePt t="56518" x="8864600" y="5949950"/>
          <p14:tracePt t="56538" x="8864600" y="5961063"/>
          <p14:tracePt t="56550" x="8853488" y="5961063"/>
          <p14:tracePt t="56569" x="8853488" y="5970588"/>
          <p14:tracePt t="56578" x="8843963" y="5970588"/>
          <p14:tracePt t="56588" x="8843963" y="5980113"/>
          <p14:tracePt t="56598" x="8834438" y="5980113"/>
          <p14:tracePt t="56629" x="8834438" y="5991225"/>
          <p14:tracePt t="56658" x="8823325" y="5991225"/>
          <p14:tracePt t="56982" x="8793163" y="5991225"/>
          <p14:tracePt t="56991" x="8763000" y="5991225"/>
          <p14:tracePt t="57001" x="8712200" y="5991225"/>
          <p14:tracePt t="57011" x="8651875" y="5991225"/>
          <p14:tracePt t="57021" x="8561388" y="5991225"/>
          <p14:tracePt t="57031" x="8480425" y="5961063"/>
          <p14:tracePt t="57041" x="8380413" y="5930900"/>
          <p14:tracePt t="57051" x="8299450" y="5880100"/>
          <p14:tracePt t="57062" x="8229600" y="5838825"/>
          <p14:tracePt t="57072" x="8167688" y="5819775"/>
          <p14:tracePt t="57083" x="8118475" y="5789613"/>
          <p14:tracePt t="57098" x="8077200" y="5778500"/>
          <p14:tracePt t="57103" x="8047038" y="5748338"/>
          <p14:tracePt t="57112" x="8026400" y="5738813"/>
          <p14:tracePt t="57122" x="8007350" y="5727700"/>
          <p14:tracePt t="57132" x="7986713" y="5718175"/>
          <p14:tracePt t="57144" x="7966075" y="5708650"/>
          <p14:tracePt t="57152" x="7947025" y="5688013"/>
          <p14:tracePt t="57164" x="7935913" y="5688013"/>
          <p14:tracePt t="57172" x="7905750" y="5667375"/>
          <p14:tracePt t="57182" x="7896225" y="5667375"/>
          <p14:tracePt t="57193" x="7875588" y="5657850"/>
          <p14:tracePt t="57202" x="7854950" y="5637213"/>
          <p14:tracePt t="57213" x="7835900" y="5637213"/>
          <p14:tracePt t="57222" x="7815263" y="5627688"/>
          <p14:tracePt t="57233" x="7805738" y="5618163"/>
          <p14:tracePt t="57243" x="7775575" y="5607050"/>
          <p14:tracePt t="57253" x="7754938" y="5607050"/>
          <p14:tracePt t="57263" x="7745413" y="5607050"/>
          <p14:tracePt t="57273" x="7724775" y="5597525"/>
          <p14:tracePt t="57283" x="7704138" y="5588000"/>
          <p14:tracePt t="57294" x="7683500" y="5588000"/>
          <p14:tracePt t="57303" x="7673975" y="5576888"/>
          <p14:tracePt t="57313" x="7664450" y="5576888"/>
          <p14:tracePt t="57323" x="7653338" y="5567363"/>
          <p14:tracePt t="57333" x="7643813" y="5567363"/>
          <p14:tracePt t="57364" x="7634288" y="5567363"/>
          <p14:tracePt t="57374" x="7634288" y="5556250"/>
          <p14:tracePt t="57478" x="7634288" y="5546725"/>
          <p14:tracePt t="57496" x="7634288" y="5537200"/>
          <p14:tracePt t="57505" x="7673975" y="5516563"/>
          <p14:tracePt t="57516" x="7745413" y="5476875"/>
          <p14:tracePt t="57526" x="7886700" y="5446713"/>
          <p14:tracePt t="57535" x="8047038" y="5395913"/>
          <p14:tracePt t="57546" x="8208963" y="5354638"/>
          <p14:tracePt t="57555" x="8369300" y="5314950"/>
          <p14:tracePt t="57565" x="8501063" y="5294313"/>
          <p14:tracePt t="57577" x="8621713" y="5294313"/>
          <p14:tracePt t="57586" x="8732838" y="5294313"/>
          <p14:tracePt t="57596" x="8813800" y="5294313"/>
          <p14:tracePt t="57606" x="8883650" y="5294313"/>
          <p14:tracePt t="57616" x="8934450" y="5314950"/>
          <p14:tracePt t="57627" x="8994775" y="5335588"/>
          <p14:tracePt t="57636" x="9045575" y="5354638"/>
          <p14:tracePt t="57646" x="9096375" y="5375275"/>
          <p14:tracePt t="57656" x="9136063" y="5384800"/>
          <p14:tracePt t="57666" x="9177338" y="5416550"/>
          <p14:tracePt t="57680" x="9226550" y="5456238"/>
          <p14:tracePt t="57688" x="9277350" y="5486400"/>
          <p14:tracePt t="57699" x="9328150" y="5526088"/>
          <p14:tracePt t="57707" x="9367838" y="5546725"/>
          <p14:tracePt t="57717" x="9418638" y="5576888"/>
          <p14:tracePt t="57727" x="9478963" y="5597525"/>
          <p14:tracePt t="57737" x="9539288" y="5627688"/>
          <p14:tracePt t="57747" x="9610725" y="5657850"/>
          <p14:tracePt t="57757" x="9671050" y="5678488"/>
          <p14:tracePt t="57767" x="9721850" y="5688013"/>
          <p14:tracePt t="57777" x="9791700" y="5697538"/>
          <p14:tracePt t="57787" x="9832975" y="5697538"/>
          <p14:tracePt t="57798" x="9872663" y="5697538"/>
          <p14:tracePt t="59360" x="9761538" y="5435600"/>
          <p14:tracePt t="59370" x="9288463" y="5092700"/>
          <p14:tracePt t="59381" x="8742363" y="4668838"/>
          <p14:tracePt t="59391" x="8118475" y="4256088"/>
          <p14:tracePt t="59401" x="7462838" y="3822700"/>
          <p14:tracePt t="59411" x="6786563" y="3429000"/>
          <p14:tracePt t="59421" x="6221413" y="3095625"/>
          <p14:tracePt t="59432" x="5737225" y="2813050"/>
          <p14:tracePt t="59441" x="5384800" y="2632075"/>
          <p14:tracePt t="59451" x="5173663" y="2511425"/>
          <p14:tracePt t="59461" x="5062538" y="2451100"/>
          <p14:tracePt t="59471" x="4991100" y="2420938"/>
          <p14:tracePt t="59484" x="4960938" y="2400300"/>
          <p14:tracePt t="59496" x="4941888" y="2400300"/>
          <p14:tracePt t="59503" x="4930775" y="2390775"/>
          <p14:tracePt t="59511" x="4921250" y="2390775"/>
          <p14:tracePt t="59824" x="4900613" y="2379663"/>
          <p14:tracePt t="59834" x="4881563" y="2360613"/>
          <p14:tracePt t="59844" x="4819650" y="2298700"/>
          <p14:tracePt t="59854" x="4759325" y="2228850"/>
          <p14:tracePt t="59864" x="4668838" y="2147888"/>
          <p14:tracePt t="59874" x="4578350" y="2047875"/>
          <p14:tracePt t="59884" x="4487863" y="1946275"/>
          <p14:tracePt t="59894" x="4397375" y="1855788"/>
          <p14:tracePt t="59911" x="4337050" y="1784350"/>
          <p14:tracePt t="59914" x="4265613" y="1714500"/>
          <p14:tracePt t="59929" x="4225925" y="1654175"/>
          <p14:tracePt t="59935" x="4205288" y="1624013"/>
          <p14:tracePt t="59946" x="4195763" y="1603375"/>
          <p14:tracePt t="59955" x="4184650" y="1593850"/>
          <p14:tracePt t="59966" x="4175125" y="1582738"/>
          <p14:tracePt t="59977" x="4175125" y="1573213"/>
          <p14:tracePt t="61388" x="4175125" y="1563688"/>
          <p14:tracePt t="61407" x="4195763" y="1552575"/>
          <p14:tracePt t="61417" x="4225925" y="1533525"/>
          <p14:tracePt t="61428" x="4286250" y="1503363"/>
          <p14:tracePt t="61437" x="4356100" y="1482725"/>
          <p14:tracePt t="61448" x="4457700" y="1462088"/>
          <p14:tracePt t="61457" x="4548188" y="1462088"/>
          <p14:tracePt t="61467" x="4629150" y="1462088"/>
          <p14:tracePt t="61478" x="4699000" y="1462088"/>
          <p14:tracePt t="61488" x="4779963" y="1462088"/>
          <p14:tracePt t="61498" x="4849813" y="1473200"/>
          <p14:tracePt t="61508" x="4921250" y="1492250"/>
          <p14:tracePt t="61518" x="4981575" y="1503363"/>
          <p14:tracePt t="61528" x="5032375" y="1522413"/>
          <p14:tracePt t="61538" x="5083175" y="1543050"/>
          <p14:tracePt t="61549" x="5102225" y="1543050"/>
          <p14:tracePt t="61558" x="5113338" y="1552575"/>
          <p14:tracePt t="61569" x="5132388" y="1552575"/>
          <p14:tracePt t="61589" x="5132388" y="1563688"/>
          <p14:tracePt t="61598" x="5143500" y="1563688"/>
          <p14:tracePt t="62749" x="5122863" y="1563688"/>
          <p14:tracePt t="62759" x="5113338" y="1563688"/>
          <p14:tracePt t="62769" x="5092700" y="1563688"/>
          <p14:tracePt t="62779" x="5083175" y="1563688"/>
          <p14:tracePt t="62789" x="5062538" y="1563688"/>
          <p14:tracePt t="62798" x="5032375" y="1563688"/>
          <p14:tracePt t="62809" x="5011738" y="1563688"/>
          <p14:tracePt t="62818" x="4991100" y="1563688"/>
          <p14:tracePt t="62829" x="4960938" y="1563688"/>
          <p14:tracePt t="62839" x="4930775" y="1552575"/>
          <p14:tracePt t="62849" x="4900613" y="1552575"/>
          <p14:tracePt t="62861" x="4860925" y="1552575"/>
          <p14:tracePt t="62869" x="4810125" y="1533525"/>
          <p14:tracePt t="62880" x="4779963" y="1533525"/>
          <p14:tracePt t="62895" x="4740275" y="1522413"/>
          <p14:tracePt t="62900" x="4699000" y="1503363"/>
          <p14:tracePt t="62912" x="4638675" y="1492250"/>
          <p14:tracePt t="62919" x="4568825" y="1473200"/>
          <p14:tracePt t="62930" x="4497388" y="1452563"/>
          <p14:tracePt t="62939" x="4437063" y="1441450"/>
          <p14:tracePt t="62950" x="4386263" y="1431925"/>
          <p14:tracePt t="62961" x="4337050" y="1431925"/>
          <p14:tracePt t="62970" x="4305300" y="1422400"/>
          <p14:tracePt t="62980" x="4286250" y="1411288"/>
          <p14:tracePt t="62990" x="4265613" y="1411288"/>
          <p14:tracePt t="63000" x="4256088" y="1401763"/>
          <p14:tracePt t="63030" x="4244975" y="1401763"/>
          <p14:tracePt t="63515" x="4235450" y="1401763"/>
          <p14:tracePt t="63534" x="4214813" y="1401763"/>
          <p14:tracePt t="63555" x="4195763" y="1411288"/>
          <p14:tracePt t="63566" x="4175125" y="1411288"/>
          <p14:tracePt t="63575" x="4154488" y="1411288"/>
          <p14:tracePt t="63585" x="4124325" y="1411288"/>
          <p14:tracePt t="63595" x="4103688" y="1411288"/>
          <p14:tracePt t="63605" x="4084638" y="1411288"/>
          <p14:tracePt t="63615" x="4054475" y="1422400"/>
          <p14:tracePt t="63625" x="4033838" y="1422400"/>
          <p14:tracePt t="63635" x="4013200" y="1422400"/>
          <p14:tracePt t="63645" x="3983038" y="1422400"/>
          <p14:tracePt t="63655" x="3962400" y="1431925"/>
          <p14:tracePt t="63665" x="3932238" y="1431925"/>
          <p14:tracePt t="63677" x="3902075" y="1431925"/>
          <p14:tracePt t="63686" x="3883025" y="1431925"/>
          <p14:tracePt t="63695" x="3852863" y="1431925"/>
          <p14:tracePt t="63706" x="3822700" y="1431925"/>
          <p14:tracePt t="63716" x="3790950" y="1431925"/>
          <p14:tracePt t="63727" x="3771900" y="1431925"/>
          <p14:tracePt t="63736" x="3751263" y="1431925"/>
          <p14:tracePt t="63747" x="3741738" y="1431925"/>
          <p14:tracePt t="63756" x="3730625" y="1431925"/>
          <p14:tracePt t="63766" x="3711575" y="1431925"/>
          <p14:tracePt t="63786" x="3700463" y="1431925"/>
          <p14:tracePt t="63797" x="3690938" y="1431925"/>
          <p14:tracePt t="63807" x="3681413" y="1431925"/>
          <p14:tracePt t="64109" x="3670300" y="1431925"/>
          <p14:tracePt t="64130" x="3651250" y="1431925"/>
          <p14:tracePt t="64139" x="3630613" y="1431925"/>
          <p14:tracePt t="64150" x="3600450" y="1431925"/>
          <p14:tracePt t="64161" x="3579813" y="1431925"/>
          <p14:tracePt t="64169" x="3559175" y="1431925"/>
          <p14:tracePt t="64181" x="3540125" y="1431925"/>
          <p14:tracePt t="64190" x="3509963" y="1431925"/>
          <p14:tracePt t="64200" x="3489325" y="1431925"/>
          <p14:tracePt t="64211" x="3459163" y="1431925"/>
          <p14:tracePt t="64220" x="3429000" y="1431925"/>
          <p14:tracePt t="64231" x="3398838" y="1431925"/>
          <p14:tracePt t="64240" x="3368675" y="1431925"/>
          <p14:tracePt t="64250" x="3338513" y="1431925"/>
          <p14:tracePt t="64261" x="3308350" y="1431925"/>
          <p14:tracePt t="64270" x="3287713" y="1431925"/>
          <p14:tracePt t="64282" x="3257550" y="1431925"/>
          <p14:tracePt t="64291" x="3236913" y="1431925"/>
          <p14:tracePt t="64301" x="3206750" y="1431925"/>
          <p14:tracePt t="64311" x="3186113" y="1431925"/>
          <p14:tracePt t="64321" x="3155950" y="1431925"/>
          <p14:tracePt t="64331" x="3136900" y="1431925"/>
          <p14:tracePt t="64341" x="3116263" y="1431925"/>
          <p14:tracePt t="64351" x="3095625" y="1431925"/>
          <p14:tracePt t="64361" x="3086100" y="1431925"/>
          <p14:tracePt t="64371" x="3065463" y="1431925"/>
          <p14:tracePt t="64381" x="3044825" y="1431925"/>
          <p14:tracePt t="64391" x="3035300" y="1431925"/>
          <p14:tracePt t="64401" x="3025775" y="1431925"/>
          <p14:tracePt t="64411" x="3014663" y="1431925"/>
          <p14:tracePt t="64432" x="3005138" y="1431925"/>
          <p14:tracePt t="64442" x="2995613" y="1431925"/>
          <p14:tracePt t="64482" x="2984500" y="1431925"/>
          <p14:tracePt t="64916" x="2965450" y="1431925"/>
          <p14:tracePt t="64928" x="2954338" y="1431925"/>
          <p14:tracePt t="64936" x="2944813" y="1431925"/>
          <p14:tracePt t="64947" x="2924175" y="1431925"/>
          <p14:tracePt t="64956" x="2903538" y="1431925"/>
          <p14:tracePt t="64966" x="2894013" y="1431925"/>
          <p14:tracePt t="64978" x="2873375" y="1431925"/>
          <p14:tracePt t="64986" x="2863850" y="1431925"/>
          <p14:tracePt t="64997" x="2843213" y="1431925"/>
          <p14:tracePt t="65006" x="2824163" y="1431925"/>
          <p14:tracePt t="65017" x="2803525" y="1431925"/>
          <p14:tracePt t="65028" x="2782888" y="1431925"/>
          <p14:tracePt t="65037" x="2763838" y="1431925"/>
          <p14:tracePt t="65047" x="2743200" y="1431925"/>
          <p14:tracePt t="65057" x="2722563" y="1431925"/>
          <p14:tracePt t="65067" x="2701925" y="1431925"/>
          <p14:tracePt t="65078" x="2671763" y="1431925"/>
          <p14:tracePt t="65087" x="2652713" y="1431925"/>
          <p14:tracePt t="65098" x="2641600" y="1431925"/>
          <p14:tracePt t="65107" x="2622550" y="1431925"/>
          <p14:tracePt t="65117" x="2601913" y="1431925"/>
          <p14:tracePt t="65127" x="2581275" y="1431925"/>
          <p14:tracePt t="65137" x="2551113" y="1431925"/>
          <p14:tracePt t="65148" x="2541588" y="1431925"/>
          <p14:tracePt t="65157" x="2520950" y="1431925"/>
          <p14:tracePt t="65168" x="2511425" y="1431925"/>
          <p14:tracePt t="65177" x="2500313" y="1431925"/>
          <p14:tracePt t="65198" x="2490788" y="1431925"/>
          <p14:tracePt t="65491" x="2481263" y="1431925"/>
          <p14:tracePt t="65510" x="2460625" y="1431925"/>
          <p14:tracePt t="65520" x="2430463" y="1422400"/>
          <p14:tracePt t="65531" x="2400300" y="1422400"/>
          <p14:tracePt t="65541" x="2328863" y="1411288"/>
          <p14:tracePt t="65551" x="2249488" y="1401763"/>
          <p14:tracePt t="65561" x="2168525" y="1392238"/>
          <p14:tracePt t="65571" x="2097088" y="1381125"/>
          <p14:tracePt t="65581" x="2027238" y="1381125"/>
          <p14:tracePt t="65591" x="1985963" y="1371600"/>
          <p14:tracePt t="65601" x="1955800" y="1371600"/>
          <p14:tracePt t="65611" x="1925638" y="1362075"/>
          <p14:tracePt t="65621" x="1916113" y="1362075"/>
          <p14:tracePt t="65641" x="1906588" y="1362075"/>
          <p14:tracePt t="65917" x="1895475" y="1362075"/>
          <p14:tracePt t="65925" x="1885950" y="1362075"/>
          <p14:tracePt t="65934" x="1865313" y="1362075"/>
          <p14:tracePt t="65944" x="1835150" y="1362075"/>
          <p14:tracePt t="65954" x="1804988" y="1371600"/>
          <p14:tracePt t="65964" x="1765300" y="1371600"/>
          <p14:tracePt t="65974" x="1714500" y="1381125"/>
          <p14:tracePt t="65984" x="1673225" y="1392238"/>
          <p14:tracePt t="65994" x="1633538" y="1392238"/>
          <p14:tracePt t="66005" x="1603375" y="1392238"/>
          <p14:tracePt t="66015" x="1573213" y="1392238"/>
          <p14:tracePt t="66025" x="1533525" y="1392238"/>
          <p14:tracePt t="66035" x="1512888" y="1392238"/>
          <p14:tracePt t="66045" x="1492250" y="1392238"/>
          <p14:tracePt t="66055" x="1471613" y="1392238"/>
          <p14:tracePt t="66065" x="1462088" y="1392238"/>
          <p14:tracePt t="66077" x="1452563" y="1392238"/>
          <p14:tracePt t="66086" x="1441450" y="1392238"/>
          <p14:tracePt t="68656" x="1452563" y="1392238"/>
          <p14:tracePt t="68666" x="1482725" y="1392238"/>
          <p14:tracePt t="68678" x="1563688" y="1381125"/>
          <p14:tracePt t="68686" x="1654175" y="1371600"/>
          <p14:tracePt t="68697" x="1795463" y="1362075"/>
          <p14:tracePt t="68706" x="1925638" y="1362075"/>
          <p14:tracePt t="68717" x="2066925" y="1362075"/>
          <p14:tracePt t="68728" x="2219325" y="1381125"/>
          <p14:tracePt t="68737" x="2379663" y="1401763"/>
          <p14:tracePt t="68748" x="2511425" y="1422400"/>
          <p14:tracePt t="68757" x="2632075" y="1452563"/>
          <p14:tracePt t="68767" x="2743200" y="1492250"/>
          <p14:tracePt t="68778" x="2843213" y="1533525"/>
          <p14:tracePt t="68787" x="2924175" y="1573213"/>
          <p14:tracePt t="68798" x="3014663" y="1633538"/>
          <p14:tracePt t="68807" x="3106738" y="1684338"/>
          <p14:tracePt t="68817" x="3186113" y="1735138"/>
          <p14:tracePt t="68828" x="3287713" y="1795463"/>
          <p14:tracePt t="68838" x="3387725" y="1865313"/>
          <p14:tracePt t="68848" x="3468688" y="1906588"/>
          <p14:tracePt t="68858" x="3559175" y="1955800"/>
          <p14:tracePt t="68868" x="3651250" y="1997075"/>
          <p14:tracePt t="68878" x="3721100" y="2027238"/>
          <p14:tracePt t="68888" x="3802063" y="2078038"/>
          <p14:tracePt t="68899" x="3871913" y="2097088"/>
          <p14:tracePt t="68908" x="3932238" y="2117725"/>
          <p14:tracePt t="68918" x="3973513" y="2127250"/>
          <p14:tracePt t="69181" x="3994150" y="2127250"/>
          <p14:tracePt t="69191" x="4013200" y="2138363"/>
          <p14:tracePt t="69201" x="4043363" y="2147888"/>
          <p14:tracePt t="69212" x="4084638" y="2159000"/>
          <p14:tracePt t="69221" x="4154488" y="2178050"/>
          <p14:tracePt t="69232" x="4205288" y="2198688"/>
          <p14:tracePt t="69241" x="4265613" y="2208213"/>
          <p14:tracePt t="69251" x="4305300" y="2219325"/>
          <p14:tracePt t="69263" x="4337050" y="2228850"/>
          <p14:tracePt t="69271" x="4346575" y="2238375"/>
          <p14:tracePt t="69282" x="4376738" y="2249488"/>
          <p14:tracePt t="69302" x="4386263" y="2249488"/>
          <p14:tracePt t="69313" x="4386263" y="2259013"/>
          <p14:tracePt t="69735" x="4386263" y="2268538"/>
          <p14:tracePt t="69745" x="4386263" y="2298700"/>
          <p14:tracePt t="69755" x="4397375" y="2330450"/>
          <p14:tracePt t="69766" x="4406900" y="2370138"/>
          <p14:tracePt t="69775" x="4406900" y="2420938"/>
          <p14:tracePt t="69785" x="4416425" y="2481263"/>
          <p14:tracePt t="69795" x="4416425" y="2520950"/>
          <p14:tracePt t="69806" x="4427538" y="2592388"/>
          <p14:tracePt t="69815" x="4427538" y="2641600"/>
          <p14:tracePt t="69826" x="4437063" y="2713038"/>
          <p14:tracePt t="69836" x="4437063" y="2782888"/>
          <p14:tracePt t="69846" x="4446588" y="2844800"/>
          <p14:tracePt t="69856" x="4446588" y="2905125"/>
          <p14:tracePt t="69866" x="4457700" y="2965450"/>
          <p14:tracePt t="69879" x="4467225" y="3025775"/>
          <p14:tracePt t="69886" x="4467225" y="3086100"/>
          <p14:tracePt t="69897" x="4467225" y="3146425"/>
          <p14:tracePt t="69906" x="4476750" y="3217863"/>
          <p14:tracePt t="69917" x="4476750" y="3297238"/>
          <p14:tracePt t="69928" x="4476750" y="3359150"/>
          <p14:tracePt t="69936" x="4487863" y="3419475"/>
          <p14:tracePt t="69948" x="4487863" y="3459163"/>
          <p14:tracePt t="69957" x="4487863" y="3489325"/>
          <p14:tracePt t="69967" x="4487863" y="3509963"/>
          <p14:tracePt t="69978" x="4487863" y="3530600"/>
          <p14:tracePt t="69997" x="4487863" y="3540125"/>
          <p14:tracePt t="70270" x="4487863" y="3560763"/>
          <p14:tracePt t="70280" x="4487863" y="3600450"/>
          <p14:tracePt t="70290" x="4497388" y="3651250"/>
          <p14:tracePt t="70300" x="4497388" y="3711575"/>
          <p14:tracePt t="70311" x="4497388" y="3781425"/>
          <p14:tracePt t="70320" x="4508500" y="3852863"/>
          <p14:tracePt t="70331" x="4508500" y="3922713"/>
          <p14:tracePt t="70340" x="4527550" y="3994150"/>
          <p14:tracePt t="70350" x="4548188" y="4075113"/>
          <p14:tracePt t="70361" x="4557713" y="4165600"/>
          <p14:tracePt t="70370" x="4568825" y="4265613"/>
          <p14:tracePt t="70381" x="4578350" y="4376738"/>
          <p14:tracePt t="70390" x="4578350" y="4467225"/>
          <p14:tracePt t="70401" x="4587875" y="4548188"/>
          <p14:tracePt t="70416" x="4598988" y="4649788"/>
          <p14:tracePt t="70422" x="4608513" y="4740275"/>
          <p14:tracePt t="70432" x="4618038" y="4821238"/>
          <p14:tracePt t="70441" x="4629150" y="4891088"/>
          <p14:tracePt t="70451" x="4638675" y="4962525"/>
          <p14:tracePt t="70462" x="4648200" y="5011738"/>
          <p14:tracePt t="70471" x="4659313" y="5083175"/>
          <p14:tracePt t="70482" x="4659313" y="5153025"/>
          <p14:tracePt t="70491" x="4668838" y="5233988"/>
          <p14:tracePt t="70501" x="4668838" y="5305425"/>
          <p14:tracePt t="70511" x="4678363" y="5375275"/>
          <p14:tracePt t="70521" x="4678363" y="5416550"/>
          <p14:tracePt t="70531" x="4678363" y="5456238"/>
          <p14:tracePt t="70542" x="4678363" y="5486400"/>
          <p14:tracePt t="70551" x="4678363" y="5526088"/>
          <p14:tracePt t="70561" x="4689475" y="5556250"/>
          <p14:tracePt t="70572" x="4689475" y="5607050"/>
          <p14:tracePt t="70582" x="4689475" y="5657850"/>
          <p14:tracePt t="70592" x="4689475" y="5697538"/>
          <p14:tracePt t="70602" x="4699000" y="5759450"/>
          <p14:tracePt t="70612" x="4699000" y="5799138"/>
          <p14:tracePt t="70622" x="4699000" y="5819775"/>
          <p14:tracePt t="70632" x="4710113" y="5838825"/>
          <p14:tracePt t="70643" x="4710113" y="5849938"/>
          <p14:tracePt t="70652" x="4710113" y="5859463"/>
          <p14:tracePt t="70673" x="4710113" y="5868988"/>
          <p14:tracePt t="70915" x="4710113" y="5859463"/>
          <p14:tracePt t="70925" x="4710113" y="5838825"/>
          <p14:tracePt t="70936" x="4710113" y="5799138"/>
          <p14:tracePt t="70947" x="4699000" y="5727700"/>
          <p14:tracePt t="70956" x="4689475" y="5627688"/>
          <p14:tracePt t="70966" x="4668838" y="5456238"/>
          <p14:tracePt t="70976" x="4618038" y="5164138"/>
          <p14:tracePt t="70987" x="4598988" y="4881563"/>
          <p14:tracePt t="70996" x="4568825" y="4598988"/>
          <p14:tracePt t="71005" x="4538663" y="4286250"/>
          <p14:tracePt t="71016" x="4518025" y="4024313"/>
          <p14:tracePt t="71026" x="4518025" y="3802063"/>
          <p14:tracePt t="71036" x="4508500" y="3530600"/>
          <p14:tracePt t="71046" x="4508500" y="3327400"/>
          <p14:tracePt t="71056" x="4508500" y="3136900"/>
          <p14:tracePt t="71066" x="4508500" y="2944813"/>
          <p14:tracePt t="71079" x="4508500" y="2803525"/>
          <p14:tracePt t="71086" x="4508500" y="2662238"/>
          <p14:tracePt t="71096" x="4508500" y="2541588"/>
          <p14:tracePt t="71106" x="4518025" y="2420938"/>
          <p14:tracePt t="71116" x="4527550" y="2330450"/>
          <p14:tracePt t="71128" x="4538663" y="2249488"/>
          <p14:tracePt t="71136" x="4548188" y="2189163"/>
          <p14:tracePt t="71147" x="4557713" y="2127250"/>
          <p14:tracePt t="71156" x="4557713" y="2097088"/>
          <p14:tracePt t="71166" x="4568825" y="2078038"/>
          <p14:tracePt t="71178" x="4568825" y="2066925"/>
          <p14:tracePt t="71187" x="4568825" y="2057400"/>
          <p14:tracePt t="71198" x="4568825" y="2047875"/>
          <p14:tracePt t="71207" x="4568825" y="2036763"/>
          <p14:tracePt t="71853" x="4568825" y="2047875"/>
          <p14:tracePt t="71864" x="4578350" y="2057400"/>
          <p14:tracePt t="71874" x="4587875" y="2078038"/>
          <p14:tracePt t="71884" x="4598988" y="2097088"/>
          <p14:tracePt t="71896" x="4598988" y="2138363"/>
          <p14:tracePt t="71903" x="4618038" y="2168525"/>
          <p14:tracePt t="71915" x="4629150" y="2198688"/>
          <p14:tracePt t="71923" x="4629150" y="2228850"/>
          <p14:tracePt t="71933" x="4638675" y="2249488"/>
          <p14:tracePt t="71945" x="4659313" y="2279650"/>
          <p14:tracePt t="71953" x="4668838" y="2309813"/>
          <p14:tracePt t="71964" x="4678363" y="2339975"/>
          <p14:tracePt t="71973" x="4689475" y="2370138"/>
          <p14:tracePt t="71983" x="4699000" y="2390775"/>
          <p14:tracePt t="71995" x="4710113" y="2409825"/>
          <p14:tracePt t="72003" x="4729163" y="2439988"/>
          <p14:tracePt t="72015" x="4729163" y="2470150"/>
          <p14:tracePt t="72023" x="4740275" y="2481263"/>
          <p14:tracePt t="72034" x="4759325" y="2501900"/>
          <p14:tracePt t="72045" x="4759325" y="2520950"/>
          <p14:tracePt t="72054" x="4770438" y="2532063"/>
          <p14:tracePt t="72064" x="4779963" y="2551113"/>
          <p14:tracePt t="72074" x="4779963" y="2571750"/>
          <p14:tracePt t="72084" x="4789488" y="2571750"/>
          <p14:tracePt t="72095" x="4800600" y="2581275"/>
          <p14:tracePt t="72104" x="4800600" y="2592388"/>
          <p14:tracePt t="72114" x="4800600" y="2601913"/>
          <p14:tracePt t="72237" x="4810125" y="2601913"/>
          <p14:tracePt t="72276" x="4810125" y="2611438"/>
          <p14:tracePt t="72286" x="4819650" y="2611438"/>
          <p14:tracePt t="72316" x="4830763" y="2622550"/>
          <p14:tracePt t="72336" x="4840288" y="2622550"/>
          <p14:tracePt t="72418" x="4849813" y="2622550"/>
          <p14:tracePt t="74304" x="4840288" y="2622550"/>
          <p14:tracePt t="74323" x="4830763" y="2622550"/>
          <p14:tracePt t="74343" x="4819650" y="2622550"/>
          <p14:tracePt t="74383" x="4810125" y="2622550"/>
          <p14:tracePt t="74413" x="4800600" y="2622550"/>
          <p14:tracePt t="74433" x="4789488" y="2622550"/>
          <p14:tracePt t="74454" x="4779963" y="2622550"/>
          <p14:tracePt t="74464" x="4770438" y="2622550"/>
          <p14:tracePt t="74484" x="4749800" y="2622550"/>
          <p14:tracePt t="74496" x="4729163" y="2622550"/>
          <p14:tracePt t="74504" x="4710113" y="2622550"/>
          <p14:tracePt t="74514" x="4689475" y="2622550"/>
          <p14:tracePt t="74524" x="4668838" y="2622550"/>
          <p14:tracePt t="74534" x="4648200" y="2622550"/>
          <p14:tracePt t="74547" x="4618038" y="2622550"/>
          <p14:tracePt t="74555" x="4587875" y="2622550"/>
          <p14:tracePt t="74565" x="4557713" y="2632075"/>
          <p14:tracePt t="74575" x="4527550" y="2632075"/>
          <p14:tracePt t="74585" x="4497388" y="2632075"/>
          <p14:tracePt t="74597" x="4467225" y="2632075"/>
          <p14:tracePt t="74605" x="4437063" y="2632075"/>
          <p14:tracePt t="74616" x="4416425" y="2632075"/>
          <p14:tracePt t="74625" x="4386263" y="2632075"/>
          <p14:tracePt t="74635" x="4367213" y="2632075"/>
          <p14:tracePt t="74647" x="4356100" y="2632075"/>
          <p14:tracePt t="74656" x="4346575" y="2632075"/>
          <p14:tracePt t="74666" x="4325938" y="2632075"/>
          <p14:tracePt t="74685" x="4316413" y="2632075"/>
          <p14:tracePt t="74736" x="4305300" y="2632075"/>
          <p14:tracePt t="75391" x="4316413" y="2632075"/>
          <p14:tracePt t="75401" x="4337050" y="2632075"/>
          <p14:tracePt t="75412" x="4356100" y="2632075"/>
          <p14:tracePt t="75421" x="4386263" y="2632075"/>
          <p14:tracePt t="75432" x="4416425" y="2641600"/>
          <p14:tracePt t="75441" x="4467225" y="2652713"/>
          <p14:tracePt t="75452" x="4497388" y="2662238"/>
          <p14:tracePt t="75462" x="4527550" y="2673350"/>
          <p14:tracePt t="75472" x="4557713" y="2673350"/>
          <p14:tracePt t="75482" x="4587875" y="2682875"/>
          <p14:tracePt t="75492" x="4608513" y="2692400"/>
          <p14:tracePt t="75502" x="4629150" y="2692400"/>
          <p14:tracePt t="75512" x="4648200" y="2692400"/>
          <p14:tracePt t="75522" x="4668838" y="2692400"/>
          <p14:tracePt t="75532" x="4689475" y="2692400"/>
          <p14:tracePt t="75542" x="4710113" y="2692400"/>
          <p14:tracePt t="75552" x="4729163" y="2692400"/>
          <p14:tracePt t="75562" x="4749800" y="2692400"/>
          <p14:tracePt t="75573" x="4759325" y="2692400"/>
          <p14:tracePt t="75593" x="4770438" y="2692400"/>
          <p14:tracePt t="75603" x="4779963" y="2692400"/>
          <p14:tracePt t="75663" x="4789488" y="2692400"/>
          <p14:tracePt t="75826" x="4800600" y="2692400"/>
          <p14:tracePt t="76248" x="4779963" y="2692400"/>
          <p14:tracePt t="76258" x="4759325" y="2692400"/>
          <p14:tracePt t="76268" x="4749800" y="2692400"/>
          <p14:tracePt t="76280" x="4729163" y="2692400"/>
          <p14:tracePt t="76289" x="4710113" y="2692400"/>
          <p14:tracePt t="76299" x="4678363" y="2692400"/>
          <p14:tracePt t="76308" x="4659313" y="2692400"/>
          <p14:tracePt t="76319" x="4638675" y="2692400"/>
          <p14:tracePt t="76328" x="4608513" y="2692400"/>
          <p14:tracePt t="76339" x="4598988" y="2692400"/>
          <p14:tracePt t="76349" x="4578350" y="2692400"/>
          <p14:tracePt t="76359" x="4568825" y="2692400"/>
          <p14:tracePt t="76369" x="4548188" y="2692400"/>
          <p14:tracePt t="76379" x="4538663" y="2692400"/>
          <p14:tracePt t="76389" x="4527550" y="2692400"/>
          <p14:tracePt t="76399" x="4518025" y="2692400"/>
          <p14:tracePt t="76419" x="4497388" y="2692400"/>
          <p14:tracePt t="76440" x="4487863" y="2692400"/>
          <p14:tracePt t="76461" x="4476750" y="2692400"/>
          <p14:tracePt t="76470" x="4467225" y="2692400"/>
          <p14:tracePt t="76480" x="4446588" y="2682875"/>
          <p14:tracePt t="76490" x="4437063" y="2682875"/>
          <p14:tracePt t="76511" x="4416425" y="2682875"/>
          <p14:tracePt t="76520" x="4416425" y="2673350"/>
          <p14:tracePt t="76541" x="4406900" y="2673350"/>
          <p14:tracePt t="76581" x="4397375" y="2673350"/>
          <p14:tracePt t="77500" x="4406900" y="2692400"/>
          <p14:tracePt t="77509" x="4416425" y="2713038"/>
          <p14:tracePt t="77519" x="4446588" y="2752725"/>
          <p14:tracePt t="77529" x="4467225" y="2794000"/>
          <p14:tracePt t="77539" x="4497388" y="2844800"/>
          <p14:tracePt t="77550" x="4518025" y="2894013"/>
          <p14:tracePt t="77559" x="4548188" y="2935288"/>
          <p14:tracePt t="77569" x="4578350" y="2995613"/>
          <p14:tracePt t="77579" x="4598988" y="3055938"/>
          <p14:tracePt t="77589" x="4618038" y="3095625"/>
          <p14:tracePt t="77599" x="4629150" y="3146425"/>
          <p14:tracePt t="77609" x="4648200" y="3176588"/>
          <p14:tracePt t="77619" x="4668838" y="3227388"/>
          <p14:tracePt t="77630" x="4678363" y="3257550"/>
          <p14:tracePt t="77639" x="4689475" y="3287713"/>
          <p14:tracePt t="77649" x="4699000" y="3308350"/>
          <p14:tracePt t="77660" x="4710113" y="3338513"/>
          <p14:tracePt t="77670" x="4710113" y="3368675"/>
          <p14:tracePt t="77679" x="4719638" y="3389313"/>
          <p14:tracePt t="77690" x="4740275" y="3419475"/>
          <p14:tracePt t="77700" x="4749800" y="3438525"/>
          <p14:tracePt t="77711" x="4759325" y="3468688"/>
          <p14:tracePt t="77720" x="4770438" y="3489325"/>
          <p14:tracePt t="77731" x="4770438" y="3498850"/>
          <p14:tracePt t="77740" x="4789488" y="3509963"/>
          <p14:tracePt t="77750" x="4789488" y="3530600"/>
          <p14:tracePt t="77762" x="4800600" y="3540125"/>
          <p14:tracePt t="77771" x="4800600" y="3549650"/>
          <p14:tracePt t="77782" x="4800600" y="3560763"/>
          <p14:tracePt t="77791" x="4810125" y="3570288"/>
          <p14:tracePt t="77801" x="4810125" y="3579813"/>
          <p14:tracePt t="77821" x="4819650" y="3590925"/>
          <p14:tracePt t="77832" x="4819650" y="3600450"/>
          <p14:tracePt t="77841" x="4819650" y="3609975"/>
          <p14:tracePt t="77851" x="4819650" y="3621088"/>
          <p14:tracePt t="77862" x="4830763" y="3621088"/>
          <p14:tracePt t="77872" x="4840288" y="3630613"/>
          <p14:tracePt t="77882" x="4840288" y="3640138"/>
          <p14:tracePt t="77898" x="4840288" y="3651250"/>
          <p14:tracePt t="77903" x="4849813" y="3651250"/>
          <p14:tracePt t="77916" x="4849813" y="3670300"/>
          <p14:tracePt t="77934" x="4860925" y="3681413"/>
          <p14:tracePt t="77942" x="4870450" y="3711575"/>
          <p14:tracePt t="77952" x="4870450" y="3721100"/>
          <p14:tracePt t="77962" x="4881563" y="3732213"/>
          <p14:tracePt t="77972" x="4891088" y="3751263"/>
          <p14:tracePt t="77982" x="4900613" y="3771900"/>
          <p14:tracePt t="77992" x="4900613" y="3781425"/>
          <p14:tracePt t="78002" x="4900613" y="3802063"/>
          <p14:tracePt t="78012" x="4911725" y="3802063"/>
          <p14:tracePt t="78022" x="4911725" y="3811588"/>
          <p14:tracePt t="78043" x="4911725" y="3822700"/>
          <p14:tracePt t="79777" x="4891088" y="3822700"/>
          <p14:tracePt t="79787" x="4881563" y="3822700"/>
          <p14:tracePt t="79798" x="4870450" y="3822700"/>
          <p14:tracePt t="79807" x="4860925" y="3822700"/>
          <p14:tracePt t="79818" x="4830763" y="3822700"/>
          <p14:tracePt t="79830" x="4810125" y="3811588"/>
          <p14:tracePt t="79837" x="4789488" y="3811588"/>
          <p14:tracePt t="79848" x="4770438" y="3811588"/>
          <p14:tracePt t="79858" x="4749800" y="3811588"/>
          <p14:tracePt t="79868" x="4719638" y="3811588"/>
          <p14:tracePt t="79882" x="4699000" y="3811588"/>
          <p14:tracePt t="79888" x="4678363" y="3802063"/>
          <p14:tracePt t="79899" x="4648200" y="3802063"/>
          <p14:tracePt t="79908" x="4629150" y="3802063"/>
          <p14:tracePt t="79919" x="4608513" y="3792538"/>
          <p14:tracePt t="79929" x="4587875" y="3792538"/>
          <p14:tracePt t="79938" x="4557713" y="3781425"/>
          <p14:tracePt t="79950" x="4538663" y="3781425"/>
          <p14:tracePt t="79958" x="4508500" y="3781425"/>
          <p14:tracePt t="79969" x="4476750" y="3781425"/>
          <p14:tracePt t="79979" x="4457700" y="3781425"/>
          <p14:tracePt t="79989" x="4446588" y="3781425"/>
          <p14:tracePt t="79999" x="4437063" y="3771900"/>
          <p14:tracePt t="80009" x="4406900" y="3771900"/>
          <p14:tracePt t="80029" x="4397375" y="3762375"/>
          <p14:tracePt t="80039" x="4376738" y="3762375"/>
          <p14:tracePt t="80059" x="4367213" y="3762375"/>
          <p14:tracePt t="80110" x="4356100" y="3762375"/>
          <p14:tracePt t="80151" x="4346575" y="3762375"/>
          <p14:tracePt t="80180" x="4337050" y="3762375"/>
          <p14:tracePt t="80362" x="4337050" y="3751263"/>
          <p14:tracePt t="80807" x="4346575" y="3751263"/>
          <p14:tracePt t="80816" x="4376738" y="3751263"/>
          <p14:tracePt t="80837" x="4406900" y="3751263"/>
          <p14:tracePt t="80838" x="4446588" y="3751263"/>
          <p14:tracePt t="80846" x="4487863" y="3751263"/>
          <p14:tracePt t="80856" x="4527550" y="3751263"/>
          <p14:tracePt t="80866" x="4578350" y="3751263"/>
          <p14:tracePt t="80876" x="4648200" y="3751263"/>
          <p14:tracePt t="80886" x="4710113" y="3751263"/>
          <p14:tracePt t="80896" x="4759325" y="3762375"/>
          <p14:tracePt t="80912" x="4819650" y="3771900"/>
          <p14:tracePt t="80917" x="4860925" y="3781425"/>
          <p14:tracePt t="80926" x="4891088" y="3781425"/>
          <p14:tracePt t="80937" x="4911725" y="3792538"/>
          <p14:tracePt t="80946" x="4930775" y="3792538"/>
          <p14:tracePt t="80957" x="4941888" y="3792538"/>
          <p14:tracePt t="80967" x="4951413" y="3792538"/>
          <p14:tracePt t="80998" x="4960938" y="3792538"/>
          <p14:tracePt t="81422" x="4941888" y="3792538"/>
          <p14:tracePt t="81432" x="4921250" y="3792538"/>
          <p14:tracePt t="81441" x="4881563" y="3792538"/>
          <p14:tracePt t="81451" x="4840288" y="3792538"/>
          <p14:tracePt t="81462" x="4779963" y="3792538"/>
          <p14:tracePt t="81471" x="4719638" y="3771900"/>
          <p14:tracePt t="81481" x="4668838" y="3762375"/>
          <p14:tracePt t="81491" x="4618038" y="3751263"/>
          <p14:tracePt t="81501" x="4578350" y="3741738"/>
          <p14:tracePt t="81514" x="4538663" y="3732213"/>
          <p14:tracePt t="81521" x="4508500" y="3721100"/>
          <p14:tracePt t="81532" x="4487863" y="3721100"/>
          <p14:tracePt t="81542" x="4457700" y="3721100"/>
          <p14:tracePt t="81552" x="4437063" y="3721100"/>
          <p14:tracePt t="81563" x="4437063" y="3711575"/>
          <p14:tracePt t="81572" x="4416425" y="3711575"/>
          <p14:tracePt t="81592" x="4406900" y="3711575"/>
          <p14:tracePt t="81612" x="4386263" y="3711575"/>
          <p14:tracePt t="81642" x="4376738" y="3711575"/>
          <p14:tracePt t="81693" x="4367213" y="3711575"/>
          <p14:tracePt t="82460" x="4376738" y="3711575"/>
          <p14:tracePt t="82470" x="4397375" y="3702050"/>
          <p14:tracePt t="82482" x="4427538" y="3702050"/>
          <p14:tracePt t="82491" x="4467225" y="3690938"/>
          <p14:tracePt t="82502" x="4508500" y="3690938"/>
          <p14:tracePt t="82511" x="4568825" y="3681413"/>
          <p14:tracePt t="82520" x="4629150" y="3660775"/>
          <p14:tracePt t="82530" x="4678363" y="3651250"/>
          <p14:tracePt t="82540" x="4729163" y="3651250"/>
          <p14:tracePt t="82550" x="4770438" y="3640138"/>
          <p14:tracePt t="82560" x="4810125" y="3630613"/>
          <p14:tracePt t="82570" x="4830763" y="3630613"/>
          <p14:tracePt t="82580" x="4860925" y="3630613"/>
          <p14:tracePt t="82590" x="4881563" y="3630613"/>
          <p14:tracePt t="82600" x="4891088" y="3630613"/>
          <p14:tracePt t="82620" x="4900613" y="3630613"/>
          <p14:tracePt t="82640" x="4911725" y="3630613"/>
          <p14:tracePt t="83195" x="4900613" y="3630613"/>
          <p14:tracePt t="83206" x="4891088" y="3630613"/>
          <p14:tracePt t="83216" x="4870450" y="3630613"/>
          <p14:tracePt t="83226" x="4840288" y="3630613"/>
          <p14:tracePt t="83237" x="4810125" y="3640138"/>
          <p14:tracePt t="83247" x="4779963" y="3640138"/>
          <p14:tracePt t="83255" x="4759325" y="3640138"/>
          <p14:tracePt t="83266" x="4729163" y="3640138"/>
          <p14:tracePt t="83276" x="4699000" y="3651250"/>
          <p14:tracePt t="83286" x="4668838" y="3651250"/>
          <p14:tracePt t="83296" x="4638675" y="3651250"/>
          <p14:tracePt t="83306" x="4608513" y="3651250"/>
          <p14:tracePt t="83316" x="4587875" y="3651250"/>
          <p14:tracePt t="83326" x="4557713" y="3651250"/>
          <p14:tracePt t="83336" x="4527550" y="3651250"/>
          <p14:tracePt t="83347" x="4508500" y="3651250"/>
          <p14:tracePt t="83356" x="4487863" y="3651250"/>
          <p14:tracePt t="83367" x="4467225" y="3651250"/>
          <p14:tracePt t="83376" x="4446588" y="3651250"/>
          <p14:tracePt t="83386" x="4427538" y="3651250"/>
          <p14:tracePt t="83397" x="4406900" y="3651250"/>
          <p14:tracePt t="83407" x="4386263" y="3651250"/>
          <p14:tracePt t="83417" x="4376738" y="3651250"/>
          <p14:tracePt t="83427" x="4367213" y="3651250"/>
          <p14:tracePt t="83437" x="4346575" y="3651250"/>
          <p14:tracePt t="83458" x="4337050" y="3651250"/>
          <p14:tracePt t="83481" x="4325938" y="3651250"/>
          <p14:tracePt t="83528" x="4316413" y="3651250"/>
          <p14:tracePt t="83609" x="4305300" y="3651250"/>
          <p14:tracePt t="84496" x="4305300" y="3660775"/>
          <p14:tracePt t="84506" x="4316413" y="3690938"/>
          <p14:tracePt t="84516" x="4325938" y="3732213"/>
          <p14:tracePt t="84526" x="4346575" y="3771900"/>
          <p14:tracePt t="84536" x="4367213" y="3822700"/>
          <p14:tracePt t="84547" x="4376738" y="3862388"/>
          <p14:tracePt t="84556" x="4406900" y="3913188"/>
          <p14:tracePt t="84566" x="4427538" y="3952875"/>
          <p14:tracePt t="84576" x="4457700" y="4003675"/>
          <p14:tracePt t="84586" x="4487863" y="4054475"/>
          <p14:tracePt t="84597" x="4497388" y="4114800"/>
          <p14:tracePt t="84606" x="4527550" y="4165600"/>
          <p14:tracePt t="84617" x="4557713" y="4225925"/>
          <p14:tracePt t="84627" x="4587875" y="4276725"/>
          <p14:tracePt t="84637" x="4618038" y="4337050"/>
          <p14:tracePt t="84648" x="4638675" y="4376738"/>
          <p14:tracePt t="84658" x="4659313" y="4418013"/>
          <p14:tracePt t="84668" x="4668838" y="4457700"/>
          <p14:tracePt t="84678" x="4678363" y="4487863"/>
          <p14:tracePt t="84688" x="4699000" y="4518025"/>
          <p14:tracePt t="84699" x="4710113" y="4559300"/>
          <p14:tracePt t="84707" x="4719638" y="4619625"/>
          <p14:tracePt t="84717" x="4719638" y="4659313"/>
          <p14:tracePt t="84729" x="4729163" y="4719638"/>
          <p14:tracePt t="84737" x="4729163" y="4749800"/>
          <p14:tracePt t="84748" x="4740275" y="4779963"/>
          <p14:tracePt t="84758" x="4749800" y="4791075"/>
          <p14:tracePt t="84768" x="4749800" y="4810125"/>
          <p14:tracePt t="84779" x="4749800" y="4830763"/>
          <p14:tracePt t="84788" x="4749800" y="4840288"/>
          <p14:tracePt t="84809" x="4759325" y="4851400"/>
          <p14:tracePt t="84839" x="4759325" y="4860925"/>
          <p14:tracePt t="84849" x="4770438" y="4860925"/>
          <p14:tracePt t="84869" x="4770438" y="4870450"/>
          <p14:tracePt t="87279" x="4759325" y="4870450"/>
          <p14:tracePt t="87289" x="4740275" y="4881563"/>
          <p14:tracePt t="87300" x="4729163" y="4881563"/>
          <p14:tracePt t="87310" x="4710113" y="4881563"/>
          <p14:tracePt t="87319" x="4689475" y="4881563"/>
          <p14:tracePt t="87330" x="4659313" y="4881563"/>
          <p14:tracePt t="87339" x="4638675" y="4881563"/>
          <p14:tracePt t="87350" x="4618038" y="4881563"/>
          <p14:tracePt t="87359" x="4587875" y="4881563"/>
          <p14:tracePt t="87369" x="4568825" y="4881563"/>
          <p14:tracePt t="87380" x="4557713" y="4881563"/>
          <p14:tracePt t="87389" x="4548188" y="4881563"/>
          <p14:tracePt t="87400" x="4527550" y="4881563"/>
          <p14:tracePt t="87409" x="4508500" y="4881563"/>
          <p14:tracePt t="87420" x="4497388" y="4881563"/>
          <p14:tracePt t="87430" x="4487863" y="4881563"/>
          <p14:tracePt t="87440" x="4467225" y="4881563"/>
          <p14:tracePt t="87450" x="4457700" y="4870450"/>
          <p14:tracePt t="87460" x="4437063" y="4860925"/>
          <p14:tracePt t="87470" x="4416425" y="4851400"/>
          <p14:tracePt t="87480" x="4397375" y="4851400"/>
          <p14:tracePt t="87490" x="4386263" y="4840288"/>
          <p14:tracePt t="87500" x="4376738" y="4840288"/>
          <p14:tracePt t="87510" x="4367213" y="4830763"/>
          <p14:tracePt t="87520" x="4356100" y="4830763"/>
          <p14:tracePt t="87551" x="4346575" y="4821238"/>
          <p14:tracePt t="88489" x="4356100" y="4821238"/>
          <p14:tracePt t="88499" x="4386263" y="4821238"/>
          <p14:tracePt t="88509" x="4427538" y="4810125"/>
          <p14:tracePt t="88519" x="4457700" y="4810125"/>
          <p14:tracePt t="88530" x="4487863" y="4810125"/>
          <p14:tracePt t="88539" x="4538663" y="4800600"/>
          <p14:tracePt t="88549" x="4557713" y="4791075"/>
          <p14:tracePt t="88559" x="4578350" y="4791075"/>
          <p14:tracePt t="88570" x="4598988" y="4791075"/>
          <p14:tracePt t="88580" x="4608513" y="4791075"/>
          <p14:tracePt t="88589" x="4629150" y="4791075"/>
          <p14:tracePt t="88600" x="4638675" y="4791075"/>
          <p14:tracePt t="88619" x="4648200" y="4791075"/>
          <p14:tracePt t="88630" x="4659313" y="4791075"/>
          <p14:tracePt t="88640" x="4678363" y="4791075"/>
          <p14:tracePt t="88650" x="4689475" y="4791075"/>
          <p14:tracePt t="88660" x="4699000" y="4791075"/>
          <p14:tracePt t="88670" x="4710113" y="4791075"/>
          <p14:tracePt t="88680" x="4740275" y="4791075"/>
          <p14:tracePt t="88690" x="4749800" y="4791075"/>
          <p14:tracePt t="88700" x="4770438" y="4791075"/>
          <p14:tracePt t="88710" x="4779963" y="4791075"/>
          <p14:tracePt t="88720" x="4800600" y="4791075"/>
          <p14:tracePt t="88730" x="4819650" y="4791075"/>
          <p14:tracePt t="88751" x="4830763" y="4791075"/>
          <p14:tracePt t="88770" x="4840288" y="4791075"/>
          <p14:tracePt t="89315" x="4830763" y="4791075"/>
          <p14:tracePt t="89326" x="4800600" y="4791075"/>
          <p14:tracePt t="89337" x="4770438" y="4791075"/>
          <p14:tracePt t="89350" x="4740275" y="4791075"/>
          <p14:tracePt t="89356" x="4699000" y="4791075"/>
          <p14:tracePt t="89366" x="4659313" y="4791075"/>
          <p14:tracePt t="89376" x="4629150" y="4791075"/>
          <p14:tracePt t="89386" x="4587875" y="4791075"/>
          <p14:tracePt t="89398" x="4548188" y="4779963"/>
          <p14:tracePt t="89406" x="4497388" y="4779963"/>
          <p14:tracePt t="89417" x="4467225" y="4779963"/>
          <p14:tracePt t="89426" x="4437063" y="4770438"/>
          <p14:tracePt t="89436" x="4416425" y="4770438"/>
          <p14:tracePt t="89446" x="4386263" y="4770438"/>
          <p14:tracePt t="89456" x="4376738" y="4760913"/>
          <p14:tracePt t="89467" x="4367213" y="4760913"/>
          <p14:tracePt t="89476" x="4356100" y="4760913"/>
          <p14:tracePt t="89486" x="4346575" y="4760913"/>
          <p14:tracePt t="89527" x="4337050" y="4760913"/>
          <p14:tracePt t="89618" x="4325938" y="4760913"/>
          <p14:tracePt t="90545" x="4346575" y="4779963"/>
          <p14:tracePt t="90555" x="4356100" y="4810125"/>
          <p14:tracePt t="90566" x="4386263" y="4840288"/>
          <p14:tracePt t="90576" x="4406900" y="4891088"/>
          <p14:tracePt t="90585" x="4446588" y="4932363"/>
          <p14:tracePt t="90598" x="4487863" y="4972050"/>
          <p14:tracePt t="90606" x="4518025" y="5022850"/>
          <p14:tracePt t="90616" x="4538663" y="5053013"/>
          <p14:tracePt t="90626" x="4578350" y="5092700"/>
          <p14:tracePt t="90636" x="4598988" y="5122863"/>
          <p14:tracePt t="90647" x="4618038" y="5143500"/>
          <p14:tracePt t="90656" x="4648200" y="5183188"/>
          <p14:tracePt t="90667" x="4659313" y="5203825"/>
          <p14:tracePt t="90676" x="4678363" y="5224463"/>
          <p14:tracePt t="90686" x="4689475" y="5264150"/>
          <p14:tracePt t="90697" x="4710113" y="5284788"/>
          <p14:tracePt t="90706" x="4729163" y="5314950"/>
          <p14:tracePt t="90716" x="4749800" y="5345113"/>
          <p14:tracePt t="90727" x="4759325" y="5375275"/>
          <p14:tracePt t="90737" x="4779963" y="5405438"/>
          <p14:tracePt t="90747" x="4789488" y="5435600"/>
          <p14:tracePt t="90757" x="4810125" y="5456238"/>
          <p14:tracePt t="90767" x="4819650" y="5476875"/>
          <p14:tracePt t="90777" x="4830763" y="5486400"/>
          <p14:tracePt t="90787" x="4840288" y="5507038"/>
          <p14:tracePt t="90809" x="4840288" y="5516563"/>
          <p14:tracePt t="90828" x="4849813" y="5526088"/>
          <p14:tracePt t="90848" x="4860925" y="5537200"/>
          <p14:tracePt t="90858" x="4860925" y="5546725"/>
          <p14:tracePt t="90868" x="4860925" y="5567363"/>
          <p14:tracePt t="90878" x="4860925" y="5588000"/>
          <p14:tracePt t="90888" x="4860925" y="5607050"/>
          <p14:tracePt t="90899" x="4860925" y="5627688"/>
          <p14:tracePt t="90908" x="4860925" y="5648325"/>
          <p14:tracePt t="90918" x="4860925" y="5667375"/>
          <p14:tracePt t="90930" x="4860925" y="5688013"/>
          <p14:tracePt t="90938" x="4860925" y="5708650"/>
          <p14:tracePt t="90949" x="4860925" y="5718175"/>
          <p14:tracePt t="90958" x="4860925" y="5738813"/>
          <p14:tracePt t="90968" x="4860925" y="5748338"/>
          <p14:tracePt t="90980" x="4860925" y="5768975"/>
          <p14:tracePt t="90989" x="4860925" y="5778500"/>
          <p14:tracePt t="91000" x="4860925" y="5789613"/>
          <p14:tracePt t="91009" x="4860925" y="5808663"/>
          <p14:tracePt t="91029" x="4860925" y="5819775"/>
          <p14:tracePt t="91070" x="4860925" y="5829300"/>
          <p14:tracePt t="91897" x="4860925" y="5838825"/>
          <p14:tracePt t="91906" x="4860925" y="5849938"/>
          <p14:tracePt t="91927" x="4860925" y="5868988"/>
          <p14:tracePt t="91937" x="4860925" y="5880100"/>
          <p14:tracePt t="91947" x="4860925" y="5889625"/>
          <p14:tracePt t="91957" x="4860925" y="5899150"/>
          <p14:tracePt t="91967" x="4860925" y="5910263"/>
          <p14:tracePt t="91977" x="4860925" y="5919788"/>
          <p14:tracePt t="92008" x="4860925" y="5930900"/>
          <p14:tracePt t="92109" x="4860925" y="5940425"/>
          <p14:tracePt t="92139" x="4860925" y="5949950"/>
          <p14:tracePt t="92149" x="4860925" y="5961063"/>
          <p14:tracePt t="92179" x="4860925" y="5970588"/>
          <p14:tracePt t="92876" x="4849813" y="5970588"/>
          <p14:tracePt t="92915" x="4840288" y="5970588"/>
          <p14:tracePt t="92936" x="4830763" y="5970588"/>
          <p14:tracePt t="92945" x="4819650" y="5970588"/>
          <p14:tracePt t="92955" x="4810125" y="5970588"/>
          <p14:tracePt t="92966" x="4800600" y="5970588"/>
          <p14:tracePt t="92975" x="4789488" y="5970588"/>
          <p14:tracePt t="92985" x="4779963" y="5970588"/>
          <p14:tracePt t="92997" x="4770438" y="5970588"/>
          <p14:tracePt t="93005" x="4749800" y="5970588"/>
          <p14:tracePt t="93016" x="4740275" y="5970588"/>
          <p14:tracePt t="93025" x="4710113" y="5970588"/>
          <p14:tracePt t="93035" x="4689475" y="5970588"/>
          <p14:tracePt t="93049" x="4668838" y="5970588"/>
          <p14:tracePt t="93056" x="4638675" y="5970588"/>
          <p14:tracePt t="93067" x="4618038" y="5970588"/>
          <p14:tracePt t="93076" x="4598988" y="5970588"/>
          <p14:tracePt t="93088" x="4578350" y="5970588"/>
          <p14:tracePt t="93100" x="4557713" y="5970588"/>
          <p14:tracePt t="93106" x="4548188" y="5970588"/>
          <p14:tracePt t="93117" x="4538663" y="5970588"/>
          <p14:tracePt t="93126" x="4518025" y="5970588"/>
          <p14:tracePt t="93136" x="4497388" y="5970588"/>
          <p14:tracePt t="93147" x="4476750" y="5970588"/>
          <p14:tracePt t="93156" x="4467225" y="5970588"/>
          <p14:tracePt t="93167" x="4446588" y="5970588"/>
          <p14:tracePt t="93176" x="4427538" y="5970588"/>
          <p14:tracePt t="93187" x="4416425" y="5970588"/>
          <p14:tracePt t="93197" x="4406900" y="5970588"/>
          <p14:tracePt t="93207" x="4397375" y="5970588"/>
          <p14:tracePt t="93217" x="4376738" y="5961063"/>
          <p14:tracePt t="93227" x="4367213" y="5961063"/>
          <p14:tracePt t="93237" x="4356100" y="5961063"/>
          <p14:tracePt t="93247" x="4346575" y="5961063"/>
          <p14:tracePt t="93257" x="4337050" y="5961063"/>
          <p14:tracePt t="93267" x="4325938" y="5961063"/>
          <p14:tracePt t="93277" x="4316413" y="5949950"/>
          <p14:tracePt t="93298" x="4305300" y="5949950"/>
          <p14:tracePt t="93308" x="4295775" y="5949950"/>
          <p14:tracePt t="93339" x="4286250" y="5949950"/>
          <p14:tracePt t="93398" x="4286250" y="5940425"/>
          <p14:tracePt t="93418" x="4275138" y="5940425"/>
          <p14:tracePt t="94507" x="4305300" y="5930900"/>
          <p14:tracePt t="94519" x="4337050" y="5930900"/>
          <p14:tracePt t="94529" x="4367213" y="5919788"/>
          <p14:tracePt t="94539" x="4406900" y="5919788"/>
          <p14:tracePt t="94549" x="4437063" y="5910263"/>
          <p14:tracePt t="94558" x="4487863" y="5910263"/>
          <p14:tracePt t="94569" x="4518025" y="5910263"/>
          <p14:tracePt t="94578" x="4557713" y="5910263"/>
          <p14:tracePt t="94588" x="4598988" y="5910263"/>
          <p14:tracePt t="94598" x="4629150" y="5910263"/>
          <p14:tracePt t="94608" x="4659313" y="5910263"/>
          <p14:tracePt t="94618" x="4678363" y="5910263"/>
          <p14:tracePt t="94630" x="4699000" y="5910263"/>
          <p14:tracePt t="94638" x="4719638" y="5910263"/>
          <p14:tracePt t="94649" x="4729163" y="5910263"/>
          <p14:tracePt t="94659" x="4740275" y="5910263"/>
          <p14:tracePt t="94669" x="4749800" y="5910263"/>
          <p14:tracePt t="94680" x="4759325" y="5910263"/>
          <p14:tracePt t="94689" x="4770438" y="5910263"/>
          <p14:tracePt t="94709" x="4789488" y="5910263"/>
          <p14:tracePt t="94730" x="4800600" y="5910263"/>
          <p14:tracePt t="94739" x="4810125" y="5910263"/>
          <p14:tracePt t="94759" x="4819650" y="5910263"/>
          <p14:tracePt t="94770" x="4830763" y="5910263"/>
          <p14:tracePt t="94790" x="4840288" y="5910263"/>
          <p14:tracePt t="94800" x="4849813" y="5910263"/>
          <p14:tracePt t="94810" x="4860925" y="5910263"/>
          <p14:tracePt t="94820" x="4870450" y="5910263"/>
          <p14:tracePt t="94840" x="4881563" y="5910263"/>
          <p14:tracePt t="94870" x="4891088" y="5910263"/>
          <p14:tracePt t="94902" x="4900613" y="5910263"/>
          <p14:tracePt t="95294" x="4891088" y="5910263"/>
          <p14:tracePt t="95304" x="4881563" y="5910263"/>
          <p14:tracePt t="95314" x="4870450" y="5910263"/>
          <p14:tracePt t="95324" x="4849813" y="5910263"/>
          <p14:tracePt t="95335" x="4830763" y="5910263"/>
          <p14:tracePt t="95344" x="4800600" y="5910263"/>
          <p14:tracePt t="95354" x="4770438" y="5910263"/>
          <p14:tracePt t="95364" x="4740275" y="5910263"/>
          <p14:tracePt t="95374" x="4710113" y="5899150"/>
          <p14:tracePt t="95384" x="4668838" y="5899150"/>
          <p14:tracePt t="95395" x="4638675" y="5899150"/>
          <p14:tracePt t="95405" x="4598988" y="5889625"/>
          <p14:tracePt t="95415" x="4557713" y="5889625"/>
          <p14:tracePt t="95425" x="4527550" y="5889625"/>
          <p14:tracePt t="95435" x="4497388" y="5889625"/>
          <p14:tracePt t="95449" x="4476750" y="5889625"/>
          <p14:tracePt t="95456" x="4467225" y="5889625"/>
          <p14:tracePt t="95468" x="4437063" y="5889625"/>
          <p14:tracePt t="95476" x="4427538" y="5880100"/>
          <p14:tracePt t="95487" x="4416425" y="5880100"/>
          <p14:tracePt t="95499" x="4397375" y="5868988"/>
          <p14:tracePt t="95505" x="4386263" y="5868988"/>
          <p14:tracePt t="95516" x="4376738" y="5859463"/>
          <p14:tracePt t="95526" x="4367213" y="5859463"/>
          <p14:tracePt t="95536" x="4356100" y="5849938"/>
          <p14:tracePt t="95547" x="4346575" y="5849938"/>
          <p14:tracePt t="95567" x="4337050" y="5849938"/>
          <p14:tracePt t="95576" x="4337050" y="5838825"/>
          <p14:tracePt t="95586" x="4325938" y="5838825"/>
          <p14:tracePt t="95607" x="4316413" y="5838825"/>
          <p14:tracePt t="95830" x="4316413" y="5829300"/>
          <p14:tracePt t="95919" x="4305300" y="5829300"/>
          <p14:tracePt t="96565" x="4316413" y="5819775"/>
          <p14:tracePt t="96575" x="4325938" y="5819775"/>
          <p14:tracePt t="96585" x="4346575" y="5819775"/>
          <p14:tracePt t="96595" x="4367213" y="5819775"/>
          <p14:tracePt t="96605" x="4397375" y="5819775"/>
          <p14:tracePt t="96615" x="4437063" y="5819775"/>
          <p14:tracePt t="96625" x="4467225" y="5819775"/>
          <p14:tracePt t="96635" x="4497388" y="5819775"/>
          <p14:tracePt t="96645" x="4538663" y="5819775"/>
          <p14:tracePt t="96655" x="4568825" y="5819775"/>
          <p14:tracePt t="96665" x="4587875" y="5819775"/>
          <p14:tracePt t="96675" x="4608513" y="5819775"/>
          <p14:tracePt t="96685" x="4629150" y="5819775"/>
          <p14:tracePt t="96695" x="4638675" y="5819775"/>
          <p14:tracePt t="96705" x="4659313" y="5819775"/>
          <p14:tracePt t="96716" x="4668838" y="5819775"/>
          <p14:tracePt t="96726" x="4678363" y="5819775"/>
          <p14:tracePt t="96747" x="4689475" y="5819775"/>
          <p14:tracePt t="96756" x="4699000" y="5819775"/>
          <p14:tracePt t="96786" x="4710113" y="5819775"/>
          <p14:tracePt t="96847" x="4719638" y="5819775"/>
          <p14:tracePt t="96907" x="4729163" y="5819775"/>
          <p14:tracePt t="96919" x="4740275" y="5819775"/>
          <p14:tracePt t="96939" x="4749800" y="5819775"/>
          <p14:tracePt t="96959" x="4759325" y="5829300"/>
          <p14:tracePt t="96978" x="4770438" y="5829300"/>
          <p14:tracePt t="96988" x="4779963" y="5829300"/>
          <p14:tracePt t="97008" x="4789488" y="5829300"/>
          <p14:tracePt t="97028" x="4800600" y="5829300"/>
          <p14:tracePt t="97058" x="4810125" y="5829300"/>
          <p14:tracePt t="97099" x="4819650" y="5829300"/>
          <p14:tracePt t="97412" x="4810125" y="5829300"/>
          <p14:tracePt t="97422" x="4789488" y="5829300"/>
          <p14:tracePt t="97431" x="4770438" y="5829300"/>
          <p14:tracePt t="97441" x="4729163" y="5829300"/>
          <p14:tracePt t="97451" x="4689475" y="5829300"/>
          <p14:tracePt t="97462" x="4638675" y="5829300"/>
          <p14:tracePt t="97472" x="4578350" y="5829300"/>
          <p14:tracePt t="97482" x="4538663" y="5829300"/>
          <p14:tracePt t="97492" x="4497388" y="5829300"/>
          <p14:tracePt t="97502" x="4467225" y="5819775"/>
          <p14:tracePt t="97514" x="4427538" y="5819775"/>
          <p14:tracePt t="97523" x="4416425" y="5808663"/>
          <p14:tracePt t="97534" x="4406900" y="5808663"/>
          <p14:tracePt t="97543" x="4397375" y="5808663"/>
          <p14:tracePt t="97555" x="4397375" y="5799138"/>
          <p14:tracePt t="97564" x="4386263" y="5799138"/>
          <p14:tracePt t="97583" x="4367213" y="5799138"/>
          <p14:tracePt t="97593" x="4356100" y="5799138"/>
          <p14:tracePt t="97603" x="4346575" y="5799138"/>
          <p14:tracePt t="97615" x="4325938" y="5799138"/>
          <p14:tracePt t="97623" x="4305300" y="5799138"/>
          <p14:tracePt t="97634" x="4295775" y="5789613"/>
          <p14:tracePt t="97643" x="4286250" y="5789613"/>
          <p14:tracePt t="97653" x="4275138" y="5789613"/>
          <p14:tracePt t="97664" x="4265613" y="5789613"/>
          <p14:tracePt t="97684" x="4256088" y="5789613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47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B8063F-15DB-4960-AB10-E00745AF9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271" y="480060"/>
            <a:ext cx="4071476" cy="573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79"/>
    </mc:Choice>
    <mc:Fallback xmlns="">
      <p:transition spd="slow" advTm="20779"/>
    </mc:Fallback>
  </mc:AlternateContent>
  <p:extLst>
    <p:ext uri="{3A86A75C-4F4B-4683-9AE1-C65F6400EC91}">
      <p14:laserTraceLst xmlns:p14="http://schemas.microsoft.com/office/powerpoint/2010/main">
        <p14:tracePtLst>
          <p14:tracePt t="1022" x="4256088" y="5768975"/>
          <p14:tracePt t="1032" x="4316413" y="5718175"/>
          <p14:tracePt t="1042" x="4446588" y="5607050"/>
          <p14:tracePt t="1054" x="4710113" y="5384800"/>
          <p14:tracePt t="1062" x="5011738" y="5153025"/>
          <p14:tracePt t="1073" x="5284788" y="4962525"/>
          <p14:tracePt t="1082" x="5586413" y="4770438"/>
          <p14:tracePt t="1092" x="5878513" y="4598988"/>
          <p14:tracePt t="1103" x="6172200" y="4437063"/>
          <p14:tracePt t="1112" x="6423025" y="4295775"/>
          <p14:tracePt t="1123" x="6656388" y="4165600"/>
          <p14:tracePt t="1132" x="6888163" y="4054475"/>
          <p14:tracePt t="1142" x="7099300" y="3973513"/>
          <p14:tracePt t="1153" x="7240588" y="3913188"/>
          <p14:tracePt t="1163" x="7372350" y="3852863"/>
          <p14:tracePt t="1174" x="7462838" y="3811588"/>
          <p14:tracePt t="1183" x="7553325" y="3781425"/>
          <p14:tracePt t="1194" x="7623175" y="3741738"/>
          <p14:tracePt t="1203" x="7673975" y="3732213"/>
          <p14:tracePt t="1213" x="7704138" y="3721100"/>
          <p14:tracePt t="1223" x="7724775" y="3711575"/>
          <p14:tracePt t="1233" x="7745413" y="3702050"/>
          <p14:tracePt t="1243" x="7754938" y="3702050"/>
          <p14:tracePt t="1253" x="7764463" y="3702050"/>
          <p14:tracePt t="1264" x="7775575" y="3690938"/>
          <p14:tracePt t="1274" x="7785100" y="3690938"/>
          <p14:tracePt t="2222" x="7785100" y="3681413"/>
          <p14:tracePt t="2232" x="7785100" y="3670300"/>
          <p14:tracePt t="2242" x="7764463" y="3651250"/>
          <p14:tracePt t="2255" x="7745413" y="3630613"/>
          <p14:tracePt t="2262" x="7715250" y="3579813"/>
          <p14:tracePt t="2273" x="7673975" y="3540125"/>
          <p14:tracePt t="2282" x="7634288" y="3449638"/>
          <p14:tracePt t="2292" x="7593013" y="3368675"/>
          <p14:tracePt t="2304" x="7543800" y="3236913"/>
          <p14:tracePt t="2312" x="7502525" y="3095625"/>
          <p14:tracePt t="2324" x="7462838" y="2965450"/>
          <p14:tracePt t="2332" x="7451725" y="2844800"/>
          <p14:tracePt t="2342" x="7442200" y="2722563"/>
          <p14:tracePt t="2353" x="7442200" y="2601913"/>
          <p14:tracePt t="2363" x="7442200" y="2481263"/>
          <p14:tracePt t="2374" x="7442200" y="2370138"/>
          <p14:tracePt t="2382" x="7442200" y="2268538"/>
          <p14:tracePt t="2393" x="7442200" y="2189163"/>
          <p14:tracePt t="2403" x="7451725" y="2127250"/>
          <p14:tracePt t="2413" x="7462838" y="2057400"/>
          <p14:tracePt t="2423" x="7481888" y="1987550"/>
          <p14:tracePt t="2434" x="7493000" y="1946275"/>
          <p14:tracePt t="2444" x="7513638" y="1895475"/>
          <p14:tracePt t="2456" x="7513638" y="1855788"/>
          <p14:tracePt t="2463" x="7523163" y="1835150"/>
          <p14:tracePt t="2474" x="7523163" y="1804988"/>
          <p14:tracePt t="2483" x="7532688" y="1784350"/>
          <p14:tracePt t="2494" x="7532688" y="1774825"/>
          <p14:tracePt t="2504" x="7532688" y="1765300"/>
          <p14:tracePt t="2544" x="7532688" y="1754188"/>
          <p14:tracePt t="7948" x="7523163" y="1754188"/>
          <p14:tracePt t="7958" x="7502525" y="1754188"/>
          <p14:tracePt t="7971" x="7481888" y="1754188"/>
          <p14:tracePt t="7979" x="7462838" y="1754188"/>
          <p14:tracePt t="7989" x="7451725" y="1754188"/>
          <p14:tracePt t="7999" x="7442200" y="1754188"/>
          <p14:tracePt t="8009" x="7432675" y="1754188"/>
          <p14:tracePt t="8020" x="7412038" y="1754188"/>
          <p14:tracePt t="8040" x="7402513" y="1754188"/>
          <p14:tracePt t="8059" x="7391400" y="1754188"/>
          <p14:tracePt t="8080" x="7381875" y="1754188"/>
          <p14:tracePt t="8110" x="7372350" y="1754188"/>
          <p14:tracePt t="8140" x="7361238" y="1754188"/>
          <p14:tracePt t="8190" x="7351713" y="1754188"/>
          <p14:tracePt t="8654" x="7351713" y="1744663"/>
          <p14:tracePt t="8665" x="7351713" y="1735138"/>
          <p14:tracePt t="8674" x="7351713" y="1724025"/>
          <p14:tracePt t="8685" x="7351713" y="1704975"/>
          <p14:tracePt t="8695" x="7351713" y="1693863"/>
          <p14:tracePt t="8705" x="7351713" y="1684338"/>
          <p14:tracePt t="8715" x="7361238" y="1674813"/>
          <p14:tracePt t="8726" x="7361238" y="1663700"/>
          <p14:tracePt t="8735" x="7372350" y="1654175"/>
          <p14:tracePt t="8755" x="7372350" y="1644650"/>
          <p14:tracePt t="8765" x="7381875" y="1644650"/>
          <p14:tracePt t="8775" x="7381875" y="1633538"/>
          <p14:tracePt t="8787" x="7391400" y="1633538"/>
          <p14:tracePt t="8795" x="7391400" y="1624013"/>
          <p14:tracePt t="8815" x="7402513" y="1624013"/>
          <p14:tracePt t="8826" x="7412038" y="1612900"/>
          <p14:tracePt t="8857" x="7421563" y="1612900"/>
          <p14:tracePt t="8866" x="7421563" y="1603375"/>
          <p14:tracePt t="8897" x="7432675" y="1603375"/>
          <p14:tracePt t="8906" x="7432675" y="1593850"/>
          <p14:tracePt t="8947" x="7442200" y="1593850"/>
          <p14:tracePt t="8957" x="7442200" y="1582738"/>
          <p14:tracePt t="8977" x="7451725" y="1582738"/>
          <p14:tracePt t="9027" x="7462838" y="1582738"/>
          <p14:tracePt t="9037" x="7462838" y="1573213"/>
          <p14:tracePt t="18601" x="6978650" y="1290638"/>
          <p14:tracePt t="18611" x="6151563" y="887413"/>
          <p14:tracePt t="18622" x="5324475" y="574675"/>
          <p14:tracePt t="18632" x="5053013" y="474663"/>
          <p14:tracePt t="18643" x="4689475" y="373063"/>
          <p14:tracePt t="18652" x="4367213" y="303213"/>
          <p14:tracePt t="18662" x="4064000" y="282575"/>
          <p14:tracePt t="18672" x="3832225" y="273050"/>
          <p14:tracePt t="18682" x="3690938" y="273050"/>
          <p14:tracePt t="18692" x="3570288" y="261938"/>
          <p14:tracePt t="18702" x="3489325" y="241300"/>
          <p14:tracePt t="18712" x="3438525" y="211138"/>
          <p14:tracePt t="18722" x="3387725" y="180975"/>
          <p14:tracePt t="18944" x="3378200" y="171450"/>
          <p14:tracePt t="18965" x="3378200" y="161925"/>
          <p14:tracePt t="18977" x="3338513" y="131763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F0038F7-D9F4-4CDB-AA92-2A07729699E7}"/>
              </a:ext>
            </a:extLst>
          </p:cNvPr>
          <p:cNvSpPr/>
          <p:nvPr/>
        </p:nvSpPr>
        <p:spPr>
          <a:xfrm>
            <a:off x="3385205" y="352946"/>
            <a:ext cx="4341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JO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(</a:t>
            </a:r>
            <a:r>
              <a:rPr lang="ar-JO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عـ</a:t>
            </a:r>
            <a:r>
              <a:rPr lang="ar-JO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، ـعـ ، ـع ، ع)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223608-7289-4032-A642-9149348E5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0" r="8955"/>
          <a:stretch/>
        </p:blipFill>
        <p:spPr>
          <a:xfrm>
            <a:off x="8169442" y="188394"/>
            <a:ext cx="3874170" cy="10146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8B3B42-9A20-426D-BAA2-E5082ED4ED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37" r="1286"/>
          <a:stretch/>
        </p:blipFill>
        <p:spPr>
          <a:xfrm>
            <a:off x="1744979" y="1612232"/>
            <a:ext cx="8590147" cy="489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1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20"/>
    </mc:Choice>
    <mc:Fallback xmlns="">
      <p:transition spd="slow" advTm="31520"/>
    </mc:Fallback>
  </mc:AlternateContent>
  <p:extLst>
    <p:ext uri="{3A86A75C-4F4B-4683-9AE1-C65F6400EC91}">
      <p14:laserTraceLst xmlns:p14="http://schemas.microsoft.com/office/powerpoint/2010/main">
        <p14:tracePtLst>
          <p14:tracePt t="848" x="4638675" y="3721100"/>
          <p14:tracePt t="856" x="4668838" y="3702050"/>
          <p14:tracePt t="867" x="4770438" y="3630613"/>
          <p14:tracePt t="883" x="5041900" y="3449638"/>
          <p14:tracePt t="892" x="5546725" y="3187700"/>
          <p14:tracePt t="897" x="6130925" y="2894013"/>
          <p14:tracePt t="907" x="6777038" y="2622550"/>
          <p14:tracePt t="916" x="7432675" y="2360613"/>
          <p14:tracePt t="926" x="8067675" y="2127250"/>
          <p14:tracePt t="937" x="8642350" y="1946275"/>
          <p14:tracePt t="947" x="9136063" y="1804988"/>
          <p14:tracePt t="957" x="9590088" y="1693863"/>
          <p14:tracePt t="966" x="9942513" y="1624013"/>
          <p14:tracePt t="977" x="10144125" y="1593850"/>
          <p14:tracePt t="987" x="10275888" y="1573213"/>
          <p14:tracePt t="999" x="10366375" y="1563688"/>
          <p14:tracePt t="1008" x="10407650" y="1563688"/>
          <p14:tracePt t="1020" x="10426700" y="1563688"/>
          <p14:tracePt t="1028" x="10437813" y="1563688"/>
          <p14:tracePt t="1249" x="10437813" y="1552575"/>
          <p14:tracePt t="1260" x="10456863" y="1543050"/>
          <p14:tracePt t="1270" x="10507663" y="1522413"/>
          <p14:tracePt t="1280" x="10558463" y="1492250"/>
          <p14:tracePt t="1290" x="10658475" y="1452563"/>
          <p14:tracePt t="1302" x="10750550" y="1422400"/>
          <p14:tracePt t="1310" x="10829925" y="1381125"/>
          <p14:tracePt t="1321" x="10891838" y="1362075"/>
          <p14:tracePt t="1331" x="10931525" y="1341438"/>
          <p14:tracePt t="1341" x="10961688" y="1331913"/>
          <p14:tracePt t="1353" x="10982325" y="1320800"/>
          <p14:tracePt t="1361" x="10991850" y="1320800"/>
          <p14:tracePt t="1385" x="11001375" y="1320800"/>
          <p14:tracePt t="1431" x="11012488" y="1320800"/>
          <p14:tracePt t="1461" x="11022013" y="1320800"/>
          <p14:tracePt t="1471" x="11022013" y="1311275"/>
          <p14:tracePt t="1522" x="11031538" y="1311275"/>
          <p14:tracePt t="2339" x="11022013" y="1311275"/>
          <p14:tracePt t="2352" x="10961688" y="1311275"/>
          <p14:tracePt t="2359" x="10860088" y="1311275"/>
          <p14:tracePt t="2369" x="10699750" y="1311275"/>
          <p14:tracePt t="2380" x="10417175" y="1311275"/>
          <p14:tracePt t="2390" x="10094913" y="1311275"/>
          <p14:tracePt t="2403" x="9821863" y="1311275"/>
          <p14:tracePt t="2410" x="9590088" y="1320800"/>
          <p14:tracePt t="2420" x="9448800" y="1320800"/>
          <p14:tracePt t="2430" x="9337675" y="1320800"/>
          <p14:tracePt t="2440" x="9297988" y="1320800"/>
          <p14:tracePt t="2451" x="9267825" y="1320800"/>
          <p14:tracePt t="2459" x="9256713" y="1320800"/>
          <p14:tracePt t="2722" x="9256713" y="1331913"/>
          <p14:tracePt t="2752" x="9256713" y="1341438"/>
          <p14:tracePt t="2783" x="9237663" y="1341438"/>
          <p14:tracePt t="2793" x="9217025" y="1341438"/>
          <p14:tracePt t="2803" x="9166225" y="1341438"/>
          <p14:tracePt t="2813" x="9117013" y="1341438"/>
          <p14:tracePt t="2823" x="9005888" y="1350963"/>
          <p14:tracePt t="2836" x="8883650" y="1350963"/>
          <p14:tracePt t="2844" x="8753475" y="1350963"/>
          <p14:tracePt t="2853" x="8642350" y="1350963"/>
          <p14:tracePt t="2863" x="8551863" y="1350963"/>
          <p14:tracePt t="2873" x="8491538" y="1350963"/>
          <p14:tracePt t="2884" x="8461375" y="1350963"/>
          <p14:tracePt t="2906" x="8450263" y="1350963"/>
          <p14:tracePt t="3145" x="8431213" y="1350963"/>
          <p14:tracePt t="3155" x="8401050" y="1350963"/>
          <p14:tracePt t="3167" x="8350250" y="1350963"/>
          <p14:tracePt t="3175" x="8269288" y="1350963"/>
          <p14:tracePt t="3186" x="8178800" y="1350963"/>
          <p14:tracePt t="3195" x="8067675" y="1350963"/>
          <p14:tracePt t="3205" x="7966075" y="1350963"/>
          <p14:tracePt t="3217" x="7866063" y="1350963"/>
          <p14:tracePt t="3226" x="7775575" y="1350963"/>
          <p14:tracePt t="3236" x="7683500" y="1350963"/>
          <p14:tracePt t="3246" x="7613650" y="1350963"/>
          <p14:tracePt t="3255" x="7543800" y="1350963"/>
          <p14:tracePt t="3266" x="7493000" y="1350963"/>
          <p14:tracePt t="3276" x="7442200" y="1341438"/>
          <p14:tracePt t="3287" x="7412038" y="1341438"/>
          <p14:tracePt t="3296" x="7391400" y="1331913"/>
          <p14:tracePt t="3306" x="7381875" y="1320800"/>
          <p14:tracePt t="3316" x="7372350" y="1320800"/>
          <p14:tracePt t="3336" x="7351713" y="1311275"/>
          <p14:tracePt t="3347" x="7342188" y="1311275"/>
          <p14:tracePt t="3357" x="7331075" y="1301750"/>
          <p14:tracePt t="3369" x="7310438" y="1301750"/>
          <p14:tracePt t="3378" x="7291388" y="1290638"/>
          <p14:tracePt t="3388" x="7280275" y="1290638"/>
          <p14:tracePt t="3398" x="7270750" y="1281113"/>
          <p14:tracePt t="3408" x="7261225" y="1281113"/>
          <p14:tracePt t="3420" x="7250113" y="1281113"/>
          <p14:tracePt t="3428" x="7240588" y="1281113"/>
          <p14:tracePt t="3439" x="7231063" y="1281113"/>
          <p14:tracePt t="3448" x="7219950" y="1270000"/>
          <p14:tracePt t="3458" x="7200900" y="1260475"/>
          <p14:tracePt t="3477" x="7180263" y="1260475"/>
          <p14:tracePt t="3508" x="7170738" y="1260475"/>
          <p14:tracePt t="3518" x="7170738" y="1250950"/>
          <p14:tracePt t="3791" x="7159625" y="1250950"/>
          <p14:tracePt t="3801" x="7150100" y="1250950"/>
          <p14:tracePt t="3811" x="7129463" y="1250950"/>
          <p14:tracePt t="3821" x="7099300" y="1250950"/>
          <p14:tracePt t="3832" x="7078663" y="1250950"/>
          <p14:tracePt t="3842" x="7069138" y="1250950"/>
          <p14:tracePt t="3853" x="7059613" y="1250950"/>
          <p14:tracePt t="3862" x="7048500" y="1250950"/>
          <p14:tracePt t="3892" x="7038975" y="1250950"/>
          <p14:tracePt t="3962" x="7048500" y="1250950"/>
          <p14:tracePt t="3973" x="7078663" y="1220788"/>
          <p14:tracePt t="3986" x="7138988" y="1190625"/>
          <p14:tracePt t="3992" x="7210425" y="1160463"/>
          <p14:tracePt t="4004" x="7280275" y="1139825"/>
          <p14:tracePt t="4012" x="7342188" y="1119188"/>
          <p14:tracePt t="4022" x="7372350" y="1119188"/>
          <p14:tracePt t="4034" x="7391400" y="1119188"/>
          <p14:tracePt t="4042" x="7402513" y="1119188"/>
          <p14:tracePt t="4103" x="7372350" y="1119188"/>
          <p14:tracePt t="4113" x="7331075" y="1119188"/>
          <p14:tracePt t="4123" x="7300913" y="1130300"/>
          <p14:tracePt t="4134" x="7250113" y="1139825"/>
          <p14:tracePt t="4143" x="7219950" y="1149350"/>
          <p14:tracePt t="4155" x="7189788" y="1160463"/>
          <p14:tracePt t="4163" x="7159625" y="1160463"/>
          <p14:tracePt t="4173" x="7150100" y="1160463"/>
          <p14:tracePt t="4183" x="7138988" y="1160463"/>
          <p14:tracePt t="4204" x="7129463" y="1160463"/>
          <p14:tracePt t="4214" x="7129463" y="1169988"/>
          <p14:tracePt t="4224" x="7119938" y="1169988"/>
          <p14:tracePt t="4234" x="7108825" y="1169988"/>
          <p14:tracePt t="4254" x="7099300" y="1169988"/>
          <p14:tracePt t="4286" x="7089775" y="1169988"/>
          <p14:tracePt t="5060" x="7069138" y="1169988"/>
          <p14:tracePt t="5070" x="7038975" y="1179513"/>
          <p14:tracePt t="5081" x="7008813" y="1190625"/>
          <p14:tracePt t="5092" x="6948488" y="1190625"/>
          <p14:tracePt t="5104" x="6897688" y="1190625"/>
          <p14:tracePt t="5112" x="6827838" y="1200150"/>
          <p14:tracePt t="5122" x="6756400" y="1200150"/>
          <p14:tracePt t="5137" x="6705600" y="1200150"/>
          <p14:tracePt t="5142" x="6645275" y="1200150"/>
          <p14:tracePt t="5153" x="6594475" y="1200150"/>
          <p14:tracePt t="5162" x="6534150" y="1200150"/>
          <p14:tracePt t="5173" x="6494463" y="1200150"/>
          <p14:tracePt t="5187" x="6443663" y="1200150"/>
          <p14:tracePt t="5193" x="6403975" y="1200150"/>
          <p14:tracePt t="5202" x="6362700" y="1200150"/>
          <p14:tracePt t="5212" x="6313488" y="1200150"/>
          <p14:tracePt t="5222" x="6283325" y="1200150"/>
          <p14:tracePt t="5235" x="6251575" y="1200150"/>
          <p14:tracePt t="5243" x="6232525" y="1200150"/>
          <p14:tracePt t="5252" x="6221413" y="1200150"/>
          <p14:tracePt t="5262" x="6211888" y="1200150"/>
          <p14:tracePt t="5272" x="6191250" y="1200150"/>
          <p14:tracePt t="5293" x="6181725" y="1200150"/>
          <p14:tracePt t="5303" x="6181725" y="1190625"/>
          <p14:tracePt t="5323" x="6172200" y="1190625"/>
          <p14:tracePt t="5818" x="6161088" y="1190625"/>
          <p14:tracePt t="5837" x="6151563" y="1190625"/>
          <p14:tracePt t="5848" x="6142038" y="1190625"/>
          <p14:tracePt t="5858" x="6130925" y="1190625"/>
          <p14:tracePt t="5867" x="6111875" y="1190625"/>
          <p14:tracePt t="5877" x="6091238" y="1190625"/>
          <p14:tracePt t="5889" x="6080125" y="1190625"/>
          <p14:tracePt t="5898" x="6070600" y="1190625"/>
          <p14:tracePt t="5908" x="6061075" y="1190625"/>
          <p14:tracePt t="5917" x="6049963" y="1190625"/>
          <p14:tracePt t="5927" x="6040438" y="1190625"/>
          <p14:tracePt t="5937" x="6030913" y="1190625"/>
          <p14:tracePt t="5957" x="6019800" y="1190625"/>
          <p14:tracePt t="5967" x="6010275" y="1190625"/>
          <p14:tracePt t="6734" x="6000750" y="1200150"/>
          <p14:tracePt t="6795" x="5989638" y="1200150"/>
          <p14:tracePt t="6827" x="5980113" y="1200150"/>
          <p14:tracePt t="6837" x="5970588" y="1200150"/>
          <p14:tracePt t="6868" x="5959475" y="1200150"/>
          <p14:tracePt t="6896" x="5949950" y="1200150"/>
          <p14:tracePt t="6936" x="5940425" y="1200150"/>
          <p14:tracePt t="7016" x="5929313" y="1200150"/>
          <p14:tracePt t="7874" x="5929313" y="1209675"/>
          <p14:tracePt t="7888" x="5919788" y="1209675"/>
          <p14:tracePt t="7894" x="5919788" y="1220788"/>
          <p14:tracePt t="7904" x="5908675" y="1220788"/>
          <p14:tracePt t="7916" x="5889625" y="1220788"/>
          <p14:tracePt t="7926" x="5848350" y="1230313"/>
          <p14:tracePt t="7935" x="5808663" y="1239838"/>
          <p14:tracePt t="7944" x="5748338" y="1250950"/>
          <p14:tracePt t="7955" x="5667375" y="1270000"/>
          <p14:tracePt t="7964" x="5597525" y="1290638"/>
          <p14:tracePt t="7974" x="5516563" y="1301750"/>
          <p14:tracePt t="7984" x="5456238" y="1311275"/>
          <p14:tracePt t="7994" x="5414963" y="1320800"/>
          <p14:tracePt t="8005" x="5395913" y="1320800"/>
          <p14:tracePt t="8015" x="5364163" y="1320800"/>
          <p14:tracePt t="8025" x="5354638" y="1331913"/>
          <p14:tracePt t="8034" x="5334000" y="1331913"/>
          <p14:tracePt t="8044" x="5324475" y="1331913"/>
          <p14:tracePt t="8055" x="5314950" y="1331913"/>
          <p14:tracePt t="8067" x="5303838" y="1331913"/>
          <p14:tracePt t="8075" x="5294313" y="1331913"/>
          <p14:tracePt t="8085" x="5273675" y="1331913"/>
          <p14:tracePt t="8106" x="5264150" y="1331913"/>
          <p14:tracePt t="9658" x="5254625" y="1331913"/>
          <p14:tracePt t="9668" x="5254625" y="1341438"/>
          <p14:tracePt t="9678" x="5243513" y="1341438"/>
          <p14:tracePt t="9689" x="5233988" y="1341438"/>
          <p14:tracePt t="9706" x="5213350" y="1341438"/>
          <p14:tracePt t="9710" x="5192713" y="1341438"/>
          <p14:tracePt t="9720" x="5173663" y="1341438"/>
          <p14:tracePt t="9729" x="5143500" y="1341438"/>
          <p14:tracePt t="9740" x="5122863" y="1341438"/>
          <p14:tracePt t="9753" x="5092700" y="1341438"/>
          <p14:tracePt t="9760" x="5072063" y="1341438"/>
          <p14:tracePt t="9770" x="5053013" y="1341438"/>
          <p14:tracePt t="9779" x="5041900" y="1341438"/>
          <p14:tracePt t="9801" x="5032375" y="1341438"/>
          <p14:tracePt t="9829" x="5021263" y="1341438"/>
          <p14:tracePt t="10868" x="5011738" y="1350963"/>
          <p14:tracePt t="10888" x="4991100" y="1350963"/>
          <p14:tracePt t="10898" x="4981575" y="1350963"/>
          <p14:tracePt t="10908" x="4960938" y="1362075"/>
          <p14:tracePt t="10918" x="4930775" y="1371600"/>
          <p14:tracePt t="10928" x="4891088" y="1371600"/>
          <p14:tracePt t="10939" x="4819650" y="1381125"/>
          <p14:tracePt t="10948" x="4759325" y="1381125"/>
          <p14:tracePt t="10958" x="4710113" y="1392238"/>
          <p14:tracePt t="10969" x="4638675" y="1411288"/>
          <p14:tracePt t="10978" x="4578350" y="1411288"/>
          <p14:tracePt t="10989" x="4538663" y="1422400"/>
          <p14:tracePt t="11001" x="4497388" y="1431925"/>
          <p14:tracePt t="11008" x="4467225" y="1431925"/>
          <p14:tracePt t="11019" x="4416425" y="1441450"/>
          <p14:tracePt t="11029" x="4386263" y="1441450"/>
          <p14:tracePt t="11040" x="4367213" y="1441450"/>
          <p14:tracePt t="11052" x="4356100" y="1441450"/>
          <p14:tracePt t="11059" x="4337050" y="1441450"/>
          <p14:tracePt t="11069" x="4325938" y="1441450"/>
          <p14:tracePt t="11079" x="4305300" y="1441450"/>
          <p14:tracePt t="11089" x="4295775" y="1441450"/>
          <p14:tracePt t="11103" x="4275138" y="1441450"/>
          <p14:tracePt t="11109" x="4265613" y="1441450"/>
          <p14:tracePt t="11120" x="4256088" y="1441450"/>
          <p14:tracePt t="11139" x="4244975" y="1441450"/>
          <p14:tracePt t="11152" x="4235450" y="1431925"/>
          <p14:tracePt t="11190" x="4225925" y="1431925"/>
          <p14:tracePt t="11260" x="4214813" y="1431925"/>
          <p14:tracePt t="12259" x="4205288" y="1431925"/>
          <p14:tracePt t="12270" x="4195763" y="1431925"/>
          <p14:tracePt t="12290" x="4184650" y="1431925"/>
          <p14:tracePt t="12302" x="4175125" y="1431925"/>
          <p14:tracePt t="12320" x="4154488" y="1431925"/>
          <p14:tracePt t="12331" x="4144963" y="1431925"/>
          <p14:tracePt t="12341" x="4133850" y="1431925"/>
          <p14:tracePt t="12354" x="4114800" y="1431925"/>
          <p14:tracePt t="12363" x="4103688" y="1431925"/>
          <p14:tracePt t="12370" x="4094163" y="1431925"/>
          <p14:tracePt t="12380" x="4084638" y="1431925"/>
          <p14:tracePt t="12390" x="4073525" y="1431925"/>
          <p14:tracePt t="12401" x="4064000" y="1431925"/>
          <p14:tracePt t="12420" x="4054475" y="1431925"/>
          <p14:tracePt t="12502" x="4043363" y="1431925"/>
          <p14:tracePt t="14347" x="4064000" y="1431925"/>
          <p14:tracePt t="14356" x="4154488" y="1431925"/>
          <p14:tracePt t="14369" x="4446588" y="1411288"/>
          <p14:tracePt t="14377" x="4991100" y="1411288"/>
          <p14:tracePt t="14388" x="5616575" y="1411288"/>
          <p14:tracePt t="14397" x="6283325" y="1503363"/>
          <p14:tracePt t="14407" x="6967538" y="1693863"/>
          <p14:tracePt t="14420" x="7573963" y="1906588"/>
          <p14:tracePt t="14428" x="8107363" y="2178050"/>
          <p14:tracePt t="14437" x="8561388" y="2430463"/>
          <p14:tracePt t="14447" x="8913813" y="2673350"/>
          <p14:tracePt t="14461" x="9166225" y="2863850"/>
          <p14:tracePt t="14471" x="9318625" y="2984500"/>
          <p14:tracePt t="14477" x="9388475" y="3046413"/>
          <p14:tracePt t="14779" x="9398000" y="3046413"/>
          <p14:tracePt t="14789" x="9418638" y="3046413"/>
          <p14:tracePt t="14803" x="9448800" y="3055938"/>
          <p14:tracePt t="14810" x="9478963" y="3055938"/>
          <p14:tracePt t="14819" x="9509125" y="3055938"/>
          <p14:tracePt t="14831" x="9539288" y="3065463"/>
          <p14:tracePt t="14841" x="9559925" y="3076575"/>
          <p14:tracePt t="14854" x="9580563" y="3086100"/>
          <p14:tracePt t="14860" x="9599613" y="3106738"/>
          <p14:tracePt t="14871" x="9610725" y="3116263"/>
          <p14:tracePt t="14880" x="9620250" y="3116263"/>
          <p14:tracePt t="14903" x="9631363" y="3125788"/>
          <p14:tracePt t="14930" x="9631363" y="3136900"/>
          <p14:tracePt t="14951" x="9640888" y="3136900"/>
          <p14:tracePt t="14972" x="9650413" y="3136900"/>
          <p14:tracePt t="14981" x="9661525" y="3136900"/>
          <p14:tracePt t="14992" x="9680575" y="3136900"/>
          <p14:tracePt t="15004" x="9701213" y="3136900"/>
          <p14:tracePt t="15011" x="9710738" y="3136900"/>
          <p14:tracePt t="15022" x="9731375" y="3136900"/>
          <p14:tracePt t="15031" x="9740900" y="3136900"/>
          <p14:tracePt t="15041" x="9761538" y="3125788"/>
          <p14:tracePt t="15052" x="9782175" y="3125788"/>
          <p14:tracePt t="15061" x="9791700" y="3125788"/>
          <p14:tracePt t="15072" x="9801225" y="3125788"/>
          <p14:tracePt t="15083" x="9821863" y="3125788"/>
          <p14:tracePt t="15091" x="9832975" y="3125788"/>
          <p14:tracePt t="15103" x="9842500" y="3125788"/>
          <p14:tracePt t="15112" x="9852025" y="3125788"/>
          <p14:tracePt t="15142" x="9863138" y="3125788"/>
          <p14:tracePt t="15182" x="9872663" y="3125788"/>
          <p14:tracePt t="15485" x="9882188" y="3116263"/>
          <p14:tracePt t="15495" x="9893300" y="3106738"/>
          <p14:tracePt t="15512" x="9912350" y="3086100"/>
          <p14:tracePt t="15520" x="9942513" y="3076575"/>
          <p14:tracePt t="15525" x="9963150" y="3055938"/>
          <p14:tracePt t="15535" x="9993313" y="3046413"/>
          <p14:tracePt t="15546" x="10004425" y="3035300"/>
          <p14:tracePt t="15556" x="10034588" y="3025775"/>
          <p14:tracePt t="15570" x="10044113" y="3025775"/>
          <p14:tracePt t="15575" x="10044113" y="3016250"/>
          <p14:tracePt t="15586" x="10053638" y="3016250"/>
          <p14:tracePt t="15596" x="10064750" y="3016250"/>
          <p14:tracePt t="15727" x="10053638" y="3016250"/>
          <p14:tracePt t="15737" x="10023475" y="3016250"/>
          <p14:tracePt t="15747" x="9983788" y="3016250"/>
          <p14:tracePt t="15757" x="9932988" y="3016250"/>
          <p14:tracePt t="15769" x="9863138" y="3016250"/>
          <p14:tracePt t="15777" x="9801225" y="3016250"/>
          <p14:tracePt t="15788" x="9752013" y="3016250"/>
          <p14:tracePt t="15797" x="9710738" y="3016250"/>
          <p14:tracePt t="15807" x="9691688" y="3016250"/>
          <p14:tracePt t="15818" x="9680575" y="3016250"/>
          <p14:tracePt t="15827" x="9671050" y="3016250"/>
          <p14:tracePt t="15959" x="9680575" y="3005138"/>
          <p14:tracePt t="15970" x="9701213" y="3005138"/>
          <p14:tracePt t="15980" x="9731375" y="3005138"/>
          <p14:tracePt t="15990" x="9771063" y="3005138"/>
          <p14:tracePt t="16002" x="9801225" y="3005138"/>
          <p14:tracePt t="16009" x="9832975" y="3005138"/>
          <p14:tracePt t="16020" x="9863138" y="3005138"/>
          <p14:tracePt t="16029" x="9882188" y="3005138"/>
          <p14:tracePt t="16041" x="9893300" y="3005138"/>
          <p14:tracePt t="16054" x="9902825" y="3005138"/>
          <p14:tracePt t="16060" x="9912350" y="3005138"/>
          <p14:tracePt t="16180" x="9893300" y="3005138"/>
          <p14:tracePt t="16191" x="9882188" y="3005138"/>
          <p14:tracePt t="16202" x="9863138" y="3016250"/>
          <p14:tracePt t="16211" x="9842500" y="3016250"/>
          <p14:tracePt t="16223" x="9821863" y="3025775"/>
          <p14:tracePt t="16231" x="9812338" y="3025775"/>
          <p14:tracePt t="16241" x="9801225" y="3025775"/>
          <p14:tracePt t="16252" x="9791700" y="3025775"/>
          <p14:tracePt t="16261" x="9782175" y="3025775"/>
          <p14:tracePt t="17139" x="9771063" y="3025775"/>
          <p14:tracePt t="17150" x="9771063" y="3035300"/>
          <p14:tracePt t="17180" x="9761538" y="3046413"/>
          <p14:tracePt t="17200" x="9740900" y="3046413"/>
          <p14:tracePt t="17210" x="9731375" y="3046413"/>
          <p14:tracePt t="17220" x="9721850" y="3046413"/>
          <p14:tracePt t="17230" x="9701213" y="3046413"/>
          <p14:tracePt t="17240" x="9671050" y="3046413"/>
          <p14:tracePt t="17254" x="9661525" y="3046413"/>
          <p14:tracePt t="17260" x="9650413" y="3046413"/>
          <p14:tracePt t="17271" x="9631363" y="3046413"/>
          <p14:tracePt t="17280" x="9610725" y="3046413"/>
          <p14:tracePt t="17292" x="9599613" y="3046413"/>
          <p14:tracePt t="17304" x="9580563" y="3046413"/>
          <p14:tracePt t="17310" x="9569450" y="3046413"/>
          <p14:tracePt t="17321" x="9550400" y="3046413"/>
          <p14:tracePt t="17330" x="9529763" y="3046413"/>
          <p14:tracePt t="17352" x="9520238" y="3046413"/>
          <p14:tracePt t="17360" x="9509125" y="3046413"/>
          <p14:tracePt t="17372" x="9499600" y="3046413"/>
          <p14:tracePt t="17390" x="9490075" y="3046413"/>
          <p14:tracePt t="17411" x="9478963" y="3046413"/>
          <p14:tracePt t="17430" x="9469438" y="3046413"/>
          <p14:tracePt t="17441" x="9459913" y="3046413"/>
          <p14:tracePt t="17453" x="9448800" y="3046413"/>
          <p14:tracePt t="17472" x="9439275" y="3046413"/>
          <p14:tracePt t="17491" x="9428163" y="3046413"/>
          <p14:tracePt t="17503" x="9418638" y="3046413"/>
          <p14:tracePt t="17522" x="9409113" y="3046413"/>
          <p14:tracePt t="17532" x="9398000" y="3046413"/>
          <p14:tracePt t="17541" x="9388475" y="3046413"/>
          <p14:tracePt t="17562" x="9378950" y="3046413"/>
          <p14:tracePt t="17583" x="9367838" y="3046413"/>
          <p14:tracePt t="17652" x="9358313" y="3046413"/>
          <p14:tracePt t="18036" x="9337675" y="3046413"/>
          <p14:tracePt t="18046" x="9277350" y="3046413"/>
          <p14:tracePt t="18057" x="9166225" y="3046413"/>
          <p14:tracePt t="18069" x="8975725" y="3055938"/>
          <p14:tracePt t="18076" x="8651875" y="3055938"/>
          <p14:tracePt t="18086" x="8289925" y="3095625"/>
          <p14:tracePt t="18096" x="7947025" y="3125788"/>
          <p14:tracePt t="18107" x="7634288" y="3146425"/>
          <p14:tracePt t="18119" x="7381875" y="3176588"/>
          <p14:tracePt t="18126" x="7170738" y="3197225"/>
          <p14:tracePt t="18136" x="7018338" y="3227388"/>
          <p14:tracePt t="18146" x="6918325" y="3248025"/>
          <p14:tracePt t="18157" x="6867525" y="3257550"/>
          <p14:tracePt t="18169" x="6846888" y="3257550"/>
          <p14:tracePt t="18177" x="6827838" y="3257550"/>
          <p14:tracePt t="18460" x="6807200" y="3257550"/>
          <p14:tracePt t="18469" x="6786563" y="3257550"/>
          <p14:tracePt t="18480" x="6746875" y="3257550"/>
          <p14:tracePt t="18491" x="6705600" y="3257550"/>
          <p14:tracePt t="18503" x="6656388" y="3257550"/>
          <p14:tracePt t="18510" x="6615113" y="3257550"/>
          <p14:tracePt t="18523" x="6554788" y="3257550"/>
          <p14:tracePt t="18530" x="6515100" y="3248025"/>
          <p14:tracePt t="18541" x="6473825" y="3236913"/>
          <p14:tracePt t="18552" x="6423025" y="3227388"/>
          <p14:tracePt t="18560" x="6392863" y="3217863"/>
          <p14:tracePt t="18570" x="6373813" y="3206750"/>
          <p14:tracePt t="18580" x="6362700" y="3206750"/>
          <p14:tracePt t="18590" x="6343650" y="3197225"/>
          <p14:tracePt t="18610" x="6332538" y="3197225"/>
          <p14:tracePt t="18630" x="6332538" y="3187700"/>
          <p14:tracePt t="18652" x="6332538" y="3176588"/>
          <p14:tracePt t="18812" x="6332538" y="3167063"/>
          <p14:tracePt t="19296" x="6323013" y="3167063"/>
          <p14:tracePt t="19316" x="6313488" y="3167063"/>
          <p14:tracePt t="19326" x="6302375" y="3167063"/>
          <p14:tracePt t="19336" x="6292850" y="3167063"/>
          <p14:tracePt t="19346" x="6283325" y="3167063"/>
          <p14:tracePt t="19356" x="6272213" y="3167063"/>
          <p14:tracePt t="19369" x="6251575" y="3167063"/>
          <p14:tracePt t="19377" x="6232525" y="3167063"/>
          <p14:tracePt t="19386" x="6211888" y="3167063"/>
          <p14:tracePt t="19396" x="6202363" y="3167063"/>
          <p14:tracePt t="19406" x="6181725" y="3167063"/>
          <p14:tracePt t="19419" x="6161088" y="3167063"/>
          <p14:tracePt t="19427" x="6142038" y="3167063"/>
          <p14:tracePt t="19438" x="6121400" y="3155950"/>
          <p14:tracePt t="19447" x="6111875" y="3155950"/>
          <p14:tracePt t="19458" x="6091238" y="3155950"/>
          <p14:tracePt t="19469" x="6070600" y="3155950"/>
          <p14:tracePt t="19477" x="6040438" y="3155950"/>
          <p14:tracePt t="19487" x="6010275" y="3155950"/>
          <p14:tracePt t="19498" x="5980113" y="3155950"/>
          <p14:tracePt t="19508" x="5949950" y="3155950"/>
          <p14:tracePt t="19519" x="5929313" y="3155950"/>
          <p14:tracePt t="19528" x="5899150" y="3155950"/>
          <p14:tracePt t="19538" x="5878513" y="3155950"/>
          <p14:tracePt t="19547" x="5859463" y="3155950"/>
          <p14:tracePt t="19558" x="5848350" y="3155950"/>
          <p14:tracePt t="19568" x="5838825" y="3155950"/>
          <p14:tracePt t="19578" x="5829300" y="3155950"/>
          <p14:tracePt t="19589" x="5818188" y="3155950"/>
          <p14:tracePt t="19608" x="5808663" y="3155950"/>
          <p14:tracePt t="19618" x="5799138" y="3155950"/>
          <p14:tracePt t="19628" x="5778500" y="3155950"/>
          <p14:tracePt t="19639" x="5768975" y="3155950"/>
          <p14:tracePt t="19648" x="5748338" y="3146425"/>
          <p14:tracePt t="19658" x="5718175" y="3146425"/>
          <p14:tracePt t="19668" x="5697538" y="3146425"/>
          <p14:tracePt t="19678" x="5676900" y="3136900"/>
          <p14:tracePt t="19689" x="5667375" y="3136900"/>
          <p14:tracePt t="19700" x="5646738" y="3136900"/>
          <p14:tracePt t="19710" x="5637213" y="3136900"/>
          <p14:tracePt t="19723" x="5616575" y="3125788"/>
          <p14:tracePt t="19731" x="5607050" y="3116263"/>
          <p14:tracePt t="19741" x="5597525" y="3116263"/>
          <p14:tracePt t="19760" x="5586413" y="3106738"/>
          <p14:tracePt t="19780" x="5576888" y="3106738"/>
          <p14:tracePt t="19790" x="5567363" y="3106738"/>
          <p14:tracePt t="19802" x="5567363" y="3095625"/>
          <p14:tracePt t="20496" x="5556250" y="3095625"/>
          <p14:tracePt t="20507" x="5526088" y="3095625"/>
          <p14:tracePt t="20516" x="5465763" y="3125788"/>
          <p14:tracePt t="20527" x="5364163" y="3167063"/>
          <p14:tracePt t="20536" x="5203825" y="3227388"/>
          <p14:tracePt t="20546" x="4921250" y="3327400"/>
          <p14:tracePt t="20556" x="4618038" y="3429000"/>
          <p14:tracePt t="20566" x="4286250" y="3540125"/>
          <p14:tracePt t="20576" x="3952875" y="3640138"/>
          <p14:tracePt t="20586" x="3681413" y="3721100"/>
          <p14:tracePt t="20596" x="3468688" y="3762375"/>
          <p14:tracePt t="20606" x="3278188" y="3802063"/>
          <p14:tracePt t="20618" x="3146425" y="3841750"/>
          <p14:tracePt t="20626" x="3035300" y="3852863"/>
          <p14:tracePt t="20637" x="2965450" y="3873500"/>
          <p14:tracePt t="20647" x="2924175" y="3873500"/>
          <p14:tracePt t="20657" x="2914650" y="3873500"/>
          <p14:tracePt t="20669" x="2894013" y="3873500"/>
          <p14:tracePt t="21030" x="2903538" y="3873500"/>
          <p14:tracePt t="21040" x="2924175" y="3862388"/>
          <p14:tracePt t="21055" x="2974975" y="3852863"/>
          <p14:tracePt t="21061" x="3044825" y="3822700"/>
          <p14:tracePt t="21071" x="3116263" y="3802063"/>
          <p14:tracePt t="21080" x="3176588" y="3781425"/>
          <p14:tracePt t="21090" x="3227388" y="3762375"/>
          <p14:tracePt t="21103" x="3257550" y="3762375"/>
          <p14:tracePt t="21110" x="3278188" y="3741738"/>
          <p14:tracePt t="21121" x="3287713" y="3741738"/>
          <p14:tracePt t="21131" x="3297238" y="3741738"/>
          <p14:tracePt t="21806" x="3287713" y="3741738"/>
          <p14:tracePt t="21818" x="3267075" y="3741738"/>
          <p14:tracePt t="21827" x="3246438" y="3741738"/>
          <p14:tracePt t="21837" x="3216275" y="3751263"/>
          <p14:tracePt t="21847" x="3186113" y="3762375"/>
          <p14:tracePt t="21857" x="3167063" y="3762375"/>
          <p14:tracePt t="21870" x="3136900" y="3762375"/>
          <p14:tracePt t="21877" x="3125788" y="3762375"/>
          <p14:tracePt t="21903" x="3074988" y="3781425"/>
          <p14:tracePt t="21907" x="3065463" y="3781425"/>
          <p14:tracePt t="21920" x="3044825" y="3792538"/>
          <p14:tracePt t="21927" x="3025775" y="3792538"/>
          <p14:tracePt t="21937" x="3005138" y="3792538"/>
          <p14:tracePt t="21947" x="2974975" y="3792538"/>
          <p14:tracePt t="21957" x="2954338" y="3792538"/>
          <p14:tracePt t="21969" x="2935288" y="3802063"/>
          <p14:tracePt t="21977" x="2914650" y="3802063"/>
          <p14:tracePt t="21988" x="2894013" y="3811588"/>
          <p14:tracePt t="21997" x="2873375" y="3811588"/>
          <p14:tracePt t="22007" x="2843213" y="3811588"/>
          <p14:tracePt t="22018" x="2833688" y="3811588"/>
          <p14:tracePt t="22028" x="2813050" y="3811588"/>
          <p14:tracePt t="22039" x="2794000" y="3811588"/>
          <p14:tracePt t="22049" x="2773363" y="3811588"/>
          <p14:tracePt t="22060" x="2763838" y="3811588"/>
          <p14:tracePt t="22071" x="2743200" y="3811588"/>
          <p14:tracePt t="22079" x="2722563" y="3811588"/>
          <p14:tracePt t="22089" x="2701925" y="3811588"/>
          <p14:tracePt t="22099" x="2692400" y="3811588"/>
          <p14:tracePt t="22110" x="2662238" y="3802063"/>
          <p14:tracePt t="22124" x="2641600" y="3802063"/>
          <p14:tracePt t="22129" x="2622550" y="3802063"/>
          <p14:tracePt t="22140" x="2592388" y="3802063"/>
          <p14:tracePt t="22150" x="2571750" y="3802063"/>
          <p14:tracePt t="22159" x="2541588" y="3802063"/>
          <p14:tracePt t="22169" x="2500313" y="3802063"/>
          <p14:tracePt t="22179" x="2470150" y="3802063"/>
          <p14:tracePt t="22190" x="2439988" y="3802063"/>
          <p14:tracePt t="22199" x="2400300" y="3802063"/>
          <p14:tracePt t="22209" x="2359025" y="3802063"/>
          <p14:tracePt t="22220" x="2328863" y="3802063"/>
          <p14:tracePt t="22229" x="2279650" y="3802063"/>
          <p14:tracePt t="22241" x="2238375" y="3802063"/>
          <p14:tracePt t="22253" x="2178050" y="3802063"/>
          <p14:tracePt t="22260" x="2127250" y="3802063"/>
          <p14:tracePt t="22270" x="2087563" y="3802063"/>
          <p14:tracePt t="22280" x="2057400" y="3802063"/>
          <p14:tracePt t="22290" x="2036763" y="3802063"/>
          <p14:tracePt t="22305" x="2016125" y="3802063"/>
          <p14:tracePt t="22321" x="2006600" y="3802063"/>
          <p14:tracePt t="22353" x="1997075" y="3802063"/>
          <p14:tracePt t="22916" x="2006600" y="3792538"/>
          <p14:tracePt t="22926" x="2027238" y="3781425"/>
          <p14:tracePt t="22935" x="2097088" y="3771900"/>
          <p14:tracePt t="22945" x="2219325" y="3762375"/>
          <p14:tracePt t="22956" x="2451100" y="3762375"/>
          <p14:tracePt t="22965" x="2863850" y="3792538"/>
          <p14:tracePt t="22976" x="3348038" y="3883025"/>
          <p14:tracePt t="22986" x="3892550" y="4003675"/>
          <p14:tracePt t="22996" x="4437063" y="4165600"/>
          <p14:tracePt t="23006" x="5011738" y="4397375"/>
          <p14:tracePt t="23016" x="5627688" y="4649788"/>
          <p14:tracePt t="23026" x="6151563" y="4891088"/>
          <p14:tracePt t="23037" x="6686550" y="5164138"/>
          <p14:tracePt t="23046" x="7119938" y="5395913"/>
          <p14:tracePt t="23057" x="7493000" y="5618163"/>
          <p14:tracePt t="23069" x="7745413" y="5808663"/>
          <p14:tracePt t="23076" x="7935913" y="5919788"/>
          <p14:tracePt t="23086" x="8047038" y="6000750"/>
          <p14:tracePt t="23097" x="8128000" y="6051550"/>
          <p14:tracePt t="23107" x="8148638" y="6081713"/>
          <p14:tracePt t="23120" x="8158163" y="6081713"/>
          <p14:tracePt t="23127" x="8158163" y="6091238"/>
          <p14:tracePt t="23339" x="8178800" y="6091238"/>
          <p14:tracePt t="23349" x="8248650" y="6081713"/>
          <p14:tracePt t="23359" x="8350250" y="6061075"/>
          <p14:tracePt t="23369" x="8501063" y="6040438"/>
          <p14:tracePt t="23380" x="8642350" y="6030913"/>
          <p14:tracePt t="23390" x="8763000" y="6030913"/>
          <p14:tracePt t="23400" x="8864600" y="6030913"/>
          <p14:tracePt t="23410" x="8964613" y="6040438"/>
          <p14:tracePt t="23420" x="9045575" y="6061075"/>
          <p14:tracePt t="23429" x="9117013" y="6081713"/>
          <p14:tracePt t="23440" x="9177338" y="6102350"/>
          <p14:tracePt t="23450" x="9207500" y="6111875"/>
          <p14:tracePt t="23459" x="9226550" y="6132513"/>
          <p14:tracePt t="23469" x="9247188" y="6142038"/>
          <p14:tracePt t="23479" x="9256713" y="6142038"/>
          <p14:tracePt t="23502" x="9267825" y="6142038"/>
          <p14:tracePt t="23520" x="9267825" y="6151563"/>
          <p14:tracePt t="23539" x="9277350" y="6151563"/>
          <p14:tracePt t="23572" x="9288463" y="6151563"/>
          <p14:tracePt t="23581" x="9297988" y="6151563"/>
          <p14:tracePt t="23631" x="9307513" y="6151563"/>
          <p14:tracePt t="23641" x="9318625" y="6151563"/>
          <p14:tracePt t="23657" x="9337675" y="6162675"/>
          <p14:tracePt t="23663" x="9358313" y="6162675"/>
          <p14:tracePt t="23673" x="9388475" y="6162675"/>
          <p14:tracePt t="23681" x="9418638" y="6162675"/>
          <p14:tracePt t="23691" x="9459913" y="6162675"/>
          <p14:tracePt t="23702" x="9478963" y="6162675"/>
          <p14:tracePt t="23712" x="9499600" y="6162675"/>
          <p14:tracePt t="23723" x="9529763" y="6162675"/>
          <p14:tracePt t="23731" x="9539288" y="6162675"/>
          <p14:tracePt t="23742" x="9550400" y="6162675"/>
          <p14:tracePt t="23752" x="9559925" y="6162675"/>
          <p14:tracePt t="23782" x="9569450" y="6162675"/>
          <p14:tracePt t="25527" x="9569450" y="6172200"/>
          <p14:tracePt t="25537" x="9559925" y="6172200"/>
          <p14:tracePt t="25547" x="9550400" y="6172200"/>
          <p14:tracePt t="25557" x="9520238" y="6172200"/>
          <p14:tracePt t="25571" x="9499600" y="6172200"/>
          <p14:tracePt t="25577" x="9469438" y="6172200"/>
          <p14:tracePt t="25588" x="9428163" y="6172200"/>
          <p14:tracePt t="25597" x="9388475" y="6172200"/>
          <p14:tracePt t="25609" x="9358313" y="6172200"/>
          <p14:tracePt t="25622" x="9328150" y="6172200"/>
          <p14:tracePt t="25628" x="9297988" y="6172200"/>
          <p14:tracePt t="25638" x="9277350" y="6172200"/>
          <p14:tracePt t="25647" x="9267825" y="6172200"/>
          <p14:tracePt t="25660" x="9256713" y="6172200"/>
          <p14:tracePt t="25672" x="9247188" y="6172200"/>
          <p14:tracePt t="25688" x="9226550" y="6172200"/>
          <p14:tracePt t="25697" x="9207500" y="6172200"/>
          <p14:tracePt t="25709" x="9196388" y="6172200"/>
          <p14:tracePt t="25720" x="9177338" y="6172200"/>
          <p14:tracePt t="25728" x="9156700" y="6172200"/>
          <p14:tracePt t="25739" x="9126538" y="6172200"/>
          <p14:tracePt t="25747" x="9105900" y="6172200"/>
          <p14:tracePt t="25758" x="9075738" y="6172200"/>
          <p14:tracePt t="25770" x="9055100" y="6172200"/>
          <p14:tracePt t="25789" x="9045575" y="6172200"/>
          <p14:tracePt t="25798" x="9036050" y="6172200"/>
          <p14:tracePt t="25820" x="9024938" y="6172200"/>
          <p14:tracePt t="26394" x="9005888" y="6172200"/>
          <p14:tracePt t="26404" x="8955088" y="6172200"/>
          <p14:tracePt t="26414" x="8843963" y="6181725"/>
          <p14:tracePt t="26424" x="8662988" y="6181725"/>
          <p14:tracePt t="26437" x="8350250" y="6211888"/>
          <p14:tracePt t="26444" x="7986713" y="6242050"/>
          <p14:tracePt t="26455" x="7583488" y="6303963"/>
          <p14:tracePt t="26464" x="7219950" y="6353175"/>
          <p14:tracePt t="26474" x="6877050" y="6383338"/>
          <p14:tracePt t="26486" x="6594475" y="6424613"/>
          <p14:tracePt t="26494" x="6392863" y="6434138"/>
          <p14:tracePt t="26505" x="6251575" y="6434138"/>
          <p14:tracePt t="26514" x="6161088" y="6434138"/>
          <p14:tracePt t="26524" x="6091238" y="6434138"/>
          <p14:tracePt t="26537" x="6049963" y="6413500"/>
          <p14:tracePt t="26544" x="6019800" y="6403975"/>
          <p14:tracePt t="26564" x="6010275" y="6394450"/>
          <p14:tracePt t="26858" x="6010275" y="6373813"/>
          <p14:tracePt t="26870" x="6010275" y="6353175"/>
          <p14:tracePt t="26878" x="6010275" y="6323013"/>
          <p14:tracePt t="26888" x="6030913" y="6292850"/>
          <p14:tracePt t="26898" x="6049963" y="6273800"/>
          <p14:tracePt t="26908" x="6080125" y="6232525"/>
          <p14:tracePt t="26921" x="6111875" y="6211888"/>
          <p14:tracePt t="26928" x="6151563" y="6181725"/>
          <p14:tracePt t="26940" x="6181725" y="6172200"/>
          <p14:tracePt t="26948" x="6211888" y="6162675"/>
          <p14:tracePt t="26958" x="6232525" y="6151563"/>
          <p14:tracePt t="26970" x="6251575" y="6151563"/>
          <p14:tracePt t="26978" x="6272213" y="6151563"/>
          <p14:tracePt t="26989" x="6302375" y="6151563"/>
          <p14:tracePt t="26998" x="6313488" y="6151563"/>
          <p14:tracePt t="27008" x="6332538" y="6151563"/>
          <p14:tracePt t="27020" x="6343650" y="6151563"/>
          <p14:tracePt t="27028" x="6362700" y="6151563"/>
          <p14:tracePt t="27039" x="6383338" y="6151563"/>
          <p14:tracePt t="27049" x="6392863" y="6151563"/>
          <p14:tracePt t="27059" x="6403975" y="6151563"/>
          <p14:tracePt t="27070" x="6423025" y="6151563"/>
          <p14:tracePt t="27078" x="6434138" y="6151563"/>
          <p14:tracePt t="27089" x="6443663" y="6151563"/>
          <p14:tracePt t="27099" x="6454775" y="6151563"/>
          <p14:tracePt t="27129" x="6464300" y="6151563"/>
          <p14:tracePt t="28128" x="6454775" y="6151563"/>
          <p14:tracePt t="28138" x="6413500" y="6151563"/>
          <p14:tracePt t="28148" x="6343650" y="6162675"/>
          <p14:tracePt t="28159" x="6262688" y="6162675"/>
          <p14:tracePt t="28171" x="6151563" y="6172200"/>
          <p14:tracePt t="28178" x="6049963" y="6192838"/>
          <p14:tracePt t="28189" x="5929313" y="6192838"/>
          <p14:tracePt t="28198" x="5818188" y="6202363"/>
          <p14:tracePt t="28210" x="5707063" y="6211888"/>
          <p14:tracePt t="28225" x="5627688" y="6211888"/>
          <p14:tracePt t="28229" x="5576888" y="6211888"/>
          <p14:tracePt t="28240" x="5535613" y="6211888"/>
          <p14:tracePt t="28248" x="5505450" y="6211888"/>
          <p14:tracePt t="28258" x="5475288" y="6211888"/>
          <p14:tracePt t="28271" x="5445125" y="6211888"/>
          <p14:tracePt t="28279" x="5426075" y="6211888"/>
          <p14:tracePt t="28289" x="5414963" y="6211888"/>
          <p14:tracePt t="28299" x="5395913" y="6202363"/>
          <p14:tracePt t="28308" x="5375275" y="6192838"/>
          <p14:tracePt t="28321" x="5364163" y="6192838"/>
          <p14:tracePt t="28329" x="5354638" y="6181725"/>
          <p14:tracePt t="28339" x="5334000" y="6172200"/>
          <p14:tracePt t="28369" x="5324475" y="6172200"/>
          <p14:tracePt t="28520" x="5324475" y="6162675"/>
          <p14:tracePt t="29146" x="5314950" y="6162675"/>
          <p14:tracePt t="29157" x="5284788" y="6162675"/>
          <p14:tracePt t="29167" x="5213350" y="6121400"/>
          <p14:tracePt t="29177" x="5072063" y="6081713"/>
          <p14:tracePt t="29188" x="4800600" y="6021388"/>
          <p14:tracePt t="29196" x="4427538" y="5940425"/>
          <p14:tracePt t="29207" x="4084638" y="5910263"/>
          <p14:tracePt t="29216" x="3751263" y="5889625"/>
          <p14:tracePt t="29227" x="3479800" y="5889625"/>
          <p14:tracePt t="29237" x="3257550" y="5889625"/>
          <p14:tracePt t="29246" x="3086100" y="5899150"/>
          <p14:tracePt t="29258" x="2965450" y="5919788"/>
          <p14:tracePt t="29266" x="2873375" y="5940425"/>
          <p14:tracePt t="29276" x="2833688" y="5949950"/>
          <p14:tracePt t="29286" x="2813050" y="5961063"/>
          <p14:tracePt t="29296" x="2803525" y="5961063"/>
          <p14:tracePt t="29559" x="2794000" y="5961063"/>
          <p14:tracePt t="29580" x="2782888" y="5961063"/>
          <p14:tracePt t="29590" x="2773363" y="5961063"/>
          <p14:tracePt t="29600" x="2763838" y="5961063"/>
          <p14:tracePt t="29610" x="2763838" y="5970588"/>
          <p14:tracePt t="29622" x="2752725" y="5970588"/>
          <p14:tracePt t="29650" x="2743200" y="5970588"/>
          <p14:tracePt t="29741" x="2763838" y="5970588"/>
          <p14:tracePt t="29753" x="2782888" y="5970588"/>
          <p14:tracePt t="29761" x="2813050" y="5970588"/>
          <p14:tracePt t="29773" x="2843213" y="5970588"/>
          <p14:tracePt t="29781" x="2873375" y="5970588"/>
          <p14:tracePt t="29791" x="2903538" y="5970588"/>
          <p14:tracePt t="29806" x="2924175" y="5970588"/>
          <p14:tracePt t="29811" x="2935288" y="5970588"/>
          <p14:tracePt t="29823" x="2944813" y="5970588"/>
          <p14:tracePt t="29832" x="2954338" y="5970588"/>
          <p14:tracePt t="29854" x="2965450" y="5970588"/>
          <p14:tracePt t="29873" x="2974975" y="5970588"/>
          <p14:tracePt t="30244" x="2965450" y="5980113"/>
          <p14:tracePt t="30255" x="2935288" y="5980113"/>
          <p14:tracePt t="30264" x="2903538" y="5980113"/>
          <p14:tracePt t="30274" x="2873375" y="5991225"/>
          <p14:tracePt t="30286" x="2833688" y="5991225"/>
          <p14:tracePt t="30294" x="2803525" y="5991225"/>
          <p14:tracePt t="30306" x="2773363" y="5991225"/>
          <p14:tracePt t="30314" x="2743200" y="5991225"/>
          <p14:tracePt t="30325" x="2722563" y="6000750"/>
          <p14:tracePt t="30336" x="2701925" y="6000750"/>
          <p14:tracePt t="30345" x="2682875" y="6010275"/>
          <p14:tracePt t="30355" x="2662238" y="6010275"/>
          <p14:tracePt t="30365" x="2632075" y="6021388"/>
          <p14:tracePt t="30375" x="2611438" y="6021388"/>
          <p14:tracePt t="30385" x="2592388" y="6021388"/>
          <p14:tracePt t="30395" x="2571750" y="6021388"/>
          <p14:tracePt t="30406" x="2551113" y="6021388"/>
          <p14:tracePt t="30415" x="2520950" y="6030913"/>
          <p14:tracePt t="30425" x="2500313" y="6030913"/>
          <p14:tracePt t="30439" x="2470150" y="6030913"/>
          <p14:tracePt t="30447" x="2430463" y="6040438"/>
          <p14:tracePt t="30457" x="2400300" y="6040438"/>
          <p14:tracePt t="30466" x="2379663" y="6040438"/>
          <p14:tracePt t="30476" x="2359025" y="6051550"/>
          <p14:tracePt t="30486" x="2339975" y="6051550"/>
          <p14:tracePt t="30496" x="2328863" y="6051550"/>
          <p14:tracePt t="30507" x="2319338" y="6051550"/>
          <p14:tracePt t="30527" x="2309813" y="6051550"/>
          <p14:tracePt t="30547" x="2298700" y="6051550"/>
          <p14:tracePt t="30607" x="2289175" y="6051550"/>
          <p14:tracePt t="30638" x="2279650" y="605155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37309" y="1138238"/>
            <a:ext cx="10678391" cy="5442177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ar-JO" sz="6000" b="1" dirty="0"/>
              <a:t>عَـ</a:t>
            </a:r>
            <a:r>
              <a:rPr lang="ar-AE" sz="6000" b="1" dirty="0"/>
              <a:t>        </a:t>
            </a:r>
            <a:r>
              <a:rPr lang="ar-JO" sz="6000" b="1" dirty="0"/>
              <a:t>   عَبَرَ   </a:t>
            </a:r>
            <a:r>
              <a:rPr lang="ar-AE" sz="6000" b="1" dirty="0"/>
              <a:t>         </a:t>
            </a:r>
            <a:r>
              <a:rPr lang="ar-JO" sz="6000" b="1" dirty="0"/>
              <a:t>ـعُـ</a:t>
            </a:r>
            <a:br>
              <a:rPr lang="ar-AE" sz="6000" b="1" dirty="0"/>
            </a:br>
            <a:r>
              <a:rPr lang="ar-AE" sz="6000" b="1" dirty="0"/>
              <a:t>  </a:t>
            </a:r>
            <a:r>
              <a:rPr lang="ar-JO" sz="6000" b="1" dirty="0"/>
              <a:t>عَرَبَ      </a:t>
            </a:r>
            <a:r>
              <a:rPr lang="ar-AE" sz="6000" b="1" dirty="0"/>
              <a:t>     </a:t>
            </a:r>
            <a:r>
              <a:rPr lang="ar-JO" sz="6000" b="1" dirty="0"/>
              <a:t> عا </a:t>
            </a:r>
            <a:r>
              <a:rPr lang="ar-AE" sz="6000" b="1" dirty="0"/>
              <a:t>        </a:t>
            </a:r>
            <a:r>
              <a:rPr lang="ar-JO" sz="6000" b="1" dirty="0"/>
              <a:t>  </a:t>
            </a:r>
            <a:r>
              <a:rPr lang="ar-AE" sz="6000" b="1" dirty="0"/>
              <a:t>    </a:t>
            </a:r>
            <a:r>
              <a:rPr lang="ar-JO" sz="6000" b="1" dirty="0"/>
              <a:t>عو                                  </a:t>
            </a:r>
            <a:r>
              <a:rPr lang="ar-JO" sz="6000" b="1"/>
              <a:t>جاعَ         سَعَدَ          </a:t>
            </a:r>
            <a:r>
              <a:rPr lang="ar-JO" sz="6000" b="1" dirty="0"/>
              <a:t>عود</a:t>
            </a:r>
            <a:br>
              <a:rPr lang="ar-AE" sz="6000" b="1" dirty="0"/>
            </a:br>
            <a:r>
              <a:rPr lang="ar-JO" sz="6000" b="1" dirty="0"/>
              <a:t>   صَعَدَ          عادَ         مَعَ    </a:t>
            </a:r>
            <a:endParaRPr lang="en-GB" sz="6000" b="1" dirty="0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302" y="389922"/>
            <a:ext cx="2714150" cy="1496632"/>
          </a:xfrm>
          <a:prstGeom prst="roundRect">
            <a:avLst>
              <a:gd name="adj" fmla="val 16667"/>
            </a:avLst>
          </a:prstGeom>
          <a:ln w="76200"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277178" y="471311"/>
            <a:ext cx="2295535" cy="601620"/>
          </a:xfrm>
          <a:prstGeom prst="rect">
            <a:avLst/>
          </a:prstGeom>
          <a:solidFill>
            <a:srgbClr val="FF6699"/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AE" sz="2800" b="1" dirty="0">
                <a:solidFill>
                  <a:schemeClr val="bg1"/>
                </a:solidFill>
              </a:rPr>
              <a:t>أنا أستطيعُ أن أقرأ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7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492"/>
    </mc:Choice>
    <mc:Fallback xmlns="">
      <p:transition spd="slow" advTm="13749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C0ED90-4DDA-4CEB-BD8C-5204ABED0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927" y="981075"/>
            <a:ext cx="7010400" cy="4895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147625-4958-42E6-ADC0-50816A0F1DFE}"/>
              </a:ext>
            </a:extLst>
          </p:cNvPr>
          <p:cNvSpPr/>
          <p:nvPr/>
        </p:nvSpPr>
        <p:spPr>
          <a:xfrm>
            <a:off x="524602" y="123774"/>
            <a:ext cx="11142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JO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عبّر عن الصّورة الآتية بجملة واكتبها على السّطر: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3B2DE8-D91A-4EC3-A681-7D6B1434157B}"/>
              </a:ext>
            </a:extLst>
          </p:cNvPr>
          <p:cNvSpPr/>
          <p:nvPr/>
        </p:nvSpPr>
        <p:spPr>
          <a:xfrm>
            <a:off x="2136947" y="5777442"/>
            <a:ext cx="74943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JO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......................................</a:t>
            </a:r>
            <a:endParaRPr lang="en-GB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437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66"/>
    </mc:Choice>
    <mc:Fallback xmlns="">
      <p:transition spd="slow" advTm="28366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47</Words>
  <Application>Microsoft Macintosh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Amal Qadous</dc:creator>
  <cp:lastModifiedBy>Amal Qadous</cp:lastModifiedBy>
  <cp:revision>7</cp:revision>
  <cp:lastPrinted>2024-11-22T06:36:18Z</cp:lastPrinted>
  <dcterms:created xsi:type="dcterms:W3CDTF">2021-01-02T10:48:08Z</dcterms:created>
  <dcterms:modified xsi:type="dcterms:W3CDTF">2024-11-22T06:36:45Z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bf93e8-aad2-466b-adfa-0d01d2da556d_Enabled">
    <vt:lpwstr>true</vt:lpwstr>
  </property>
  <property fmtid="{D5CDD505-2E9C-101B-9397-08002B2CF9AE}" pid="3" name="MSIP_Label_a7bf93e8-aad2-466b-adfa-0d01d2da556d_SetDate">
    <vt:lpwstr>2024-11-22T06:33:26Z</vt:lpwstr>
  </property>
  <property fmtid="{D5CDD505-2E9C-101B-9397-08002B2CF9AE}" pid="4" name="MSIP_Label_a7bf93e8-aad2-466b-adfa-0d01d2da556d_Method">
    <vt:lpwstr>Standard</vt:lpwstr>
  </property>
  <property fmtid="{D5CDD505-2E9C-101B-9397-08002B2CF9AE}" pid="5" name="MSIP_Label_a7bf93e8-aad2-466b-adfa-0d01d2da556d_Name">
    <vt:lpwstr>Internal - General Purpose</vt:lpwstr>
  </property>
  <property fmtid="{D5CDD505-2E9C-101B-9397-08002B2CF9AE}" pid="6" name="MSIP_Label_a7bf93e8-aad2-466b-adfa-0d01d2da556d_SiteId">
    <vt:lpwstr>101ba89f-958c-4260-a5e1-d10119a0eb1e</vt:lpwstr>
  </property>
  <property fmtid="{D5CDD505-2E9C-101B-9397-08002B2CF9AE}" pid="7" name="MSIP_Label_a7bf93e8-aad2-466b-adfa-0d01d2da556d_ActionId">
    <vt:lpwstr>7228ab22-f262-43be-bfb7-4244bc7f9395</vt:lpwstr>
  </property>
  <property fmtid="{D5CDD505-2E9C-101B-9397-08002B2CF9AE}" pid="8" name="MSIP_Label_a7bf93e8-aad2-466b-adfa-0d01d2da556d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Classification: General Internal Purpose</vt:lpwstr>
  </property>
</Properties>
</file>