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3" r:id="rId3"/>
    <p:sldId id="344" r:id="rId4"/>
    <p:sldId id="345" r:id="rId5"/>
    <p:sldId id="346" r:id="rId6"/>
    <p:sldId id="347" r:id="rId7"/>
    <p:sldId id="348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99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08/03/41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688"/>
            <a:ext cx="9144000" cy="68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إلى اليسار 4"/>
          <p:cNvSpPr/>
          <p:nvPr/>
        </p:nvSpPr>
        <p:spPr>
          <a:xfrm>
            <a:off x="8100392" y="3387360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17808" y="5472520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سهم إلى اليسار 6"/>
          <p:cNvSpPr/>
          <p:nvPr/>
        </p:nvSpPr>
        <p:spPr>
          <a:xfrm>
            <a:off x="8100392" y="4149088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سار 7"/>
          <p:cNvSpPr/>
          <p:nvPr/>
        </p:nvSpPr>
        <p:spPr>
          <a:xfrm>
            <a:off x="8100392" y="4859288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277" r="23547" b="50437"/>
          <a:stretch/>
        </p:blipFill>
        <p:spPr bwMode="auto">
          <a:xfrm>
            <a:off x="2195736" y="3400208"/>
            <a:ext cx="2197222" cy="30317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رابط مستقيم 9"/>
          <p:cNvCxnSpPr/>
          <p:nvPr/>
        </p:nvCxnSpPr>
        <p:spPr>
          <a:xfrm flipH="1">
            <a:off x="6862492" y="3892112"/>
            <a:ext cx="12035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32278" y="3748096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7829776" y="355936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 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808592" y="479715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 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t="49309" r="23546" b="43562"/>
          <a:stretch/>
        </p:blipFill>
        <p:spPr bwMode="auto">
          <a:xfrm>
            <a:off x="1475656" y="4702140"/>
            <a:ext cx="3588295" cy="60387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16"/>
          <p:cNvSpPr/>
          <p:nvPr/>
        </p:nvSpPr>
        <p:spPr>
          <a:xfrm>
            <a:off x="7798712" y="527478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00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470"/>
            <a:ext cx="9144000" cy="687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601502" y="521384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604448" y="1093680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591622" y="2543712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 إلى اليسار 7"/>
          <p:cNvSpPr/>
          <p:nvPr/>
        </p:nvSpPr>
        <p:spPr>
          <a:xfrm>
            <a:off x="8587854" y="1916832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8594568" y="3212976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604448" y="3515504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594568" y="4293096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613675" y="2276872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604448" y="4036128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3" t="58990" r="23398" b="33632"/>
          <a:stretch/>
        </p:blipFill>
        <p:spPr bwMode="auto">
          <a:xfrm>
            <a:off x="2339752" y="1844824"/>
            <a:ext cx="2838734" cy="50496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2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2"/>
            <a:ext cx="9155432" cy="684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131456" y="531264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34402" y="980728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44282" y="2537608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4138183" y="4252152"/>
            <a:ext cx="649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09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577974" y="850360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سهم إلى اليسار 5"/>
          <p:cNvSpPr/>
          <p:nvPr/>
        </p:nvSpPr>
        <p:spPr>
          <a:xfrm>
            <a:off x="8587854" y="517616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8580920" y="1039088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604448" y="1502200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3" t="55401" r="23697" b="40013"/>
          <a:stretch/>
        </p:blipFill>
        <p:spPr bwMode="auto">
          <a:xfrm>
            <a:off x="4211960" y="452045"/>
            <a:ext cx="1783786" cy="28536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10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9136871" cy="684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779912" y="305531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ص165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99992" y="3330570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ص165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369624" y="3789914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ص168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95648" y="3946704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ص166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375160" y="418101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ص166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076056" y="133176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النية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30648" y="179110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الصدق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7120" y="225656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حكمه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563888" y="134076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صالحة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72296" y="1340768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غير صالحة</a:t>
            </a:r>
            <a:endParaRPr lang="ar-SA" sz="2000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594952" y="1763810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ملتزم به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27584" y="1772816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غير ملتزم به</a:t>
            </a:r>
            <a:endParaRPr lang="ar-SA" sz="2000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491880" y="223680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جائز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218688" y="224957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لا</a:t>
            </a:r>
            <a:r>
              <a:rPr lang="ar-SA" sz="2000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 يجوز</a:t>
            </a:r>
            <a:endParaRPr lang="ar-SA" sz="2000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63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26</Words>
  <Application>Microsoft Office PowerPoint</Application>
  <PresentationFormat>عرض على الشاشة (3:4)‏</PresentationFormat>
  <Paragraphs>18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271</cp:revision>
  <dcterms:created xsi:type="dcterms:W3CDTF">2014-08-31T20:10:42Z</dcterms:created>
  <dcterms:modified xsi:type="dcterms:W3CDTF">2019-11-05T15:46:44Z</dcterms:modified>
</cp:coreProperties>
</file>