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6" r:id="rId1"/>
  </p:sldMasterIdLst>
  <p:notesMasterIdLst>
    <p:notesMasterId r:id="rId8"/>
  </p:notesMasterIdLst>
  <p:sldIdLst>
    <p:sldId id="322" r:id="rId2"/>
    <p:sldId id="342" r:id="rId3"/>
    <p:sldId id="343" r:id="rId4"/>
    <p:sldId id="344" r:id="rId5"/>
    <p:sldId id="345" r:id="rId6"/>
    <p:sldId id="346" r:id="rId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00"/>
    <a:srgbClr val="33993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412" autoAdjust="0"/>
    <p:restoredTop sz="86323" autoAdjust="0"/>
  </p:normalViewPr>
  <p:slideViewPr>
    <p:cSldViewPr>
      <p:cViewPr>
        <p:scale>
          <a:sx n="70" d="100"/>
          <a:sy n="70" d="100"/>
        </p:scale>
        <p:origin x="-138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E2089AB-9186-4E0F-AFF6-1D4745F595FE}" type="datetimeFigureOut">
              <a:rPr lang="ar-SA" smtClean="0"/>
              <a:t>08/02/41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46D8B46-6A24-4C71-B135-7DD4A6EDD775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3955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08/02/41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49381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08/02/41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2363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08/02/41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4930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08/02/41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7570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08/02/41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70529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08/02/41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28811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08/02/41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3067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08/02/41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2485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08/02/41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06505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08/02/41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1338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08/02/41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11259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056AB-8C9B-4521-A926-09830CFDE87C}" type="datetimeFigureOut">
              <a:rPr lang="ar-SA" smtClean="0"/>
              <a:t>08/02/41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1354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587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970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502"/>
            <a:ext cx="9138015" cy="6865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1763688" y="359952"/>
            <a:ext cx="24220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خصال سنن الفطرة</a:t>
            </a:r>
            <a:endParaRPr lang="ar-SA" sz="2000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6" name="رابط كسهم مستقيم 5"/>
          <p:cNvCxnSpPr/>
          <p:nvPr/>
        </p:nvCxnSpPr>
        <p:spPr>
          <a:xfrm flipH="1">
            <a:off x="8131456" y="3154616"/>
            <a:ext cx="20155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0" t="54404" r="19206" b="41408"/>
          <a:stretch/>
        </p:blipFill>
        <p:spPr bwMode="auto">
          <a:xfrm>
            <a:off x="2926156" y="5286878"/>
            <a:ext cx="2940885" cy="315263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00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3059832" y="1021672"/>
            <a:ext cx="5105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>
                <a:latin typeface="Sakkal Majalla" pitchFamily="2" charset="-78"/>
                <a:cs typeface="Sakkal Majalla" pitchFamily="2" charset="-78"/>
              </a:rPr>
              <a:t>كان أبو </a:t>
            </a:r>
            <a:r>
              <a:rPr lang="ar-SA" b="1" dirty="0" smtClean="0">
                <a:latin typeface="Sakkal Majalla" pitchFamily="2" charset="-78"/>
                <a:cs typeface="Sakkal Majalla" pitchFamily="2" charset="-78"/>
              </a:rPr>
              <a:t>هريرة </a:t>
            </a:r>
            <a:r>
              <a:rPr lang="en-US" dirty="0" smtClean="0">
                <a:sym typeface="AGA Arabesque"/>
              </a:rPr>
              <a:t></a:t>
            </a:r>
            <a:r>
              <a:rPr lang="ar-SA" dirty="0" smtClean="0">
                <a:sym typeface="AGA Arabesque"/>
              </a:rPr>
              <a:t> </a:t>
            </a:r>
            <a:r>
              <a:rPr lang="ar-SA" b="1" dirty="0" smtClean="0">
                <a:latin typeface="Sakkal Majalla" pitchFamily="2" charset="-78"/>
                <a:cs typeface="Sakkal Majalla" pitchFamily="2" charset="-78"/>
              </a:rPr>
              <a:t>إذا </a:t>
            </a:r>
            <a:r>
              <a:rPr lang="ar-SA" b="1" dirty="0">
                <a:latin typeface="Sakkal Majalla" pitchFamily="2" charset="-78"/>
                <a:cs typeface="Sakkal Majalla" pitchFamily="2" charset="-78"/>
              </a:rPr>
              <a:t>أراد أن يخرج من بيته وقف على باب أُمِّه </a:t>
            </a:r>
            <a:endParaRPr lang="ar-SA" b="1" dirty="0" smtClean="0"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ar-SA" b="1" dirty="0">
                <a:latin typeface="Sakkal Majalla" pitchFamily="2" charset="-78"/>
                <a:cs typeface="Sakkal Majalla" pitchFamily="2" charset="-78"/>
              </a:rPr>
              <a:t>و</a:t>
            </a:r>
            <a:r>
              <a:rPr lang="ar-SA" b="1" dirty="0" smtClean="0">
                <a:latin typeface="Sakkal Majalla" pitchFamily="2" charset="-78"/>
                <a:cs typeface="Sakkal Majalla" pitchFamily="2" charset="-78"/>
              </a:rPr>
              <a:t>قال </a:t>
            </a:r>
            <a:r>
              <a:rPr lang="ar-SA" b="1" dirty="0">
                <a:latin typeface="Sakkal Majalla" pitchFamily="2" charset="-78"/>
                <a:cs typeface="Sakkal Majalla" pitchFamily="2" charset="-78"/>
              </a:rPr>
              <a:t>: </a:t>
            </a:r>
            <a:r>
              <a:rPr lang="ar-SA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السلام عليك يا أُمَّتاه ورحمة الله وبركاته .</a:t>
            </a:r>
          </a:p>
          <a:p>
            <a:pPr algn="ctr"/>
            <a:r>
              <a:rPr lang="ar-SA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رحمك </a:t>
            </a:r>
            <a:r>
              <a:rPr lang="ar-SA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الله كما ربيتني صغيرا .</a:t>
            </a:r>
          </a:p>
          <a:p>
            <a:pPr algn="ctr"/>
            <a:r>
              <a:rPr lang="ar-SA" b="1" dirty="0" smtClean="0">
                <a:latin typeface="Sakkal Majalla" pitchFamily="2" charset="-78"/>
                <a:cs typeface="Sakkal Majalla" pitchFamily="2" charset="-78"/>
              </a:rPr>
              <a:t>فتقول </a:t>
            </a:r>
            <a:r>
              <a:rPr lang="ar-SA" b="1" dirty="0">
                <a:latin typeface="Sakkal Majalla" pitchFamily="2" charset="-78"/>
                <a:cs typeface="Sakkal Majalla" pitchFamily="2" charset="-78"/>
              </a:rPr>
              <a:t>: </a:t>
            </a:r>
            <a:r>
              <a:rPr lang="ar-SA" b="1" dirty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وعليك السلام يا بُنَيَّ ورحمة الله وبركاته .</a:t>
            </a:r>
          </a:p>
          <a:p>
            <a:pPr algn="ctr"/>
            <a:r>
              <a:rPr lang="ar-SA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رحمك </a:t>
            </a:r>
            <a:r>
              <a:rPr lang="ar-SA" b="1" dirty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الله كما بررتني </a:t>
            </a:r>
            <a:r>
              <a:rPr lang="ar-SA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كبيرًا</a:t>
            </a:r>
            <a:endParaRPr lang="ar-SA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سهم إلى اليسار 5"/>
          <p:cNvSpPr/>
          <p:nvPr/>
        </p:nvSpPr>
        <p:spPr>
          <a:xfrm>
            <a:off x="8525352" y="2479248"/>
            <a:ext cx="199584" cy="225896"/>
          </a:xfrm>
          <a:prstGeom prst="lef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7" name="رابط كسهم مستقيم 6"/>
          <p:cNvCxnSpPr/>
          <p:nvPr/>
        </p:nvCxnSpPr>
        <p:spPr>
          <a:xfrm flipH="1">
            <a:off x="8560979" y="2835520"/>
            <a:ext cx="183231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H="1">
            <a:off x="8556416" y="3212976"/>
            <a:ext cx="183231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flipH="1">
            <a:off x="8551585" y="3946704"/>
            <a:ext cx="183231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>
            <a:off x="8552648" y="4509120"/>
            <a:ext cx="18323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flipH="1">
            <a:off x="8563504" y="5075304"/>
            <a:ext cx="18323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H="1">
            <a:off x="8563504" y="5633952"/>
            <a:ext cx="183231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36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رابط كسهم مستقيم 4"/>
          <p:cNvCxnSpPr/>
          <p:nvPr/>
        </p:nvCxnSpPr>
        <p:spPr>
          <a:xfrm flipH="1">
            <a:off x="8123434" y="647984"/>
            <a:ext cx="183231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 flipH="1">
            <a:off x="8118871" y="1395360"/>
            <a:ext cx="183231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H="1">
            <a:off x="8115103" y="2335232"/>
            <a:ext cx="18323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flipH="1">
            <a:off x="8125959" y="2887768"/>
            <a:ext cx="18323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>
            <a:off x="8125959" y="3271336"/>
            <a:ext cx="183231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8" t="59071" r="19206" b="37767"/>
          <a:stretch/>
        </p:blipFill>
        <p:spPr bwMode="auto">
          <a:xfrm>
            <a:off x="1475656" y="149410"/>
            <a:ext cx="5315349" cy="312176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مستطيل 11"/>
          <p:cNvSpPr/>
          <p:nvPr/>
        </p:nvSpPr>
        <p:spPr>
          <a:xfrm>
            <a:off x="7784777" y="445608"/>
            <a:ext cx="9391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ج2: 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59" t="82291" r="19206" b="14529"/>
          <a:stretch/>
        </p:blipFill>
        <p:spPr bwMode="auto">
          <a:xfrm>
            <a:off x="2699792" y="4149080"/>
            <a:ext cx="3347023" cy="313899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مستطيل 13"/>
          <p:cNvSpPr/>
          <p:nvPr/>
        </p:nvSpPr>
        <p:spPr>
          <a:xfrm>
            <a:off x="7798712" y="3082608"/>
            <a:ext cx="9391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ج5: 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099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48"/>
            <a:ext cx="9135800" cy="6844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مستطيل 9"/>
          <p:cNvSpPr/>
          <p:nvPr/>
        </p:nvSpPr>
        <p:spPr>
          <a:xfrm>
            <a:off x="4860032" y="819296"/>
            <a:ext cx="2559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1) </a:t>
            </a:r>
            <a:r>
              <a:rPr lang="ar-SA" b="1" dirty="0" smtClean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  <a:t>يُسهل </a:t>
            </a:r>
            <a:r>
              <a:rPr lang="ar-SA" b="1" dirty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  <a:t>من عملية غسل </a:t>
            </a:r>
            <a:r>
              <a:rPr lang="ar-SA" b="1" dirty="0" smtClean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  <a:t>القضيب</a:t>
            </a:r>
            <a:endParaRPr lang="ar-SA" b="1" dirty="0">
              <a:solidFill>
                <a:srgbClr val="0066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648264" y="805648"/>
            <a:ext cx="3778513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2) </a:t>
            </a:r>
            <a:r>
              <a:rPr lang="ar-SA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تقليل </a:t>
            </a:r>
            <a:r>
              <a:rPr lang="ar-SA" b="1" dirty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خطر الإصابة بالتهابات الجهاز البولي</a:t>
            </a:r>
            <a:r>
              <a:rPr lang="ar-SA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.</a:t>
            </a:r>
            <a:endParaRPr lang="ar-SA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4572000" y="1184845"/>
            <a:ext cx="2847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3) </a:t>
            </a:r>
            <a:r>
              <a:rPr lang="ar-SA" b="1" dirty="0" smtClean="0">
                <a:latin typeface="Sakkal Majalla" pitchFamily="2" charset="-78"/>
                <a:cs typeface="Sakkal Majalla" pitchFamily="2" charset="-78"/>
              </a:rPr>
              <a:t>الحد </a:t>
            </a:r>
            <a:r>
              <a:rPr lang="ar-SA" b="1" dirty="0">
                <a:latin typeface="Sakkal Majalla" pitchFamily="2" charset="-78"/>
                <a:cs typeface="Sakkal Majalla" pitchFamily="2" charset="-78"/>
              </a:rPr>
              <a:t>من مشاكل القضيب </a:t>
            </a:r>
            <a:r>
              <a:rPr lang="ar-SA" b="1" dirty="0" smtClean="0">
                <a:latin typeface="Sakkal Majalla" pitchFamily="2" charset="-78"/>
                <a:cs typeface="Sakkal Majalla" pitchFamily="2" charset="-78"/>
              </a:rPr>
              <a:t>كالعدوى </a:t>
            </a:r>
            <a:endParaRPr lang="ar-SA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-166880" y="11874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4</a:t>
            </a:r>
            <a:r>
              <a:rPr lang="ar-SA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) </a:t>
            </a:r>
            <a:r>
              <a:rPr lang="ar-SA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تقليل </a:t>
            </a:r>
            <a:r>
              <a:rPr lang="ar-SA" b="1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خطر الإصابة بسرطان </a:t>
            </a:r>
            <a:r>
              <a:rPr lang="ar-SA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القضيب</a:t>
            </a:r>
            <a:endParaRPr lang="ar-SA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4" name="Picture 3" descr="C:\Users\ASUS\Desktop\الإيجبية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800" y="1054222"/>
            <a:ext cx="693954" cy="64510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رابط مستقيم 15"/>
          <p:cNvCxnSpPr/>
          <p:nvPr/>
        </p:nvCxnSpPr>
        <p:spPr>
          <a:xfrm>
            <a:off x="4567900" y="4653136"/>
            <a:ext cx="4100" cy="35074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مستطيل 17"/>
          <p:cNvSpPr/>
          <p:nvPr/>
        </p:nvSpPr>
        <p:spPr>
          <a:xfrm>
            <a:off x="-99304" y="448618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للرجال: </a:t>
            </a:r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الختان – قص الشارب  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-85656" y="48108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للرجال والنساء: </a:t>
            </a:r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الاستحداد -  تقليم الأظفار – نتف الآباط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20" name="رابط مستقيم 19"/>
          <p:cNvCxnSpPr/>
          <p:nvPr/>
        </p:nvCxnSpPr>
        <p:spPr>
          <a:xfrm flipH="1">
            <a:off x="4418768" y="4653136"/>
            <a:ext cx="16278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رابط مستقيم 21"/>
          <p:cNvCxnSpPr/>
          <p:nvPr/>
        </p:nvCxnSpPr>
        <p:spPr>
          <a:xfrm flipH="1">
            <a:off x="4424216" y="5009408"/>
            <a:ext cx="16278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مستطيل 23"/>
          <p:cNvSpPr/>
          <p:nvPr/>
        </p:nvSpPr>
        <p:spPr>
          <a:xfrm>
            <a:off x="4860032" y="4777980"/>
            <a:ext cx="877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واجب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4860032" y="5041346"/>
            <a:ext cx="877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سنــــــة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2483768" y="5305850"/>
            <a:ext cx="877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لا يجوز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4067944" y="3703384"/>
            <a:ext cx="877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ص81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1043608" y="3964994"/>
            <a:ext cx="877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ص83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9" name="مستطيل 28"/>
          <p:cNvSpPr/>
          <p:nvPr/>
        </p:nvSpPr>
        <p:spPr>
          <a:xfrm>
            <a:off x="3090896" y="5549170"/>
            <a:ext cx="877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ص83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7307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1527</TotalTime>
  <Words>105</Words>
  <Application>Microsoft Office PowerPoint</Application>
  <PresentationFormat>عرض على الشاشة (3:4)‏</PresentationFormat>
  <Paragraphs>20</Paragraphs>
  <Slides>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ASUS</dc:creator>
  <cp:lastModifiedBy>WD</cp:lastModifiedBy>
  <cp:revision>212</cp:revision>
  <dcterms:created xsi:type="dcterms:W3CDTF">2014-08-31T20:10:42Z</dcterms:created>
  <dcterms:modified xsi:type="dcterms:W3CDTF">2019-10-07T17:56:18Z</dcterms:modified>
</cp:coreProperties>
</file>