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2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103366" y="315240"/>
            <a:ext cx="2422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خطورة الغضب</a:t>
            </a:r>
            <a:endParaRPr lang="ar-SA" sz="28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402894" y="2983304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0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0"/>
            <a:ext cx="9139963" cy="686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429752" y="1309704"/>
            <a:ext cx="3890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أنه سأل الله تعالى أن يعطيه علما لا ينسى</a:t>
            </a:r>
          </a:p>
          <a:p>
            <a:pPr algn="ctr"/>
            <a:endParaRPr lang="ar-SA" sz="1400" b="1" dirty="0" smtClean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وقد أمن النبي </a:t>
            </a:r>
            <a:r>
              <a:rPr lang="en-US" sz="2000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على ذلك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7695640" y="75105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سهم إلى اليسار 6"/>
          <p:cNvSpPr/>
          <p:nvPr/>
        </p:nvSpPr>
        <p:spPr>
          <a:xfrm>
            <a:off x="8112449" y="2417120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8134428" y="2862816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43513" y="3232736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38682" y="418014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652" r="19278" b="84674"/>
          <a:stretch/>
        </p:blipFill>
        <p:spPr bwMode="auto">
          <a:xfrm>
            <a:off x="3138106" y="2368535"/>
            <a:ext cx="3090078" cy="326737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رابط مستقيم 13"/>
          <p:cNvCxnSpPr/>
          <p:nvPr/>
        </p:nvCxnSpPr>
        <p:spPr>
          <a:xfrm flipH="1">
            <a:off x="958980" y="3325928"/>
            <a:ext cx="14607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مستطيل مستدير الزوايا 14"/>
          <p:cNvSpPr/>
          <p:nvPr/>
        </p:nvSpPr>
        <p:spPr>
          <a:xfrm>
            <a:off x="7489437" y="4725143"/>
            <a:ext cx="196385" cy="1249497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كسهم مستقيم 15"/>
          <p:cNvCxnSpPr/>
          <p:nvPr/>
        </p:nvCxnSpPr>
        <p:spPr>
          <a:xfrm flipH="1">
            <a:off x="7746468" y="528466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8172400" y="5071536"/>
            <a:ext cx="633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184945" y="5098832"/>
            <a:ext cx="593771" cy="27835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6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600860" y="624456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609945" y="1831176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605114" y="3442648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600860" y="4042240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609945" y="4450760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1" t="15413" r="19278" b="80826"/>
          <a:stretch/>
        </p:blipFill>
        <p:spPr bwMode="auto">
          <a:xfrm>
            <a:off x="1650888" y="100771"/>
            <a:ext cx="2489064" cy="30406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8139905" y="1841056"/>
            <a:ext cx="633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8094801" y="2029784"/>
            <a:ext cx="22170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1" t="18561" r="19278" b="77993"/>
          <a:stretch/>
        </p:blipFill>
        <p:spPr bwMode="auto">
          <a:xfrm>
            <a:off x="4260020" y="101054"/>
            <a:ext cx="3022627" cy="30215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8550668" y="431960"/>
            <a:ext cx="633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8357360" y="832070"/>
            <a:ext cx="0" cy="4366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8174591" y="832070"/>
            <a:ext cx="1827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8172400" y="1257456"/>
            <a:ext cx="1827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8" t="22158" r="19278" b="74814"/>
          <a:stretch/>
        </p:blipFill>
        <p:spPr bwMode="auto">
          <a:xfrm>
            <a:off x="2954037" y="5695207"/>
            <a:ext cx="3107176" cy="32341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ستطيل 20"/>
          <p:cNvSpPr/>
          <p:nvPr/>
        </p:nvSpPr>
        <p:spPr>
          <a:xfrm>
            <a:off x="8590800" y="4252152"/>
            <a:ext cx="633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7870720" y="4578171"/>
            <a:ext cx="255537" cy="939696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3" name="رابط مستقيم 22"/>
          <p:cNvCxnSpPr/>
          <p:nvPr/>
        </p:nvCxnSpPr>
        <p:spPr>
          <a:xfrm flipH="1">
            <a:off x="1105569" y="4578171"/>
            <a:ext cx="15049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184"/>
            <a:ext cx="9144000" cy="68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49358" y="1687160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45104" y="2273104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7601833" y="765578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8" t="22158" r="19278" b="74814"/>
          <a:stretch/>
        </p:blipFill>
        <p:spPr bwMode="auto">
          <a:xfrm>
            <a:off x="3347864" y="116999"/>
            <a:ext cx="3107176" cy="32341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7582688" y="566970"/>
            <a:ext cx="633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427343" y="869634"/>
            <a:ext cx="211187" cy="706007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5341157" y="855986"/>
            <a:ext cx="220342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5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846"/>
            <a:ext cx="9144000" cy="684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286835" y="2204864"/>
            <a:ext cx="5165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ج5: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الشجاع حقيقة هو الذي يتحكم في غضبه ويسيطر عليه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31840" y="692696"/>
            <a:ext cx="154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91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97992" y="954306"/>
            <a:ext cx="154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92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48560" y="1183978"/>
            <a:ext cx="154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92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15120" y="1444714"/>
            <a:ext cx="154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92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09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45</Words>
  <Application>Microsoft Office PowerPoint</Application>
  <PresentationFormat>عرض على الشاشة (3:4)‏</PresentationFormat>
  <Paragraphs>14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222</cp:revision>
  <dcterms:created xsi:type="dcterms:W3CDTF">2014-08-31T20:10:42Z</dcterms:created>
  <dcterms:modified xsi:type="dcterms:W3CDTF">2019-10-18T11:13:09Z</dcterms:modified>
</cp:coreProperties>
</file>