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9.xml" ContentType="application/inkml+xml"/>
  <Override PartName="/ppt/ink/ink10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</p:sldMasterIdLst>
  <p:sldIdLst>
    <p:sldId id="256" r:id="rId3"/>
    <p:sldId id="257" r:id="rId4"/>
    <p:sldId id="265" r:id="rId5"/>
    <p:sldId id="258" r:id="rId6"/>
    <p:sldId id="259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458C4-392D-4D49-9986-FBC0124659F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86CD8B-C2B2-4E58-B5DA-A0B56CDA18A1}">
      <dgm:prSet/>
      <dgm:spPr>
        <a:xfrm>
          <a:off x="208" y="305548"/>
          <a:ext cx="2521555" cy="3025866"/>
        </a:xfrm>
        <a:solidFill>
          <a:srgbClr val="D5952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5952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sto MT"/>
            <a:ea typeface="+mn-ea"/>
            <a:cs typeface="+mn-cs"/>
          </a:endParaRPr>
        </a:p>
      </dgm:t>
    </dgm:pt>
    <dgm:pt modelId="{B893A7A2-ED0F-42BF-A4D3-A4D3D0FB512D}" type="parTrans" cxnId="{22EC823D-04DA-46D8-A262-A6BC0E5F1EBC}">
      <dgm:prSet/>
      <dgm:spPr/>
      <dgm:t>
        <a:bodyPr/>
        <a:lstStyle/>
        <a:p>
          <a:endParaRPr lang="en-US"/>
        </a:p>
      </dgm:t>
    </dgm:pt>
    <dgm:pt modelId="{1900EF6A-581C-4312-A84F-20968E497D65}" type="sibTrans" cxnId="{22EC823D-04DA-46D8-A262-A6BC0E5F1EBC}">
      <dgm:prSet phldrT="01" phldr="0"/>
      <dgm:spPr>
        <a:xfrm>
          <a:off x="208" y="305548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197EFBF4-29A1-4C8C-ACE9-EA3AC2781F9B}">
      <dgm:prSet/>
      <dgm:spPr>
        <a:xfrm>
          <a:off x="2723488" y="305548"/>
          <a:ext cx="2521555" cy="3025866"/>
        </a:xfrm>
        <a:solidFill>
          <a:srgbClr val="A3A84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8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dirty="0">
            <a:solidFill>
              <a:srgbClr val="FFFFFF"/>
            </a:solidFill>
            <a:latin typeface="Calisto MT"/>
            <a:ea typeface="+mn-ea"/>
            <a:cs typeface="+mn-cs"/>
          </a:endParaRPr>
        </a:p>
      </dgm:t>
    </dgm:pt>
    <dgm:pt modelId="{9DC49AFE-0B1B-40E8-99DD-2BD689F4F504}" type="parTrans" cxnId="{643BC1BD-DA34-4B4B-A35F-0E45E59DE988}">
      <dgm:prSet/>
      <dgm:spPr/>
      <dgm:t>
        <a:bodyPr/>
        <a:lstStyle/>
        <a:p>
          <a:endParaRPr lang="en-US"/>
        </a:p>
      </dgm:t>
    </dgm:pt>
    <dgm:pt modelId="{213A5219-2687-4489-84C0-96D35342298B}" type="sibTrans" cxnId="{643BC1BD-DA34-4B4B-A35F-0E45E59DE988}">
      <dgm:prSet phldrT="02" phldr="0"/>
      <dgm:spPr>
        <a:xfrm>
          <a:off x="2723488" y="305548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2A3C24CB-5578-49E2-83EC-FD0B89566EB9}">
      <dgm:prSet/>
      <dgm:spPr>
        <a:xfrm>
          <a:off x="5446768" y="305548"/>
          <a:ext cx="2521555" cy="3025866"/>
        </a:xfrm>
        <a:solidFill>
          <a:srgbClr val="7BB23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BB23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FFFFFF"/>
            </a:solidFill>
            <a:latin typeface="Calisto MT"/>
            <a:ea typeface="+mn-ea"/>
            <a:cs typeface="+mn-cs"/>
          </a:endParaRPr>
        </a:p>
      </dgm:t>
    </dgm:pt>
    <dgm:pt modelId="{16111206-6620-4D18-815C-9C9465705051}" type="parTrans" cxnId="{5F042FCC-F62D-4DF0-819F-DB1865AE0284}">
      <dgm:prSet/>
      <dgm:spPr/>
      <dgm:t>
        <a:bodyPr/>
        <a:lstStyle/>
        <a:p>
          <a:endParaRPr lang="en-US"/>
        </a:p>
      </dgm:t>
    </dgm:pt>
    <dgm:pt modelId="{4561DCB3-45AB-4AEC-95B8-38E33B9954EB}" type="sibTrans" cxnId="{5F042FCC-F62D-4DF0-819F-DB1865AE0284}">
      <dgm:prSet phldrT="03" phldr="0"/>
      <dgm:spPr>
        <a:xfrm>
          <a:off x="5446768" y="305548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B4BD1DEE-F5E6-4C31-AC66-031936F6A883}">
      <dgm:prSet/>
      <dgm:spPr>
        <a:xfrm>
          <a:off x="8170047" y="305548"/>
          <a:ext cx="2521555" cy="3025866"/>
        </a:xfrm>
        <a:solidFill>
          <a:srgbClr val="41B93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1B93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FFFFFF"/>
            </a:solidFill>
            <a:latin typeface="Calisto MT"/>
            <a:ea typeface="+mn-ea"/>
            <a:cs typeface="+mn-cs"/>
          </a:endParaRPr>
        </a:p>
      </dgm:t>
    </dgm:pt>
    <dgm:pt modelId="{65BA80AF-63FB-46F8-A0D1-E53FD92558D1}" type="sibTrans" cxnId="{AC7E96C3-1A8E-4334-8E78-168F096A9CB3}">
      <dgm:prSet phldrT="04" phldr="0"/>
      <dgm:spPr>
        <a:xfrm>
          <a:off x="8170047" y="305548"/>
          <a:ext cx="2521555" cy="12103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endParaRPr lang="en-US"/>
        </a:p>
      </dgm:t>
    </dgm:pt>
    <dgm:pt modelId="{A342066E-A081-4CD9-9C6B-015FAB32649A}" type="parTrans" cxnId="{AC7E96C3-1A8E-4334-8E78-168F096A9CB3}">
      <dgm:prSet/>
      <dgm:spPr/>
      <dgm:t>
        <a:bodyPr/>
        <a:lstStyle/>
        <a:p>
          <a:endParaRPr lang="en-US"/>
        </a:p>
      </dgm:t>
    </dgm:pt>
    <dgm:pt modelId="{1C864705-E1D1-469A-A379-EEA0C073586C}" type="pres">
      <dgm:prSet presAssocID="{4FE458C4-392D-4D49-9986-FBC0124659F9}" presName="rootnode" presStyleCnt="0">
        <dgm:presLayoutVars>
          <dgm:chMax/>
          <dgm:chPref/>
          <dgm:dir/>
          <dgm:animLvl val="lvl"/>
        </dgm:presLayoutVars>
      </dgm:prSet>
      <dgm:spPr/>
    </dgm:pt>
    <dgm:pt modelId="{16233786-8E01-4D31-8965-7C327AF1D4A5}" type="pres">
      <dgm:prSet presAssocID="{3186CD8B-C2B2-4E58-B5DA-A0B56CDA18A1}" presName="composite" presStyleCnt="0"/>
      <dgm:spPr/>
    </dgm:pt>
    <dgm:pt modelId="{93EE1088-BE28-42B8-9BAB-73C756709DC6}" type="pres">
      <dgm:prSet presAssocID="{3186CD8B-C2B2-4E58-B5DA-A0B56CDA18A1}" presName="LShape" presStyleLbl="alignNode1" presStyleIdx="0" presStyleCnt="7"/>
      <dgm:spPr/>
    </dgm:pt>
    <dgm:pt modelId="{37C00229-F67C-43F9-B50B-4CFB6EEFBC5B}" type="pres">
      <dgm:prSet presAssocID="{3186CD8B-C2B2-4E58-B5DA-A0B56CDA18A1}" presName="ParentText" presStyleLbl="revTx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174865E9-DFDC-451A-A55D-85CEC1689862}" type="pres">
      <dgm:prSet presAssocID="{3186CD8B-C2B2-4E58-B5DA-A0B56CDA18A1}" presName="Triangle" presStyleLbl="alignNode1" presStyleIdx="1" presStyleCnt="7"/>
      <dgm:spPr/>
    </dgm:pt>
    <dgm:pt modelId="{E64A56D5-DC57-4154-8072-E13705730A65}" type="pres">
      <dgm:prSet presAssocID="{1900EF6A-581C-4312-A84F-20968E497D65}" presName="sibTrans" presStyleCnt="0"/>
      <dgm:spPr/>
    </dgm:pt>
    <dgm:pt modelId="{5A7A1D4D-7E1B-4207-8A0A-229277FDB319}" type="pres">
      <dgm:prSet presAssocID="{1900EF6A-581C-4312-A84F-20968E497D65}" presName="space" presStyleCnt="0"/>
      <dgm:spPr/>
    </dgm:pt>
    <dgm:pt modelId="{B261EA5E-091A-4E36-8F0C-41BB0443F34F}" type="pres">
      <dgm:prSet presAssocID="{197EFBF4-29A1-4C8C-ACE9-EA3AC2781F9B}" presName="composite" presStyleCnt="0"/>
      <dgm:spPr/>
    </dgm:pt>
    <dgm:pt modelId="{BAC64AD2-8644-4677-8679-63D897F8629F}" type="pres">
      <dgm:prSet presAssocID="{197EFBF4-29A1-4C8C-ACE9-EA3AC2781F9B}" presName="LShape" presStyleLbl="alignNode1" presStyleIdx="2" presStyleCnt="7"/>
      <dgm:spPr/>
    </dgm:pt>
    <dgm:pt modelId="{B35A3081-F462-4C47-AC6B-D1FD0D497622}" type="pres">
      <dgm:prSet presAssocID="{197EFBF4-29A1-4C8C-ACE9-EA3AC2781F9B}" presName="ParentText" presStyleLbl="revTx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98499594-8B04-4982-822D-2E6FB4B61660}" type="pres">
      <dgm:prSet presAssocID="{197EFBF4-29A1-4C8C-ACE9-EA3AC2781F9B}" presName="Triangle" presStyleLbl="alignNode1" presStyleIdx="3" presStyleCnt="7"/>
      <dgm:spPr/>
    </dgm:pt>
    <dgm:pt modelId="{5554F67C-71A9-4A43-98B1-8E9679BC90B3}" type="pres">
      <dgm:prSet presAssocID="{213A5219-2687-4489-84C0-96D35342298B}" presName="sibTrans" presStyleCnt="0"/>
      <dgm:spPr/>
    </dgm:pt>
    <dgm:pt modelId="{1D435308-11DD-4D25-AD6E-64DFED4DCB3B}" type="pres">
      <dgm:prSet presAssocID="{213A5219-2687-4489-84C0-96D35342298B}" presName="space" presStyleCnt="0"/>
      <dgm:spPr/>
    </dgm:pt>
    <dgm:pt modelId="{F95D977E-414A-4A8B-B7B6-BFA1F2D3D8EA}" type="pres">
      <dgm:prSet presAssocID="{2A3C24CB-5578-49E2-83EC-FD0B89566EB9}" presName="composite" presStyleCnt="0"/>
      <dgm:spPr/>
    </dgm:pt>
    <dgm:pt modelId="{F520BBDF-D59B-4B48-9F55-A269FF1F6C27}" type="pres">
      <dgm:prSet presAssocID="{2A3C24CB-5578-49E2-83EC-FD0B89566EB9}" presName="LShape" presStyleLbl="alignNode1" presStyleIdx="4" presStyleCnt="7"/>
      <dgm:spPr/>
    </dgm:pt>
    <dgm:pt modelId="{27A9601C-0CFA-429D-B783-5170508AC413}" type="pres">
      <dgm:prSet presAssocID="{2A3C24CB-5578-49E2-83EC-FD0B89566EB9}" presName="ParentText" presStyleLbl="revTx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631F9ADB-D423-4A57-B26C-C219277AAC4F}" type="pres">
      <dgm:prSet presAssocID="{2A3C24CB-5578-49E2-83EC-FD0B89566EB9}" presName="Triangle" presStyleLbl="alignNode1" presStyleIdx="5" presStyleCnt="7"/>
      <dgm:spPr/>
    </dgm:pt>
    <dgm:pt modelId="{646117C3-B859-43A7-AB85-C6B78353D7A1}" type="pres">
      <dgm:prSet presAssocID="{4561DCB3-45AB-4AEC-95B8-38E33B9954EB}" presName="sibTrans" presStyleCnt="0"/>
      <dgm:spPr/>
    </dgm:pt>
    <dgm:pt modelId="{7A8CDFB2-E139-4498-94FC-B347683F2D6A}" type="pres">
      <dgm:prSet presAssocID="{4561DCB3-45AB-4AEC-95B8-38E33B9954EB}" presName="space" presStyleCnt="0"/>
      <dgm:spPr/>
    </dgm:pt>
    <dgm:pt modelId="{EA55A08D-FA1B-4538-AC47-1D9F5CA4175F}" type="pres">
      <dgm:prSet presAssocID="{B4BD1DEE-F5E6-4C31-AC66-031936F6A883}" presName="composite" presStyleCnt="0"/>
      <dgm:spPr/>
    </dgm:pt>
    <dgm:pt modelId="{DA5D33DD-9507-426A-84FF-F29BE9A0CB76}" type="pres">
      <dgm:prSet presAssocID="{B4BD1DEE-F5E6-4C31-AC66-031936F6A883}" presName="LShape" presStyleLbl="alignNode1" presStyleIdx="6" presStyleCnt="7"/>
      <dgm:spPr/>
    </dgm:pt>
    <dgm:pt modelId="{53B3A5EC-23C6-4108-881E-D8986A6BA180}" type="pres">
      <dgm:prSet presAssocID="{B4BD1DEE-F5E6-4C31-AC66-031936F6A883}" presName="ParentText" presStyleLbl="revTx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E9909538-D6B8-4EEA-8C2A-85B3E652745B}" type="presOf" srcId="{3186CD8B-C2B2-4E58-B5DA-A0B56CDA18A1}" destId="{37C00229-F67C-43F9-B50B-4CFB6EEFBC5B}" srcOrd="0" destOrd="0" presId="urn:microsoft.com/office/officeart/2009/3/layout/StepUpProcess"/>
    <dgm:cxn modelId="{22EC823D-04DA-46D8-A262-A6BC0E5F1EBC}" srcId="{4FE458C4-392D-4D49-9986-FBC0124659F9}" destId="{3186CD8B-C2B2-4E58-B5DA-A0B56CDA18A1}" srcOrd="0" destOrd="0" parTransId="{B893A7A2-ED0F-42BF-A4D3-A4D3D0FB512D}" sibTransId="{1900EF6A-581C-4312-A84F-20968E497D65}"/>
    <dgm:cxn modelId="{B207AA76-2283-41E8-826C-68090C57653A}" type="presOf" srcId="{B4BD1DEE-F5E6-4C31-AC66-031936F6A883}" destId="{53B3A5EC-23C6-4108-881E-D8986A6BA180}" srcOrd="0" destOrd="0" presId="urn:microsoft.com/office/officeart/2009/3/layout/StepUpProcess"/>
    <dgm:cxn modelId="{2B756789-03DC-4207-BF3D-62B3F266A1F7}" type="presOf" srcId="{2A3C24CB-5578-49E2-83EC-FD0B89566EB9}" destId="{27A9601C-0CFA-429D-B783-5170508AC413}" srcOrd="0" destOrd="0" presId="urn:microsoft.com/office/officeart/2009/3/layout/StepUpProcess"/>
    <dgm:cxn modelId="{643BC1BD-DA34-4B4B-A35F-0E45E59DE988}" srcId="{4FE458C4-392D-4D49-9986-FBC0124659F9}" destId="{197EFBF4-29A1-4C8C-ACE9-EA3AC2781F9B}" srcOrd="1" destOrd="0" parTransId="{9DC49AFE-0B1B-40E8-99DD-2BD689F4F504}" sibTransId="{213A5219-2687-4489-84C0-96D35342298B}"/>
    <dgm:cxn modelId="{AC7E96C3-1A8E-4334-8E78-168F096A9CB3}" srcId="{4FE458C4-392D-4D49-9986-FBC0124659F9}" destId="{B4BD1DEE-F5E6-4C31-AC66-031936F6A883}" srcOrd="3" destOrd="0" parTransId="{A342066E-A081-4CD9-9C6B-015FAB32649A}" sibTransId="{65BA80AF-63FB-46F8-A0D1-E53FD92558D1}"/>
    <dgm:cxn modelId="{5F042FCC-F62D-4DF0-819F-DB1865AE0284}" srcId="{4FE458C4-392D-4D49-9986-FBC0124659F9}" destId="{2A3C24CB-5578-49E2-83EC-FD0B89566EB9}" srcOrd="2" destOrd="0" parTransId="{16111206-6620-4D18-815C-9C9465705051}" sibTransId="{4561DCB3-45AB-4AEC-95B8-38E33B9954EB}"/>
    <dgm:cxn modelId="{E090BECD-9AB7-4396-A7CB-089CCA3341AF}" type="presOf" srcId="{4FE458C4-392D-4D49-9986-FBC0124659F9}" destId="{1C864705-E1D1-469A-A379-EEA0C073586C}" srcOrd="0" destOrd="0" presId="urn:microsoft.com/office/officeart/2009/3/layout/StepUpProcess"/>
    <dgm:cxn modelId="{FE3ED2F2-A1BF-4D46-8CB9-EDB1B64FA1DA}" type="presOf" srcId="{197EFBF4-29A1-4C8C-ACE9-EA3AC2781F9B}" destId="{B35A3081-F462-4C47-AC6B-D1FD0D497622}" srcOrd="0" destOrd="0" presId="urn:microsoft.com/office/officeart/2009/3/layout/StepUpProcess"/>
    <dgm:cxn modelId="{50B1C8CE-2E38-4E83-9A9F-0E0926BD305F}" type="presParOf" srcId="{1C864705-E1D1-469A-A379-EEA0C073586C}" destId="{16233786-8E01-4D31-8965-7C327AF1D4A5}" srcOrd="0" destOrd="0" presId="urn:microsoft.com/office/officeart/2009/3/layout/StepUpProcess"/>
    <dgm:cxn modelId="{D4008E58-6E72-4060-8EDC-D418986264BC}" type="presParOf" srcId="{16233786-8E01-4D31-8965-7C327AF1D4A5}" destId="{93EE1088-BE28-42B8-9BAB-73C756709DC6}" srcOrd="0" destOrd="0" presId="urn:microsoft.com/office/officeart/2009/3/layout/StepUpProcess"/>
    <dgm:cxn modelId="{FFAA6CE9-48D6-45E9-92CB-543F801AF62A}" type="presParOf" srcId="{16233786-8E01-4D31-8965-7C327AF1D4A5}" destId="{37C00229-F67C-43F9-B50B-4CFB6EEFBC5B}" srcOrd="1" destOrd="0" presId="urn:microsoft.com/office/officeart/2009/3/layout/StepUpProcess"/>
    <dgm:cxn modelId="{30F0885E-2662-4EE9-8361-A39F5CC05B0F}" type="presParOf" srcId="{16233786-8E01-4D31-8965-7C327AF1D4A5}" destId="{174865E9-DFDC-451A-A55D-85CEC1689862}" srcOrd="2" destOrd="0" presId="urn:microsoft.com/office/officeart/2009/3/layout/StepUpProcess"/>
    <dgm:cxn modelId="{6BB60ABC-8E1F-4394-B61D-CE012D0ED250}" type="presParOf" srcId="{1C864705-E1D1-469A-A379-EEA0C073586C}" destId="{E64A56D5-DC57-4154-8072-E13705730A65}" srcOrd="1" destOrd="0" presId="urn:microsoft.com/office/officeart/2009/3/layout/StepUpProcess"/>
    <dgm:cxn modelId="{A1D80B98-9A22-4610-916F-329A03EF17DF}" type="presParOf" srcId="{E64A56D5-DC57-4154-8072-E13705730A65}" destId="{5A7A1D4D-7E1B-4207-8A0A-229277FDB319}" srcOrd="0" destOrd="0" presId="urn:microsoft.com/office/officeart/2009/3/layout/StepUpProcess"/>
    <dgm:cxn modelId="{BE7CF2AB-1EEB-4E63-83E6-4890A0D99195}" type="presParOf" srcId="{1C864705-E1D1-469A-A379-EEA0C073586C}" destId="{B261EA5E-091A-4E36-8F0C-41BB0443F34F}" srcOrd="2" destOrd="0" presId="urn:microsoft.com/office/officeart/2009/3/layout/StepUpProcess"/>
    <dgm:cxn modelId="{ED728BDC-C953-4968-8729-1AC5741B023F}" type="presParOf" srcId="{B261EA5E-091A-4E36-8F0C-41BB0443F34F}" destId="{BAC64AD2-8644-4677-8679-63D897F8629F}" srcOrd="0" destOrd="0" presId="urn:microsoft.com/office/officeart/2009/3/layout/StepUpProcess"/>
    <dgm:cxn modelId="{AC393327-56A9-447F-90C0-F73538CF27D8}" type="presParOf" srcId="{B261EA5E-091A-4E36-8F0C-41BB0443F34F}" destId="{B35A3081-F462-4C47-AC6B-D1FD0D497622}" srcOrd="1" destOrd="0" presId="urn:microsoft.com/office/officeart/2009/3/layout/StepUpProcess"/>
    <dgm:cxn modelId="{0443DF20-7DF1-4ADC-9359-31CB7E676321}" type="presParOf" srcId="{B261EA5E-091A-4E36-8F0C-41BB0443F34F}" destId="{98499594-8B04-4982-822D-2E6FB4B61660}" srcOrd="2" destOrd="0" presId="urn:microsoft.com/office/officeart/2009/3/layout/StepUpProcess"/>
    <dgm:cxn modelId="{78C9B580-44CB-45EB-900B-0ED545825B90}" type="presParOf" srcId="{1C864705-E1D1-469A-A379-EEA0C073586C}" destId="{5554F67C-71A9-4A43-98B1-8E9679BC90B3}" srcOrd="3" destOrd="0" presId="urn:microsoft.com/office/officeart/2009/3/layout/StepUpProcess"/>
    <dgm:cxn modelId="{426CE4BA-1D4D-42F3-B36D-B95F0D4A8286}" type="presParOf" srcId="{5554F67C-71A9-4A43-98B1-8E9679BC90B3}" destId="{1D435308-11DD-4D25-AD6E-64DFED4DCB3B}" srcOrd="0" destOrd="0" presId="urn:microsoft.com/office/officeart/2009/3/layout/StepUpProcess"/>
    <dgm:cxn modelId="{2A063CBE-FD2D-4C96-A0B7-609A2C91145C}" type="presParOf" srcId="{1C864705-E1D1-469A-A379-EEA0C073586C}" destId="{F95D977E-414A-4A8B-B7B6-BFA1F2D3D8EA}" srcOrd="4" destOrd="0" presId="urn:microsoft.com/office/officeart/2009/3/layout/StepUpProcess"/>
    <dgm:cxn modelId="{E355D1BA-31BE-4900-8E5E-D369D3828C7C}" type="presParOf" srcId="{F95D977E-414A-4A8B-B7B6-BFA1F2D3D8EA}" destId="{F520BBDF-D59B-4B48-9F55-A269FF1F6C27}" srcOrd="0" destOrd="0" presId="urn:microsoft.com/office/officeart/2009/3/layout/StepUpProcess"/>
    <dgm:cxn modelId="{397C4726-1DF6-45E9-B25B-10DA339C4560}" type="presParOf" srcId="{F95D977E-414A-4A8B-B7B6-BFA1F2D3D8EA}" destId="{27A9601C-0CFA-429D-B783-5170508AC413}" srcOrd="1" destOrd="0" presId="urn:microsoft.com/office/officeart/2009/3/layout/StepUpProcess"/>
    <dgm:cxn modelId="{A40498CC-33A5-4AC3-9F4F-49FECFF1ABFC}" type="presParOf" srcId="{F95D977E-414A-4A8B-B7B6-BFA1F2D3D8EA}" destId="{631F9ADB-D423-4A57-B26C-C219277AAC4F}" srcOrd="2" destOrd="0" presId="urn:microsoft.com/office/officeart/2009/3/layout/StepUpProcess"/>
    <dgm:cxn modelId="{94545291-AA4D-49BE-8BD5-732A0AF4336F}" type="presParOf" srcId="{1C864705-E1D1-469A-A379-EEA0C073586C}" destId="{646117C3-B859-43A7-AB85-C6B78353D7A1}" srcOrd="5" destOrd="0" presId="urn:microsoft.com/office/officeart/2009/3/layout/StepUpProcess"/>
    <dgm:cxn modelId="{C4057960-4F67-4142-8952-2E7D1C0B9DC2}" type="presParOf" srcId="{646117C3-B859-43A7-AB85-C6B78353D7A1}" destId="{7A8CDFB2-E139-4498-94FC-B347683F2D6A}" srcOrd="0" destOrd="0" presId="urn:microsoft.com/office/officeart/2009/3/layout/StepUpProcess"/>
    <dgm:cxn modelId="{E1640169-30B9-4EC1-A2F9-AA81B60A0E84}" type="presParOf" srcId="{1C864705-E1D1-469A-A379-EEA0C073586C}" destId="{EA55A08D-FA1B-4538-AC47-1D9F5CA4175F}" srcOrd="6" destOrd="0" presId="urn:microsoft.com/office/officeart/2009/3/layout/StepUpProcess"/>
    <dgm:cxn modelId="{F1C04BD6-31CA-4E2D-97C7-00D71239CAB5}" type="presParOf" srcId="{EA55A08D-FA1B-4538-AC47-1D9F5CA4175F}" destId="{DA5D33DD-9507-426A-84FF-F29BE9A0CB76}" srcOrd="0" destOrd="0" presId="urn:microsoft.com/office/officeart/2009/3/layout/StepUpProcess"/>
    <dgm:cxn modelId="{F232CCDF-D966-4258-867B-ECB1F4A760B4}" type="presParOf" srcId="{EA55A08D-FA1B-4538-AC47-1D9F5CA4175F}" destId="{53B3A5EC-23C6-4108-881E-D8986A6BA18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7C4A3-0BFD-4959-ACDD-4BE22149AF82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AB05EE-91E7-4535-BE3D-F452A3C7146A}">
      <dgm:prSet phldrT="[Text]"/>
      <dgm:spPr/>
      <dgm:t>
        <a:bodyPr/>
        <a:lstStyle/>
        <a:p>
          <a:endParaRPr lang="en-US" dirty="0"/>
        </a:p>
      </dgm:t>
    </dgm:pt>
    <dgm:pt modelId="{0284F42B-6A6F-4A84-92A1-E360714C7E77}" type="sibTrans" cxnId="{03B246C1-2767-400E-92E4-2D8860DC3EAC}">
      <dgm:prSet/>
      <dgm:spPr/>
      <dgm:t>
        <a:bodyPr/>
        <a:lstStyle/>
        <a:p>
          <a:endParaRPr lang="en-US"/>
        </a:p>
      </dgm:t>
    </dgm:pt>
    <dgm:pt modelId="{699FFF59-20FC-458E-AA9C-77A1F69B1A85}" type="parTrans" cxnId="{03B246C1-2767-400E-92E4-2D8860DC3EAC}">
      <dgm:prSet/>
      <dgm:spPr/>
      <dgm:t>
        <a:bodyPr/>
        <a:lstStyle/>
        <a:p>
          <a:endParaRPr lang="en-US"/>
        </a:p>
      </dgm:t>
    </dgm:pt>
    <dgm:pt modelId="{ABC4063A-BA3D-4CB8-A1CC-5F0EF045FEFE}" type="pres">
      <dgm:prSet presAssocID="{2107C4A3-0BFD-4959-ACDD-4BE22149AF82}" presName="Name0" presStyleCnt="0">
        <dgm:presLayoutVars>
          <dgm:chMax val="1"/>
          <dgm:chPref val="1"/>
        </dgm:presLayoutVars>
      </dgm:prSet>
      <dgm:spPr/>
    </dgm:pt>
    <dgm:pt modelId="{0D9F4D7E-7DAD-448F-9D8A-901F398F406A}" type="pres">
      <dgm:prSet presAssocID="{D9AB05EE-91E7-4535-BE3D-F452A3C7146A}" presName="Parent" presStyleLbl="node0" presStyleIdx="0" presStyleCnt="1" custScaleX="142060">
        <dgm:presLayoutVars>
          <dgm:chMax val="5"/>
          <dgm:chPref val="5"/>
        </dgm:presLayoutVars>
      </dgm:prSet>
      <dgm:spPr/>
    </dgm:pt>
    <dgm:pt modelId="{3A5A3944-41EC-4E40-B3E6-206E2CEF31B8}" type="pres">
      <dgm:prSet presAssocID="{D9AB05EE-91E7-4535-BE3D-F452A3C7146A}" presName="Accent1" presStyleLbl="node1" presStyleIdx="0" presStyleCnt="6"/>
      <dgm:spPr/>
    </dgm:pt>
    <dgm:pt modelId="{081EAC76-B763-4FBF-92EB-3C0CB8095659}" type="pres">
      <dgm:prSet presAssocID="{D9AB05EE-91E7-4535-BE3D-F452A3C7146A}" presName="Accent2" presStyleLbl="node1" presStyleIdx="1" presStyleCnt="6"/>
      <dgm:spPr/>
    </dgm:pt>
    <dgm:pt modelId="{71298418-D84D-44BA-9CFF-F831B029C532}" type="pres">
      <dgm:prSet presAssocID="{D9AB05EE-91E7-4535-BE3D-F452A3C7146A}" presName="Accent3" presStyleLbl="node1" presStyleIdx="2" presStyleCnt="6"/>
      <dgm:spPr/>
    </dgm:pt>
    <dgm:pt modelId="{0994AED5-5F47-45A6-BB22-8934B3DF11CF}" type="pres">
      <dgm:prSet presAssocID="{D9AB05EE-91E7-4535-BE3D-F452A3C7146A}" presName="Accent4" presStyleLbl="node1" presStyleIdx="3" presStyleCnt="6"/>
      <dgm:spPr/>
    </dgm:pt>
    <dgm:pt modelId="{90BF0913-B761-47DE-A10D-F41113FAE647}" type="pres">
      <dgm:prSet presAssocID="{D9AB05EE-91E7-4535-BE3D-F452A3C7146A}" presName="Accent5" presStyleLbl="node1" presStyleIdx="4" presStyleCnt="6"/>
      <dgm:spPr/>
    </dgm:pt>
    <dgm:pt modelId="{2346CB87-5933-4475-B3B0-BC7F53D17FDB}" type="pres">
      <dgm:prSet presAssocID="{D9AB05EE-91E7-4535-BE3D-F452A3C7146A}" presName="Accent6" presStyleLbl="node1" presStyleIdx="5" presStyleCnt="6"/>
      <dgm:spPr/>
    </dgm:pt>
  </dgm:ptLst>
  <dgm:cxnLst>
    <dgm:cxn modelId="{436F721D-EF70-4A78-87E4-B8EFDFD0575C}" type="presOf" srcId="{D9AB05EE-91E7-4535-BE3D-F452A3C7146A}" destId="{0D9F4D7E-7DAD-448F-9D8A-901F398F406A}" srcOrd="0" destOrd="0" presId="urn:microsoft.com/office/officeart/2009/3/layout/CircleRelationship"/>
    <dgm:cxn modelId="{03B246C1-2767-400E-92E4-2D8860DC3EAC}" srcId="{2107C4A3-0BFD-4959-ACDD-4BE22149AF82}" destId="{D9AB05EE-91E7-4535-BE3D-F452A3C7146A}" srcOrd="0" destOrd="0" parTransId="{699FFF59-20FC-458E-AA9C-77A1F69B1A85}" sibTransId="{0284F42B-6A6F-4A84-92A1-E360714C7E77}"/>
    <dgm:cxn modelId="{546023C3-B2B4-4A53-9DF3-656DDE98CAE3}" type="presOf" srcId="{2107C4A3-0BFD-4959-ACDD-4BE22149AF82}" destId="{ABC4063A-BA3D-4CB8-A1CC-5F0EF045FEFE}" srcOrd="0" destOrd="0" presId="urn:microsoft.com/office/officeart/2009/3/layout/CircleRelationship"/>
    <dgm:cxn modelId="{465D45B1-1822-47F8-9D6B-21309A6216F1}" type="presParOf" srcId="{ABC4063A-BA3D-4CB8-A1CC-5F0EF045FEFE}" destId="{0D9F4D7E-7DAD-448F-9D8A-901F398F406A}" srcOrd="0" destOrd="0" presId="urn:microsoft.com/office/officeart/2009/3/layout/CircleRelationship"/>
    <dgm:cxn modelId="{6AD5172E-3B32-4B0A-ADA5-3B8F265BF1BC}" type="presParOf" srcId="{ABC4063A-BA3D-4CB8-A1CC-5F0EF045FEFE}" destId="{3A5A3944-41EC-4E40-B3E6-206E2CEF31B8}" srcOrd="1" destOrd="0" presId="urn:microsoft.com/office/officeart/2009/3/layout/CircleRelationship"/>
    <dgm:cxn modelId="{F8027E9A-2DD7-4C31-904E-E8A71D9EBA3C}" type="presParOf" srcId="{ABC4063A-BA3D-4CB8-A1CC-5F0EF045FEFE}" destId="{081EAC76-B763-4FBF-92EB-3C0CB8095659}" srcOrd="2" destOrd="0" presId="urn:microsoft.com/office/officeart/2009/3/layout/CircleRelationship"/>
    <dgm:cxn modelId="{3B994346-288D-4EF0-BCB6-36F10D4600D0}" type="presParOf" srcId="{ABC4063A-BA3D-4CB8-A1CC-5F0EF045FEFE}" destId="{71298418-D84D-44BA-9CFF-F831B029C532}" srcOrd="3" destOrd="0" presId="urn:microsoft.com/office/officeart/2009/3/layout/CircleRelationship"/>
    <dgm:cxn modelId="{EBA9B29A-1A87-4330-ADAA-BE3FC886AB1E}" type="presParOf" srcId="{ABC4063A-BA3D-4CB8-A1CC-5F0EF045FEFE}" destId="{0994AED5-5F47-45A6-BB22-8934B3DF11CF}" srcOrd="4" destOrd="0" presId="urn:microsoft.com/office/officeart/2009/3/layout/CircleRelationship"/>
    <dgm:cxn modelId="{4263AAF8-B119-4560-8D17-6A9A3B96F3E4}" type="presParOf" srcId="{ABC4063A-BA3D-4CB8-A1CC-5F0EF045FEFE}" destId="{90BF0913-B761-47DE-A10D-F41113FAE647}" srcOrd="5" destOrd="0" presId="urn:microsoft.com/office/officeart/2009/3/layout/CircleRelationship"/>
    <dgm:cxn modelId="{440F87A6-FE09-49F7-964C-9A536ED85E2A}" type="presParOf" srcId="{ABC4063A-BA3D-4CB8-A1CC-5F0EF045FEFE}" destId="{2346CB87-5933-4475-B3B0-BC7F53D17FDB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F0EA5-ECA9-4DEB-8670-6877A4784929}" type="doc">
      <dgm:prSet loTypeId="urn:microsoft.com/office/officeart/2005/8/layout/hierarchy5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805EEBF-94F7-410E-9459-A363BA8288A3}">
      <dgm:prSet phldrT="[Text]" custT="1"/>
      <dgm:spPr/>
      <dgm:t>
        <a:bodyPr/>
        <a:lstStyle/>
        <a:p>
          <a:endParaRPr lang="en-US" sz="1400" b="1" dirty="0"/>
        </a:p>
      </dgm:t>
    </dgm:pt>
    <dgm:pt modelId="{1A0E03B9-5E89-4586-9048-95DE3D79F3C1}" type="parTrans" cxnId="{03E27545-3F32-4003-B4D2-3F78ABF5EC24}">
      <dgm:prSet/>
      <dgm:spPr/>
      <dgm:t>
        <a:bodyPr/>
        <a:lstStyle/>
        <a:p>
          <a:endParaRPr lang="en-US"/>
        </a:p>
      </dgm:t>
    </dgm:pt>
    <dgm:pt modelId="{393E94CC-3DDC-499A-9D7A-4BC473F200D1}" type="sibTrans" cxnId="{03E27545-3F32-4003-B4D2-3F78ABF5EC24}">
      <dgm:prSet/>
      <dgm:spPr/>
      <dgm:t>
        <a:bodyPr/>
        <a:lstStyle/>
        <a:p>
          <a:endParaRPr lang="en-US"/>
        </a:p>
      </dgm:t>
    </dgm:pt>
    <dgm:pt modelId="{F97FA7EC-F7D2-4BC8-8E1D-D4505A704656}">
      <dgm:prSet phldrT="[Text]"/>
      <dgm:spPr/>
      <dgm:t>
        <a:bodyPr/>
        <a:lstStyle/>
        <a:p>
          <a:endParaRPr lang="en-US" dirty="0"/>
        </a:p>
      </dgm:t>
    </dgm:pt>
    <dgm:pt modelId="{46FAADF0-9679-4637-B62D-4CAAE7995A7B}" type="parTrans" cxnId="{05412338-91F9-48A9-A958-48F5EFD02928}">
      <dgm:prSet/>
      <dgm:spPr/>
      <dgm:t>
        <a:bodyPr/>
        <a:lstStyle/>
        <a:p>
          <a:endParaRPr lang="en-US"/>
        </a:p>
      </dgm:t>
    </dgm:pt>
    <dgm:pt modelId="{569636E2-783A-4C7A-84FA-C3110F75A047}" type="sibTrans" cxnId="{05412338-91F9-48A9-A958-48F5EFD02928}">
      <dgm:prSet/>
      <dgm:spPr/>
      <dgm:t>
        <a:bodyPr/>
        <a:lstStyle/>
        <a:p>
          <a:endParaRPr lang="en-US"/>
        </a:p>
      </dgm:t>
    </dgm:pt>
    <dgm:pt modelId="{6C54098E-06A3-4729-9F0A-1D67A899D076}">
      <dgm:prSet phldrT="[Text]"/>
      <dgm:spPr/>
      <dgm:t>
        <a:bodyPr/>
        <a:lstStyle/>
        <a:p>
          <a:endParaRPr lang="en-US" dirty="0"/>
        </a:p>
      </dgm:t>
    </dgm:pt>
    <dgm:pt modelId="{8E44970C-CD38-4D31-8895-BC7408E1D45E}" type="parTrans" cxnId="{81606D0B-0A3A-4C2B-9EF5-F22A08645AEF}">
      <dgm:prSet/>
      <dgm:spPr/>
      <dgm:t>
        <a:bodyPr/>
        <a:lstStyle/>
        <a:p>
          <a:endParaRPr lang="en-US"/>
        </a:p>
      </dgm:t>
    </dgm:pt>
    <dgm:pt modelId="{7CA2E416-46D7-41BE-ACC8-9BF6AC2BED68}" type="sibTrans" cxnId="{81606D0B-0A3A-4C2B-9EF5-F22A08645AEF}">
      <dgm:prSet/>
      <dgm:spPr/>
      <dgm:t>
        <a:bodyPr/>
        <a:lstStyle/>
        <a:p>
          <a:endParaRPr lang="en-US"/>
        </a:p>
      </dgm:t>
    </dgm:pt>
    <dgm:pt modelId="{5D9D9229-56D8-4540-822D-04F17D060BDD}">
      <dgm:prSet phldrT="[Text]"/>
      <dgm:spPr/>
      <dgm:t>
        <a:bodyPr/>
        <a:lstStyle/>
        <a:p>
          <a:endParaRPr lang="en-US" dirty="0"/>
        </a:p>
      </dgm:t>
    </dgm:pt>
    <dgm:pt modelId="{8C7F42F5-0741-42AD-870C-2DE446909056}" type="parTrans" cxnId="{F2EC01B1-E7DA-4239-A320-13EC636DECE2}">
      <dgm:prSet/>
      <dgm:spPr/>
      <dgm:t>
        <a:bodyPr/>
        <a:lstStyle/>
        <a:p>
          <a:endParaRPr lang="en-US"/>
        </a:p>
      </dgm:t>
    </dgm:pt>
    <dgm:pt modelId="{5753762D-8864-41B6-B4FB-A9C855108025}" type="sibTrans" cxnId="{F2EC01B1-E7DA-4239-A320-13EC636DECE2}">
      <dgm:prSet/>
      <dgm:spPr/>
      <dgm:t>
        <a:bodyPr/>
        <a:lstStyle/>
        <a:p>
          <a:endParaRPr lang="en-US"/>
        </a:p>
      </dgm:t>
    </dgm:pt>
    <dgm:pt modelId="{F7D76850-71EA-453D-B1AC-C9F9F541A969}">
      <dgm:prSet phldrT="[Text]"/>
      <dgm:spPr/>
      <dgm:t>
        <a:bodyPr/>
        <a:lstStyle/>
        <a:p>
          <a:endParaRPr lang="en-US" dirty="0"/>
        </a:p>
      </dgm:t>
    </dgm:pt>
    <dgm:pt modelId="{A706CD48-0D19-4ADA-B63A-3420CB89E674}" type="parTrans" cxnId="{E03387CB-4F35-4B8C-952E-572417CED0D5}">
      <dgm:prSet/>
      <dgm:spPr/>
      <dgm:t>
        <a:bodyPr/>
        <a:lstStyle/>
        <a:p>
          <a:endParaRPr lang="en-US"/>
        </a:p>
      </dgm:t>
    </dgm:pt>
    <dgm:pt modelId="{1DE35825-661C-46B5-B25B-DFA4DFE07EA5}" type="sibTrans" cxnId="{E03387CB-4F35-4B8C-952E-572417CED0D5}">
      <dgm:prSet/>
      <dgm:spPr/>
      <dgm:t>
        <a:bodyPr/>
        <a:lstStyle/>
        <a:p>
          <a:endParaRPr lang="en-US"/>
        </a:p>
      </dgm:t>
    </dgm:pt>
    <dgm:pt modelId="{9CEA4716-33A9-43B7-A064-BC9DC944F828}">
      <dgm:prSet phldrT="[Text]"/>
      <dgm:spPr/>
      <dgm:t>
        <a:bodyPr/>
        <a:lstStyle/>
        <a:p>
          <a:endParaRPr lang="en-US" dirty="0"/>
        </a:p>
      </dgm:t>
    </dgm:pt>
    <dgm:pt modelId="{AB1F15E9-DD41-4228-877C-5766BE1EDD18}" type="parTrans" cxnId="{51CCD77A-E41D-4974-8C52-B642C4F82443}">
      <dgm:prSet/>
      <dgm:spPr/>
      <dgm:t>
        <a:bodyPr/>
        <a:lstStyle/>
        <a:p>
          <a:endParaRPr lang="en-US"/>
        </a:p>
      </dgm:t>
    </dgm:pt>
    <dgm:pt modelId="{1F0337DB-CBE5-4466-8FE7-51D3308F0FD7}" type="sibTrans" cxnId="{51CCD77A-E41D-4974-8C52-B642C4F82443}">
      <dgm:prSet/>
      <dgm:spPr/>
      <dgm:t>
        <a:bodyPr/>
        <a:lstStyle/>
        <a:p>
          <a:endParaRPr lang="en-US"/>
        </a:p>
      </dgm:t>
    </dgm:pt>
    <dgm:pt modelId="{8D2C3819-A39A-400F-8196-6F68F1761A03}">
      <dgm:prSet custT="1"/>
      <dgm:spPr/>
      <dgm:t>
        <a:bodyPr/>
        <a:lstStyle/>
        <a:p>
          <a:endParaRPr lang="en-US" sz="1600" dirty="0"/>
        </a:p>
      </dgm:t>
    </dgm:pt>
    <dgm:pt modelId="{34EBA7A9-FE8D-46C0-9DD4-A228AB9355A0}" type="parTrans" cxnId="{991F04B3-1751-4E72-A063-D6FDEF5024ED}">
      <dgm:prSet/>
      <dgm:spPr/>
      <dgm:t>
        <a:bodyPr/>
        <a:lstStyle/>
        <a:p>
          <a:endParaRPr lang="en-US"/>
        </a:p>
      </dgm:t>
    </dgm:pt>
    <dgm:pt modelId="{575AB130-697F-4346-A4B6-922A10C4170B}" type="sibTrans" cxnId="{991F04B3-1751-4E72-A063-D6FDEF5024ED}">
      <dgm:prSet/>
      <dgm:spPr/>
      <dgm:t>
        <a:bodyPr/>
        <a:lstStyle/>
        <a:p>
          <a:endParaRPr lang="en-US"/>
        </a:p>
      </dgm:t>
    </dgm:pt>
    <dgm:pt modelId="{335DCB7E-03BC-4217-9336-32D1A7333B56}">
      <dgm:prSet phldrT="[Text]"/>
      <dgm:spPr/>
      <dgm:t>
        <a:bodyPr/>
        <a:lstStyle/>
        <a:p>
          <a:endParaRPr lang="en-US" dirty="0"/>
        </a:p>
      </dgm:t>
    </dgm:pt>
    <dgm:pt modelId="{EA62964B-3074-40E4-B713-BCFF51CA47DC}" type="parTrans" cxnId="{7CAD6AD7-9685-4724-ADC7-287F6E6135E0}">
      <dgm:prSet/>
      <dgm:spPr/>
      <dgm:t>
        <a:bodyPr/>
        <a:lstStyle/>
        <a:p>
          <a:endParaRPr lang="en-US"/>
        </a:p>
      </dgm:t>
    </dgm:pt>
    <dgm:pt modelId="{13749936-0BEB-48C5-A1FF-782A72FC869B}" type="sibTrans" cxnId="{7CAD6AD7-9685-4724-ADC7-287F6E6135E0}">
      <dgm:prSet/>
      <dgm:spPr/>
      <dgm:t>
        <a:bodyPr/>
        <a:lstStyle/>
        <a:p>
          <a:endParaRPr lang="en-US"/>
        </a:p>
      </dgm:t>
    </dgm:pt>
    <dgm:pt modelId="{14175D13-B118-403E-9839-2AC879290C0D}">
      <dgm:prSet custT="1"/>
      <dgm:spPr/>
      <dgm:t>
        <a:bodyPr/>
        <a:lstStyle/>
        <a:p>
          <a:endParaRPr lang="en-US" sz="1600" dirty="0"/>
        </a:p>
      </dgm:t>
    </dgm:pt>
    <dgm:pt modelId="{43331D2B-76F5-4FA9-BCD8-9C9FC354A2F7}" type="parTrans" cxnId="{351F45ED-4197-4F58-B60C-C040BBD22A5F}">
      <dgm:prSet/>
      <dgm:spPr/>
      <dgm:t>
        <a:bodyPr/>
        <a:lstStyle/>
        <a:p>
          <a:endParaRPr lang="en-US"/>
        </a:p>
      </dgm:t>
    </dgm:pt>
    <dgm:pt modelId="{5E7B6E97-B7D2-4AB0-99DC-B9C05D492BD8}" type="sibTrans" cxnId="{351F45ED-4197-4F58-B60C-C040BBD22A5F}">
      <dgm:prSet/>
      <dgm:spPr/>
      <dgm:t>
        <a:bodyPr/>
        <a:lstStyle/>
        <a:p>
          <a:endParaRPr lang="en-US"/>
        </a:p>
      </dgm:t>
    </dgm:pt>
    <dgm:pt modelId="{AA612424-0C53-42D8-9C39-03B606316948}" type="pres">
      <dgm:prSet presAssocID="{1C7F0EA5-ECA9-4DEB-8670-6877A4784929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3B0CB01B-7988-4923-B59F-DD227D61ACC9}" type="pres">
      <dgm:prSet presAssocID="{1C7F0EA5-ECA9-4DEB-8670-6877A4784929}" presName="hierFlow" presStyleCnt="0"/>
      <dgm:spPr/>
    </dgm:pt>
    <dgm:pt modelId="{3A2E6EF6-3E90-4D52-964B-7493B00B01FE}" type="pres">
      <dgm:prSet presAssocID="{1C7F0EA5-ECA9-4DEB-8670-6877A478492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35D9CD0-A598-4899-9DB4-7DBD727055B0}" type="pres">
      <dgm:prSet presAssocID="{C805EEBF-94F7-410E-9459-A363BA8288A3}" presName="Name17" presStyleCnt="0"/>
      <dgm:spPr/>
    </dgm:pt>
    <dgm:pt modelId="{A79077AA-A947-4307-A532-0C7ECC8DCB77}" type="pres">
      <dgm:prSet presAssocID="{C805EEBF-94F7-410E-9459-A363BA8288A3}" presName="level1Shape" presStyleLbl="node0" presStyleIdx="0" presStyleCnt="1" custScaleX="200818" custScaleY="331776">
        <dgm:presLayoutVars>
          <dgm:chPref val="3"/>
        </dgm:presLayoutVars>
      </dgm:prSet>
      <dgm:spPr/>
    </dgm:pt>
    <dgm:pt modelId="{75FED16A-1AB3-41D7-BF47-BC0B541B85D5}" type="pres">
      <dgm:prSet presAssocID="{C805EEBF-94F7-410E-9459-A363BA8288A3}" presName="hierChild2" presStyleCnt="0"/>
      <dgm:spPr/>
    </dgm:pt>
    <dgm:pt modelId="{7B0F67AC-52A0-484D-A786-4D8E0963C40E}" type="pres">
      <dgm:prSet presAssocID="{46FAADF0-9679-4637-B62D-4CAAE7995A7B}" presName="Name25" presStyleLbl="parChTrans1D2" presStyleIdx="0" presStyleCnt="6"/>
      <dgm:spPr/>
    </dgm:pt>
    <dgm:pt modelId="{A339C219-3FEE-460E-B66F-88A626FDDAD1}" type="pres">
      <dgm:prSet presAssocID="{46FAADF0-9679-4637-B62D-4CAAE7995A7B}" presName="connTx" presStyleLbl="parChTrans1D2" presStyleIdx="0" presStyleCnt="6"/>
      <dgm:spPr/>
    </dgm:pt>
    <dgm:pt modelId="{BAF0BAFF-2B11-4A04-89EF-AB640F7A363D}" type="pres">
      <dgm:prSet presAssocID="{F97FA7EC-F7D2-4BC8-8E1D-D4505A704656}" presName="Name30" presStyleCnt="0"/>
      <dgm:spPr/>
    </dgm:pt>
    <dgm:pt modelId="{5A575D19-195E-4DC6-9AD6-BAD518BCD800}" type="pres">
      <dgm:prSet presAssocID="{F97FA7EC-F7D2-4BC8-8E1D-D4505A704656}" presName="level2Shape" presStyleLbl="node2" presStyleIdx="0" presStyleCnt="6" custScaleX="356539" custScaleY="169001"/>
      <dgm:spPr/>
    </dgm:pt>
    <dgm:pt modelId="{87951E5B-8255-45B3-B308-2CD92FA75329}" type="pres">
      <dgm:prSet presAssocID="{F97FA7EC-F7D2-4BC8-8E1D-D4505A704656}" presName="hierChild3" presStyleCnt="0"/>
      <dgm:spPr/>
    </dgm:pt>
    <dgm:pt modelId="{C63EBE81-A0C4-4ED0-8A57-80505ED0263D}" type="pres">
      <dgm:prSet presAssocID="{8E44970C-CD38-4D31-8895-BC7408E1D45E}" presName="Name25" presStyleLbl="parChTrans1D2" presStyleIdx="1" presStyleCnt="6"/>
      <dgm:spPr/>
    </dgm:pt>
    <dgm:pt modelId="{66F87FFC-0CCA-4941-840C-E180D5EAFB90}" type="pres">
      <dgm:prSet presAssocID="{8E44970C-CD38-4D31-8895-BC7408E1D45E}" presName="connTx" presStyleLbl="parChTrans1D2" presStyleIdx="1" presStyleCnt="6"/>
      <dgm:spPr/>
    </dgm:pt>
    <dgm:pt modelId="{DB3AE97E-E1EC-405A-BEA3-90F6481024B9}" type="pres">
      <dgm:prSet presAssocID="{6C54098E-06A3-4729-9F0A-1D67A899D076}" presName="Name30" presStyleCnt="0"/>
      <dgm:spPr/>
    </dgm:pt>
    <dgm:pt modelId="{4CBB3D76-210D-48E4-BCE4-9C8C0D665706}" type="pres">
      <dgm:prSet presAssocID="{6C54098E-06A3-4729-9F0A-1D67A899D076}" presName="level2Shape" presStyleLbl="node2" presStyleIdx="1" presStyleCnt="6" custScaleX="430480"/>
      <dgm:spPr/>
    </dgm:pt>
    <dgm:pt modelId="{3E9364A3-15AF-4D02-BF93-3882F8B2EAA8}" type="pres">
      <dgm:prSet presAssocID="{6C54098E-06A3-4729-9F0A-1D67A899D076}" presName="hierChild3" presStyleCnt="0"/>
      <dgm:spPr/>
    </dgm:pt>
    <dgm:pt modelId="{F19C071A-7FFC-4AFB-ABF2-8AD8DFA46D43}" type="pres">
      <dgm:prSet presAssocID="{8C7F42F5-0741-42AD-870C-2DE446909056}" presName="Name25" presStyleLbl="parChTrans1D2" presStyleIdx="2" presStyleCnt="6"/>
      <dgm:spPr/>
    </dgm:pt>
    <dgm:pt modelId="{6A4B888A-6017-4129-BDCD-0DC92BCDCB7E}" type="pres">
      <dgm:prSet presAssocID="{8C7F42F5-0741-42AD-870C-2DE446909056}" presName="connTx" presStyleLbl="parChTrans1D2" presStyleIdx="2" presStyleCnt="6"/>
      <dgm:spPr/>
    </dgm:pt>
    <dgm:pt modelId="{A63537EC-53DD-4925-BC4D-60F30D3B3547}" type="pres">
      <dgm:prSet presAssocID="{5D9D9229-56D8-4540-822D-04F17D060BDD}" presName="Name30" presStyleCnt="0"/>
      <dgm:spPr/>
    </dgm:pt>
    <dgm:pt modelId="{4BCA62B0-6B80-4C0F-8BC5-DB4D04636D51}" type="pres">
      <dgm:prSet presAssocID="{5D9D9229-56D8-4540-822D-04F17D060BDD}" presName="level2Shape" presStyleLbl="node2" presStyleIdx="2" presStyleCnt="6" custScaleX="221217"/>
      <dgm:spPr/>
    </dgm:pt>
    <dgm:pt modelId="{5C6A779C-CF04-4EE4-8B93-519D731DA491}" type="pres">
      <dgm:prSet presAssocID="{5D9D9229-56D8-4540-822D-04F17D060BDD}" presName="hierChild3" presStyleCnt="0"/>
      <dgm:spPr/>
    </dgm:pt>
    <dgm:pt modelId="{6DCF0646-15F4-4E05-85F0-50326968227E}" type="pres">
      <dgm:prSet presAssocID="{A706CD48-0D19-4ADA-B63A-3420CB89E674}" presName="Name25" presStyleLbl="parChTrans1D2" presStyleIdx="3" presStyleCnt="6"/>
      <dgm:spPr/>
    </dgm:pt>
    <dgm:pt modelId="{73585D1B-E582-4CED-B97C-A95CA22FA6E0}" type="pres">
      <dgm:prSet presAssocID="{A706CD48-0D19-4ADA-B63A-3420CB89E674}" presName="connTx" presStyleLbl="parChTrans1D2" presStyleIdx="3" presStyleCnt="6"/>
      <dgm:spPr/>
    </dgm:pt>
    <dgm:pt modelId="{27AE78EA-2537-4E1E-906D-1B7222AD0AF7}" type="pres">
      <dgm:prSet presAssocID="{F7D76850-71EA-453D-B1AC-C9F9F541A969}" presName="Name30" presStyleCnt="0"/>
      <dgm:spPr/>
    </dgm:pt>
    <dgm:pt modelId="{A152792D-B33A-4D58-8AA3-9A0F707B81F8}" type="pres">
      <dgm:prSet presAssocID="{F7D76850-71EA-453D-B1AC-C9F9F541A969}" presName="level2Shape" presStyleLbl="node2" presStyleIdx="3" presStyleCnt="6" custScaleX="853230" custScaleY="199826" custLinFactNeighborX="7703" custLinFactNeighborY="2705"/>
      <dgm:spPr/>
    </dgm:pt>
    <dgm:pt modelId="{779B57BF-0A42-4A68-9949-842A577519A1}" type="pres">
      <dgm:prSet presAssocID="{F7D76850-71EA-453D-B1AC-C9F9F541A969}" presName="hierChild3" presStyleCnt="0"/>
      <dgm:spPr/>
    </dgm:pt>
    <dgm:pt modelId="{5A984BEB-7102-4129-9FF5-841768E81088}" type="pres">
      <dgm:prSet presAssocID="{EA62964B-3074-40E4-B713-BCFF51CA47DC}" presName="Name25" presStyleLbl="parChTrans1D2" presStyleIdx="4" presStyleCnt="6"/>
      <dgm:spPr/>
    </dgm:pt>
    <dgm:pt modelId="{43AFF04D-D0E6-45A7-8214-7CBA37200CD2}" type="pres">
      <dgm:prSet presAssocID="{EA62964B-3074-40E4-B713-BCFF51CA47DC}" presName="connTx" presStyleLbl="parChTrans1D2" presStyleIdx="4" presStyleCnt="6"/>
      <dgm:spPr/>
    </dgm:pt>
    <dgm:pt modelId="{D68EF0C9-3878-47F6-975A-E1746C62E1EF}" type="pres">
      <dgm:prSet presAssocID="{335DCB7E-03BC-4217-9336-32D1A7333B56}" presName="Name30" presStyleCnt="0"/>
      <dgm:spPr/>
    </dgm:pt>
    <dgm:pt modelId="{D6EF116C-8ECD-4A17-8A96-71D295C86E4E}" type="pres">
      <dgm:prSet presAssocID="{335DCB7E-03BC-4217-9336-32D1A7333B56}" presName="level2Shape" presStyleLbl="node2" presStyleIdx="4" presStyleCnt="6" custScaleX="130517" custScaleY="179470"/>
      <dgm:spPr/>
    </dgm:pt>
    <dgm:pt modelId="{3659EB80-ED4A-4543-BB37-3A3C164FF0D6}" type="pres">
      <dgm:prSet presAssocID="{335DCB7E-03BC-4217-9336-32D1A7333B56}" presName="hierChild3" presStyleCnt="0"/>
      <dgm:spPr/>
    </dgm:pt>
    <dgm:pt modelId="{5903B14A-AF27-4D30-A194-53F4C20F92C3}" type="pres">
      <dgm:prSet presAssocID="{43331D2B-76F5-4FA9-BCD8-9C9FC354A2F7}" presName="Name25" presStyleLbl="parChTrans1D3" presStyleIdx="0" presStyleCnt="2"/>
      <dgm:spPr/>
    </dgm:pt>
    <dgm:pt modelId="{2584EAC6-6CB9-416C-9672-336285117409}" type="pres">
      <dgm:prSet presAssocID="{43331D2B-76F5-4FA9-BCD8-9C9FC354A2F7}" presName="connTx" presStyleLbl="parChTrans1D3" presStyleIdx="0" presStyleCnt="2"/>
      <dgm:spPr/>
    </dgm:pt>
    <dgm:pt modelId="{181AEEB1-D223-432D-9FAF-54EAAC8EDE71}" type="pres">
      <dgm:prSet presAssocID="{14175D13-B118-403E-9839-2AC879290C0D}" presName="Name30" presStyleCnt="0"/>
      <dgm:spPr/>
    </dgm:pt>
    <dgm:pt modelId="{F5141F59-7B2E-4F2A-B8A1-5E930757E55B}" type="pres">
      <dgm:prSet presAssocID="{14175D13-B118-403E-9839-2AC879290C0D}" presName="level2Shape" presStyleLbl="node3" presStyleIdx="0" presStyleCnt="2" custScaleX="693405" custScaleY="235127" custLinFactNeighborX="-1425" custLinFactNeighborY="4977"/>
      <dgm:spPr/>
    </dgm:pt>
    <dgm:pt modelId="{9515984C-0DCC-4733-8817-BE4B7BF09638}" type="pres">
      <dgm:prSet presAssocID="{14175D13-B118-403E-9839-2AC879290C0D}" presName="hierChild3" presStyleCnt="0"/>
      <dgm:spPr/>
    </dgm:pt>
    <dgm:pt modelId="{7232C5F2-A000-41C2-B5D2-D6175273217B}" type="pres">
      <dgm:prSet presAssocID="{AB1F15E9-DD41-4228-877C-5766BE1EDD18}" presName="Name25" presStyleLbl="parChTrans1D2" presStyleIdx="5" presStyleCnt="6"/>
      <dgm:spPr/>
    </dgm:pt>
    <dgm:pt modelId="{51B95F66-21FC-4C49-A0E2-A5D0F5F074E1}" type="pres">
      <dgm:prSet presAssocID="{AB1F15E9-DD41-4228-877C-5766BE1EDD18}" presName="connTx" presStyleLbl="parChTrans1D2" presStyleIdx="5" presStyleCnt="6"/>
      <dgm:spPr/>
    </dgm:pt>
    <dgm:pt modelId="{5EBF6182-3B9B-4C16-BD44-4F676E631333}" type="pres">
      <dgm:prSet presAssocID="{9CEA4716-33A9-43B7-A064-BC9DC944F828}" presName="Name30" presStyleCnt="0"/>
      <dgm:spPr/>
    </dgm:pt>
    <dgm:pt modelId="{1A73AD25-2D50-412A-9794-F9388BA315D6}" type="pres">
      <dgm:prSet presAssocID="{9CEA4716-33A9-43B7-A064-BC9DC944F828}" presName="level2Shape" presStyleLbl="node2" presStyleIdx="5" presStyleCnt="6" custScaleX="125661"/>
      <dgm:spPr/>
    </dgm:pt>
    <dgm:pt modelId="{A6B39208-6ED0-49A1-B34F-9D953FF6E46E}" type="pres">
      <dgm:prSet presAssocID="{9CEA4716-33A9-43B7-A064-BC9DC944F828}" presName="hierChild3" presStyleCnt="0"/>
      <dgm:spPr/>
    </dgm:pt>
    <dgm:pt modelId="{CD8DEF1E-7EDE-4BF7-8390-6DA5D1FE1874}" type="pres">
      <dgm:prSet presAssocID="{34EBA7A9-FE8D-46C0-9DD4-A228AB9355A0}" presName="Name25" presStyleLbl="parChTrans1D3" presStyleIdx="1" presStyleCnt="2"/>
      <dgm:spPr/>
    </dgm:pt>
    <dgm:pt modelId="{AE872E75-04A7-4126-93CF-96D1F689F850}" type="pres">
      <dgm:prSet presAssocID="{34EBA7A9-FE8D-46C0-9DD4-A228AB9355A0}" presName="connTx" presStyleLbl="parChTrans1D3" presStyleIdx="1" presStyleCnt="2"/>
      <dgm:spPr/>
    </dgm:pt>
    <dgm:pt modelId="{AE6A6298-C030-4C36-931A-EFFBFF75619D}" type="pres">
      <dgm:prSet presAssocID="{8D2C3819-A39A-400F-8196-6F68F1761A03}" presName="Name30" presStyleCnt="0"/>
      <dgm:spPr/>
    </dgm:pt>
    <dgm:pt modelId="{123F2910-28CC-4626-95D9-21B119777E37}" type="pres">
      <dgm:prSet presAssocID="{8D2C3819-A39A-400F-8196-6F68F1761A03}" presName="level2Shape" presStyleLbl="node3" presStyleIdx="1" presStyleCnt="2" custScaleX="690975" custScaleY="155414"/>
      <dgm:spPr/>
    </dgm:pt>
    <dgm:pt modelId="{D34CC6D4-A779-41BB-A113-899CA132D0E4}" type="pres">
      <dgm:prSet presAssocID="{8D2C3819-A39A-400F-8196-6F68F1761A03}" presName="hierChild3" presStyleCnt="0"/>
      <dgm:spPr/>
    </dgm:pt>
    <dgm:pt modelId="{E9C37609-8E97-4D67-9E13-B658214C7C47}" type="pres">
      <dgm:prSet presAssocID="{1C7F0EA5-ECA9-4DEB-8670-6877A4784929}" presName="bgShapesFlow" presStyleCnt="0"/>
      <dgm:spPr/>
    </dgm:pt>
  </dgm:ptLst>
  <dgm:cxnLst>
    <dgm:cxn modelId="{127BAB06-5462-4861-9C17-3AA5232CFFFD}" type="presOf" srcId="{6C54098E-06A3-4729-9F0A-1D67A899D076}" destId="{4CBB3D76-210D-48E4-BCE4-9C8C0D665706}" srcOrd="0" destOrd="0" presId="urn:microsoft.com/office/officeart/2005/8/layout/hierarchy5"/>
    <dgm:cxn modelId="{67DD8B09-1371-489E-85D5-774623863705}" type="presOf" srcId="{43331D2B-76F5-4FA9-BCD8-9C9FC354A2F7}" destId="{2584EAC6-6CB9-416C-9672-336285117409}" srcOrd="1" destOrd="0" presId="urn:microsoft.com/office/officeart/2005/8/layout/hierarchy5"/>
    <dgm:cxn modelId="{81606D0B-0A3A-4C2B-9EF5-F22A08645AEF}" srcId="{C805EEBF-94F7-410E-9459-A363BA8288A3}" destId="{6C54098E-06A3-4729-9F0A-1D67A899D076}" srcOrd="1" destOrd="0" parTransId="{8E44970C-CD38-4D31-8895-BC7408E1D45E}" sibTransId="{7CA2E416-46D7-41BE-ACC8-9BF6AC2BED68}"/>
    <dgm:cxn modelId="{FD0E750D-2842-4E9C-9745-B02AC6DAB7ED}" type="presOf" srcId="{14175D13-B118-403E-9839-2AC879290C0D}" destId="{F5141F59-7B2E-4F2A-B8A1-5E930757E55B}" srcOrd="0" destOrd="0" presId="urn:microsoft.com/office/officeart/2005/8/layout/hierarchy5"/>
    <dgm:cxn modelId="{BAFE110E-8CC4-4C0B-BD38-5BA1E31933A3}" type="presOf" srcId="{34EBA7A9-FE8D-46C0-9DD4-A228AB9355A0}" destId="{CD8DEF1E-7EDE-4BF7-8390-6DA5D1FE1874}" srcOrd="0" destOrd="0" presId="urn:microsoft.com/office/officeart/2005/8/layout/hierarchy5"/>
    <dgm:cxn modelId="{7080A019-96AA-4A28-84F9-21A9C690E597}" type="presOf" srcId="{AB1F15E9-DD41-4228-877C-5766BE1EDD18}" destId="{7232C5F2-A000-41C2-B5D2-D6175273217B}" srcOrd="0" destOrd="0" presId="urn:microsoft.com/office/officeart/2005/8/layout/hierarchy5"/>
    <dgm:cxn modelId="{CE2EF026-785C-41D0-87E3-A8A2692DBEFB}" type="presOf" srcId="{8C7F42F5-0741-42AD-870C-2DE446909056}" destId="{6A4B888A-6017-4129-BDCD-0DC92BCDCB7E}" srcOrd="1" destOrd="0" presId="urn:microsoft.com/office/officeart/2005/8/layout/hierarchy5"/>
    <dgm:cxn modelId="{DD7FC529-B899-4CD1-A64D-86EE57541D85}" type="presOf" srcId="{8D2C3819-A39A-400F-8196-6F68F1761A03}" destId="{123F2910-28CC-4626-95D9-21B119777E37}" srcOrd="0" destOrd="0" presId="urn:microsoft.com/office/officeart/2005/8/layout/hierarchy5"/>
    <dgm:cxn modelId="{7812EB29-D075-46B9-933E-0190D37B69DC}" type="presOf" srcId="{8E44970C-CD38-4D31-8895-BC7408E1D45E}" destId="{C63EBE81-A0C4-4ED0-8A57-80505ED0263D}" srcOrd="0" destOrd="0" presId="urn:microsoft.com/office/officeart/2005/8/layout/hierarchy5"/>
    <dgm:cxn modelId="{DC18B131-E6CA-45FF-8822-38C540B18ADD}" type="presOf" srcId="{C805EEBF-94F7-410E-9459-A363BA8288A3}" destId="{A79077AA-A947-4307-A532-0C7ECC8DCB77}" srcOrd="0" destOrd="0" presId="urn:microsoft.com/office/officeart/2005/8/layout/hierarchy5"/>
    <dgm:cxn modelId="{05412338-91F9-48A9-A958-48F5EFD02928}" srcId="{C805EEBF-94F7-410E-9459-A363BA8288A3}" destId="{F97FA7EC-F7D2-4BC8-8E1D-D4505A704656}" srcOrd="0" destOrd="0" parTransId="{46FAADF0-9679-4637-B62D-4CAAE7995A7B}" sibTransId="{569636E2-783A-4C7A-84FA-C3110F75A047}"/>
    <dgm:cxn modelId="{456F6D3A-787A-475D-9C98-81EF2C96327D}" type="presOf" srcId="{46FAADF0-9679-4637-B62D-4CAAE7995A7B}" destId="{A339C219-3FEE-460E-B66F-88A626FDDAD1}" srcOrd="1" destOrd="0" presId="urn:microsoft.com/office/officeart/2005/8/layout/hierarchy5"/>
    <dgm:cxn modelId="{5A6D953A-567B-4FF8-92AB-3F102E582453}" type="presOf" srcId="{EA62964B-3074-40E4-B713-BCFF51CA47DC}" destId="{5A984BEB-7102-4129-9FF5-841768E81088}" srcOrd="0" destOrd="0" presId="urn:microsoft.com/office/officeart/2005/8/layout/hierarchy5"/>
    <dgm:cxn modelId="{96B70F3E-71CE-4E8D-BE10-FADEB3C83E19}" type="presOf" srcId="{335DCB7E-03BC-4217-9336-32D1A7333B56}" destId="{D6EF116C-8ECD-4A17-8A96-71D295C86E4E}" srcOrd="0" destOrd="0" presId="urn:microsoft.com/office/officeart/2005/8/layout/hierarchy5"/>
    <dgm:cxn modelId="{D61F1141-3800-4096-BCE7-65F8805FD2E2}" type="presOf" srcId="{F97FA7EC-F7D2-4BC8-8E1D-D4505A704656}" destId="{5A575D19-195E-4DC6-9AD6-BAD518BCD800}" srcOrd="0" destOrd="0" presId="urn:microsoft.com/office/officeart/2005/8/layout/hierarchy5"/>
    <dgm:cxn modelId="{BE547C61-9887-4952-BE5C-96C234442E75}" type="presOf" srcId="{A706CD48-0D19-4ADA-B63A-3420CB89E674}" destId="{6DCF0646-15F4-4E05-85F0-50326968227E}" srcOrd="0" destOrd="0" presId="urn:microsoft.com/office/officeart/2005/8/layout/hierarchy5"/>
    <dgm:cxn modelId="{86FBC461-0660-4ADB-833D-FCCBC8D33B3B}" type="presOf" srcId="{34EBA7A9-FE8D-46C0-9DD4-A228AB9355A0}" destId="{AE872E75-04A7-4126-93CF-96D1F689F850}" srcOrd="1" destOrd="0" presId="urn:microsoft.com/office/officeart/2005/8/layout/hierarchy5"/>
    <dgm:cxn modelId="{03E27545-3F32-4003-B4D2-3F78ABF5EC24}" srcId="{1C7F0EA5-ECA9-4DEB-8670-6877A4784929}" destId="{C805EEBF-94F7-410E-9459-A363BA8288A3}" srcOrd="0" destOrd="0" parTransId="{1A0E03B9-5E89-4586-9048-95DE3D79F3C1}" sibTransId="{393E94CC-3DDC-499A-9D7A-4BC473F200D1}"/>
    <dgm:cxn modelId="{6AA8A66C-9DC9-424A-AB69-A4C0B0E9D360}" type="presOf" srcId="{46FAADF0-9679-4637-B62D-4CAAE7995A7B}" destId="{7B0F67AC-52A0-484D-A786-4D8E0963C40E}" srcOrd="0" destOrd="0" presId="urn:microsoft.com/office/officeart/2005/8/layout/hierarchy5"/>
    <dgm:cxn modelId="{BC7C0D4E-9414-4A9D-A305-9899AAC30A62}" type="presOf" srcId="{F7D76850-71EA-453D-B1AC-C9F9F541A969}" destId="{A152792D-B33A-4D58-8AA3-9A0F707B81F8}" srcOrd="0" destOrd="0" presId="urn:microsoft.com/office/officeart/2005/8/layout/hierarchy5"/>
    <dgm:cxn modelId="{EB0BBE50-D0DA-4F4A-B7F4-F09A03BF6A66}" type="presOf" srcId="{EA62964B-3074-40E4-B713-BCFF51CA47DC}" destId="{43AFF04D-D0E6-45A7-8214-7CBA37200CD2}" srcOrd="1" destOrd="0" presId="urn:microsoft.com/office/officeart/2005/8/layout/hierarchy5"/>
    <dgm:cxn modelId="{48922476-8C3F-402B-A9DC-C303726858EC}" type="presOf" srcId="{8C7F42F5-0741-42AD-870C-2DE446909056}" destId="{F19C071A-7FFC-4AFB-ABF2-8AD8DFA46D43}" srcOrd="0" destOrd="0" presId="urn:microsoft.com/office/officeart/2005/8/layout/hierarchy5"/>
    <dgm:cxn modelId="{D747F758-97B6-4877-B601-6E1A43BB03A2}" type="presOf" srcId="{9CEA4716-33A9-43B7-A064-BC9DC944F828}" destId="{1A73AD25-2D50-412A-9794-F9388BA315D6}" srcOrd="0" destOrd="0" presId="urn:microsoft.com/office/officeart/2005/8/layout/hierarchy5"/>
    <dgm:cxn modelId="{44EC0579-67F2-4FE4-8129-DE5AF31E725D}" type="presOf" srcId="{5D9D9229-56D8-4540-822D-04F17D060BDD}" destId="{4BCA62B0-6B80-4C0F-8BC5-DB4D04636D51}" srcOrd="0" destOrd="0" presId="urn:microsoft.com/office/officeart/2005/8/layout/hierarchy5"/>
    <dgm:cxn modelId="{51CCD77A-E41D-4974-8C52-B642C4F82443}" srcId="{C805EEBF-94F7-410E-9459-A363BA8288A3}" destId="{9CEA4716-33A9-43B7-A064-BC9DC944F828}" srcOrd="5" destOrd="0" parTransId="{AB1F15E9-DD41-4228-877C-5766BE1EDD18}" sibTransId="{1F0337DB-CBE5-4466-8FE7-51D3308F0FD7}"/>
    <dgm:cxn modelId="{47D83094-0446-4A82-B0BE-5EE2312F016D}" type="presOf" srcId="{AB1F15E9-DD41-4228-877C-5766BE1EDD18}" destId="{51B95F66-21FC-4C49-A0E2-A5D0F5F074E1}" srcOrd="1" destOrd="0" presId="urn:microsoft.com/office/officeart/2005/8/layout/hierarchy5"/>
    <dgm:cxn modelId="{FFE77395-58E2-4D89-985A-EF751905AACD}" type="presOf" srcId="{8E44970C-CD38-4D31-8895-BC7408E1D45E}" destId="{66F87FFC-0CCA-4941-840C-E180D5EAFB90}" srcOrd="1" destOrd="0" presId="urn:microsoft.com/office/officeart/2005/8/layout/hierarchy5"/>
    <dgm:cxn modelId="{F2EC01B1-E7DA-4239-A320-13EC636DECE2}" srcId="{C805EEBF-94F7-410E-9459-A363BA8288A3}" destId="{5D9D9229-56D8-4540-822D-04F17D060BDD}" srcOrd="2" destOrd="0" parTransId="{8C7F42F5-0741-42AD-870C-2DE446909056}" sibTransId="{5753762D-8864-41B6-B4FB-A9C855108025}"/>
    <dgm:cxn modelId="{991F04B3-1751-4E72-A063-D6FDEF5024ED}" srcId="{9CEA4716-33A9-43B7-A064-BC9DC944F828}" destId="{8D2C3819-A39A-400F-8196-6F68F1761A03}" srcOrd="0" destOrd="0" parTransId="{34EBA7A9-FE8D-46C0-9DD4-A228AB9355A0}" sibTransId="{575AB130-697F-4346-A4B6-922A10C4170B}"/>
    <dgm:cxn modelId="{F7AF83BA-6290-47FB-9EDB-68B6B32D7A9A}" type="presOf" srcId="{A706CD48-0D19-4ADA-B63A-3420CB89E674}" destId="{73585D1B-E582-4CED-B97C-A95CA22FA6E0}" srcOrd="1" destOrd="0" presId="urn:microsoft.com/office/officeart/2005/8/layout/hierarchy5"/>
    <dgm:cxn modelId="{7B9D73BC-8AFA-40F2-B2A4-2B8AD312B285}" type="presOf" srcId="{1C7F0EA5-ECA9-4DEB-8670-6877A4784929}" destId="{AA612424-0C53-42D8-9C39-03B606316948}" srcOrd="0" destOrd="0" presId="urn:microsoft.com/office/officeart/2005/8/layout/hierarchy5"/>
    <dgm:cxn modelId="{A950BFBD-8F92-4F18-BCBF-5CCF5635E91E}" type="presOf" srcId="{43331D2B-76F5-4FA9-BCD8-9C9FC354A2F7}" destId="{5903B14A-AF27-4D30-A194-53F4C20F92C3}" srcOrd="0" destOrd="0" presId="urn:microsoft.com/office/officeart/2005/8/layout/hierarchy5"/>
    <dgm:cxn modelId="{E03387CB-4F35-4B8C-952E-572417CED0D5}" srcId="{C805EEBF-94F7-410E-9459-A363BA8288A3}" destId="{F7D76850-71EA-453D-B1AC-C9F9F541A969}" srcOrd="3" destOrd="0" parTransId="{A706CD48-0D19-4ADA-B63A-3420CB89E674}" sibTransId="{1DE35825-661C-46B5-B25B-DFA4DFE07EA5}"/>
    <dgm:cxn modelId="{7CAD6AD7-9685-4724-ADC7-287F6E6135E0}" srcId="{C805EEBF-94F7-410E-9459-A363BA8288A3}" destId="{335DCB7E-03BC-4217-9336-32D1A7333B56}" srcOrd="4" destOrd="0" parTransId="{EA62964B-3074-40E4-B713-BCFF51CA47DC}" sibTransId="{13749936-0BEB-48C5-A1FF-782A72FC869B}"/>
    <dgm:cxn modelId="{351F45ED-4197-4F58-B60C-C040BBD22A5F}" srcId="{335DCB7E-03BC-4217-9336-32D1A7333B56}" destId="{14175D13-B118-403E-9839-2AC879290C0D}" srcOrd="0" destOrd="0" parTransId="{43331D2B-76F5-4FA9-BCD8-9C9FC354A2F7}" sibTransId="{5E7B6E97-B7D2-4AB0-99DC-B9C05D492BD8}"/>
    <dgm:cxn modelId="{A27723F8-1E55-4C35-BC51-6444A15DEFE3}" type="presParOf" srcId="{AA612424-0C53-42D8-9C39-03B606316948}" destId="{3B0CB01B-7988-4923-B59F-DD227D61ACC9}" srcOrd="0" destOrd="0" presId="urn:microsoft.com/office/officeart/2005/8/layout/hierarchy5"/>
    <dgm:cxn modelId="{595EF5E5-8922-4DBF-895E-DF8FEFFC6D31}" type="presParOf" srcId="{3B0CB01B-7988-4923-B59F-DD227D61ACC9}" destId="{3A2E6EF6-3E90-4D52-964B-7493B00B01FE}" srcOrd="0" destOrd="0" presId="urn:microsoft.com/office/officeart/2005/8/layout/hierarchy5"/>
    <dgm:cxn modelId="{F32918ED-8F9B-47B1-8E23-50953D5E1EC1}" type="presParOf" srcId="{3A2E6EF6-3E90-4D52-964B-7493B00B01FE}" destId="{535D9CD0-A598-4899-9DB4-7DBD727055B0}" srcOrd="0" destOrd="0" presId="urn:microsoft.com/office/officeart/2005/8/layout/hierarchy5"/>
    <dgm:cxn modelId="{95411EE5-3E87-4D25-8733-7F7C6AE282C1}" type="presParOf" srcId="{535D9CD0-A598-4899-9DB4-7DBD727055B0}" destId="{A79077AA-A947-4307-A532-0C7ECC8DCB77}" srcOrd="0" destOrd="0" presId="urn:microsoft.com/office/officeart/2005/8/layout/hierarchy5"/>
    <dgm:cxn modelId="{B39F7C3C-05A2-4C85-B18E-2CAF17663D32}" type="presParOf" srcId="{535D9CD0-A598-4899-9DB4-7DBD727055B0}" destId="{75FED16A-1AB3-41D7-BF47-BC0B541B85D5}" srcOrd="1" destOrd="0" presId="urn:microsoft.com/office/officeart/2005/8/layout/hierarchy5"/>
    <dgm:cxn modelId="{8B741662-DCD3-493D-81AD-140FB967E500}" type="presParOf" srcId="{75FED16A-1AB3-41D7-BF47-BC0B541B85D5}" destId="{7B0F67AC-52A0-484D-A786-4D8E0963C40E}" srcOrd="0" destOrd="0" presId="urn:microsoft.com/office/officeart/2005/8/layout/hierarchy5"/>
    <dgm:cxn modelId="{BF622D19-466C-4261-A1C5-848F1EB7AB57}" type="presParOf" srcId="{7B0F67AC-52A0-484D-A786-4D8E0963C40E}" destId="{A339C219-3FEE-460E-B66F-88A626FDDAD1}" srcOrd="0" destOrd="0" presId="urn:microsoft.com/office/officeart/2005/8/layout/hierarchy5"/>
    <dgm:cxn modelId="{CEADBAD5-B3B1-4AB8-B4E5-8BF6C3237A45}" type="presParOf" srcId="{75FED16A-1AB3-41D7-BF47-BC0B541B85D5}" destId="{BAF0BAFF-2B11-4A04-89EF-AB640F7A363D}" srcOrd="1" destOrd="0" presId="urn:microsoft.com/office/officeart/2005/8/layout/hierarchy5"/>
    <dgm:cxn modelId="{BC6F475C-3A94-4C8B-9307-229639E36639}" type="presParOf" srcId="{BAF0BAFF-2B11-4A04-89EF-AB640F7A363D}" destId="{5A575D19-195E-4DC6-9AD6-BAD518BCD800}" srcOrd="0" destOrd="0" presId="urn:microsoft.com/office/officeart/2005/8/layout/hierarchy5"/>
    <dgm:cxn modelId="{10992CF5-FBD6-465B-95D4-2EC412015CB1}" type="presParOf" srcId="{BAF0BAFF-2B11-4A04-89EF-AB640F7A363D}" destId="{87951E5B-8255-45B3-B308-2CD92FA75329}" srcOrd="1" destOrd="0" presId="urn:microsoft.com/office/officeart/2005/8/layout/hierarchy5"/>
    <dgm:cxn modelId="{FAE3651C-31D8-4616-9C70-E4C784250FC3}" type="presParOf" srcId="{75FED16A-1AB3-41D7-BF47-BC0B541B85D5}" destId="{C63EBE81-A0C4-4ED0-8A57-80505ED0263D}" srcOrd="2" destOrd="0" presId="urn:microsoft.com/office/officeart/2005/8/layout/hierarchy5"/>
    <dgm:cxn modelId="{22B4F5AE-E598-4A29-807B-E6224CB671A7}" type="presParOf" srcId="{C63EBE81-A0C4-4ED0-8A57-80505ED0263D}" destId="{66F87FFC-0CCA-4941-840C-E180D5EAFB90}" srcOrd="0" destOrd="0" presId="urn:microsoft.com/office/officeart/2005/8/layout/hierarchy5"/>
    <dgm:cxn modelId="{A2786C30-31FF-41B5-8F24-91D82CCA7CD7}" type="presParOf" srcId="{75FED16A-1AB3-41D7-BF47-BC0B541B85D5}" destId="{DB3AE97E-E1EC-405A-BEA3-90F6481024B9}" srcOrd="3" destOrd="0" presId="urn:microsoft.com/office/officeart/2005/8/layout/hierarchy5"/>
    <dgm:cxn modelId="{AA3164C5-919D-47B2-806A-6B7992CF4D1C}" type="presParOf" srcId="{DB3AE97E-E1EC-405A-BEA3-90F6481024B9}" destId="{4CBB3D76-210D-48E4-BCE4-9C8C0D665706}" srcOrd="0" destOrd="0" presId="urn:microsoft.com/office/officeart/2005/8/layout/hierarchy5"/>
    <dgm:cxn modelId="{D7996ABD-A7E1-482D-AEA1-3C21AD041AEB}" type="presParOf" srcId="{DB3AE97E-E1EC-405A-BEA3-90F6481024B9}" destId="{3E9364A3-15AF-4D02-BF93-3882F8B2EAA8}" srcOrd="1" destOrd="0" presId="urn:microsoft.com/office/officeart/2005/8/layout/hierarchy5"/>
    <dgm:cxn modelId="{759D662C-6B59-4B91-897C-A2E8E261B51B}" type="presParOf" srcId="{75FED16A-1AB3-41D7-BF47-BC0B541B85D5}" destId="{F19C071A-7FFC-4AFB-ABF2-8AD8DFA46D43}" srcOrd="4" destOrd="0" presId="urn:microsoft.com/office/officeart/2005/8/layout/hierarchy5"/>
    <dgm:cxn modelId="{72B27B19-1985-45D9-9795-EC38CF36D7A4}" type="presParOf" srcId="{F19C071A-7FFC-4AFB-ABF2-8AD8DFA46D43}" destId="{6A4B888A-6017-4129-BDCD-0DC92BCDCB7E}" srcOrd="0" destOrd="0" presId="urn:microsoft.com/office/officeart/2005/8/layout/hierarchy5"/>
    <dgm:cxn modelId="{5527B90C-F83F-4E6C-B935-66599C55082E}" type="presParOf" srcId="{75FED16A-1AB3-41D7-BF47-BC0B541B85D5}" destId="{A63537EC-53DD-4925-BC4D-60F30D3B3547}" srcOrd="5" destOrd="0" presId="urn:microsoft.com/office/officeart/2005/8/layout/hierarchy5"/>
    <dgm:cxn modelId="{053E8CC7-074A-468C-9649-AC9C086D1257}" type="presParOf" srcId="{A63537EC-53DD-4925-BC4D-60F30D3B3547}" destId="{4BCA62B0-6B80-4C0F-8BC5-DB4D04636D51}" srcOrd="0" destOrd="0" presId="urn:microsoft.com/office/officeart/2005/8/layout/hierarchy5"/>
    <dgm:cxn modelId="{F7D2E3CF-9503-4834-AD3A-96706D147D95}" type="presParOf" srcId="{A63537EC-53DD-4925-BC4D-60F30D3B3547}" destId="{5C6A779C-CF04-4EE4-8B93-519D731DA491}" srcOrd="1" destOrd="0" presId="urn:microsoft.com/office/officeart/2005/8/layout/hierarchy5"/>
    <dgm:cxn modelId="{977C1496-3A50-4ED2-859F-139A8C297D3C}" type="presParOf" srcId="{75FED16A-1AB3-41D7-BF47-BC0B541B85D5}" destId="{6DCF0646-15F4-4E05-85F0-50326968227E}" srcOrd="6" destOrd="0" presId="urn:microsoft.com/office/officeart/2005/8/layout/hierarchy5"/>
    <dgm:cxn modelId="{ACEFB4C5-3EA2-4A6A-8779-B5FB5E977953}" type="presParOf" srcId="{6DCF0646-15F4-4E05-85F0-50326968227E}" destId="{73585D1B-E582-4CED-B97C-A95CA22FA6E0}" srcOrd="0" destOrd="0" presId="urn:microsoft.com/office/officeart/2005/8/layout/hierarchy5"/>
    <dgm:cxn modelId="{B21C8BF2-6D14-4184-94A0-213850ABB201}" type="presParOf" srcId="{75FED16A-1AB3-41D7-BF47-BC0B541B85D5}" destId="{27AE78EA-2537-4E1E-906D-1B7222AD0AF7}" srcOrd="7" destOrd="0" presId="urn:microsoft.com/office/officeart/2005/8/layout/hierarchy5"/>
    <dgm:cxn modelId="{FC2B3474-C6C1-40B7-B093-E2D7CD921654}" type="presParOf" srcId="{27AE78EA-2537-4E1E-906D-1B7222AD0AF7}" destId="{A152792D-B33A-4D58-8AA3-9A0F707B81F8}" srcOrd="0" destOrd="0" presId="urn:microsoft.com/office/officeart/2005/8/layout/hierarchy5"/>
    <dgm:cxn modelId="{855DA392-7D4F-4B57-9F34-A58A8203A7DC}" type="presParOf" srcId="{27AE78EA-2537-4E1E-906D-1B7222AD0AF7}" destId="{779B57BF-0A42-4A68-9949-842A577519A1}" srcOrd="1" destOrd="0" presId="urn:microsoft.com/office/officeart/2005/8/layout/hierarchy5"/>
    <dgm:cxn modelId="{59A01D67-CD42-433D-9BF9-8A3920FF569E}" type="presParOf" srcId="{75FED16A-1AB3-41D7-BF47-BC0B541B85D5}" destId="{5A984BEB-7102-4129-9FF5-841768E81088}" srcOrd="8" destOrd="0" presId="urn:microsoft.com/office/officeart/2005/8/layout/hierarchy5"/>
    <dgm:cxn modelId="{4E2A1CB4-AAE3-473C-8A1F-4989DFC7899A}" type="presParOf" srcId="{5A984BEB-7102-4129-9FF5-841768E81088}" destId="{43AFF04D-D0E6-45A7-8214-7CBA37200CD2}" srcOrd="0" destOrd="0" presId="urn:microsoft.com/office/officeart/2005/8/layout/hierarchy5"/>
    <dgm:cxn modelId="{47FBDB03-7C36-4A2F-B97D-1AF7EBE28600}" type="presParOf" srcId="{75FED16A-1AB3-41D7-BF47-BC0B541B85D5}" destId="{D68EF0C9-3878-47F6-975A-E1746C62E1EF}" srcOrd="9" destOrd="0" presId="urn:microsoft.com/office/officeart/2005/8/layout/hierarchy5"/>
    <dgm:cxn modelId="{47B7B4AA-5E83-4E75-962C-2B28167C24CF}" type="presParOf" srcId="{D68EF0C9-3878-47F6-975A-E1746C62E1EF}" destId="{D6EF116C-8ECD-4A17-8A96-71D295C86E4E}" srcOrd="0" destOrd="0" presId="urn:microsoft.com/office/officeart/2005/8/layout/hierarchy5"/>
    <dgm:cxn modelId="{9D96C14F-8898-409D-B862-1FB94D161B5C}" type="presParOf" srcId="{D68EF0C9-3878-47F6-975A-E1746C62E1EF}" destId="{3659EB80-ED4A-4543-BB37-3A3C164FF0D6}" srcOrd="1" destOrd="0" presId="urn:microsoft.com/office/officeart/2005/8/layout/hierarchy5"/>
    <dgm:cxn modelId="{A2D3CF69-B50C-413F-9E43-10AF24BB32D1}" type="presParOf" srcId="{3659EB80-ED4A-4543-BB37-3A3C164FF0D6}" destId="{5903B14A-AF27-4D30-A194-53F4C20F92C3}" srcOrd="0" destOrd="0" presId="urn:microsoft.com/office/officeart/2005/8/layout/hierarchy5"/>
    <dgm:cxn modelId="{BD85DD3A-BF13-4DC1-9F57-5013A1D74889}" type="presParOf" srcId="{5903B14A-AF27-4D30-A194-53F4C20F92C3}" destId="{2584EAC6-6CB9-416C-9672-336285117409}" srcOrd="0" destOrd="0" presId="urn:microsoft.com/office/officeart/2005/8/layout/hierarchy5"/>
    <dgm:cxn modelId="{7A5A4303-D138-4F45-B980-FA1628F818EE}" type="presParOf" srcId="{3659EB80-ED4A-4543-BB37-3A3C164FF0D6}" destId="{181AEEB1-D223-432D-9FAF-54EAAC8EDE71}" srcOrd="1" destOrd="0" presId="urn:microsoft.com/office/officeart/2005/8/layout/hierarchy5"/>
    <dgm:cxn modelId="{2DF4920F-2F8B-4B53-B6AE-09B396F7A7C0}" type="presParOf" srcId="{181AEEB1-D223-432D-9FAF-54EAAC8EDE71}" destId="{F5141F59-7B2E-4F2A-B8A1-5E930757E55B}" srcOrd="0" destOrd="0" presId="urn:microsoft.com/office/officeart/2005/8/layout/hierarchy5"/>
    <dgm:cxn modelId="{F849B169-B450-4381-B637-83C39C6B88A5}" type="presParOf" srcId="{181AEEB1-D223-432D-9FAF-54EAAC8EDE71}" destId="{9515984C-0DCC-4733-8817-BE4B7BF09638}" srcOrd="1" destOrd="0" presId="urn:microsoft.com/office/officeart/2005/8/layout/hierarchy5"/>
    <dgm:cxn modelId="{2823F157-9244-4945-90EF-CDE261883936}" type="presParOf" srcId="{75FED16A-1AB3-41D7-BF47-BC0B541B85D5}" destId="{7232C5F2-A000-41C2-B5D2-D6175273217B}" srcOrd="10" destOrd="0" presId="urn:microsoft.com/office/officeart/2005/8/layout/hierarchy5"/>
    <dgm:cxn modelId="{4CB3E252-E63E-4092-AC60-2F03254CCB80}" type="presParOf" srcId="{7232C5F2-A000-41C2-B5D2-D6175273217B}" destId="{51B95F66-21FC-4C49-A0E2-A5D0F5F074E1}" srcOrd="0" destOrd="0" presId="urn:microsoft.com/office/officeart/2005/8/layout/hierarchy5"/>
    <dgm:cxn modelId="{35E90E22-5FBA-4245-86A5-E88322EA2152}" type="presParOf" srcId="{75FED16A-1AB3-41D7-BF47-BC0B541B85D5}" destId="{5EBF6182-3B9B-4C16-BD44-4F676E631333}" srcOrd="11" destOrd="0" presId="urn:microsoft.com/office/officeart/2005/8/layout/hierarchy5"/>
    <dgm:cxn modelId="{40E20337-ABCE-40DE-8A42-B58212CC322D}" type="presParOf" srcId="{5EBF6182-3B9B-4C16-BD44-4F676E631333}" destId="{1A73AD25-2D50-412A-9794-F9388BA315D6}" srcOrd="0" destOrd="0" presId="urn:microsoft.com/office/officeart/2005/8/layout/hierarchy5"/>
    <dgm:cxn modelId="{46B14E1B-05E3-4C32-8BF6-DE7AB1046362}" type="presParOf" srcId="{5EBF6182-3B9B-4C16-BD44-4F676E631333}" destId="{A6B39208-6ED0-49A1-B34F-9D953FF6E46E}" srcOrd="1" destOrd="0" presId="urn:microsoft.com/office/officeart/2005/8/layout/hierarchy5"/>
    <dgm:cxn modelId="{7551E9A8-7CAE-4587-AAC7-CB565C9DDCA8}" type="presParOf" srcId="{A6B39208-6ED0-49A1-B34F-9D953FF6E46E}" destId="{CD8DEF1E-7EDE-4BF7-8390-6DA5D1FE1874}" srcOrd="0" destOrd="0" presId="urn:microsoft.com/office/officeart/2005/8/layout/hierarchy5"/>
    <dgm:cxn modelId="{1B038DA1-B1D7-4284-8C65-9CB91DF3CCC4}" type="presParOf" srcId="{CD8DEF1E-7EDE-4BF7-8390-6DA5D1FE1874}" destId="{AE872E75-04A7-4126-93CF-96D1F689F850}" srcOrd="0" destOrd="0" presId="urn:microsoft.com/office/officeart/2005/8/layout/hierarchy5"/>
    <dgm:cxn modelId="{9D5E3D1C-B558-49D8-BB45-85158B0A2DDF}" type="presParOf" srcId="{A6B39208-6ED0-49A1-B34F-9D953FF6E46E}" destId="{AE6A6298-C030-4C36-931A-EFFBFF75619D}" srcOrd="1" destOrd="0" presId="urn:microsoft.com/office/officeart/2005/8/layout/hierarchy5"/>
    <dgm:cxn modelId="{4B68CE60-B1E5-4B30-BB43-474E931415B9}" type="presParOf" srcId="{AE6A6298-C030-4C36-931A-EFFBFF75619D}" destId="{123F2910-28CC-4626-95D9-21B119777E37}" srcOrd="0" destOrd="0" presId="urn:microsoft.com/office/officeart/2005/8/layout/hierarchy5"/>
    <dgm:cxn modelId="{02C23C1D-ED5D-4C4A-A1E2-1C3EC3C1D42C}" type="presParOf" srcId="{AE6A6298-C030-4C36-931A-EFFBFF75619D}" destId="{D34CC6D4-A779-41BB-A113-899CA132D0E4}" srcOrd="1" destOrd="0" presId="urn:microsoft.com/office/officeart/2005/8/layout/hierarchy5"/>
    <dgm:cxn modelId="{8040DDFD-2EEC-4F93-B9C1-B4BD28CF5081}" type="presParOf" srcId="{AA612424-0C53-42D8-9C39-03B606316948}" destId="{E9C37609-8E97-4D67-9E13-B658214C7C4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9842B5-639F-44CD-832A-07C1AA7F69D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42107-58FB-44D1-9756-E48937D501C6}">
      <dgm:prSet phldrT="[Text]"/>
      <dgm:spPr/>
      <dgm:t>
        <a:bodyPr/>
        <a:lstStyle/>
        <a:p>
          <a:endParaRPr lang="en-US" dirty="0"/>
        </a:p>
      </dgm:t>
    </dgm:pt>
    <dgm:pt modelId="{77C8205B-C084-4E18-B2B6-74328D20D924}" type="parTrans" cxnId="{F44BD730-EE70-43AD-B3D2-B1056E1EFF00}">
      <dgm:prSet/>
      <dgm:spPr/>
      <dgm:t>
        <a:bodyPr/>
        <a:lstStyle/>
        <a:p>
          <a:endParaRPr lang="en-US"/>
        </a:p>
      </dgm:t>
    </dgm:pt>
    <dgm:pt modelId="{CD1B7826-8461-4F11-8045-D90C43FE465C}" type="sibTrans" cxnId="{F44BD730-EE70-43AD-B3D2-B1056E1EFF00}">
      <dgm:prSet/>
      <dgm:spPr/>
      <dgm:t>
        <a:bodyPr/>
        <a:lstStyle/>
        <a:p>
          <a:endParaRPr lang="en-US"/>
        </a:p>
      </dgm:t>
    </dgm:pt>
    <dgm:pt modelId="{401E2544-1473-419F-9C84-4C94D220DF83}">
      <dgm:prSet phldrT="[Text]"/>
      <dgm:spPr/>
      <dgm:t>
        <a:bodyPr/>
        <a:lstStyle/>
        <a:p>
          <a:endParaRPr lang="en-US" dirty="0"/>
        </a:p>
      </dgm:t>
    </dgm:pt>
    <dgm:pt modelId="{DF4FBD9B-59C3-4995-AFF1-17FF323AA825}" type="parTrans" cxnId="{CFE8CAF2-E70E-4FBB-B4FB-D571608F89E1}">
      <dgm:prSet/>
      <dgm:spPr/>
      <dgm:t>
        <a:bodyPr/>
        <a:lstStyle/>
        <a:p>
          <a:endParaRPr lang="en-US"/>
        </a:p>
      </dgm:t>
    </dgm:pt>
    <dgm:pt modelId="{3FD7D6B2-8F8D-4E9A-89D1-507F6EE2A7DB}" type="sibTrans" cxnId="{CFE8CAF2-E70E-4FBB-B4FB-D571608F89E1}">
      <dgm:prSet/>
      <dgm:spPr/>
      <dgm:t>
        <a:bodyPr/>
        <a:lstStyle/>
        <a:p>
          <a:endParaRPr lang="en-US"/>
        </a:p>
      </dgm:t>
    </dgm:pt>
    <dgm:pt modelId="{F07A128B-EB80-4759-ADF7-280EC03F6FDE}">
      <dgm:prSet phldrT="[Text]"/>
      <dgm:spPr/>
      <dgm:t>
        <a:bodyPr/>
        <a:lstStyle/>
        <a:p>
          <a:endParaRPr lang="en-US" dirty="0"/>
        </a:p>
      </dgm:t>
    </dgm:pt>
    <dgm:pt modelId="{D7935442-6877-4B4F-BFD5-9E2DF3960605}" type="parTrans" cxnId="{8384B8FF-767A-486E-89F5-0132FE7F5A00}">
      <dgm:prSet/>
      <dgm:spPr/>
      <dgm:t>
        <a:bodyPr/>
        <a:lstStyle/>
        <a:p>
          <a:endParaRPr lang="en-US"/>
        </a:p>
      </dgm:t>
    </dgm:pt>
    <dgm:pt modelId="{803D590D-01D4-4FF0-A145-B08982F821E2}" type="sibTrans" cxnId="{8384B8FF-767A-486E-89F5-0132FE7F5A00}">
      <dgm:prSet/>
      <dgm:spPr/>
      <dgm:t>
        <a:bodyPr/>
        <a:lstStyle/>
        <a:p>
          <a:endParaRPr lang="en-US" dirty="0"/>
        </a:p>
      </dgm:t>
    </dgm:pt>
    <dgm:pt modelId="{DA33DD33-67C3-4A25-AF3C-8F03A1842007}">
      <dgm:prSet phldrT="[Text]"/>
      <dgm:spPr/>
      <dgm:t>
        <a:bodyPr/>
        <a:lstStyle/>
        <a:p>
          <a:endParaRPr lang="en-US" dirty="0"/>
        </a:p>
      </dgm:t>
    </dgm:pt>
    <dgm:pt modelId="{7300AA7D-15E3-458E-9F08-BE59B0DB4672}" type="parTrans" cxnId="{DE355F46-889C-4744-A3C9-C57FA64D033C}">
      <dgm:prSet/>
      <dgm:spPr/>
      <dgm:t>
        <a:bodyPr/>
        <a:lstStyle/>
        <a:p>
          <a:endParaRPr lang="en-US"/>
        </a:p>
      </dgm:t>
    </dgm:pt>
    <dgm:pt modelId="{A03D36E3-FC84-4096-9309-D6A788CAAF5A}" type="sibTrans" cxnId="{DE355F46-889C-4744-A3C9-C57FA64D033C}">
      <dgm:prSet/>
      <dgm:spPr/>
      <dgm:t>
        <a:bodyPr/>
        <a:lstStyle/>
        <a:p>
          <a:endParaRPr lang="en-US"/>
        </a:p>
      </dgm:t>
    </dgm:pt>
    <dgm:pt modelId="{97E3A250-9E48-41D2-8CA9-C373B8798BD0}">
      <dgm:prSet/>
      <dgm:spPr/>
      <dgm:t>
        <a:bodyPr/>
        <a:lstStyle/>
        <a:p>
          <a:endParaRPr lang="en-US"/>
        </a:p>
      </dgm:t>
    </dgm:pt>
    <dgm:pt modelId="{0E51F527-3E7D-4D2B-BC8D-CB63A9E7B7F1}" type="parTrans" cxnId="{B3FC9838-369D-4AE5-B710-DA6554031C35}">
      <dgm:prSet/>
      <dgm:spPr/>
      <dgm:t>
        <a:bodyPr/>
        <a:lstStyle/>
        <a:p>
          <a:endParaRPr lang="en-US"/>
        </a:p>
      </dgm:t>
    </dgm:pt>
    <dgm:pt modelId="{D29C71CC-4278-49B9-A092-AA9B3172ED85}" type="sibTrans" cxnId="{B3FC9838-369D-4AE5-B710-DA6554031C35}">
      <dgm:prSet/>
      <dgm:spPr/>
      <dgm:t>
        <a:bodyPr/>
        <a:lstStyle/>
        <a:p>
          <a:endParaRPr lang="en-US"/>
        </a:p>
      </dgm:t>
    </dgm:pt>
    <dgm:pt modelId="{B7CA713F-A732-474F-984B-5162CC48722D}" type="pres">
      <dgm:prSet presAssocID="{CC9842B5-639F-44CD-832A-07C1AA7F69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C0F4CD-C47F-4CE2-B964-AE5EB91E8DA5}" type="pres">
      <dgm:prSet presAssocID="{E4342107-58FB-44D1-9756-E48937D501C6}" presName="hierRoot1" presStyleCnt="0">
        <dgm:presLayoutVars>
          <dgm:hierBranch val="r"/>
        </dgm:presLayoutVars>
      </dgm:prSet>
      <dgm:spPr/>
    </dgm:pt>
    <dgm:pt modelId="{34C8EAAD-324D-43C1-8863-B7AB699759CE}" type="pres">
      <dgm:prSet presAssocID="{E4342107-58FB-44D1-9756-E48937D501C6}" presName="rootComposite1" presStyleCnt="0"/>
      <dgm:spPr/>
    </dgm:pt>
    <dgm:pt modelId="{67AA9A31-4645-4F4C-BAFF-304CD5570CB8}" type="pres">
      <dgm:prSet presAssocID="{E4342107-58FB-44D1-9756-E48937D501C6}" presName="rootText1" presStyleLbl="node0" presStyleIdx="0" presStyleCnt="1" custScaleX="434892" custScaleY="154125">
        <dgm:presLayoutVars>
          <dgm:chPref val="3"/>
        </dgm:presLayoutVars>
      </dgm:prSet>
      <dgm:spPr/>
    </dgm:pt>
    <dgm:pt modelId="{8305B0FC-29E8-48BC-80F6-6B6803DD1B17}" type="pres">
      <dgm:prSet presAssocID="{E4342107-58FB-44D1-9756-E48937D501C6}" presName="rootConnector1" presStyleLbl="node1" presStyleIdx="0" presStyleCnt="0"/>
      <dgm:spPr/>
    </dgm:pt>
    <dgm:pt modelId="{9935CE5B-A8BA-4F07-B3BB-DE96B420C426}" type="pres">
      <dgm:prSet presAssocID="{E4342107-58FB-44D1-9756-E48937D501C6}" presName="hierChild2" presStyleCnt="0"/>
      <dgm:spPr/>
    </dgm:pt>
    <dgm:pt modelId="{D3ABC85F-9A6F-453F-8564-5AE5058BBABB}" type="pres">
      <dgm:prSet presAssocID="{DF4FBD9B-59C3-4995-AFF1-17FF323AA825}" presName="Name50" presStyleLbl="parChTrans1D2" presStyleIdx="0" presStyleCnt="3"/>
      <dgm:spPr/>
    </dgm:pt>
    <dgm:pt modelId="{7D0E5D20-AC36-4ADF-AD1F-044C5DB05FB9}" type="pres">
      <dgm:prSet presAssocID="{401E2544-1473-419F-9C84-4C94D220DF83}" presName="hierRoot2" presStyleCnt="0">
        <dgm:presLayoutVars>
          <dgm:hierBranch val="init"/>
        </dgm:presLayoutVars>
      </dgm:prSet>
      <dgm:spPr/>
    </dgm:pt>
    <dgm:pt modelId="{0C935EC0-6521-4203-836E-EB772BF53FAD}" type="pres">
      <dgm:prSet presAssocID="{401E2544-1473-419F-9C84-4C94D220DF83}" presName="rootComposite" presStyleCnt="0"/>
      <dgm:spPr/>
    </dgm:pt>
    <dgm:pt modelId="{8C03694B-0FC5-4967-92E0-1D985E3177B4}" type="pres">
      <dgm:prSet presAssocID="{401E2544-1473-419F-9C84-4C94D220DF83}" presName="rootText" presStyleLbl="node2" presStyleIdx="0" presStyleCnt="3" custScaleX="230999" custScaleY="118680">
        <dgm:presLayoutVars>
          <dgm:chPref val="3"/>
        </dgm:presLayoutVars>
      </dgm:prSet>
      <dgm:spPr/>
    </dgm:pt>
    <dgm:pt modelId="{A5F0D972-41FB-4410-B1A7-DD009DF768F1}" type="pres">
      <dgm:prSet presAssocID="{401E2544-1473-419F-9C84-4C94D220DF83}" presName="rootConnector" presStyleLbl="node2" presStyleIdx="0" presStyleCnt="3"/>
      <dgm:spPr/>
    </dgm:pt>
    <dgm:pt modelId="{51403E37-2B51-4FD0-8910-701F0E4EEED9}" type="pres">
      <dgm:prSet presAssocID="{401E2544-1473-419F-9C84-4C94D220DF83}" presName="hierChild4" presStyleCnt="0"/>
      <dgm:spPr/>
    </dgm:pt>
    <dgm:pt modelId="{B3FCBD1D-FEBB-4091-9546-D0E951E50673}" type="pres">
      <dgm:prSet presAssocID="{0E51F527-3E7D-4D2B-BC8D-CB63A9E7B7F1}" presName="Name37" presStyleLbl="parChTrans1D3" presStyleIdx="0" presStyleCnt="1"/>
      <dgm:spPr/>
    </dgm:pt>
    <dgm:pt modelId="{742C946F-F10A-40CE-9C2A-4A5038E8FD01}" type="pres">
      <dgm:prSet presAssocID="{97E3A250-9E48-41D2-8CA9-C373B8798BD0}" presName="hierRoot2" presStyleCnt="0">
        <dgm:presLayoutVars>
          <dgm:hierBranch val="init"/>
        </dgm:presLayoutVars>
      </dgm:prSet>
      <dgm:spPr/>
    </dgm:pt>
    <dgm:pt modelId="{2ED8AFDD-00BD-4849-B892-F4A496E43BE5}" type="pres">
      <dgm:prSet presAssocID="{97E3A250-9E48-41D2-8CA9-C373B8798BD0}" presName="rootComposite" presStyleCnt="0"/>
      <dgm:spPr/>
    </dgm:pt>
    <dgm:pt modelId="{01372C1F-7D59-4F25-BD72-0EA338A7BF1E}" type="pres">
      <dgm:prSet presAssocID="{97E3A250-9E48-41D2-8CA9-C373B8798BD0}" presName="rootText" presStyleLbl="node3" presStyleIdx="0" presStyleCnt="1" custScaleX="243692" custScaleY="134619" custLinFactNeighborX="-55523" custLinFactNeighborY="-1213">
        <dgm:presLayoutVars>
          <dgm:chPref val="3"/>
        </dgm:presLayoutVars>
      </dgm:prSet>
      <dgm:spPr/>
    </dgm:pt>
    <dgm:pt modelId="{CAFC9228-A284-4C05-9C1B-FF3D17CD1ED9}" type="pres">
      <dgm:prSet presAssocID="{97E3A250-9E48-41D2-8CA9-C373B8798BD0}" presName="rootConnector" presStyleLbl="node3" presStyleIdx="0" presStyleCnt="1"/>
      <dgm:spPr/>
    </dgm:pt>
    <dgm:pt modelId="{BF63008D-2E80-4EC1-9D4B-F023AEE65A51}" type="pres">
      <dgm:prSet presAssocID="{97E3A250-9E48-41D2-8CA9-C373B8798BD0}" presName="hierChild4" presStyleCnt="0"/>
      <dgm:spPr/>
    </dgm:pt>
    <dgm:pt modelId="{F4164437-EBF3-4480-A344-F3D78869B992}" type="pres">
      <dgm:prSet presAssocID="{97E3A250-9E48-41D2-8CA9-C373B8798BD0}" presName="hierChild5" presStyleCnt="0"/>
      <dgm:spPr/>
    </dgm:pt>
    <dgm:pt modelId="{F596CED2-9C8B-4BDC-A9BD-7978B82C7634}" type="pres">
      <dgm:prSet presAssocID="{401E2544-1473-419F-9C84-4C94D220DF83}" presName="hierChild5" presStyleCnt="0"/>
      <dgm:spPr/>
    </dgm:pt>
    <dgm:pt modelId="{F2BB1851-30E5-4DC8-BAD4-E926750CAF97}" type="pres">
      <dgm:prSet presAssocID="{D7935442-6877-4B4F-BFD5-9E2DF3960605}" presName="Name50" presStyleLbl="parChTrans1D2" presStyleIdx="1" presStyleCnt="3"/>
      <dgm:spPr/>
    </dgm:pt>
    <dgm:pt modelId="{C39382E5-BB56-4B11-B81A-EAF3C3DEAEBD}" type="pres">
      <dgm:prSet presAssocID="{F07A128B-EB80-4759-ADF7-280EC03F6FDE}" presName="hierRoot2" presStyleCnt="0">
        <dgm:presLayoutVars>
          <dgm:hierBranch val="init"/>
        </dgm:presLayoutVars>
      </dgm:prSet>
      <dgm:spPr/>
    </dgm:pt>
    <dgm:pt modelId="{131CBCFF-58F1-4825-BB63-E7E125130A5A}" type="pres">
      <dgm:prSet presAssocID="{F07A128B-EB80-4759-ADF7-280EC03F6FDE}" presName="rootComposite" presStyleCnt="0"/>
      <dgm:spPr/>
    </dgm:pt>
    <dgm:pt modelId="{EAB147F3-0A51-4D12-B782-7277007B9135}" type="pres">
      <dgm:prSet presAssocID="{F07A128B-EB80-4759-ADF7-280EC03F6FDE}" presName="rootText" presStyleLbl="node2" presStyleIdx="1" presStyleCnt="3" custScaleX="241234">
        <dgm:presLayoutVars>
          <dgm:chPref val="3"/>
        </dgm:presLayoutVars>
      </dgm:prSet>
      <dgm:spPr/>
    </dgm:pt>
    <dgm:pt modelId="{0D2318A1-4890-4F47-93C1-6480ECF2ACE1}" type="pres">
      <dgm:prSet presAssocID="{F07A128B-EB80-4759-ADF7-280EC03F6FDE}" presName="rootConnector" presStyleLbl="node2" presStyleIdx="1" presStyleCnt="3"/>
      <dgm:spPr/>
    </dgm:pt>
    <dgm:pt modelId="{6649FD27-7B3D-4E9B-B6F6-36E73F6AA8AC}" type="pres">
      <dgm:prSet presAssocID="{F07A128B-EB80-4759-ADF7-280EC03F6FDE}" presName="hierChild4" presStyleCnt="0"/>
      <dgm:spPr/>
    </dgm:pt>
    <dgm:pt modelId="{FDD77EBB-0D41-4C59-9880-09A037AA67ED}" type="pres">
      <dgm:prSet presAssocID="{F07A128B-EB80-4759-ADF7-280EC03F6FDE}" presName="hierChild5" presStyleCnt="0"/>
      <dgm:spPr/>
    </dgm:pt>
    <dgm:pt modelId="{621A53F4-0B14-4895-BA5F-33AA80562B61}" type="pres">
      <dgm:prSet presAssocID="{7300AA7D-15E3-458E-9F08-BE59B0DB4672}" presName="Name50" presStyleLbl="parChTrans1D2" presStyleIdx="2" presStyleCnt="3"/>
      <dgm:spPr/>
    </dgm:pt>
    <dgm:pt modelId="{A789F000-40AB-4163-92D8-DC93028AF6FC}" type="pres">
      <dgm:prSet presAssocID="{DA33DD33-67C3-4A25-AF3C-8F03A1842007}" presName="hierRoot2" presStyleCnt="0">
        <dgm:presLayoutVars>
          <dgm:hierBranch val="init"/>
        </dgm:presLayoutVars>
      </dgm:prSet>
      <dgm:spPr/>
    </dgm:pt>
    <dgm:pt modelId="{0ACBCAAA-C02D-47B3-8DDD-A5839C0AB815}" type="pres">
      <dgm:prSet presAssocID="{DA33DD33-67C3-4A25-AF3C-8F03A1842007}" presName="rootComposite" presStyleCnt="0"/>
      <dgm:spPr/>
    </dgm:pt>
    <dgm:pt modelId="{408ACAEE-EC27-4ABC-A318-B60F41E1F3AD}" type="pres">
      <dgm:prSet presAssocID="{DA33DD33-67C3-4A25-AF3C-8F03A1842007}" presName="rootText" presStyleLbl="node2" presStyleIdx="2" presStyleCnt="3" custScaleX="223421" custScaleY="161249">
        <dgm:presLayoutVars>
          <dgm:chPref val="3"/>
        </dgm:presLayoutVars>
      </dgm:prSet>
      <dgm:spPr/>
    </dgm:pt>
    <dgm:pt modelId="{BAD1CF5C-AEBF-44A8-9C9E-57B28B5983C0}" type="pres">
      <dgm:prSet presAssocID="{DA33DD33-67C3-4A25-AF3C-8F03A1842007}" presName="rootConnector" presStyleLbl="node2" presStyleIdx="2" presStyleCnt="3"/>
      <dgm:spPr/>
    </dgm:pt>
    <dgm:pt modelId="{FE163072-D508-4E7B-93F4-DA1AE8DF1195}" type="pres">
      <dgm:prSet presAssocID="{DA33DD33-67C3-4A25-AF3C-8F03A1842007}" presName="hierChild4" presStyleCnt="0"/>
      <dgm:spPr/>
    </dgm:pt>
    <dgm:pt modelId="{C6427C5C-F3E7-49D7-9D4B-61AC550B45CD}" type="pres">
      <dgm:prSet presAssocID="{DA33DD33-67C3-4A25-AF3C-8F03A1842007}" presName="hierChild5" presStyleCnt="0"/>
      <dgm:spPr/>
    </dgm:pt>
    <dgm:pt modelId="{10835412-65A0-485D-A9DF-AE3C10507429}" type="pres">
      <dgm:prSet presAssocID="{E4342107-58FB-44D1-9756-E48937D501C6}" presName="hierChild3" presStyleCnt="0"/>
      <dgm:spPr/>
    </dgm:pt>
  </dgm:ptLst>
  <dgm:cxnLst>
    <dgm:cxn modelId="{90BFBE0F-C8AE-4654-A8E6-37046E2BF95D}" type="presOf" srcId="{97E3A250-9E48-41D2-8CA9-C373B8798BD0}" destId="{01372C1F-7D59-4F25-BD72-0EA338A7BF1E}" srcOrd="0" destOrd="0" presId="urn:microsoft.com/office/officeart/2005/8/layout/orgChart1"/>
    <dgm:cxn modelId="{FF04DF25-0E8E-4F88-AB13-B0B665CA7F39}" type="presOf" srcId="{97E3A250-9E48-41D2-8CA9-C373B8798BD0}" destId="{CAFC9228-A284-4C05-9C1B-FF3D17CD1ED9}" srcOrd="1" destOrd="0" presId="urn:microsoft.com/office/officeart/2005/8/layout/orgChart1"/>
    <dgm:cxn modelId="{F44BD730-EE70-43AD-B3D2-B1056E1EFF00}" srcId="{CC9842B5-639F-44CD-832A-07C1AA7F69D3}" destId="{E4342107-58FB-44D1-9756-E48937D501C6}" srcOrd="0" destOrd="0" parTransId="{77C8205B-C084-4E18-B2B6-74328D20D924}" sibTransId="{CD1B7826-8461-4F11-8045-D90C43FE465C}"/>
    <dgm:cxn modelId="{CEF61038-10C5-49FB-A7E6-3E868CC388B8}" type="presOf" srcId="{401E2544-1473-419F-9C84-4C94D220DF83}" destId="{A5F0D972-41FB-4410-B1A7-DD009DF768F1}" srcOrd="1" destOrd="0" presId="urn:microsoft.com/office/officeart/2005/8/layout/orgChart1"/>
    <dgm:cxn modelId="{B3FC9838-369D-4AE5-B710-DA6554031C35}" srcId="{401E2544-1473-419F-9C84-4C94D220DF83}" destId="{97E3A250-9E48-41D2-8CA9-C373B8798BD0}" srcOrd="0" destOrd="0" parTransId="{0E51F527-3E7D-4D2B-BC8D-CB63A9E7B7F1}" sibTransId="{D29C71CC-4278-49B9-A092-AA9B3172ED85}"/>
    <dgm:cxn modelId="{8B9E3A45-44B8-47BD-AF6C-58ED2D00F0F4}" type="presOf" srcId="{DA33DD33-67C3-4A25-AF3C-8F03A1842007}" destId="{BAD1CF5C-AEBF-44A8-9C9E-57B28B5983C0}" srcOrd="1" destOrd="0" presId="urn:microsoft.com/office/officeart/2005/8/layout/orgChart1"/>
    <dgm:cxn modelId="{DE355F46-889C-4744-A3C9-C57FA64D033C}" srcId="{E4342107-58FB-44D1-9756-E48937D501C6}" destId="{DA33DD33-67C3-4A25-AF3C-8F03A1842007}" srcOrd="2" destOrd="0" parTransId="{7300AA7D-15E3-458E-9F08-BE59B0DB4672}" sibTransId="{A03D36E3-FC84-4096-9309-D6A788CAAF5A}"/>
    <dgm:cxn modelId="{24CE0A47-0842-42FB-B281-8930EC8638C3}" type="presOf" srcId="{D7935442-6877-4B4F-BFD5-9E2DF3960605}" destId="{F2BB1851-30E5-4DC8-BAD4-E926750CAF97}" srcOrd="0" destOrd="0" presId="urn:microsoft.com/office/officeart/2005/8/layout/orgChart1"/>
    <dgm:cxn modelId="{DF98E648-A991-4FA7-9BB1-7CA131A9E85D}" type="presOf" srcId="{F07A128B-EB80-4759-ADF7-280EC03F6FDE}" destId="{0D2318A1-4890-4F47-93C1-6480ECF2ACE1}" srcOrd="1" destOrd="0" presId="urn:microsoft.com/office/officeart/2005/8/layout/orgChart1"/>
    <dgm:cxn modelId="{F860084C-5828-4FF3-86E8-7550C978BBF4}" type="presOf" srcId="{0E51F527-3E7D-4D2B-BC8D-CB63A9E7B7F1}" destId="{B3FCBD1D-FEBB-4091-9546-D0E951E50673}" srcOrd="0" destOrd="0" presId="urn:microsoft.com/office/officeart/2005/8/layout/orgChart1"/>
    <dgm:cxn modelId="{550B9D9A-5BAB-443A-82D4-CFEA53E9F950}" type="presOf" srcId="{7300AA7D-15E3-458E-9F08-BE59B0DB4672}" destId="{621A53F4-0B14-4895-BA5F-33AA80562B61}" srcOrd="0" destOrd="0" presId="urn:microsoft.com/office/officeart/2005/8/layout/orgChart1"/>
    <dgm:cxn modelId="{DE0F2EA6-19B3-4A72-AD06-78670C2946FC}" type="presOf" srcId="{E4342107-58FB-44D1-9756-E48937D501C6}" destId="{67AA9A31-4645-4F4C-BAFF-304CD5570CB8}" srcOrd="0" destOrd="0" presId="urn:microsoft.com/office/officeart/2005/8/layout/orgChart1"/>
    <dgm:cxn modelId="{5C9AFAB8-C566-44D7-BCCB-D2C15C4C81D9}" type="presOf" srcId="{401E2544-1473-419F-9C84-4C94D220DF83}" destId="{8C03694B-0FC5-4967-92E0-1D985E3177B4}" srcOrd="0" destOrd="0" presId="urn:microsoft.com/office/officeart/2005/8/layout/orgChart1"/>
    <dgm:cxn modelId="{952964BA-3209-4DA4-88DE-E934E0D57ABC}" type="presOf" srcId="{DF4FBD9B-59C3-4995-AFF1-17FF323AA825}" destId="{D3ABC85F-9A6F-453F-8564-5AE5058BBABB}" srcOrd="0" destOrd="0" presId="urn:microsoft.com/office/officeart/2005/8/layout/orgChart1"/>
    <dgm:cxn modelId="{BA2342D8-AE82-48B7-BE82-6B6C940B7A81}" type="presOf" srcId="{F07A128B-EB80-4759-ADF7-280EC03F6FDE}" destId="{EAB147F3-0A51-4D12-B782-7277007B9135}" srcOrd="0" destOrd="0" presId="urn:microsoft.com/office/officeart/2005/8/layout/orgChart1"/>
    <dgm:cxn modelId="{5D24DCDC-97AB-4A49-8024-24C6F9E7113C}" type="presOf" srcId="{E4342107-58FB-44D1-9756-E48937D501C6}" destId="{8305B0FC-29E8-48BC-80F6-6B6803DD1B17}" srcOrd="1" destOrd="0" presId="urn:microsoft.com/office/officeart/2005/8/layout/orgChart1"/>
    <dgm:cxn modelId="{3007DCE3-9AFD-4FB0-94E9-B03461B9DCBC}" type="presOf" srcId="{CC9842B5-639F-44CD-832A-07C1AA7F69D3}" destId="{B7CA713F-A732-474F-984B-5162CC48722D}" srcOrd="0" destOrd="0" presId="urn:microsoft.com/office/officeart/2005/8/layout/orgChart1"/>
    <dgm:cxn modelId="{0249B9EB-F4D0-4CE1-87EA-E9D7E9F48EA9}" type="presOf" srcId="{DA33DD33-67C3-4A25-AF3C-8F03A1842007}" destId="{408ACAEE-EC27-4ABC-A318-B60F41E1F3AD}" srcOrd="0" destOrd="0" presId="urn:microsoft.com/office/officeart/2005/8/layout/orgChart1"/>
    <dgm:cxn modelId="{CFE8CAF2-E70E-4FBB-B4FB-D571608F89E1}" srcId="{E4342107-58FB-44D1-9756-E48937D501C6}" destId="{401E2544-1473-419F-9C84-4C94D220DF83}" srcOrd="0" destOrd="0" parTransId="{DF4FBD9B-59C3-4995-AFF1-17FF323AA825}" sibTransId="{3FD7D6B2-8F8D-4E9A-89D1-507F6EE2A7DB}"/>
    <dgm:cxn modelId="{8384B8FF-767A-486E-89F5-0132FE7F5A00}" srcId="{E4342107-58FB-44D1-9756-E48937D501C6}" destId="{F07A128B-EB80-4759-ADF7-280EC03F6FDE}" srcOrd="1" destOrd="0" parTransId="{D7935442-6877-4B4F-BFD5-9E2DF3960605}" sibTransId="{803D590D-01D4-4FF0-A145-B08982F821E2}"/>
    <dgm:cxn modelId="{E6324F19-86BB-4CC8-AFF4-D4045BF0EBF9}" type="presParOf" srcId="{B7CA713F-A732-474F-984B-5162CC48722D}" destId="{4EC0F4CD-C47F-4CE2-B964-AE5EB91E8DA5}" srcOrd="0" destOrd="0" presId="urn:microsoft.com/office/officeart/2005/8/layout/orgChart1"/>
    <dgm:cxn modelId="{B4FADB55-4482-4437-B7AB-C5243C61A848}" type="presParOf" srcId="{4EC0F4CD-C47F-4CE2-B964-AE5EB91E8DA5}" destId="{34C8EAAD-324D-43C1-8863-B7AB699759CE}" srcOrd="0" destOrd="0" presId="urn:microsoft.com/office/officeart/2005/8/layout/orgChart1"/>
    <dgm:cxn modelId="{2CC1DDD1-AA40-40B0-BF9A-8907E69FE7A8}" type="presParOf" srcId="{34C8EAAD-324D-43C1-8863-B7AB699759CE}" destId="{67AA9A31-4645-4F4C-BAFF-304CD5570CB8}" srcOrd="0" destOrd="0" presId="urn:microsoft.com/office/officeart/2005/8/layout/orgChart1"/>
    <dgm:cxn modelId="{B089161A-C908-4DCD-B730-94BEB4B0AFCC}" type="presParOf" srcId="{34C8EAAD-324D-43C1-8863-B7AB699759CE}" destId="{8305B0FC-29E8-48BC-80F6-6B6803DD1B17}" srcOrd="1" destOrd="0" presId="urn:microsoft.com/office/officeart/2005/8/layout/orgChart1"/>
    <dgm:cxn modelId="{9C4EFB9F-88EE-44B7-890D-73DFCC7C7487}" type="presParOf" srcId="{4EC0F4CD-C47F-4CE2-B964-AE5EB91E8DA5}" destId="{9935CE5B-A8BA-4F07-B3BB-DE96B420C426}" srcOrd="1" destOrd="0" presId="urn:microsoft.com/office/officeart/2005/8/layout/orgChart1"/>
    <dgm:cxn modelId="{0C19BF46-5F46-4571-B072-9A5645575618}" type="presParOf" srcId="{9935CE5B-A8BA-4F07-B3BB-DE96B420C426}" destId="{D3ABC85F-9A6F-453F-8564-5AE5058BBABB}" srcOrd="0" destOrd="0" presId="urn:microsoft.com/office/officeart/2005/8/layout/orgChart1"/>
    <dgm:cxn modelId="{6ED0641A-CC4C-46C0-B6C1-F569E24F764F}" type="presParOf" srcId="{9935CE5B-A8BA-4F07-B3BB-DE96B420C426}" destId="{7D0E5D20-AC36-4ADF-AD1F-044C5DB05FB9}" srcOrd="1" destOrd="0" presId="urn:microsoft.com/office/officeart/2005/8/layout/orgChart1"/>
    <dgm:cxn modelId="{6B562144-99FC-43B8-810E-4FE6D292953A}" type="presParOf" srcId="{7D0E5D20-AC36-4ADF-AD1F-044C5DB05FB9}" destId="{0C935EC0-6521-4203-836E-EB772BF53FAD}" srcOrd="0" destOrd="0" presId="urn:microsoft.com/office/officeart/2005/8/layout/orgChart1"/>
    <dgm:cxn modelId="{144B18CD-4DEC-4DA3-A548-EF6F884AC000}" type="presParOf" srcId="{0C935EC0-6521-4203-836E-EB772BF53FAD}" destId="{8C03694B-0FC5-4967-92E0-1D985E3177B4}" srcOrd="0" destOrd="0" presId="urn:microsoft.com/office/officeart/2005/8/layout/orgChart1"/>
    <dgm:cxn modelId="{2BCCA26A-1995-46A5-9E88-DFDE8F6C2648}" type="presParOf" srcId="{0C935EC0-6521-4203-836E-EB772BF53FAD}" destId="{A5F0D972-41FB-4410-B1A7-DD009DF768F1}" srcOrd="1" destOrd="0" presId="urn:microsoft.com/office/officeart/2005/8/layout/orgChart1"/>
    <dgm:cxn modelId="{93B75A92-00FF-491B-973D-376674F16653}" type="presParOf" srcId="{7D0E5D20-AC36-4ADF-AD1F-044C5DB05FB9}" destId="{51403E37-2B51-4FD0-8910-701F0E4EEED9}" srcOrd="1" destOrd="0" presId="urn:microsoft.com/office/officeart/2005/8/layout/orgChart1"/>
    <dgm:cxn modelId="{1D461F9A-20FD-4B86-941B-FD4416925BBF}" type="presParOf" srcId="{51403E37-2B51-4FD0-8910-701F0E4EEED9}" destId="{B3FCBD1D-FEBB-4091-9546-D0E951E50673}" srcOrd="0" destOrd="0" presId="urn:microsoft.com/office/officeart/2005/8/layout/orgChart1"/>
    <dgm:cxn modelId="{F5873F89-2034-4B11-B2A1-27F6CFB8DCA5}" type="presParOf" srcId="{51403E37-2B51-4FD0-8910-701F0E4EEED9}" destId="{742C946F-F10A-40CE-9C2A-4A5038E8FD01}" srcOrd="1" destOrd="0" presId="urn:microsoft.com/office/officeart/2005/8/layout/orgChart1"/>
    <dgm:cxn modelId="{1DF45945-DFB8-4077-9A65-0FCD90A2CD78}" type="presParOf" srcId="{742C946F-F10A-40CE-9C2A-4A5038E8FD01}" destId="{2ED8AFDD-00BD-4849-B892-F4A496E43BE5}" srcOrd="0" destOrd="0" presId="urn:microsoft.com/office/officeart/2005/8/layout/orgChart1"/>
    <dgm:cxn modelId="{0F5A7F12-FFDD-471F-922A-45B54B19D983}" type="presParOf" srcId="{2ED8AFDD-00BD-4849-B892-F4A496E43BE5}" destId="{01372C1F-7D59-4F25-BD72-0EA338A7BF1E}" srcOrd="0" destOrd="0" presId="urn:microsoft.com/office/officeart/2005/8/layout/orgChart1"/>
    <dgm:cxn modelId="{DB201E88-2B5C-482E-8464-2473B4BEB466}" type="presParOf" srcId="{2ED8AFDD-00BD-4849-B892-F4A496E43BE5}" destId="{CAFC9228-A284-4C05-9C1B-FF3D17CD1ED9}" srcOrd="1" destOrd="0" presId="urn:microsoft.com/office/officeart/2005/8/layout/orgChart1"/>
    <dgm:cxn modelId="{2B9C73E2-17C9-42B8-BF07-71F60FA1FB63}" type="presParOf" srcId="{742C946F-F10A-40CE-9C2A-4A5038E8FD01}" destId="{BF63008D-2E80-4EC1-9D4B-F023AEE65A51}" srcOrd="1" destOrd="0" presId="urn:microsoft.com/office/officeart/2005/8/layout/orgChart1"/>
    <dgm:cxn modelId="{F12F44C1-98CE-453B-8F8F-CD50D30FC71E}" type="presParOf" srcId="{742C946F-F10A-40CE-9C2A-4A5038E8FD01}" destId="{F4164437-EBF3-4480-A344-F3D78869B992}" srcOrd="2" destOrd="0" presId="urn:microsoft.com/office/officeart/2005/8/layout/orgChart1"/>
    <dgm:cxn modelId="{51271694-C5D0-42AA-B016-0399F3773CAF}" type="presParOf" srcId="{7D0E5D20-AC36-4ADF-AD1F-044C5DB05FB9}" destId="{F596CED2-9C8B-4BDC-A9BD-7978B82C7634}" srcOrd="2" destOrd="0" presId="urn:microsoft.com/office/officeart/2005/8/layout/orgChart1"/>
    <dgm:cxn modelId="{18A77AD4-6C2B-438B-9630-C4097EB6F9F3}" type="presParOf" srcId="{9935CE5B-A8BA-4F07-B3BB-DE96B420C426}" destId="{F2BB1851-30E5-4DC8-BAD4-E926750CAF97}" srcOrd="2" destOrd="0" presId="urn:microsoft.com/office/officeart/2005/8/layout/orgChart1"/>
    <dgm:cxn modelId="{BE5655F5-636E-4988-A897-314472AECFD4}" type="presParOf" srcId="{9935CE5B-A8BA-4F07-B3BB-DE96B420C426}" destId="{C39382E5-BB56-4B11-B81A-EAF3C3DEAEBD}" srcOrd="3" destOrd="0" presId="urn:microsoft.com/office/officeart/2005/8/layout/orgChart1"/>
    <dgm:cxn modelId="{9A067749-EB4D-4752-BD88-EEE23AD9BD74}" type="presParOf" srcId="{C39382E5-BB56-4B11-B81A-EAF3C3DEAEBD}" destId="{131CBCFF-58F1-4825-BB63-E7E125130A5A}" srcOrd="0" destOrd="0" presId="urn:microsoft.com/office/officeart/2005/8/layout/orgChart1"/>
    <dgm:cxn modelId="{E5C6A7B6-78D0-4283-95BE-D4496CB6B90A}" type="presParOf" srcId="{131CBCFF-58F1-4825-BB63-E7E125130A5A}" destId="{EAB147F3-0A51-4D12-B782-7277007B9135}" srcOrd="0" destOrd="0" presId="urn:microsoft.com/office/officeart/2005/8/layout/orgChart1"/>
    <dgm:cxn modelId="{353C4020-7395-4D5E-826F-B11F58B3B7D4}" type="presParOf" srcId="{131CBCFF-58F1-4825-BB63-E7E125130A5A}" destId="{0D2318A1-4890-4F47-93C1-6480ECF2ACE1}" srcOrd="1" destOrd="0" presId="urn:microsoft.com/office/officeart/2005/8/layout/orgChart1"/>
    <dgm:cxn modelId="{E9B83F27-545C-461D-BC55-20FAF6ECF4B7}" type="presParOf" srcId="{C39382E5-BB56-4B11-B81A-EAF3C3DEAEBD}" destId="{6649FD27-7B3D-4E9B-B6F6-36E73F6AA8AC}" srcOrd="1" destOrd="0" presId="urn:microsoft.com/office/officeart/2005/8/layout/orgChart1"/>
    <dgm:cxn modelId="{0BA9FBC2-9484-472B-B3DC-E3101375DEA1}" type="presParOf" srcId="{C39382E5-BB56-4B11-B81A-EAF3C3DEAEBD}" destId="{FDD77EBB-0D41-4C59-9880-09A037AA67ED}" srcOrd="2" destOrd="0" presId="urn:microsoft.com/office/officeart/2005/8/layout/orgChart1"/>
    <dgm:cxn modelId="{A5515B48-BAD5-4AC5-B517-8C182CD59C81}" type="presParOf" srcId="{9935CE5B-A8BA-4F07-B3BB-DE96B420C426}" destId="{621A53F4-0B14-4895-BA5F-33AA80562B61}" srcOrd="4" destOrd="0" presId="urn:microsoft.com/office/officeart/2005/8/layout/orgChart1"/>
    <dgm:cxn modelId="{DAE78F27-2A73-4A96-A5D0-A44A3AEC545B}" type="presParOf" srcId="{9935CE5B-A8BA-4F07-B3BB-DE96B420C426}" destId="{A789F000-40AB-4163-92D8-DC93028AF6FC}" srcOrd="5" destOrd="0" presId="urn:microsoft.com/office/officeart/2005/8/layout/orgChart1"/>
    <dgm:cxn modelId="{6BF78768-C101-4B7F-BA2F-3FC686A11811}" type="presParOf" srcId="{A789F000-40AB-4163-92D8-DC93028AF6FC}" destId="{0ACBCAAA-C02D-47B3-8DDD-A5839C0AB815}" srcOrd="0" destOrd="0" presId="urn:microsoft.com/office/officeart/2005/8/layout/orgChart1"/>
    <dgm:cxn modelId="{936A0F44-8F92-4391-8409-95C83B3B2028}" type="presParOf" srcId="{0ACBCAAA-C02D-47B3-8DDD-A5839C0AB815}" destId="{408ACAEE-EC27-4ABC-A318-B60F41E1F3AD}" srcOrd="0" destOrd="0" presId="urn:microsoft.com/office/officeart/2005/8/layout/orgChart1"/>
    <dgm:cxn modelId="{255E00A4-0BA7-405D-ACD6-ABAC3D43428D}" type="presParOf" srcId="{0ACBCAAA-C02D-47B3-8DDD-A5839C0AB815}" destId="{BAD1CF5C-AEBF-44A8-9C9E-57B28B5983C0}" srcOrd="1" destOrd="0" presId="urn:microsoft.com/office/officeart/2005/8/layout/orgChart1"/>
    <dgm:cxn modelId="{E9F96ACA-E680-41A9-BDB8-1C5C16599725}" type="presParOf" srcId="{A789F000-40AB-4163-92D8-DC93028AF6FC}" destId="{FE163072-D508-4E7B-93F4-DA1AE8DF1195}" srcOrd="1" destOrd="0" presId="urn:microsoft.com/office/officeart/2005/8/layout/orgChart1"/>
    <dgm:cxn modelId="{5A93B3CC-593D-478E-B29D-C0132D908896}" type="presParOf" srcId="{A789F000-40AB-4163-92D8-DC93028AF6FC}" destId="{C6427C5C-F3E7-49D7-9D4B-61AC550B45CD}" srcOrd="2" destOrd="0" presId="urn:microsoft.com/office/officeart/2005/8/layout/orgChart1"/>
    <dgm:cxn modelId="{36B092CB-5E6F-4BDD-96C7-4BDDFCDA6AFD}" type="presParOf" srcId="{4EC0F4CD-C47F-4CE2-B964-AE5EB91E8DA5}" destId="{10835412-65A0-485D-A9DF-AE3C105074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9616B2-8147-4E4B-B924-B2996EB12325}" type="doc">
      <dgm:prSet loTypeId="urn:microsoft.com/office/officeart/2005/8/layout/hierarchy5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B4AF6F7-0410-4667-BDD1-A4828F3291FD}">
      <dgm:prSet phldrT="[Text]"/>
      <dgm:spPr/>
      <dgm:t>
        <a:bodyPr/>
        <a:lstStyle/>
        <a:p>
          <a:endParaRPr lang="en-US" dirty="0"/>
        </a:p>
      </dgm:t>
    </dgm:pt>
    <dgm:pt modelId="{E892A2CD-D3E2-4BC3-AFD0-79BD3758D5C3}" type="parTrans" cxnId="{CCFAD8EB-407A-4582-A7DF-CEB4F78498D4}">
      <dgm:prSet/>
      <dgm:spPr/>
      <dgm:t>
        <a:bodyPr/>
        <a:lstStyle/>
        <a:p>
          <a:endParaRPr lang="en-US"/>
        </a:p>
      </dgm:t>
    </dgm:pt>
    <dgm:pt modelId="{5A75A03F-A5F8-4DEB-9AF0-49C9B50AEEF7}" type="sibTrans" cxnId="{CCFAD8EB-407A-4582-A7DF-CEB4F78498D4}">
      <dgm:prSet/>
      <dgm:spPr/>
      <dgm:t>
        <a:bodyPr/>
        <a:lstStyle/>
        <a:p>
          <a:endParaRPr lang="en-US"/>
        </a:p>
      </dgm:t>
    </dgm:pt>
    <dgm:pt modelId="{08621ED9-5CC3-417F-AC78-6D6171DB2462}">
      <dgm:prSet phldrT="[Text]" custT="1"/>
      <dgm:spPr/>
      <dgm:t>
        <a:bodyPr/>
        <a:lstStyle/>
        <a:p>
          <a:endParaRPr lang="en-US" sz="1600" dirty="0"/>
        </a:p>
      </dgm:t>
    </dgm:pt>
    <dgm:pt modelId="{3277EB81-6CD0-4554-A4B1-38D712E5C654}" type="parTrans" cxnId="{409FDEA9-A808-4CFC-B02B-D7CACE5E89CD}">
      <dgm:prSet/>
      <dgm:spPr/>
      <dgm:t>
        <a:bodyPr/>
        <a:lstStyle/>
        <a:p>
          <a:endParaRPr lang="en-US"/>
        </a:p>
      </dgm:t>
    </dgm:pt>
    <dgm:pt modelId="{2B1FA64A-A5E9-494F-A941-7BEA005A5D17}" type="sibTrans" cxnId="{409FDEA9-A808-4CFC-B02B-D7CACE5E89CD}">
      <dgm:prSet/>
      <dgm:spPr/>
      <dgm:t>
        <a:bodyPr/>
        <a:lstStyle/>
        <a:p>
          <a:endParaRPr lang="en-US"/>
        </a:p>
      </dgm:t>
    </dgm:pt>
    <dgm:pt modelId="{D256139E-BEC5-47D2-A4CE-C169384F2BA3}">
      <dgm:prSet phldrT="[Text]"/>
      <dgm:spPr/>
      <dgm:t>
        <a:bodyPr/>
        <a:lstStyle/>
        <a:p>
          <a:r>
            <a:rPr lang="ar-SA" dirty="0"/>
            <a:t> </a:t>
          </a:r>
          <a:endParaRPr lang="en-US" dirty="0"/>
        </a:p>
      </dgm:t>
    </dgm:pt>
    <dgm:pt modelId="{B6CEA7C1-EF21-4639-AE49-CB02DA2B774F}" type="parTrans" cxnId="{FE0D822D-B39E-4CE2-9267-DB2780519804}">
      <dgm:prSet/>
      <dgm:spPr/>
      <dgm:t>
        <a:bodyPr/>
        <a:lstStyle/>
        <a:p>
          <a:endParaRPr lang="en-US"/>
        </a:p>
      </dgm:t>
    </dgm:pt>
    <dgm:pt modelId="{2A93475F-855C-4F90-851E-6BBBD6251684}" type="sibTrans" cxnId="{FE0D822D-B39E-4CE2-9267-DB2780519804}">
      <dgm:prSet/>
      <dgm:spPr/>
      <dgm:t>
        <a:bodyPr/>
        <a:lstStyle/>
        <a:p>
          <a:endParaRPr lang="en-US"/>
        </a:p>
      </dgm:t>
    </dgm:pt>
    <dgm:pt modelId="{EE31EFBC-21D4-4F31-A7C3-C48935FEBBEC}">
      <dgm:prSet phldrT="[Text]"/>
      <dgm:spPr/>
      <dgm:t>
        <a:bodyPr/>
        <a:lstStyle/>
        <a:p>
          <a:endParaRPr lang="en-US" dirty="0"/>
        </a:p>
      </dgm:t>
    </dgm:pt>
    <dgm:pt modelId="{240AA603-CD8A-4564-811C-B2820587E36D}" type="parTrans" cxnId="{80FE6387-D76D-4C36-8F79-58E6CE0BE04F}">
      <dgm:prSet/>
      <dgm:spPr/>
      <dgm:t>
        <a:bodyPr/>
        <a:lstStyle/>
        <a:p>
          <a:endParaRPr lang="en-US"/>
        </a:p>
      </dgm:t>
    </dgm:pt>
    <dgm:pt modelId="{AA6A7EED-22AB-4629-A31B-232F80F14AA3}" type="sibTrans" cxnId="{80FE6387-D76D-4C36-8F79-58E6CE0BE04F}">
      <dgm:prSet/>
      <dgm:spPr/>
      <dgm:t>
        <a:bodyPr/>
        <a:lstStyle/>
        <a:p>
          <a:endParaRPr lang="en-US"/>
        </a:p>
      </dgm:t>
    </dgm:pt>
    <dgm:pt modelId="{BD729FF1-7FB9-4DCF-A6E6-268370860974}">
      <dgm:prSet phldrT="[Text]" custT="1"/>
      <dgm:spPr/>
      <dgm:t>
        <a:bodyPr/>
        <a:lstStyle/>
        <a:p>
          <a:endParaRPr lang="en-US" sz="1400" dirty="0"/>
        </a:p>
      </dgm:t>
    </dgm:pt>
    <dgm:pt modelId="{B7000BD2-6DE8-45C1-A577-CBDCB3844ABC}" type="parTrans" cxnId="{F0B4F5C9-A530-48BA-82CF-2E065AEB574B}">
      <dgm:prSet/>
      <dgm:spPr/>
      <dgm:t>
        <a:bodyPr/>
        <a:lstStyle/>
        <a:p>
          <a:endParaRPr lang="en-US"/>
        </a:p>
      </dgm:t>
    </dgm:pt>
    <dgm:pt modelId="{62DF48EA-BDD4-4910-9A23-F411C4657C38}" type="sibTrans" cxnId="{F0B4F5C9-A530-48BA-82CF-2E065AEB574B}">
      <dgm:prSet/>
      <dgm:spPr/>
      <dgm:t>
        <a:bodyPr/>
        <a:lstStyle/>
        <a:p>
          <a:endParaRPr lang="en-US"/>
        </a:p>
      </dgm:t>
    </dgm:pt>
    <dgm:pt modelId="{B90D21ED-6D71-44E2-B6A8-4740F4725B5C}">
      <dgm:prSet phldrT="[Text]" phldr="1"/>
      <dgm:spPr/>
      <dgm:t>
        <a:bodyPr/>
        <a:lstStyle/>
        <a:p>
          <a:endParaRPr lang="en-US"/>
        </a:p>
      </dgm:t>
    </dgm:pt>
    <dgm:pt modelId="{2647ACD8-2EA2-43D4-AA0A-B4A1F4AD8931}" type="parTrans" cxnId="{86D9C7BA-DEFE-4D9B-93BF-B35DDF985EA9}">
      <dgm:prSet/>
      <dgm:spPr/>
      <dgm:t>
        <a:bodyPr/>
        <a:lstStyle/>
        <a:p>
          <a:endParaRPr lang="en-US"/>
        </a:p>
      </dgm:t>
    </dgm:pt>
    <dgm:pt modelId="{05953255-52EB-4C51-9A30-EBC5DD388544}" type="sibTrans" cxnId="{86D9C7BA-DEFE-4D9B-93BF-B35DDF985EA9}">
      <dgm:prSet/>
      <dgm:spPr/>
      <dgm:t>
        <a:bodyPr/>
        <a:lstStyle/>
        <a:p>
          <a:endParaRPr lang="en-US"/>
        </a:p>
      </dgm:t>
    </dgm:pt>
    <dgm:pt modelId="{2F0087DA-047D-4B94-B315-099D5FF8AEEA}">
      <dgm:prSet phldrT="[Text]" phldr="1"/>
      <dgm:spPr/>
      <dgm:t>
        <a:bodyPr/>
        <a:lstStyle/>
        <a:p>
          <a:endParaRPr lang="en-US" dirty="0"/>
        </a:p>
      </dgm:t>
    </dgm:pt>
    <dgm:pt modelId="{087389F8-732E-4CED-8122-4E338B37BBFB}" type="parTrans" cxnId="{44B6A0E7-390C-455E-BD93-B6D0B77449D7}">
      <dgm:prSet/>
      <dgm:spPr/>
      <dgm:t>
        <a:bodyPr/>
        <a:lstStyle/>
        <a:p>
          <a:endParaRPr lang="en-US"/>
        </a:p>
      </dgm:t>
    </dgm:pt>
    <dgm:pt modelId="{1C2387F7-30C5-48BA-84FF-668695FA08B3}" type="sibTrans" cxnId="{44B6A0E7-390C-455E-BD93-B6D0B77449D7}">
      <dgm:prSet/>
      <dgm:spPr/>
      <dgm:t>
        <a:bodyPr/>
        <a:lstStyle/>
        <a:p>
          <a:endParaRPr lang="en-US"/>
        </a:p>
      </dgm:t>
    </dgm:pt>
    <dgm:pt modelId="{FCC35749-C2AA-4D77-86F6-BD11E0C2CCF9}">
      <dgm:prSet phldrT="[Text]" phldr="1"/>
      <dgm:spPr/>
      <dgm:t>
        <a:bodyPr/>
        <a:lstStyle/>
        <a:p>
          <a:endParaRPr lang="en-US" dirty="0"/>
        </a:p>
      </dgm:t>
    </dgm:pt>
    <dgm:pt modelId="{28368A12-A77A-4AAA-8811-D3E0DFBC2C03}" type="parTrans" cxnId="{A9A25A41-B2AD-4EA6-A514-BCB4996307FF}">
      <dgm:prSet/>
      <dgm:spPr/>
      <dgm:t>
        <a:bodyPr/>
        <a:lstStyle/>
        <a:p>
          <a:endParaRPr lang="en-US"/>
        </a:p>
      </dgm:t>
    </dgm:pt>
    <dgm:pt modelId="{DA7673C5-A8CE-4515-A1F7-B97740AA9AEA}" type="sibTrans" cxnId="{A9A25A41-B2AD-4EA6-A514-BCB4996307FF}">
      <dgm:prSet/>
      <dgm:spPr/>
      <dgm:t>
        <a:bodyPr/>
        <a:lstStyle/>
        <a:p>
          <a:endParaRPr lang="en-US"/>
        </a:p>
      </dgm:t>
    </dgm:pt>
    <dgm:pt modelId="{2330D2E3-4076-47A4-8223-A22F329242DF}">
      <dgm:prSet phldrT="[Text]"/>
      <dgm:spPr/>
      <dgm:t>
        <a:bodyPr/>
        <a:lstStyle/>
        <a:p>
          <a:r>
            <a:rPr lang="ar-SA" dirty="0"/>
            <a:t> </a:t>
          </a:r>
        </a:p>
        <a:p>
          <a:endParaRPr lang="en-US" dirty="0"/>
        </a:p>
      </dgm:t>
    </dgm:pt>
    <dgm:pt modelId="{5E233FD6-55BC-4F14-B517-86BB4F518CC7}" type="parTrans" cxnId="{5D38FADF-0A72-4FC6-84DE-1526BF125FFC}">
      <dgm:prSet/>
      <dgm:spPr/>
      <dgm:t>
        <a:bodyPr/>
        <a:lstStyle/>
        <a:p>
          <a:endParaRPr lang="en-US"/>
        </a:p>
      </dgm:t>
    </dgm:pt>
    <dgm:pt modelId="{3D1C305E-4003-49D0-8EA8-FBC8A8B2CD59}" type="sibTrans" cxnId="{5D38FADF-0A72-4FC6-84DE-1526BF125FFC}">
      <dgm:prSet/>
      <dgm:spPr/>
      <dgm:t>
        <a:bodyPr/>
        <a:lstStyle/>
        <a:p>
          <a:endParaRPr lang="en-US"/>
        </a:p>
      </dgm:t>
    </dgm:pt>
    <dgm:pt modelId="{F382A8FF-58C4-4B3C-B8DE-138E14CE19F2}">
      <dgm:prSet phldrT="[Text]"/>
      <dgm:spPr/>
      <dgm:t>
        <a:bodyPr/>
        <a:lstStyle/>
        <a:p>
          <a:endParaRPr lang="en-US" dirty="0"/>
        </a:p>
      </dgm:t>
    </dgm:pt>
    <dgm:pt modelId="{B9648F44-EF2E-4BC3-897E-E5441D4875C6}" type="parTrans" cxnId="{7CBE218D-C191-4FE3-B265-353480DF84AA}">
      <dgm:prSet/>
      <dgm:spPr/>
      <dgm:t>
        <a:bodyPr/>
        <a:lstStyle/>
        <a:p>
          <a:endParaRPr lang="en-US"/>
        </a:p>
      </dgm:t>
    </dgm:pt>
    <dgm:pt modelId="{6126A3F7-2FE3-472D-B0DF-D776E342784F}" type="sibTrans" cxnId="{7CBE218D-C191-4FE3-B265-353480DF84AA}">
      <dgm:prSet/>
      <dgm:spPr/>
      <dgm:t>
        <a:bodyPr/>
        <a:lstStyle/>
        <a:p>
          <a:endParaRPr lang="en-US"/>
        </a:p>
      </dgm:t>
    </dgm:pt>
    <dgm:pt modelId="{508656AD-2CD3-4DFA-A360-EA22511D0EC0}">
      <dgm:prSet phldrT="[Text]"/>
      <dgm:spPr/>
      <dgm:t>
        <a:bodyPr/>
        <a:lstStyle/>
        <a:p>
          <a:endParaRPr lang="en-US" dirty="0"/>
        </a:p>
      </dgm:t>
    </dgm:pt>
    <dgm:pt modelId="{3B2E9A4F-AF27-4056-92B8-88488506D117}" type="parTrans" cxnId="{516DE7D0-C700-412C-99E5-DF52927F4B9E}">
      <dgm:prSet/>
      <dgm:spPr/>
      <dgm:t>
        <a:bodyPr/>
        <a:lstStyle/>
        <a:p>
          <a:endParaRPr lang="en-US"/>
        </a:p>
      </dgm:t>
    </dgm:pt>
    <dgm:pt modelId="{F31A02E9-8A8F-4761-93A4-77DF90C1BF3B}" type="sibTrans" cxnId="{516DE7D0-C700-412C-99E5-DF52927F4B9E}">
      <dgm:prSet/>
      <dgm:spPr/>
      <dgm:t>
        <a:bodyPr/>
        <a:lstStyle/>
        <a:p>
          <a:endParaRPr lang="en-US"/>
        </a:p>
      </dgm:t>
    </dgm:pt>
    <dgm:pt modelId="{A5FA54DF-23B1-4A8D-8E81-E427400C87AA}">
      <dgm:prSet custT="1"/>
      <dgm:spPr/>
      <dgm:t>
        <a:bodyPr/>
        <a:lstStyle/>
        <a:p>
          <a:endParaRPr lang="en-US" sz="1600" dirty="0"/>
        </a:p>
      </dgm:t>
    </dgm:pt>
    <dgm:pt modelId="{7C6C4332-987A-47A2-9A15-146F397DE497}" type="parTrans" cxnId="{8C0B2C0A-C448-4943-BF83-698BEF937100}">
      <dgm:prSet/>
      <dgm:spPr/>
      <dgm:t>
        <a:bodyPr/>
        <a:lstStyle/>
        <a:p>
          <a:endParaRPr lang="en-US"/>
        </a:p>
      </dgm:t>
    </dgm:pt>
    <dgm:pt modelId="{8D1FDF0C-F0B9-41E6-BD87-A108BF4F12BB}" type="sibTrans" cxnId="{8C0B2C0A-C448-4943-BF83-698BEF937100}">
      <dgm:prSet/>
      <dgm:spPr/>
      <dgm:t>
        <a:bodyPr/>
        <a:lstStyle/>
        <a:p>
          <a:endParaRPr lang="en-US"/>
        </a:p>
      </dgm:t>
    </dgm:pt>
    <dgm:pt modelId="{E5E82CE2-5161-49A9-A103-9A12B84E9821}" type="pres">
      <dgm:prSet presAssocID="{419616B2-8147-4E4B-B924-B2996EB12325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BD98E61A-8999-49B3-B0B1-A785F1AFDCDA}" type="pres">
      <dgm:prSet presAssocID="{419616B2-8147-4E4B-B924-B2996EB12325}" presName="hierFlow" presStyleCnt="0"/>
      <dgm:spPr/>
    </dgm:pt>
    <dgm:pt modelId="{2D00E6D2-01F4-42FD-93E5-BFB0925DA95F}" type="pres">
      <dgm:prSet presAssocID="{419616B2-8147-4E4B-B924-B2996EB12325}" presName="firstBuf" presStyleCnt="0"/>
      <dgm:spPr/>
    </dgm:pt>
    <dgm:pt modelId="{9BE56251-DCC3-40A3-B3D1-E04FEDA8CEAB}" type="pres">
      <dgm:prSet presAssocID="{419616B2-8147-4E4B-B924-B2996EB1232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AF22E2-353A-472B-A8F8-ED74F4ED9024}" type="pres">
      <dgm:prSet presAssocID="{2330D2E3-4076-47A4-8223-A22F329242DF}" presName="Name17" presStyleCnt="0"/>
      <dgm:spPr/>
    </dgm:pt>
    <dgm:pt modelId="{C3FE5DDE-2B2B-417E-8B1E-55B214C11D4A}" type="pres">
      <dgm:prSet presAssocID="{2330D2E3-4076-47A4-8223-A22F329242DF}" presName="level1Shape" presStyleLbl="node0" presStyleIdx="0" presStyleCnt="1" custScaleX="156115" custScaleY="399205" custLinFactNeighborX="6887" custLinFactNeighborY="122">
        <dgm:presLayoutVars>
          <dgm:chPref val="3"/>
        </dgm:presLayoutVars>
      </dgm:prSet>
      <dgm:spPr/>
    </dgm:pt>
    <dgm:pt modelId="{971E916E-CB1A-4C23-839B-9C51B36EF372}" type="pres">
      <dgm:prSet presAssocID="{2330D2E3-4076-47A4-8223-A22F329242DF}" presName="hierChild2" presStyleCnt="0"/>
      <dgm:spPr/>
    </dgm:pt>
    <dgm:pt modelId="{2A81F628-3530-4112-8827-8C8621A426E5}" type="pres">
      <dgm:prSet presAssocID="{E892A2CD-D3E2-4BC3-AFD0-79BD3758D5C3}" presName="Name25" presStyleLbl="parChTrans1D2" presStyleIdx="0" presStyleCnt="4"/>
      <dgm:spPr/>
    </dgm:pt>
    <dgm:pt modelId="{78B03929-5243-4E0C-8B8D-7DD82FC9DC2F}" type="pres">
      <dgm:prSet presAssocID="{E892A2CD-D3E2-4BC3-AFD0-79BD3758D5C3}" presName="connTx" presStyleLbl="parChTrans1D2" presStyleIdx="0" presStyleCnt="4"/>
      <dgm:spPr/>
    </dgm:pt>
    <dgm:pt modelId="{1BF20F56-594C-4359-B57F-E0502B83C0F6}" type="pres">
      <dgm:prSet presAssocID="{CB4AF6F7-0410-4667-BDD1-A4828F3291FD}" presName="Name30" presStyleCnt="0"/>
      <dgm:spPr/>
    </dgm:pt>
    <dgm:pt modelId="{0797A308-8224-439D-B06E-C62078AC34F4}" type="pres">
      <dgm:prSet presAssocID="{CB4AF6F7-0410-4667-BDD1-A4828F3291FD}" presName="level2Shape" presStyleLbl="node2" presStyleIdx="0" presStyleCnt="4" custScaleX="132442" custScaleY="173898" custLinFactNeighborX="-24567" custLinFactNeighborY="-2130"/>
      <dgm:spPr/>
    </dgm:pt>
    <dgm:pt modelId="{5B990F34-F11F-4416-A778-55F4CC228E25}" type="pres">
      <dgm:prSet presAssocID="{CB4AF6F7-0410-4667-BDD1-A4828F3291FD}" presName="hierChild3" presStyleCnt="0"/>
      <dgm:spPr/>
    </dgm:pt>
    <dgm:pt modelId="{861F04A5-520B-4268-B49C-97DDDB76FD99}" type="pres">
      <dgm:prSet presAssocID="{B9648F44-EF2E-4BC3-897E-E5441D4875C6}" presName="Name25" presStyleLbl="parChTrans1D2" presStyleIdx="1" presStyleCnt="4"/>
      <dgm:spPr/>
    </dgm:pt>
    <dgm:pt modelId="{74528171-D3CF-41A5-B6EA-319F486284B5}" type="pres">
      <dgm:prSet presAssocID="{B9648F44-EF2E-4BC3-897E-E5441D4875C6}" presName="connTx" presStyleLbl="parChTrans1D2" presStyleIdx="1" presStyleCnt="4"/>
      <dgm:spPr/>
    </dgm:pt>
    <dgm:pt modelId="{FFB131B4-BA66-4FA2-91D2-DBED58C23985}" type="pres">
      <dgm:prSet presAssocID="{F382A8FF-58C4-4B3C-B8DE-138E14CE19F2}" presName="Name30" presStyleCnt="0"/>
      <dgm:spPr/>
    </dgm:pt>
    <dgm:pt modelId="{7C5D5311-85B5-4C1D-B92B-4330F689E5C7}" type="pres">
      <dgm:prSet presAssocID="{F382A8FF-58C4-4B3C-B8DE-138E14CE19F2}" presName="level2Shape" presStyleLbl="node2" presStyleIdx="1" presStyleCnt="4" custScaleX="137670" custScaleY="213553" custLinFactNeighborX="-20554" custLinFactNeighborY="10797"/>
      <dgm:spPr/>
    </dgm:pt>
    <dgm:pt modelId="{688D5861-42EF-48B5-979E-1A0B70DF9BBE}" type="pres">
      <dgm:prSet presAssocID="{F382A8FF-58C4-4B3C-B8DE-138E14CE19F2}" presName="hierChild3" presStyleCnt="0"/>
      <dgm:spPr/>
    </dgm:pt>
    <dgm:pt modelId="{5B1D0D1C-F04D-474C-92BF-166657402A27}" type="pres">
      <dgm:prSet presAssocID="{3277EB81-6CD0-4554-A4B1-38D712E5C654}" presName="Name25" presStyleLbl="parChTrans1D3" presStyleIdx="0" presStyleCnt="4"/>
      <dgm:spPr/>
    </dgm:pt>
    <dgm:pt modelId="{6EC6352B-3834-4237-96FC-AED3E7E2F2C5}" type="pres">
      <dgm:prSet presAssocID="{3277EB81-6CD0-4554-A4B1-38D712E5C654}" presName="connTx" presStyleLbl="parChTrans1D3" presStyleIdx="0" presStyleCnt="4"/>
      <dgm:spPr/>
    </dgm:pt>
    <dgm:pt modelId="{D72FDD62-BCE1-40A8-BFD7-4AB91DB902AB}" type="pres">
      <dgm:prSet presAssocID="{08621ED9-5CC3-417F-AC78-6D6171DB2462}" presName="Name30" presStyleCnt="0"/>
      <dgm:spPr/>
    </dgm:pt>
    <dgm:pt modelId="{FCC665EF-45AD-41B4-A84B-197168A797B9}" type="pres">
      <dgm:prSet presAssocID="{08621ED9-5CC3-417F-AC78-6D6171DB2462}" presName="level2Shape" presStyleLbl="node3" presStyleIdx="0" presStyleCnt="4" custScaleX="428480" custScaleY="217096" custLinFactNeighborX="-13905" custLinFactNeighborY="25285"/>
      <dgm:spPr/>
    </dgm:pt>
    <dgm:pt modelId="{C842E078-0E6A-4266-A107-B3B978D1C322}" type="pres">
      <dgm:prSet presAssocID="{08621ED9-5CC3-417F-AC78-6D6171DB2462}" presName="hierChild3" presStyleCnt="0"/>
      <dgm:spPr/>
    </dgm:pt>
    <dgm:pt modelId="{11BD8B37-92F4-4703-B571-E8198FE6585C}" type="pres">
      <dgm:prSet presAssocID="{B6CEA7C1-EF21-4639-AE49-CB02DA2B774F}" presName="Name25" presStyleLbl="parChTrans1D3" presStyleIdx="1" presStyleCnt="4"/>
      <dgm:spPr/>
    </dgm:pt>
    <dgm:pt modelId="{DE75932A-6C82-48BF-873B-2296D11857D5}" type="pres">
      <dgm:prSet presAssocID="{B6CEA7C1-EF21-4639-AE49-CB02DA2B774F}" presName="connTx" presStyleLbl="parChTrans1D3" presStyleIdx="1" presStyleCnt="4"/>
      <dgm:spPr/>
    </dgm:pt>
    <dgm:pt modelId="{37EF0CA5-A5D3-4AA4-8178-4C35695A742F}" type="pres">
      <dgm:prSet presAssocID="{D256139E-BEC5-47D2-A4CE-C169384F2BA3}" presName="Name30" presStyleCnt="0"/>
      <dgm:spPr/>
    </dgm:pt>
    <dgm:pt modelId="{CE93ECEE-BF69-448A-899E-B5EE3CA49013}" type="pres">
      <dgm:prSet presAssocID="{D256139E-BEC5-47D2-A4CE-C169384F2BA3}" presName="level2Shape" presStyleLbl="node3" presStyleIdx="1" presStyleCnt="4" custScaleX="415722" custScaleY="139114" custLinFactNeighborX="-33938" custLinFactNeighborY="22120"/>
      <dgm:spPr/>
    </dgm:pt>
    <dgm:pt modelId="{43051CA4-84E0-401D-933E-110B91C22FBE}" type="pres">
      <dgm:prSet presAssocID="{D256139E-BEC5-47D2-A4CE-C169384F2BA3}" presName="hierChild3" presStyleCnt="0"/>
      <dgm:spPr/>
    </dgm:pt>
    <dgm:pt modelId="{83E8BAD6-F4C0-4BC9-8AD8-B874D94E0AF2}" type="pres">
      <dgm:prSet presAssocID="{3B2E9A4F-AF27-4056-92B8-88488506D117}" presName="Name25" presStyleLbl="parChTrans1D2" presStyleIdx="2" presStyleCnt="4"/>
      <dgm:spPr/>
    </dgm:pt>
    <dgm:pt modelId="{FB908FC6-8D06-4801-AFB4-ADEACDA42E4F}" type="pres">
      <dgm:prSet presAssocID="{3B2E9A4F-AF27-4056-92B8-88488506D117}" presName="connTx" presStyleLbl="parChTrans1D2" presStyleIdx="2" presStyleCnt="4"/>
      <dgm:spPr/>
    </dgm:pt>
    <dgm:pt modelId="{B170A613-DEB0-4D28-B31F-4B6599194EF7}" type="pres">
      <dgm:prSet presAssocID="{508656AD-2CD3-4DFA-A360-EA22511D0EC0}" presName="Name30" presStyleCnt="0"/>
      <dgm:spPr/>
    </dgm:pt>
    <dgm:pt modelId="{403478D1-990F-42E4-881F-B4947D1C0BC1}" type="pres">
      <dgm:prSet presAssocID="{508656AD-2CD3-4DFA-A360-EA22511D0EC0}" presName="level2Shape" presStyleLbl="node2" presStyleIdx="2" presStyleCnt="4" custScaleX="139044" custScaleY="167078" custLinFactNeighborX="-16324" custLinFactNeighborY="3422"/>
      <dgm:spPr/>
    </dgm:pt>
    <dgm:pt modelId="{92269534-DADA-49E4-8DBC-23A6B511A03A}" type="pres">
      <dgm:prSet presAssocID="{508656AD-2CD3-4DFA-A360-EA22511D0EC0}" presName="hierChild3" presStyleCnt="0"/>
      <dgm:spPr/>
    </dgm:pt>
    <dgm:pt modelId="{7404FD44-799D-43E7-BBC2-07C888CFABA5}" type="pres">
      <dgm:prSet presAssocID="{7C6C4332-987A-47A2-9A15-146F397DE497}" presName="Name25" presStyleLbl="parChTrans1D3" presStyleIdx="2" presStyleCnt="4"/>
      <dgm:spPr/>
    </dgm:pt>
    <dgm:pt modelId="{98414969-CB98-48EC-87BC-A04A143263AA}" type="pres">
      <dgm:prSet presAssocID="{7C6C4332-987A-47A2-9A15-146F397DE497}" presName="connTx" presStyleLbl="parChTrans1D3" presStyleIdx="2" presStyleCnt="4"/>
      <dgm:spPr/>
    </dgm:pt>
    <dgm:pt modelId="{16C3C02D-2D4F-458A-839D-287B44C745D9}" type="pres">
      <dgm:prSet presAssocID="{A5FA54DF-23B1-4A8D-8E81-E427400C87AA}" presName="Name30" presStyleCnt="0"/>
      <dgm:spPr/>
    </dgm:pt>
    <dgm:pt modelId="{C85B2D49-DD8F-4E53-A962-B29030094151}" type="pres">
      <dgm:prSet presAssocID="{A5FA54DF-23B1-4A8D-8E81-E427400C87AA}" presName="level2Shape" presStyleLbl="node3" presStyleIdx="2" presStyleCnt="4" custScaleX="419729" custScaleY="112065" custLinFactNeighborX="-16729" custLinFactNeighborY="46485"/>
      <dgm:spPr/>
    </dgm:pt>
    <dgm:pt modelId="{8DEB9889-FFF2-435A-B893-C6628B20CB33}" type="pres">
      <dgm:prSet presAssocID="{A5FA54DF-23B1-4A8D-8E81-E427400C87AA}" presName="hierChild3" presStyleCnt="0"/>
      <dgm:spPr/>
    </dgm:pt>
    <dgm:pt modelId="{09C9CFE3-7B78-48AA-A357-D6846F2804D6}" type="pres">
      <dgm:prSet presAssocID="{240AA603-CD8A-4564-811C-B2820587E36D}" presName="Name25" presStyleLbl="parChTrans1D2" presStyleIdx="3" presStyleCnt="4"/>
      <dgm:spPr/>
    </dgm:pt>
    <dgm:pt modelId="{01D60630-D650-4814-A8F4-7CA92DE6B40D}" type="pres">
      <dgm:prSet presAssocID="{240AA603-CD8A-4564-811C-B2820587E36D}" presName="connTx" presStyleLbl="parChTrans1D2" presStyleIdx="3" presStyleCnt="4"/>
      <dgm:spPr/>
    </dgm:pt>
    <dgm:pt modelId="{88728669-E972-434B-8CF9-2EC4B0382227}" type="pres">
      <dgm:prSet presAssocID="{EE31EFBC-21D4-4F31-A7C3-C48935FEBBEC}" presName="Name30" presStyleCnt="0"/>
      <dgm:spPr/>
    </dgm:pt>
    <dgm:pt modelId="{462B1B8F-51EF-49DE-A314-A76A5647AD49}" type="pres">
      <dgm:prSet presAssocID="{EE31EFBC-21D4-4F31-A7C3-C48935FEBBEC}" presName="level2Shape" presStyleLbl="node2" presStyleIdx="3" presStyleCnt="4" custScaleX="137126" custScaleY="161939" custLinFactNeighborX="-9201" custLinFactNeighborY="9737"/>
      <dgm:spPr/>
    </dgm:pt>
    <dgm:pt modelId="{0CAC2914-22CC-495F-A558-FFC4BF14F72F}" type="pres">
      <dgm:prSet presAssocID="{EE31EFBC-21D4-4F31-A7C3-C48935FEBBEC}" presName="hierChild3" presStyleCnt="0"/>
      <dgm:spPr/>
    </dgm:pt>
    <dgm:pt modelId="{AAFE45E7-4C2A-435F-9113-A75E447BB56C}" type="pres">
      <dgm:prSet presAssocID="{B7000BD2-6DE8-45C1-A577-CBDCB3844ABC}" presName="Name25" presStyleLbl="parChTrans1D3" presStyleIdx="3" presStyleCnt="4"/>
      <dgm:spPr/>
    </dgm:pt>
    <dgm:pt modelId="{AC3837EB-DCE4-4F31-9610-6BE389FBC3AF}" type="pres">
      <dgm:prSet presAssocID="{B7000BD2-6DE8-45C1-A577-CBDCB3844ABC}" presName="connTx" presStyleLbl="parChTrans1D3" presStyleIdx="3" presStyleCnt="4"/>
      <dgm:spPr/>
    </dgm:pt>
    <dgm:pt modelId="{F222678E-B498-4540-AF81-2D7B08A8804E}" type="pres">
      <dgm:prSet presAssocID="{BD729FF1-7FB9-4DCF-A6E6-268370860974}" presName="Name30" presStyleCnt="0"/>
      <dgm:spPr/>
    </dgm:pt>
    <dgm:pt modelId="{5C1C2CCB-CFC2-4C8E-BBD2-38BB88768700}" type="pres">
      <dgm:prSet presAssocID="{BD729FF1-7FB9-4DCF-A6E6-268370860974}" presName="level2Shape" presStyleLbl="node3" presStyleIdx="3" presStyleCnt="4" custScaleX="420126" custScaleY="200787" custLinFactNeighborX="-18448" custLinFactNeighborY="42848"/>
      <dgm:spPr/>
    </dgm:pt>
    <dgm:pt modelId="{FED9BF4B-2DBF-4C86-930D-C231BA1C6BDA}" type="pres">
      <dgm:prSet presAssocID="{BD729FF1-7FB9-4DCF-A6E6-268370860974}" presName="hierChild3" presStyleCnt="0"/>
      <dgm:spPr/>
    </dgm:pt>
    <dgm:pt modelId="{B3648FB9-0D25-43A9-88D2-928CF1C9565C}" type="pres">
      <dgm:prSet presAssocID="{419616B2-8147-4E4B-B924-B2996EB12325}" presName="bgShapesFlow" presStyleCnt="0"/>
      <dgm:spPr/>
    </dgm:pt>
    <dgm:pt modelId="{60CC0AB3-A8DC-42E1-9945-8C2B7ECB8FFB}" type="pres">
      <dgm:prSet presAssocID="{B90D21ED-6D71-44E2-B6A8-4740F4725B5C}" presName="rectComp" presStyleCnt="0"/>
      <dgm:spPr/>
    </dgm:pt>
    <dgm:pt modelId="{F67CB6D7-04C5-492F-8F5C-8DBE9A995F51}" type="pres">
      <dgm:prSet presAssocID="{B90D21ED-6D71-44E2-B6A8-4740F4725B5C}" presName="bgRect" presStyleLbl="bgShp" presStyleIdx="0" presStyleCnt="3" custScaleX="168810" custScaleY="99376" custLinFactNeighborX="3748" custLinFactNeighborY="312"/>
      <dgm:spPr/>
    </dgm:pt>
    <dgm:pt modelId="{CA04953A-A13D-4853-9F09-D6048FB9FF99}" type="pres">
      <dgm:prSet presAssocID="{B90D21ED-6D71-44E2-B6A8-4740F4725B5C}" presName="bgRectTx" presStyleLbl="bgShp" presStyleIdx="0" presStyleCnt="3">
        <dgm:presLayoutVars>
          <dgm:bulletEnabled val="1"/>
        </dgm:presLayoutVars>
      </dgm:prSet>
      <dgm:spPr/>
    </dgm:pt>
    <dgm:pt modelId="{94A73FA3-883F-4C1C-AA5B-036AB4600379}" type="pres">
      <dgm:prSet presAssocID="{B90D21ED-6D71-44E2-B6A8-4740F4725B5C}" presName="spComp" presStyleCnt="0"/>
      <dgm:spPr/>
    </dgm:pt>
    <dgm:pt modelId="{46B20E38-4AB2-451A-9BE7-24768B5DD074}" type="pres">
      <dgm:prSet presAssocID="{B90D21ED-6D71-44E2-B6A8-4740F4725B5C}" presName="hSp" presStyleCnt="0"/>
      <dgm:spPr/>
    </dgm:pt>
    <dgm:pt modelId="{E01BF584-1E97-47D8-B164-7C4A4324B9FD}" type="pres">
      <dgm:prSet presAssocID="{2F0087DA-047D-4B94-B315-099D5FF8AEEA}" presName="rectComp" presStyleCnt="0"/>
      <dgm:spPr/>
    </dgm:pt>
    <dgm:pt modelId="{A5AA0F75-6D67-4C8E-ABF0-3EED8906024F}" type="pres">
      <dgm:prSet presAssocID="{2F0087DA-047D-4B94-B315-099D5FF8AEEA}" presName="bgRect" presStyleLbl="bgShp" presStyleIdx="1" presStyleCnt="3" custScaleX="149526" custScaleY="100000" custLinFactNeighborX="5748" custLinFactNeighborY="-2"/>
      <dgm:spPr/>
    </dgm:pt>
    <dgm:pt modelId="{AAC7FAC5-85C5-485A-BDA5-FE192558A633}" type="pres">
      <dgm:prSet presAssocID="{2F0087DA-047D-4B94-B315-099D5FF8AEEA}" presName="bgRectTx" presStyleLbl="bgShp" presStyleIdx="1" presStyleCnt="3">
        <dgm:presLayoutVars>
          <dgm:bulletEnabled val="1"/>
        </dgm:presLayoutVars>
      </dgm:prSet>
      <dgm:spPr/>
    </dgm:pt>
    <dgm:pt modelId="{314EB7AD-59AF-496B-85B1-4AE6B1A43A6F}" type="pres">
      <dgm:prSet presAssocID="{2F0087DA-047D-4B94-B315-099D5FF8AEEA}" presName="spComp" presStyleCnt="0"/>
      <dgm:spPr/>
    </dgm:pt>
    <dgm:pt modelId="{872A4264-07C2-41BF-9419-96A0BD81FB1D}" type="pres">
      <dgm:prSet presAssocID="{2F0087DA-047D-4B94-B315-099D5FF8AEEA}" presName="hSp" presStyleCnt="0"/>
      <dgm:spPr/>
    </dgm:pt>
    <dgm:pt modelId="{1ACBDCC8-9ECE-484E-87D7-87C21999DB49}" type="pres">
      <dgm:prSet presAssocID="{FCC35749-C2AA-4D77-86F6-BD11E0C2CCF9}" presName="rectComp" presStyleCnt="0"/>
      <dgm:spPr/>
    </dgm:pt>
    <dgm:pt modelId="{1EE472E0-33A9-4EEF-AD89-CC85F0493EEC}" type="pres">
      <dgm:prSet presAssocID="{FCC35749-C2AA-4D77-86F6-BD11E0C2CCF9}" presName="bgRect" presStyleLbl="bgShp" presStyleIdx="2" presStyleCnt="3" custScaleX="388517" custScaleY="100000" custLinFactNeighborX="-27995" custLinFactNeighborY="198"/>
      <dgm:spPr/>
    </dgm:pt>
    <dgm:pt modelId="{AD741891-3CA0-4458-80A2-A2386239BC28}" type="pres">
      <dgm:prSet presAssocID="{FCC35749-C2AA-4D77-86F6-BD11E0C2CCF9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462A2701-1365-46B3-B648-3766E57F15A1}" type="presOf" srcId="{FCC35749-C2AA-4D77-86F6-BD11E0C2CCF9}" destId="{1EE472E0-33A9-4EEF-AD89-CC85F0493EEC}" srcOrd="0" destOrd="0" presId="urn:microsoft.com/office/officeart/2005/8/layout/hierarchy5"/>
    <dgm:cxn modelId="{28112E06-3A4C-4FE8-A6DA-84E160E66C76}" type="presOf" srcId="{2F0087DA-047D-4B94-B315-099D5FF8AEEA}" destId="{AAC7FAC5-85C5-485A-BDA5-FE192558A633}" srcOrd="1" destOrd="0" presId="urn:microsoft.com/office/officeart/2005/8/layout/hierarchy5"/>
    <dgm:cxn modelId="{8C0B2C0A-C448-4943-BF83-698BEF937100}" srcId="{508656AD-2CD3-4DFA-A360-EA22511D0EC0}" destId="{A5FA54DF-23B1-4A8D-8E81-E427400C87AA}" srcOrd="0" destOrd="0" parTransId="{7C6C4332-987A-47A2-9A15-146F397DE497}" sibTransId="{8D1FDF0C-F0B9-41E6-BD87-A108BF4F12BB}"/>
    <dgm:cxn modelId="{264C240D-EFF1-465A-8633-A392EFBEE127}" type="presOf" srcId="{7C6C4332-987A-47A2-9A15-146F397DE497}" destId="{7404FD44-799D-43E7-BBC2-07C888CFABA5}" srcOrd="0" destOrd="0" presId="urn:microsoft.com/office/officeart/2005/8/layout/hierarchy5"/>
    <dgm:cxn modelId="{E458AC0F-C3C6-4745-A626-A7CEB6E98ACF}" type="presOf" srcId="{CB4AF6F7-0410-4667-BDD1-A4828F3291FD}" destId="{0797A308-8224-439D-B06E-C62078AC34F4}" srcOrd="0" destOrd="0" presId="urn:microsoft.com/office/officeart/2005/8/layout/hierarchy5"/>
    <dgm:cxn modelId="{07AF8D11-7FE5-4DC6-9370-00A711D5D756}" type="presOf" srcId="{B7000BD2-6DE8-45C1-A577-CBDCB3844ABC}" destId="{AC3837EB-DCE4-4F31-9610-6BE389FBC3AF}" srcOrd="1" destOrd="0" presId="urn:microsoft.com/office/officeart/2005/8/layout/hierarchy5"/>
    <dgm:cxn modelId="{A494441A-5D29-4748-873C-512D0A389212}" type="presOf" srcId="{3B2E9A4F-AF27-4056-92B8-88488506D117}" destId="{83E8BAD6-F4C0-4BC9-8AD8-B874D94E0AF2}" srcOrd="0" destOrd="0" presId="urn:microsoft.com/office/officeart/2005/8/layout/hierarchy5"/>
    <dgm:cxn modelId="{C09B1123-AEA8-4B09-8EAF-173CD0F915B9}" type="presOf" srcId="{3B2E9A4F-AF27-4056-92B8-88488506D117}" destId="{FB908FC6-8D06-4801-AFB4-ADEACDA42E4F}" srcOrd="1" destOrd="0" presId="urn:microsoft.com/office/officeart/2005/8/layout/hierarchy5"/>
    <dgm:cxn modelId="{E9B8C923-9B86-435E-B491-7987EA6C1B74}" type="presOf" srcId="{B6CEA7C1-EF21-4639-AE49-CB02DA2B774F}" destId="{11BD8B37-92F4-4703-B571-E8198FE6585C}" srcOrd="0" destOrd="0" presId="urn:microsoft.com/office/officeart/2005/8/layout/hierarchy5"/>
    <dgm:cxn modelId="{4DE76D2D-1031-4A8D-BD3F-404FAC1B3A15}" type="presOf" srcId="{B9648F44-EF2E-4BC3-897E-E5441D4875C6}" destId="{861F04A5-520B-4268-B49C-97DDDB76FD99}" srcOrd="0" destOrd="0" presId="urn:microsoft.com/office/officeart/2005/8/layout/hierarchy5"/>
    <dgm:cxn modelId="{FE0D822D-B39E-4CE2-9267-DB2780519804}" srcId="{F382A8FF-58C4-4B3C-B8DE-138E14CE19F2}" destId="{D256139E-BEC5-47D2-A4CE-C169384F2BA3}" srcOrd="1" destOrd="0" parTransId="{B6CEA7C1-EF21-4639-AE49-CB02DA2B774F}" sibTransId="{2A93475F-855C-4F90-851E-6BBBD6251684}"/>
    <dgm:cxn modelId="{6822D635-F849-4F91-A89B-17EFE1238802}" type="presOf" srcId="{B6CEA7C1-EF21-4639-AE49-CB02DA2B774F}" destId="{DE75932A-6C82-48BF-873B-2296D11857D5}" srcOrd="1" destOrd="0" presId="urn:microsoft.com/office/officeart/2005/8/layout/hierarchy5"/>
    <dgm:cxn modelId="{9A979637-B2EB-499C-95BB-2E2523A0108B}" type="presOf" srcId="{B90D21ED-6D71-44E2-B6A8-4740F4725B5C}" destId="{F67CB6D7-04C5-492F-8F5C-8DBE9A995F51}" srcOrd="0" destOrd="0" presId="urn:microsoft.com/office/officeart/2005/8/layout/hierarchy5"/>
    <dgm:cxn modelId="{0A82E63B-76FC-4C48-AFD4-974579340669}" type="presOf" srcId="{BD729FF1-7FB9-4DCF-A6E6-268370860974}" destId="{5C1C2CCB-CFC2-4C8E-BBD2-38BB88768700}" srcOrd="0" destOrd="0" presId="urn:microsoft.com/office/officeart/2005/8/layout/hierarchy5"/>
    <dgm:cxn modelId="{A9A25A41-B2AD-4EA6-A514-BCB4996307FF}" srcId="{419616B2-8147-4E4B-B924-B2996EB12325}" destId="{FCC35749-C2AA-4D77-86F6-BD11E0C2CCF9}" srcOrd="3" destOrd="0" parTransId="{28368A12-A77A-4AAA-8811-D3E0DFBC2C03}" sibTransId="{DA7673C5-A8CE-4515-A1F7-B97740AA9AEA}"/>
    <dgm:cxn modelId="{26AC4C67-0D8C-412B-8EF8-53BA0CDE2CAE}" type="presOf" srcId="{EE31EFBC-21D4-4F31-A7C3-C48935FEBBEC}" destId="{462B1B8F-51EF-49DE-A314-A76A5647AD49}" srcOrd="0" destOrd="0" presId="urn:microsoft.com/office/officeart/2005/8/layout/hierarchy5"/>
    <dgm:cxn modelId="{70468F67-9ED2-4A30-9882-58F4959648F6}" type="presOf" srcId="{2330D2E3-4076-47A4-8223-A22F329242DF}" destId="{C3FE5DDE-2B2B-417E-8B1E-55B214C11D4A}" srcOrd="0" destOrd="0" presId="urn:microsoft.com/office/officeart/2005/8/layout/hierarchy5"/>
    <dgm:cxn modelId="{49562E48-5DE6-46C7-9D03-35E944AAB90D}" type="presOf" srcId="{2F0087DA-047D-4B94-B315-099D5FF8AEEA}" destId="{A5AA0F75-6D67-4C8E-ABF0-3EED8906024F}" srcOrd="0" destOrd="0" presId="urn:microsoft.com/office/officeart/2005/8/layout/hierarchy5"/>
    <dgm:cxn modelId="{ED898E6E-1879-47D0-A3A6-A5B174E22E71}" type="presOf" srcId="{240AA603-CD8A-4564-811C-B2820587E36D}" destId="{01D60630-D650-4814-A8F4-7CA92DE6B40D}" srcOrd="1" destOrd="0" presId="urn:microsoft.com/office/officeart/2005/8/layout/hierarchy5"/>
    <dgm:cxn modelId="{3B00CB6E-6F51-4D51-8691-5B9FCFCCAB71}" type="presOf" srcId="{B90D21ED-6D71-44E2-B6A8-4740F4725B5C}" destId="{CA04953A-A13D-4853-9F09-D6048FB9FF99}" srcOrd="1" destOrd="0" presId="urn:microsoft.com/office/officeart/2005/8/layout/hierarchy5"/>
    <dgm:cxn modelId="{12FA4771-274A-4479-8FAF-08104BC5B983}" type="presOf" srcId="{F382A8FF-58C4-4B3C-B8DE-138E14CE19F2}" destId="{7C5D5311-85B5-4C1D-B92B-4330F689E5C7}" srcOrd="0" destOrd="0" presId="urn:microsoft.com/office/officeart/2005/8/layout/hierarchy5"/>
    <dgm:cxn modelId="{C4153E57-6FB2-43BB-94CD-73BF35A42EAB}" type="presOf" srcId="{B7000BD2-6DE8-45C1-A577-CBDCB3844ABC}" destId="{AAFE45E7-4C2A-435F-9113-A75E447BB56C}" srcOrd="0" destOrd="0" presId="urn:microsoft.com/office/officeart/2005/8/layout/hierarchy5"/>
    <dgm:cxn modelId="{A5434B7A-C833-4595-98BB-0619BCFE8F76}" type="presOf" srcId="{508656AD-2CD3-4DFA-A360-EA22511D0EC0}" destId="{403478D1-990F-42E4-881F-B4947D1C0BC1}" srcOrd="0" destOrd="0" presId="urn:microsoft.com/office/officeart/2005/8/layout/hierarchy5"/>
    <dgm:cxn modelId="{0FA89881-14C0-4818-8BAD-465023F1D02E}" type="presOf" srcId="{D256139E-BEC5-47D2-A4CE-C169384F2BA3}" destId="{CE93ECEE-BF69-448A-899E-B5EE3CA49013}" srcOrd="0" destOrd="0" presId="urn:microsoft.com/office/officeart/2005/8/layout/hierarchy5"/>
    <dgm:cxn modelId="{80FE6387-D76D-4C36-8F79-58E6CE0BE04F}" srcId="{2330D2E3-4076-47A4-8223-A22F329242DF}" destId="{EE31EFBC-21D4-4F31-A7C3-C48935FEBBEC}" srcOrd="3" destOrd="0" parTransId="{240AA603-CD8A-4564-811C-B2820587E36D}" sibTransId="{AA6A7EED-22AB-4629-A31B-232F80F14AA3}"/>
    <dgm:cxn modelId="{7CBE218D-C191-4FE3-B265-353480DF84AA}" srcId="{2330D2E3-4076-47A4-8223-A22F329242DF}" destId="{F382A8FF-58C4-4B3C-B8DE-138E14CE19F2}" srcOrd="1" destOrd="0" parTransId="{B9648F44-EF2E-4BC3-897E-E5441D4875C6}" sibTransId="{6126A3F7-2FE3-472D-B0DF-D776E342784F}"/>
    <dgm:cxn modelId="{63A2C89A-2716-4BCC-8E98-7324525FF67C}" type="presOf" srcId="{7C6C4332-987A-47A2-9A15-146F397DE497}" destId="{98414969-CB98-48EC-87BC-A04A143263AA}" srcOrd="1" destOrd="0" presId="urn:microsoft.com/office/officeart/2005/8/layout/hierarchy5"/>
    <dgm:cxn modelId="{CCA01BA0-FF42-4790-B49F-424D8F716C15}" type="presOf" srcId="{A5FA54DF-23B1-4A8D-8E81-E427400C87AA}" destId="{C85B2D49-DD8F-4E53-A962-B29030094151}" srcOrd="0" destOrd="0" presId="urn:microsoft.com/office/officeart/2005/8/layout/hierarchy5"/>
    <dgm:cxn modelId="{409FDEA9-A808-4CFC-B02B-D7CACE5E89CD}" srcId="{F382A8FF-58C4-4B3C-B8DE-138E14CE19F2}" destId="{08621ED9-5CC3-417F-AC78-6D6171DB2462}" srcOrd="0" destOrd="0" parTransId="{3277EB81-6CD0-4554-A4B1-38D712E5C654}" sibTransId="{2B1FA64A-A5E9-494F-A941-7BEA005A5D17}"/>
    <dgm:cxn modelId="{10A62AB2-291E-494A-ACF1-46BA2D2E13EE}" type="presOf" srcId="{E892A2CD-D3E2-4BC3-AFD0-79BD3758D5C3}" destId="{2A81F628-3530-4112-8827-8C8621A426E5}" srcOrd="0" destOrd="0" presId="urn:microsoft.com/office/officeart/2005/8/layout/hierarchy5"/>
    <dgm:cxn modelId="{CE1811B7-DC15-4552-AABC-08A9EC8E83F4}" type="presOf" srcId="{08621ED9-5CC3-417F-AC78-6D6171DB2462}" destId="{FCC665EF-45AD-41B4-A84B-197168A797B9}" srcOrd="0" destOrd="0" presId="urn:microsoft.com/office/officeart/2005/8/layout/hierarchy5"/>
    <dgm:cxn modelId="{86D9C7BA-DEFE-4D9B-93BF-B35DDF985EA9}" srcId="{419616B2-8147-4E4B-B924-B2996EB12325}" destId="{B90D21ED-6D71-44E2-B6A8-4740F4725B5C}" srcOrd="1" destOrd="0" parTransId="{2647ACD8-2EA2-43D4-AA0A-B4A1F4AD8931}" sibTransId="{05953255-52EB-4C51-9A30-EBC5DD388544}"/>
    <dgm:cxn modelId="{3E98D9C4-F48F-4F82-9889-A290C6C29E74}" type="presOf" srcId="{E892A2CD-D3E2-4BC3-AFD0-79BD3758D5C3}" destId="{78B03929-5243-4E0C-8B8D-7DD82FC9DC2F}" srcOrd="1" destOrd="0" presId="urn:microsoft.com/office/officeart/2005/8/layout/hierarchy5"/>
    <dgm:cxn modelId="{F0B4F5C9-A530-48BA-82CF-2E065AEB574B}" srcId="{EE31EFBC-21D4-4F31-A7C3-C48935FEBBEC}" destId="{BD729FF1-7FB9-4DCF-A6E6-268370860974}" srcOrd="0" destOrd="0" parTransId="{B7000BD2-6DE8-45C1-A577-CBDCB3844ABC}" sibTransId="{62DF48EA-BDD4-4910-9A23-F411C4657C38}"/>
    <dgm:cxn modelId="{516DE7D0-C700-412C-99E5-DF52927F4B9E}" srcId="{2330D2E3-4076-47A4-8223-A22F329242DF}" destId="{508656AD-2CD3-4DFA-A360-EA22511D0EC0}" srcOrd="2" destOrd="0" parTransId="{3B2E9A4F-AF27-4056-92B8-88488506D117}" sibTransId="{F31A02E9-8A8F-4761-93A4-77DF90C1BF3B}"/>
    <dgm:cxn modelId="{9D92D1D1-679C-412E-B1B7-FDFFA3F6D3D5}" type="presOf" srcId="{3277EB81-6CD0-4554-A4B1-38D712E5C654}" destId="{5B1D0D1C-F04D-474C-92BF-166657402A27}" srcOrd="0" destOrd="0" presId="urn:microsoft.com/office/officeart/2005/8/layout/hierarchy5"/>
    <dgm:cxn modelId="{E7612AD8-CD1C-444C-BCBB-553B43AF95DA}" type="presOf" srcId="{3277EB81-6CD0-4554-A4B1-38D712E5C654}" destId="{6EC6352B-3834-4237-96FC-AED3E7E2F2C5}" srcOrd="1" destOrd="0" presId="urn:microsoft.com/office/officeart/2005/8/layout/hierarchy5"/>
    <dgm:cxn modelId="{5D38FADF-0A72-4FC6-84DE-1526BF125FFC}" srcId="{419616B2-8147-4E4B-B924-B2996EB12325}" destId="{2330D2E3-4076-47A4-8223-A22F329242DF}" srcOrd="0" destOrd="0" parTransId="{5E233FD6-55BC-4F14-B517-86BB4F518CC7}" sibTransId="{3D1C305E-4003-49D0-8EA8-FBC8A8B2CD59}"/>
    <dgm:cxn modelId="{44B6A0E7-390C-455E-BD93-B6D0B77449D7}" srcId="{419616B2-8147-4E4B-B924-B2996EB12325}" destId="{2F0087DA-047D-4B94-B315-099D5FF8AEEA}" srcOrd="2" destOrd="0" parTransId="{087389F8-732E-4CED-8122-4E338B37BBFB}" sibTransId="{1C2387F7-30C5-48BA-84FF-668695FA08B3}"/>
    <dgm:cxn modelId="{CCFAD8EB-407A-4582-A7DF-CEB4F78498D4}" srcId="{2330D2E3-4076-47A4-8223-A22F329242DF}" destId="{CB4AF6F7-0410-4667-BDD1-A4828F3291FD}" srcOrd="0" destOrd="0" parTransId="{E892A2CD-D3E2-4BC3-AFD0-79BD3758D5C3}" sibTransId="{5A75A03F-A5F8-4DEB-9AF0-49C9B50AEEF7}"/>
    <dgm:cxn modelId="{982F90F3-CEA5-44DE-8087-0A409941589C}" type="presOf" srcId="{B9648F44-EF2E-4BC3-897E-E5441D4875C6}" destId="{74528171-D3CF-41A5-B6EA-319F486284B5}" srcOrd="1" destOrd="0" presId="urn:microsoft.com/office/officeart/2005/8/layout/hierarchy5"/>
    <dgm:cxn modelId="{CC8702F6-AC09-4506-9979-51FEB9FECC21}" type="presOf" srcId="{FCC35749-C2AA-4D77-86F6-BD11E0C2CCF9}" destId="{AD741891-3CA0-4458-80A2-A2386239BC28}" srcOrd="1" destOrd="0" presId="urn:microsoft.com/office/officeart/2005/8/layout/hierarchy5"/>
    <dgm:cxn modelId="{8FFC2CF7-6E8B-4413-8971-E8296ED4C224}" type="presOf" srcId="{240AA603-CD8A-4564-811C-B2820587E36D}" destId="{09C9CFE3-7B78-48AA-A357-D6846F2804D6}" srcOrd="0" destOrd="0" presId="urn:microsoft.com/office/officeart/2005/8/layout/hierarchy5"/>
    <dgm:cxn modelId="{748261F7-4D26-4895-B2C9-122816214E25}" type="presOf" srcId="{419616B2-8147-4E4B-B924-B2996EB12325}" destId="{E5E82CE2-5161-49A9-A103-9A12B84E9821}" srcOrd="0" destOrd="0" presId="urn:microsoft.com/office/officeart/2005/8/layout/hierarchy5"/>
    <dgm:cxn modelId="{71BD1221-72DA-4330-A1E1-DCC5AB672858}" type="presParOf" srcId="{E5E82CE2-5161-49A9-A103-9A12B84E9821}" destId="{BD98E61A-8999-49B3-B0B1-A785F1AFDCDA}" srcOrd="0" destOrd="0" presId="urn:microsoft.com/office/officeart/2005/8/layout/hierarchy5"/>
    <dgm:cxn modelId="{1AB6E58B-9ABB-46A6-A415-A0F17B7E99DC}" type="presParOf" srcId="{BD98E61A-8999-49B3-B0B1-A785F1AFDCDA}" destId="{2D00E6D2-01F4-42FD-93E5-BFB0925DA95F}" srcOrd="0" destOrd="0" presId="urn:microsoft.com/office/officeart/2005/8/layout/hierarchy5"/>
    <dgm:cxn modelId="{8707DEAA-67C6-4AE6-9691-78F3A29858C8}" type="presParOf" srcId="{BD98E61A-8999-49B3-B0B1-A785F1AFDCDA}" destId="{9BE56251-DCC3-40A3-B3D1-E04FEDA8CEAB}" srcOrd="1" destOrd="0" presId="urn:microsoft.com/office/officeart/2005/8/layout/hierarchy5"/>
    <dgm:cxn modelId="{7CFBD8EC-76D6-4728-95D7-EF3FC6A97F6F}" type="presParOf" srcId="{9BE56251-DCC3-40A3-B3D1-E04FEDA8CEAB}" destId="{F4AF22E2-353A-472B-A8F8-ED74F4ED9024}" srcOrd="0" destOrd="0" presId="urn:microsoft.com/office/officeart/2005/8/layout/hierarchy5"/>
    <dgm:cxn modelId="{20259CE4-9A2E-4614-9CFC-218A880AA3E7}" type="presParOf" srcId="{F4AF22E2-353A-472B-A8F8-ED74F4ED9024}" destId="{C3FE5DDE-2B2B-417E-8B1E-55B214C11D4A}" srcOrd="0" destOrd="0" presId="urn:microsoft.com/office/officeart/2005/8/layout/hierarchy5"/>
    <dgm:cxn modelId="{15F74BE3-312D-4928-BDFA-0305658FE223}" type="presParOf" srcId="{F4AF22E2-353A-472B-A8F8-ED74F4ED9024}" destId="{971E916E-CB1A-4C23-839B-9C51B36EF372}" srcOrd="1" destOrd="0" presId="urn:microsoft.com/office/officeart/2005/8/layout/hierarchy5"/>
    <dgm:cxn modelId="{FA3062CD-2EEF-4D17-8D7F-0B3AB898FDFA}" type="presParOf" srcId="{971E916E-CB1A-4C23-839B-9C51B36EF372}" destId="{2A81F628-3530-4112-8827-8C8621A426E5}" srcOrd="0" destOrd="0" presId="urn:microsoft.com/office/officeart/2005/8/layout/hierarchy5"/>
    <dgm:cxn modelId="{9B70F157-446D-45CF-A813-762D826A8F6F}" type="presParOf" srcId="{2A81F628-3530-4112-8827-8C8621A426E5}" destId="{78B03929-5243-4E0C-8B8D-7DD82FC9DC2F}" srcOrd="0" destOrd="0" presId="urn:microsoft.com/office/officeart/2005/8/layout/hierarchy5"/>
    <dgm:cxn modelId="{EAB0AC6D-C886-4CAB-A496-65D6156FE560}" type="presParOf" srcId="{971E916E-CB1A-4C23-839B-9C51B36EF372}" destId="{1BF20F56-594C-4359-B57F-E0502B83C0F6}" srcOrd="1" destOrd="0" presId="urn:microsoft.com/office/officeart/2005/8/layout/hierarchy5"/>
    <dgm:cxn modelId="{777CC46B-7EE6-40B2-806E-4C416A680DBC}" type="presParOf" srcId="{1BF20F56-594C-4359-B57F-E0502B83C0F6}" destId="{0797A308-8224-439D-B06E-C62078AC34F4}" srcOrd="0" destOrd="0" presId="urn:microsoft.com/office/officeart/2005/8/layout/hierarchy5"/>
    <dgm:cxn modelId="{029DFAFB-5444-4A8D-A8DC-C259000A2C0F}" type="presParOf" srcId="{1BF20F56-594C-4359-B57F-E0502B83C0F6}" destId="{5B990F34-F11F-4416-A778-55F4CC228E25}" srcOrd="1" destOrd="0" presId="urn:microsoft.com/office/officeart/2005/8/layout/hierarchy5"/>
    <dgm:cxn modelId="{A3334291-E8DC-47F3-9459-204BA7EB1B8C}" type="presParOf" srcId="{971E916E-CB1A-4C23-839B-9C51B36EF372}" destId="{861F04A5-520B-4268-B49C-97DDDB76FD99}" srcOrd="2" destOrd="0" presId="urn:microsoft.com/office/officeart/2005/8/layout/hierarchy5"/>
    <dgm:cxn modelId="{7C850C86-9BAD-4387-81C9-CF0D5E328F18}" type="presParOf" srcId="{861F04A5-520B-4268-B49C-97DDDB76FD99}" destId="{74528171-D3CF-41A5-B6EA-319F486284B5}" srcOrd="0" destOrd="0" presId="urn:microsoft.com/office/officeart/2005/8/layout/hierarchy5"/>
    <dgm:cxn modelId="{DA7B33E4-246C-4147-BDC9-9B5850719CC8}" type="presParOf" srcId="{971E916E-CB1A-4C23-839B-9C51B36EF372}" destId="{FFB131B4-BA66-4FA2-91D2-DBED58C23985}" srcOrd="3" destOrd="0" presId="urn:microsoft.com/office/officeart/2005/8/layout/hierarchy5"/>
    <dgm:cxn modelId="{610C8B7A-BE4C-4F26-845A-38532CB93346}" type="presParOf" srcId="{FFB131B4-BA66-4FA2-91D2-DBED58C23985}" destId="{7C5D5311-85B5-4C1D-B92B-4330F689E5C7}" srcOrd="0" destOrd="0" presId="urn:microsoft.com/office/officeart/2005/8/layout/hierarchy5"/>
    <dgm:cxn modelId="{34B0574C-9D95-4342-BE7A-821FF52580B2}" type="presParOf" srcId="{FFB131B4-BA66-4FA2-91D2-DBED58C23985}" destId="{688D5861-42EF-48B5-979E-1A0B70DF9BBE}" srcOrd="1" destOrd="0" presId="urn:microsoft.com/office/officeart/2005/8/layout/hierarchy5"/>
    <dgm:cxn modelId="{455A8BCE-5FC2-4404-89FA-542B28C09463}" type="presParOf" srcId="{688D5861-42EF-48B5-979E-1A0B70DF9BBE}" destId="{5B1D0D1C-F04D-474C-92BF-166657402A27}" srcOrd="0" destOrd="0" presId="urn:microsoft.com/office/officeart/2005/8/layout/hierarchy5"/>
    <dgm:cxn modelId="{F1A7ABC8-DA3C-4461-A42B-EB63DD8F280D}" type="presParOf" srcId="{5B1D0D1C-F04D-474C-92BF-166657402A27}" destId="{6EC6352B-3834-4237-96FC-AED3E7E2F2C5}" srcOrd="0" destOrd="0" presId="urn:microsoft.com/office/officeart/2005/8/layout/hierarchy5"/>
    <dgm:cxn modelId="{3323F6F7-D748-46F2-9EBF-402585DF68DB}" type="presParOf" srcId="{688D5861-42EF-48B5-979E-1A0B70DF9BBE}" destId="{D72FDD62-BCE1-40A8-BFD7-4AB91DB902AB}" srcOrd="1" destOrd="0" presId="urn:microsoft.com/office/officeart/2005/8/layout/hierarchy5"/>
    <dgm:cxn modelId="{19AE4697-2A64-4D21-93C2-AF1043F6405C}" type="presParOf" srcId="{D72FDD62-BCE1-40A8-BFD7-4AB91DB902AB}" destId="{FCC665EF-45AD-41B4-A84B-197168A797B9}" srcOrd="0" destOrd="0" presId="urn:microsoft.com/office/officeart/2005/8/layout/hierarchy5"/>
    <dgm:cxn modelId="{139092AD-241D-4DBF-A2B9-CC1730CD4636}" type="presParOf" srcId="{D72FDD62-BCE1-40A8-BFD7-4AB91DB902AB}" destId="{C842E078-0E6A-4266-A107-B3B978D1C322}" srcOrd="1" destOrd="0" presId="urn:microsoft.com/office/officeart/2005/8/layout/hierarchy5"/>
    <dgm:cxn modelId="{ABC6139E-2A34-45E2-8D4D-E5F27F11A4A8}" type="presParOf" srcId="{688D5861-42EF-48B5-979E-1A0B70DF9BBE}" destId="{11BD8B37-92F4-4703-B571-E8198FE6585C}" srcOrd="2" destOrd="0" presId="urn:microsoft.com/office/officeart/2005/8/layout/hierarchy5"/>
    <dgm:cxn modelId="{F0E20666-0131-4443-8CB1-0F7B9A8E85A6}" type="presParOf" srcId="{11BD8B37-92F4-4703-B571-E8198FE6585C}" destId="{DE75932A-6C82-48BF-873B-2296D11857D5}" srcOrd="0" destOrd="0" presId="urn:microsoft.com/office/officeart/2005/8/layout/hierarchy5"/>
    <dgm:cxn modelId="{E677AF7D-8A5B-4B86-B120-F28C32C1D035}" type="presParOf" srcId="{688D5861-42EF-48B5-979E-1A0B70DF9BBE}" destId="{37EF0CA5-A5D3-4AA4-8178-4C35695A742F}" srcOrd="3" destOrd="0" presId="urn:microsoft.com/office/officeart/2005/8/layout/hierarchy5"/>
    <dgm:cxn modelId="{7F9BA23B-523C-43A0-AC97-7C5F7265D6A6}" type="presParOf" srcId="{37EF0CA5-A5D3-4AA4-8178-4C35695A742F}" destId="{CE93ECEE-BF69-448A-899E-B5EE3CA49013}" srcOrd="0" destOrd="0" presId="urn:microsoft.com/office/officeart/2005/8/layout/hierarchy5"/>
    <dgm:cxn modelId="{5AA30534-989D-45E4-AFED-EB1DF2DA8E83}" type="presParOf" srcId="{37EF0CA5-A5D3-4AA4-8178-4C35695A742F}" destId="{43051CA4-84E0-401D-933E-110B91C22FBE}" srcOrd="1" destOrd="0" presId="urn:microsoft.com/office/officeart/2005/8/layout/hierarchy5"/>
    <dgm:cxn modelId="{9AA78B69-B3E3-45DB-8C3D-427F09C5BA96}" type="presParOf" srcId="{971E916E-CB1A-4C23-839B-9C51B36EF372}" destId="{83E8BAD6-F4C0-4BC9-8AD8-B874D94E0AF2}" srcOrd="4" destOrd="0" presId="urn:microsoft.com/office/officeart/2005/8/layout/hierarchy5"/>
    <dgm:cxn modelId="{19F6C167-4EA5-4349-8B48-8091C20301C0}" type="presParOf" srcId="{83E8BAD6-F4C0-4BC9-8AD8-B874D94E0AF2}" destId="{FB908FC6-8D06-4801-AFB4-ADEACDA42E4F}" srcOrd="0" destOrd="0" presId="urn:microsoft.com/office/officeart/2005/8/layout/hierarchy5"/>
    <dgm:cxn modelId="{0A2D5260-6BD2-4BBC-B4E1-15FA44E2DC98}" type="presParOf" srcId="{971E916E-CB1A-4C23-839B-9C51B36EF372}" destId="{B170A613-DEB0-4D28-B31F-4B6599194EF7}" srcOrd="5" destOrd="0" presId="urn:microsoft.com/office/officeart/2005/8/layout/hierarchy5"/>
    <dgm:cxn modelId="{03A12F2A-2BC5-416C-BC27-796EDF9C50CD}" type="presParOf" srcId="{B170A613-DEB0-4D28-B31F-4B6599194EF7}" destId="{403478D1-990F-42E4-881F-B4947D1C0BC1}" srcOrd="0" destOrd="0" presId="urn:microsoft.com/office/officeart/2005/8/layout/hierarchy5"/>
    <dgm:cxn modelId="{C7B9D123-8C17-4D94-8C32-30EFAFE8B0F4}" type="presParOf" srcId="{B170A613-DEB0-4D28-B31F-4B6599194EF7}" destId="{92269534-DADA-49E4-8DBC-23A6B511A03A}" srcOrd="1" destOrd="0" presId="urn:microsoft.com/office/officeart/2005/8/layout/hierarchy5"/>
    <dgm:cxn modelId="{C61907C5-1FBD-443E-8C86-76F4FEBB3765}" type="presParOf" srcId="{92269534-DADA-49E4-8DBC-23A6B511A03A}" destId="{7404FD44-799D-43E7-BBC2-07C888CFABA5}" srcOrd="0" destOrd="0" presId="urn:microsoft.com/office/officeart/2005/8/layout/hierarchy5"/>
    <dgm:cxn modelId="{F7671901-76FA-49B9-9224-A32CDDA08F4D}" type="presParOf" srcId="{7404FD44-799D-43E7-BBC2-07C888CFABA5}" destId="{98414969-CB98-48EC-87BC-A04A143263AA}" srcOrd="0" destOrd="0" presId="urn:microsoft.com/office/officeart/2005/8/layout/hierarchy5"/>
    <dgm:cxn modelId="{A566BFA4-0133-4391-A716-3B4A2FCC0F96}" type="presParOf" srcId="{92269534-DADA-49E4-8DBC-23A6B511A03A}" destId="{16C3C02D-2D4F-458A-839D-287B44C745D9}" srcOrd="1" destOrd="0" presId="urn:microsoft.com/office/officeart/2005/8/layout/hierarchy5"/>
    <dgm:cxn modelId="{A8FD77E0-D73B-473E-B56E-A035211C7EA4}" type="presParOf" srcId="{16C3C02D-2D4F-458A-839D-287B44C745D9}" destId="{C85B2D49-DD8F-4E53-A962-B29030094151}" srcOrd="0" destOrd="0" presId="urn:microsoft.com/office/officeart/2005/8/layout/hierarchy5"/>
    <dgm:cxn modelId="{B84859D9-05ED-4807-B1A5-62D78D1C4E15}" type="presParOf" srcId="{16C3C02D-2D4F-458A-839D-287B44C745D9}" destId="{8DEB9889-FFF2-435A-B893-C6628B20CB33}" srcOrd="1" destOrd="0" presId="urn:microsoft.com/office/officeart/2005/8/layout/hierarchy5"/>
    <dgm:cxn modelId="{516CA70A-29CE-476C-B9DD-E2D6875BE72C}" type="presParOf" srcId="{971E916E-CB1A-4C23-839B-9C51B36EF372}" destId="{09C9CFE3-7B78-48AA-A357-D6846F2804D6}" srcOrd="6" destOrd="0" presId="urn:microsoft.com/office/officeart/2005/8/layout/hierarchy5"/>
    <dgm:cxn modelId="{792893E4-48E9-4516-BE16-F406AB5CAD5C}" type="presParOf" srcId="{09C9CFE3-7B78-48AA-A357-D6846F2804D6}" destId="{01D60630-D650-4814-A8F4-7CA92DE6B40D}" srcOrd="0" destOrd="0" presId="urn:microsoft.com/office/officeart/2005/8/layout/hierarchy5"/>
    <dgm:cxn modelId="{2B45696C-36BF-480D-9B61-18C034162BDA}" type="presParOf" srcId="{971E916E-CB1A-4C23-839B-9C51B36EF372}" destId="{88728669-E972-434B-8CF9-2EC4B0382227}" srcOrd="7" destOrd="0" presId="urn:microsoft.com/office/officeart/2005/8/layout/hierarchy5"/>
    <dgm:cxn modelId="{B004A157-2E7C-4D51-B6A2-AAE174F0576A}" type="presParOf" srcId="{88728669-E972-434B-8CF9-2EC4B0382227}" destId="{462B1B8F-51EF-49DE-A314-A76A5647AD49}" srcOrd="0" destOrd="0" presId="urn:microsoft.com/office/officeart/2005/8/layout/hierarchy5"/>
    <dgm:cxn modelId="{00E31B1B-904C-4103-AD67-0712AC41AEC1}" type="presParOf" srcId="{88728669-E972-434B-8CF9-2EC4B0382227}" destId="{0CAC2914-22CC-495F-A558-FFC4BF14F72F}" srcOrd="1" destOrd="0" presId="urn:microsoft.com/office/officeart/2005/8/layout/hierarchy5"/>
    <dgm:cxn modelId="{3AAA1458-1002-47B5-86B3-FC2404441C4E}" type="presParOf" srcId="{0CAC2914-22CC-495F-A558-FFC4BF14F72F}" destId="{AAFE45E7-4C2A-435F-9113-A75E447BB56C}" srcOrd="0" destOrd="0" presId="urn:microsoft.com/office/officeart/2005/8/layout/hierarchy5"/>
    <dgm:cxn modelId="{8DEA6C7A-2279-4D73-AB8D-C09061FAE123}" type="presParOf" srcId="{AAFE45E7-4C2A-435F-9113-A75E447BB56C}" destId="{AC3837EB-DCE4-4F31-9610-6BE389FBC3AF}" srcOrd="0" destOrd="0" presId="urn:microsoft.com/office/officeart/2005/8/layout/hierarchy5"/>
    <dgm:cxn modelId="{EF15153D-23FC-4480-BC84-89F8C007F8C9}" type="presParOf" srcId="{0CAC2914-22CC-495F-A558-FFC4BF14F72F}" destId="{F222678E-B498-4540-AF81-2D7B08A8804E}" srcOrd="1" destOrd="0" presId="urn:microsoft.com/office/officeart/2005/8/layout/hierarchy5"/>
    <dgm:cxn modelId="{CC8B4EB8-D344-41E9-BD25-F3BF88083EF6}" type="presParOf" srcId="{F222678E-B498-4540-AF81-2D7B08A8804E}" destId="{5C1C2CCB-CFC2-4C8E-BBD2-38BB88768700}" srcOrd="0" destOrd="0" presId="urn:microsoft.com/office/officeart/2005/8/layout/hierarchy5"/>
    <dgm:cxn modelId="{C2C5A9A1-7C5D-4842-89A1-F66FB81A3BDA}" type="presParOf" srcId="{F222678E-B498-4540-AF81-2D7B08A8804E}" destId="{FED9BF4B-2DBF-4C86-930D-C231BA1C6BDA}" srcOrd="1" destOrd="0" presId="urn:microsoft.com/office/officeart/2005/8/layout/hierarchy5"/>
    <dgm:cxn modelId="{6F14D53E-E4B2-47A0-980E-20BE5B28539D}" type="presParOf" srcId="{E5E82CE2-5161-49A9-A103-9A12B84E9821}" destId="{B3648FB9-0D25-43A9-88D2-928CF1C9565C}" srcOrd="1" destOrd="0" presId="urn:microsoft.com/office/officeart/2005/8/layout/hierarchy5"/>
    <dgm:cxn modelId="{E22C8845-211A-4989-8875-4C8816710273}" type="presParOf" srcId="{B3648FB9-0D25-43A9-88D2-928CF1C9565C}" destId="{60CC0AB3-A8DC-42E1-9945-8C2B7ECB8FFB}" srcOrd="0" destOrd="0" presId="urn:microsoft.com/office/officeart/2005/8/layout/hierarchy5"/>
    <dgm:cxn modelId="{21CA53B8-DEE7-4127-B430-03F773276EF6}" type="presParOf" srcId="{60CC0AB3-A8DC-42E1-9945-8C2B7ECB8FFB}" destId="{F67CB6D7-04C5-492F-8F5C-8DBE9A995F51}" srcOrd="0" destOrd="0" presId="urn:microsoft.com/office/officeart/2005/8/layout/hierarchy5"/>
    <dgm:cxn modelId="{D1C7C7BA-B2CA-489E-9036-F7934E78F18F}" type="presParOf" srcId="{60CC0AB3-A8DC-42E1-9945-8C2B7ECB8FFB}" destId="{CA04953A-A13D-4853-9F09-D6048FB9FF99}" srcOrd="1" destOrd="0" presId="urn:microsoft.com/office/officeart/2005/8/layout/hierarchy5"/>
    <dgm:cxn modelId="{C32D4451-A93A-4CD9-AAF8-56C14FA61381}" type="presParOf" srcId="{B3648FB9-0D25-43A9-88D2-928CF1C9565C}" destId="{94A73FA3-883F-4C1C-AA5B-036AB4600379}" srcOrd="1" destOrd="0" presId="urn:microsoft.com/office/officeart/2005/8/layout/hierarchy5"/>
    <dgm:cxn modelId="{619B79E6-5FAD-4863-9E6E-57AA1315677A}" type="presParOf" srcId="{94A73FA3-883F-4C1C-AA5B-036AB4600379}" destId="{46B20E38-4AB2-451A-9BE7-24768B5DD074}" srcOrd="0" destOrd="0" presId="urn:microsoft.com/office/officeart/2005/8/layout/hierarchy5"/>
    <dgm:cxn modelId="{1F756064-44BD-4682-AA47-60E5BCF735BD}" type="presParOf" srcId="{B3648FB9-0D25-43A9-88D2-928CF1C9565C}" destId="{E01BF584-1E97-47D8-B164-7C4A4324B9FD}" srcOrd="2" destOrd="0" presId="urn:microsoft.com/office/officeart/2005/8/layout/hierarchy5"/>
    <dgm:cxn modelId="{E23106B8-90B2-4D7B-BD19-BC598B3ACED4}" type="presParOf" srcId="{E01BF584-1E97-47D8-B164-7C4A4324B9FD}" destId="{A5AA0F75-6D67-4C8E-ABF0-3EED8906024F}" srcOrd="0" destOrd="0" presId="urn:microsoft.com/office/officeart/2005/8/layout/hierarchy5"/>
    <dgm:cxn modelId="{7A93FB2A-288B-4D3C-AA97-AF36BF4F8C69}" type="presParOf" srcId="{E01BF584-1E97-47D8-B164-7C4A4324B9FD}" destId="{AAC7FAC5-85C5-485A-BDA5-FE192558A633}" srcOrd="1" destOrd="0" presId="urn:microsoft.com/office/officeart/2005/8/layout/hierarchy5"/>
    <dgm:cxn modelId="{885B9C2B-90B9-40A1-8E21-45A5F3B9EC0A}" type="presParOf" srcId="{B3648FB9-0D25-43A9-88D2-928CF1C9565C}" destId="{314EB7AD-59AF-496B-85B1-4AE6B1A43A6F}" srcOrd="3" destOrd="0" presId="urn:microsoft.com/office/officeart/2005/8/layout/hierarchy5"/>
    <dgm:cxn modelId="{581D6186-9199-48CB-8AF2-4121819E610B}" type="presParOf" srcId="{314EB7AD-59AF-496B-85B1-4AE6B1A43A6F}" destId="{872A4264-07C2-41BF-9419-96A0BD81FB1D}" srcOrd="0" destOrd="0" presId="urn:microsoft.com/office/officeart/2005/8/layout/hierarchy5"/>
    <dgm:cxn modelId="{5A32EE6E-E7A3-430F-8776-615E49D55D72}" type="presParOf" srcId="{B3648FB9-0D25-43A9-88D2-928CF1C9565C}" destId="{1ACBDCC8-9ECE-484E-87D7-87C21999DB49}" srcOrd="4" destOrd="0" presId="urn:microsoft.com/office/officeart/2005/8/layout/hierarchy5"/>
    <dgm:cxn modelId="{BC4A2FCE-2163-43D0-9A24-36AAC38197D1}" type="presParOf" srcId="{1ACBDCC8-9ECE-484E-87D7-87C21999DB49}" destId="{1EE472E0-33A9-4EEF-AD89-CC85F0493EEC}" srcOrd="0" destOrd="0" presId="urn:microsoft.com/office/officeart/2005/8/layout/hierarchy5"/>
    <dgm:cxn modelId="{0E790A91-91E8-4B6B-8383-A8BABFC80E2E}" type="presParOf" srcId="{1ACBDCC8-9ECE-484E-87D7-87C21999DB49}" destId="{AD741891-3CA0-4458-80A2-A2386239BC2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E1088-BE28-42B8-9BAB-73C756709DC6}">
      <dsp:nvSpPr>
        <dsp:cNvPr id="0" name=""/>
        <dsp:cNvSpPr/>
      </dsp:nvSpPr>
      <dsp:spPr>
        <a:xfrm rot="5400000">
          <a:off x="1184085" y="1320153"/>
          <a:ext cx="1276539" cy="212413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00229-F67C-43F9-B50B-4CFB6EEFBC5B}">
      <dsp:nvSpPr>
        <dsp:cNvPr id="0" name=""/>
        <dsp:cNvSpPr/>
      </dsp:nvSpPr>
      <dsp:spPr>
        <a:xfrm>
          <a:off x="970999" y="1954812"/>
          <a:ext cx="1917679" cy="1680958"/>
        </a:xfrm>
        <a:prstGeom prst="rect">
          <a:avLst/>
        </a:prstGeom>
        <a:solidFill>
          <a:srgbClr val="D5952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5952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FFFF"/>
            </a:solidFill>
            <a:latin typeface="Calisto MT"/>
            <a:ea typeface="+mn-ea"/>
            <a:cs typeface="+mn-cs"/>
          </a:endParaRPr>
        </a:p>
      </dsp:txBody>
      <dsp:txXfrm>
        <a:off x="970999" y="1954812"/>
        <a:ext cx="1917679" cy="1680958"/>
      </dsp:txXfrm>
    </dsp:sp>
    <dsp:sp modelId="{174865E9-DFDC-451A-A55D-85CEC1689862}">
      <dsp:nvSpPr>
        <dsp:cNvPr id="0" name=""/>
        <dsp:cNvSpPr/>
      </dsp:nvSpPr>
      <dsp:spPr>
        <a:xfrm>
          <a:off x="2526852" y="1163772"/>
          <a:ext cx="361826" cy="3618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64AD2-8644-4677-8679-63D897F8629F}">
      <dsp:nvSpPr>
        <dsp:cNvPr id="0" name=""/>
        <dsp:cNvSpPr/>
      </dsp:nvSpPr>
      <dsp:spPr>
        <a:xfrm rot="5400000">
          <a:off x="3531700" y="739234"/>
          <a:ext cx="1276539" cy="21241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A3081-F462-4C47-AC6B-D1FD0D497622}">
      <dsp:nvSpPr>
        <dsp:cNvPr id="0" name=""/>
        <dsp:cNvSpPr/>
      </dsp:nvSpPr>
      <dsp:spPr>
        <a:xfrm>
          <a:off x="3318614" y="1373892"/>
          <a:ext cx="1917679" cy="1680958"/>
        </a:xfrm>
        <a:prstGeom prst="rect">
          <a:avLst/>
        </a:prstGeom>
        <a:solidFill>
          <a:srgbClr val="A3A84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8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FFFF"/>
            </a:solidFill>
            <a:latin typeface="Calisto MT"/>
            <a:ea typeface="+mn-ea"/>
            <a:cs typeface="+mn-cs"/>
          </a:endParaRPr>
        </a:p>
      </dsp:txBody>
      <dsp:txXfrm>
        <a:off x="3318614" y="1373892"/>
        <a:ext cx="1917679" cy="1680958"/>
      </dsp:txXfrm>
    </dsp:sp>
    <dsp:sp modelId="{98499594-8B04-4982-822D-2E6FB4B61660}">
      <dsp:nvSpPr>
        <dsp:cNvPr id="0" name=""/>
        <dsp:cNvSpPr/>
      </dsp:nvSpPr>
      <dsp:spPr>
        <a:xfrm>
          <a:off x="4874467" y="582853"/>
          <a:ext cx="361826" cy="3618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0BBDF-D59B-4B48-9F55-A269FF1F6C27}">
      <dsp:nvSpPr>
        <dsp:cNvPr id="0" name=""/>
        <dsp:cNvSpPr/>
      </dsp:nvSpPr>
      <dsp:spPr>
        <a:xfrm rot="5400000">
          <a:off x="5879315" y="158314"/>
          <a:ext cx="1276539" cy="212413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9601C-0CFA-429D-B783-5170508AC413}">
      <dsp:nvSpPr>
        <dsp:cNvPr id="0" name=""/>
        <dsp:cNvSpPr/>
      </dsp:nvSpPr>
      <dsp:spPr>
        <a:xfrm>
          <a:off x="5666228" y="792973"/>
          <a:ext cx="1917679" cy="1680958"/>
        </a:xfrm>
        <a:prstGeom prst="rect">
          <a:avLst/>
        </a:prstGeom>
        <a:solidFill>
          <a:srgbClr val="7BB23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BB23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FFFF"/>
            </a:solidFill>
            <a:latin typeface="Calisto MT"/>
            <a:ea typeface="+mn-ea"/>
            <a:cs typeface="+mn-cs"/>
          </a:endParaRPr>
        </a:p>
      </dsp:txBody>
      <dsp:txXfrm>
        <a:off x="5666228" y="792973"/>
        <a:ext cx="1917679" cy="1680958"/>
      </dsp:txXfrm>
    </dsp:sp>
    <dsp:sp modelId="{631F9ADB-D423-4A57-B26C-C219277AAC4F}">
      <dsp:nvSpPr>
        <dsp:cNvPr id="0" name=""/>
        <dsp:cNvSpPr/>
      </dsp:nvSpPr>
      <dsp:spPr>
        <a:xfrm>
          <a:off x="7222082" y="1933"/>
          <a:ext cx="361826" cy="36182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D33DD-9507-426A-84FF-F29BE9A0CB76}">
      <dsp:nvSpPr>
        <dsp:cNvPr id="0" name=""/>
        <dsp:cNvSpPr/>
      </dsp:nvSpPr>
      <dsp:spPr>
        <a:xfrm rot="5400000">
          <a:off x="8226929" y="-422604"/>
          <a:ext cx="1276539" cy="212413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3A5EC-23C6-4108-881E-D8986A6BA180}">
      <dsp:nvSpPr>
        <dsp:cNvPr id="0" name=""/>
        <dsp:cNvSpPr/>
      </dsp:nvSpPr>
      <dsp:spPr>
        <a:xfrm>
          <a:off x="8013843" y="212053"/>
          <a:ext cx="1917679" cy="1680958"/>
        </a:xfrm>
        <a:prstGeom prst="rect">
          <a:avLst/>
        </a:prstGeom>
        <a:solidFill>
          <a:srgbClr val="41B93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1B93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rgbClr val="FFFFFF"/>
            </a:solidFill>
            <a:latin typeface="Calisto MT"/>
            <a:ea typeface="+mn-ea"/>
            <a:cs typeface="+mn-cs"/>
          </a:endParaRPr>
        </a:p>
      </dsp:txBody>
      <dsp:txXfrm>
        <a:off x="8013843" y="212053"/>
        <a:ext cx="1917679" cy="1680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F4D7E-7DAD-448F-9D8A-901F398F406A}">
      <dsp:nvSpPr>
        <dsp:cNvPr id="0" name=""/>
        <dsp:cNvSpPr/>
      </dsp:nvSpPr>
      <dsp:spPr>
        <a:xfrm>
          <a:off x="2612323" y="169702"/>
          <a:ext cx="5290952" cy="372474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387165" y="715178"/>
        <a:ext cx="3741268" cy="2633793"/>
      </dsp:txXfrm>
    </dsp:sp>
    <dsp:sp modelId="{3A5A3944-41EC-4E40-B3E6-206E2CEF31B8}">
      <dsp:nvSpPr>
        <dsp:cNvPr id="0" name=""/>
        <dsp:cNvSpPr/>
      </dsp:nvSpPr>
      <dsp:spPr>
        <a:xfrm>
          <a:off x="5520908" y="0"/>
          <a:ext cx="414491" cy="41424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1EAC76-B763-4FBF-92EB-3C0CB8095659}">
      <dsp:nvSpPr>
        <dsp:cNvPr id="0" name=""/>
        <dsp:cNvSpPr/>
      </dsp:nvSpPr>
      <dsp:spPr>
        <a:xfrm>
          <a:off x="4540116" y="3617702"/>
          <a:ext cx="300207" cy="3002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298418-D84D-44BA-9CFF-F831B029C532}">
      <dsp:nvSpPr>
        <dsp:cNvPr id="0" name=""/>
        <dsp:cNvSpPr/>
      </dsp:nvSpPr>
      <dsp:spPr>
        <a:xfrm>
          <a:off x="7359679" y="1681357"/>
          <a:ext cx="300207" cy="3002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4AED5-5F47-45A6-BB22-8934B3DF11CF}">
      <dsp:nvSpPr>
        <dsp:cNvPr id="0" name=""/>
        <dsp:cNvSpPr/>
      </dsp:nvSpPr>
      <dsp:spPr>
        <a:xfrm>
          <a:off x="5924738" y="3937090"/>
          <a:ext cx="414491" cy="41424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F0913-B761-47DE-A10D-F41113FAE647}">
      <dsp:nvSpPr>
        <dsp:cNvPr id="0" name=""/>
        <dsp:cNvSpPr/>
      </dsp:nvSpPr>
      <dsp:spPr>
        <a:xfrm>
          <a:off x="4624976" y="588736"/>
          <a:ext cx="300207" cy="3002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6CB87-5933-4475-B3B0-BC7F53D17FDB}">
      <dsp:nvSpPr>
        <dsp:cNvPr id="0" name=""/>
        <dsp:cNvSpPr/>
      </dsp:nvSpPr>
      <dsp:spPr>
        <a:xfrm>
          <a:off x="3679578" y="2306209"/>
          <a:ext cx="300207" cy="30024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077AA-A947-4307-A532-0C7ECC8DCB77}">
      <dsp:nvSpPr>
        <dsp:cNvPr id="0" name=""/>
        <dsp:cNvSpPr/>
      </dsp:nvSpPr>
      <dsp:spPr>
        <a:xfrm>
          <a:off x="6649110" y="1939764"/>
          <a:ext cx="1476409" cy="1219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6684831" y="1975485"/>
        <a:ext cx="1404967" cy="1148162"/>
      </dsp:txXfrm>
    </dsp:sp>
    <dsp:sp modelId="{7B0F67AC-52A0-484D-A786-4D8E0963C40E}">
      <dsp:nvSpPr>
        <dsp:cNvPr id="0" name=""/>
        <dsp:cNvSpPr/>
      </dsp:nvSpPr>
      <dsp:spPr>
        <a:xfrm rot="15551177">
          <a:off x="5718346" y="1773398"/>
          <a:ext cx="1567448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1567448" y="63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462884" y="1740573"/>
        <a:ext cx="78372" cy="78372"/>
      </dsp:txXfrm>
    </dsp:sp>
    <dsp:sp modelId="{5A575D19-195E-4DC6-9AD6-BAD518BCD800}">
      <dsp:nvSpPr>
        <dsp:cNvPr id="0" name=""/>
        <dsp:cNvSpPr/>
      </dsp:nvSpPr>
      <dsp:spPr>
        <a:xfrm>
          <a:off x="3733765" y="699329"/>
          <a:ext cx="2621266" cy="621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3751961" y="717525"/>
        <a:ext cx="2584874" cy="584853"/>
      </dsp:txXfrm>
    </dsp:sp>
    <dsp:sp modelId="{C63EBE81-A0C4-4ED0-8A57-80505ED0263D}">
      <dsp:nvSpPr>
        <dsp:cNvPr id="0" name=""/>
        <dsp:cNvSpPr/>
      </dsp:nvSpPr>
      <dsp:spPr>
        <a:xfrm rot="15207408">
          <a:off x="5985668" y="2048179"/>
          <a:ext cx="103280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1032804" y="63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476251" y="2028720"/>
        <a:ext cx="51640" cy="51640"/>
      </dsp:txXfrm>
    </dsp:sp>
    <dsp:sp modelId="{4CBB3D76-210D-48E4-BCE4-9C8C0D665706}">
      <dsp:nvSpPr>
        <dsp:cNvPr id="0" name=""/>
        <dsp:cNvSpPr/>
      </dsp:nvSpPr>
      <dsp:spPr>
        <a:xfrm>
          <a:off x="3190152" y="1375715"/>
          <a:ext cx="3164879" cy="367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3200919" y="1386482"/>
        <a:ext cx="3143345" cy="346064"/>
      </dsp:txXfrm>
    </dsp:sp>
    <dsp:sp modelId="{F19C071A-7FFC-4AFB-ABF2-8AD8DFA46D43}">
      <dsp:nvSpPr>
        <dsp:cNvPr id="0" name=""/>
        <dsp:cNvSpPr/>
      </dsp:nvSpPr>
      <dsp:spPr>
        <a:xfrm rot="14555944">
          <a:off x="6182568" y="2259548"/>
          <a:ext cx="639004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639004" y="63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486096" y="2249934"/>
        <a:ext cx="31950" cy="31950"/>
      </dsp:txXfrm>
    </dsp:sp>
    <dsp:sp modelId="{4BCA62B0-6B80-4C0F-8BC5-DB4D04636D51}">
      <dsp:nvSpPr>
        <dsp:cNvPr id="0" name=""/>
        <dsp:cNvSpPr/>
      </dsp:nvSpPr>
      <dsp:spPr>
        <a:xfrm>
          <a:off x="4728649" y="1798453"/>
          <a:ext cx="1626382" cy="367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4739416" y="1809220"/>
        <a:ext cx="1604848" cy="346064"/>
      </dsp:txXfrm>
    </dsp:sp>
    <dsp:sp modelId="{6DCF0646-15F4-4E05-85F0-50326968227E}">
      <dsp:nvSpPr>
        <dsp:cNvPr id="0" name=""/>
        <dsp:cNvSpPr/>
      </dsp:nvSpPr>
      <dsp:spPr>
        <a:xfrm rot="10102506">
          <a:off x="6409177" y="2567629"/>
          <a:ext cx="242419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42419" y="63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524326" y="2567930"/>
        <a:ext cx="12120" cy="12120"/>
      </dsp:txXfrm>
    </dsp:sp>
    <dsp:sp modelId="{A152792D-B33A-4D58-8AA3-9A0F707B81F8}">
      <dsp:nvSpPr>
        <dsp:cNvPr id="0" name=""/>
        <dsp:cNvSpPr/>
      </dsp:nvSpPr>
      <dsp:spPr>
        <a:xfrm>
          <a:off x="138736" y="2231136"/>
          <a:ext cx="6272927" cy="734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60250" y="2252650"/>
        <a:ext cx="6229899" cy="691530"/>
      </dsp:txXfrm>
    </dsp:sp>
    <dsp:sp modelId="{5A984BEB-7102-4129-9FF5-841768E81088}">
      <dsp:nvSpPr>
        <dsp:cNvPr id="0" name=""/>
        <dsp:cNvSpPr/>
      </dsp:nvSpPr>
      <dsp:spPr>
        <a:xfrm rot="6493097">
          <a:off x="6031752" y="2989948"/>
          <a:ext cx="940637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940637" y="63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6478555" y="2972793"/>
        <a:ext cx="47031" cy="47031"/>
      </dsp:txXfrm>
    </dsp:sp>
    <dsp:sp modelId="{D6EF116C-8ECD-4A17-8A96-71D295C86E4E}">
      <dsp:nvSpPr>
        <dsp:cNvPr id="0" name=""/>
        <dsp:cNvSpPr/>
      </dsp:nvSpPr>
      <dsp:spPr>
        <a:xfrm>
          <a:off x="5395473" y="3113187"/>
          <a:ext cx="959557" cy="659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5414796" y="3132510"/>
        <a:ext cx="920911" cy="621083"/>
      </dsp:txXfrm>
    </dsp:sp>
    <dsp:sp modelId="{5903B14A-AF27-4D30-A194-53F4C20F92C3}">
      <dsp:nvSpPr>
        <dsp:cNvPr id="0" name=""/>
        <dsp:cNvSpPr/>
      </dsp:nvSpPr>
      <dsp:spPr>
        <a:xfrm rot="10588908">
          <a:off x="5097616" y="3445839"/>
          <a:ext cx="298137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98137" y="636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39232" y="3444746"/>
        <a:ext cx="14906" cy="14906"/>
      </dsp:txXfrm>
    </dsp:sp>
    <dsp:sp modelId="{F5141F59-7B2E-4F2A-B8A1-5E930757E55B}">
      <dsp:nvSpPr>
        <dsp:cNvPr id="0" name=""/>
        <dsp:cNvSpPr/>
      </dsp:nvSpPr>
      <dsp:spPr>
        <a:xfrm>
          <a:off x="0" y="3029185"/>
          <a:ext cx="5097897" cy="864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5315" y="3054500"/>
        <a:ext cx="5047267" cy="813694"/>
      </dsp:txXfrm>
    </dsp:sp>
    <dsp:sp modelId="{7232C5F2-A000-41C2-B5D2-D6175273217B}">
      <dsp:nvSpPr>
        <dsp:cNvPr id="0" name=""/>
        <dsp:cNvSpPr/>
      </dsp:nvSpPr>
      <dsp:spPr>
        <a:xfrm rot="6000482">
          <a:off x="5655977" y="3376424"/>
          <a:ext cx="1692187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1692187" y="636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6459766" y="3340480"/>
        <a:ext cx="84609" cy="84609"/>
      </dsp:txXfrm>
    </dsp:sp>
    <dsp:sp modelId="{1A73AD25-2D50-412A-9794-F9388BA315D6}">
      <dsp:nvSpPr>
        <dsp:cNvPr id="0" name=""/>
        <dsp:cNvSpPr/>
      </dsp:nvSpPr>
      <dsp:spPr>
        <a:xfrm>
          <a:off x="5431174" y="4032204"/>
          <a:ext cx="923856" cy="367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5441941" y="4042971"/>
        <a:ext cx="902322" cy="346064"/>
      </dsp:txXfrm>
    </dsp:sp>
    <dsp:sp modelId="{CD8DEF1E-7EDE-4BF7-8390-6DA5D1FE1874}">
      <dsp:nvSpPr>
        <dsp:cNvPr id="0" name=""/>
        <dsp:cNvSpPr/>
      </dsp:nvSpPr>
      <dsp:spPr>
        <a:xfrm rot="10800000">
          <a:off x="5137095" y="4209643"/>
          <a:ext cx="294079" cy="12722"/>
        </a:xfrm>
        <a:custGeom>
          <a:avLst/>
          <a:gdLst/>
          <a:ahLst/>
          <a:cxnLst/>
          <a:rect l="0" t="0" r="0" b="0"/>
          <a:pathLst>
            <a:path>
              <a:moveTo>
                <a:pt x="0" y="6361"/>
              </a:moveTo>
              <a:lnTo>
                <a:pt x="294079" y="636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76783" y="4208652"/>
        <a:ext cx="14703" cy="14703"/>
      </dsp:txXfrm>
    </dsp:sp>
    <dsp:sp modelId="{123F2910-28CC-4626-95D9-21B119777E37}">
      <dsp:nvSpPr>
        <dsp:cNvPr id="0" name=""/>
        <dsp:cNvSpPr/>
      </dsp:nvSpPr>
      <dsp:spPr>
        <a:xfrm>
          <a:off x="57063" y="3930354"/>
          <a:ext cx="5080032" cy="571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3796" y="3947087"/>
        <a:ext cx="5046566" cy="53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A53F4-0B14-4895-BA5F-33AA80562B61}">
      <dsp:nvSpPr>
        <dsp:cNvPr id="0" name=""/>
        <dsp:cNvSpPr/>
      </dsp:nvSpPr>
      <dsp:spPr>
        <a:xfrm>
          <a:off x="4381139" y="721429"/>
          <a:ext cx="609139" cy="2810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319"/>
              </a:lnTo>
              <a:lnTo>
                <a:pt x="609139" y="2810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B1851-30E5-4DC8-BAD4-E926750CAF97}">
      <dsp:nvSpPr>
        <dsp:cNvPr id="0" name=""/>
        <dsp:cNvSpPr/>
      </dsp:nvSpPr>
      <dsp:spPr>
        <a:xfrm>
          <a:off x="4381139" y="721429"/>
          <a:ext cx="609139" cy="200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352"/>
              </a:lnTo>
              <a:lnTo>
                <a:pt x="609139" y="2004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CBD1D-FEBB-4091-9546-D0E951E50673}">
      <dsp:nvSpPr>
        <dsp:cNvPr id="0" name=""/>
        <dsp:cNvSpPr/>
      </dsp:nvSpPr>
      <dsp:spPr>
        <a:xfrm>
          <a:off x="5011072" y="1471628"/>
          <a:ext cx="194909" cy="504691"/>
        </a:xfrm>
        <a:custGeom>
          <a:avLst/>
          <a:gdLst/>
          <a:ahLst/>
          <a:cxnLst/>
          <a:rect l="0" t="0" r="0" b="0"/>
          <a:pathLst>
            <a:path>
              <a:moveTo>
                <a:pt x="194909" y="0"/>
              </a:moveTo>
              <a:lnTo>
                <a:pt x="0" y="504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BC85F-9A6F-453F-8564-5AE5058BBABB}">
      <dsp:nvSpPr>
        <dsp:cNvPr id="0" name=""/>
        <dsp:cNvSpPr/>
      </dsp:nvSpPr>
      <dsp:spPr>
        <a:xfrm>
          <a:off x="4381139" y="721429"/>
          <a:ext cx="609139" cy="47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146"/>
              </a:lnTo>
              <a:lnTo>
                <a:pt x="609139" y="473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A9A31-4645-4F4C-BAFF-304CD5570CB8}">
      <dsp:nvSpPr>
        <dsp:cNvPr id="0" name=""/>
        <dsp:cNvSpPr/>
      </dsp:nvSpPr>
      <dsp:spPr>
        <a:xfrm>
          <a:off x="3975046" y="1835"/>
          <a:ext cx="4060932" cy="7195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3975046" y="1835"/>
        <a:ext cx="4060932" cy="719593"/>
      </dsp:txXfrm>
    </dsp:sp>
    <dsp:sp modelId="{8C03694B-0FC5-4967-92E0-1D985E3177B4}">
      <dsp:nvSpPr>
        <dsp:cNvPr id="0" name=""/>
        <dsp:cNvSpPr/>
      </dsp:nvSpPr>
      <dsp:spPr>
        <a:xfrm>
          <a:off x="4990279" y="917523"/>
          <a:ext cx="2157021" cy="5541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4990279" y="917523"/>
        <a:ext cx="2157021" cy="554104"/>
      </dsp:txXfrm>
    </dsp:sp>
    <dsp:sp modelId="{01372C1F-7D59-4F25-BD72-0EA338A7BF1E}">
      <dsp:nvSpPr>
        <dsp:cNvPr id="0" name=""/>
        <dsp:cNvSpPr/>
      </dsp:nvSpPr>
      <dsp:spPr>
        <a:xfrm>
          <a:off x="5011072" y="1662058"/>
          <a:ext cx="2275545" cy="628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5011072" y="1662058"/>
        <a:ext cx="2275545" cy="628522"/>
      </dsp:txXfrm>
    </dsp:sp>
    <dsp:sp modelId="{EAB147F3-0A51-4D12-B782-7277007B9135}">
      <dsp:nvSpPr>
        <dsp:cNvPr id="0" name=""/>
        <dsp:cNvSpPr/>
      </dsp:nvSpPr>
      <dsp:spPr>
        <a:xfrm>
          <a:off x="4990279" y="2492337"/>
          <a:ext cx="2252593" cy="4668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4990279" y="2492337"/>
        <a:ext cx="2252593" cy="466889"/>
      </dsp:txXfrm>
    </dsp:sp>
    <dsp:sp modelId="{408ACAEE-EC27-4ABC-A318-B60F41E1F3AD}">
      <dsp:nvSpPr>
        <dsp:cNvPr id="0" name=""/>
        <dsp:cNvSpPr/>
      </dsp:nvSpPr>
      <dsp:spPr>
        <a:xfrm>
          <a:off x="4990279" y="3155321"/>
          <a:ext cx="2086259" cy="752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4990279" y="3155321"/>
        <a:ext cx="2086259" cy="752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472E0-33A9-4EEF-AD89-CC85F0493EEC}">
      <dsp:nvSpPr>
        <dsp:cNvPr id="0" name=""/>
        <dsp:cNvSpPr/>
      </dsp:nvSpPr>
      <dsp:spPr>
        <a:xfrm>
          <a:off x="0" y="0"/>
          <a:ext cx="3729288" cy="5837053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0" y="0"/>
        <a:ext cx="3729288" cy="1751115"/>
      </dsp:txXfrm>
    </dsp:sp>
    <dsp:sp modelId="{A5AA0F75-6D67-4C8E-ABF0-3EED8906024F}">
      <dsp:nvSpPr>
        <dsp:cNvPr id="0" name=""/>
        <dsp:cNvSpPr/>
      </dsp:nvSpPr>
      <dsp:spPr>
        <a:xfrm>
          <a:off x="3957217" y="0"/>
          <a:ext cx="1435266" cy="5837053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957217" y="0"/>
        <a:ext cx="1435266" cy="1751115"/>
      </dsp:txXfrm>
    </dsp:sp>
    <dsp:sp modelId="{F67CB6D7-04C5-492F-8F5C-8DBE9A995F51}">
      <dsp:nvSpPr>
        <dsp:cNvPr id="0" name=""/>
        <dsp:cNvSpPr/>
      </dsp:nvSpPr>
      <dsp:spPr>
        <a:xfrm>
          <a:off x="5510065" y="36423"/>
          <a:ext cx="1620369" cy="5800629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510065" y="36423"/>
        <a:ext cx="1620369" cy="1729330"/>
      </dsp:txXfrm>
    </dsp:sp>
    <dsp:sp modelId="{C3FE5DDE-2B2B-417E-8B1E-55B214C11D4A}">
      <dsp:nvSpPr>
        <dsp:cNvPr id="0" name=""/>
        <dsp:cNvSpPr/>
      </dsp:nvSpPr>
      <dsp:spPr>
        <a:xfrm>
          <a:off x="5761276" y="2778535"/>
          <a:ext cx="1341515" cy="1715208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/>
            <a:t>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5800568" y="2817827"/>
        <a:ext cx="1262931" cy="1636624"/>
      </dsp:txXfrm>
    </dsp:sp>
    <dsp:sp modelId="{2A81F628-3530-4112-8827-8C8621A426E5}">
      <dsp:nvSpPr>
        <dsp:cNvPr id="0" name=""/>
        <dsp:cNvSpPr/>
      </dsp:nvSpPr>
      <dsp:spPr>
        <a:xfrm rot="14762865">
          <a:off x="4698050" y="2938417"/>
          <a:ext cx="1512440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1512440" y="662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16459" y="2907230"/>
        <a:ext cx="75622" cy="75622"/>
      </dsp:txXfrm>
    </dsp:sp>
    <dsp:sp modelId="{0797A308-8224-439D-B06E-C62078AC34F4}">
      <dsp:nvSpPr>
        <dsp:cNvPr id="0" name=""/>
        <dsp:cNvSpPr/>
      </dsp:nvSpPr>
      <dsp:spPr>
        <a:xfrm>
          <a:off x="4009173" y="1880362"/>
          <a:ext cx="1138090" cy="7471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4031057" y="1902246"/>
        <a:ext cx="1094322" cy="703395"/>
      </dsp:txXfrm>
    </dsp:sp>
    <dsp:sp modelId="{861F04A5-520B-4268-B49C-97DDDB76FD99}">
      <dsp:nvSpPr>
        <dsp:cNvPr id="0" name=""/>
        <dsp:cNvSpPr/>
      </dsp:nvSpPr>
      <dsp:spPr>
        <a:xfrm rot="12993918">
          <a:off x="5110740" y="3414588"/>
          <a:ext cx="721544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721544" y="662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53473" y="3403174"/>
        <a:ext cx="36077" cy="36077"/>
      </dsp:txXfrm>
    </dsp:sp>
    <dsp:sp modelId="{7C5D5311-85B5-4C1D-B92B-4330F689E5C7}">
      <dsp:nvSpPr>
        <dsp:cNvPr id="0" name=""/>
        <dsp:cNvSpPr/>
      </dsp:nvSpPr>
      <dsp:spPr>
        <a:xfrm>
          <a:off x="3998732" y="2747515"/>
          <a:ext cx="1183015" cy="91754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4025606" y="2774389"/>
        <a:ext cx="1129267" cy="863795"/>
      </dsp:txXfrm>
    </dsp:sp>
    <dsp:sp modelId="{5B1D0D1C-F04D-474C-92BF-166657402A27}">
      <dsp:nvSpPr>
        <dsp:cNvPr id="0" name=""/>
        <dsp:cNvSpPr/>
      </dsp:nvSpPr>
      <dsp:spPr>
        <a:xfrm rot="13390127">
          <a:off x="3658967" y="3065247"/>
          <a:ext cx="392942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392942" y="662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5614" y="3062048"/>
        <a:ext cx="19647" cy="19647"/>
      </dsp:txXfrm>
    </dsp:sp>
    <dsp:sp modelId="{FCC665EF-45AD-41B4-A84B-197168A797B9}">
      <dsp:nvSpPr>
        <dsp:cNvPr id="0" name=""/>
        <dsp:cNvSpPr/>
      </dsp:nvSpPr>
      <dsp:spPr>
        <a:xfrm>
          <a:off x="30162" y="2471073"/>
          <a:ext cx="3681981" cy="932766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7482" y="2498393"/>
        <a:ext cx="3627341" cy="878126"/>
      </dsp:txXfrm>
    </dsp:sp>
    <dsp:sp modelId="{11BD8B37-92F4-4703-B571-E8198FE6585C}">
      <dsp:nvSpPr>
        <dsp:cNvPr id="0" name=""/>
        <dsp:cNvSpPr/>
      </dsp:nvSpPr>
      <dsp:spPr>
        <a:xfrm rot="7675387">
          <a:off x="3438665" y="3473291"/>
          <a:ext cx="693752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693752" y="662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68197" y="3462572"/>
        <a:ext cx="34687" cy="34687"/>
      </dsp:txXfrm>
    </dsp:sp>
    <dsp:sp modelId="{CE93ECEE-BF69-448A-899E-B5EE3CA49013}">
      <dsp:nvSpPr>
        <dsp:cNvPr id="0" name=""/>
        <dsp:cNvSpPr/>
      </dsp:nvSpPr>
      <dsp:spPr>
        <a:xfrm>
          <a:off x="0" y="3454689"/>
          <a:ext cx="3572350" cy="59771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/>
            <a:t> </a:t>
          </a:r>
          <a:endParaRPr lang="en-US" sz="3300" kern="1200" dirty="0"/>
        </a:p>
      </dsp:txBody>
      <dsp:txXfrm>
        <a:off x="17506" y="3472195"/>
        <a:ext cx="3537338" cy="562699"/>
      </dsp:txXfrm>
    </dsp:sp>
    <dsp:sp modelId="{83E8BAD6-F4C0-4BC9-8AD8-B874D94E0AF2}">
      <dsp:nvSpPr>
        <dsp:cNvPr id="0" name=""/>
        <dsp:cNvSpPr/>
      </dsp:nvSpPr>
      <dsp:spPr>
        <a:xfrm rot="7816348">
          <a:off x="5069544" y="3950074"/>
          <a:ext cx="840285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840285" y="662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68679" y="3935692"/>
        <a:ext cx="42014" cy="42014"/>
      </dsp:txXfrm>
    </dsp:sp>
    <dsp:sp modelId="{403478D1-990F-42E4-881F-B4947D1C0BC1}">
      <dsp:nvSpPr>
        <dsp:cNvPr id="0" name=""/>
        <dsp:cNvSpPr/>
      </dsp:nvSpPr>
      <dsp:spPr>
        <a:xfrm>
          <a:off x="4023274" y="3918328"/>
          <a:ext cx="1194822" cy="7178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4044299" y="3939353"/>
        <a:ext cx="1152772" cy="675810"/>
      </dsp:txXfrm>
    </dsp:sp>
    <dsp:sp modelId="{7404FD44-799D-43E7-BBC2-07C888CFABA5}">
      <dsp:nvSpPr>
        <dsp:cNvPr id="0" name=""/>
        <dsp:cNvSpPr/>
      </dsp:nvSpPr>
      <dsp:spPr>
        <a:xfrm rot="9116832">
          <a:off x="3652958" y="4363145"/>
          <a:ext cx="393427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393427" y="662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39836" y="4359935"/>
        <a:ext cx="19671" cy="19671"/>
      </dsp:txXfrm>
    </dsp:sp>
    <dsp:sp modelId="{C85B2D49-DD8F-4E53-A962-B29030094151}">
      <dsp:nvSpPr>
        <dsp:cNvPr id="0" name=""/>
        <dsp:cNvSpPr/>
      </dsp:nvSpPr>
      <dsp:spPr>
        <a:xfrm>
          <a:off x="69287" y="4221535"/>
          <a:ext cx="3606782" cy="481494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3389" y="4235637"/>
        <a:ext cx="3578578" cy="453290"/>
      </dsp:txXfrm>
    </dsp:sp>
    <dsp:sp modelId="{09C9CFE3-7B78-48AA-A357-D6846F2804D6}">
      <dsp:nvSpPr>
        <dsp:cNvPr id="0" name=""/>
        <dsp:cNvSpPr/>
      </dsp:nvSpPr>
      <dsp:spPr>
        <a:xfrm rot="6510674">
          <a:off x="4761259" y="4349275"/>
          <a:ext cx="1518064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1518064" y="662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82339" y="4317948"/>
        <a:ext cx="75903" cy="75903"/>
      </dsp:txXfrm>
    </dsp:sp>
    <dsp:sp modelId="{462B1B8F-51EF-49DE-A314-A76A5647AD49}">
      <dsp:nvSpPr>
        <dsp:cNvPr id="0" name=""/>
        <dsp:cNvSpPr/>
      </dsp:nvSpPr>
      <dsp:spPr>
        <a:xfrm>
          <a:off x="4100965" y="4727770"/>
          <a:ext cx="1178340" cy="69578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4121344" y="4748149"/>
        <a:ext cx="1137582" cy="655022"/>
      </dsp:txXfrm>
    </dsp:sp>
    <dsp:sp modelId="{AAFE45E7-4C2A-435F-9113-A75E447BB56C}">
      <dsp:nvSpPr>
        <dsp:cNvPr id="0" name=""/>
        <dsp:cNvSpPr/>
      </dsp:nvSpPr>
      <dsp:spPr>
        <a:xfrm rot="9685125">
          <a:off x="3666143" y="5140168"/>
          <a:ext cx="446458" cy="13249"/>
        </a:xfrm>
        <a:custGeom>
          <a:avLst/>
          <a:gdLst/>
          <a:ahLst/>
          <a:cxnLst/>
          <a:rect l="0" t="0" r="0" b="0"/>
          <a:pathLst>
            <a:path>
              <a:moveTo>
                <a:pt x="0" y="6624"/>
              </a:moveTo>
              <a:lnTo>
                <a:pt x="446458" y="662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78211" y="5135631"/>
        <a:ext cx="22322" cy="22322"/>
      </dsp:txXfrm>
    </dsp:sp>
    <dsp:sp modelId="{5C1C2CCB-CFC2-4C8E-BBD2-38BB88768700}">
      <dsp:nvSpPr>
        <dsp:cNvPr id="0" name=""/>
        <dsp:cNvSpPr/>
      </dsp:nvSpPr>
      <dsp:spPr>
        <a:xfrm>
          <a:off x="67585" y="4786578"/>
          <a:ext cx="3610194" cy="862693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92852" y="4811845"/>
        <a:ext cx="3559660" cy="81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4.3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8:09.7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17.0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77,'151'-13,"-4"0,-110 11,44-8,32-2,-70 11,78-12,-60 5,0 3,114 6,-64 1,-21-3,101 3,-150 4,71 18,-41-7,-53-11,-3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0:49.57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7.3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8.8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19.8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0.0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2.0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2.2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8.30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4.9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8.41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8.70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28.79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35.16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35.2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35.5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40.3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40.5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40.76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1.9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4.9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  <inkml:trace contextRef="#ctx0" brushRef="#br0" timeOffset="1">0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2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3.5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3.6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2:03.9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49:52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 1158,'2489'0,"-2460"4,-1 0,1 6,-1 1,0 1,-1 5,0 1,34 32,-45-37,0-1,0-4,29 9,-26-9,1 1,24 15,0 6,-1-8,2-1,51 8,-94-27,8 0,0 0,0 0,0-2,12-2,-21 2,1 0,-1 0,0-2,1 2,-1 0,0 0,1-2,-1 2,0 0,0-2,0 0,1 2,-1-2,0 2,0-2,0 0,0 0,0 0,0 0,0 0,0-1,-1 1,1 0,0 0,0 0,-1 0,1-2,-1 2,1 0,-1 0,0-2,1 1,-1 1,0 0,0-2,0 2,0 0,0-2,0 2,0 0,0-2,-1-3,-2-9,0-3,-1 3,0-3,0 2,-1 1,0 1,0-1,-9-20,-6-7,-29-55,30 69,0 2,0 0,-1 4,-26-22,-19-26,-29-28,73 74,-1 2,0 2,0 2,-1 3,-1 3,-23-9,-17-14,25 18,0 3,-52-6,45 13,-49-23,40 8,0 7,-73-5,-113 21,98 4,-999-4,1116 4,-1 0,-30 17,28-11,-44 7,66-17,-326-2,330 2,0-2,0 2,-1-2,1 0,0 2,0-2,0-3,0 3,0 0,0-2,1 0,-4-2,5 4,1 2,-1-2,1 2,0-2,-1 2,1-3,-1 3,1-2,0 0,0 2,-1-2,1 2,0-2,0 0,0 2,-1-2,1 0,0 2,0-2,0 0,0 2,0-2,1-2,-1 2,1-1,0-1,-1 2,1 0,0-2,0 2,0 0,0 0,0 0,0 0,1 0,-1-1,0 1,2-2,28-31,1 2,1 2,66-42,-20 25,0 5,95-24,-80 53,134 16,-86 2,8 0,171-10,-202-19,35-4,639 27,-381 6,-408-4,0 0,0 0,0 0,-1 0,1 2,0 0,0-2,-1 4,1-1,0-1,-1 2,1-2,-1 2,6 8,-7-5,1-1,-1-2,0 2,0 0,0 1,-1 1,1-2,-1 0,0 3,0-3,0 0,0 2,0-1,-1 1,0 0,0 9,-1 423,-2-156,3-274,0-1,0 1,-1-2,1 3,-1-3,0 2,0-1,-1-1,-2 15,3-19,-1 0,1 0,-1 0,0 0,1 1,-1-3,0 2,0 0,0-2,0 0,0 2,0-2,-1 0,1 1,0-1,-1-2,1 2,0 0,-4-2,-182 87,121-60,-78 39,108-49,-1-5,1-1,-1-5,0-4,-46-8,4 2,-112 6,-173-6,231-23,-53-2,-647 31,808 2,0 0,-31 17,29-11,-45 7,-112-17,162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26.8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27.97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32.4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33.46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33.6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5.0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56.5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57.1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8:50:58.42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36:48.4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2612 4,'-1433'0,"1378"3,0 3,0 2,-58 16,-31 5,91-24,1-2,-80-5,28 0,94 1,0 0,0 0,0-1,0 0,0 0,0-1,0-1,1 0,0 0,0-1,0 0,0 0,-10-9,13 10,-1 1,0 0,0 0,-1 0,1 1,-1 0,1 0,-1 1,-12-1,-77 3,53 1,20-1,3-1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7:44.1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7:44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8:03.60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8:04.6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5.7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1,'0'0,"0"0,0 0,0 0,0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5.91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0,'0'0,"0"0,0 0,0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6.58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0,'0'0,"0"0,0 0,0 0,0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01:56.7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1,'0'0,"0"0,0 0,0 0,0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9T19:48:08.5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FA73-2BDF-4D86-973B-6F7198169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8B0BA-BB85-44C0-B666-DCD4C12F8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676CF-CCD6-47A9-88F0-2310E6EB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8C633-709A-4BB4-9062-D560A221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DBC09-BAB8-4C1E-A01E-01D86755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373E-492F-49F2-A86E-A613E987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29DA5-7AAE-437F-A090-B46BB6B58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4055-3A0F-442C-B008-C17DB1B4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14503-CFE5-4531-84D3-D348C165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E76C3-A9A2-4352-8E3A-44CAF396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4ACD5-CCD7-42FC-A34A-169F506CB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2625A-693E-4E30-9867-8D0DC70D9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B6BDC-26B1-4AC3-AD87-EE29D15C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24F7D-41FA-4549-95D2-5D2FF189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50006-8260-4EFF-9536-40469CFF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0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9743-5A3B-4CBC-B37A-4F962E1B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5BD9-4AE1-4C87-B3FF-0A51C816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8CB9-1C88-4FD5-9942-6B9C0C2B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7727C-7A10-4DF9-B721-51C56255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A37CC-128F-4E35-86ED-78F9825D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67A3-E345-4514-9D61-B8464275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4C712-2422-49EE-8410-80467F68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50C40-460C-44BE-BF44-5635155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B9378-B7BF-446F-9B4F-635D4E8A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9FB27-9CED-4CEA-AF42-60DF610B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61E3-D986-4F26-925A-8B222EE6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11C8-EC56-4E26-BEF9-4D313C823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82220-4BF3-4FB4-9182-9011228F6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9068C-24F4-4DD6-B776-5808E392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13426-378C-4DC2-952C-C6FC9C30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AA330-F1AF-4F4D-8DCC-D0ACFAEF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34DC-638C-4893-8784-8C80F426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67A84-7899-459D-AE83-C35A80629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F5ECD-CB7A-415F-AFF2-572E8882C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676D9-C521-4C4B-B281-DE43BCCEE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DEEE5-CC52-4F25-9687-C9DE8A73A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D79C5-C6FA-4672-8DA9-3507B519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6B5E2-70B8-4B21-9D03-024BDAC3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C3A7F-BE52-48C0-A574-E0FFDEA5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3744-0FA4-41F8-A6AC-C549B106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9F98F-484E-4381-9F97-DEF8221C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3A790-4A15-4395-AAEC-E32A9AD1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8F0B-4919-463D-868E-F1CC403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16709-4E25-4C64-BF5A-DFD5FB60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E809C-D30C-4B05-B48C-32922571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08FA4-2957-40FE-9FDF-F308FB90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4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AF4F-5142-4157-910D-4646C922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4F16-DC28-47D7-9303-5B747977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A3A7C-D09E-469D-ACFA-F33440CD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0E740-72E1-4947-8348-63C60DA8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FB685-2D6B-4848-9939-53D774B8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20851-6BA8-4D1D-B522-5C70B95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2530-B5E0-42F4-AFA7-503F43CD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B46A7-32A5-4DE9-92D2-9731F9E64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16595-6787-42F1-A63C-8BD6BFB1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5639B-053F-4B24-86F7-D5DF6778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F9499-F431-4843-8817-C12C28C0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E20E6-9152-4D28-916C-33FBAC10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26228-2E2B-4A48-A548-1CC0F8CC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F649C-F7C6-4EE8-B375-B9B0B4F0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5A1D-77AB-4624-B4F1-C20D19916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B6AD-765F-43A0-8FFB-ED6577B6416F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B529A-CA60-4CF3-B0C2-AA07A8F3B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55BB5-1F8B-4F1F-95F1-2DFA4BE79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7D07-C2E7-4A22-B1E2-BD765465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13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3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12" Type="http://schemas.openxmlformats.org/officeDocument/2006/relationships/image" Target="../media/image1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customXml" Target="../ink/ink10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customXml" Target="../ink/ink17.xml"/><Relationship Id="rId26" Type="http://schemas.openxmlformats.org/officeDocument/2006/relationships/customXml" Target="../ink/ink23.xml"/><Relationship Id="rId39" Type="http://schemas.openxmlformats.org/officeDocument/2006/relationships/customXml" Target="../ink/ink32.xml"/><Relationship Id="rId21" Type="http://schemas.openxmlformats.org/officeDocument/2006/relationships/customXml" Target="../ink/ink19.xml"/><Relationship Id="rId34" Type="http://schemas.openxmlformats.org/officeDocument/2006/relationships/customXml" Target="../ink/ink29.xml"/><Relationship Id="rId7" Type="http://schemas.openxmlformats.org/officeDocument/2006/relationships/customXml" Target="../ink/ink11.xml"/><Relationship Id="rId2" Type="http://schemas.openxmlformats.org/officeDocument/2006/relationships/diagramData" Target="../diagrams/data4.xml"/><Relationship Id="rId16" Type="http://schemas.openxmlformats.org/officeDocument/2006/relationships/image" Target="../media/image14.png"/><Relationship Id="rId20" Type="http://schemas.openxmlformats.org/officeDocument/2006/relationships/customXml" Target="../ink/ink18.xml"/><Relationship Id="rId29" Type="http://schemas.openxmlformats.org/officeDocument/2006/relationships/customXml" Target="../ink/ink25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customXml" Target="../ink/ink13.xml"/><Relationship Id="rId24" Type="http://schemas.openxmlformats.org/officeDocument/2006/relationships/customXml" Target="../ink/ink21.xml"/><Relationship Id="rId32" Type="http://schemas.openxmlformats.org/officeDocument/2006/relationships/customXml" Target="../ink/ink27.xml"/><Relationship Id="rId37" Type="http://schemas.openxmlformats.org/officeDocument/2006/relationships/customXml" Target="../ink/ink31.xml"/><Relationship Id="rId40" Type="http://schemas.openxmlformats.org/officeDocument/2006/relationships/customXml" Target="../ink/ink33.xml"/><Relationship Id="rId5" Type="http://schemas.openxmlformats.org/officeDocument/2006/relationships/diagramColors" Target="../diagrams/colors4.xml"/><Relationship Id="rId15" Type="http://schemas.openxmlformats.org/officeDocument/2006/relationships/customXml" Target="../ink/ink15.xml"/><Relationship Id="rId23" Type="http://schemas.openxmlformats.org/officeDocument/2006/relationships/customXml" Target="../ink/ink20.xml"/><Relationship Id="rId28" Type="http://schemas.openxmlformats.org/officeDocument/2006/relationships/customXml" Target="../ink/ink24.xml"/><Relationship Id="rId36" Type="http://schemas.openxmlformats.org/officeDocument/2006/relationships/customXml" Target="../ink/ink30.xml"/><Relationship Id="rId10" Type="http://schemas.openxmlformats.org/officeDocument/2006/relationships/image" Target="../media/image110.png"/><Relationship Id="rId19" Type="http://schemas.openxmlformats.org/officeDocument/2006/relationships/image" Target="../media/image15.png"/><Relationship Id="rId31" Type="http://schemas.openxmlformats.org/officeDocument/2006/relationships/image" Target="../media/image18.png"/><Relationship Id="rId4" Type="http://schemas.openxmlformats.org/officeDocument/2006/relationships/diagramQuickStyle" Target="../diagrams/quickStyle4.xml"/><Relationship Id="rId9" Type="http://schemas.openxmlformats.org/officeDocument/2006/relationships/customXml" Target="../ink/ink12.xml"/><Relationship Id="rId14" Type="http://schemas.openxmlformats.org/officeDocument/2006/relationships/image" Target="../media/image13.png"/><Relationship Id="rId22" Type="http://schemas.openxmlformats.org/officeDocument/2006/relationships/image" Target="../media/image16.png"/><Relationship Id="rId27" Type="http://schemas.openxmlformats.org/officeDocument/2006/relationships/image" Target="../media/image17.png"/><Relationship Id="rId30" Type="http://schemas.openxmlformats.org/officeDocument/2006/relationships/customXml" Target="../ink/ink26.xml"/><Relationship Id="rId35" Type="http://schemas.openxmlformats.org/officeDocument/2006/relationships/image" Target="../media/image19.png"/><Relationship Id="rId8" Type="http://schemas.openxmlformats.org/officeDocument/2006/relationships/image" Target="../media/image121.png"/><Relationship Id="rId3" Type="http://schemas.openxmlformats.org/officeDocument/2006/relationships/diagramLayout" Target="../diagrams/layout4.xml"/><Relationship Id="rId12" Type="http://schemas.openxmlformats.org/officeDocument/2006/relationships/image" Target="../media/image120.png"/><Relationship Id="rId17" Type="http://schemas.openxmlformats.org/officeDocument/2006/relationships/customXml" Target="../ink/ink16.xml"/><Relationship Id="rId25" Type="http://schemas.openxmlformats.org/officeDocument/2006/relationships/customXml" Target="../ink/ink22.xml"/><Relationship Id="rId33" Type="http://schemas.openxmlformats.org/officeDocument/2006/relationships/customXml" Target="../ink/ink28.xml"/><Relationship Id="rId38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39.xml"/><Relationship Id="rId18" Type="http://schemas.openxmlformats.org/officeDocument/2006/relationships/image" Target="../media/image29.png"/><Relationship Id="rId26" Type="http://schemas.openxmlformats.org/officeDocument/2006/relationships/image" Target="../media/image31.png"/><Relationship Id="rId3" Type="http://schemas.openxmlformats.org/officeDocument/2006/relationships/customXml" Target="../ink/ink34.xml"/><Relationship Id="rId21" Type="http://schemas.openxmlformats.org/officeDocument/2006/relationships/image" Target="../media/image25.png"/><Relationship Id="rId7" Type="http://schemas.openxmlformats.org/officeDocument/2006/relationships/customXml" Target="../ink/ink36.xml"/><Relationship Id="rId12" Type="http://schemas.openxmlformats.org/officeDocument/2006/relationships/image" Target="../media/image27.png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2" Type="http://schemas.openxmlformats.org/officeDocument/2006/relationships/image" Target="../media/image21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38.xml"/><Relationship Id="rId24" Type="http://schemas.openxmlformats.org/officeDocument/2006/relationships/customXml" Target="../ink/ink45.xml"/><Relationship Id="rId5" Type="http://schemas.openxmlformats.org/officeDocument/2006/relationships/customXml" Target="../ink/ink35.xml"/><Relationship Id="rId15" Type="http://schemas.openxmlformats.org/officeDocument/2006/relationships/image" Target="../media/image28.png"/><Relationship Id="rId23" Type="http://schemas.openxmlformats.org/officeDocument/2006/relationships/image" Target="../media/image30.png"/><Relationship Id="rId28" Type="http://schemas.openxmlformats.org/officeDocument/2006/relationships/image" Target="../media/image32.png"/><Relationship Id="rId10" Type="http://schemas.openxmlformats.org/officeDocument/2006/relationships/image" Target="../media/image26.png"/><Relationship Id="rId19" Type="http://schemas.openxmlformats.org/officeDocument/2006/relationships/image" Target="../media/image1.png"/><Relationship Id="rId4" Type="http://schemas.openxmlformats.org/officeDocument/2006/relationships/image" Target="../media/image22.png"/><Relationship Id="rId9" Type="http://schemas.openxmlformats.org/officeDocument/2006/relationships/customXml" Target="../ink/ink37.xml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customXml" Target="../ink/ink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EDC7-F09D-4187-B0D6-CC8F8B85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7219" y="1783959"/>
            <a:ext cx="5674659" cy="2889114"/>
          </a:xfrm>
        </p:spPr>
        <p:txBody>
          <a:bodyPr anchor="b">
            <a:normAutofit/>
          </a:bodyPr>
          <a:lstStyle/>
          <a:p>
            <a:pPr algn="l"/>
            <a:r>
              <a:rPr lang="ar-SA" sz="7200" b="1" dirty="0">
                <a:solidFill>
                  <a:schemeClr val="tx1">
                    <a:lumMod val="85000"/>
                  </a:schemeClr>
                </a:solidFill>
              </a:rPr>
              <a:t>الشخصية العربية .</a:t>
            </a:r>
            <a:endParaRPr lang="en-US" sz="7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B7C916-B411-4E72-85D3-CB3DA078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832" y="5149048"/>
            <a:ext cx="4534147" cy="17516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3D8E185-3E05-4208-B340-7400CD8C3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13471-9B69-475A-ABE3-C0FC86D0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9" r="2537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A4288AF-7E54-4C56-A914-329C9CC4BC33}"/>
              </a:ext>
            </a:extLst>
          </p:cNvPr>
          <p:cNvGrpSpPr/>
          <p:nvPr/>
        </p:nvGrpSpPr>
        <p:grpSpPr>
          <a:xfrm>
            <a:off x="7092993" y="4296628"/>
            <a:ext cx="360" cy="360"/>
            <a:chOff x="7092993" y="429662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2C1D11-ECD3-4BE8-8AB1-944A6CAB41AA}"/>
                    </a:ext>
                  </a:extLst>
                </p14:cNvPr>
                <p14:cNvContentPartPr/>
                <p14:nvPr/>
              </p14:nvContentPartPr>
              <p14:xfrm>
                <a:off x="7092993" y="4296628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2C1D11-ECD3-4BE8-8AB1-944A6CAB41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4993" y="418862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06CCFA-5781-4240-8B00-0C3680A4311F}"/>
                    </a:ext>
                  </a:extLst>
                </p14:cNvPr>
                <p14:cNvContentPartPr/>
                <p14:nvPr/>
              </p14:nvContentPartPr>
              <p14:xfrm>
                <a:off x="7092993" y="4296628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06CCFA-5781-4240-8B00-0C3680A431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4993" y="418862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CC4790-A53B-4B5E-BBDF-4398B2693B18}"/>
                    </a:ext>
                  </a:extLst>
                </p14:cNvPr>
                <p14:cNvContentPartPr/>
                <p14:nvPr/>
              </p14:nvContentPartPr>
              <p14:xfrm>
                <a:off x="7092993" y="4296628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CC4790-A53B-4B5E-BBDF-4398B2693B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74993" y="418862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4059DE-9715-4E37-8EF0-D6EC79E2359D}"/>
                    </a:ext>
                  </a:extLst>
                </p14:cNvPr>
                <p14:cNvContentPartPr/>
                <p14:nvPr/>
              </p14:nvContentPartPr>
              <p14:xfrm>
                <a:off x="7092993" y="429662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4059DE-9715-4E37-8EF0-D6EC79E235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4993" y="418862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D241774-F22E-4AE7-AC52-5EF210F7B7A9}"/>
                  </a:ext>
                </a:extLst>
              </p14:cNvPr>
              <p14:cNvContentPartPr/>
              <p14:nvPr/>
            </p14:nvContentPartPr>
            <p14:xfrm>
              <a:off x="8136633" y="446654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D241774-F22E-4AE7-AC52-5EF210F7B7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18633" y="43589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591706-E5CF-41E2-B1CD-EB71B3AAF5B8}"/>
                  </a:ext>
                </a:extLst>
              </p14:cNvPr>
              <p14:cNvContentPartPr/>
              <p14:nvPr/>
            </p14:nvContentPartPr>
            <p14:xfrm>
              <a:off x="7961673" y="430814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591706-E5CF-41E2-B1CD-EB71B3AAF5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44033" y="420014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76881E-DD04-4B71-B5AC-7A89577ADEFB}"/>
                  </a:ext>
                </a:extLst>
              </p14:cNvPr>
              <p14:cNvContentPartPr/>
              <p14:nvPr/>
            </p14:nvContentPartPr>
            <p14:xfrm>
              <a:off x="7657833" y="427214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76881E-DD04-4B71-B5AC-7A89577ADE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40193" y="416414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404C74-BCF3-44B1-A99D-D44701D0A88B}"/>
                  </a:ext>
                </a:extLst>
              </p14:cNvPr>
              <p14:cNvContentPartPr/>
              <p14:nvPr/>
            </p14:nvContentPartPr>
            <p14:xfrm>
              <a:off x="7637673" y="4006108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404C74-BCF3-44B1-A99D-D44701D0A8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20033" y="3898468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27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E690-DE25-4AF2-B34E-DA288299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algn="r" rtl="1"/>
            <a:r>
              <a:rPr lang="ar-SA" sz="6600" b="1" u="sng" dirty="0"/>
              <a:t>الأهداف السلوكية :</a:t>
            </a:r>
            <a:endParaRPr lang="en-US" sz="6600" b="1" u="sng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C03F-87DE-4DCB-835D-075EF0EB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endParaRPr lang="en-US" sz="2400" dirty="0"/>
          </a:p>
          <a:p>
            <a:pPr algn="r" rtl="1"/>
            <a:endParaRPr lang="en-US" sz="2400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D996935-1FC1-4D6F-B29F-BC6C2E415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83646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DC7F89-A273-453E-AE6D-0AB7B452021A}"/>
              </a:ext>
            </a:extLst>
          </p:cNvPr>
          <p:cNvSpPr txBox="1"/>
          <p:nvPr/>
        </p:nvSpPr>
        <p:spPr>
          <a:xfrm>
            <a:off x="8824404" y="2627790"/>
            <a:ext cx="1651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FFFFFF"/>
                </a:solidFill>
                <a:latin typeface="Calisto MT"/>
              </a:rPr>
              <a:t>1. ان تذكر الطالبة مميزات الشخصية العربية 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03B14-A3F0-459F-8B48-66E9E2137EC7}"/>
              </a:ext>
            </a:extLst>
          </p:cNvPr>
          <p:cNvSpPr txBox="1"/>
          <p:nvPr/>
        </p:nvSpPr>
        <p:spPr>
          <a:xfrm>
            <a:off x="6454066" y="3195961"/>
            <a:ext cx="17133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FFFFFF"/>
                </a:solidFill>
                <a:latin typeface="Calisto MT"/>
                <a:ea typeface="+mn-ea"/>
                <a:cs typeface="+mn-cs"/>
              </a:rPr>
              <a:t>2. ان تصف الطالبة حال الجزيرة العربية قبل الإسلام.</a:t>
            </a:r>
            <a:endParaRPr lang="en-US" sz="2400" dirty="0">
              <a:solidFill>
                <a:srgbClr val="FFFFFF"/>
              </a:solidFill>
              <a:latin typeface="Calisto MT"/>
              <a:ea typeface="+mn-ea"/>
              <a:cs typeface="+mn-cs"/>
            </a:endParaRPr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F26BD-9191-4FCA-8FA9-FFE0EFF718E9}"/>
              </a:ext>
            </a:extLst>
          </p:cNvPr>
          <p:cNvSpPr txBox="1"/>
          <p:nvPr/>
        </p:nvSpPr>
        <p:spPr>
          <a:xfrm>
            <a:off x="3934801" y="3672927"/>
            <a:ext cx="21000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FFFFFF"/>
                </a:solidFill>
                <a:latin typeface="Calisto MT"/>
              </a:rPr>
              <a:t>3.أن توضح الطالبة دور العرب في الدفاع عن الجزيرة العربية قبل الإسلام .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7F5E4-FAC0-4C6C-8018-26239E8F4D4E}"/>
              </a:ext>
            </a:extLst>
          </p:cNvPr>
          <p:cNvSpPr txBox="1"/>
          <p:nvPr/>
        </p:nvSpPr>
        <p:spPr>
          <a:xfrm>
            <a:off x="1653362" y="4274820"/>
            <a:ext cx="19475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>
                <a:solidFill>
                  <a:srgbClr val="FFFFFF"/>
                </a:solidFill>
                <a:latin typeface="Calisto MT"/>
              </a:rPr>
              <a:t>4.أن تسمي الطالبة اشهر المعارك بين العرب و الفرس 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FD877-7301-4CA2-8147-31172C335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6958" y="4916271"/>
            <a:ext cx="3045041" cy="19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5">
            <a:extLst>
              <a:ext uri="{FF2B5EF4-FFF2-40B4-BE49-F238E27FC236}">
                <a16:creationId xmlns:a16="http://schemas.microsoft.com/office/drawing/2014/main" id="{D37E7128-2254-4D50-8808-7268BADBA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3"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3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EE348F4F-90AD-4DCF-A7BE-B8D9A3457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0" r="-3" b="-3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0" name="صورة" descr="صورة">
            <a:extLst>
              <a:ext uri="{FF2B5EF4-FFF2-40B4-BE49-F238E27FC236}">
                <a16:creationId xmlns:a16="http://schemas.microsoft.com/office/drawing/2014/main" id="{C8DB43EE-9943-47D9-89CA-306AC469B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19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3" name="Freeform: Shape 3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3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0EAB6-91DB-4FF2-B399-47CD6BF1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4684125"/>
          </a:xfrm>
        </p:spPr>
        <p:txBody>
          <a:bodyPr>
            <a:noAutofit/>
          </a:bodyPr>
          <a:lstStyle/>
          <a:p>
            <a:pPr algn="r"/>
            <a:r>
              <a:rPr lang="ar-SA" sz="4800" b="1" dirty="0"/>
              <a:t>شاهدي الصور التي أمامك و </a:t>
            </a:r>
            <a:r>
              <a:rPr lang="ar-SA" sz="4800" b="1" dirty="0" err="1"/>
              <a:t>أستنتجي</a:t>
            </a:r>
            <a:r>
              <a:rPr lang="ar-SA" sz="4800" b="1" dirty="0"/>
              <a:t> عدد من صفات الأنسان العربي .</a:t>
            </a:r>
            <a:endParaRPr lang="en-US" sz="4800" b="1" dirty="0"/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A statue of a person&#10;&#10;Description automatically generated">
            <a:extLst>
              <a:ext uri="{FF2B5EF4-FFF2-40B4-BE49-F238E27FC236}">
                <a16:creationId xmlns:a16="http://schemas.microsoft.com/office/drawing/2014/main" id="{0C9917F5-660F-4C8E-A3C6-D809D970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80" r="1" b="2856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62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654E6D0-A14C-40BE-8E45-08151726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552813"/>
            <a:ext cx="11099352" cy="5905972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1BA69-1495-462B-8028-CCD4F540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6600" b="1" u="sng" dirty="0"/>
              <a:t>التفاعل و القيم : </a:t>
            </a:r>
            <a:endParaRPr lang="en-US" sz="6600" b="1" u="sn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17A669-B911-42F6-BD82-E652A955A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652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94875D-0611-47E2-AAFD-CCA630B5B27E}"/>
              </a:ext>
            </a:extLst>
          </p:cNvPr>
          <p:cNvSpPr txBox="1"/>
          <p:nvPr/>
        </p:nvSpPr>
        <p:spPr>
          <a:xfrm>
            <a:off x="3986074" y="2360086"/>
            <a:ext cx="3895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ar-SA" sz="3200" dirty="0">
                <a:solidFill>
                  <a:schemeClr val="bg2"/>
                </a:solidFill>
              </a:rPr>
              <a:t>تدل الكشوف الاثرية و الشواهد التاريخية على أن شبه الجزيرة العربية شهدت في الاف السنوات الماضية محاولات متعددة للاستقرار عنصرها الأساس العرب .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60D81-15BC-4695-906E-49E42FAAE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0418" y="4819502"/>
            <a:ext cx="3178237" cy="16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6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55B58-F40D-4516-95B3-6127071D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B998A6D-1E68-48CD-AE87-D2F50C5A7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436773"/>
              </p:ext>
            </p:extLst>
          </p:nvPr>
        </p:nvGraphicFramePr>
        <p:xfrm>
          <a:off x="493352" y="0"/>
          <a:ext cx="8129017" cy="520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FA7B4D-74F5-4B4F-BAE1-C0ED729F8481}"/>
              </a:ext>
            </a:extLst>
          </p:cNvPr>
          <p:cNvSpPr txBox="1"/>
          <p:nvPr/>
        </p:nvSpPr>
        <p:spPr>
          <a:xfrm>
            <a:off x="7160335" y="1890748"/>
            <a:ext cx="1395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/>
              <a:t>صفات الشخصية العربية : 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EB88C-BED4-46DC-9690-F396483F0418}"/>
              </a:ext>
            </a:extLst>
          </p:cNvPr>
          <p:cNvSpPr txBox="1"/>
          <p:nvPr/>
        </p:nvSpPr>
        <p:spPr>
          <a:xfrm>
            <a:off x="4495280" y="657719"/>
            <a:ext cx="2008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/>
              <a:t>ارتباطه بأرضة و معتقدة الديني و الدفاع عنه .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4FAAB-6A93-4CC4-B806-47541741AD8D}"/>
              </a:ext>
            </a:extLst>
          </p:cNvPr>
          <p:cNvSpPr txBox="1"/>
          <p:nvPr/>
        </p:nvSpPr>
        <p:spPr>
          <a:xfrm>
            <a:off x="4106693" y="1367984"/>
            <a:ext cx="270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التسامح و التواصل مع الاخرين .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8EBB0-8C69-40B2-8AE0-854F44D8A3AD}"/>
              </a:ext>
            </a:extLst>
          </p:cNvPr>
          <p:cNvSpPr txBox="1"/>
          <p:nvPr/>
        </p:nvSpPr>
        <p:spPr>
          <a:xfrm>
            <a:off x="5259347" y="1774282"/>
            <a:ext cx="163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نشاطه التجاري 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70889-9241-407D-9616-6156C3388063}"/>
              </a:ext>
            </a:extLst>
          </p:cNvPr>
          <p:cNvSpPr txBox="1"/>
          <p:nvPr/>
        </p:nvSpPr>
        <p:spPr>
          <a:xfrm>
            <a:off x="1064493" y="2285030"/>
            <a:ext cx="6087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الحكمة و الثقافة و القيم ( الكرم , الوفاء بالعهد , الحماية , الأبداع في الشعر , الخطابة, القصة  , الفروسية , الشجاعة ).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A7A6E-6D36-4394-9B8C-F099AC2CAFAA}"/>
              </a:ext>
            </a:extLst>
          </p:cNvPr>
          <p:cNvSpPr txBox="1"/>
          <p:nvPr/>
        </p:nvSpPr>
        <p:spPr>
          <a:xfrm>
            <a:off x="5849023" y="3158904"/>
            <a:ext cx="110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/>
              <a:t>الفروسية</a:t>
            </a:r>
            <a:r>
              <a:rPr lang="ar-SA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75A477-0AF0-4511-9546-1501E734DB1A}"/>
              </a:ext>
            </a:extLst>
          </p:cNvPr>
          <p:cNvSpPr txBox="1"/>
          <p:nvPr/>
        </p:nvSpPr>
        <p:spPr>
          <a:xfrm>
            <a:off x="413180" y="3079965"/>
            <a:ext cx="5364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dirty="0"/>
              <a:t>تمكن الأنسان العربي من استئناس الخيل حتى اصبحت الخيل العربية رمزاً للأصالة و القوة و الثراء و المكانة .</a:t>
            </a:r>
            <a:endParaRPr lang="en-US" sz="1800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F0BBC4-94E5-4967-91CD-6CE1FA3113B1}"/>
              </a:ext>
            </a:extLst>
          </p:cNvPr>
          <p:cNvSpPr txBox="1"/>
          <p:nvPr/>
        </p:nvSpPr>
        <p:spPr>
          <a:xfrm>
            <a:off x="5912710" y="3978208"/>
            <a:ext cx="99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/>
              <a:t>الصبر</a:t>
            </a:r>
            <a:r>
              <a:rPr lang="ar-SA" sz="1600" dirty="0"/>
              <a:t>.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34766-EDCF-4E28-9296-9AF878E240C2}"/>
              </a:ext>
            </a:extLst>
          </p:cNvPr>
          <p:cNvSpPr txBox="1"/>
          <p:nvPr/>
        </p:nvSpPr>
        <p:spPr>
          <a:xfrm>
            <a:off x="885606" y="3989958"/>
            <a:ext cx="483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dirty="0"/>
              <a:t>متأثر بالجمل الذي اصبح وسيلته الأساس بالتنقل 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5581EC-E849-4693-A756-77FD0D2968E4}"/>
              </a:ext>
            </a:extLst>
          </p:cNvPr>
          <p:cNvSpPr txBox="1"/>
          <p:nvPr/>
        </p:nvSpPr>
        <p:spPr>
          <a:xfrm>
            <a:off x="1429304" y="12236"/>
            <a:ext cx="857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u="sng" dirty="0">
                <a:solidFill>
                  <a:schemeClr val="tx1">
                    <a:lumMod val="85000"/>
                  </a:schemeClr>
                </a:solidFill>
              </a:rPr>
              <a:t>صفات الشخصية العربية :</a:t>
            </a:r>
            <a:endParaRPr lang="en-US" sz="3200" b="1" u="sng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F1B816-BF21-4E6B-B29A-3783CE182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3585" y="5547297"/>
            <a:ext cx="3265259" cy="13162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516DFC-0EBF-4A5B-95B2-ADA4DD79C768}"/>
                  </a:ext>
                </a:extLst>
              </p14:cNvPr>
              <p14:cNvContentPartPr/>
              <p14:nvPr/>
            </p14:nvContentPartPr>
            <p14:xfrm>
              <a:off x="5752353" y="1881388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516DFC-0EBF-4A5B-95B2-ADA4DD79C7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4713" y="177374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E4A7BC-3627-4AAC-8D4D-728DD0D5B307}"/>
                  </a:ext>
                </a:extLst>
              </p14:cNvPr>
              <p14:cNvContentPartPr/>
              <p14:nvPr/>
            </p14:nvContentPartPr>
            <p14:xfrm>
              <a:off x="5894553" y="1890748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E4A7BC-3627-4AAC-8D4D-728DD0D5B3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6913" y="178310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1AC0B68-C769-40AE-8482-D8EB917D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4" name="صورة 6">
            <a:extLst>
              <a:ext uri="{FF2B5EF4-FFF2-40B4-BE49-F238E27FC236}">
                <a16:creationId xmlns:a16="http://schemas.microsoft.com/office/drawing/2014/main" id="{BCC59959-7DB4-40D9-B11D-EBD819486D9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" y="4815601"/>
            <a:ext cx="2469803" cy="2131032"/>
          </a:xfrm>
          <a:prstGeom prst="rect">
            <a:avLst/>
          </a:prstGeom>
        </p:spPr>
      </p:pic>
      <p:pic>
        <p:nvPicPr>
          <p:cNvPr id="31" name="صورة 8">
            <a:extLst>
              <a:ext uri="{FF2B5EF4-FFF2-40B4-BE49-F238E27FC236}">
                <a16:creationId xmlns:a16="http://schemas.microsoft.com/office/drawing/2014/main" id="{ED686B51-2D78-4786-9299-9A8470D06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31" y="4913288"/>
            <a:ext cx="3104687" cy="1762146"/>
          </a:xfrm>
          <a:prstGeom prst="rect">
            <a:avLst/>
          </a:prstGeom>
        </p:spPr>
      </p:pic>
      <p:pic>
        <p:nvPicPr>
          <p:cNvPr id="5" name="صورة" descr="صورة">
            <a:extLst>
              <a:ext uri="{FF2B5EF4-FFF2-40B4-BE49-F238E27FC236}">
                <a16:creationId xmlns:a16="http://schemas.microsoft.com/office/drawing/2014/main" id="{DA215396-87EC-4E79-838A-C648CAAB84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73751" y="103545"/>
            <a:ext cx="2711375" cy="5309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96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92000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D8590-955E-47EB-AA06-232B217B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20" y="384903"/>
            <a:ext cx="10515600" cy="935025"/>
          </a:xfrm>
        </p:spPr>
        <p:txBody>
          <a:bodyPr>
            <a:normAutofit/>
          </a:bodyPr>
          <a:lstStyle/>
          <a:p>
            <a:pPr algn="ctr"/>
            <a:r>
              <a:rPr lang="ar-SA" sz="4800" b="1" u="sng" dirty="0">
                <a:solidFill>
                  <a:schemeClr val="bg1"/>
                </a:solidFill>
              </a:rPr>
              <a:t>الدفاع عن شبة الجزيرة العربية :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4321EB4-F8DE-4840-A915-5F7A75EC7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610380"/>
              </p:ext>
            </p:extLst>
          </p:nvPr>
        </p:nvGraphicFramePr>
        <p:xfrm>
          <a:off x="95250" y="1433513"/>
          <a:ext cx="12011025" cy="391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8782C80D-4A0F-427E-B70E-109DA91178C5}"/>
              </a:ext>
            </a:extLst>
          </p:cNvPr>
          <p:cNvCxnSpPr>
            <a:cxnSpLocks/>
          </p:cNvCxnSpPr>
          <p:nvPr/>
        </p:nvCxnSpPr>
        <p:spPr>
          <a:xfrm>
            <a:off x="7279911" y="2456070"/>
            <a:ext cx="1125278" cy="3227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7392F41-B21D-4173-B10A-DDD1784B7B57}"/>
              </a:ext>
            </a:extLst>
          </p:cNvPr>
          <p:cNvCxnSpPr>
            <a:cxnSpLocks/>
          </p:cNvCxnSpPr>
          <p:nvPr/>
        </p:nvCxnSpPr>
        <p:spPr>
          <a:xfrm flipV="1">
            <a:off x="7396777" y="2794430"/>
            <a:ext cx="978557" cy="4996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DDE0C-756A-41FE-9E97-869ED998D620}"/>
              </a:ext>
            </a:extLst>
          </p:cNvPr>
          <p:cNvSpPr/>
          <p:nvPr/>
        </p:nvSpPr>
        <p:spPr>
          <a:xfrm>
            <a:off x="8405189" y="2426537"/>
            <a:ext cx="3599155" cy="14086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B1F58B2-1D00-40F2-AA90-EF02CEAC1F18}"/>
              </a:ext>
            </a:extLst>
          </p:cNvPr>
          <p:cNvCxnSpPr>
            <a:cxnSpLocks/>
          </p:cNvCxnSpPr>
          <p:nvPr/>
        </p:nvCxnSpPr>
        <p:spPr>
          <a:xfrm flipV="1">
            <a:off x="7170754" y="4752942"/>
            <a:ext cx="902573" cy="4321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9675834-53B2-4689-9A8E-30EA5510FD42}"/>
              </a:ext>
            </a:extLst>
          </p:cNvPr>
          <p:cNvSpPr/>
          <p:nvPr/>
        </p:nvSpPr>
        <p:spPr>
          <a:xfrm>
            <a:off x="8077016" y="4597719"/>
            <a:ext cx="3758255" cy="5873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8D362-6C61-4F4A-A80B-46B968281EA3}"/>
              </a:ext>
            </a:extLst>
          </p:cNvPr>
          <p:cNvSpPr txBox="1"/>
          <p:nvPr/>
        </p:nvSpPr>
        <p:spPr>
          <a:xfrm>
            <a:off x="4131232" y="1438590"/>
            <a:ext cx="4157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أبرز أعداء العرب في شبة الجزيرة العربية الحملات 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A8D86-E7AC-438F-B17B-998B798E263F}"/>
              </a:ext>
            </a:extLst>
          </p:cNvPr>
          <p:cNvSpPr txBox="1"/>
          <p:nvPr/>
        </p:nvSpPr>
        <p:spPr>
          <a:xfrm>
            <a:off x="5164603" y="2297548"/>
            <a:ext cx="21153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</a:rPr>
              <a:t>اليونانية </a:t>
            </a:r>
            <a:endParaRPr lang="en-US" sz="4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7B534-7963-4641-A00B-9F3BE3764565}"/>
              </a:ext>
            </a:extLst>
          </p:cNvPr>
          <p:cNvSpPr txBox="1"/>
          <p:nvPr/>
        </p:nvSpPr>
        <p:spPr>
          <a:xfrm>
            <a:off x="5319254" y="3006374"/>
            <a:ext cx="23095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</a:rPr>
              <a:t>الرومانية </a:t>
            </a:r>
            <a:endParaRPr lang="en-US" sz="4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64BA0-CBEA-4FCF-B16F-61EC980DD970}"/>
              </a:ext>
            </a:extLst>
          </p:cNvPr>
          <p:cNvSpPr txBox="1"/>
          <p:nvPr/>
        </p:nvSpPr>
        <p:spPr>
          <a:xfrm>
            <a:off x="5000244" y="3777113"/>
            <a:ext cx="2309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الأحباش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E40A5-C9FB-450E-A5D3-7BD8A1842ED4}"/>
              </a:ext>
            </a:extLst>
          </p:cNvPr>
          <p:cNvSpPr txBox="1"/>
          <p:nvPr/>
        </p:nvSpPr>
        <p:spPr>
          <a:xfrm>
            <a:off x="4617649" y="4595953"/>
            <a:ext cx="312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</a:rPr>
              <a:t>الفارسية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52D7B-2C05-4BA7-807D-BDFFC7BD83FA}"/>
              </a:ext>
            </a:extLst>
          </p:cNvPr>
          <p:cNvSpPr txBox="1"/>
          <p:nvPr/>
        </p:nvSpPr>
        <p:spPr>
          <a:xfrm>
            <a:off x="8581323" y="2594121"/>
            <a:ext cx="299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>
                <a:solidFill>
                  <a:schemeClr val="bg1"/>
                </a:solidFill>
              </a:rPr>
              <a:t>عللي لم يتمكن الرمان و اليونان من السيطرة على الأراضي الداخلية لشبه الجزيرة العربية ؟</a:t>
            </a:r>
          </a:p>
          <a:p>
            <a:pPr algn="r"/>
            <a:r>
              <a:rPr lang="ar-SA" dirty="0">
                <a:solidFill>
                  <a:schemeClr val="bg1"/>
                </a:solidFill>
              </a:rPr>
              <a:t>بسبب دفاع سكانها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54B0C-3236-4992-91DD-9F1F3522EC6D}"/>
              </a:ext>
            </a:extLst>
          </p:cNvPr>
          <p:cNvSpPr txBox="1"/>
          <p:nvPr/>
        </p:nvSpPr>
        <p:spPr>
          <a:xfrm>
            <a:off x="7877962" y="4581239"/>
            <a:ext cx="3973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</a:rPr>
              <a:t>جاء الغزو الفارسي لشبه الجزيرة العربية في عهد</a:t>
            </a:r>
          </a:p>
          <a:p>
            <a:pPr algn="ctr"/>
            <a:r>
              <a:rPr lang="ar-SA" sz="1600" b="1" u="sng" dirty="0">
                <a:solidFill>
                  <a:schemeClr val="bg1"/>
                </a:solidFill>
              </a:rPr>
              <a:t>  </a:t>
            </a:r>
            <a:r>
              <a:rPr lang="ar-SA" sz="1600" b="1" u="sng" dirty="0" err="1">
                <a:solidFill>
                  <a:schemeClr val="bg1"/>
                </a:solidFill>
              </a:rPr>
              <a:t>المناذره</a:t>
            </a:r>
            <a:endParaRPr lang="en-US" sz="1600" b="1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DAF0178-41A6-435C-8AAA-98108F26F2BA}"/>
                  </a:ext>
                </a:extLst>
              </p14:cNvPr>
              <p14:cNvContentPartPr/>
              <p14:nvPr/>
            </p14:nvContentPartPr>
            <p14:xfrm>
              <a:off x="9572426" y="4992734"/>
              <a:ext cx="590400" cy="2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DAF0178-41A6-435C-8AAA-98108F26F2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18426" y="4886119"/>
                <a:ext cx="698040" cy="240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3454268-C065-45C0-973F-93B05C0C0131}"/>
                  </a:ext>
                </a:extLst>
              </p14:cNvPr>
              <p14:cNvContentPartPr/>
              <p14:nvPr/>
            </p14:nvContentPartPr>
            <p14:xfrm>
              <a:off x="5805633" y="2902708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3454268-C065-45C0-973F-93B05C0C01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7993" y="2795068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E411425-E9C0-4189-AF18-144DBC20217B}"/>
              </a:ext>
            </a:extLst>
          </p:cNvPr>
          <p:cNvGrpSpPr/>
          <p:nvPr/>
        </p:nvGrpSpPr>
        <p:grpSpPr>
          <a:xfrm>
            <a:off x="11149833" y="4953268"/>
            <a:ext cx="62640" cy="36000"/>
            <a:chOff x="11149833" y="4953268"/>
            <a:chExt cx="62640" cy="36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A3A67C-0FBA-45DF-9F64-A8AC8B04C365}"/>
                    </a:ext>
                  </a:extLst>
                </p14:cNvPr>
                <p14:cNvContentPartPr/>
                <p14:nvPr/>
              </p14:nvContentPartPr>
              <p14:xfrm>
                <a:off x="11203113" y="4988908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A3A67C-0FBA-45DF-9F64-A8AC8B04C3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85473" y="4881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4AEAF3-AE89-4D1F-A560-858F189EFD51}"/>
                    </a:ext>
                  </a:extLst>
                </p14:cNvPr>
                <p14:cNvContentPartPr/>
                <p14:nvPr/>
              </p14:nvContentPartPr>
              <p14:xfrm>
                <a:off x="11149833" y="4953268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4AEAF3-AE89-4D1F-A560-858F189EFD5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32193" y="484562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0E0B66-E580-4110-A9AD-0EE5F5114B1B}"/>
                    </a:ext>
                  </a:extLst>
                </p14:cNvPr>
                <p14:cNvContentPartPr/>
                <p14:nvPr/>
              </p14:nvContentPartPr>
              <p14:xfrm>
                <a:off x="11212113" y="4970908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0E0B66-E580-4110-A9AD-0EE5F5114B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94113" y="4863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24B9A09-17FE-43B9-B644-72F3EE8C3241}"/>
                    </a:ext>
                  </a:extLst>
                </p14:cNvPr>
                <p14:cNvContentPartPr/>
                <p14:nvPr/>
              </p14:nvContentPartPr>
              <p14:xfrm>
                <a:off x="11212113" y="4970908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24B9A09-17FE-43B9-B644-72F3EE8C32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94113" y="4863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47092C-3AF1-43CA-AB05-06F8B622A759}"/>
              </a:ext>
            </a:extLst>
          </p:cNvPr>
          <p:cNvGrpSpPr/>
          <p:nvPr/>
        </p:nvGrpSpPr>
        <p:grpSpPr>
          <a:xfrm>
            <a:off x="11061273" y="5068828"/>
            <a:ext cx="360" cy="360"/>
            <a:chOff x="11061273" y="506882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1D3B7A-8F55-4B32-B7AE-A53F76CE6B08}"/>
                    </a:ext>
                  </a:extLst>
                </p14:cNvPr>
                <p14:cNvContentPartPr/>
                <p14:nvPr/>
              </p14:nvContentPartPr>
              <p14:xfrm>
                <a:off x="11061273" y="5068828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1D3B7A-8F55-4B32-B7AE-A53F76CE6B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43633" y="496082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70C6A05-E939-41CA-93A8-9F366BA22CBD}"/>
                    </a:ext>
                  </a:extLst>
                </p14:cNvPr>
                <p14:cNvContentPartPr/>
                <p14:nvPr/>
              </p14:nvContentPartPr>
              <p14:xfrm>
                <a:off x="11061273" y="5068828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70C6A05-E939-41CA-93A8-9F366BA22C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43633" y="496082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77F041-DB79-4EAC-B03D-3134E9B74D8E}"/>
              </a:ext>
            </a:extLst>
          </p:cNvPr>
          <p:cNvGrpSpPr/>
          <p:nvPr/>
        </p:nvGrpSpPr>
        <p:grpSpPr>
          <a:xfrm>
            <a:off x="10768233" y="4980268"/>
            <a:ext cx="360" cy="360"/>
            <a:chOff x="10768233" y="498026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BB8598-8F66-4F7B-A2EE-99A3DF13B22B}"/>
                    </a:ext>
                  </a:extLst>
                </p14:cNvPr>
                <p14:cNvContentPartPr/>
                <p14:nvPr/>
              </p14:nvContentPartPr>
              <p14:xfrm>
                <a:off x="10768233" y="4980268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BB8598-8F66-4F7B-A2EE-99A3DF13B2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50233" y="4872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53F542-01CE-4204-B948-5D70EC7668BE}"/>
                    </a:ext>
                  </a:extLst>
                </p14:cNvPr>
                <p14:cNvContentPartPr/>
                <p14:nvPr/>
              </p14:nvContentPartPr>
              <p14:xfrm>
                <a:off x="10768233" y="4980268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53F542-01CE-4204-B948-5D70EC7668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50233" y="4872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877D0E-EC08-4C2B-835A-1E88B8018142}"/>
                    </a:ext>
                  </a:extLst>
                </p14:cNvPr>
                <p14:cNvContentPartPr/>
                <p14:nvPr/>
              </p14:nvContentPartPr>
              <p14:xfrm>
                <a:off x="10768233" y="4980268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877D0E-EC08-4C2B-835A-1E88B80181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50233" y="4872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E6C434A-AA08-44AA-8E5B-161AEBD33264}"/>
                    </a:ext>
                  </a:extLst>
                </p14:cNvPr>
                <p14:cNvContentPartPr/>
                <p14:nvPr/>
              </p14:nvContentPartPr>
              <p14:xfrm>
                <a:off x="10768233" y="4980268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E6C434A-AA08-44AA-8E5B-161AEBD3326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50233" y="4872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181144-B258-4A1E-9D81-D08B71294F35}"/>
              </a:ext>
            </a:extLst>
          </p:cNvPr>
          <p:cNvGrpSpPr/>
          <p:nvPr/>
        </p:nvGrpSpPr>
        <p:grpSpPr>
          <a:xfrm>
            <a:off x="11016993" y="4926988"/>
            <a:ext cx="360" cy="360"/>
            <a:chOff x="11016993" y="492698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D2C452-E638-48A6-822E-FAA1F1C57FA0}"/>
                    </a:ext>
                  </a:extLst>
                </p14:cNvPr>
                <p14:cNvContentPartPr/>
                <p14:nvPr/>
              </p14:nvContentPartPr>
              <p14:xfrm>
                <a:off x="11016993" y="4926988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D2C452-E638-48A6-822E-FAA1F1C57F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98993" y="481898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E4E389-4D38-426B-913B-C041F5DE1D8A}"/>
                    </a:ext>
                  </a:extLst>
                </p14:cNvPr>
                <p14:cNvContentPartPr/>
                <p14:nvPr/>
              </p14:nvContentPartPr>
              <p14:xfrm>
                <a:off x="11016993" y="4926988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E4E389-4D38-426B-913B-C041F5DE1D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98993" y="481898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C7DE18-3EEB-4EC5-BC3D-E5B8AA76B9D2}"/>
                    </a:ext>
                  </a:extLst>
                </p14:cNvPr>
                <p14:cNvContentPartPr/>
                <p14:nvPr/>
              </p14:nvContentPartPr>
              <p14:xfrm>
                <a:off x="11016993" y="4926988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C7DE18-3EEB-4EC5-BC3D-E5B8AA76B9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98993" y="481898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F0ECD3-DBF5-493D-8A11-467E68A7715B}"/>
              </a:ext>
            </a:extLst>
          </p:cNvPr>
          <p:cNvGrpSpPr/>
          <p:nvPr/>
        </p:nvGrpSpPr>
        <p:grpSpPr>
          <a:xfrm>
            <a:off x="7004073" y="914068"/>
            <a:ext cx="360" cy="360"/>
            <a:chOff x="7004073" y="91406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DF4F4F-21DD-489E-B968-404ECA0E3C53}"/>
                    </a:ext>
                  </a:extLst>
                </p14:cNvPr>
                <p14:cNvContentPartPr/>
                <p14:nvPr/>
              </p14:nvContentPartPr>
              <p14:xfrm>
                <a:off x="7004073" y="914068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DF4F4F-21DD-489E-B968-404ECA0E3C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86073" y="8060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FB2A98-A406-472C-AA65-A3D1C064C10A}"/>
                    </a:ext>
                  </a:extLst>
                </p14:cNvPr>
                <p14:cNvContentPartPr/>
                <p14:nvPr/>
              </p14:nvContentPartPr>
              <p14:xfrm>
                <a:off x="7004073" y="914068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FB2A98-A406-472C-AA65-A3D1C064C1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86073" y="8060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316BDE-3EC6-4DE6-9000-1EE4CD8279B0}"/>
                    </a:ext>
                  </a:extLst>
                </p14:cNvPr>
                <p14:cNvContentPartPr/>
                <p14:nvPr/>
              </p14:nvContentPartPr>
              <p14:xfrm>
                <a:off x="7004073" y="914068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316BDE-3EC6-4DE6-9000-1EE4CD8279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86073" y="8060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5C59A55-905C-4213-A3B0-60BFF7110166}"/>
              </a:ext>
            </a:extLst>
          </p:cNvPr>
          <p:cNvGrpSpPr/>
          <p:nvPr/>
        </p:nvGrpSpPr>
        <p:grpSpPr>
          <a:xfrm>
            <a:off x="9365673" y="4970908"/>
            <a:ext cx="360" cy="360"/>
            <a:chOff x="9365673" y="497090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933976-2943-4CC9-AF81-B454BD2CDA70}"/>
                    </a:ext>
                  </a:extLst>
                </p14:cNvPr>
                <p14:cNvContentPartPr/>
                <p14:nvPr/>
              </p14:nvContentPartPr>
              <p14:xfrm>
                <a:off x="9365673" y="4970908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933976-2943-4CC9-AF81-B454BD2CDA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48033" y="4863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2637BF-9DEC-4734-9796-B848A2EA2CED}"/>
                    </a:ext>
                  </a:extLst>
                </p14:cNvPr>
                <p14:cNvContentPartPr/>
                <p14:nvPr/>
              </p14:nvContentPartPr>
              <p14:xfrm>
                <a:off x="9365673" y="4970908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2637BF-9DEC-4734-9796-B848A2EA2C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48033" y="486326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B875ED-5DB6-4254-9211-836EAC170649}"/>
              </a:ext>
            </a:extLst>
          </p:cNvPr>
          <p:cNvGrpSpPr/>
          <p:nvPr/>
        </p:nvGrpSpPr>
        <p:grpSpPr>
          <a:xfrm>
            <a:off x="7421313" y="576748"/>
            <a:ext cx="360" cy="360"/>
            <a:chOff x="7421313" y="57674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871537A-F414-4F4E-B1BB-F9E6758664B9}"/>
                    </a:ext>
                  </a:extLst>
                </p14:cNvPr>
                <p14:cNvContentPartPr/>
                <p14:nvPr/>
              </p14:nvContentPartPr>
              <p14:xfrm>
                <a:off x="7421313" y="576748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871537A-F414-4F4E-B1BB-F9E6758664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03313" y="46874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7B6C56-3D40-492C-BA4B-91C5490B584A}"/>
                    </a:ext>
                  </a:extLst>
                </p14:cNvPr>
                <p14:cNvContentPartPr/>
                <p14:nvPr/>
              </p14:nvContentPartPr>
              <p14:xfrm>
                <a:off x="7421313" y="576748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7B6C56-3D40-492C-BA4B-91C5490B584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03313" y="46874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C85E47-885A-4AA6-A7F6-0F388921EB19}"/>
                    </a:ext>
                  </a:extLst>
                </p14:cNvPr>
                <p14:cNvContentPartPr/>
                <p14:nvPr/>
              </p14:nvContentPartPr>
              <p14:xfrm>
                <a:off x="7421313" y="576748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C85E47-885A-4AA6-A7F6-0F388921EB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03313" y="46874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B70D580-0FAD-4AC6-B634-B7CA6EE2CAB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468393" y="5466797"/>
            <a:ext cx="3732441" cy="1412581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35374F7-B33C-487E-A6BF-AD3481EAAD69}"/>
              </a:ext>
            </a:extLst>
          </p:cNvPr>
          <p:cNvCxnSpPr>
            <a:cxnSpLocks/>
          </p:cNvCxnSpPr>
          <p:nvPr/>
        </p:nvCxnSpPr>
        <p:spPr>
          <a:xfrm flipV="1">
            <a:off x="4458077" y="3426250"/>
            <a:ext cx="738763" cy="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3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E2ED7-8CA7-4F86-9072-8FC495048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016" y="142875"/>
            <a:ext cx="7221984" cy="619115"/>
          </a:xfrm>
        </p:spPr>
        <p:txBody>
          <a:bodyPr>
            <a:normAutofit/>
          </a:bodyPr>
          <a:lstStyle/>
          <a:p>
            <a:pPr algn="l"/>
            <a:r>
              <a:rPr lang="ar-SA" sz="2800" b="1" u="sng" dirty="0">
                <a:solidFill>
                  <a:schemeClr val="tx1">
                    <a:lumMod val="65000"/>
                  </a:schemeClr>
                </a:solidFill>
              </a:rPr>
              <a:t>أشهر المعارك التي حدثت بين العرب و الفرس قبل </a:t>
            </a:r>
            <a:r>
              <a:rPr lang="ar-SA" sz="2800" b="1" u="sng" dirty="0" err="1">
                <a:solidFill>
                  <a:schemeClr val="tx1">
                    <a:lumMod val="65000"/>
                  </a:schemeClr>
                </a:solidFill>
              </a:rPr>
              <a:t>الأسلام</a:t>
            </a:r>
            <a:r>
              <a:rPr lang="ar-SA" sz="2800" b="1" u="sng" dirty="0">
                <a:solidFill>
                  <a:schemeClr val="tx1">
                    <a:lumMod val="65000"/>
                  </a:schemeClr>
                </a:solidFill>
              </a:rPr>
              <a:t>  :</a:t>
            </a:r>
            <a:endParaRPr lang="en-US" sz="4400" b="1" u="sng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C0B96-84EA-4A2F-BE04-2DB82FF28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7825" y="904865"/>
            <a:ext cx="6870472" cy="5191134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5BBDA-C51F-45EE-892B-FF4CCB285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62" r="-2" b="-2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860B6D-F68D-4F4B-BDCD-59E647D24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604603"/>
              </p:ext>
            </p:extLst>
          </p:nvPr>
        </p:nvGraphicFramePr>
        <p:xfrm>
          <a:off x="4977862" y="1020932"/>
          <a:ext cx="7130435" cy="583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09F8A9-56F8-41C4-8C2D-9B169B1D1346}"/>
              </a:ext>
            </a:extLst>
          </p:cNvPr>
          <p:cNvSpPr txBox="1"/>
          <p:nvPr/>
        </p:nvSpPr>
        <p:spPr>
          <a:xfrm>
            <a:off x="10820929" y="3926940"/>
            <a:ext cx="11718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u="sng" dirty="0">
                <a:solidFill>
                  <a:schemeClr val="bg1"/>
                </a:solidFill>
              </a:rPr>
              <a:t>معركة ذي قار </a:t>
            </a:r>
            <a:endParaRPr lang="en-US" sz="2800" b="1" u="sng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CA3A7-A8DC-46E2-BA2D-BF595775E1AF}"/>
              </a:ext>
            </a:extLst>
          </p:cNvPr>
          <p:cNvSpPr txBox="1"/>
          <p:nvPr/>
        </p:nvSpPr>
        <p:spPr>
          <a:xfrm>
            <a:off x="9161633" y="2890305"/>
            <a:ext cx="1142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chemeClr val="bg1"/>
                </a:solidFill>
              </a:rPr>
              <a:t>عام</a:t>
            </a:r>
            <a:r>
              <a:rPr lang="ar-SA" sz="2000" b="1" baseline="0" dirty="0">
                <a:solidFill>
                  <a:schemeClr val="bg1"/>
                </a:solidFill>
              </a:rPr>
              <a:t> : </a:t>
            </a:r>
          </a:p>
          <a:p>
            <a:r>
              <a:rPr lang="ar-SA" sz="2000" b="1" baseline="0" dirty="0">
                <a:solidFill>
                  <a:schemeClr val="bg1"/>
                </a:solidFill>
              </a:rPr>
              <a:t>624 م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D3989C-BF12-4DDE-8E2E-44050215595F}"/>
              </a:ext>
            </a:extLst>
          </p:cNvPr>
          <p:cNvSpPr txBox="1"/>
          <p:nvPr/>
        </p:nvSpPr>
        <p:spPr>
          <a:xfrm>
            <a:off x="9090958" y="3958386"/>
            <a:ext cx="1067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الأطراف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DBC82-07C5-4066-9751-223589A88DFF}"/>
              </a:ext>
            </a:extLst>
          </p:cNvPr>
          <p:cNvSpPr txBox="1"/>
          <p:nvPr/>
        </p:nvSpPr>
        <p:spPr>
          <a:xfrm>
            <a:off x="4894159" y="3488221"/>
            <a:ext cx="3904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>
                <a:solidFill>
                  <a:schemeClr val="bg1"/>
                </a:solidFill>
              </a:rPr>
              <a:t>العرب منهم قبيلة </a:t>
            </a:r>
            <a:r>
              <a:rPr lang="ar-SA" sz="2400" b="1" dirty="0">
                <a:solidFill>
                  <a:schemeClr val="bg1"/>
                </a:solidFill>
              </a:rPr>
              <a:t>بني بكر و القبائل </a:t>
            </a:r>
            <a:r>
              <a:rPr lang="ar-SA" sz="2400" b="1">
                <a:solidFill>
                  <a:schemeClr val="bg1"/>
                </a:solidFill>
              </a:rPr>
              <a:t>العربية أخرى.  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06A3B-4C8E-4C09-B300-752F48BD1315}"/>
              </a:ext>
            </a:extLst>
          </p:cNvPr>
          <p:cNvSpPr txBox="1"/>
          <p:nvPr/>
        </p:nvSpPr>
        <p:spPr>
          <a:xfrm>
            <a:off x="5566031" y="4480938"/>
            <a:ext cx="188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3200" b="1" dirty="0">
                <a:solidFill>
                  <a:schemeClr val="bg1"/>
                </a:solidFill>
              </a:rPr>
              <a:t>الفرس 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F5F43-CE84-42AC-821E-3AC2AFC0F87C}"/>
              </a:ext>
            </a:extLst>
          </p:cNvPr>
          <p:cNvSpPr txBox="1"/>
          <p:nvPr/>
        </p:nvSpPr>
        <p:spPr>
          <a:xfrm>
            <a:off x="9164631" y="5059433"/>
            <a:ext cx="923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الموقع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9E2A5-B357-4558-8756-124230670911}"/>
              </a:ext>
            </a:extLst>
          </p:cNvPr>
          <p:cNvSpPr txBox="1"/>
          <p:nvPr/>
        </p:nvSpPr>
        <p:spPr>
          <a:xfrm>
            <a:off x="5099976" y="5292361"/>
            <a:ext cx="3454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solidFill>
                  <a:schemeClr val="bg1"/>
                </a:solidFill>
              </a:rPr>
              <a:t>ذي قار بالقرب من </a:t>
            </a:r>
            <a:r>
              <a:rPr lang="ar-SA" sz="2000" b="1" dirty="0" err="1">
                <a:solidFill>
                  <a:schemeClr val="bg1"/>
                </a:solidFill>
              </a:rPr>
              <a:t>الكوفه</a:t>
            </a:r>
            <a:r>
              <a:rPr lang="ar-SA" sz="2000" b="1" dirty="0">
                <a:solidFill>
                  <a:schemeClr val="bg1"/>
                </a:solidFill>
              </a:rPr>
              <a:t> في العراق</a:t>
            </a:r>
            <a:r>
              <a:rPr lang="ar-SA" sz="2000" dirty="0">
                <a:solidFill>
                  <a:schemeClr val="bg1"/>
                </a:solidFill>
              </a:rPr>
              <a:t> .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C088A-6560-435B-B836-39AC04FDBD10}"/>
              </a:ext>
            </a:extLst>
          </p:cNvPr>
          <p:cNvSpPr txBox="1"/>
          <p:nvPr/>
        </p:nvSpPr>
        <p:spPr>
          <a:xfrm>
            <a:off x="9097010" y="5875618"/>
            <a:ext cx="1099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النتيجة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E2F11-FCCD-4030-83FA-3C424E9A9369}"/>
              </a:ext>
            </a:extLst>
          </p:cNvPr>
          <p:cNvSpPr txBox="1"/>
          <p:nvPr/>
        </p:nvSpPr>
        <p:spPr>
          <a:xfrm>
            <a:off x="5099977" y="5853185"/>
            <a:ext cx="3278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sz="2400" b="1" dirty="0">
                <a:solidFill>
                  <a:schemeClr val="bg1"/>
                </a:solidFill>
              </a:rPr>
              <a:t>1. انتصار المسلمين .</a:t>
            </a:r>
          </a:p>
          <a:p>
            <a:pPr lvl="0" algn="ctr"/>
            <a:r>
              <a:rPr lang="ar-SA" sz="2400" b="1" dirty="0">
                <a:solidFill>
                  <a:schemeClr val="bg1"/>
                </a:solidFill>
              </a:rPr>
              <a:t>2. هزيمة الفرس .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08F38E-BA95-4CA7-A658-585F8C0C8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" y="5292361"/>
            <a:ext cx="2945086" cy="15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AE6B96-5007-4018-8884-FE17E919F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71" r="1" b="380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473368-8AF5-4DA0-A143-2B32E3AD079C}"/>
                  </a:ext>
                </a:extLst>
              </p14:cNvPr>
              <p14:cNvContentPartPr/>
              <p14:nvPr/>
            </p14:nvContentPartPr>
            <p14:xfrm>
              <a:off x="5365141" y="4529052"/>
              <a:ext cx="1194840" cy="53550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473368-8AF5-4DA0-A143-2B32E3AD07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141" y="4420943"/>
                <a:ext cx="1302480" cy="7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9E3F639-7645-4B2C-A390-8B730D66CC64}"/>
              </a:ext>
            </a:extLst>
          </p:cNvPr>
          <p:cNvGrpSpPr/>
          <p:nvPr/>
        </p:nvGrpSpPr>
        <p:grpSpPr>
          <a:xfrm>
            <a:off x="6559981" y="5247993"/>
            <a:ext cx="77040" cy="47880"/>
            <a:chOff x="6559981" y="5247993"/>
            <a:chExt cx="77040" cy="47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87E77A-0441-49D9-8933-4F43A6C3AE1D}"/>
                    </a:ext>
                  </a:extLst>
                </p14:cNvPr>
                <p14:cNvContentPartPr/>
                <p14:nvPr/>
              </p14:nvContentPartPr>
              <p14:xfrm>
                <a:off x="6636661" y="524799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87E77A-0441-49D9-8933-4F43A6C3AE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18661" y="51399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D1B438-A85C-4AE6-A9CE-91872BF24E6E}"/>
                    </a:ext>
                  </a:extLst>
                </p14:cNvPr>
                <p14:cNvContentPartPr/>
                <p14:nvPr/>
              </p14:nvContentPartPr>
              <p14:xfrm>
                <a:off x="6559981" y="529551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D1B438-A85C-4AE6-A9CE-91872BF24E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41981" y="518751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6782BB6-879F-4DE4-9687-975740FB2EB6}"/>
                  </a:ext>
                </a:extLst>
              </p14:cNvPr>
              <p14:cNvContentPartPr/>
              <p14:nvPr/>
            </p14:nvContentPartPr>
            <p14:xfrm>
              <a:off x="7228980" y="619113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6782BB6-879F-4DE4-9687-975740FB2E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1340" y="608313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903A36B-AC5F-4595-A182-D5AE368755F7}"/>
              </a:ext>
            </a:extLst>
          </p:cNvPr>
          <p:cNvGrpSpPr/>
          <p:nvPr/>
        </p:nvGrpSpPr>
        <p:grpSpPr>
          <a:xfrm>
            <a:off x="6829020" y="5085930"/>
            <a:ext cx="360" cy="360"/>
            <a:chOff x="6829020" y="508593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0494A7-374F-4946-9F36-C8229C17164B}"/>
                    </a:ext>
                  </a:extLst>
                </p14:cNvPr>
                <p14:cNvContentPartPr/>
                <p14:nvPr/>
              </p14:nvContentPartPr>
              <p14:xfrm>
                <a:off x="6829020" y="508593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0494A7-374F-4946-9F36-C8229C1716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1020" y="497793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76D907-D70B-4004-BF44-F7E24D9A15A0}"/>
                    </a:ext>
                  </a:extLst>
                </p14:cNvPr>
                <p14:cNvContentPartPr/>
                <p14:nvPr/>
              </p14:nvContentPartPr>
              <p14:xfrm>
                <a:off x="6829020" y="508593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76D907-D70B-4004-BF44-F7E24D9A15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1020" y="497793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C4B4E2C-DFAA-4EED-9AF5-AB0D7E957575}"/>
              </a:ext>
            </a:extLst>
          </p:cNvPr>
          <p:cNvGrpSpPr/>
          <p:nvPr/>
        </p:nvGrpSpPr>
        <p:grpSpPr>
          <a:xfrm>
            <a:off x="2334513" y="3240028"/>
            <a:ext cx="360" cy="360"/>
            <a:chOff x="2334513" y="3240028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36B977-5D0C-4782-A8F5-BE0A44F62B38}"/>
                    </a:ext>
                  </a:extLst>
                </p14:cNvPr>
                <p14:cNvContentPartPr/>
                <p14:nvPr/>
              </p14:nvContentPartPr>
              <p14:xfrm>
                <a:off x="2334513" y="3240028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36B977-5D0C-4782-A8F5-BE0A44F62B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16873" y="313238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74231F-C936-4C0F-BCFA-6D5B613D1AF8}"/>
                    </a:ext>
                  </a:extLst>
                </p14:cNvPr>
                <p14:cNvContentPartPr/>
                <p14:nvPr/>
              </p14:nvContentPartPr>
              <p14:xfrm>
                <a:off x="2334513" y="3240028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74231F-C936-4C0F-BCFA-6D5B613D1A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16873" y="3132388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E09D9A7-FD83-44D2-AF42-B84776F8CB80}"/>
                  </a:ext>
                </a:extLst>
              </p14:cNvPr>
              <p14:cNvContentPartPr/>
              <p14:nvPr/>
            </p14:nvContentPartPr>
            <p14:xfrm>
              <a:off x="514713" y="487828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E09D9A7-FD83-44D2-AF42-B84776F8CB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7073" y="37982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5BD30AD6-D0D3-4209-A6C0-C7FF6208406D}"/>
              </a:ext>
            </a:extLst>
          </p:cNvPr>
          <p:cNvSpPr txBox="1"/>
          <p:nvPr/>
        </p:nvSpPr>
        <p:spPr>
          <a:xfrm>
            <a:off x="6971408" y="480643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الكوفه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67AC3-C3F4-40E1-BE8A-62951DB2AC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84416" y="5337640"/>
            <a:ext cx="2807584" cy="1520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030197-7263-4A77-9500-097209CC1A39}"/>
                  </a:ext>
                </a:extLst>
              </p14:cNvPr>
              <p14:cNvContentPartPr/>
              <p14:nvPr/>
            </p14:nvContentPartPr>
            <p14:xfrm>
              <a:off x="5264913" y="4783348"/>
              <a:ext cx="940320" cy="29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030197-7263-4A77-9500-097209CC1A3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11273" y="4675348"/>
                <a:ext cx="1047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883472-DBF4-4423-910E-8CCCCC0EE99E}"/>
                  </a:ext>
                </a:extLst>
              </p14:cNvPr>
              <p14:cNvContentPartPr/>
              <p14:nvPr/>
            </p14:nvContentPartPr>
            <p14:xfrm>
              <a:off x="7386033" y="499790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883472-DBF4-4423-910E-8CCCCC0EE99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2393" y="488990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4CAB34-3BFE-4F1D-A24A-3EECBA54EFD3}"/>
                  </a:ext>
                </a:extLst>
              </p14:cNvPr>
              <p14:cNvContentPartPr/>
              <p14:nvPr/>
            </p14:nvContentPartPr>
            <p14:xfrm>
              <a:off x="7386033" y="499790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4CAB34-3BFE-4F1D-A24A-3EECBA54EF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2393" y="488990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E69238-C832-4545-8EB8-2F7F2608A678}"/>
                  </a:ext>
                </a:extLst>
              </p14:cNvPr>
              <p14:cNvContentPartPr/>
              <p14:nvPr/>
            </p14:nvContentPartPr>
            <p14:xfrm>
              <a:off x="-98007" y="36362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E69238-C832-4545-8EB8-2F7F2608A67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16007" y="25598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1719B03-E1FB-4988-A685-A9C6B5EA3C85}"/>
                  </a:ext>
                </a:extLst>
              </p14:cNvPr>
              <p14:cNvContentPartPr/>
              <p14:nvPr/>
            </p14:nvContentPartPr>
            <p14:xfrm>
              <a:off x="159393" y="4964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1719B03-E1FB-4988-A685-A9C6B5EA3C8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1753" y="388828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49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8FEF541-9D31-416C-9CB5-46A1A742D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346EDD-F4DA-460A-8365-633DFEC2D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427" y="683791"/>
            <a:ext cx="2987899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DB950-EB17-4362-93DA-AD2F4B71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63" y="643467"/>
            <a:ext cx="4926669" cy="2866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3EA02-8656-4C54-95E5-79C697DA5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5" b="3"/>
          <a:stretch/>
        </p:blipFill>
        <p:spPr>
          <a:xfrm>
            <a:off x="545433" y="545094"/>
            <a:ext cx="2326652" cy="2334718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8640428-FCF3-4959-9C16-0C63AE57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4951" y="2387841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6496" y="3190391"/>
            <a:ext cx="784976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579132-77CC-4AD5-B389-AF4C5088B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5" r="8282" b="-2"/>
          <a:stretch/>
        </p:blipFill>
        <p:spPr>
          <a:xfrm>
            <a:off x="2909318" y="3117697"/>
            <a:ext cx="3096826" cy="3096826"/>
          </a:xfrm>
          <a:custGeom>
            <a:avLst/>
            <a:gdLst/>
            <a:ahLst/>
            <a:cxnLst/>
            <a:rect l="l" t="t" r="r" b="b"/>
            <a:pathLst>
              <a:path w="3096826" h="3096826">
                <a:moveTo>
                  <a:pt x="68161" y="0"/>
                </a:moveTo>
                <a:lnTo>
                  <a:pt x="3028665" y="0"/>
                </a:lnTo>
                <a:cubicBezTo>
                  <a:pt x="3066309" y="0"/>
                  <a:pt x="3096826" y="30517"/>
                  <a:pt x="3096826" y="68161"/>
                </a:cubicBezTo>
                <a:lnTo>
                  <a:pt x="3096826" y="3028665"/>
                </a:lnTo>
                <a:cubicBezTo>
                  <a:pt x="3096826" y="3066309"/>
                  <a:pt x="3066309" y="3096826"/>
                  <a:pt x="3028665" y="3096826"/>
                </a:cubicBezTo>
                <a:lnTo>
                  <a:pt x="68161" y="3096826"/>
                </a:lnTo>
                <a:cubicBezTo>
                  <a:pt x="30517" y="3096826"/>
                  <a:pt x="0" y="3066309"/>
                  <a:pt x="0" y="3028665"/>
                </a:cubicBezTo>
                <a:lnTo>
                  <a:pt x="0" y="68161"/>
                </a:lnTo>
                <a:cubicBezTo>
                  <a:pt x="0" y="30517"/>
                  <a:pt x="30517" y="0"/>
                  <a:pt x="68161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13B31-6C1C-4298-AA3C-0E8E0ED3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59" y="5467918"/>
            <a:ext cx="3732441" cy="14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8E7E2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898453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275</Words>
  <Application>Microsoft Office PowerPoint</Application>
  <PresentationFormat>Widescreen</PresentationFormat>
  <Paragraphs>44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Calibri Light</vt:lpstr>
      <vt:lpstr>Calisto MT</vt:lpstr>
      <vt:lpstr>Sitka Subheading</vt:lpstr>
      <vt:lpstr>Office Theme</vt:lpstr>
      <vt:lpstr>PebbleVTI</vt:lpstr>
      <vt:lpstr>الشخصية العربية .</vt:lpstr>
      <vt:lpstr>الأهداف السلوكية :</vt:lpstr>
      <vt:lpstr>شاهدي الصور التي أمامك و أستنتجي عدد من صفات الأنسان العربي .</vt:lpstr>
      <vt:lpstr>التفاعل و القيم : </vt:lpstr>
      <vt:lpstr>PowerPoint Presentation</vt:lpstr>
      <vt:lpstr>الدفاع عن شبة الجزيرة العربية :</vt:lpstr>
      <vt:lpstr>أشهر المعارك التي حدثت بين العرب و الفرس قبل الأسلام 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الشخصية العربية .</dc:title>
  <dc:creator>مناير عبدالله بن ابراهيم المقرن</dc:creator>
  <cp:lastModifiedBy>مناير عبدالله بن ابراهيم المقرن</cp:lastModifiedBy>
  <cp:revision>11</cp:revision>
  <dcterms:created xsi:type="dcterms:W3CDTF">2020-09-20T18:13:08Z</dcterms:created>
  <dcterms:modified xsi:type="dcterms:W3CDTF">2020-09-21T09:34:21Z</dcterms:modified>
</cp:coreProperties>
</file>