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3" r:id="rId3"/>
    <p:sldId id="347" r:id="rId4"/>
    <p:sldId id="348" r:id="rId5"/>
    <p:sldId id="349" r:id="rId6"/>
    <p:sldId id="350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9933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7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4"/>
            <a:ext cx="9144000" cy="68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8" t="60265" r="23789" b="34760"/>
          <a:stretch/>
        </p:blipFill>
        <p:spPr bwMode="auto">
          <a:xfrm>
            <a:off x="3707904" y="2378037"/>
            <a:ext cx="3449162" cy="310177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625880" y="257855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635512" y="437875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577152" y="283928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590800" y="3185680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604448" y="3573016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7" t="64046" r="23640" b="31178"/>
          <a:stretch/>
        </p:blipFill>
        <p:spPr bwMode="auto">
          <a:xfrm>
            <a:off x="2195736" y="5909765"/>
            <a:ext cx="3548418" cy="327547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1115616" y="4162728"/>
            <a:ext cx="5894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الأحكام المتعلقة بالمسافر من حيث الطهارة والصلاة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H="1">
            <a:off x="8563504" y="4985880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577152" y="5431576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04160" y="607040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93832" y="113839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17808" y="146736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31456" y="1920600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45104" y="2204864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14040" y="2880232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27688" y="3514656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41336" y="4032360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3" t="81758" r="23937" b="13665"/>
          <a:stretch/>
        </p:blipFill>
        <p:spPr bwMode="auto">
          <a:xfrm>
            <a:off x="1687912" y="941212"/>
            <a:ext cx="3971498" cy="3139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2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81558" r="67997" b="14139"/>
          <a:stretch/>
        </p:blipFill>
        <p:spPr bwMode="auto">
          <a:xfrm>
            <a:off x="4033790" y="371917"/>
            <a:ext cx="2197235" cy="35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3" t="85439" r="23789" b="10680"/>
          <a:stretch/>
        </p:blipFill>
        <p:spPr bwMode="auto">
          <a:xfrm>
            <a:off x="494840" y="431960"/>
            <a:ext cx="3617626" cy="26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453896" y="379972"/>
            <a:ext cx="5832648" cy="32501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8604448" y="60704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594568" y="86400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594568" y="2253344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608216" y="2695272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604448" y="3140968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591622" y="3586664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605270" y="4039896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605270" y="445452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1979712" y="410436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190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95736" y="4352330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190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75656" y="5805264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191 -   192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27584" y="4842738"/>
            <a:ext cx="4077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للمسافر قصر الصلاة والمقيم لا يقصر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245984" y="5130770"/>
            <a:ext cx="4077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للمسافر يجمع الصلاة والمقيم </a:t>
            </a:r>
            <a:r>
              <a:rPr lang="ar-SA" sz="2000" b="1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لا </a:t>
            </a:r>
            <a:r>
              <a:rPr lang="ar-SA" sz="2000" b="1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يجمع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28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31</Words>
  <Application>Microsoft Office PowerPoint</Application>
  <PresentationFormat>عرض على الشاشة (3:4)‏</PresentationFormat>
  <Paragraphs>6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290</cp:revision>
  <dcterms:created xsi:type="dcterms:W3CDTF">2014-08-31T20:10:42Z</dcterms:created>
  <dcterms:modified xsi:type="dcterms:W3CDTF">2019-11-26T06:13:56Z</dcterms:modified>
</cp:coreProperties>
</file>