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0"/>
  </p:notesMasterIdLst>
  <p:sldIdLst>
    <p:sldId id="322" r:id="rId2"/>
    <p:sldId id="343" r:id="rId3"/>
    <p:sldId id="344" r:id="rId4"/>
    <p:sldId id="345" r:id="rId5"/>
    <p:sldId id="346" r:id="rId6"/>
    <p:sldId id="347" r:id="rId7"/>
    <p:sldId id="348" r:id="rId8"/>
    <p:sldId id="349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99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2" t="12106" r="18980" b="82919"/>
          <a:stretch/>
        </p:blipFill>
        <p:spPr bwMode="auto">
          <a:xfrm>
            <a:off x="1419683" y="2148365"/>
            <a:ext cx="3201021" cy="31017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مستقيم 5"/>
          <p:cNvCxnSpPr/>
          <p:nvPr/>
        </p:nvCxnSpPr>
        <p:spPr>
          <a:xfrm flipH="1">
            <a:off x="611560" y="2996952"/>
            <a:ext cx="2951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1043608" y="3199328"/>
            <a:ext cx="6960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5" t="16473" r="18980" b="80014"/>
          <a:stretch/>
        </p:blipFill>
        <p:spPr bwMode="auto">
          <a:xfrm>
            <a:off x="3336231" y="3386600"/>
            <a:ext cx="3035969" cy="28197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رابط مستقيم 8"/>
          <p:cNvCxnSpPr/>
          <p:nvPr/>
        </p:nvCxnSpPr>
        <p:spPr>
          <a:xfrm flipH="1">
            <a:off x="620201" y="3977768"/>
            <a:ext cx="24396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1045115" y="417637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00392" y="354572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14040" y="517084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t="20291" r="18980" b="75891"/>
          <a:stretch/>
        </p:blipFill>
        <p:spPr bwMode="auto">
          <a:xfrm>
            <a:off x="613788" y="5054791"/>
            <a:ext cx="4894316" cy="30644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رابط مستقيم 14"/>
          <p:cNvCxnSpPr/>
          <p:nvPr/>
        </p:nvCxnSpPr>
        <p:spPr>
          <a:xfrm flipH="1">
            <a:off x="625208" y="4810800"/>
            <a:ext cx="16663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1802623" y="4985880"/>
            <a:ext cx="6327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23555" r="18980" b="72566"/>
          <a:stretch/>
        </p:blipFill>
        <p:spPr bwMode="auto">
          <a:xfrm>
            <a:off x="1115616" y="6279969"/>
            <a:ext cx="2436346" cy="3060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رابط مستقيم 17"/>
          <p:cNvCxnSpPr/>
          <p:nvPr/>
        </p:nvCxnSpPr>
        <p:spPr>
          <a:xfrm flipH="1">
            <a:off x="650622" y="6021288"/>
            <a:ext cx="2683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3707904" y="6210016"/>
            <a:ext cx="4321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27362" r="18980" b="68847"/>
          <a:stretch/>
        </p:blipFill>
        <p:spPr bwMode="auto">
          <a:xfrm>
            <a:off x="3287782" y="968508"/>
            <a:ext cx="2436346" cy="30025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668924" y="112474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56165" y="1872120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569813" y="2348880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83461" y="2646792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668924" y="293859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5076056" y="2753632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دد آفات اللسان ؟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8563504" y="350100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2987824" y="3316922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مثل للشرك الأكبر والأصغر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4142246" y="4063424"/>
            <a:ext cx="4321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922409" y="5242848"/>
            <a:ext cx="940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4960577" y="5445224"/>
            <a:ext cx="3571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6269882" y="5229200"/>
            <a:ext cx="2217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1023219" y="3892112"/>
            <a:ext cx="4387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53"/>
            <a:ext cx="9141784" cy="684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31211" r="18980" b="58351"/>
          <a:stretch/>
        </p:blipFill>
        <p:spPr bwMode="auto">
          <a:xfrm>
            <a:off x="683568" y="264847"/>
            <a:ext cx="2320121" cy="71588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8145104" y="63433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58752" y="2924944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72400" y="4509120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3532824" y="404664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 الفرق بين الغيبة والنميمة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8127688" y="895072"/>
            <a:ext cx="20155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145104" y="1220280"/>
            <a:ext cx="20155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3824624" y="2740858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  معنى الزور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977024" y="4293096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  معنى القذف ؟ وما مثاله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0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3"/>
            <a:ext cx="9151663" cy="686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0" t="31212" r="18980" b="64629"/>
          <a:stretch/>
        </p:blipFill>
        <p:spPr bwMode="auto">
          <a:xfrm>
            <a:off x="2698492" y="983513"/>
            <a:ext cx="3831372" cy="28524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8591622" y="1111096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\Desktop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 b="24683"/>
          <a:stretch/>
        </p:blipFill>
        <p:spPr bwMode="auto">
          <a:xfrm>
            <a:off x="2698492" y="1020298"/>
            <a:ext cx="1558636" cy="21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كسهم مستقيم 9"/>
          <p:cNvCxnSpPr/>
          <p:nvPr/>
        </p:nvCxnSpPr>
        <p:spPr>
          <a:xfrm flipH="1">
            <a:off x="8563504" y="1584088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77152" y="2047200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90800" y="2537608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590800" y="2804456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1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772992" y="796642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223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7216" y="1071026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223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1647984" y="1314346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223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475656" y="1575082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223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592376" y="1818402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224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600488" y="2492896"/>
            <a:ext cx="326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225 -  226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45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50</Words>
  <Application>Microsoft Office PowerPoint</Application>
  <PresentationFormat>عرض على الشاشة (3:4)‏</PresentationFormat>
  <Paragraphs>11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User</cp:lastModifiedBy>
  <cp:revision>297</cp:revision>
  <dcterms:created xsi:type="dcterms:W3CDTF">2014-08-31T20:10:42Z</dcterms:created>
  <dcterms:modified xsi:type="dcterms:W3CDTF">2019-11-30T17:43:52Z</dcterms:modified>
</cp:coreProperties>
</file>