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7"/>
  </p:notesMasterIdLst>
  <p:sldIdLst>
    <p:sldId id="322" r:id="rId2"/>
    <p:sldId id="343" r:id="rId3"/>
    <p:sldId id="344" r:id="rId4"/>
    <p:sldId id="345" r:id="rId5"/>
    <p:sldId id="346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99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10/04/41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742"/>
            <a:ext cx="9156861" cy="688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98186" y="2379944"/>
            <a:ext cx="22170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1" t="59270" r="23906" b="31730"/>
          <a:stretch/>
        </p:blipFill>
        <p:spPr bwMode="auto">
          <a:xfrm>
            <a:off x="3299125" y="1955471"/>
            <a:ext cx="2785043" cy="51012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رابط مستقيم 7"/>
          <p:cNvCxnSpPr/>
          <p:nvPr/>
        </p:nvCxnSpPr>
        <p:spPr>
          <a:xfrm flipH="1">
            <a:off x="1805127" y="4207440"/>
            <a:ext cx="13746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2802864" y="4022480"/>
            <a:ext cx="782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669920" y="5342152"/>
            <a:ext cx="26788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6444208" y="5517232"/>
            <a:ext cx="1663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H="1">
            <a:off x="728280" y="5921984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-122168" y="5017818"/>
            <a:ext cx="782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 flipH="1">
            <a:off x="8186048" y="4320392"/>
            <a:ext cx="22170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5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2" t="67032" r="23756" b="28371"/>
          <a:stretch/>
        </p:blipFill>
        <p:spPr bwMode="auto">
          <a:xfrm>
            <a:off x="3635896" y="116632"/>
            <a:ext cx="2156347" cy="315328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مستقيم 5"/>
          <p:cNvCxnSpPr/>
          <p:nvPr/>
        </p:nvCxnSpPr>
        <p:spPr>
          <a:xfrm flipH="1">
            <a:off x="4670748" y="809416"/>
            <a:ext cx="3011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604448" y="431960"/>
            <a:ext cx="22170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0" t="71649" r="23756" b="23734"/>
          <a:stretch/>
        </p:blipFill>
        <p:spPr bwMode="auto">
          <a:xfrm>
            <a:off x="4585773" y="2614812"/>
            <a:ext cx="2303738" cy="316677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رابط كسهم مستقيم 9"/>
          <p:cNvCxnSpPr/>
          <p:nvPr/>
        </p:nvCxnSpPr>
        <p:spPr>
          <a:xfrm flipH="1">
            <a:off x="8604448" y="1368064"/>
            <a:ext cx="22170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604448" y="2839288"/>
            <a:ext cx="22170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590800" y="3082608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590800" y="3631376"/>
            <a:ext cx="183231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590800" y="4162728"/>
            <a:ext cx="183231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>
            <a:off x="8567272" y="4536416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/>
          <p:cNvSpPr/>
          <p:nvPr/>
        </p:nvSpPr>
        <p:spPr>
          <a:xfrm>
            <a:off x="8244408" y="692696"/>
            <a:ext cx="782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ج3: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3779912" y="994376"/>
            <a:ext cx="4408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203848" y="5144418"/>
            <a:ext cx="782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حفظ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60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2497416" y="4036128"/>
            <a:ext cx="1403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 187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12456" y="4297738"/>
            <a:ext cx="1403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 187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536592" y="4568354"/>
            <a:ext cx="1403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 188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365280" y="4856386"/>
            <a:ext cx="1403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 188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79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</TotalTime>
  <Words>15</Words>
  <Application>Microsoft Office PowerPoint</Application>
  <PresentationFormat>عرض على الشاشة (3:4)‏</PresentationFormat>
  <Paragraphs>8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User</cp:lastModifiedBy>
  <cp:revision>287</cp:revision>
  <dcterms:created xsi:type="dcterms:W3CDTF">2014-08-31T20:10:42Z</dcterms:created>
  <dcterms:modified xsi:type="dcterms:W3CDTF">2019-12-07T12:56:49Z</dcterms:modified>
</cp:coreProperties>
</file>