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56" r:id="rId1"/>
  </p:sldMasterIdLst>
  <p:notesMasterIdLst>
    <p:notesMasterId r:id="rId8"/>
  </p:notesMasterIdLst>
  <p:sldIdLst>
    <p:sldId id="322" r:id="rId2"/>
    <p:sldId id="343" r:id="rId3"/>
    <p:sldId id="344" r:id="rId4"/>
    <p:sldId id="345" r:id="rId5"/>
    <p:sldId id="346" r:id="rId6"/>
    <p:sldId id="347" r:id="rId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339933"/>
    <a:srgbClr val="0066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412" autoAdjust="0"/>
    <p:restoredTop sz="86323" autoAdjust="0"/>
  </p:normalViewPr>
  <p:slideViewPr>
    <p:cSldViewPr>
      <p:cViewPr>
        <p:scale>
          <a:sx n="70" d="100"/>
          <a:sy n="70" d="100"/>
        </p:scale>
        <p:origin x="-1386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E2089AB-9186-4E0F-AFF6-1D4745F595FE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46D8B46-6A24-4C71-B135-7DD4A6EDD775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639559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149381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75709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70529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28811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30670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24853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06505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13389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111259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23634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49307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13542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458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56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146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رابط كسهم مستقيم 4"/>
          <p:cNvCxnSpPr/>
          <p:nvPr/>
        </p:nvCxnSpPr>
        <p:spPr>
          <a:xfrm flipH="1">
            <a:off x="8145104" y="3946704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 flipH="1">
            <a:off x="7970024" y="2555898"/>
            <a:ext cx="201554" cy="0"/>
          </a:xfrm>
          <a:prstGeom prst="straightConnector1">
            <a:avLst/>
          </a:prstGeom>
          <a:ln w="28575">
            <a:solidFill>
              <a:srgbClr val="00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15" t="14096" r="19064" b="81824"/>
          <a:stretch/>
        </p:blipFill>
        <p:spPr bwMode="auto">
          <a:xfrm>
            <a:off x="4932040" y="3789040"/>
            <a:ext cx="1719618" cy="279779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01" t="18594" r="18915" b="78857"/>
          <a:stretch/>
        </p:blipFill>
        <p:spPr bwMode="auto">
          <a:xfrm>
            <a:off x="4725896" y="4479046"/>
            <a:ext cx="1926149" cy="269386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رابط كسهم مستقيم 9"/>
          <p:cNvCxnSpPr/>
          <p:nvPr/>
        </p:nvCxnSpPr>
        <p:spPr>
          <a:xfrm flipH="1">
            <a:off x="8145104" y="4612192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مستقيم 10"/>
          <p:cNvCxnSpPr/>
          <p:nvPr/>
        </p:nvCxnSpPr>
        <p:spPr>
          <a:xfrm flipH="1">
            <a:off x="755576" y="4941168"/>
            <a:ext cx="20162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مستقيم 12"/>
          <p:cNvCxnSpPr/>
          <p:nvPr/>
        </p:nvCxnSpPr>
        <p:spPr>
          <a:xfrm flipH="1">
            <a:off x="744200" y="5129896"/>
            <a:ext cx="20162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مستقيم 13"/>
          <p:cNvCxnSpPr/>
          <p:nvPr/>
        </p:nvCxnSpPr>
        <p:spPr>
          <a:xfrm flipH="1">
            <a:off x="6677648" y="5116248"/>
            <a:ext cx="13771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مستقيم 14"/>
          <p:cNvCxnSpPr/>
          <p:nvPr/>
        </p:nvCxnSpPr>
        <p:spPr>
          <a:xfrm flipH="1">
            <a:off x="5952411" y="5314856"/>
            <a:ext cx="22178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140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رابط كسهم مستقيم 4"/>
          <p:cNvCxnSpPr/>
          <p:nvPr/>
        </p:nvCxnSpPr>
        <p:spPr>
          <a:xfrm flipH="1">
            <a:off x="8590800" y="1412776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مستطيل 5"/>
          <p:cNvSpPr/>
          <p:nvPr/>
        </p:nvSpPr>
        <p:spPr>
          <a:xfrm>
            <a:off x="1070904" y="1196752"/>
            <a:ext cx="58949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س: ما حكم التدخين ؟ مع الدليل .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cxnSp>
        <p:nvCxnSpPr>
          <p:cNvPr id="7" name="رابط مستقيم 6"/>
          <p:cNvCxnSpPr/>
          <p:nvPr/>
        </p:nvCxnSpPr>
        <p:spPr>
          <a:xfrm flipH="1">
            <a:off x="5863137" y="1759168"/>
            <a:ext cx="243963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كسهم مستقيم 7"/>
          <p:cNvCxnSpPr/>
          <p:nvPr/>
        </p:nvCxnSpPr>
        <p:spPr>
          <a:xfrm flipH="1">
            <a:off x="8533262" y="1862240"/>
            <a:ext cx="201554" cy="0"/>
          </a:xfrm>
          <a:prstGeom prst="straightConnector1">
            <a:avLst/>
          </a:prstGeom>
          <a:ln w="28575">
            <a:solidFill>
              <a:srgbClr val="00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flipH="1">
            <a:off x="8532440" y="2263224"/>
            <a:ext cx="201554" cy="0"/>
          </a:xfrm>
          <a:prstGeom prst="straightConnector1">
            <a:avLst/>
          </a:prstGeom>
          <a:ln w="28575">
            <a:solidFill>
              <a:srgbClr val="3399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flipH="1">
            <a:off x="8532440" y="2667976"/>
            <a:ext cx="2015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32" t="25042" r="19063" b="70182"/>
          <a:stretch/>
        </p:blipFill>
        <p:spPr bwMode="auto">
          <a:xfrm>
            <a:off x="3355404" y="3860935"/>
            <a:ext cx="2461916" cy="270701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رابط كسهم مستقيم 11"/>
          <p:cNvCxnSpPr/>
          <p:nvPr/>
        </p:nvCxnSpPr>
        <p:spPr>
          <a:xfrm flipH="1">
            <a:off x="8552204" y="3977768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 flipH="1">
            <a:off x="8533262" y="4598544"/>
            <a:ext cx="201554" cy="0"/>
          </a:xfrm>
          <a:prstGeom prst="straightConnector1">
            <a:avLst/>
          </a:prstGeom>
          <a:ln w="28575">
            <a:solidFill>
              <a:srgbClr val="00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كسهم مستقيم 13"/>
          <p:cNvCxnSpPr/>
          <p:nvPr/>
        </p:nvCxnSpPr>
        <p:spPr>
          <a:xfrm flipH="1">
            <a:off x="8532440" y="4954816"/>
            <a:ext cx="201554" cy="0"/>
          </a:xfrm>
          <a:prstGeom prst="straightConnector1">
            <a:avLst/>
          </a:prstGeom>
          <a:ln w="28575">
            <a:solidFill>
              <a:srgbClr val="3399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 flipH="1">
            <a:off x="8532440" y="5147312"/>
            <a:ext cx="2015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/>
          <p:nvPr/>
        </p:nvCxnSpPr>
        <p:spPr>
          <a:xfrm flipH="1">
            <a:off x="8532440" y="5332272"/>
            <a:ext cx="201554" cy="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 flipH="1">
            <a:off x="8532440" y="5733256"/>
            <a:ext cx="201554" cy="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كسهم مستقيم 17"/>
          <p:cNvCxnSpPr/>
          <p:nvPr/>
        </p:nvCxnSpPr>
        <p:spPr>
          <a:xfrm flipH="1">
            <a:off x="8532440" y="5912952"/>
            <a:ext cx="201554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رابط كسهم مستقيم 18"/>
          <p:cNvCxnSpPr/>
          <p:nvPr/>
        </p:nvCxnSpPr>
        <p:spPr>
          <a:xfrm flipH="1">
            <a:off x="8577152" y="2943234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مستطيل 19"/>
          <p:cNvSpPr/>
          <p:nvPr/>
        </p:nvSpPr>
        <p:spPr>
          <a:xfrm>
            <a:off x="2129849" y="2727210"/>
            <a:ext cx="40263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س: ما الأسباب التي تؤدي إلى التدخين ؟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cxnSp>
        <p:nvCxnSpPr>
          <p:cNvPr id="21" name="رابط كسهم مستقيم 20"/>
          <p:cNvCxnSpPr/>
          <p:nvPr/>
        </p:nvCxnSpPr>
        <p:spPr>
          <a:xfrm flipH="1">
            <a:off x="8302768" y="3370640"/>
            <a:ext cx="2015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رابط كسهم مستقيم 21"/>
          <p:cNvCxnSpPr/>
          <p:nvPr/>
        </p:nvCxnSpPr>
        <p:spPr>
          <a:xfrm flipH="1">
            <a:off x="8302768" y="3559368"/>
            <a:ext cx="201554" cy="0"/>
          </a:xfrm>
          <a:prstGeom prst="straightConnector1">
            <a:avLst/>
          </a:prstGeom>
          <a:ln w="28575">
            <a:solidFill>
              <a:srgbClr val="3399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رابط كسهم مستقيم 22"/>
          <p:cNvCxnSpPr/>
          <p:nvPr/>
        </p:nvCxnSpPr>
        <p:spPr>
          <a:xfrm flipH="1">
            <a:off x="8302768" y="3739064"/>
            <a:ext cx="201554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7034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464"/>
            <a:ext cx="9144000" cy="6856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4018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3658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مستطيل 7"/>
          <p:cNvSpPr/>
          <p:nvPr/>
        </p:nvSpPr>
        <p:spPr>
          <a:xfrm>
            <a:off x="108520" y="291712"/>
            <a:ext cx="58316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ج3: </a:t>
            </a:r>
            <a:r>
              <a:rPr lang="ar-SA" sz="2000" b="1" dirty="0" smtClean="0">
                <a:solidFill>
                  <a:srgbClr val="000099"/>
                </a:solidFill>
                <a:latin typeface="Sakkal Majalla" pitchFamily="2" charset="-78"/>
                <a:cs typeface="Sakkal Majalla" pitchFamily="2" charset="-78"/>
              </a:rPr>
              <a:t>ليس كل ما يخلقه الله حلال بل قد يخلق الأشيـــاء الضارة ابتلاء وامتحانا </a:t>
            </a:r>
          </a:p>
          <a:p>
            <a:pPr algn="ctr"/>
            <a:r>
              <a:rPr lang="ar-SA" sz="2000" b="1" dirty="0" smtClean="0">
                <a:solidFill>
                  <a:srgbClr val="000099"/>
                </a:solidFill>
                <a:latin typeface="Sakkal Majalla" pitchFamily="2" charset="-78"/>
                <a:cs typeface="Sakkal Majalla" pitchFamily="2" charset="-78"/>
              </a:rPr>
              <a:t>وشجرة التبغ شجرة ضارة اتفق العلماء والأطباء والعقلاء على ضررها  </a:t>
            </a:r>
            <a:endParaRPr lang="ar-SA" sz="2000" b="1" dirty="0">
              <a:solidFill>
                <a:srgbClr val="000099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5004048" y="927010"/>
            <a:ext cx="7910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ص219</a:t>
            </a:r>
            <a:endParaRPr lang="ar-SA" sz="2000" b="1" dirty="0">
              <a:solidFill>
                <a:srgbClr val="000099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4252904" y="1183104"/>
            <a:ext cx="7910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ص219</a:t>
            </a:r>
            <a:endParaRPr lang="ar-SA" sz="2000" b="1" dirty="0">
              <a:solidFill>
                <a:srgbClr val="000099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3780928" y="1660738"/>
            <a:ext cx="7910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ص220</a:t>
            </a:r>
            <a:endParaRPr lang="ar-SA" sz="2000" b="1" dirty="0">
              <a:solidFill>
                <a:srgbClr val="000099"/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569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1928</TotalTime>
  <Words>46</Words>
  <Application>Microsoft Office PowerPoint</Application>
  <PresentationFormat>عرض على الشاشة (3:4)‏</PresentationFormat>
  <Paragraphs>7</Paragraphs>
  <Slides>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ASUS</dc:creator>
  <cp:lastModifiedBy>User</cp:lastModifiedBy>
  <cp:revision>295</cp:revision>
  <dcterms:created xsi:type="dcterms:W3CDTF">2014-08-31T20:10:42Z</dcterms:created>
  <dcterms:modified xsi:type="dcterms:W3CDTF">2019-11-30T17:46:54Z</dcterms:modified>
</cp:coreProperties>
</file>