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9"/>
  </p:notesMasterIdLst>
  <p:sldIdLst>
    <p:sldId id="322" r:id="rId2"/>
    <p:sldId id="342" r:id="rId3"/>
    <p:sldId id="343" r:id="rId4"/>
    <p:sldId id="344" r:id="rId5"/>
    <p:sldId id="345" r:id="rId6"/>
    <p:sldId id="346" r:id="rId7"/>
    <p:sldId id="347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99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970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13"/>
            <a:ext cx="9144000" cy="68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548607" y="331674"/>
            <a:ext cx="21226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latin typeface="Sakkal Majalla" pitchFamily="2" charset="-78"/>
                <a:cs typeface="Sakkal Majalla" pitchFamily="2" charset="-78"/>
              </a:rPr>
              <a:t>البعد عن الشبهات</a:t>
            </a:r>
            <a:endParaRPr lang="ar-SA" sz="2800" b="1" dirty="0"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4846384" y="3974000"/>
            <a:ext cx="2015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/>
          <p:cNvSpPr/>
          <p:nvPr/>
        </p:nvSpPr>
        <p:spPr>
          <a:xfrm>
            <a:off x="810168" y="5400512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ستدخل أغنامه إلى المرعى الخاص لشدة قربه وينال العقوبة</a:t>
            </a:r>
            <a:endParaRPr lang="ar-SA" sz="2000" b="1" dirty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570616" y="5791616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أن يبتعد بأغنامه كثيرا من المرعى الخاص حتى يسلم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5496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121959" y="5679538"/>
            <a:ext cx="38902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 ما اسمه ؟ ما مناقبه ؟ متى توفي ؟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 flipH="1">
            <a:off x="8117248" y="3429000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100392" y="4008832"/>
            <a:ext cx="183231" cy="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124659" y="3833752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104160" y="4161232"/>
            <a:ext cx="18323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117808" y="4495472"/>
            <a:ext cx="183231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100392" y="4725144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100392" y="5877272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100392" y="4896456"/>
            <a:ext cx="183231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8100392" y="5203400"/>
            <a:ext cx="183231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8100392" y="5373216"/>
            <a:ext cx="183231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8100392" y="5534648"/>
            <a:ext cx="183231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21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489"/>
            <a:ext cx="9161148" cy="6839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سهم إلى اليسار 4"/>
          <p:cNvSpPr/>
          <p:nvPr/>
        </p:nvSpPr>
        <p:spPr>
          <a:xfrm>
            <a:off x="8086744" y="274296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8122371" y="696464"/>
            <a:ext cx="183231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117808" y="1124744"/>
            <a:ext cx="18323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114040" y="2595968"/>
            <a:ext cx="183231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114040" y="3429000"/>
            <a:ext cx="183231" cy="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100392" y="3847400"/>
            <a:ext cx="183231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100392" y="4680432"/>
            <a:ext cx="183231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114040" y="5332272"/>
            <a:ext cx="183231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6" t="43189" r="23445" b="52229"/>
          <a:stretch/>
        </p:blipFill>
        <p:spPr bwMode="auto">
          <a:xfrm>
            <a:off x="646392" y="219648"/>
            <a:ext cx="5658590" cy="344700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مستدير الزوايا 3"/>
          <p:cNvSpPr/>
          <p:nvPr/>
        </p:nvSpPr>
        <p:spPr>
          <a:xfrm>
            <a:off x="7523458" y="1241464"/>
            <a:ext cx="162302" cy="1008112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7596336" y="1556792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ج1: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1" t="47771" r="23594" b="47831"/>
          <a:stretch/>
        </p:blipFill>
        <p:spPr bwMode="auto">
          <a:xfrm>
            <a:off x="1864284" y="6379438"/>
            <a:ext cx="5524614" cy="330866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مستطيل مستدير الزوايا 16"/>
          <p:cNvSpPr/>
          <p:nvPr/>
        </p:nvSpPr>
        <p:spPr>
          <a:xfrm>
            <a:off x="7308304" y="5466146"/>
            <a:ext cx="162302" cy="569053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8" name="مستطيل 17"/>
          <p:cNvSpPr/>
          <p:nvPr/>
        </p:nvSpPr>
        <p:spPr>
          <a:xfrm>
            <a:off x="7380312" y="5575592"/>
            <a:ext cx="576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ج2: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152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34"/>
            <a:ext cx="9144000" cy="6873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596297" y="535032"/>
            <a:ext cx="183231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flipH="1">
            <a:off x="8608216" y="1385480"/>
            <a:ext cx="183231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600680" y="2019904"/>
            <a:ext cx="18323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Users\ASUS\Desktop\الإيجبي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439463"/>
            <a:ext cx="763349" cy="7096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SUS\Desktop\الإيجبي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056" y="4961511"/>
            <a:ext cx="763349" cy="7096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842072" y="3600312"/>
            <a:ext cx="6534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﴿ هُوَ </a:t>
            </a:r>
            <a:r>
              <a:rPr lang="ar-SA" sz="20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الَّذِي أَنْزَلَ عَلَيْكَ الْكِتَابَ مِنْهُ آيَاتٌ مُحْكَمَاتٌ هُنَّ أُمُّ الْكِتَابِ وَأُخَرُ </a:t>
            </a:r>
            <a:r>
              <a:rPr lang="ar-SA" sz="20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مُتَشَابِهَاتٌ </a:t>
            </a:r>
            <a:r>
              <a:rPr lang="ar-SA" sz="20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﴾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6403264" y="3933056"/>
            <a:ext cx="868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x</a:t>
            </a:r>
            <a:endParaRPr lang="ar-SA" sz="5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034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00"/>
            <a:ext cx="9142427" cy="68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:\Users\ASUS\Desktop\الإيجبي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192" y="1410274"/>
            <a:ext cx="923652" cy="8586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187624" y="4149080"/>
            <a:ext cx="5896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ج3: </a:t>
            </a:r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هو </a:t>
            </a:r>
            <a:r>
              <a:rPr lang="ar-SA" sz="2000" b="1" dirty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البعد عنها </a:t>
            </a:r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واجتنابها حتى يتبين فيها بسؤال العلماء</a:t>
            </a:r>
          </a:p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والدليل: </a:t>
            </a:r>
            <a:r>
              <a:rPr lang="ar-SA" sz="20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قول </a:t>
            </a:r>
            <a:r>
              <a:rPr lang="ar-SA" sz="20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النبي </a:t>
            </a:r>
            <a:r>
              <a:rPr lang="en-US" sz="20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  <a:sym typeface="AGA Arabesque"/>
              </a:rPr>
              <a:t> 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000" b="1" dirty="0">
                <a:solidFill>
                  <a:srgbClr val="339933"/>
                </a:solidFill>
                <a:latin typeface="Sakkal Majalla" pitchFamily="2" charset="-78"/>
                <a:cs typeface="Sakkal Majalla" pitchFamily="2" charset="-78"/>
              </a:rPr>
              <a:t>« فمن </a:t>
            </a:r>
            <a:r>
              <a:rPr lang="ar-SA" sz="2000" b="1" dirty="0">
                <a:solidFill>
                  <a:srgbClr val="339933"/>
                </a:solidFill>
                <a:latin typeface="Sakkal Majalla" pitchFamily="2" charset="-78"/>
                <a:cs typeface="Sakkal Majalla" pitchFamily="2" charset="-78"/>
              </a:rPr>
              <a:t>اتقى الشبهات فقد استبرئ لدينه وعرضه </a:t>
            </a:r>
            <a:r>
              <a:rPr lang="ar-SA" sz="2000" b="1" dirty="0" smtClean="0">
                <a:solidFill>
                  <a:srgbClr val="339933"/>
                </a:solidFill>
                <a:latin typeface="Sakkal Majalla" pitchFamily="2" charset="-78"/>
                <a:cs typeface="Sakkal Majalla" pitchFamily="2" charset="-78"/>
              </a:rPr>
              <a:t>»</a:t>
            </a:r>
            <a:endParaRPr lang="ar-SA" sz="2000" b="1" dirty="0">
              <a:solidFill>
                <a:srgbClr val="339933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7" t="54664" r="8406" b="32459"/>
          <a:stretch/>
        </p:blipFill>
        <p:spPr bwMode="auto">
          <a:xfrm>
            <a:off x="2304632" y="5004494"/>
            <a:ext cx="4750262" cy="1106680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مستطيل 9"/>
          <p:cNvSpPr/>
          <p:nvPr/>
        </p:nvSpPr>
        <p:spPr>
          <a:xfrm>
            <a:off x="6699837" y="4953362"/>
            <a:ext cx="8764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ج4:</a:t>
            </a:r>
            <a:endParaRPr lang="ar-SA" sz="2000" b="1" dirty="0">
              <a:solidFill>
                <a:srgbClr val="339933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9" t="68511" r="50480" b="27154"/>
          <a:stretch/>
        </p:blipFill>
        <p:spPr bwMode="auto">
          <a:xfrm>
            <a:off x="2309677" y="5330049"/>
            <a:ext cx="784987" cy="167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9" t="68511" r="50480" b="27154"/>
          <a:stretch/>
        </p:blipFill>
        <p:spPr bwMode="auto">
          <a:xfrm>
            <a:off x="5436013" y="5575592"/>
            <a:ext cx="949835" cy="20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مستطيل 8"/>
          <p:cNvSpPr/>
          <p:nvPr/>
        </p:nvSpPr>
        <p:spPr>
          <a:xfrm>
            <a:off x="5127964" y="1225608"/>
            <a:ext cx="420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  <a:sym typeface="Wingdings 2"/>
              </a:rPr>
              <a:t></a:t>
            </a:r>
            <a:endParaRPr lang="ar-SA" sz="2400" b="1" dirty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5148064" y="1457488"/>
            <a:ext cx="420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  <a:sym typeface="Wingdings 2"/>
              </a:rPr>
              <a:t></a:t>
            </a:r>
            <a:endParaRPr lang="ar-SA" sz="2400" b="1" dirty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4301384" y="1715903"/>
            <a:ext cx="420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  <a:sym typeface="Wingdings 2"/>
              </a:rPr>
              <a:t></a:t>
            </a:r>
            <a:endParaRPr lang="ar-SA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4297616" y="1955455"/>
            <a:ext cx="420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  <a:sym typeface="Wingdings 2"/>
              </a:rPr>
              <a:t></a:t>
            </a:r>
            <a:endParaRPr lang="ar-SA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380119" y="1196752"/>
            <a:ext cx="3890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التورع  والتقوى </a:t>
            </a:r>
          </a:p>
          <a:p>
            <a:pPr algn="ctr"/>
            <a:r>
              <a:rPr lang="ar-SA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يحجزان صاحبهما عن المشبهات والوقوع في الحرام</a:t>
            </a:r>
            <a:endParaRPr lang="ar-SA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443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</TotalTime>
  <Words>92</Words>
  <Application>Microsoft Office PowerPoint</Application>
  <PresentationFormat>عرض على الشاشة (3:4)‏</PresentationFormat>
  <Paragraphs>17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WD</cp:lastModifiedBy>
  <cp:revision>198</cp:revision>
  <dcterms:created xsi:type="dcterms:W3CDTF">2014-08-31T20:10:42Z</dcterms:created>
  <dcterms:modified xsi:type="dcterms:W3CDTF">2019-09-22T13:12:18Z</dcterms:modified>
</cp:coreProperties>
</file>