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1" r:id="rId3"/>
    <p:sldId id="258" r:id="rId4"/>
    <p:sldId id="274" r:id="rId5"/>
    <p:sldId id="285" r:id="rId6"/>
    <p:sldId id="286" r:id="rId7"/>
    <p:sldId id="288" r:id="rId8"/>
    <p:sldId id="284" r:id="rId9"/>
    <p:sldId id="363" r:id="rId10"/>
    <p:sldId id="290" r:id="rId11"/>
    <p:sldId id="291" r:id="rId12"/>
    <p:sldId id="276" r:id="rId13"/>
    <p:sldId id="292" r:id="rId14"/>
    <p:sldId id="289" r:id="rId15"/>
    <p:sldId id="361" r:id="rId16"/>
    <p:sldId id="295" r:id="rId17"/>
    <p:sldId id="298" r:id="rId18"/>
    <p:sldId id="362" r:id="rId19"/>
    <p:sldId id="359" r:id="rId20"/>
    <p:sldId id="272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008080"/>
    <a:srgbClr val="6E5442"/>
    <a:srgbClr val="D2C0B4"/>
    <a:srgbClr val="952B38"/>
    <a:srgbClr val="E6A7AF"/>
    <a:srgbClr val="384A7C"/>
    <a:srgbClr val="4C65AA"/>
    <a:srgbClr val="A8B5D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36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BE814-7ECE-4368-90FD-934E54927C31}" type="doc">
      <dgm:prSet loTypeId="urn:microsoft.com/office/officeart/2005/8/layout/vProcess5" loCatId="process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pPr rtl="1"/>
          <a:endParaRPr lang="ar-SA"/>
        </a:p>
      </dgm:t>
    </dgm:pt>
    <dgm:pt modelId="{5A4AF7DD-CBC9-45A1-9C9F-DDA1C4C3B87A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rgbClr val="002060"/>
              </a:solidFill>
            </a:rPr>
            <a:t>أن الله أرسلهم لخلقه مُبشرين ومُنذرين.</a:t>
          </a:r>
        </a:p>
      </dgm:t>
    </dgm:pt>
    <dgm:pt modelId="{EB7F0C6F-C2E2-4A2D-809F-FC57C94B4C82}" type="parTrans" cxnId="{DCC496C3-02F8-446C-8548-C05CECD896AD}">
      <dgm:prSet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2ED5C700-6250-420F-B8A3-BED7281802D3}" type="sibTrans" cxnId="{DCC496C3-02F8-446C-8548-C05CECD896AD}">
      <dgm:prSet custT="1"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1CA32F22-2CF2-4DF3-9156-C27F1462A87D}">
      <dgm:prSet phldrT="[نص]" custT="1"/>
      <dgm:spPr/>
      <dgm:t>
        <a:bodyPr/>
        <a:lstStyle/>
        <a:p>
          <a:pPr rtl="1"/>
          <a:r>
            <a:rPr lang="ar-SA" sz="2800" b="1" i="0" dirty="0">
              <a:solidFill>
                <a:srgbClr val="002060"/>
              </a:solidFill>
            </a:rPr>
            <a:t>الإيمان بأنهم بشر مخلوقون.</a:t>
          </a:r>
        </a:p>
      </dgm:t>
    </dgm:pt>
    <dgm:pt modelId="{04A30BE8-3C49-449F-B9F7-4FA48B56C0F2}" type="parTrans" cxnId="{BDB80B31-2213-43DF-ADA9-EE10931A5390}">
      <dgm:prSet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9E896125-5414-4150-9766-22036B866DA7}" type="sibTrans" cxnId="{BDB80B31-2213-43DF-ADA9-EE10931A5390}">
      <dgm:prSet custT="1"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763498B6-1D04-46D4-AEEC-DB4D938AAF14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rgbClr val="002060"/>
              </a:solidFill>
            </a:rPr>
            <a:t>الإيمان بأنه ليس لهم من خصائص الألوهية والربوبية شيء.</a:t>
          </a:r>
        </a:p>
      </dgm:t>
    </dgm:pt>
    <dgm:pt modelId="{DB143767-A3C7-4230-BBD7-E3671AFAB810}" type="parTrans" cxnId="{CE9542AB-5F48-4E16-B254-902A36FD078C}">
      <dgm:prSet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E640E6D1-077A-4827-8646-41D2588ACC39}" type="sibTrans" cxnId="{CE9542AB-5F48-4E16-B254-902A36FD078C}">
      <dgm:prSet custT="1"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F2F750F7-FD16-4C88-B38C-124B01EE57A8}">
      <dgm:prSet custT="1"/>
      <dgm:spPr/>
      <dgm:t>
        <a:bodyPr/>
        <a:lstStyle/>
        <a:p>
          <a:pPr rtl="1"/>
          <a:r>
            <a:rPr lang="ar-SA" sz="2800" b="1" dirty="0">
              <a:solidFill>
                <a:srgbClr val="002060"/>
              </a:solidFill>
            </a:rPr>
            <a:t>الإيمان بجميع الرسل واجب إجمالاً وتفصيلاً.</a:t>
          </a:r>
        </a:p>
      </dgm:t>
    </dgm:pt>
    <dgm:pt modelId="{29CE59A1-BDA4-403B-99ED-875A9A7193A2}" type="parTrans" cxnId="{39FA9B79-4FD1-4B13-A3EC-DE57D24BF2D2}">
      <dgm:prSet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1AF2013A-85C4-4463-9BCB-FAA2F47C6FBD}" type="sibTrans" cxnId="{39FA9B79-4FD1-4B13-A3EC-DE57D24BF2D2}">
      <dgm:prSet custT="1"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D9973A54-D0A5-46A9-BA87-CC31D10528A9}">
      <dgm:prSet custT="1"/>
      <dgm:spPr/>
      <dgm:t>
        <a:bodyPr/>
        <a:lstStyle/>
        <a:p>
          <a:pPr rtl="1"/>
          <a:r>
            <a:rPr lang="ar-SA" sz="2800" b="1" dirty="0">
              <a:solidFill>
                <a:srgbClr val="002060"/>
              </a:solidFill>
            </a:rPr>
            <a:t>الكُفر بواحد منهم كُفرٌ بهم جميعًا.</a:t>
          </a:r>
        </a:p>
      </dgm:t>
    </dgm:pt>
    <dgm:pt modelId="{7463F929-5EEC-484D-9047-1AB8BDD30314}" type="parTrans" cxnId="{3CC1AEBD-0C1C-4F2F-A383-92711A640BD6}">
      <dgm:prSet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5EFC2CD2-C2E1-452B-BC30-111D51906597}" type="sibTrans" cxnId="{3CC1AEBD-0C1C-4F2F-A383-92711A640BD6}">
      <dgm:prSet/>
      <dgm:spPr/>
      <dgm:t>
        <a:bodyPr/>
        <a:lstStyle/>
        <a:p>
          <a:pPr rtl="1"/>
          <a:endParaRPr lang="ar-SA" sz="2800" b="1">
            <a:solidFill>
              <a:srgbClr val="002060"/>
            </a:solidFill>
          </a:endParaRPr>
        </a:p>
      </dgm:t>
    </dgm:pt>
    <dgm:pt modelId="{F6749E8A-39B1-4B5A-A118-C7363957449B}" type="pres">
      <dgm:prSet presAssocID="{A26BE814-7ECE-4368-90FD-934E54927C31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50310E61-3BFD-437C-ADC1-895ED75DBA3F}" type="pres">
      <dgm:prSet presAssocID="{A26BE814-7ECE-4368-90FD-934E54927C31}" presName="dummyMaxCanvas" presStyleCnt="0">
        <dgm:presLayoutVars/>
      </dgm:prSet>
      <dgm:spPr/>
    </dgm:pt>
    <dgm:pt modelId="{A5195ABC-4BC0-4248-96CE-BD2B3223B818}" type="pres">
      <dgm:prSet presAssocID="{A26BE814-7ECE-4368-90FD-934E54927C31}" presName="FiveNodes_1" presStyleLbl="node1" presStyleIdx="0" presStyleCnt="5" custLinFactNeighborX="-220" custLinFactNeighborY="0">
        <dgm:presLayoutVars>
          <dgm:bulletEnabled val="1"/>
        </dgm:presLayoutVars>
      </dgm:prSet>
      <dgm:spPr/>
    </dgm:pt>
    <dgm:pt modelId="{8AFDD8D0-76FB-4EB2-8536-4C876F444D7F}" type="pres">
      <dgm:prSet presAssocID="{A26BE814-7ECE-4368-90FD-934E54927C31}" presName="FiveNodes_2" presStyleLbl="node1" presStyleIdx="1" presStyleCnt="5">
        <dgm:presLayoutVars>
          <dgm:bulletEnabled val="1"/>
        </dgm:presLayoutVars>
      </dgm:prSet>
      <dgm:spPr/>
    </dgm:pt>
    <dgm:pt modelId="{97312D7E-C505-4B94-BFED-E7FA934B4F08}" type="pres">
      <dgm:prSet presAssocID="{A26BE814-7ECE-4368-90FD-934E54927C31}" presName="FiveNodes_3" presStyleLbl="node1" presStyleIdx="2" presStyleCnt="5">
        <dgm:presLayoutVars>
          <dgm:bulletEnabled val="1"/>
        </dgm:presLayoutVars>
      </dgm:prSet>
      <dgm:spPr/>
    </dgm:pt>
    <dgm:pt modelId="{759C6FC5-554E-4496-87CB-5A4F2E1AD01B}" type="pres">
      <dgm:prSet presAssocID="{A26BE814-7ECE-4368-90FD-934E54927C31}" presName="FiveNodes_4" presStyleLbl="node1" presStyleIdx="3" presStyleCnt="5">
        <dgm:presLayoutVars>
          <dgm:bulletEnabled val="1"/>
        </dgm:presLayoutVars>
      </dgm:prSet>
      <dgm:spPr/>
    </dgm:pt>
    <dgm:pt modelId="{A51BC7D0-0472-4D15-A2E3-DD8CB7D64540}" type="pres">
      <dgm:prSet presAssocID="{A26BE814-7ECE-4368-90FD-934E54927C31}" presName="FiveNodes_5" presStyleLbl="node1" presStyleIdx="4" presStyleCnt="5">
        <dgm:presLayoutVars>
          <dgm:bulletEnabled val="1"/>
        </dgm:presLayoutVars>
      </dgm:prSet>
      <dgm:spPr/>
    </dgm:pt>
    <dgm:pt modelId="{0DD4D095-6DE9-479D-8C66-D96BD401C4C6}" type="pres">
      <dgm:prSet presAssocID="{A26BE814-7ECE-4368-90FD-934E54927C31}" presName="FiveConn_1-2" presStyleLbl="fgAccFollowNode1" presStyleIdx="0" presStyleCnt="4">
        <dgm:presLayoutVars>
          <dgm:bulletEnabled val="1"/>
        </dgm:presLayoutVars>
      </dgm:prSet>
      <dgm:spPr/>
    </dgm:pt>
    <dgm:pt modelId="{60882B8C-3F02-4861-BED8-A4B890973DEF}" type="pres">
      <dgm:prSet presAssocID="{A26BE814-7ECE-4368-90FD-934E54927C31}" presName="FiveConn_2-3" presStyleLbl="fgAccFollowNode1" presStyleIdx="1" presStyleCnt="4">
        <dgm:presLayoutVars>
          <dgm:bulletEnabled val="1"/>
        </dgm:presLayoutVars>
      </dgm:prSet>
      <dgm:spPr/>
    </dgm:pt>
    <dgm:pt modelId="{6ACC6D14-840D-402E-9D9A-BCD73095E175}" type="pres">
      <dgm:prSet presAssocID="{A26BE814-7ECE-4368-90FD-934E54927C31}" presName="FiveConn_3-4" presStyleLbl="fgAccFollowNode1" presStyleIdx="2" presStyleCnt="4">
        <dgm:presLayoutVars>
          <dgm:bulletEnabled val="1"/>
        </dgm:presLayoutVars>
      </dgm:prSet>
      <dgm:spPr/>
    </dgm:pt>
    <dgm:pt modelId="{5461298A-1EBE-4DBD-AE81-BD0D23629D91}" type="pres">
      <dgm:prSet presAssocID="{A26BE814-7ECE-4368-90FD-934E54927C31}" presName="FiveConn_4-5" presStyleLbl="fgAccFollowNode1" presStyleIdx="3" presStyleCnt="4">
        <dgm:presLayoutVars>
          <dgm:bulletEnabled val="1"/>
        </dgm:presLayoutVars>
      </dgm:prSet>
      <dgm:spPr/>
    </dgm:pt>
    <dgm:pt modelId="{B9AD63D2-ECB1-4B17-A278-E0C639EED25F}" type="pres">
      <dgm:prSet presAssocID="{A26BE814-7ECE-4368-90FD-934E54927C31}" presName="FiveNodes_1_text" presStyleLbl="node1" presStyleIdx="4" presStyleCnt="5">
        <dgm:presLayoutVars>
          <dgm:bulletEnabled val="1"/>
        </dgm:presLayoutVars>
      </dgm:prSet>
      <dgm:spPr/>
    </dgm:pt>
    <dgm:pt modelId="{97D4F3BC-9513-404A-9FFB-6F8CD4AEB754}" type="pres">
      <dgm:prSet presAssocID="{A26BE814-7ECE-4368-90FD-934E54927C31}" presName="FiveNodes_2_text" presStyleLbl="node1" presStyleIdx="4" presStyleCnt="5">
        <dgm:presLayoutVars>
          <dgm:bulletEnabled val="1"/>
        </dgm:presLayoutVars>
      </dgm:prSet>
      <dgm:spPr/>
    </dgm:pt>
    <dgm:pt modelId="{306B80C8-9CD3-4ACA-8820-987FBF52024C}" type="pres">
      <dgm:prSet presAssocID="{A26BE814-7ECE-4368-90FD-934E54927C31}" presName="FiveNodes_3_text" presStyleLbl="node1" presStyleIdx="4" presStyleCnt="5">
        <dgm:presLayoutVars>
          <dgm:bulletEnabled val="1"/>
        </dgm:presLayoutVars>
      </dgm:prSet>
      <dgm:spPr/>
    </dgm:pt>
    <dgm:pt modelId="{D666506A-94E4-4540-BFCE-5D05E8146E0C}" type="pres">
      <dgm:prSet presAssocID="{A26BE814-7ECE-4368-90FD-934E54927C31}" presName="FiveNodes_4_text" presStyleLbl="node1" presStyleIdx="4" presStyleCnt="5">
        <dgm:presLayoutVars>
          <dgm:bulletEnabled val="1"/>
        </dgm:presLayoutVars>
      </dgm:prSet>
      <dgm:spPr/>
    </dgm:pt>
    <dgm:pt modelId="{41F1FF96-6A74-4F6E-9DF9-129460A9A20F}" type="pres">
      <dgm:prSet presAssocID="{A26BE814-7ECE-4368-90FD-934E54927C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FBCB003-779F-4478-8AAE-D1EA6006286E}" type="presOf" srcId="{E640E6D1-077A-4827-8646-41D2588ACC39}" destId="{6ACC6D14-840D-402E-9D9A-BCD73095E175}" srcOrd="0" destOrd="0" presId="urn:microsoft.com/office/officeart/2005/8/layout/vProcess5"/>
    <dgm:cxn modelId="{627BC416-D7C5-44AE-94AD-D507442BB359}" type="presOf" srcId="{1CA32F22-2CF2-4DF3-9156-C27F1462A87D}" destId="{97D4F3BC-9513-404A-9FFB-6F8CD4AEB754}" srcOrd="1" destOrd="0" presId="urn:microsoft.com/office/officeart/2005/8/layout/vProcess5"/>
    <dgm:cxn modelId="{BDB80B31-2213-43DF-ADA9-EE10931A5390}" srcId="{A26BE814-7ECE-4368-90FD-934E54927C31}" destId="{1CA32F22-2CF2-4DF3-9156-C27F1462A87D}" srcOrd="1" destOrd="0" parTransId="{04A30BE8-3C49-449F-B9F7-4FA48B56C0F2}" sibTransId="{9E896125-5414-4150-9766-22036B866DA7}"/>
    <dgm:cxn modelId="{DFF21733-4A9C-47E2-BDF5-B5A0BE2FCCFD}" type="presOf" srcId="{F2F750F7-FD16-4C88-B38C-124B01EE57A8}" destId="{D666506A-94E4-4540-BFCE-5D05E8146E0C}" srcOrd="1" destOrd="0" presId="urn:microsoft.com/office/officeart/2005/8/layout/vProcess5"/>
    <dgm:cxn modelId="{419AE038-413F-49B2-A8AC-9E277D4E2C47}" type="presOf" srcId="{1AF2013A-85C4-4463-9BCB-FAA2F47C6FBD}" destId="{5461298A-1EBE-4DBD-AE81-BD0D23629D91}" srcOrd="0" destOrd="0" presId="urn:microsoft.com/office/officeart/2005/8/layout/vProcess5"/>
    <dgm:cxn modelId="{6055CB3A-39FA-406D-B720-180A0635E945}" type="presOf" srcId="{5A4AF7DD-CBC9-45A1-9C9F-DDA1C4C3B87A}" destId="{B9AD63D2-ECB1-4B17-A278-E0C639EED25F}" srcOrd="1" destOrd="0" presId="urn:microsoft.com/office/officeart/2005/8/layout/vProcess5"/>
    <dgm:cxn modelId="{1FA5EE3D-7C5A-4128-A75F-E2DA17F625BC}" type="presOf" srcId="{9E896125-5414-4150-9766-22036B866DA7}" destId="{60882B8C-3F02-4861-BED8-A4B890973DEF}" srcOrd="0" destOrd="0" presId="urn:microsoft.com/office/officeart/2005/8/layout/vProcess5"/>
    <dgm:cxn modelId="{9095F23D-962A-4869-8618-BD947B214202}" type="presOf" srcId="{763498B6-1D04-46D4-AEEC-DB4D938AAF14}" destId="{306B80C8-9CD3-4ACA-8820-987FBF52024C}" srcOrd="1" destOrd="0" presId="urn:microsoft.com/office/officeart/2005/8/layout/vProcess5"/>
    <dgm:cxn modelId="{A4193C41-F9F5-4DE7-8964-ECDE9F181126}" type="presOf" srcId="{2ED5C700-6250-420F-B8A3-BED7281802D3}" destId="{0DD4D095-6DE9-479D-8C66-D96BD401C4C6}" srcOrd="0" destOrd="0" presId="urn:microsoft.com/office/officeart/2005/8/layout/vProcess5"/>
    <dgm:cxn modelId="{F18EEE48-81E6-49F5-95CC-A65AA0798AE6}" type="presOf" srcId="{F2F750F7-FD16-4C88-B38C-124B01EE57A8}" destId="{759C6FC5-554E-4496-87CB-5A4F2E1AD01B}" srcOrd="0" destOrd="0" presId="urn:microsoft.com/office/officeart/2005/8/layout/vProcess5"/>
    <dgm:cxn modelId="{224FBD55-A107-49E4-A7AF-A09A65074953}" type="presOf" srcId="{D9973A54-D0A5-46A9-BA87-CC31D10528A9}" destId="{A51BC7D0-0472-4D15-A2E3-DD8CB7D64540}" srcOrd="0" destOrd="0" presId="urn:microsoft.com/office/officeart/2005/8/layout/vProcess5"/>
    <dgm:cxn modelId="{39FA9B79-4FD1-4B13-A3EC-DE57D24BF2D2}" srcId="{A26BE814-7ECE-4368-90FD-934E54927C31}" destId="{F2F750F7-FD16-4C88-B38C-124B01EE57A8}" srcOrd="3" destOrd="0" parTransId="{29CE59A1-BDA4-403B-99ED-875A9A7193A2}" sibTransId="{1AF2013A-85C4-4463-9BCB-FAA2F47C6FBD}"/>
    <dgm:cxn modelId="{5C92EE93-0895-4496-ABC2-371BA11D35C8}" type="presOf" srcId="{D9973A54-D0A5-46A9-BA87-CC31D10528A9}" destId="{41F1FF96-6A74-4F6E-9DF9-129460A9A20F}" srcOrd="1" destOrd="0" presId="urn:microsoft.com/office/officeart/2005/8/layout/vProcess5"/>
    <dgm:cxn modelId="{E5EBA494-DA57-4B03-ABDB-F4DF6E547F5A}" type="presOf" srcId="{A26BE814-7ECE-4368-90FD-934E54927C31}" destId="{F6749E8A-39B1-4B5A-A118-C7363957449B}" srcOrd="0" destOrd="0" presId="urn:microsoft.com/office/officeart/2005/8/layout/vProcess5"/>
    <dgm:cxn modelId="{598F50A3-892D-4A87-8476-CD322A6C6A72}" type="presOf" srcId="{5A4AF7DD-CBC9-45A1-9C9F-DDA1C4C3B87A}" destId="{A5195ABC-4BC0-4248-96CE-BD2B3223B818}" srcOrd="0" destOrd="0" presId="urn:microsoft.com/office/officeart/2005/8/layout/vProcess5"/>
    <dgm:cxn modelId="{CE9542AB-5F48-4E16-B254-902A36FD078C}" srcId="{A26BE814-7ECE-4368-90FD-934E54927C31}" destId="{763498B6-1D04-46D4-AEEC-DB4D938AAF14}" srcOrd="2" destOrd="0" parTransId="{DB143767-A3C7-4230-BBD7-E3671AFAB810}" sibTransId="{E640E6D1-077A-4827-8646-41D2588ACC39}"/>
    <dgm:cxn modelId="{D3CB16B1-2C14-4F39-8841-0A8F55DC458A}" type="presOf" srcId="{763498B6-1D04-46D4-AEEC-DB4D938AAF14}" destId="{97312D7E-C505-4B94-BFED-E7FA934B4F08}" srcOrd="0" destOrd="0" presId="urn:microsoft.com/office/officeart/2005/8/layout/vProcess5"/>
    <dgm:cxn modelId="{3CC1AEBD-0C1C-4F2F-A383-92711A640BD6}" srcId="{A26BE814-7ECE-4368-90FD-934E54927C31}" destId="{D9973A54-D0A5-46A9-BA87-CC31D10528A9}" srcOrd="4" destOrd="0" parTransId="{7463F929-5EEC-484D-9047-1AB8BDD30314}" sibTransId="{5EFC2CD2-C2E1-452B-BC30-111D51906597}"/>
    <dgm:cxn modelId="{DCC496C3-02F8-446C-8548-C05CECD896AD}" srcId="{A26BE814-7ECE-4368-90FD-934E54927C31}" destId="{5A4AF7DD-CBC9-45A1-9C9F-DDA1C4C3B87A}" srcOrd="0" destOrd="0" parTransId="{EB7F0C6F-C2E2-4A2D-809F-FC57C94B4C82}" sibTransId="{2ED5C700-6250-420F-B8A3-BED7281802D3}"/>
    <dgm:cxn modelId="{7B8B93F7-D94E-452D-8695-7D1290E24011}" type="presOf" srcId="{1CA32F22-2CF2-4DF3-9156-C27F1462A87D}" destId="{8AFDD8D0-76FB-4EB2-8536-4C876F444D7F}" srcOrd="0" destOrd="0" presId="urn:microsoft.com/office/officeart/2005/8/layout/vProcess5"/>
    <dgm:cxn modelId="{C1A23CFF-A825-4C8F-8365-44EE10BF844C}" type="presParOf" srcId="{F6749E8A-39B1-4B5A-A118-C7363957449B}" destId="{50310E61-3BFD-437C-ADC1-895ED75DBA3F}" srcOrd="0" destOrd="0" presId="urn:microsoft.com/office/officeart/2005/8/layout/vProcess5"/>
    <dgm:cxn modelId="{104C6DE3-FF2A-4318-9930-0B9E45361B2D}" type="presParOf" srcId="{F6749E8A-39B1-4B5A-A118-C7363957449B}" destId="{A5195ABC-4BC0-4248-96CE-BD2B3223B818}" srcOrd="1" destOrd="0" presId="urn:microsoft.com/office/officeart/2005/8/layout/vProcess5"/>
    <dgm:cxn modelId="{91F3CECD-3718-43DB-B835-2B8DDE1CA833}" type="presParOf" srcId="{F6749E8A-39B1-4B5A-A118-C7363957449B}" destId="{8AFDD8D0-76FB-4EB2-8536-4C876F444D7F}" srcOrd="2" destOrd="0" presId="urn:microsoft.com/office/officeart/2005/8/layout/vProcess5"/>
    <dgm:cxn modelId="{999000A0-D4B8-4877-8B92-798FFC097E74}" type="presParOf" srcId="{F6749E8A-39B1-4B5A-A118-C7363957449B}" destId="{97312D7E-C505-4B94-BFED-E7FA934B4F08}" srcOrd="3" destOrd="0" presId="urn:microsoft.com/office/officeart/2005/8/layout/vProcess5"/>
    <dgm:cxn modelId="{CB706D3E-2D91-4DE9-BADD-81F31FDA3E55}" type="presParOf" srcId="{F6749E8A-39B1-4B5A-A118-C7363957449B}" destId="{759C6FC5-554E-4496-87CB-5A4F2E1AD01B}" srcOrd="4" destOrd="0" presId="urn:microsoft.com/office/officeart/2005/8/layout/vProcess5"/>
    <dgm:cxn modelId="{EB502E86-DAB8-4F77-81B2-420C05DB5EE4}" type="presParOf" srcId="{F6749E8A-39B1-4B5A-A118-C7363957449B}" destId="{A51BC7D0-0472-4D15-A2E3-DD8CB7D64540}" srcOrd="5" destOrd="0" presId="urn:microsoft.com/office/officeart/2005/8/layout/vProcess5"/>
    <dgm:cxn modelId="{8A126DA6-A1C8-4A4A-8AD2-397E2DB94798}" type="presParOf" srcId="{F6749E8A-39B1-4B5A-A118-C7363957449B}" destId="{0DD4D095-6DE9-479D-8C66-D96BD401C4C6}" srcOrd="6" destOrd="0" presId="urn:microsoft.com/office/officeart/2005/8/layout/vProcess5"/>
    <dgm:cxn modelId="{1E45E384-7FB7-46B1-A01D-DCE09144567B}" type="presParOf" srcId="{F6749E8A-39B1-4B5A-A118-C7363957449B}" destId="{60882B8C-3F02-4861-BED8-A4B890973DEF}" srcOrd="7" destOrd="0" presId="urn:microsoft.com/office/officeart/2005/8/layout/vProcess5"/>
    <dgm:cxn modelId="{1A701ADB-E5B9-4E19-B419-0FD889294BDE}" type="presParOf" srcId="{F6749E8A-39B1-4B5A-A118-C7363957449B}" destId="{6ACC6D14-840D-402E-9D9A-BCD73095E175}" srcOrd="8" destOrd="0" presId="urn:microsoft.com/office/officeart/2005/8/layout/vProcess5"/>
    <dgm:cxn modelId="{F4F2F6C0-004C-40FD-A2DF-19B555FF5F9B}" type="presParOf" srcId="{F6749E8A-39B1-4B5A-A118-C7363957449B}" destId="{5461298A-1EBE-4DBD-AE81-BD0D23629D91}" srcOrd="9" destOrd="0" presId="urn:microsoft.com/office/officeart/2005/8/layout/vProcess5"/>
    <dgm:cxn modelId="{31D1BFFF-AE8D-4D63-937A-DEB1A4AA8059}" type="presParOf" srcId="{F6749E8A-39B1-4B5A-A118-C7363957449B}" destId="{B9AD63D2-ECB1-4B17-A278-E0C639EED25F}" srcOrd="10" destOrd="0" presId="urn:microsoft.com/office/officeart/2005/8/layout/vProcess5"/>
    <dgm:cxn modelId="{BA3799B2-D1EF-4995-BBA3-3DD9AA44E5FB}" type="presParOf" srcId="{F6749E8A-39B1-4B5A-A118-C7363957449B}" destId="{97D4F3BC-9513-404A-9FFB-6F8CD4AEB754}" srcOrd="11" destOrd="0" presId="urn:microsoft.com/office/officeart/2005/8/layout/vProcess5"/>
    <dgm:cxn modelId="{D59B9A28-7A83-4E90-B8D5-26351C5D863E}" type="presParOf" srcId="{F6749E8A-39B1-4B5A-A118-C7363957449B}" destId="{306B80C8-9CD3-4ACA-8820-987FBF52024C}" srcOrd="12" destOrd="0" presId="urn:microsoft.com/office/officeart/2005/8/layout/vProcess5"/>
    <dgm:cxn modelId="{7506B668-02C2-4778-9E58-0358C84B6779}" type="presParOf" srcId="{F6749E8A-39B1-4B5A-A118-C7363957449B}" destId="{D666506A-94E4-4540-BFCE-5D05E8146E0C}" srcOrd="13" destOrd="0" presId="urn:microsoft.com/office/officeart/2005/8/layout/vProcess5"/>
    <dgm:cxn modelId="{4191F215-2142-4C75-A70E-16E66088BABA}" type="presParOf" srcId="{F6749E8A-39B1-4B5A-A118-C7363957449B}" destId="{41F1FF96-6A74-4F6E-9DF9-129460A9A20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DC739-9938-4F4C-BD97-3149012B786A}" type="doc">
      <dgm:prSet loTypeId="urn:microsoft.com/office/officeart/2005/8/layout/process4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90D2CE65-D953-4345-87E5-FC31E328BDB6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accent1">
                  <a:lumMod val="50000"/>
                </a:schemeClr>
              </a:solidFill>
            </a:rPr>
            <a:t>المُقدمة</a:t>
          </a:r>
        </a:p>
      </dgm:t>
    </dgm:pt>
    <dgm:pt modelId="{9E3C0E12-AC9E-4EA1-93EE-B43DB4FBCEE9}" type="parTrans" cxnId="{680CF94C-CD20-49D4-AFDB-72D4DF247523}">
      <dgm:prSet/>
      <dgm:spPr/>
      <dgm:t>
        <a:bodyPr/>
        <a:lstStyle/>
        <a:p>
          <a:pPr rtl="1"/>
          <a:endParaRPr lang="ar-SA"/>
        </a:p>
      </dgm:t>
    </dgm:pt>
    <dgm:pt modelId="{F3C8221D-26F9-432C-9235-4E8EE25BE0FC}" type="sibTrans" cxnId="{680CF94C-CD20-49D4-AFDB-72D4DF247523}">
      <dgm:prSet/>
      <dgm:spPr/>
      <dgm:t>
        <a:bodyPr/>
        <a:lstStyle/>
        <a:p>
          <a:pPr rtl="1"/>
          <a:endParaRPr lang="ar-SA"/>
        </a:p>
      </dgm:t>
    </dgm:pt>
    <dgm:pt modelId="{72686C47-8A2F-4856-A47D-F7188F9B762B}">
      <dgm:prSet phldrT="[نص]"/>
      <dgm:spPr/>
      <dgm:t>
        <a:bodyPr/>
        <a:lstStyle/>
        <a:p>
          <a:pPr rtl="1"/>
          <a:r>
            <a:rPr lang="ar-SA" b="1" i="0" dirty="0">
              <a:solidFill>
                <a:srgbClr val="5F6368"/>
              </a:solidFill>
              <a:effectLst/>
              <a:latin typeface="Noto Naskh Arabic UI"/>
            </a:rPr>
            <a:t>أَلَا إِنَّ أَوْلِيَاءَ اللَّهِ</a:t>
          </a:r>
          <a:r>
            <a:rPr lang="ar-SA" b="0" i="0" dirty="0">
              <a:solidFill>
                <a:srgbClr val="4D5156"/>
              </a:solidFill>
              <a:effectLst/>
              <a:latin typeface="Noto Naskh Arabic UI"/>
            </a:rPr>
            <a:t> لَا خَوْفٌ </a:t>
          </a:r>
          <a:r>
            <a:rPr lang="ar-SA" b="1" i="0" dirty="0">
              <a:solidFill>
                <a:srgbClr val="5F6368"/>
              </a:solidFill>
              <a:effectLst/>
              <a:latin typeface="Noto Naskh Arabic UI"/>
            </a:rPr>
            <a:t>عَلَيْهِمْ</a:t>
          </a:r>
          <a:r>
            <a:rPr lang="ar-SA" b="0" i="0" dirty="0">
              <a:solidFill>
                <a:srgbClr val="4D5156"/>
              </a:solidFill>
              <a:effectLst/>
              <a:latin typeface="Noto Naskh Arabic UI"/>
            </a:rPr>
            <a:t> وَلَا هُمْ </a:t>
          </a:r>
          <a:r>
            <a:rPr lang="ar-SA" b="1" i="0" dirty="0">
              <a:solidFill>
                <a:srgbClr val="5F6368"/>
              </a:solidFill>
              <a:effectLst/>
              <a:latin typeface="Noto Naskh Arabic UI"/>
            </a:rPr>
            <a:t>يَحْزَنُونَ</a:t>
          </a:r>
          <a:r>
            <a:rPr lang="ar-SA" b="0" i="0" dirty="0">
              <a:solidFill>
                <a:srgbClr val="4D5156"/>
              </a:solidFill>
              <a:effectLst/>
              <a:latin typeface="Noto Naskh Arabic UI"/>
            </a:rPr>
            <a:t> ۝ الَّذِينَ آمَنُوا وَكَانُوا يَتَّقُونَ</a:t>
          </a:r>
          <a:endParaRPr lang="ar-SA" dirty="0"/>
        </a:p>
      </dgm:t>
    </dgm:pt>
    <dgm:pt modelId="{042D091F-29F8-40F3-A1B1-86B00444F54B}" type="parTrans" cxnId="{4A62D951-CBB2-4B99-8997-5F73D25E17E6}">
      <dgm:prSet/>
      <dgm:spPr/>
      <dgm:t>
        <a:bodyPr/>
        <a:lstStyle/>
        <a:p>
          <a:pPr rtl="1"/>
          <a:endParaRPr lang="ar-SA"/>
        </a:p>
      </dgm:t>
    </dgm:pt>
    <dgm:pt modelId="{6938BAC2-3906-4D77-839C-92AEB430AB63}" type="sibTrans" cxnId="{4A62D951-CBB2-4B99-8997-5F73D25E17E6}">
      <dgm:prSet/>
      <dgm:spPr/>
      <dgm:t>
        <a:bodyPr/>
        <a:lstStyle/>
        <a:p>
          <a:pPr rtl="1"/>
          <a:endParaRPr lang="ar-SA"/>
        </a:p>
      </dgm:t>
    </dgm:pt>
    <dgm:pt modelId="{1768C705-A7BC-497C-A4F6-EE1EDFE379A1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accent1">
                  <a:lumMod val="50000"/>
                </a:schemeClr>
              </a:solidFill>
            </a:rPr>
            <a:t>وذلك يعني أن للولي صفتين....  (النتيجة)</a:t>
          </a:r>
        </a:p>
      </dgm:t>
    </dgm:pt>
    <dgm:pt modelId="{51FCE382-54F8-4441-BF8D-0E5866409B6C}" type="parTrans" cxnId="{9D69DFA5-384C-43E3-A89C-B04FD56BADA9}">
      <dgm:prSet/>
      <dgm:spPr/>
      <dgm:t>
        <a:bodyPr/>
        <a:lstStyle/>
        <a:p>
          <a:pPr rtl="1"/>
          <a:endParaRPr lang="ar-SA"/>
        </a:p>
      </dgm:t>
    </dgm:pt>
    <dgm:pt modelId="{3F9F7338-E01F-4C73-90D5-53E399B177C9}" type="sibTrans" cxnId="{9D69DFA5-384C-43E3-A89C-B04FD56BADA9}">
      <dgm:prSet/>
      <dgm:spPr/>
      <dgm:t>
        <a:bodyPr/>
        <a:lstStyle/>
        <a:p>
          <a:pPr rtl="1"/>
          <a:endParaRPr lang="ar-SA"/>
        </a:p>
      </dgm:t>
    </dgm:pt>
    <dgm:pt modelId="{F7F8183A-79FB-45C1-B737-8C2D5E10FAC1}">
      <dgm:prSet phldrT="[نص]"/>
      <dgm:spPr/>
      <dgm:t>
        <a:bodyPr/>
        <a:lstStyle/>
        <a:p>
          <a:pPr rtl="1"/>
          <a:endParaRPr lang="ar-SA" dirty="0"/>
        </a:p>
      </dgm:t>
    </dgm:pt>
    <dgm:pt modelId="{3E6EF593-AD1F-4BF3-BDC7-C4BABFF4F5A1}" type="parTrans" cxnId="{36607781-0A17-4A70-B36F-F986A8A6424C}">
      <dgm:prSet/>
      <dgm:spPr/>
      <dgm:t>
        <a:bodyPr/>
        <a:lstStyle/>
        <a:p>
          <a:pPr rtl="1"/>
          <a:endParaRPr lang="ar-SA"/>
        </a:p>
      </dgm:t>
    </dgm:pt>
    <dgm:pt modelId="{BDB3D1D7-B496-46D8-958B-F6EDFE24C385}" type="sibTrans" cxnId="{36607781-0A17-4A70-B36F-F986A8A6424C}">
      <dgm:prSet/>
      <dgm:spPr/>
      <dgm:t>
        <a:bodyPr/>
        <a:lstStyle/>
        <a:p>
          <a:pPr rtl="1"/>
          <a:endParaRPr lang="ar-SA"/>
        </a:p>
      </dgm:t>
    </dgm:pt>
    <dgm:pt modelId="{7A943BDE-40BB-4CCD-824B-17479AAB6045}" type="pres">
      <dgm:prSet presAssocID="{3E5DC739-9938-4F4C-BD97-3149012B786A}" presName="Name0" presStyleCnt="0">
        <dgm:presLayoutVars>
          <dgm:dir/>
          <dgm:animLvl val="lvl"/>
          <dgm:resizeHandles val="exact"/>
        </dgm:presLayoutVars>
      </dgm:prSet>
      <dgm:spPr/>
    </dgm:pt>
    <dgm:pt modelId="{AA6AE5F8-2503-4FD3-9E94-89B9779C7463}" type="pres">
      <dgm:prSet presAssocID="{1768C705-A7BC-497C-A4F6-EE1EDFE379A1}" presName="boxAndChildren" presStyleCnt="0"/>
      <dgm:spPr/>
    </dgm:pt>
    <dgm:pt modelId="{5010CF21-7300-4F86-AB83-4D4DCF7F0B1F}" type="pres">
      <dgm:prSet presAssocID="{1768C705-A7BC-497C-A4F6-EE1EDFE379A1}" presName="parentTextBox" presStyleLbl="node1" presStyleIdx="0" presStyleCnt="2"/>
      <dgm:spPr/>
    </dgm:pt>
    <dgm:pt modelId="{5C7C77AB-2896-4F14-BC3D-1F5DA29B5323}" type="pres">
      <dgm:prSet presAssocID="{1768C705-A7BC-497C-A4F6-EE1EDFE379A1}" presName="entireBox" presStyleLbl="node1" presStyleIdx="0" presStyleCnt="2"/>
      <dgm:spPr/>
    </dgm:pt>
    <dgm:pt modelId="{E5AB28DE-0C3F-44B1-8C6A-A4884879F18B}" type="pres">
      <dgm:prSet presAssocID="{1768C705-A7BC-497C-A4F6-EE1EDFE379A1}" presName="descendantBox" presStyleCnt="0"/>
      <dgm:spPr/>
    </dgm:pt>
    <dgm:pt modelId="{5FE40B4D-C98D-4911-8533-27F4B5B013F8}" type="pres">
      <dgm:prSet presAssocID="{F7F8183A-79FB-45C1-B737-8C2D5E10FAC1}" presName="childTextBox" presStyleLbl="fgAccFollowNode1" presStyleIdx="0" presStyleCnt="2">
        <dgm:presLayoutVars>
          <dgm:bulletEnabled val="1"/>
        </dgm:presLayoutVars>
      </dgm:prSet>
      <dgm:spPr/>
    </dgm:pt>
    <dgm:pt modelId="{C9003484-CF35-406D-8CC1-3D728EEEB096}" type="pres">
      <dgm:prSet presAssocID="{F3C8221D-26F9-432C-9235-4E8EE25BE0FC}" presName="sp" presStyleCnt="0"/>
      <dgm:spPr/>
    </dgm:pt>
    <dgm:pt modelId="{A3E97664-F6C7-420E-A82C-20AC5E8BF5FC}" type="pres">
      <dgm:prSet presAssocID="{90D2CE65-D953-4345-87E5-FC31E328BDB6}" presName="arrowAndChildren" presStyleCnt="0"/>
      <dgm:spPr/>
    </dgm:pt>
    <dgm:pt modelId="{27B74572-606F-4837-9177-5394AB055812}" type="pres">
      <dgm:prSet presAssocID="{90D2CE65-D953-4345-87E5-FC31E328BDB6}" presName="parentTextArrow" presStyleLbl="node1" presStyleIdx="0" presStyleCnt="2"/>
      <dgm:spPr/>
    </dgm:pt>
    <dgm:pt modelId="{51BC486A-82B8-4380-B912-39C9E5E8A048}" type="pres">
      <dgm:prSet presAssocID="{90D2CE65-D953-4345-87E5-FC31E328BDB6}" presName="arrow" presStyleLbl="node1" presStyleIdx="1" presStyleCnt="2"/>
      <dgm:spPr/>
    </dgm:pt>
    <dgm:pt modelId="{547690CD-A4EB-4BB3-ACDF-833F8572F70E}" type="pres">
      <dgm:prSet presAssocID="{90D2CE65-D953-4345-87E5-FC31E328BDB6}" presName="descendantArrow" presStyleCnt="0"/>
      <dgm:spPr/>
    </dgm:pt>
    <dgm:pt modelId="{DFB0F8E4-A496-4B0E-82C3-23EB8A5F069D}" type="pres">
      <dgm:prSet presAssocID="{72686C47-8A2F-4856-A47D-F7188F9B762B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59BAED3C-C11F-4490-B6C1-6BEECB44A5C9}" type="presOf" srcId="{F7F8183A-79FB-45C1-B737-8C2D5E10FAC1}" destId="{5FE40B4D-C98D-4911-8533-27F4B5B013F8}" srcOrd="0" destOrd="0" presId="urn:microsoft.com/office/officeart/2005/8/layout/process4"/>
    <dgm:cxn modelId="{680CF94C-CD20-49D4-AFDB-72D4DF247523}" srcId="{3E5DC739-9938-4F4C-BD97-3149012B786A}" destId="{90D2CE65-D953-4345-87E5-FC31E328BDB6}" srcOrd="0" destOrd="0" parTransId="{9E3C0E12-AC9E-4EA1-93EE-B43DB4FBCEE9}" sibTransId="{F3C8221D-26F9-432C-9235-4E8EE25BE0FC}"/>
    <dgm:cxn modelId="{4A62D951-CBB2-4B99-8997-5F73D25E17E6}" srcId="{90D2CE65-D953-4345-87E5-FC31E328BDB6}" destId="{72686C47-8A2F-4856-A47D-F7188F9B762B}" srcOrd="0" destOrd="0" parTransId="{042D091F-29F8-40F3-A1B1-86B00444F54B}" sibTransId="{6938BAC2-3906-4D77-839C-92AEB430AB63}"/>
    <dgm:cxn modelId="{36607781-0A17-4A70-B36F-F986A8A6424C}" srcId="{1768C705-A7BC-497C-A4F6-EE1EDFE379A1}" destId="{F7F8183A-79FB-45C1-B737-8C2D5E10FAC1}" srcOrd="0" destOrd="0" parTransId="{3E6EF593-AD1F-4BF3-BDC7-C4BABFF4F5A1}" sibTransId="{BDB3D1D7-B496-46D8-958B-F6EDFE24C385}"/>
    <dgm:cxn modelId="{9D69DFA5-384C-43E3-A89C-B04FD56BADA9}" srcId="{3E5DC739-9938-4F4C-BD97-3149012B786A}" destId="{1768C705-A7BC-497C-A4F6-EE1EDFE379A1}" srcOrd="1" destOrd="0" parTransId="{51FCE382-54F8-4441-BF8D-0E5866409B6C}" sibTransId="{3F9F7338-E01F-4C73-90D5-53E399B177C9}"/>
    <dgm:cxn modelId="{79037CC0-5F72-407F-AA75-A17A3FFEF573}" type="presOf" srcId="{90D2CE65-D953-4345-87E5-FC31E328BDB6}" destId="{27B74572-606F-4837-9177-5394AB055812}" srcOrd="0" destOrd="0" presId="urn:microsoft.com/office/officeart/2005/8/layout/process4"/>
    <dgm:cxn modelId="{62853DC1-9223-49B3-99CE-A93D8413A861}" type="presOf" srcId="{3E5DC739-9938-4F4C-BD97-3149012B786A}" destId="{7A943BDE-40BB-4CCD-824B-17479AAB6045}" srcOrd="0" destOrd="0" presId="urn:microsoft.com/office/officeart/2005/8/layout/process4"/>
    <dgm:cxn modelId="{792E9DCC-239D-446E-9DFA-286133FC0265}" type="presOf" srcId="{1768C705-A7BC-497C-A4F6-EE1EDFE379A1}" destId="{5C7C77AB-2896-4F14-BC3D-1F5DA29B5323}" srcOrd="1" destOrd="0" presId="urn:microsoft.com/office/officeart/2005/8/layout/process4"/>
    <dgm:cxn modelId="{204928D3-E4C3-4531-919E-6589B57393A6}" type="presOf" srcId="{90D2CE65-D953-4345-87E5-FC31E328BDB6}" destId="{51BC486A-82B8-4380-B912-39C9E5E8A048}" srcOrd="1" destOrd="0" presId="urn:microsoft.com/office/officeart/2005/8/layout/process4"/>
    <dgm:cxn modelId="{8A3BFCD6-6B97-461A-98DC-A132E0E6E448}" type="presOf" srcId="{72686C47-8A2F-4856-A47D-F7188F9B762B}" destId="{DFB0F8E4-A496-4B0E-82C3-23EB8A5F069D}" srcOrd="0" destOrd="0" presId="urn:microsoft.com/office/officeart/2005/8/layout/process4"/>
    <dgm:cxn modelId="{2F0839F5-525C-45B4-9132-7FF5CD39C116}" type="presOf" srcId="{1768C705-A7BC-497C-A4F6-EE1EDFE379A1}" destId="{5010CF21-7300-4F86-AB83-4D4DCF7F0B1F}" srcOrd="0" destOrd="0" presId="urn:microsoft.com/office/officeart/2005/8/layout/process4"/>
    <dgm:cxn modelId="{3733CA3A-D675-4D68-BA78-E7A647590F6E}" type="presParOf" srcId="{7A943BDE-40BB-4CCD-824B-17479AAB6045}" destId="{AA6AE5F8-2503-4FD3-9E94-89B9779C7463}" srcOrd="0" destOrd="0" presId="urn:microsoft.com/office/officeart/2005/8/layout/process4"/>
    <dgm:cxn modelId="{831948F3-2941-41F8-B4B9-7FDE5380C503}" type="presParOf" srcId="{AA6AE5F8-2503-4FD3-9E94-89B9779C7463}" destId="{5010CF21-7300-4F86-AB83-4D4DCF7F0B1F}" srcOrd="0" destOrd="0" presId="urn:microsoft.com/office/officeart/2005/8/layout/process4"/>
    <dgm:cxn modelId="{81E710DA-5D29-4D71-ABA4-0A36B1A04BAC}" type="presParOf" srcId="{AA6AE5F8-2503-4FD3-9E94-89B9779C7463}" destId="{5C7C77AB-2896-4F14-BC3D-1F5DA29B5323}" srcOrd="1" destOrd="0" presId="urn:microsoft.com/office/officeart/2005/8/layout/process4"/>
    <dgm:cxn modelId="{73BC467F-CF5F-49C4-8B1A-5734FB6ECA27}" type="presParOf" srcId="{AA6AE5F8-2503-4FD3-9E94-89B9779C7463}" destId="{E5AB28DE-0C3F-44B1-8C6A-A4884879F18B}" srcOrd="2" destOrd="0" presId="urn:microsoft.com/office/officeart/2005/8/layout/process4"/>
    <dgm:cxn modelId="{B3054353-6D2C-4163-A7DA-13878B40B3B4}" type="presParOf" srcId="{E5AB28DE-0C3F-44B1-8C6A-A4884879F18B}" destId="{5FE40B4D-C98D-4911-8533-27F4B5B013F8}" srcOrd="0" destOrd="0" presId="urn:microsoft.com/office/officeart/2005/8/layout/process4"/>
    <dgm:cxn modelId="{F7887796-E4CB-435B-AA7C-F9235C2D9298}" type="presParOf" srcId="{7A943BDE-40BB-4CCD-824B-17479AAB6045}" destId="{C9003484-CF35-406D-8CC1-3D728EEEB096}" srcOrd="1" destOrd="0" presId="urn:microsoft.com/office/officeart/2005/8/layout/process4"/>
    <dgm:cxn modelId="{4A9790A5-E1F8-45F9-887A-9463754C3755}" type="presParOf" srcId="{7A943BDE-40BB-4CCD-824B-17479AAB6045}" destId="{A3E97664-F6C7-420E-A82C-20AC5E8BF5FC}" srcOrd="2" destOrd="0" presId="urn:microsoft.com/office/officeart/2005/8/layout/process4"/>
    <dgm:cxn modelId="{D7392F60-8F49-46B9-99F9-64ED07EB20AB}" type="presParOf" srcId="{A3E97664-F6C7-420E-A82C-20AC5E8BF5FC}" destId="{27B74572-606F-4837-9177-5394AB055812}" srcOrd="0" destOrd="0" presId="urn:microsoft.com/office/officeart/2005/8/layout/process4"/>
    <dgm:cxn modelId="{A434DA74-2005-4004-A32D-B0C5D7A75149}" type="presParOf" srcId="{A3E97664-F6C7-420E-A82C-20AC5E8BF5FC}" destId="{51BC486A-82B8-4380-B912-39C9E5E8A048}" srcOrd="1" destOrd="0" presId="urn:microsoft.com/office/officeart/2005/8/layout/process4"/>
    <dgm:cxn modelId="{245349D5-7315-44D9-AD39-F575A4A3C2D2}" type="presParOf" srcId="{A3E97664-F6C7-420E-A82C-20AC5E8BF5FC}" destId="{547690CD-A4EB-4BB3-ACDF-833F8572F70E}" srcOrd="2" destOrd="0" presId="urn:microsoft.com/office/officeart/2005/8/layout/process4"/>
    <dgm:cxn modelId="{88CAB8CF-233D-42D8-A7B8-D4E4AAA4DE9C}" type="presParOf" srcId="{547690CD-A4EB-4BB3-ACDF-833F8572F70E}" destId="{DFB0F8E4-A496-4B0E-82C3-23EB8A5F06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95ABC-4BC0-4248-96CE-BD2B3223B818}">
      <dsp:nvSpPr>
        <dsp:cNvPr id="0" name=""/>
        <dsp:cNvSpPr/>
      </dsp:nvSpPr>
      <dsp:spPr>
        <a:xfrm>
          <a:off x="1758289" y="0"/>
          <a:ext cx="5930122" cy="902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rgbClr val="002060"/>
              </a:solidFill>
            </a:rPr>
            <a:t>أن الله أرسلهم لخلقه مُبشرين ومُنذرين.</a:t>
          </a:r>
        </a:p>
      </dsp:txBody>
      <dsp:txXfrm>
        <a:off x="2799609" y="26434"/>
        <a:ext cx="4862368" cy="849654"/>
      </dsp:txXfrm>
    </dsp:sp>
    <dsp:sp modelId="{8AFDD8D0-76FB-4EB2-8536-4C876F444D7F}">
      <dsp:nvSpPr>
        <dsp:cNvPr id="0" name=""/>
        <dsp:cNvSpPr/>
      </dsp:nvSpPr>
      <dsp:spPr>
        <a:xfrm>
          <a:off x="1328501" y="1027872"/>
          <a:ext cx="5930122" cy="902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i="0" kern="1200" dirty="0">
              <a:solidFill>
                <a:srgbClr val="002060"/>
              </a:solidFill>
            </a:rPr>
            <a:t>الإيمان بأنهم بشر مخلوقون.</a:t>
          </a:r>
        </a:p>
      </dsp:txBody>
      <dsp:txXfrm>
        <a:off x="2384408" y="1054306"/>
        <a:ext cx="4847781" cy="849654"/>
      </dsp:txXfrm>
    </dsp:sp>
    <dsp:sp modelId="{97312D7E-C505-4B94-BFED-E7FA934B4F08}">
      <dsp:nvSpPr>
        <dsp:cNvPr id="0" name=""/>
        <dsp:cNvSpPr/>
      </dsp:nvSpPr>
      <dsp:spPr>
        <a:xfrm>
          <a:off x="885667" y="2055744"/>
          <a:ext cx="5930122" cy="902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rgbClr val="002060"/>
              </a:solidFill>
            </a:rPr>
            <a:t>الإيمان بأنه ليس لهم من خصائص الألوهية والربوبية شيء.</a:t>
          </a:r>
        </a:p>
      </dsp:txBody>
      <dsp:txXfrm>
        <a:off x="1941574" y="2082178"/>
        <a:ext cx="4847781" cy="849654"/>
      </dsp:txXfrm>
    </dsp:sp>
    <dsp:sp modelId="{759C6FC5-554E-4496-87CB-5A4F2E1AD01B}">
      <dsp:nvSpPr>
        <dsp:cNvPr id="0" name=""/>
        <dsp:cNvSpPr/>
      </dsp:nvSpPr>
      <dsp:spPr>
        <a:xfrm>
          <a:off x="442833" y="3083617"/>
          <a:ext cx="5930122" cy="902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rgbClr val="002060"/>
              </a:solidFill>
            </a:rPr>
            <a:t>الإيمان بجميع الرسل واجب إجمالاً وتفصيلاً.</a:t>
          </a:r>
        </a:p>
      </dsp:txBody>
      <dsp:txXfrm>
        <a:off x="1498741" y="3110051"/>
        <a:ext cx="4847781" cy="849654"/>
      </dsp:txXfrm>
    </dsp:sp>
    <dsp:sp modelId="{A51BC7D0-0472-4D15-A2E3-DD8CB7D64540}">
      <dsp:nvSpPr>
        <dsp:cNvPr id="0" name=""/>
        <dsp:cNvSpPr/>
      </dsp:nvSpPr>
      <dsp:spPr>
        <a:xfrm>
          <a:off x="0" y="4111489"/>
          <a:ext cx="5930122" cy="902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rgbClr val="002060"/>
              </a:solidFill>
            </a:rPr>
            <a:t>الكُفر بواحد منهم كُفرٌ بهم جميعًا.</a:t>
          </a:r>
        </a:p>
      </dsp:txBody>
      <dsp:txXfrm>
        <a:off x="1055907" y="4137923"/>
        <a:ext cx="4847781" cy="849654"/>
      </dsp:txXfrm>
    </dsp:sp>
    <dsp:sp modelId="{0DD4D095-6DE9-479D-8C66-D96BD401C4C6}">
      <dsp:nvSpPr>
        <dsp:cNvPr id="0" name=""/>
        <dsp:cNvSpPr/>
      </dsp:nvSpPr>
      <dsp:spPr>
        <a:xfrm>
          <a:off x="1771335" y="659342"/>
          <a:ext cx="586639" cy="5866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b="1" kern="1200">
            <a:solidFill>
              <a:srgbClr val="002060"/>
            </a:solidFill>
          </a:endParaRPr>
        </a:p>
      </dsp:txBody>
      <dsp:txXfrm>
        <a:off x="1903329" y="659342"/>
        <a:ext cx="322651" cy="441446"/>
      </dsp:txXfrm>
    </dsp:sp>
    <dsp:sp modelId="{60882B8C-3F02-4861-BED8-A4B890973DEF}">
      <dsp:nvSpPr>
        <dsp:cNvPr id="0" name=""/>
        <dsp:cNvSpPr/>
      </dsp:nvSpPr>
      <dsp:spPr>
        <a:xfrm>
          <a:off x="1328501" y="1687215"/>
          <a:ext cx="586639" cy="5866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b="1" kern="1200">
            <a:solidFill>
              <a:srgbClr val="002060"/>
            </a:solidFill>
          </a:endParaRPr>
        </a:p>
      </dsp:txBody>
      <dsp:txXfrm>
        <a:off x="1460495" y="1687215"/>
        <a:ext cx="322651" cy="441446"/>
      </dsp:txXfrm>
    </dsp:sp>
    <dsp:sp modelId="{6ACC6D14-840D-402E-9D9A-BCD73095E175}">
      <dsp:nvSpPr>
        <dsp:cNvPr id="0" name=""/>
        <dsp:cNvSpPr/>
      </dsp:nvSpPr>
      <dsp:spPr>
        <a:xfrm>
          <a:off x="885667" y="2700045"/>
          <a:ext cx="586639" cy="5866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b="1" kern="1200">
            <a:solidFill>
              <a:srgbClr val="002060"/>
            </a:solidFill>
          </a:endParaRPr>
        </a:p>
      </dsp:txBody>
      <dsp:txXfrm>
        <a:off x="1017661" y="2700045"/>
        <a:ext cx="322651" cy="441446"/>
      </dsp:txXfrm>
    </dsp:sp>
    <dsp:sp modelId="{5461298A-1EBE-4DBD-AE81-BD0D23629D91}">
      <dsp:nvSpPr>
        <dsp:cNvPr id="0" name=""/>
        <dsp:cNvSpPr/>
      </dsp:nvSpPr>
      <dsp:spPr>
        <a:xfrm>
          <a:off x="442833" y="3737945"/>
          <a:ext cx="586639" cy="5866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b="1" kern="1200">
            <a:solidFill>
              <a:srgbClr val="002060"/>
            </a:solidFill>
          </a:endParaRPr>
        </a:p>
      </dsp:txBody>
      <dsp:txXfrm>
        <a:off x="574827" y="3737945"/>
        <a:ext cx="322651" cy="44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77AB-2896-4F14-BC3D-1F5DA29B5323}">
      <dsp:nvSpPr>
        <dsp:cNvPr id="0" name=""/>
        <dsp:cNvSpPr/>
      </dsp:nvSpPr>
      <dsp:spPr>
        <a:xfrm>
          <a:off x="0" y="1448132"/>
          <a:ext cx="7954896" cy="95013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accent1">
                  <a:lumMod val="50000"/>
                </a:schemeClr>
              </a:solidFill>
            </a:rPr>
            <a:t>وذلك يعني أن للولي صفتين....  (النتيجة)</a:t>
          </a:r>
        </a:p>
      </dsp:txBody>
      <dsp:txXfrm>
        <a:off x="0" y="1448132"/>
        <a:ext cx="7954896" cy="513071"/>
      </dsp:txXfrm>
    </dsp:sp>
    <dsp:sp modelId="{5FE40B4D-C98D-4911-8533-27F4B5B013F8}">
      <dsp:nvSpPr>
        <dsp:cNvPr id="0" name=""/>
        <dsp:cNvSpPr/>
      </dsp:nvSpPr>
      <dsp:spPr>
        <a:xfrm>
          <a:off x="0" y="1942200"/>
          <a:ext cx="7954896" cy="4370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 dirty="0"/>
        </a:p>
      </dsp:txBody>
      <dsp:txXfrm>
        <a:off x="0" y="1942200"/>
        <a:ext cx="7954896" cy="437060"/>
      </dsp:txXfrm>
    </dsp:sp>
    <dsp:sp modelId="{51BC486A-82B8-4380-B912-39C9E5E8A048}">
      <dsp:nvSpPr>
        <dsp:cNvPr id="0" name=""/>
        <dsp:cNvSpPr/>
      </dsp:nvSpPr>
      <dsp:spPr>
        <a:xfrm rot="10800000">
          <a:off x="0" y="1081"/>
          <a:ext cx="7954896" cy="1461302"/>
        </a:xfrm>
        <a:prstGeom prst="upArrowCallou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accent1">
                  <a:lumMod val="50000"/>
                </a:schemeClr>
              </a:solidFill>
            </a:rPr>
            <a:t>المُقدمة</a:t>
          </a:r>
        </a:p>
      </dsp:txBody>
      <dsp:txXfrm rot="-10800000">
        <a:off x="0" y="1081"/>
        <a:ext cx="7954896" cy="512917"/>
      </dsp:txXfrm>
    </dsp:sp>
    <dsp:sp modelId="{DFB0F8E4-A496-4B0E-82C3-23EB8A5F069D}">
      <dsp:nvSpPr>
        <dsp:cNvPr id="0" name=""/>
        <dsp:cNvSpPr/>
      </dsp:nvSpPr>
      <dsp:spPr>
        <a:xfrm>
          <a:off x="0" y="513999"/>
          <a:ext cx="7954896" cy="4369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kern="1200" dirty="0">
              <a:solidFill>
                <a:srgbClr val="5F6368"/>
              </a:solidFill>
              <a:effectLst/>
              <a:latin typeface="Noto Naskh Arabic UI"/>
            </a:rPr>
            <a:t>أَلَا إِنَّ أَوْلِيَاءَ اللَّهِ</a:t>
          </a:r>
          <a:r>
            <a:rPr lang="ar-SA" sz="2400" b="0" i="0" kern="1200" dirty="0">
              <a:solidFill>
                <a:srgbClr val="4D5156"/>
              </a:solidFill>
              <a:effectLst/>
              <a:latin typeface="Noto Naskh Arabic UI"/>
            </a:rPr>
            <a:t> لَا خَوْفٌ </a:t>
          </a:r>
          <a:r>
            <a:rPr lang="ar-SA" sz="2400" b="1" i="0" kern="1200" dirty="0">
              <a:solidFill>
                <a:srgbClr val="5F6368"/>
              </a:solidFill>
              <a:effectLst/>
              <a:latin typeface="Noto Naskh Arabic UI"/>
            </a:rPr>
            <a:t>عَلَيْهِمْ</a:t>
          </a:r>
          <a:r>
            <a:rPr lang="ar-SA" sz="2400" b="0" i="0" kern="1200" dirty="0">
              <a:solidFill>
                <a:srgbClr val="4D5156"/>
              </a:solidFill>
              <a:effectLst/>
              <a:latin typeface="Noto Naskh Arabic UI"/>
            </a:rPr>
            <a:t> وَلَا هُمْ </a:t>
          </a:r>
          <a:r>
            <a:rPr lang="ar-SA" sz="2400" b="1" i="0" kern="1200" dirty="0">
              <a:solidFill>
                <a:srgbClr val="5F6368"/>
              </a:solidFill>
              <a:effectLst/>
              <a:latin typeface="Noto Naskh Arabic UI"/>
            </a:rPr>
            <a:t>يَحْزَنُونَ</a:t>
          </a:r>
          <a:r>
            <a:rPr lang="ar-SA" sz="2400" b="0" i="0" kern="1200" dirty="0">
              <a:solidFill>
                <a:srgbClr val="4D5156"/>
              </a:solidFill>
              <a:effectLst/>
              <a:latin typeface="Noto Naskh Arabic UI"/>
            </a:rPr>
            <a:t> ۝ الَّذِينَ آمَنُوا وَكَانُوا يَتَّقُونَ</a:t>
          </a:r>
          <a:endParaRPr lang="ar-SA" sz="2400" kern="1200" dirty="0"/>
        </a:p>
      </dsp:txBody>
      <dsp:txXfrm>
        <a:off x="0" y="513999"/>
        <a:ext cx="7954896" cy="436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463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402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247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156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304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74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969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31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272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870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772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8263-B7B8-411D-8A80-1F0A67507025}" type="datetimeFigureOut">
              <a:rPr lang="ar-SA" smtClean="0"/>
              <a:t>05/02/42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1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tawhe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F7686839-1500-48CC-91E0-C64BBF785AD3}"/>
              </a:ext>
            </a:extLst>
          </p:cNvPr>
          <p:cNvGrpSpPr/>
          <p:nvPr/>
        </p:nvGrpSpPr>
        <p:grpSpPr>
          <a:xfrm>
            <a:off x="2785926" y="833934"/>
            <a:ext cx="7344816" cy="5337394"/>
            <a:chOff x="1907704" y="1459898"/>
            <a:chExt cx="5328592" cy="3922120"/>
          </a:xfrm>
          <a:noFill/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FCC0EF8B-351A-4960-A273-594BA4BFC5D9}"/>
                </a:ext>
              </a:extLst>
            </p:cNvPr>
            <p:cNvSpPr/>
            <p:nvPr/>
          </p:nvSpPr>
          <p:spPr>
            <a:xfrm>
              <a:off x="2026972" y="1556793"/>
              <a:ext cx="5065308" cy="372833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solidFill>
              <a:schemeClr val="accent3">
                <a:alpha val="19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b="1" dirty="0">
                <a:solidFill>
                  <a:schemeClr val="accent1">
                    <a:lumMod val="5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endParaRPr>
            </a:p>
            <a:p>
              <a:pPr algn="ctr"/>
              <a:endParaRPr lang="ar-SA" altLang="ko-KR" b="1" dirty="0">
                <a:solidFill>
                  <a:schemeClr val="accent1">
                    <a:lumMod val="5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endParaRPr>
            </a:p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280F855B-FA19-4C5F-B450-BC7324B884F3}"/>
                </a:ext>
              </a:extLst>
            </p:cNvPr>
            <p:cNvSpPr/>
            <p:nvPr/>
          </p:nvSpPr>
          <p:spPr>
            <a:xfrm>
              <a:off x="1907704" y="1459898"/>
              <a:ext cx="5328592" cy="392212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71435" y="1637142"/>
            <a:ext cx="4912864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بالرسل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(الدرس الثاني: وجوب الإيمان بالرسل).</a:t>
            </a:r>
            <a:endParaRPr lang="ar-SA" sz="2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5131723" y="3061663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صورة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3" y="117558"/>
            <a:ext cx="2273638" cy="143275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13049A2-53FE-465F-8CCD-945A694834A4}"/>
              </a:ext>
            </a:extLst>
          </p:cNvPr>
          <p:cNvSpPr/>
          <p:nvPr/>
        </p:nvSpPr>
        <p:spPr>
          <a:xfrm>
            <a:off x="3901156" y="3502631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0564378627</a:t>
            </a:r>
            <a:endParaRPr lang="ar-SA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3"/>
              </a:rPr>
              <a:t>http://t.me/abd_tawheed</a:t>
            </a:r>
            <a:endParaRPr lang="en-US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317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D872B16-0B35-414A-8C33-211DE04B5178}"/>
              </a:ext>
            </a:extLst>
          </p:cNvPr>
          <p:cNvSpPr/>
          <p:nvPr/>
        </p:nvSpPr>
        <p:spPr>
          <a:xfrm>
            <a:off x="1173579" y="1584551"/>
            <a:ext cx="7113319" cy="1077218"/>
          </a:xfrm>
          <a:prstGeom prst="rect">
            <a:avLst/>
          </a:prstGeom>
          <a:solidFill>
            <a:srgbClr val="C8EAD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أمر خارقٌ للعادة يُظهره الله عز وجل على أيدي أوليائه، نصرة للدين أو إكراماً لهم.</a:t>
            </a:r>
          </a:p>
        </p:txBody>
      </p:sp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8059292" y="1487833"/>
            <a:ext cx="3297779" cy="1455817"/>
          </a:xfrm>
          <a:prstGeom prst="round2Same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عرف/ي الكرامة من مفهومك؟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5310283" y="356155"/>
            <a:ext cx="1742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الكرامات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389A162-806F-478A-8D91-DDA4A6A72055}"/>
              </a:ext>
            </a:extLst>
          </p:cNvPr>
          <p:cNvSpPr/>
          <p:nvPr/>
        </p:nvSpPr>
        <p:spPr>
          <a:xfrm>
            <a:off x="6037625" y="2034623"/>
            <a:ext cx="1073183" cy="627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1E5E82EE-3EE7-47AC-8C2F-2AB65353DA16}"/>
              </a:ext>
            </a:extLst>
          </p:cNvPr>
          <p:cNvCxnSpPr>
            <a:cxnSpLocks/>
            <a:stCxn id="2" idx="4"/>
            <a:endCxn id="8" idx="7"/>
          </p:cNvCxnSpPr>
          <p:nvPr/>
        </p:nvCxnSpPr>
        <p:spPr>
          <a:xfrm flipH="1">
            <a:off x="3463127" y="2661769"/>
            <a:ext cx="3111090" cy="189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3CD7A339-BBFC-453C-962A-3B8CCD81BAEB}"/>
              </a:ext>
            </a:extLst>
          </p:cNvPr>
          <p:cNvSpPr/>
          <p:nvPr/>
        </p:nvSpPr>
        <p:spPr>
          <a:xfrm>
            <a:off x="922618" y="2570070"/>
            <a:ext cx="2976391" cy="1923469"/>
          </a:xfrm>
          <a:prstGeom prst="wedgeEllipseCallout">
            <a:avLst>
              <a:gd name="adj1" fmla="val 69382"/>
              <a:gd name="adj2" fmla="val -2352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من هم أولياء الله؟</a:t>
            </a: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00034"/>
            <a:ext cx="1923469" cy="1923469"/>
          </a:xfrm>
          <a:prstGeom prst="rect">
            <a:avLst/>
          </a:prstGeom>
        </p:spPr>
      </p:pic>
      <p:sp>
        <p:nvSpPr>
          <p:cNvPr id="11" name="سهم: خماسي 10">
            <a:extLst>
              <a:ext uri="{FF2B5EF4-FFF2-40B4-BE49-F238E27FC236}">
                <a16:creationId xmlns:a16="http://schemas.microsoft.com/office/drawing/2014/main" id="{4FF56C88-63CF-4489-B195-14EBD253F965}"/>
              </a:ext>
            </a:extLst>
          </p:cNvPr>
          <p:cNvSpPr/>
          <p:nvPr/>
        </p:nvSpPr>
        <p:spPr>
          <a:xfrm flipH="1">
            <a:off x="5750710" y="3309930"/>
            <a:ext cx="6441290" cy="556436"/>
          </a:xfrm>
          <a:prstGeom prst="homePlate">
            <a:avLst/>
          </a:prstGeom>
          <a:solidFill>
            <a:srgbClr val="C8E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تعرف/ي على أولياء الله من خلال المُقدمة والنتيجة:</a:t>
            </a:r>
          </a:p>
        </p:txBody>
      </p:sp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F1D33F6B-C401-46EF-8E6F-C58CB1482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475399"/>
              </p:ext>
            </p:extLst>
          </p:nvPr>
        </p:nvGraphicFramePr>
        <p:xfrm>
          <a:off x="2204217" y="4232646"/>
          <a:ext cx="7954896" cy="23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9E02B5D-8848-498F-B045-99FE310812C3}"/>
              </a:ext>
            </a:extLst>
          </p:cNvPr>
          <p:cNvSpPr txBox="1"/>
          <p:nvPr/>
        </p:nvSpPr>
        <p:spPr>
          <a:xfrm>
            <a:off x="971090" y="6188982"/>
            <a:ext cx="6585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1"/>
            <a:r>
              <a:rPr lang="ar-SA" sz="2800" b="1" dirty="0"/>
              <a:t>هُما (الإيمان و التقوى)</a:t>
            </a:r>
          </a:p>
        </p:txBody>
      </p:sp>
    </p:spTree>
    <p:extLst>
      <p:ext uri="{BB962C8B-B14F-4D97-AF65-F5344CB8AC3E}">
        <p14:creationId xmlns:p14="http://schemas.microsoft.com/office/powerpoint/2010/main" val="733908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  <p:bldP spid="11" grpId="0" animBg="1"/>
      <p:bldGraphic spid="13" grpId="0">
        <p:bldAsOne/>
      </p:bldGraphic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D872B16-0B35-414A-8C33-211DE04B5178}"/>
              </a:ext>
            </a:extLst>
          </p:cNvPr>
          <p:cNvSpPr/>
          <p:nvPr/>
        </p:nvSpPr>
        <p:spPr>
          <a:xfrm>
            <a:off x="2347039" y="1605689"/>
            <a:ext cx="7113319" cy="584775"/>
          </a:xfrm>
          <a:prstGeom prst="rect">
            <a:avLst/>
          </a:prstGeom>
          <a:solidFill>
            <a:srgbClr val="C8EAD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موقف أهل السنة والجماعة:</a:t>
            </a:r>
          </a:p>
        </p:txBody>
      </p:sp>
      <p:pic>
        <p:nvPicPr>
          <p:cNvPr id="22" name="صورة 21" descr="صورة تحتوي على مرآة, شاشة عرض, قدح&#10;&#10;تم إنشاء الوصف تلقائياً">
            <a:extLst>
              <a:ext uri="{FF2B5EF4-FFF2-40B4-BE49-F238E27FC236}">
                <a16:creationId xmlns:a16="http://schemas.microsoft.com/office/drawing/2014/main" id="{893B573C-06BF-4D08-B5E2-7BBB8C9B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90759" y="1372181"/>
            <a:ext cx="4876800" cy="394141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5310283" y="356155"/>
            <a:ext cx="1742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الكرامات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3CD7A339-BBFC-453C-962A-3B8CCD81BAEB}"/>
              </a:ext>
            </a:extLst>
          </p:cNvPr>
          <p:cNvSpPr/>
          <p:nvPr/>
        </p:nvSpPr>
        <p:spPr>
          <a:xfrm>
            <a:off x="1092508" y="2705137"/>
            <a:ext cx="2852475" cy="2452829"/>
          </a:xfrm>
          <a:prstGeom prst="wedgeEllipseCallout">
            <a:avLst>
              <a:gd name="adj1" fmla="val 69382"/>
              <a:gd name="adj2" fmla="val -2352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اذكر/ي شيئًا من كرامات الأولياء؟</a:t>
            </a: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00034"/>
            <a:ext cx="1923469" cy="1923469"/>
          </a:xfrm>
          <a:prstGeom prst="rect">
            <a:avLst/>
          </a:prstGeom>
        </p:spPr>
      </p:pic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F6EF9B8-6E42-4CEF-B85B-FDE38F84E25D}"/>
              </a:ext>
            </a:extLst>
          </p:cNvPr>
          <p:cNvSpPr txBox="1"/>
          <p:nvPr/>
        </p:nvSpPr>
        <p:spPr>
          <a:xfrm>
            <a:off x="6241327" y="3058287"/>
            <a:ext cx="3783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lBayan"/>
              </a:rPr>
              <a:t>التصديقُ بكرامات الأولياء 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latin typeface="AlBayan"/>
              </a:rPr>
              <a:t>إلا أنها دون كرامات الأنبياء.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صورة 19" descr="صورة تحتوي على سوشي, طعام&#10;&#10;تم إنشاء الوصف تلقائياً">
            <a:extLst>
              <a:ext uri="{FF2B5EF4-FFF2-40B4-BE49-F238E27FC236}">
                <a16:creationId xmlns:a16="http://schemas.microsoft.com/office/drawing/2014/main" id="{35194B12-2DA9-4670-9EAC-A1428585D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59" y="19631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20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39D83C-14FE-4BE7-9ACD-9FF37EEBEFCF}"/>
              </a:ext>
            </a:extLst>
          </p:cNvPr>
          <p:cNvSpPr/>
          <p:nvPr/>
        </p:nvSpPr>
        <p:spPr>
          <a:xfrm>
            <a:off x="6386261" y="2395583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خاصة للأنبياء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76244E-5D08-46CA-A169-41606F0841EB}"/>
              </a:ext>
            </a:extLst>
          </p:cNvPr>
          <p:cNvSpPr/>
          <p:nvPr/>
        </p:nvSpPr>
        <p:spPr>
          <a:xfrm>
            <a:off x="6381906" y="3031311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/>
              <a:t>مشتركة بين الأنبياء والأولياء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D4CC4FD-520C-4AD2-AA1F-0BBD25311FF6}"/>
              </a:ext>
            </a:extLst>
          </p:cNvPr>
          <p:cNvSpPr/>
          <p:nvPr/>
        </p:nvSpPr>
        <p:spPr>
          <a:xfrm>
            <a:off x="6381906" y="3667039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مثل: تكثير الطعام.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AA5AC2A-A46C-40B1-AF7A-0E51A76CA88F}"/>
              </a:ext>
            </a:extLst>
          </p:cNvPr>
          <p:cNvSpPr/>
          <p:nvPr/>
        </p:nvSpPr>
        <p:spPr>
          <a:xfrm>
            <a:off x="6363125" y="4291003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مثل: الإتيان بالقرآن.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BBD479C-5901-4F97-B106-8BC5521492D1}"/>
              </a:ext>
            </a:extLst>
          </p:cNvPr>
          <p:cNvSpPr/>
          <p:nvPr/>
        </p:nvSpPr>
        <p:spPr>
          <a:xfrm>
            <a:off x="6363125" y="4916573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/>
              <a:t>لا يمكن تماثلها مع الأخرى.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B20E3F6-DC31-49A1-8995-B5BF0D4C07EB}"/>
              </a:ext>
            </a:extLst>
          </p:cNvPr>
          <p:cNvSpPr/>
          <p:nvPr/>
        </p:nvSpPr>
        <p:spPr>
          <a:xfrm>
            <a:off x="9418414" y="2337538"/>
            <a:ext cx="2406233" cy="37098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صنّف/ي المعطيات التي أمامك إلى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</a:rPr>
              <a:t>ما يناسبها :</a:t>
            </a: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4890297" y="356155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أقسام الآيات: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E03E79A-FD97-40DA-92C6-5B0A674CD553}"/>
              </a:ext>
            </a:extLst>
          </p:cNvPr>
          <p:cNvSpPr/>
          <p:nvPr/>
        </p:nvSpPr>
        <p:spPr>
          <a:xfrm>
            <a:off x="3441296" y="1468202"/>
            <a:ext cx="5309467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قسّم العلماء آيات الله تعالى الى قسمين:</a:t>
            </a:r>
            <a:endParaRPr lang="ar-SA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EF172A0A-C8D9-42E5-AC44-79BCD4E6158D}"/>
              </a:ext>
            </a:extLst>
          </p:cNvPr>
          <p:cNvSpPr/>
          <p:nvPr/>
        </p:nvSpPr>
        <p:spPr>
          <a:xfrm>
            <a:off x="3859293" y="2260955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آيات كبرى</a:t>
            </a:r>
          </a:p>
        </p:txBody>
      </p:sp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F034D80D-7A75-4542-B09C-5253E57BB138}"/>
              </a:ext>
            </a:extLst>
          </p:cNvPr>
          <p:cNvSpPr/>
          <p:nvPr/>
        </p:nvSpPr>
        <p:spPr>
          <a:xfrm>
            <a:off x="1139287" y="2260955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آيات صغرى</a:t>
            </a:r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B34320CF-BB73-4C66-8C7E-55386C464590}"/>
              </a:ext>
            </a:extLst>
          </p:cNvPr>
          <p:cNvSpPr/>
          <p:nvPr/>
        </p:nvSpPr>
        <p:spPr>
          <a:xfrm>
            <a:off x="378814" y="6273225"/>
            <a:ext cx="2307771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التصنيف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503D618-1DCC-4714-81B5-15FA87E33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67" y="3905132"/>
            <a:ext cx="2406233" cy="2399299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E3F8D39-642C-42CF-B692-F633DEEC2878}"/>
              </a:ext>
            </a:extLst>
          </p:cNvPr>
          <p:cNvCxnSpPr>
            <a:cxnSpLocks/>
          </p:cNvCxnSpPr>
          <p:nvPr/>
        </p:nvCxnSpPr>
        <p:spPr>
          <a:xfrm>
            <a:off x="3449960" y="2383713"/>
            <a:ext cx="0" cy="4228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6BE5325-4F62-4BA3-A0C5-6DE8D059405F}"/>
              </a:ext>
            </a:extLst>
          </p:cNvPr>
          <p:cNvCxnSpPr/>
          <p:nvPr/>
        </p:nvCxnSpPr>
        <p:spPr>
          <a:xfrm flipH="1">
            <a:off x="1020269" y="3605805"/>
            <a:ext cx="4965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97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1" grpId="0" animBg="1"/>
      <p:bldP spid="6" grpId="0" animBg="1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39D83C-14FE-4BE7-9ACD-9FF37EEBEFCF}"/>
              </a:ext>
            </a:extLst>
          </p:cNvPr>
          <p:cNvSpPr/>
          <p:nvPr/>
        </p:nvSpPr>
        <p:spPr>
          <a:xfrm>
            <a:off x="3502953" y="3706228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خاصة للأنبياء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76244E-5D08-46CA-A169-41606F0841EB}"/>
              </a:ext>
            </a:extLst>
          </p:cNvPr>
          <p:cNvSpPr/>
          <p:nvPr/>
        </p:nvSpPr>
        <p:spPr>
          <a:xfrm>
            <a:off x="205173" y="3705385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/>
              <a:t>مشتركة بين الأنبياء والأولياء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D4CC4FD-520C-4AD2-AA1F-0BBD25311FF6}"/>
              </a:ext>
            </a:extLst>
          </p:cNvPr>
          <p:cNvSpPr/>
          <p:nvPr/>
        </p:nvSpPr>
        <p:spPr>
          <a:xfrm>
            <a:off x="202888" y="4389739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مثل: تكثير الطعام.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AA5AC2A-A46C-40B1-AF7A-0E51A76CA88F}"/>
              </a:ext>
            </a:extLst>
          </p:cNvPr>
          <p:cNvSpPr/>
          <p:nvPr/>
        </p:nvSpPr>
        <p:spPr>
          <a:xfrm>
            <a:off x="3502952" y="5073248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مثل: الإتيان بالقرآن.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BBD479C-5901-4F97-B106-8BC5521492D1}"/>
              </a:ext>
            </a:extLst>
          </p:cNvPr>
          <p:cNvSpPr/>
          <p:nvPr/>
        </p:nvSpPr>
        <p:spPr>
          <a:xfrm>
            <a:off x="3502952" y="4389738"/>
            <a:ext cx="3162783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/>
              <a:t>لا يمكن تماثلها مع الأخرى.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B20E3F6-DC31-49A1-8995-B5BF0D4C07EB}"/>
              </a:ext>
            </a:extLst>
          </p:cNvPr>
          <p:cNvSpPr/>
          <p:nvPr/>
        </p:nvSpPr>
        <p:spPr>
          <a:xfrm>
            <a:off x="9418414" y="2337538"/>
            <a:ext cx="2406233" cy="37098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صنّف/ي المعطيات التي أمامك الى ما يناسبها :</a:t>
            </a: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4890297" y="356155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أقسام الآيات: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E03E79A-FD97-40DA-92C6-5B0A674CD553}"/>
              </a:ext>
            </a:extLst>
          </p:cNvPr>
          <p:cNvSpPr/>
          <p:nvPr/>
        </p:nvSpPr>
        <p:spPr>
          <a:xfrm>
            <a:off x="3441296" y="1468202"/>
            <a:ext cx="5309467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قسّم العلماء آيات الله تعالى الى قسمين:</a:t>
            </a:r>
            <a:endParaRPr lang="ar-SA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EF172A0A-C8D9-42E5-AC44-79BCD4E6158D}"/>
              </a:ext>
            </a:extLst>
          </p:cNvPr>
          <p:cNvSpPr/>
          <p:nvPr/>
        </p:nvSpPr>
        <p:spPr>
          <a:xfrm>
            <a:off x="3859293" y="2260955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آيات كبرى</a:t>
            </a:r>
          </a:p>
        </p:txBody>
      </p:sp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F034D80D-7A75-4542-B09C-5253E57BB138}"/>
              </a:ext>
            </a:extLst>
          </p:cNvPr>
          <p:cNvSpPr/>
          <p:nvPr/>
        </p:nvSpPr>
        <p:spPr>
          <a:xfrm>
            <a:off x="1139287" y="2260955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آيات صغرى</a:t>
            </a:r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B34320CF-BB73-4C66-8C7E-55386C464590}"/>
              </a:ext>
            </a:extLst>
          </p:cNvPr>
          <p:cNvSpPr/>
          <p:nvPr/>
        </p:nvSpPr>
        <p:spPr>
          <a:xfrm>
            <a:off x="378814" y="6273225"/>
            <a:ext cx="2307771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التصنيف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503D618-1DCC-4714-81B5-15FA87E33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67" y="3905132"/>
            <a:ext cx="2406233" cy="2399299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E3F8D39-642C-42CF-B692-F633DEEC2878}"/>
              </a:ext>
            </a:extLst>
          </p:cNvPr>
          <p:cNvCxnSpPr>
            <a:cxnSpLocks/>
          </p:cNvCxnSpPr>
          <p:nvPr/>
        </p:nvCxnSpPr>
        <p:spPr>
          <a:xfrm>
            <a:off x="3449960" y="2383713"/>
            <a:ext cx="0" cy="4228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6BE5325-4F62-4BA3-A0C5-6DE8D059405F}"/>
              </a:ext>
            </a:extLst>
          </p:cNvPr>
          <p:cNvCxnSpPr/>
          <p:nvPr/>
        </p:nvCxnSpPr>
        <p:spPr>
          <a:xfrm flipH="1">
            <a:off x="1020269" y="3605805"/>
            <a:ext cx="4965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95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>
            <a:extLst>
              <a:ext uri="{FF2B5EF4-FFF2-40B4-BE49-F238E27FC236}">
                <a16:creationId xmlns:a16="http://schemas.microsoft.com/office/drawing/2014/main" id="{F6CF1993-FEC6-4ABF-BB14-6B1F99487E21}"/>
              </a:ext>
            </a:extLst>
          </p:cNvPr>
          <p:cNvSpPr/>
          <p:nvPr/>
        </p:nvSpPr>
        <p:spPr>
          <a:xfrm>
            <a:off x="1201909" y="5855514"/>
            <a:ext cx="6157455" cy="646331"/>
          </a:xfrm>
          <a:prstGeom prst="rect">
            <a:avLst/>
          </a:prstGeom>
          <a:solidFill>
            <a:srgbClr val="840503"/>
          </a:solidFill>
          <a:ln>
            <a:solidFill>
              <a:srgbClr val="84050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قدمّ/ي وصفًا لأقسام الناس في الكرامات:</a:t>
            </a:r>
            <a:endParaRPr lang="ar-SA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9A9EE-5767-480C-8905-95815CA22A20}"/>
              </a:ext>
            </a:extLst>
          </p:cNvPr>
          <p:cNvSpPr/>
          <p:nvPr/>
        </p:nvSpPr>
        <p:spPr>
          <a:xfrm>
            <a:off x="1611102" y="1944463"/>
            <a:ext cx="4440736" cy="3206953"/>
          </a:xfrm>
          <a:prstGeom prst="roundRect">
            <a:avLst>
              <a:gd name="adj" fmla="val 11779"/>
            </a:avLst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sz="2400" b="1" i="0" u="none" strike="noStrike" baseline="0" dirty="0">
                <a:solidFill>
                  <a:srgbClr val="4A58AB"/>
                </a:solidFill>
                <a:latin typeface="AraAlBayan-Bold"/>
              </a:rPr>
              <a:t>استخدموا الشياطين، واستخدمتهم الشياطين.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r-SA" sz="2400" b="1" dirty="0">
              <a:solidFill>
                <a:srgbClr val="4A58AB"/>
              </a:solidFill>
              <a:latin typeface="AraAlBayan-Bol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4A58AB"/>
                </a:solidFill>
                <a:latin typeface="AraAlBayan-Bold"/>
              </a:rPr>
              <a:t>سلوكهم مخالف لشرع الله عز وجل.</a:t>
            </a:r>
            <a:endParaRPr lang="ar-SA" sz="2400" dirty="0">
              <a:solidFill>
                <a:srgbClr val="4A58AB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31EF24C-34A2-400A-921E-0756EF7C7029}"/>
              </a:ext>
            </a:extLst>
          </p:cNvPr>
          <p:cNvSpPr/>
          <p:nvPr/>
        </p:nvSpPr>
        <p:spPr>
          <a:xfrm>
            <a:off x="7359364" y="1944464"/>
            <a:ext cx="4440736" cy="3206953"/>
          </a:xfrm>
          <a:prstGeom prst="roundRect">
            <a:avLst>
              <a:gd name="adj" fmla="val 11779"/>
            </a:avLst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ar-SA" sz="2400" b="1" dirty="0">
              <a:solidFill>
                <a:srgbClr val="4A58AB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ar-SA" sz="2400" b="1" dirty="0">
              <a:solidFill>
                <a:srgbClr val="4A58AB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4A58AB"/>
                </a:solidFill>
              </a:rPr>
              <a:t>صالحون ملتزمون بالشريعة ظاهراً وباطناً، قد آمنوا بالله عز وجل وعملوا بما أمروا به.</a:t>
            </a:r>
          </a:p>
          <a:p>
            <a:pPr algn="ctr"/>
            <a:endParaRPr lang="ar-SA" sz="2400" b="1" dirty="0">
              <a:solidFill>
                <a:srgbClr val="4A58AB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4A58AB"/>
                </a:solidFill>
              </a:rPr>
              <a:t>اتخذوا  رسول الله قدوةً يسيرون على هديه ولا يدّعون لأنفسهم مكانة زائدة على أفراد الأمة ولا يزكون أنفسهم.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r-SA" sz="2000" dirty="0">
              <a:solidFill>
                <a:srgbClr val="4A58AB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3BB33C3-84B7-4C00-8273-CF6113E4C9FA}"/>
              </a:ext>
            </a:extLst>
          </p:cNvPr>
          <p:cNvSpPr txBox="1"/>
          <p:nvPr/>
        </p:nvSpPr>
        <p:spPr>
          <a:xfrm>
            <a:off x="1384059" y="1652077"/>
            <a:ext cx="489482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rgbClr val="00804D"/>
                </a:solidFill>
                <a:latin typeface="AraAlBayan-Bold"/>
              </a:rPr>
              <a:t>قسمٌ فاسق</a:t>
            </a:r>
            <a:endParaRPr lang="ar-SA" sz="32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D52F4D-CF6B-4B61-8983-441F76FF1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262B153-FB56-4FA2-97D1-E68E116933D5}"/>
              </a:ext>
            </a:extLst>
          </p:cNvPr>
          <p:cNvSpPr/>
          <p:nvPr/>
        </p:nvSpPr>
        <p:spPr>
          <a:xfrm>
            <a:off x="3937311" y="356155"/>
            <a:ext cx="4488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أقسام الناس في الكرامات: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A917C0-DE3C-4127-AC2B-EA187C9B3815}"/>
              </a:ext>
            </a:extLst>
          </p:cNvPr>
          <p:cNvSpPr txBox="1"/>
          <p:nvPr/>
        </p:nvSpPr>
        <p:spPr>
          <a:xfrm>
            <a:off x="7132321" y="1652077"/>
            <a:ext cx="489482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804D"/>
                </a:solidFill>
              </a:rPr>
              <a:t>أناس صالحون</a:t>
            </a:r>
          </a:p>
        </p:txBody>
      </p:sp>
      <p:pic>
        <p:nvPicPr>
          <p:cNvPr id="14" name="صورة 13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89551020-4AA6-493A-B4CE-54BF1B80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0" b="90575" l="9744" r="89776">
                        <a14:foregroundMark x1="63419" y1="10863" x2="63419" y2="10863"/>
                        <a14:foregroundMark x1="58786" y1="31310" x2="58786" y2="31310"/>
                        <a14:foregroundMark x1="54313" y1="36741" x2="54313" y2="36741"/>
                        <a14:foregroundMark x1="63419" y1="6550" x2="63419" y2="6550"/>
                        <a14:foregroundMark x1="32588" y1="93291" x2="39936" y2="89617"/>
                        <a14:foregroundMark x1="39936" y1="89617" x2="48243" y2="90575"/>
                        <a14:foregroundMark x1="59105" y1="12939" x2="64377" y2="21246"/>
                        <a14:foregroundMark x1="66454" y1="7188" x2="62300" y2="15815"/>
                        <a14:foregroundMark x1="62300" y1="15815" x2="61022" y2="24121"/>
                        <a14:foregroundMark x1="61022" y1="24121" x2="68850" y2="27796"/>
                        <a14:foregroundMark x1="68850" y1="27796" x2="71086" y2="20128"/>
                        <a14:foregroundMark x1="71086" y1="20128" x2="70927" y2="1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288" y="3788229"/>
            <a:ext cx="3365791" cy="33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43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5" grpId="0" animBg="1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39D83C-14FE-4BE7-9ACD-9FF37EEBEFCF}"/>
              </a:ext>
            </a:extLst>
          </p:cNvPr>
          <p:cNvSpPr/>
          <p:nvPr/>
        </p:nvSpPr>
        <p:spPr>
          <a:xfrm>
            <a:off x="6374776" y="3705384"/>
            <a:ext cx="1327249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/>
              <a:t>تكون من :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D4CC4FD-520C-4AD2-AA1F-0BBD25311FF6}"/>
              </a:ext>
            </a:extLst>
          </p:cNvPr>
          <p:cNvSpPr/>
          <p:nvPr/>
        </p:nvSpPr>
        <p:spPr>
          <a:xfrm>
            <a:off x="6361661" y="5755002"/>
            <a:ext cx="1343595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/>
              <a:t>يتحقق بها ...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AA5AC2A-A46C-40B1-AF7A-0E51A76CA88F}"/>
              </a:ext>
            </a:extLst>
          </p:cNvPr>
          <p:cNvSpPr/>
          <p:nvPr/>
        </p:nvSpPr>
        <p:spPr>
          <a:xfrm>
            <a:off x="6361661" y="5084768"/>
            <a:ext cx="1340364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/>
              <a:t>مختصة: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BBD479C-5901-4F97-B106-8BC5521492D1}"/>
              </a:ext>
            </a:extLst>
          </p:cNvPr>
          <p:cNvSpPr/>
          <p:nvPr/>
        </p:nvSpPr>
        <p:spPr>
          <a:xfrm>
            <a:off x="6361661" y="4404879"/>
            <a:ext cx="1327249" cy="584775"/>
          </a:xfrm>
          <a:prstGeom prst="roundRect">
            <a:avLst/>
          </a:prstGeom>
          <a:solidFill>
            <a:srgbClr val="C00000"/>
          </a:solidFill>
          <a:ln>
            <a:solidFill>
              <a:srgbClr val="840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/>
              <a:t>سببها: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B20E3F6-DC31-49A1-8995-B5BF0D4C07EB}"/>
              </a:ext>
            </a:extLst>
          </p:cNvPr>
          <p:cNvSpPr/>
          <p:nvPr/>
        </p:nvSpPr>
        <p:spPr>
          <a:xfrm>
            <a:off x="7955148" y="1891994"/>
            <a:ext cx="3869500" cy="41553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عزيزي الطالب المُبدع / عزيزتي الطالبة المبدعة: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فرّق بين الكرامات وأعمال الشعوذة والحيل:</a:t>
            </a:r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3937312" y="356155"/>
            <a:ext cx="4488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أقسام الناس في الكرامات: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EF172A0A-C8D9-42E5-AC44-79BCD4E6158D}"/>
              </a:ext>
            </a:extLst>
          </p:cNvPr>
          <p:cNvSpPr/>
          <p:nvPr/>
        </p:nvSpPr>
        <p:spPr>
          <a:xfrm>
            <a:off x="3859293" y="2260955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الكرامات</a:t>
            </a:r>
          </a:p>
        </p:txBody>
      </p:sp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F034D80D-7A75-4542-B09C-5253E57BB138}"/>
              </a:ext>
            </a:extLst>
          </p:cNvPr>
          <p:cNvSpPr/>
          <p:nvPr/>
        </p:nvSpPr>
        <p:spPr>
          <a:xfrm>
            <a:off x="1139287" y="2260955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أعمال الشعوذة</a:t>
            </a:r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B34320CF-BB73-4C66-8C7E-55386C464590}"/>
              </a:ext>
            </a:extLst>
          </p:cNvPr>
          <p:cNvSpPr/>
          <p:nvPr/>
        </p:nvSpPr>
        <p:spPr>
          <a:xfrm>
            <a:off x="378814" y="6273225"/>
            <a:ext cx="2307771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التصنيف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503D618-1DCC-4714-81B5-15FA87E33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67" y="3905132"/>
            <a:ext cx="2406233" cy="2399299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E3F8D39-642C-42CF-B692-F633DEEC2878}"/>
              </a:ext>
            </a:extLst>
          </p:cNvPr>
          <p:cNvCxnSpPr>
            <a:cxnSpLocks/>
          </p:cNvCxnSpPr>
          <p:nvPr/>
        </p:nvCxnSpPr>
        <p:spPr>
          <a:xfrm>
            <a:off x="3449960" y="2383713"/>
            <a:ext cx="0" cy="4228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6BE5325-4F62-4BA3-A0C5-6DE8D059405F}"/>
              </a:ext>
            </a:extLst>
          </p:cNvPr>
          <p:cNvCxnSpPr/>
          <p:nvPr/>
        </p:nvCxnSpPr>
        <p:spPr>
          <a:xfrm flipH="1">
            <a:off x="1020269" y="3605805"/>
            <a:ext cx="4965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48C53164-BB84-4EA4-804A-A6793AD34B97}"/>
              </a:ext>
            </a:extLst>
          </p:cNvPr>
          <p:cNvCxnSpPr/>
          <p:nvPr/>
        </p:nvCxnSpPr>
        <p:spPr>
          <a:xfrm flipH="1">
            <a:off x="1020269" y="4311297"/>
            <a:ext cx="4965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7638F791-C2D8-44BC-B992-AA8562F2548B}"/>
              </a:ext>
            </a:extLst>
          </p:cNvPr>
          <p:cNvCxnSpPr/>
          <p:nvPr/>
        </p:nvCxnSpPr>
        <p:spPr>
          <a:xfrm flipH="1">
            <a:off x="1020269" y="4989654"/>
            <a:ext cx="4965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C46BCCE-5E71-4E5F-AB8D-D75F9CB54FFB}"/>
              </a:ext>
            </a:extLst>
          </p:cNvPr>
          <p:cNvCxnSpPr/>
          <p:nvPr/>
        </p:nvCxnSpPr>
        <p:spPr>
          <a:xfrm flipH="1">
            <a:off x="1020269" y="5669543"/>
            <a:ext cx="4965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FD99A6-7B2C-4118-B2F9-2E212BD04248}"/>
              </a:ext>
            </a:extLst>
          </p:cNvPr>
          <p:cNvSpPr/>
          <p:nvPr/>
        </p:nvSpPr>
        <p:spPr>
          <a:xfrm>
            <a:off x="3772157" y="3719001"/>
            <a:ext cx="20665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 سبحانه وتعالى.</a:t>
            </a:r>
            <a:endParaRPr lang="ar-SA" sz="2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181B670-89A7-47AD-AD1C-033D6528C0F7}"/>
              </a:ext>
            </a:extLst>
          </p:cNvPr>
          <p:cNvSpPr/>
          <p:nvPr/>
        </p:nvSpPr>
        <p:spPr>
          <a:xfrm>
            <a:off x="1179593" y="3736436"/>
            <a:ext cx="177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</a:t>
            </a:r>
            <a:r>
              <a:rPr lang="ar-SA" sz="2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 والشياطين</a:t>
            </a:r>
            <a:endParaRPr lang="ar-SA" sz="2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CE5A3E4-3030-48DC-A948-0374458412C4}"/>
              </a:ext>
            </a:extLst>
          </p:cNvPr>
          <p:cNvSpPr/>
          <p:nvPr/>
        </p:nvSpPr>
        <p:spPr>
          <a:xfrm>
            <a:off x="3581405" y="4397357"/>
            <a:ext cx="2472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سببها الإيمان والتقوى.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17A8EA6-D35C-4121-A680-4982F0582BFE}"/>
              </a:ext>
            </a:extLst>
          </p:cNvPr>
          <p:cNvSpPr/>
          <p:nvPr/>
        </p:nvSpPr>
        <p:spPr>
          <a:xfrm>
            <a:off x="256447" y="4414792"/>
            <a:ext cx="31518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سببها أعمال الكفر والمعاصي.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C2F8A42-3DD2-43BC-A420-0795588D3BF4}"/>
              </a:ext>
            </a:extLst>
          </p:cNvPr>
          <p:cNvSpPr/>
          <p:nvPr/>
        </p:nvSpPr>
        <p:spPr>
          <a:xfrm>
            <a:off x="3892388" y="5075713"/>
            <a:ext cx="18501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بـ أهل الاستقامة.</a:t>
            </a:r>
            <a:endParaRPr lang="ar-SA" sz="2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E4F3048-BD82-483D-B84F-64641B9FD903}"/>
              </a:ext>
            </a:extLst>
          </p:cNvPr>
          <p:cNvSpPr/>
          <p:nvPr/>
        </p:nvSpPr>
        <p:spPr>
          <a:xfrm>
            <a:off x="1627663" y="5078671"/>
            <a:ext cx="1617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بـ أهل الضلال.</a:t>
            </a:r>
            <a:endParaRPr lang="ar-SA" sz="2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13AE103-3ADB-4542-A98A-6596B66C3E7D}"/>
              </a:ext>
            </a:extLst>
          </p:cNvPr>
          <p:cNvSpPr/>
          <p:nvPr/>
        </p:nvSpPr>
        <p:spPr>
          <a:xfrm>
            <a:off x="3457241" y="5758558"/>
            <a:ext cx="2722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تأييد ونصر من الله للولي.</a:t>
            </a:r>
            <a:endParaRPr lang="ar-SA" sz="2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D3C122F-29DF-485F-9274-40277900D733}"/>
              </a:ext>
            </a:extLst>
          </p:cNvPr>
          <p:cNvSpPr/>
          <p:nvPr/>
        </p:nvSpPr>
        <p:spPr>
          <a:xfrm>
            <a:off x="506743" y="5758558"/>
            <a:ext cx="2906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يتحقق بها النصر من الله.</a:t>
            </a:r>
            <a:endParaRPr lang="ar-SA" sz="2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A0D0756-1959-4B67-A3C1-54CB21C1E054}"/>
              </a:ext>
            </a:extLst>
          </p:cNvPr>
          <p:cNvSpPr/>
          <p:nvPr/>
        </p:nvSpPr>
        <p:spPr>
          <a:xfrm>
            <a:off x="9810094" y="131967"/>
            <a:ext cx="1998729" cy="495050"/>
          </a:xfrm>
          <a:prstGeom prst="rect">
            <a:avLst/>
          </a:prstGeom>
          <a:noFill/>
          <a:ln>
            <a:solidFill>
              <a:srgbClr val="AEAEA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8080"/>
                </a:solidFill>
              </a:rPr>
              <a:t>نشاط صـ 60</a:t>
            </a:r>
          </a:p>
        </p:txBody>
      </p:sp>
    </p:spTree>
    <p:extLst>
      <p:ext uri="{BB962C8B-B14F-4D97-AF65-F5344CB8AC3E}">
        <p14:creationId xmlns:p14="http://schemas.microsoft.com/office/powerpoint/2010/main" val="3781546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1" grpId="0" animBg="1"/>
      <p:bldP spid="6" grpId="0" animBg="1"/>
      <p:bldP spid="5" grpId="0" animBg="1"/>
      <p:bldP spid="18" grpId="0" animBg="1"/>
      <p:bldP spid="9" grpId="0"/>
      <p:bldP spid="12" grpId="0"/>
      <p:bldP spid="13" grpId="0"/>
      <p:bldP spid="31" grpId="0"/>
      <p:bldP spid="33" grpId="0"/>
      <p:bldP spid="35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جدول 63">
            <a:extLst>
              <a:ext uri="{FF2B5EF4-FFF2-40B4-BE49-F238E27FC236}">
                <a16:creationId xmlns:a16="http://schemas.microsoft.com/office/drawing/2014/main" id="{BF0CEFF5-EE10-4D59-9231-08B799BA8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20971"/>
              </p:ext>
            </p:extLst>
          </p:nvPr>
        </p:nvGraphicFramePr>
        <p:xfrm>
          <a:off x="1440281" y="2158459"/>
          <a:ext cx="9818989" cy="459642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173286">
                  <a:extLst>
                    <a:ext uri="{9D8B030D-6E8A-4147-A177-3AD203B41FA5}">
                      <a16:colId xmlns:a16="http://schemas.microsoft.com/office/drawing/2014/main" val="1716590805"/>
                    </a:ext>
                  </a:extLst>
                </a:gridCol>
                <a:gridCol w="5645703">
                  <a:extLst>
                    <a:ext uri="{9D8B030D-6E8A-4147-A177-3AD203B41FA5}">
                      <a16:colId xmlns:a16="http://schemas.microsoft.com/office/drawing/2014/main" val="347750644"/>
                    </a:ext>
                  </a:extLst>
                </a:gridCol>
              </a:tblGrid>
              <a:tr h="4645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المُقدمة: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النتيجة: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53099"/>
                  </a:ext>
                </a:extLst>
              </a:tr>
              <a:tr h="103296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dirty="0">
                          <a:solidFill>
                            <a:srgbClr val="0070C0"/>
                          </a:solidFill>
                        </a:rPr>
                        <a:t>الإيمان بأن الله أرسل الرسل لدعوة الناس وإرشادهم يؤدي إلى.......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52148"/>
                  </a:ext>
                </a:extLst>
              </a:tr>
              <a:tr h="103296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dirty="0">
                          <a:solidFill>
                            <a:srgbClr val="0070C0"/>
                          </a:solidFill>
                        </a:rPr>
                        <a:t>الإيمان بقصصهم و نصر الله لهم على أعدائهم يؤدي إلى......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99841"/>
                  </a:ext>
                </a:extLst>
              </a:tr>
              <a:tr h="103296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dirty="0">
                          <a:solidFill>
                            <a:srgbClr val="0070C0"/>
                          </a:solidFill>
                        </a:rPr>
                        <a:t>الإيمان بمنزلة الرسل وما لهم من فضل على أقوامهم يؤدي إلى 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12194"/>
                  </a:ext>
                </a:extLst>
              </a:tr>
              <a:tr h="103296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dirty="0">
                          <a:solidFill>
                            <a:srgbClr val="0070C0"/>
                          </a:solidFill>
                        </a:rPr>
                        <a:t>الإيمان بعاقبة المتقين والمؤمنين و هلاك المُكذبين يؤدي إلى 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42900"/>
                  </a:ext>
                </a:extLst>
              </a:tr>
            </a:tbl>
          </a:graphicData>
        </a:graphic>
      </p:graphicFrame>
      <p:sp>
        <p:nvSpPr>
          <p:cNvPr id="72" name="مستطيل 71">
            <a:extLst>
              <a:ext uri="{FF2B5EF4-FFF2-40B4-BE49-F238E27FC236}">
                <a16:creationId xmlns:a16="http://schemas.microsoft.com/office/drawing/2014/main" id="{E9DCC1A7-48B4-4BD3-B9C1-CA435EAB1ED8}"/>
              </a:ext>
            </a:extLst>
          </p:cNvPr>
          <p:cNvSpPr/>
          <p:nvPr/>
        </p:nvSpPr>
        <p:spPr>
          <a:xfrm>
            <a:off x="1632617" y="989008"/>
            <a:ext cx="9434316" cy="106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أبدع عزيزي الطالب ، أبدعي عزيزتي الطالبة في استنتاج نتيجة و ثمرة الإيمان بالرسل </a:t>
            </a:r>
          </a:p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من خلال مُنظِم المُقدمة والنتيجة: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D52F4D-CF6B-4B61-8983-441F76FF1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pic>
        <p:nvPicPr>
          <p:cNvPr id="74" name="صورة 73" descr="صورة تحتوي على سبورة سوداء, قميص&#10;&#10;تم إنشاء الوصف تلقائياً">
            <a:extLst>
              <a:ext uri="{FF2B5EF4-FFF2-40B4-BE49-F238E27FC236}">
                <a16:creationId xmlns:a16="http://schemas.microsoft.com/office/drawing/2014/main" id="{39BD0C49-7265-4854-9189-63010F094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9"/>
          <a:stretch/>
        </p:blipFill>
        <p:spPr>
          <a:xfrm>
            <a:off x="83314" y="2608209"/>
            <a:ext cx="2713934" cy="424851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262B153-FB56-4FA2-97D1-E68E116933D5}"/>
              </a:ext>
            </a:extLst>
          </p:cNvPr>
          <p:cNvSpPr/>
          <p:nvPr/>
        </p:nvSpPr>
        <p:spPr>
          <a:xfrm>
            <a:off x="4431841" y="356155"/>
            <a:ext cx="3499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آثار الإيمان بالرسل: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9CF82EE8-5B50-4122-AAFC-92DAEA416956}"/>
              </a:ext>
            </a:extLst>
          </p:cNvPr>
          <p:cNvSpPr/>
          <p:nvPr/>
        </p:nvSpPr>
        <p:spPr>
          <a:xfrm>
            <a:off x="1764715" y="3814052"/>
            <a:ext cx="4868723" cy="7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none" strike="noStrike" baseline="0" dirty="0">
                <a:solidFill>
                  <a:srgbClr val="FF9900"/>
                </a:solidFill>
                <a:latin typeface="AlBayan"/>
              </a:rPr>
              <a:t>اليقين بحسن عاقبة المتقين المطيعين لله والصابرين.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F8872C4D-82BF-4FD4-95B8-E6EF9CC13D3F}"/>
              </a:ext>
            </a:extLst>
          </p:cNvPr>
          <p:cNvSpPr/>
          <p:nvPr/>
        </p:nvSpPr>
        <p:spPr>
          <a:xfrm>
            <a:off x="1753407" y="2745584"/>
            <a:ext cx="4868723" cy="7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0" u="none" strike="noStrike" baseline="0" dirty="0">
                <a:solidFill>
                  <a:srgbClr val="00B050"/>
                </a:solidFill>
                <a:latin typeface="AlBayan"/>
              </a:rPr>
              <a:t>معرفة مدى رحمة الله عز وجل بخلقه وعنايته بهم؛ حيث أرسل لهم من يدعوهم ويرشدهم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7A50358C-847F-46FF-897B-D6D3D9E245F8}"/>
              </a:ext>
            </a:extLst>
          </p:cNvPr>
          <p:cNvSpPr/>
          <p:nvPr/>
        </p:nvSpPr>
        <p:spPr>
          <a:xfrm>
            <a:off x="1764715" y="4843904"/>
            <a:ext cx="4868723" cy="7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0" u="none" strike="noStrike" baseline="0" dirty="0">
                <a:solidFill>
                  <a:srgbClr val="00B050"/>
                </a:solidFill>
                <a:latin typeface="AlBayan"/>
              </a:rPr>
              <a:t>توقير أنبياء الله ورسله وتعظيمهم، ومحبتهم والثناء عليهم بما يستحقونه.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E220AC2F-BD88-4EB0-820D-A1D2AF569305}"/>
              </a:ext>
            </a:extLst>
          </p:cNvPr>
          <p:cNvSpPr/>
          <p:nvPr/>
        </p:nvSpPr>
        <p:spPr>
          <a:xfrm>
            <a:off x="1753408" y="5848453"/>
            <a:ext cx="4868723" cy="7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0" u="none" strike="noStrike" baseline="0" dirty="0">
                <a:solidFill>
                  <a:srgbClr val="CC3300"/>
                </a:solidFill>
                <a:latin typeface="AlBayan"/>
              </a:rPr>
              <a:t>الأمن والاطمئنان بسلوك طريق الهداية والسعادة في الدارين.</a:t>
            </a:r>
            <a:endParaRPr lang="ar-SA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3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7" grpId="0" animBg="1"/>
      <p:bldP spid="65" grpId="0" animBg="1"/>
      <p:bldP spid="69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9D52F4D-CF6B-4B61-8983-441F76FF1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262B153-FB56-4FA2-97D1-E68E116933D5}"/>
              </a:ext>
            </a:extLst>
          </p:cNvPr>
          <p:cNvSpPr/>
          <p:nvPr/>
        </p:nvSpPr>
        <p:spPr>
          <a:xfrm>
            <a:off x="4431841" y="356155"/>
            <a:ext cx="3499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آثار الإيمان بالرسل: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وسيلة الشرح: خط منحني 2">
            <a:extLst>
              <a:ext uri="{FF2B5EF4-FFF2-40B4-BE49-F238E27FC236}">
                <a16:creationId xmlns:a16="http://schemas.microsoft.com/office/drawing/2014/main" id="{4C0C2D95-D997-4236-94C8-2B07E1996661}"/>
              </a:ext>
            </a:extLst>
          </p:cNvPr>
          <p:cNvSpPr/>
          <p:nvPr/>
        </p:nvSpPr>
        <p:spPr>
          <a:xfrm>
            <a:off x="9311041" y="1015024"/>
            <a:ext cx="2769325" cy="16093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3085"/>
              <a:gd name="adj6" fmla="val -17422"/>
            </a:avLst>
          </a:prstGeom>
          <a:solidFill>
            <a:srgbClr val="FFFF99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i="0" u="none" strike="noStrike" baseline="0" dirty="0">
                <a:solidFill>
                  <a:srgbClr val="00B050"/>
                </a:solidFill>
                <a:latin typeface="AlBayan"/>
              </a:rPr>
              <a:t>معرفة مدى رحمة الله عز وجل بخلقه وعنايته بهم؛ حيث أرسل لهم من يدعوهم ويرشدهم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3A0B22E7-9FEF-41DB-B8F3-E94C1187CFAC}"/>
              </a:ext>
            </a:extLst>
          </p:cNvPr>
          <p:cNvSpPr/>
          <p:nvPr/>
        </p:nvSpPr>
        <p:spPr>
          <a:xfrm rot="2397802">
            <a:off x="11419666" y="1814449"/>
            <a:ext cx="641670" cy="1219464"/>
          </a:xfrm>
          <a:custGeom>
            <a:avLst/>
            <a:gdLst>
              <a:gd name="connsiteX0" fmla="*/ 0 w 1563641"/>
              <a:gd name="connsiteY0" fmla="*/ 1659988 h 3319975"/>
              <a:gd name="connsiteX1" fmla="*/ 781821 w 1563641"/>
              <a:gd name="connsiteY1" fmla="*/ 0 h 3319975"/>
              <a:gd name="connsiteX2" fmla="*/ 1563642 w 1563641"/>
              <a:gd name="connsiteY2" fmla="*/ 1659988 h 3319975"/>
              <a:gd name="connsiteX3" fmla="*/ 781821 w 1563641"/>
              <a:gd name="connsiteY3" fmla="*/ 3319976 h 3319975"/>
              <a:gd name="connsiteX4" fmla="*/ 0 w 1563641"/>
              <a:gd name="connsiteY4" fmla="*/ 1659988 h 3319975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42" h="3319976">
                <a:moveTo>
                  <a:pt x="0" y="1659988"/>
                </a:moveTo>
                <a:cubicBezTo>
                  <a:pt x="0" y="743202"/>
                  <a:pt x="729861" y="0"/>
                  <a:pt x="781821" y="0"/>
                </a:cubicBezTo>
                <a:cubicBezTo>
                  <a:pt x="833781" y="0"/>
                  <a:pt x="1563642" y="743202"/>
                  <a:pt x="1563642" y="1659988"/>
                </a:cubicBezTo>
                <a:cubicBezTo>
                  <a:pt x="1563642" y="2576774"/>
                  <a:pt x="819714" y="3319976"/>
                  <a:pt x="781821" y="3319976"/>
                </a:cubicBezTo>
                <a:cubicBezTo>
                  <a:pt x="743928" y="3319976"/>
                  <a:pt x="0" y="2576774"/>
                  <a:pt x="0" y="1659988"/>
                </a:cubicBezTo>
                <a:close/>
              </a:path>
            </a:pathLst>
          </a:custGeom>
          <a:solidFill>
            <a:srgbClr val="CCFF3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وسيلة الشرح: خط منحني 11">
            <a:extLst>
              <a:ext uri="{FF2B5EF4-FFF2-40B4-BE49-F238E27FC236}">
                <a16:creationId xmlns:a16="http://schemas.microsoft.com/office/drawing/2014/main" id="{74E0659E-0A85-4C2D-9C64-9FC8E9E46D8B}"/>
              </a:ext>
            </a:extLst>
          </p:cNvPr>
          <p:cNvSpPr/>
          <p:nvPr/>
        </p:nvSpPr>
        <p:spPr>
          <a:xfrm>
            <a:off x="9311041" y="4068486"/>
            <a:ext cx="2769325" cy="18183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87"/>
              <a:gd name="adj6" fmla="val -41007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u="none" strike="noStrike" baseline="0" dirty="0">
                <a:solidFill>
                  <a:srgbClr val="FF9900"/>
                </a:solidFill>
                <a:latin typeface="AlBayan"/>
              </a:rPr>
              <a:t>اليقين بحسن عاقبة المتقين المطيعين لله والصابرين، كما تبيّن ذلك من قصصهم مع أقوامهم وانتصارهم على أعدائهم.</a:t>
            </a:r>
            <a:endParaRPr lang="ar-SA" sz="2200" b="1" dirty="0">
              <a:solidFill>
                <a:srgbClr val="FF9900"/>
              </a:solidFill>
            </a:endParaRPr>
          </a:p>
        </p:txBody>
      </p:sp>
      <p:sp>
        <p:nvSpPr>
          <p:cNvPr id="22" name="Oval 1">
            <a:extLst>
              <a:ext uri="{FF2B5EF4-FFF2-40B4-BE49-F238E27FC236}">
                <a16:creationId xmlns:a16="http://schemas.microsoft.com/office/drawing/2014/main" id="{C2664A36-AB57-4DED-8C45-4441546D43ED}"/>
              </a:ext>
            </a:extLst>
          </p:cNvPr>
          <p:cNvSpPr/>
          <p:nvPr/>
        </p:nvSpPr>
        <p:spPr>
          <a:xfrm rot="2397802">
            <a:off x="11419667" y="5187257"/>
            <a:ext cx="641670" cy="1219464"/>
          </a:xfrm>
          <a:custGeom>
            <a:avLst/>
            <a:gdLst>
              <a:gd name="connsiteX0" fmla="*/ 0 w 1563641"/>
              <a:gd name="connsiteY0" fmla="*/ 1659988 h 3319975"/>
              <a:gd name="connsiteX1" fmla="*/ 781821 w 1563641"/>
              <a:gd name="connsiteY1" fmla="*/ 0 h 3319975"/>
              <a:gd name="connsiteX2" fmla="*/ 1563642 w 1563641"/>
              <a:gd name="connsiteY2" fmla="*/ 1659988 h 3319975"/>
              <a:gd name="connsiteX3" fmla="*/ 781821 w 1563641"/>
              <a:gd name="connsiteY3" fmla="*/ 3319976 h 3319975"/>
              <a:gd name="connsiteX4" fmla="*/ 0 w 1563641"/>
              <a:gd name="connsiteY4" fmla="*/ 1659988 h 3319975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42" h="3319976">
                <a:moveTo>
                  <a:pt x="0" y="1659988"/>
                </a:moveTo>
                <a:cubicBezTo>
                  <a:pt x="0" y="743202"/>
                  <a:pt x="729861" y="0"/>
                  <a:pt x="781821" y="0"/>
                </a:cubicBezTo>
                <a:cubicBezTo>
                  <a:pt x="833781" y="0"/>
                  <a:pt x="1563642" y="743202"/>
                  <a:pt x="1563642" y="1659988"/>
                </a:cubicBezTo>
                <a:cubicBezTo>
                  <a:pt x="1563642" y="2576774"/>
                  <a:pt x="819714" y="3319976"/>
                  <a:pt x="781821" y="3319976"/>
                </a:cubicBezTo>
                <a:cubicBezTo>
                  <a:pt x="743928" y="3319976"/>
                  <a:pt x="0" y="2576774"/>
                  <a:pt x="0" y="1659988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وسيلة الشرح: خط منحني 23">
            <a:extLst>
              <a:ext uri="{FF2B5EF4-FFF2-40B4-BE49-F238E27FC236}">
                <a16:creationId xmlns:a16="http://schemas.microsoft.com/office/drawing/2014/main" id="{1D4E16BB-D920-44BE-9E2C-67355519317E}"/>
              </a:ext>
            </a:extLst>
          </p:cNvPr>
          <p:cNvSpPr/>
          <p:nvPr/>
        </p:nvSpPr>
        <p:spPr>
          <a:xfrm flipH="1">
            <a:off x="340864" y="1073146"/>
            <a:ext cx="2769325" cy="16093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0324"/>
              <a:gd name="adj6" fmla="val -34403"/>
            </a:avLst>
          </a:prstGeom>
          <a:solidFill>
            <a:srgbClr val="FF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0" u="none" strike="noStrike" baseline="0" dirty="0">
                <a:solidFill>
                  <a:srgbClr val="00B050"/>
                </a:solidFill>
                <a:latin typeface="AlBayan"/>
              </a:rPr>
              <a:t>توقير أنبياء الله ورسله وتعظيمهم، ومحبتهم والثناء عليهم بما يستحقونه.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6" name="وسيلة الشرح: خط منحني 25">
            <a:extLst>
              <a:ext uri="{FF2B5EF4-FFF2-40B4-BE49-F238E27FC236}">
                <a16:creationId xmlns:a16="http://schemas.microsoft.com/office/drawing/2014/main" id="{6F7023B4-D70E-4E2E-B466-71C3C99931C1}"/>
              </a:ext>
            </a:extLst>
          </p:cNvPr>
          <p:cNvSpPr/>
          <p:nvPr/>
        </p:nvSpPr>
        <p:spPr>
          <a:xfrm flipH="1">
            <a:off x="340864" y="4335614"/>
            <a:ext cx="2769325" cy="1609317"/>
          </a:xfrm>
          <a:prstGeom prst="borderCallout2">
            <a:avLst>
              <a:gd name="adj1" fmla="val 46348"/>
              <a:gd name="adj2" fmla="val -3144"/>
              <a:gd name="adj3" fmla="val 46348"/>
              <a:gd name="adj4" fmla="val -16667"/>
              <a:gd name="adj5" fmla="val -5197"/>
              <a:gd name="adj6" fmla="val -56101"/>
            </a:avLst>
          </a:prstGeom>
          <a:solidFill>
            <a:srgbClr val="FFFF99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i="0" u="none" strike="noStrike" baseline="0" dirty="0">
                <a:solidFill>
                  <a:srgbClr val="CC3300"/>
                </a:solidFill>
                <a:latin typeface="AlBayan"/>
              </a:rPr>
              <a:t>الأمن والاطمئنان بسلوك طريق الهداية والسعادة في الدارين.</a:t>
            </a:r>
            <a:endParaRPr lang="ar-SA" sz="2800" b="1" dirty="0">
              <a:solidFill>
                <a:srgbClr val="CC3300"/>
              </a:solidFill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7CE84187-D450-45B1-B0DD-F3D9B428CCC1}"/>
              </a:ext>
            </a:extLst>
          </p:cNvPr>
          <p:cNvGrpSpPr/>
          <p:nvPr/>
        </p:nvGrpSpPr>
        <p:grpSpPr>
          <a:xfrm>
            <a:off x="2760517" y="1626467"/>
            <a:ext cx="6321296" cy="5212080"/>
            <a:chOff x="2065058" y="341593"/>
            <a:chExt cx="7556066" cy="6516407"/>
          </a:xfrm>
        </p:grpSpPr>
        <p:sp>
          <p:nvSpPr>
            <p:cNvPr id="28" name="Freeform: Shape 5">
              <a:extLst>
                <a:ext uri="{FF2B5EF4-FFF2-40B4-BE49-F238E27FC236}">
                  <a16:creationId xmlns:a16="http://schemas.microsoft.com/office/drawing/2014/main" id="{3112BF56-61B6-4724-B40F-84B48810D9A0}"/>
                </a:ext>
              </a:extLst>
            </p:cNvPr>
            <p:cNvSpPr/>
            <p:nvPr/>
          </p:nvSpPr>
          <p:spPr>
            <a:xfrm>
              <a:off x="4682414" y="3394728"/>
              <a:ext cx="1563641" cy="3463272"/>
            </a:xfrm>
            <a:custGeom>
              <a:avLst/>
              <a:gdLst>
                <a:gd name="connsiteX0" fmla="*/ 1547446 w 1561513"/>
                <a:gd name="connsiteY0" fmla="*/ 3460652 h 3460652"/>
                <a:gd name="connsiteX1" fmla="*/ 590843 w 1561513"/>
                <a:gd name="connsiteY1" fmla="*/ 3460652 h 3460652"/>
                <a:gd name="connsiteX2" fmla="*/ 1223889 w 1561513"/>
                <a:gd name="connsiteY2" fmla="*/ 3137096 h 3460652"/>
                <a:gd name="connsiteX3" fmla="*/ 1223889 w 1561513"/>
                <a:gd name="connsiteY3" fmla="*/ 1153551 h 3460652"/>
                <a:gd name="connsiteX4" fmla="*/ 0 w 1561513"/>
                <a:gd name="connsiteY4" fmla="*/ 0 h 3460652"/>
                <a:gd name="connsiteX5" fmla="*/ 1561513 w 1561513"/>
                <a:gd name="connsiteY5" fmla="*/ 998806 h 3460652"/>
                <a:gd name="connsiteX6" fmla="*/ 1547446 w 1561513"/>
                <a:gd name="connsiteY6" fmla="*/ 3460652 h 3460652"/>
                <a:gd name="connsiteX0" fmla="*/ 1555306 w 1561513"/>
                <a:gd name="connsiteY0" fmla="*/ 3463272 h 3463272"/>
                <a:gd name="connsiteX1" fmla="*/ 590843 w 1561513"/>
                <a:gd name="connsiteY1" fmla="*/ 3460652 h 3463272"/>
                <a:gd name="connsiteX2" fmla="*/ 1223889 w 1561513"/>
                <a:gd name="connsiteY2" fmla="*/ 3137096 h 3463272"/>
                <a:gd name="connsiteX3" fmla="*/ 1223889 w 1561513"/>
                <a:gd name="connsiteY3" fmla="*/ 1153551 h 3463272"/>
                <a:gd name="connsiteX4" fmla="*/ 0 w 1561513"/>
                <a:gd name="connsiteY4" fmla="*/ 0 h 3463272"/>
                <a:gd name="connsiteX5" fmla="*/ 1561513 w 1561513"/>
                <a:gd name="connsiteY5" fmla="*/ 998806 h 3463272"/>
                <a:gd name="connsiteX6" fmla="*/ 1555306 w 1561513"/>
                <a:gd name="connsiteY6" fmla="*/ 3463272 h 3463272"/>
                <a:gd name="connsiteX0" fmla="*/ 1557434 w 1563641"/>
                <a:gd name="connsiteY0" fmla="*/ 3463272 h 3463272"/>
                <a:gd name="connsiteX1" fmla="*/ 592971 w 1563641"/>
                <a:gd name="connsiteY1" fmla="*/ 3460652 h 3463272"/>
                <a:gd name="connsiteX2" fmla="*/ 1226017 w 1563641"/>
                <a:gd name="connsiteY2" fmla="*/ 3137096 h 3463272"/>
                <a:gd name="connsiteX3" fmla="*/ 1226017 w 1563641"/>
                <a:gd name="connsiteY3" fmla="*/ 1153551 h 3463272"/>
                <a:gd name="connsiteX4" fmla="*/ 2128 w 1563641"/>
                <a:gd name="connsiteY4" fmla="*/ 0 h 3463272"/>
                <a:gd name="connsiteX5" fmla="*/ 1563641 w 1563641"/>
                <a:gd name="connsiteY5" fmla="*/ 998806 h 3463272"/>
                <a:gd name="connsiteX6" fmla="*/ 1557434 w 1563641"/>
                <a:gd name="connsiteY6" fmla="*/ 3463272 h 346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41" h="3463272">
                  <a:moveTo>
                    <a:pt x="1557434" y="3463272"/>
                  </a:moveTo>
                  <a:lnTo>
                    <a:pt x="592971" y="3460652"/>
                  </a:lnTo>
                  <a:lnTo>
                    <a:pt x="1226017" y="3137096"/>
                  </a:lnTo>
                  <a:cubicBezTo>
                    <a:pt x="1331525" y="2752579"/>
                    <a:pt x="1429999" y="1676400"/>
                    <a:pt x="1226017" y="1153551"/>
                  </a:cubicBezTo>
                  <a:cubicBezTo>
                    <a:pt x="1022035" y="630702"/>
                    <a:pt x="-54143" y="25791"/>
                    <a:pt x="2128" y="0"/>
                  </a:cubicBezTo>
                  <a:lnTo>
                    <a:pt x="1563641" y="998806"/>
                  </a:lnTo>
                  <a:lnTo>
                    <a:pt x="1557434" y="3463272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BAFD4209-F03C-4742-A604-C22A4BCB449B}"/>
                </a:ext>
              </a:extLst>
            </p:cNvPr>
            <p:cNvSpPr/>
            <p:nvPr/>
          </p:nvSpPr>
          <p:spPr>
            <a:xfrm flipH="1">
              <a:off x="6219051" y="3394728"/>
              <a:ext cx="1563641" cy="3463272"/>
            </a:xfrm>
            <a:custGeom>
              <a:avLst/>
              <a:gdLst>
                <a:gd name="connsiteX0" fmla="*/ 1547446 w 1561513"/>
                <a:gd name="connsiteY0" fmla="*/ 3460652 h 3460652"/>
                <a:gd name="connsiteX1" fmla="*/ 590843 w 1561513"/>
                <a:gd name="connsiteY1" fmla="*/ 3460652 h 3460652"/>
                <a:gd name="connsiteX2" fmla="*/ 1223889 w 1561513"/>
                <a:gd name="connsiteY2" fmla="*/ 3137096 h 3460652"/>
                <a:gd name="connsiteX3" fmla="*/ 1223889 w 1561513"/>
                <a:gd name="connsiteY3" fmla="*/ 1153551 h 3460652"/>
                <a:gd name="connsiteX4" fmla="*/ 0 w 1561513"/>
                <a:gd name="connsiteY4" fmla="*/ 0 h 3460652"/>
                <a:gd name="connsiteX5" fmla="*/ 1561513 w 1561513"/>
                <a:gd name="connsiteY5" fmla="*/ 998806 h 3460652"/>
                <a:gd name="connsiteX6" fmla="*/ 1547446 w 1561513"/>
                <a:gd name="connsiteY6" fmla="*/ 3460652 h 3460652"/>
                <a:gd name="connsiteX0" fmla="*/ 1555306 w 1561513"/>
                <a:gd name="connsiteY0" fmla="*/ 3463272 h 3463272"/>
                <a:gd name="connsiteX1" fmla="*/ 590843 w 1561513"/>
                <a:gd name="connsiteY1" fmla="*/ 3460652 h 3463272"/>
                <a:gd name="connsiteX2" fmla="*/ 1223889 w 1561513"/>
                <a:gd name="connsiteY2" fmla="*/ 3137096 h 3463272"/>
                <a:gd name="connsiteX3" fmla="*/ 1223889 w 1561513"/>
                <a:gd name="connsiteY3" fmla="*/ 1153551 h 3463272"/>
                <a:gd name="connsiteX4" fmla="*/ 0 w 1561513"/>
                <a:gd name="connsiteY4" fmla="*/ 0 h 3463272"/>
                <a:gd name="connsiteX5" fmla="*/ 1561513 w 1561513"/>
                <a:gd name="connsiteY5" fmla="*/ 998806 h 3463272"/>
                <a:gd name="connsiteX6" fmla="*/ 1555306 w 1561513"/>
                <a:gd name="connsiteY6" fmla="*/ 3463272 h 3463272"/>
                <a:gd name="connsiteX0" fmla="*/ 1557434 w 1563641"/>
                <a:gd name="connsiteY0" fmla="*/ 3463272 h 3463272"/>
                <a:gd name="connsiteX1" fmla="*/ 592971 w 1563641"/>
                <a:gd name="connsiteY1" fmla="*/ 3460652 h 3463272"/>
                <a:gd name="connsiteX2" fmla="*/ 1226017 w 1563641"/>
                <a:gd name="connsiteY2" fmla="*/ 3137096 h 3463272"/>
                <a:gd name="connsiteX3" fmla="*/ 1226017 w 1563641"/>
                <a:gd name="connsiteY3" fmla="*/ 1153551 h 3463272"/>
                <a:gd name="connsiteX4" fmla="*/ 2128 w 1563641"/>
                <a:gd name="connsiteY4" fmla="*/ 0 h 3463272"/>
                <a:gd name="connsiteX5" fmla="*/ 1563641 w 1563641"/>
                <a:gd name="connsiteY5" fmla="*/ 998806 h 3463272"/>
                <a:gd name="connsiteX6" fmla="*/ 1557434 w 1563641"/>
                <a:gd name="connsiteY6" fmla="*/ 3463272 h 346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41" h="3463272">
                  <a:moveTo>
                    <a:pt x="1557434" y="3463272"/>
                  </a:moveTo>
                  <a:lnTo>
                    <a:pt x="592971" y="3460652"/>
                  </a:lnTo>
                  <a:lnTo>
                    <a:pt x="1226017" y="3137096"/>
                  </a:lnTo>
                  <a:cubicBezTo>
                    <a:pt x="1331525" y="2752579"/>
                    <a:pt x="1429999" y="1676400"/>
                    <a:pt x="1226017" y="1153551"/>
                  </a:cubicBezTo>
                  <a:cubicBezTo>
                    <a:pt x="1022035" y="630702"/>
                    <a:pt x="-54143" y="25791"/>
                    <a:pt x="2128" y="0"/>
                  </a:cubicBezTo>
                  <a:lnTo>
                    <a:pt x="1563641" y="998806"/>
                  </a:lnTo>
                  <a:lnTo>
                    <a:pt x="1557434" y="3463272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971891D7-0208-4747-8DBF-7737AEB32AD7}"/>
                </a:ext>
              </a:extLst>
            </p:cNvPr>
            <p:cNvSpPr/>
            <p:nvPr/>
          </p:nvSpPr>
          <p:spPr>
            <a:xfrm>
              <a:off x="5972950" y="2845190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F3002DD-C32C-422A-89CC-755180EE26D0}"/>
                </a:ext>
              </a:extLst>
            </p:cNvPr>
            <p:cNvSpPr/>
            <p:nvPr/>
          </p:nvSpPr>
          <p:spPr>
            <a:xfrm rot="19800000">
              <a:off x="5385964" y="287978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96FAC0C7-F018-4212-91FD-CF94D98BDC58}"/>
                </a:ext>
              </a:extLst>
            </p:cNvPr>
            <p:cNvSpPr/>
            <p:nvPr/>
          </p:nvSpPr>
          <p:spPr>
            <a:xfrm rot="1800000">
              <a:off x="6559937" y="2889443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028B99C0-521E-447A-801F-53EDF36D8D24}"/>
                </a:ext>
              </a:extLst>
            </p:cNvPr>
            <p:cNvSpPr/>
            <p:nvPr/>
          </p:nvSpPr>
          <p:spPr>
            <a:xfrm rot="18900000">
              <a:off x="4437477" y="2224906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D299A669-15F4-4CF3-8C79-C68479656047}"/>
                </a:ext>
              </a:extLst>
            </p:cNvPr>
            <p:cNvSpPr/>
            <p:nvPr/>
          </p:nvSpPr>
          <p:spPr>
            <a:xfrm rot="20700000">
              <a:off x="5411183" y="176067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A66F5AC7-66A6-45B8-A777-6F71AEECAF8A}"/>
                </a:ext>
              </a:extLst>
            </p:cNvPr>
            <p:cNvSpPr/>
            <p:nvPr/>
          </p:nvSpPr>
          <p:spPr>
            <a:xfrm rot="1800000">
              <a:off x="6594514" y="1802490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1">
              <a:extLst>
                <a:ext uri="{FF2B5EF4-FFF2-40B4-BE49-F238E27FC236}">
                  <a16:creationId xmlns:a16="http://schemas.microsoft.com/office/drawing/2014/main" id="{51DB2C0D-EA28-4CB6-A3AF-026B17AF58BB}"/>
                </a:ext>
              </a:extLst>
            </p:cNvPr>
            <p:cNvSpPr/>
            <p:nvPr/>
          </p:nvSpPr>
          <p:spPr>
            <a:xfrm rot="3600000">
              <a:off x="7667315" y="2332658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A9A1EAB4-5432-4784-A312-29D5C530F244}"/>
                </a:ext>
              </a:extLst>
            </p:cNvPr>
            <p:cNvSpPr/>
            <p:nvPr/>
          </p:nvSpPr>
          <p:spPr>
            <a:xfrm rot="4500000">
              <a:off x="8165065" y="2928565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565E9000-C86B-48BF-A265-9E95C353DE35}"/>
                </a:ext>
              </a:extLst>
            </p:cNvPr>
            <p:cNvSpPr/>
            <p:nvPr/>
          </p:nvSpPr>
          <p:spPr>
            <a:xfrm rot="17100000">
              <a:off x="2952988" y="284518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82933AA8-C6BC-418D-A660-669B4FEA20D1}"/>
                </a:ext>
              </a:extLst>
            </p:cNvPr>
            <p:cNvSpPr/>
            <p:nvPr/>
          </p:nvSpPr>
          <p:spPr>
            <a:xfrm rot="18000000">
              <a:off x="3318276" y="1995772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A74201D2-723A-4F3D-90D5-75C3C4CF7799}"/>
                </a:ext>
              </a:extLst>
            </p:cNvPr>
            <p:cNvSpPr/>
            <p:nvPr/>
          </p:nvSpPr>
          <p:spPr>
            <a:xfrm rot="19800000">
              <a:off x="4389623" y="1140838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63E5335E-EB39-4C57-8FFB-96B9D8AF55B0}"/>
                </a:ext>
              </a:extLst>
            </p:cNvPr>
            <p:cNvSpPr/>
            <p:nvPr/>
          </p:nvSpPr>
          <p:spPr>
            <a:xfrm>
              <a:off x="5903251" y="812266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8E39D117-8911-4FC1-B9BD-42C61CA89A40}"/>
                </a:ext>
              </a:extLst>
            </p:cNvPr>
            <p:cNvSpPr/>
            <p:nvPr/>
          </p:nvSpPr>
          <p:spPr>
            <a:xfrm rot="2700000">
              <a:off x="7555565" y="127403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6FAAA29C-CA10-490F-A84C-D40C6617DE91}"/>
                </a:ext>
              </a:extLst>
            </p:cNvPr>
            <p:cNvSpPr/>
            <p:nvPr/>
          </p:nvSpPr>
          <p:spPr>
            <a:xfrm rot="4500000">
              <a:off x="8792377" y="226137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1">
              <a:extLst>
                <a:ext uri="{FF2B5EF4-FFF2-40B4-BE49-F238E27FC236}">
                  <a16:creationId xmlns:a16="http://schemas.microsoft.com/office/drawing/2014/main" id="{1EF93624-E516-4CED-8710-5FEB044C0376}"/>
                </a:ext>
              </a:extLst>
            </p:cNvPr>
            <p:cNvSpPr/>
            <p:nvPr/>
          </p:nvSpPr>
          <p:spPr>
            <a:xfrm rot="17100000">
              <a:off x="2403930" y="2148132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5051DB54-6C63-496C-91C9-2BB9AA5123ED}"/>
                </a:ext>
              </a:extLst>
            </p:cNvPr>
            <p:cNvSpPr/>
            <p:nvPr/>
          </p:nvSpPr>
          <p:spPr>
            <a:xfrm rot="18900000">
              <a:off x="3539136" y="1174427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58061F88-730E-4B38-BE87-D3B6F946B247}"/>
                </a:ext>
              </a:extLst>
            </p:cNvPr>
            <p:cNvSpPr/>
            <p:nvPr/>
          </p:nvSpPr>
          <p:spPr>
            <a:xfrm rot="1552865">
              <a:off x="6950132" y="341593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D53418C4-2E58-44AB-A0C9-1DBECF526A21}"/>
                </a:ext>
              </a:extLst>
            </p:cNvPr>
            <p:cNvSpPr/>
            <p:nvPr/>
          </p:nvSpPr>
          <p:spPr>
            <a:xfrm rot="20351719">
              <a:off x="4944176" y="436433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63E80535-D84E-47D7-B342-F005FF8EC3AB}"/>
                </a:ext>
              </a:extLst>
            </p:cNvPr>
            <p:cNvSpPr/>
            <p:nvPr/>
          </p:nvSpPr>
          <p:spPr>
            <a:xfrm rot="2964940">
              <a:off x="8615137" y="1338400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57" name="Oval 1">
            <a:extLst>
              <a:ext uri="{FF2B5EF4-FFF2-40B4-BE49-F238E27FC236}">
                <a16:creationId xmlns:a16="http://schemas.microsoft.com/office/drawing/2014/main" id="{4A6B1DBB-D6B2-4690-9338-9931DFD0A6C6}"/>
              </a:ext>
            </a:extLst>
          </p:cNvPr>
          <p:cNvSpPr/>
          <p:nvPr/>
        </p:nvSpPr>
        <p:spPr>
          <a:xfrm rot="20359628">
            <a:off x="29701" y="5215352"/>
            <a:ext cx="617673" cy="1054467"/>
          </a:xfrm>
          <a:custGeom>
            <a:avLst/>
            <a:gdLst>
              <a:gd name="connsiteX0" fmla="*/ 0 w 1563641"/>
              <a:gd name="connsiteY0" fmla="*/ 1659988 h 3319975"/>
              <a:gd name="connsiteX1" fmla="*/ 781821 w 1563641"/>
              <a:gd name="connsiteY1" fmla="*/ 0 h 3319975"/>
              <a:gd name="connsiteX2" fmla="*/ 1563642 w 1563641"/>
              <a:gd name="connsiteY2" fmla="*/ 1659988 h 3319975"/>
              <a:gd name="connsiteX3" fmla="*/ 781821 w 1563641"/>
              <a:gd name="connsiteY3" fmla="*/ 3319976 h 3319975"/>
              <a:gd name="connsiteX4" fmla="*/ 0 w 1563641"/>
              <a:gd name="connsiteY4" fmla="*/ 1659988 h 3319975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42" h="3319976">
                <a:moveTo>
                  <a:pt x="0" y="1659988"/>
                </a:moveTo>
                <a:cubicBezTo>
                  <a:pt x="0" y="743202"/>
                  <a:pt x="729861" y="0"/>
                  <a:pt x="781821" y="0"/>
                </a:cubicBezTo>
                <a:cubicBezTo>
                  <a:pt x="833781" y="0"/>
                  <a:pt x="1563642" y="743202"/>
                  <a:pt x="1563642" y="1659988"/>
                </a:cubicBezTo>
                <a:cubicBezTo>
                  <a:pt x="1563642" y="2576774"/>
                  <a:pt x="819714" y="3319976"/>
                  <a:pt x="781821" y="3319976"/>
                </a:cubicBezTo>
                <a:cubicBezTo>
                  <a:pt x="743928" y="3319976"/>
                  <a:pt x="0" y="2576774"/>
                  <a:pt x="0" y="1659988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1">
            <a:extLst>
              <a:ext uri="{FF2B5EF4-FFF2-40B4-BE49-F238E27FC236}">
                <a16:creationId xmlns:a16="http://schemas.microsoft.com/office/drawing/2014/main" id="{126FE5AC-FF13-4A33-81C8-565EBF4F5DEE}"/>
              </a:ext>
            </a:extLst>
          </p:cNvPr>
          <p:cNvSpPr/>
          <p:nvPr/>
        </p:nvSpPr>
        <p:spPr>
          <a:xfrm rot="20359628">
            <a:off x="139766" y="1873083"/>
            <a:ext cx="617673" cy="1054467"/>
          </a:xfrm>
          <a:custGeom>
            <a:avLst/>
            <a:gdLst>
              <a:gd name="connsiteX0" fmla="*/ 0 w 1563641"/>
              <a:gd name="connsiteY0" fmla="*/ 1659988 h 3319975"/>
              <a:gd name="connsiteX1" fmla="*/ 781821 w 1563641"/>
              <a:gd name="connsiteY1" fmla="*/ 0 h 3319975"/>
              <a:gd name="connsiteX2" fmla="*/ 1563642 w 1563641"/>
              <a:gd name="connsiteY2" fmla="*/ 1659988 h 3319975"/>
              <a:gd name="connsiteX3" fmla="*/ 781821 w 1563641"/>
              <a:gd name="connsiteY3" fmla="*/ 3319976 h 3319975"/>
              <a:gd name="connsiteX4" fmla="*/ 0 w 1563641"/>
              <a:gd name="connsiteY4" fmla="*/ 1659988 h 3319975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42" h="3319976">
                <a:moveTo>
                  <a:pt x="0" y="1659988"/>
                </a:moveTo>
                <a:cubicBezTo>
                  <a:pt x="0" y="743202"/>
                  <a:pt x="729861" y="0"/>
                  <a:pt x="781821" y="0"/>
                </a:cubicBezTo>
                <a:cubicBezTo>
                  <a:pt x="833781" y="0"/>
                  <a:pt x="1563642" y="743202"/>
                  <a:pt x="1563642" y="1659988"/>
                </a:cubicBezTo>
                <a:cubicBezTo>
                  <a:pt x="1563642" y="2576774"/>
                  <a:pt x="819714" y="3319976"/>
                  <a:pt x="781821" y="3319976"/>
                </a:cubicBezTo>
                <a:cubicBezTo>
                  <a:pt x="743928" y="3319976"/>
                  <a:pt x="0" y="2576774"/>
                  <a:pt x="0" y="1659988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1">
            <a:extLst>
              <a:ext uri="{FF2B5EF4-FFF2-40B4-BE49-F238E27FC236}">
                <a16:creationId xmlns:a16="http://schemas.microsoft.com/office/drawing/2014/main" id="{18D731FC-56F7-4D6A-81A6-58CB9E8FEAA2}"/>
              </a:ext>
            </a:extLst>
          </p:cNvPr>
          <p:cNvSpPr/>
          <p:nvPr/>
        </p:nvSpPr>
        <p:spPr>
          <a:xfrm rot="17737492">
            <a:off x="4421791" y="3711919"/>
            <a:ext cx="409822" cy="933908"/>
          </a:xfrm>
          <a:custGeom>
            <a:avLst/>
            <a:gdLst>
              <a:gd name="connsiteX0" fmla="*/ 0 w 1563641"/>
              <a:gd name="connsiteY0" fmla="*/ 1659988 h 3319975"/>
              <a:gd name="connsiteX1" fmla="*/ 781821 w 1563641"/>
              <a:gd name="connsiteY1" fmla="*/ 0 h 3319975"/>
              <a:gd name="connsiteX2" fmla="*/ 1563642 w 1563641"/>
              <a:gd name="connsiteY2" fmla="*/ 1659988 h 3319975"/>
              <a:gd name="connsiteX3" fmla="*/ 781821 w 1563641"/>
              <a:gd name="connsiteY3" fmla="*/ 3319976 h 3319975"/>
              <a:gd name="connsiteX4" fmla="*/ 0 w 1563641"/>
              <a:gd name="connsiteY4" fmla="*/ 1659988 h 3319975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42" h="3319976">
                <a:moveTo>
                  <a:pt x="0" y="1659988"/>
                </a:moveTo>
                <a:cubicBezTo>
                  <a:pt x="0" y="743202"/>
                  <a:pt x="729861" y="0"/>
                  <a:pt x="781821" y="0"/>
                </a:cubicBezTo>
                <a:cubicBezTo>
                  <a:pt x="833781" y="0"/>
                  <a:pt x="1563642" y="743202"/>
                  <a:pt x="1563642" y="1659988"/>
                </a:cubicBezTo>
                <a:cubicBezTo>
                  <a:pt x="1563642" y="2576774"/>
                  <a:pt x="819714" y="3319976"/>
                  <a:pt x="781821" y="3319976"/>
                </a:cubicBezTo>
                <a:cubicBezTo>
                  <a:pt x="743928" y="3319976"/>
                  <a:pt x="0" y="2576774"/>
                  <a:pt x="0" y="1659988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0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22" grpId="0" animBg="1"/>
      <p:bldP spid="24" grpId="0" animBg="1"/>
      <p:bldP spid="26" grpId="0" animBg="1"/>
      <p:bldP spid="57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9D52F4D-CF6B-4B61-8983-441F76FF1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262B153-FB56-4FA2-97D1-E68E116933D5}"/>
              </a:ext>
            </a:extLst>
          </p:cNvPr>
          <p:cNvSpPr/>
          <p:nvPr/>
        </p:nvSpPr>
        <p:spPr>
          <a:xfrm>
            <a:off x="4431841" y="356155"/>
            <a:ext cx="3499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آثار الإيمان بالرسل: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7CE84187-D450-45B1-B0DD-F3D9B428CCC1}"/>
              </a:ext>
            </a:extLst>
          </p:cNvPr>
          <p:cNvGrpSpPr/>
          <p:nvPr/>
        </p:nvGrpSpPr>
        <p:grpSpPr>
          <a:xfrm>
            <a:off x="3057091" y="1645920"/>
            <a:ext cx="6321296" cy="5212080"/>
            <a:chOff x="2065058" y="341593"/>
            <a:chExt cx="7556066" cy="6516407"/>
          </a:xfrm>
        </p:grpSpPr>
        <p:sp>
          <p:nvSpPr>
            <p:cNvPr id="28" name="Freeform: Shape 5">
              <a:extLst>
                <a:ext uri="{FF2B5EF4-FFF2-40B4-BE49-F238E27FC236}">
                  <a16:creationId xmlns:a16="http://schemas.microsoft.com/office/drawing/2014/main" id="{3112BF56-61B6-4724-B40F-84B48810D9A0}"/>
                </a:ext>
              </a:extLst>
            </p:cNvPr>
            <p:cNvSpPr/>
            <p:nvPr/>
          </p:nvSpPr>
          <p:spPr>
            <a:xfrm>
              <a:off x="4682414" y="3394728"/>
              <a:ext cx="1563641" cy="3463272"/>
            </a:xfrm>
            <a:custGeom>
              <a:avLst/>
              <a:gdLst>
                <a:gd name="connsiteX0" fmla="*/ 1547446 w 1561513"/>
                <a:gd name="connsiteY0" fmla="*/ 3460652 h 3460652"/>
                <a:gd name="connsiteX1" fmla="*/ 590843 w 1561513"/>
                <a:gd name="connsiteY1" fmla="*/ 3460652 h 3460652"/>
                <a:gd name="connsiteX2" fmla="*/ 1223889 w 1561513"/>
                <a:gd name="connsiteY2" fmla="*/ 3137096 h 3460652"/>
                <a:gd name="connsiteX3" fmla="*/ 1223889 w 1561513"/>
                <a:gd name="connsiteY3" fmla="*/ 1153551 h 3460652"/>
                <a:gd name="connsiteX4" fmla="*/ 0 w 1561513"/>
                <a:gd name="connsiteY4" fmla="*/ 0 h 3460652"/>
                <a:gd name="connsiteX5" fmla="*/ 1561513 w 1561513"/>
                <a:gd name="connsiteY5" fmla="*/ 998806 h 3460652"/>
                <a:gd name="connsiteX6" fmla="*/ 1547446 w 1561513"/>
                <a:gd name="connsiteY6" fmla="*/ 3460652 h 3460652"/>
                <a:gd name="connsiteX0" fmla="*/ 1555306 w 1561513"/>
                <a:gd name="connsiteY0" fmla="*/ 3463272 h 3463272"/>
                <a:gd name="connsiteX1" fmla="*/ 590843 w 1561513"/>
                <a:gd name="connsiteY1" fmla="*/ 3460652 h 3463272"/>
                <a:gd name="connsiteX2" fmla="*/ 1223889 w 1561513"/>
                <a:gd name="connsiteY2" fmla="*/ 3137096 h 3463272"/>
                <a:gd name="connsiteX3" fmla="*/ 1223889 w 1561513"/>
                <a:gd name="connsiteY3" fmla="*/ 1153551 h 3463272"/>
                <a:gd name="connsiteX4" fmla="*/ 0 w 1561513"/>
                <a:gd name="connsiteY4" fmla="*/ 0 h 3463272"/>
                <a:gd name="connsiteX5" fmla="*/ 1561513 w 1561513"/>
                <a:gd name="connsiteY5" fmla="*/ 998806 h 3463272"/>
                <a:gd name="connsiteX6" fmla="*/ 1555306 w 1561513"/>
                <a:gd name="connsiteY6" fmla="*/ 3463272 h 3463272"/>
                <a:gd name="connsiteX0" fmla="*/ 1557434 w 1563641"/>
                <a:gd name="connsiteY0" fmla="*/ 3463272 h 3463272"/>
                <a:gd name="connsiteX1" fmla="*/ 592971 w 1563641"/>
                <a:gd name="connsiteY1" fmla="*/ 3460652 h 3463272"/>
                <a:gd name="connsiteX2" fmla="*/ 1226017 w 1563641"/>
                <a:gd name="connsiteY2" fmla="*/ 3137096 h 3463272"/>
                <a:gd name="connsiteX3" fmla="*/ 1226017 w 1563641"/>
                <a:gd name="connsiteY3" fmla="*/ 1153551 h 3463272"/>
                <a:gd name="connsiteX4" fmla="*/ 2128 w 1563641"/>
                <a:gd name="connsiteY4" fmla="*/ 0 h 3463272"/>
                <a:gd name="connsiteX5" fmla="*/ 1563641 w 1563641"/>
                <a:gd name="connsiteY5" fmla="*/ 998806 h 3463272"/>
                <a:gd name="connsiteX6" fmla="*/ 1557434 w 1563641"/>
                <a:gd name="connsiteY6" fmla="*/ 3463272 h 346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41" h="3463272">
                  <a:moveTo>
                    <a:pt x="1557434" y="3463272"/>
                  </a:moveTo>
                  <a:lnTo>
                    <a:pt x="592971" y="3460652"/>
                  </a:lnTo>
                  <a:lnTo>
                    <a:pt x="1226017" y="3137096"/>
                  </a:lnTo>
                  <a:cubicBezTo>
                    <a:pt x="1331525" y="2752579"/>
                    <a:pt x="1429999" y="1676400"/>
                    <a:pt x="1226017" y="1153551"/>
                  </a:cubicBezTo>
                  <a:cubicBezTo>
                    <a:pt x="1022035" y="630702"/>
                    <a:pt x="-54143" y="25791"/>
                    <a:pt x="2128" y="0"/>
                  </a:cubicBezTo>
                  <a:lnTo>
                    <a:pt x="1563641" y="998806"/>
                  </a:lnTo>
                  <a:lnTo>
                    <a:pt x="1557434" y="3463272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BAFD4209-F03C-4742-A604-C22A4BCB449B}"/>
                </a:ext>
              </a:extLst>
            </p:cNvPr>
            <p:cNvSpPr/>
            <p:nvPr/>
          </p:nvSpPr>
          <p:spPr>
            <a:xfrm flipH="1">
              <a:off x="6219051" y="3394728"/>
              <a:ext cx="1563641" cy="3463272"/>
            </a:xfrm>
            <a:custGeom>
              <a:avLst/>
              <a:gdLst>
                <a:gd name="connsiteX0" fmla="*/ 1547446 w 1561513"/>
                <a:gd name="connsiteY0" fmla="*/ 3460652 h 3460652"/>
                <a:gd name="connsiteX1" fmla="*/ 590843 w 1561513"/>
                <a:gd name="connsiteY1" fmla="*/ 3460652 h 3460652"/>
                <a:gd name="connsiteX2" fmla="*/ 1223889 w 1561513"/>
                <a:gd name="connsiteY2" fmla="*/ 3137096 h 3460652"/>
                <a:gd name="connsiteX3" fmla="*/ 1223889 w 1561513"/>
                <a:gd name="connsiteY3" fmla="*/ 1153551 h 3460652"/>
                <a:gd name="connsiteX4" fmla="*/ 0 w 1561513"/>
                <a:gd name="connsiteY4" fmla="*/ 0 h 3460652"/>
                <a:gd name="connsiteX5" fmla="*/ 1561513 w 1561513"/>
                <a:gd name="connsiteY5" fmla="*/ 998806 h 3460652"/>
                <a:gd name="connsiteX6" fmla="*/ 1547446 w 1561513"/>
                <a:gd name="connsiteY6" fmla="*/ 3460652 h 3460652"/>
                <a:gd name="connsiteX0" fmla="*/ 1555306 w 1561513"/>
                <a:gd name="connsiteY0" fmla="*/ 3463272 h 3463272"/>
                <a:gd name="connsiteX1" fmla="*/ 590843 w 1561513"/>
                <a:gd name="connsiteY1" fmla="*/ 3460652 h 3463272"/>
                <a:gd name="connsiteX2" fmla="*/ 1223889 w 1561513"/>
                <a:gd name="connsiteY2" fmla="*/ 3137096 h 3463272"/>
                <a:gd name="connsiteX3" fmla="*/ 1223889 w 1561513"/>
                <a:gd name="connsiteY3" fmla="*/ 1153551 h 3463272"/>
                <a:gd name="connsiteX4" fmla="*/ 0 w 1561513"/>
                <a:gd name="connsiteY4" fmla="*/ 0 h 3463272"/>
                <a:gd name="connsiteX5" fmla="*/ 1561513 w 1561513"/>
                <a:gd name="connsiteY5" fmla="*/ 998806 h 3463272"/>
                <a:gd name="connsiteX6" fmla="*/ 1555306 w 1561513"/>
                <a:gd name="connsiteY6" fmla="*/ 3463272 h 3463272"/>
                <a:gd name="connsiteX0" fmla="*/ 1557434 w 1563641"/>
                <a:gd name="connsiteY0" fmla="*/ 3463272 h 3463272"/>
                <a:gd name="connsiteX1" fmla="*/ 592971 w 1563641"/>
                <a:gd name="connsiteY1" fmla="*/ 3460652 h 3463272"/>
                <a:gd name="connsiteX2" fmla="*/ 1226017 w 1563641"/>
                <a:gd name="connsiteY2" fmla="*/ 3137096 h 3463272"/>
                <a:gd name="connsiteX3" fmla="*/ 1226017 w 1563641"/>
                <a:gd name="connsiteY3" fmla="*/ 1153551 h 3463272"/>
                <a:gd name="connsiteX4" fmla="*/ 2128 w 1563641"/>
                <a:gd name="connsiteY4" fmla="*/ 0 h 3463272"/>
                <a:gd name="connsiteX5" fmla="*/ 1563641 w 1563641"/>
                <a:gd name="connsiteY5" fmla="*/ 998806 h 3463272"/>
                <a:gd name="connsiteX6" fmla="*/ 1557434 w 1563641"/>
                <a:gd name="connsiteY6" fmla="*/ 3463272 h 346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41" h="3463272">
                  <a:moveTo>
                    <a:pt x="1557434" y="3463272"/>
                  </a:moveTo>
                  <a:lnTo>
                    <a:pt x="592971" y="3460652"/>
                  </a:lnTo>
                  <a:lnTo>
                    <a:pt x="1226017" y="3137096"/>
                  </a:lnTo>
                  <a:cubicBezTo>
                    <a:pt x="1331525" y="2752579"/>
                    <a:pt x="1429999" y="1676400"/>
                    <a:pt x="1226017" y="1153551"/>
                  </a:cubicBezTo>
                  <a:cubicBezTo>
                    <a:pt x="1022035" y="630702"/>
                    <a:pt x="-54143" y="25791"/>
                    <a:pt x="2128" y="0"/>
                  </a:cubicBezTo>
                  <a:lnTo>
                    <a:pt x="1563641" y="998806"/>
                  </a:lnTo>
                  <a:lnTo>
                    <a:pt x="1557434" y="3463272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971891D7-0208-4747-8DBF-7737AEB32AD7}"/>
                </a:ext>
              </a:extLst>
            </p:cNvPr>
            <p:cNvSpPr/>
            <p:nvPr/>
          </p:nvSpPr>
          <p:spPr>
            <a:xfrm>
              <a:off x="5972950" y="2845190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F3002DD-C32C-422A-89CC-755180EE26D0}"/>
                </a:ext>
              </a:extLst>
            </p:cNvPr>
            <p:cNvSpPr/>
            <p:nvPr/>
          </p:nvSpPr>
          <p:spPr>
            <a:xfrm rot="19800000">
              <a:off x="5385964" y="287978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96FAC0C7-F018-4212-91FD-CF94D98BDC58}"/>
                </a:ext>
              </a:extLst>
            </p:cNvPr>
            <p:cNvSpPr/>
            <p:nvPr/>
          </p:nvSpPr>
          <p:spPr>
            <a:xfrm rot="1800000">
              <a:off x="6559937" y="2889443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028B99C0-521E-447A-801F-53EDF36D8D24}"/>
                </a:ext>
              </a:extLst>
            </p:cNvPr>
            <p:cNvSpPr/>
            <p:nvPr/>
          </p:nvSpPr>
          <p:spPr>
            <a:xfrm rot="18900000">
              <a:off x="4437477" y="2224906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D299A669-15F4-4CF3-8C79-C68479656047}"/>
                </a:ext>
              </a:extLst>
            </p:cNvPr>
            <p:cNvSpPr/>
            <p:nvPr/>
          </p:nvSpPr>
          <p:spPr>
            <a:xfrm rot="20700000">
              <a:off x="5411183" y="176067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A66F5AC7-66A6-45B8-A777-6F71AEECAF8A}"/>
                </a:ext>
              </a:extLst>
            </p:cNvPr>
            <p:cNvSpPr/>
            <p:nvPr/>
          </p:nvSpPr>
          <p:spPr>
            <a:xfrm rot="1800000">
              <a:off x="6594514" y="1802490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1">
              <a:extLst>
                <a:ext uri="{FF2B5EF4-FFF2-40B4-BE49-F238E27FC236}">
                  <a16:creationId xmlns:a16="http://schemas.microsoft.com/office/drawing/2014/main" id="{51DB2C0D-EA28-4CB6-A3AF-026B17AF58BB}"/>
                </a:ext>
              </a:extLst>
            </p:cNvPr>
            <p:cNvSpPr/>
            <p:nvPr/>
          </p:nvSpPr>
          <p:spPr>
            <a:xfrm rot="3600000">
              <a:off x="7667315" y="2332658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A9A1EAB4-5432-4784-A312-29D5C530F244}"/>
                </a:ext>
              </a:extLst>
            </p:cNvPr>
            <p:cNvSpPr/>
            <p:nvPr/>
          </p:nvSpPr>
          <p:spPr>
            <a:xfrm rot="4500000">
              <a:off x="8165065" y="2928565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565E9000-C86B-48BF-A265-9E95C353DE35}"/>
                </a:ext>
              </a:extLst>
            </p:cNvPr>
            <p:cNvSpPr/>
            <p:nvPr/>
          </p:nvSpPr>
          <p:spPr>
            <a:xfrm rot="17100000">
              <a:off x="2952988" y="284518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82933AA8-C6BC-418D-A660-669B4FEA20D1}"/>
                </a:ext>
              </a:extLst>
            </p:cNvPr>
            <p:cNvSpPr/>
            <p:nvPr/>
          </p:nvSpPr>
          <p:spPr>
            <a:xfrm rot="18000000">
              <a:off x="3318276" y="1995772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A74201D2-723A-4F3D-90D5-75C3C4CF7799}"/>
                </a:ext>
              </a:extLst>
            </p:cNvPr>
            <p:cNvSpPr/>
            <p:nvPr/>
          </p:nvSpPr>
          <p:spPr>
            <a:xfrm rot="19800000">
              <a:off x="4389623" y="1140838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63E5335E-EB39-4C57-8FFB-96B9D8AF55B0}"/>
                </a:ext>
              </a:extLst>
            </p:cNvPr>
            <p:cNvSpPr/>
            <p:nvPr/>
          </p:nvSpPr>
          <p:spPr>
            <a:xfrm>
              <a:off x="5903251" y="812266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8E39D117-8911-4FC1-B9BD-42C61CA89A40}"/>
                </a:ext>
              </a:extLst>
            </p:cNvPr>
            <p:cNvSpPr/>
            <p:nvPr/>
          </p:nvSpPr>
          <p:spPr>
            <a:xfrm rot="2700000">
              <a:off x="7555565" y="127403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6FAAA29C-CA10-490F-A84C-D40C6617DE91}"/>
                </a:ext>
              </a:extLst>
            </p:cNvPr>
            <p:cNvSpPr/>
            <p:nvPr/>
          </p:nvSpPr>
          <p:spPr>
            <a:xfrm rot="4500000">
              <a:off x="8792377" y="2261379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1">
              <a:extLst>
                <a:ext uri="{FF2B5EF4-FFF2-40B4-BE49-F238E27FC236}">
                  <a16:creationId xmlns:a16="http://schemas.microsoft.com/office/drawing/2014/main" id="{1EF93624-E516-4CED-8710-5FEB044C0376}"/>
                </a:ext>
              </a:extLst>
            </p:cNvPr>
            <p:cNvSpPr/>
            <p:nvPr/>
          </p:nvSpPr>
          <p:spPr>
            <a:xfrm rot="17100000">
              <a:off x="2403930" y="2148132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5051DB54-6C63-496C-91C9-2BB9AA5123ED}"/>
                </a:ext>
              </a:extLst>
            </p:cNvPr>
            <p:cNvSpPr/>
            <p:nvPr/>
          </p:nvSpPr>
          <p:spPr>
            <a:xfrm rot="18900000">
              <a:off x="3539136" y="1174427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58061F88-730E-4B38-BE87-D3B6F946B247}"/>
                </a:ext>
              </a:extLst>
            </p:cNvPr>
            <p:cNvSpPr/>
            <p:nvPr/>
          </p:nvSpPr>
          <p:spPr>
            <a:xfrm rot="1552865">
              <a:off x="6950132" y="341593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D53418C4-2E58-44AB-A0C9-1DBECF526A21}"/>
                </a:ext>
              </a:extLst>
            </p:cNvPr>
            <p:cNvSpPr/>
            <p:nvPr/>
          </p:nvSpPr>
          <p:spPr>
            <a:xfrm rot="20351719">
              <a:off x="4944176" y="436433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63E80535-D84E-47D7-B342-F005FF8EC3AB}"/>
                </a:ext>
              </a:extLst>
            </p:cNvPr>
            <p:cNvSpPr/>
            <p:nvPr/>
          </p:nvSpPr>
          <p:spPr>
            <a:xfrm rot="2964940">
              <a:off x="8615137" y="1338400"/>
              <a:ext cx="489875" cy="1167619"/>
            </a:xfrm>
            <a:custGeom>
              <a:avLst/>
              <a:gdLst>
                <a:gd name="connsiteX0" fmla="*/ 0 w 1563641"/>
                <a:gd name="connsiteY0" fmla="*/ 1659988 h 3319975"/>
                <a:gd name="connsiteX1" fmla="*/ 781821 w 1563641"/>
                <a:gd name="connsiteY1" fmla="*/ 0 h 3319975"/>
                <a:gd name="connsiteX2" fmla="*/ 1563642 w 1563641"/>
                <a:gd name="connsiteY2" fmla="*/ 1659988 h 3319975"/>
                <a:gd name="connsiteX3" fmla="*/ 781821 w 1563641"/>
                <a:gd name="connsiteY3" fmla="*/ 3319976 h 3319975"/>
                <a:gd name="connsiteX4" fmla="*/ 0 w 1563641"/>
                <a:gd name="connsiteY4" fmla="*/ 1659988 h 3319975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  <a:gd name="connsiteX0" fmla="*/ 0 w 1563642"/>
                <a:gd name="connsiteY0" fmla="*/ 1659988 h 3319976"/>
                <a:gd name="connsiteX1" fmla="*/ 781821 w 1563642"/>
                <a:gd name="connsiteY1" fmla="*/ 0 h 3319976"/>
                <a:gd name="connsiteX2" fmla="*/ 1563642 w 1563642"/>
                <a:gd name="connsiteY2" fmla="*/ 1659988 h 3319976"/>
                <a:gd name="connsiteX3" fmla="*/ 781821 w 1563642"/>
                <a:gd name="connsiteY3" fmla="*/ 3319976 h 3319976"/>
                <a:gd name="connsiteX4" fmla="*/ 0 w 1563642"/>
                <a:gd name="connsiteY4" fmla="*/ 1659988 h 33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42" h="3319976">
                  <a:moveTo>
                    <a:pt x="0" y="1659988"/>
                  </a:moveTo>
                  <a:cubicBezTo>
                    <a:pt x="0" y="743202"/>
                    <a:pt x="729861" y="0"/>
                    <a:pt x="781821" y="0"/>
                  </a:cubicBezTo>
                  <a:cubicBezTo>
                    <a:pt x="833781" y="0"/>
                    <a:pt x="1563642" y="743202"/>
                    <a:pt x="1563642" y="1659988"/>
                  </a:cubicBezTo>
                  <a:cubicBezTo>
                    <a:pt x="1563642" y="2576774"/>
                    <a:pt x="819714" y="3319976"/>
                    <a:pt x="781821" y="3319976"/>
                  </a:cubicBezTo>
                  <a:cubicBezTo>
                    <a:pt x="743928" y="3319976"/>
                    <a:pt x="0" y="2576774"/>
                    <a:pt x="0" y="165998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Oval 1">
            <a:extLst>
              <a:ext uri="{FF2B5EF4-FFF2-40B4-BE49-F238E27FC236}">
                <a16:creationId xmlns:a16="http://schemas.microsoft.com/office/drawing/2014/main" id="{18D731FC-56F7-4D6A-81A6-58CB9E8FEAA2}"/>
              </a:ext>
            </a:extLst>
          </p:cNvPr>
          <p:cNvSpPr/>
          <p:nvPr/>
        </p:nvSpPr>
        <p:spPr>
          <a:xfrm rot="17737492">
            <a:off x="4421791" y="3711919"/>
            <a:ext cx="409822" cy="933908"/>
          </a:xfrm>
          <a:custGeom>
            <a:avLst/>
            <a:gdLst>
              <a:gd name="connsiteX0" fmla="*/ 0 w 1563641"/>
              <a:gd name="connsiteY0" fmla="*/ 1659988 h 3319975"/>
              <a:gd name="connsiteX1" fmla="*/ 781821 w 1563641"/>
              <a:gd name="connsiteY1" fmla="*/ 0 h 3319975"/>
              <a:gd name="connsiteX2" fmla="*/ 1563642 w 1563641"/>
              <a:gd name="connsiteY2" fmla="*/ 1659988 h 3319975"/>
              <a:gd name="connsiteX3" fmla="*/ 781821 w 1563641"/>
              <a:gd name="connsiteY3" fmla="*/ 3319976 h 3319975"/>
              <a:gd name="connsiteX4" fmla="*/ 0 w 1563641"/>
              <a:gd name="connsiteY4" fmla="*/ 1659988 h 3319975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  <a:gd name="connsiteX0" fmla="*/ 0 w 1563642"/>
              <a:gd name="connsiteY0" fmla="*/ 1659988 h 3319976"/>
              <a:gd name="connsiteX1" fmla="*/ 781821 w 1563642"/>
              <a:gd name="connsiteY1" fmla="*/ 0 h 3319976"/>
              <a:gd name="connsiteX2" fmla="*/ 1563642 w 1563642"/>
              <a:gd name="connsiteY2" fmla="*/ 1659988 h 3319976"/>
              <a:gd name="connsiteX3" fmla="*/ 781821 w 1563642"/>
              <a:gd name="connsiteY3" fmla="*/ 3319976 h 3319976"/>
              <a:gd name="connsiteX4" fmla="*/ 0 w 1563642"/>
              <a:gd name="connsiteY4" fmla="*/ 1659988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42" h="3319976">
                <a:moveTo>
                  <a:pt x="0" y="1659988"/>
                </a:moveTo>
                <a:cubicBezTo>
                  <a:pt x="0" y="743202"/>
                  <a:pt x="729861" y="0"/>
                  <a:pt x="781821" y="0"/>
                </a:cubicBezTo>
                <a:cubicBezTo>
                  <a:pt x="833781" y="0"/>
                  <a:pt x="1563642" y="743202"/>
                  <a:pt x="1563642" y="1659988"/>
                </a:cubicBezTo>
                <a:cubicBezTo>
                  <a:pt x="1563642" y="2576774"/>
                  <a:pt x="819714" y="3319976"/>
                  <a:pt x="781821" y="3319976"/>
                </a:cubicBezTo>
                <a:cubicBezTo>
                  <a:pt x="743928" y="3319976"/>
                  <a:pt x="0" y="2576774"/>
                  <a:pt x="0" y="1659988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E39E063-5CD7-42ED-A6D8-88E337AD3A81}"/>
              </a:ext>
            </a:extLst>
          </p:cNvPr>
          <p:cNvSpPr/>
          <p:nvPr/>
        </p:nvSpPr>
        <p:spPr>
          <a:xfrm>
            <a:off x="4670000" y="1787564"/>
            <a:ext cx="3573329" cy="299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  <a:latin typeface="AlBayan"/>
              </a:rPr>
              <a:t>أبدع/ي في التفكير في آثار أخرى!</a:t>
            </a:r>
            <a:endParaRPr lang="ar-SA" sz="3600" b="1" dirty="0">
              <a:solidFill>
                <a:srgbClr val="00B050"/>
              </a:solidFill>
              <a:latin typeface="AlBayan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8BF64E6-86D3-4344-8328-DFA2FAB58DA3}"/>
              </a:ext>
            </a:extLst>
          </p:cNvPr>
          <p:cNvSpPr/>
          <p:nvPr/>
        </p:nvSpPr>
        <p:spPr>
          <a:xfrm>
            <a:off x="9562011" y="1064041"/>
            <a:ext cx="2429692" cy="3366952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التخلق بأخلاقهم وهمتهم العالية.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1EF500A-8524-412A-A0C8-362356EF8B81}"/>
              </a:ext>
            </a:extLst>
          </p:cNvPr>
          <p:cNvSpPr/>
          <p:nvPr/>
        </p:nvSpPr>
        <p:spPr>
          <a:xfrm>
            <a:off x="152292" y="1064041"/>
            <a:ext cx="2429692" cy="3366952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حمد الله وشكره على نعمة إرسال الرسل .</a:t>
            </a:r>
          </a:p>
        </p:txBody>
      </p:sp>
    </p:spTree>
    <p:extLst>
      <p:ext uri="{BB962C8B-B14F-4D97-AF65-F5344CB8AC3E}">
        <p14:creationId xmlns:p14="http://schemas.microsoft.com/office/powerpoint/2010/main" val="3822598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"/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4753" y="840166"/>
            <a:ext cx="929772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9250843" y="3289110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8621877" y="5011002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018635" y="3289110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2715840" y="5011002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678713" y="5732059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24" name="Picture 6" descr="Speech bubbles with question marks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5" y="2140426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9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4" y="1916833"/>
            <a:ext cx="4846124" cy="387895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17500"/>
            <a:ext cx="5822685" cy="58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/>
          <p:cNvSpPr/>
          <p:nvPr/>
        </p:nvSpPr>
        <p:spPr>
          <a:xfrm>
            <a:off x="391889" y="72202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0" y="2014437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1" y="1584041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ستطيل مستدير الزوايا 43"/>
          <p:cNvSpPr/>
          <p:nvPr/>
        </p:nvSpPr>
        <p:spPr>
          <a:xfrm>
            <a:off x="0" y="5288705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6" y="5744553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9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96564"/>
              </p:ext>
            </p:extLst>
          </p:nvPr>
        </p:nvGraphicFramePr>
        <p:xfrm>
          <a:off x="2207116" y="2644726"/>
          <a:ext cx="8127999" cy="3573194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15015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95992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4756266"/>
                    </a:ext>
                  </a:extLst>
                </a:gridCol>
              </a:tblGrid>
              <a:tr h="66118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وجه المقارنة: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النبي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الرسول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185922"/>
                  </a:ext>
                </a:extLst>
              </a:tr>
              <a:tr h="14489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التعريف اللغوي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SA" sz="28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516077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التعريف </a:t>
                      </a:r>
                      <a:r>
                        <a:rPr lang="ar-SA" sz="2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الإصطلاحي</a:t>
                      </a: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956957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6257193" y="115853"/>
            <a:ext cx="3372442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مراجعة الدرس السابق: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6647270" y="77270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مستطيل 15"/>
          <p:cNvSpPr/>
          <p:nvPr/>
        </p:nvSpPr>
        <p:spPr>
          <a:xfrm>
            <a:off x="2207115" y="3288548"/>
            <a:ext cx="2534702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مأخوذ من الإرسال وهو البعث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070012" y="989192"/>
            <a:ext cx="992766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فرقّ/ي بين النبي والرسول 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336717" y="4796646"/>
            <a:ext cx="2534702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من أوحي إليه بشرع وأرسل إلى قوم مخالفين</a:t>
            </a:r>
          </a:p>
        </p:txBody>
      </p:sp>
      <p:pic>
        <p:nvPicPr>
          <p:cNvPr id="1026" name="Picture 2" descr="نتيجة بحث الصور عن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53" y="-300962"/>
            <a:ext cx="5631985" cy="29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FBB383F7-A395-413B-9721-61313BB280C5}"/>
              </a:ext>
            </a:extLst>
          </p:cNvPr>
          <p:cNvSpPr/>
          <p:nvPr/>
        </p:nvSpPr>
        <p:spPr>
          <a:xfrm>
            <a:off x="5016539" y="4970356"/>
            <a:ext cx="253470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هو المبعوث لتقرير شرع من قبله.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EA79E2A-B5F8-4FD9-B97F-9A706A12DEE3}"/>
              </a:ext>
            </a:extLst>
          </p:cNvPr>
          <p:cNvSpPr/>
          <p:nvPr/>
        </p:nvSpPr>
        <p:spPr>
          <a:xfrm>
            <a:off x="4989842" y="3440948"/>
            <a:ext cx="2534702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مشتق من النبأ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وهو الخبر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775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7A2C45F-ADF5-40D2-9072-36AD354C8253}"/>
              </a:ext>
            </a:extLst>
          </p:cNvPr>
          <p:cNvSpPr/>
          <p:nvPr/>
        </p:nvSpPr>
        <p:spPr>
          <a:xfrm>
            <a:off x="7470632" y="2645512"/>
            <a:ext cx="2227196" cy="2743575"/>
          </a:xfrm>
          <a:prstGeom prst="rect">
            <a:avLst/>
          </a:prstGeom>
          <a:solidFill>
            <a:srgbClr val="D2ED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أحقق الإيمان بالرسل عليهم السلام.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4769260" y="356155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بالرسل</a:t>
            </a: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2" y="65926"/>
            <a:ext cx="2203040" cy="22030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024CB1-976B-4DC9-AC0A-B58FC2AEE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21" y="1357736"/>
            <a:ext cx="3013382" cy="301821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4EBCE54-2305-469B-8018-3937F9574997}"/>
              </a:ext>
            </a:extLst>
          </p:cNvPr>
          <p:cNvSpPr/>
          <p:nvPr/>
        </p:nvSpPr>
        <p:spPr>
          <a:xfrm>
            <a:off x="10327897" y="2389565"/>
            <a:ext cx="135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ثانيًا:</a:t>
            </a:r>
          </a:p>
        </p:txBody>
      </p:sp>
      <p:pic>
        <p:nvPicPr>
          <p:cNvPr id="11" name="رسم 10" descr="نقطة الهدف">
            <a:extLst>
              <a:ext uri="{FF2B5EF4-FFF2-40B4-BE49-F238E27FC236}">
                <a16:creationId xmlns:a16="http://schemas.microsoft.com/office/drawing/2014/main" id="{08351397-D5E1-482F-B831-A62A4E46C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916" y="3089984"/>
            <a:ext cx="2030001" cy="2030001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BCC3CBF-4999-4C5A-9558-0175F6AC146C}"/>
              </a:ext>
            </a:extLst>
          </p:cNvPr>
          <p:cNvSpPr/>
          <p:nvPr/>
        </p:nvSpPr>
        <p:spPr>
          <a:xfrm>
            <a:off x="623180" y="3811188"/>
            <a:ext cx="1486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الأهداف: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6D720B7-A3F0-471B-B55A-1EDD5E57C243}"/>
              </a:ext>
            </a:extLst>
          </p:cNvPr>
          <p:cNvSpPr/>
          <p:nvPr/>
        </p:nvSpPr>
        <p:spPr>
          <a:xfrm>
            <a:off x="4982402" y="2666145"/>
            <a:ext cx="2227196" cy="2743575"/>
          </a:xfrm>
          <a:prstGeom prst="rect">
            <a:avLst/>
          </a:prstGeom>
          <a:solidFill>
            <a:srgbClr val="D2ED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أفرّق بين المعجزات والكرامات.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447C97F-371C-4FE4-8194-92463ACF50AB}"/>
              </a:ext>
            </a:extLst>
          </p:cNvPr>
          <p:cNvSpPr/>
          <p:nvPr/>
        </p:nvSpPr>
        <p:spPr>
          <a:xfrm>
            <a:off x="2464311" y="2645511"/>
            <a:ext cx="2227196" cy="2743575"/>
          </a:xfrm>
          <a:prstGeom prst="rect">
            <a:avLst/>
          </a:prstGeom>
          <a:solidFill>
            <a:srgbClr val="D2ED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أعدد بعض معجزات الأنبياء عليهم السلام.</a:t>
            </a:r>
          </a:p>
        </p:txBody>
      </p:sp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1975015" y="1876919"/>
            <a:ext cx="8013708" cy="923330"/>
          </a:xfrm>
          <a:prstGeom prst="round2Same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5E3C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</a:rPr>
              <a:t>وجوب الإيمان بالرسل:</a:t>
            </a:r>
          </a:p>
        </p:txBody>
      </p:sp>
    </p:spTree>
    <p:extLst>
      <p:ext uri="{BB962C8B-B14F-4D97-AF65-F5344CB8AC3E}">
        <p14:creationId xmlns:p14="http://schemas.microsoft.com/office/powerpoint/2010/main" val="2868672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8042327" y="2194820"/>
            <a:ext cx="4094987" cy="1818054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يتضمن الإيمان بالرسل خمسة أمور ، استنبط/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يها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من خلال النص :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3937305" y="356155"/>
            <a:ext cx="4488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مُتقضى الإيمان بالرسل: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2" y="65926"/>
            <a:ext cx="2203040" cy="22030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0790153-2AA9-417A-9145-DA5B805FF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52" y="1800280"/>
            <a:ext cx="7624567" cy="38464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7595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8042327" y="2194820"/>
            <a:ext cx="4094987" cy="1818054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يتضمن الإيمان بالرسل خمسة أمور ، استنبط/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يها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من خلال النص :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3937305" y="356155"/>
            <a:ext cx="4488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مُتقضى الإيمان بالرسل: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2" y="65926"/>
            <a:ext cx="2203040" cy="2203040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E33D0348-BE92-42DF-8190-4AA7F7A15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365177"/>
              </p:ext>
            </p:extLst>
          </p:nvPr>
        </p:nvGraphicFramePr>
        <p:xfrm>
          <a:off x="235130" y="1644588"/>
          <a:ext cx="7701458" cy="501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8BD119B3-F3D3-403C-BDB1-6548112C14D2}"/>
              </a:ext>
            </a:extLst>
          </p:cNvPr>
          <p:cNvSpPr/>
          <p:nvPr/>
        </p:nvSpPr>
        <p:spPr>
          <a:xfrm>
            <a:off x="8042327" y="4012874"/>
            <a:ext cx="1998729" cy="495050"/>
          </a:xfrm>
          <a:prstGeom prst="rect">
            <a:avLst/>
          </a:prstGeom>
          <a:solidFill>
            <a:schemeClr val="bg1"/>
          </a:solidFill>
          <a:ln>
            <a:solidFill>
              <a:srgbClr val="AEAEA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8080"/>
                </a:solidFill>
              </a:rPr>
              <a:t>نشاط صـ 57</a:t>
            </a:r>
          </a:p>
        </p:txBody>
      </p:sp>
    </p:spTree>
    <p:extLst>
      <p:ext uri="{BB962C8B-B14F-4D97-AF65-F5344CB8AC3E}">
        <p14:creationId xmlns:p14="http://schemas.microsoft.com/office/powerpoint/2010/main" val="3137468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8042327" y="2194820"/>
            <a:ext cx="4094987" cy="1818054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أعظم شبهة تعلق بها المكذبون بالرسل أن المُرسل إليهم بشر  من جنسهم!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3965363" y="356155"/>
            <a:ext cx="4432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شبهة المكذبين بالرسل: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2" y="65926"/>
            <a:ext cx="2203040" cy="220304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D872B16-0B35-414A-8C33-211DE04B5178}"/>
              </a:ext>
            </a:extLst>
          </p:cNvPr>
          <p:cNvSpPr/>
          <p:nvPr/>
        </p:nvSpPr>
        <p:spPr>
          <a:xfrm>
            <a:off x="560432" y="4250475"/>
            <a:ext cx="6809877" cy="1754326"/>
          </a:xfrm>
          <a:prstGeom prst="rect">
            <a:avLst/>
          </a:prstGeom>
          <a:solidFill>
            <a:schemeClr val="bg1"/>
          </a:solidFill>
          <a:ln>
            <a:solidFill>
              <a:srgbClr val="AEAEAE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بعد التمعّن في الآية : </a:t>
            </a:r>
          </a:p>
          <a:p>
            <a:pPr algn="ctr"/>
            <a:r>
              <a:rPr lang="ar-SA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أبدع عزيزي الطالب/ أبدعي عزيزتي الطالبة </a:t>
            </a:r>
          </a:p>
          <a:p>
            <a:pPr algn="ctr"/>
            <a:r>
              <a:rPr lang="ar-SA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استنباط الحكمة من كون الرسل بشرًا !</a:t>
            </a:r>
          </a:p>
        </p:txBody>
      </p:sp>
      <p:pic>
        <p:nvPicPr>
          <p:cNvPr id="9" name="صورة 8" descr="صورة تحتوي على رسم, نجمة&#10;&#10;تم إنشاء الوصف تلقائياً">
            <a:extLst>
              <a:ext uri="{FF2B5EF4-FFF2-40B4-BE49-F238E27FC236}">
                <a16:creationId xmlns:a16="http://schemas.microsoft.com/office/drawing/2014/main" id="{A1754C4A-5174-4713-B052-59C9D32D1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83589" y="1579847"/>
            <a:ext cx="6096000" cy="30480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0E977D-C12D-48B3-8F9D-7425E0DB17BE}"/>
              </a:ext>
            </a:extLst>
          </p:cNvPr>
          <p:cNvSpPr txBox="1"/>
          <p:nvPr/>
        </p:nvSpPr>
        <p:spPr>
          <a:xfrm>
            <a:off x="2336799" y="1869515"/>
            <a:ext cx="32076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i="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</a:rPr>
              <a:t>قال تعالى: (وَمَا مَنَعَ النَّاسَ أَن يُؤْمِنُوا إِذْ جَاءَهُمُ </a:t>
            </a:r>
            <a:r>
              <a:rPr lang="ar-SA" sz="2000" b="1" i="0" dirty="0" err="1">
                <a:solidFill>
                  <a:srgbClr val="00B050"/>
                </a:solidFill>
                <a:effectLst/>
                <a:latin typeface="Traditional Arabic" panose="02020603050405020304" pitchFamily="18" charset="-78"/>
              </a:rPr>
              <a:t>الْهُدَىٰ</a:t>
            </a:r>
            <a:r>
              <a:rPr lang="ar-SA" sz="2000" b="1" i="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</a:rPr>
              <a:t> إِلَّا أَن قَالُوا أَبَعَثَ اللَّهُ بَشَرًا رَّسُولًا* قُل لَّوْ كَانَ فِي الْأَرْضِ مَلَائِكَةٌ يَمْشُونَ مُطْمَئِنِّينَ لَنَزَّلْنَا عَلَيْهِم مِّنَ السَّمَاءِ مَلَكًا رَّسُولًا)</a:t>
            </a:r>
            <a:endParaRPr lang="ar-SA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90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B46CD7-99DA-43F3-AFD3-2AF6A9295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8" y="1001746"/>
            <a:ext cx="3602069" cy="50951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A867355-B91A-4859-BA14-AFED1DAFA45E}"/>
              </a:ext>
            </a:extLst>
          </p:cNvPr>
          <p:cNvSpPr txBox="1"/>
          <p:nvPr/>
        </p:nvSpPr>
        <p:spPr>
          <a:xfrm>
            <a:off x="4449775" y="1664759"/>
            <a:ext cx="729465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ar-SA" sz="2800" b="1" dirty="0">
                <a:solidFill>
                  <a:srgbClr val="000000"/>
                </a:solidFill>
                <a:latin typeface="AlBayan"/>
              </a:rPr>
              <a:t>قال صلى الله عليه وسلم: "</a:t>
            </a:r>
            <a:r>
              <a:rPr lang="ar-SA" sz="2800" b="1" i="0" u="none" strike="noStrike" baseline="0" dirty="0">
                <a:solidFill>
                  <a:srgbClr val="0066FF"/>
                </a:solidFill>
                <a:latin typeface="AlBayan"/>
              </a:rPr>
              <a:t>مَا مِنْ الأَنْبِيَاءِ مِنْ نَبِيٍّ إِلا قَدْ أُعْطِيَ مِنْ الآيَاتِ مَا مِثْلُهُ آمَنَ عَلَيْهِ الْبَشَرُ، وَإِنَّمَا كَانَ الَّذِي أُوتِيتُ وَحْيًا أَوْحَى اللهُ إِلَيَّ، فَأَرْجُو أَنْ أَكُونَ أَكْثَرَهُمْ تَابِعًا يَوْمَ الْقِيَامَة </a:t>
            </a:r>
            <a:r>
              <a:rPr lang="ar-SA" sz="2800" b="1" dirty="0">
                <a:solidFill>
                  <a:srgbClr val="000000"/>
                </a:solidFill>
                <a:latin typeface="AlBayan"/>
              </a:rPr>
              <a:t>"</a:t>
            </a:r>
            <a:endParaRPr lang="ar-SA" sz="2800" b="1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FA9C5D-3E02-4745-A2D4-3629FA418458}"/>
              </a:ext>
            </a:extLst>
          </p:cNvPr>
          <p:cNvSpPr/>
          <p:nvPr/>
        </p:nvSpPr>
        <p:spPr>
          <a:xfrm>
            <a:off x="5699524" y="3765851"/>
            <a:ext cx="6044906" cy="2062103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المُبدعة: 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أرسل الله عز وجل رسلًا، وجعل لكل رسول آية يجريها على يديه، اذكر/ي ما تعرف/ين من الرسل مع توضيح آياتهم:</a:t>
            </a:r>
          </a:p>
        </p:txBody>
      </p:sp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12265C5-F718-438B-8810-D63423C08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93" b="89992" l="10000" r="90000">
                        <a14:foregroundMark x1="51333" y1="8717" x2="51333" y2="8717"/>
                        <a14:foregroundMark x1="53111" y1="9927" x2="48667" y2="3793"/>
                        <a14:foregroundMark x1="48667" y1="3793" x2="60519" y2="5085"/>
                        <a14:foregroundMark x1="54444" y1="26634" x2="54444" y2="26634"/>
                        <a14:foregroundMark x1="54444" y1="28329" x2="56963" y2="29217"/>
                        <a14:foregroundMark x1="44593" y1="26634" x2="49407" y2="21146"/>
                        <a14:foregroundMark x1="49407" y1="21146" x2="49407" y2="21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97" y="3675416"/>
            <a:ext cx="2923399" cy="268303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C7096D0-BEB3-4651-B1F0-7E103E5D2CC4}"/>
              </a:ext>
            </a:extLst>
          </p:cNvPr>
          <p:cNvSpPr/>
          <p:nvPr/>
        </p:nvSpPr>
        <p:spPr>
          <a:xfrm>
            <a:off x="155528" y="6358447"/>
            <a:ext cx="252235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المساجلة الحلقية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E8E48A8-4C6B-4477-AEA9-66E38D72EFD2}"/>
              </a:ext>
            </a:extLst>
          </p:cNvPr>
          <p:cNvSpPr/>
          <p:nvPr/>
        </p:nvSpPr>
        <p:spPr>
          <a:xfrm>
            <a:off x="7618842" y="3286043"/>
            <a:ext cx="1998729" cy="479808"/>
          </a:xfrm>
          <a:prstGeom prst="rect">
            <a:avLst/>
          </a:prstGeom>
          <a:solidFill>
            <a:schemeClr val="bg1"/>
          </a:solidFill>
          <a:ln>
            <a:solidFill>
              <a:srgbClr val="AEAEA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8080"/>
                </a:solidFill>
              </a:rPr>
              <a:t>نشاط صـ 58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A008D48-9255-4F28-9A74-10B67B55F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D380483A-9CF2-4130-AF2B-B6FB34041609}"/>
              </a:ext>
            </a:extLst>
          </p:cNvPr>
          <p:cNvSpPr/>
          <p:nvPr/>
        </p:nvSpPr>
        <p:spPr>
          <a:xfrm>
            <a:off x="4140895" y="356155"/>
            <a:ext cx="4081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آيات الأنبياء والرسل: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096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B46CD7-99DA-43F3-AFD3-2AF6A9295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88" y="150140"/>
            <a:ext cx="7428188" cy="65577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6F362B0-2DFF-4F23-ADA1-D4FC9C8519D5}"/>
              </a:ext>
            </a:extLst>
          </p:cNvPr>
          <p:cNvSpPr/>
          <p:nvPr/>
        </p:nvSpPr>
        <p:spPr>
          <a:xfrm>
            <a:off x="6779049" y="341701"/>
            <a:ext cx="28662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صالح عليه السلام :</a:t>
            </a:r>
          </a:p>
          <a:p>
            <a:pPr algn="ctr"/>
            <a:r>
              <a:rPr lang="ar-SA" sz="24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إخراج الناقة من صخرة صماء.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45F8777-96E5-4FF9-B946-0142D81F0510}"/>
              </a:ext>
            </a:extLst>
          </p:cNvPr>
          <p:cNvSpPr/>
          <p:nvPr/>
        </p:nvSpPr>
        <p:spPr>
          <a:xfrm>
            <a:off x="8512055" y="1983267"/>
            <a:ext cx="28662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إبراهيم </a:t>
            </a:r>
            <a:r>
              <a:rPr lang="ar-SA" sz="2400" b="1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عليه السلام:</a:t>
            </a:r>
          </a:p>
          <a:p>
            <a:pPr algn="ctr"/>
            <a:r>
              <a:rPr lang="ar-SA" sz="2400" b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النار و عندما </a:t>
            </a:r>
            <a:r>
              <a:rPr lang="ar-SA" sz="2400" b="1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ألقي فيها</a:t>
            </a:r>
          </a:p>
          <a:p>
            <a:pPr algn="ctr"/>
            <a:r>
              <a:rPr lang="ar-SA" sz="2400" b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كانت عليه بردًا وسلامًا.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8224DA0-6B11-4820-A763-E86EB8F8DD4E}"/>
              </a:ext>
            </a:extLst>
          </p:cNvPr>
          <p:cNvSpPr/>
          <p:nvPr/>
        </p:nvSpPr>
        <p:spPr>
          <a:xfrm>
            <a:off x="8512055" y="4114730"/>
            <a:ext cx="28662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384A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موسى عليه السلام:</a:t>
            </a:r>
          </a:p>
          <a:p>
            <a:pPr algn="ctr"/>
            <a:r>
              <a:rPr lang="ar-SA" sz="2400" b="1" dirty="0">
                <a:ln w="0"/>
                <a:solidFill>
                  <a:srgbClr val="384A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العصا و اليـد</a:t>
            </a:r>
            <a:endParaRPr lang="ar-SA" sz="2400" b="1" cap="none" spc="0" dirty="0">
              <a:ln w="0"/>
              <a:solidFill>
                <a:srgbClr val="384A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7E681F2-66E0-42F3-A688-22229F88B2FB}"/>
              </a:ext>
            </a:extLst>
          </p:cNvPr>
          <p:cNvSpPr/>
          <p:nvPr/>
        </p:nvSpPr>
        <p:spPr>
          <a:xfrm>
            <a:off x="6605164" y="5408303"/>
            <a:ext cx="30401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200" b="1" cap="none" spc="0" dirty="0">
                <a:ln w="0"/>
                <a:solidFill>
                  <a:srgbClr val="6E54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عيسى عليه السلام:</a:t>
            </a:r>
          </a:p>
          <a:p>
            <a:pPr algn="ctr"/>
            <a:r>
              <a:rPr lang="ar-SA" sz="2200" b="1" cap="none" spc="0" dirty="0">
                <a:ln w="0"/>
                <a:solidFill>
                  <a:srgbClr val="6E54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كلامه في المه</a:t>
            </a:r>
            <a:r>
              <a:rPr lang="ar-SA" sz="2200" b="1" dirty="0">
                <a:ln w="0"/>
                <a:solidFill>
                  <a:srgbClr val="6E54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د، احياء الموتى، يبرئ الأكمه والأبرص.</a:t>
            </a:r>
            <a:endParaRPr lang="ar-SA" sz="2200" b="1" cap="none" spc="0" dirty="0">
              <a:ln w="0"/>
              <a:solidFill>
                <a:srgbClr val="6E544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E6FE502-EC28-4067-8B45-BC049C7D0547}"/>
              </a:ext>
            </a:extLst>
          </p:cNvPr>
          <p:cNvSpPr/>
          <p:nvPr/>
        </p:nvSpPr>
        <p:spPr>
          <a:xfrm>
            <a:off x="4680570" y="3976230"/>
            <a:ext cx="30401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200" b="1" cap="none" spc="0" dirty="0">
                <a:ln w="0"/>
                <a:solidFill>
                  <a:srgbClr val="952B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 عليه الصلاة والسلام:</a:t>
            </a:r>
          </a:p>
          <a:p>
            <a:pPr algn="ctr"/>
            <a:r>
              <a:rPr lang="ar-SA" sz="2200" b="1" dirty="0">
                <a:ln w="0"/>
                <a:solidFill>
                  <a:srgbClr val="952B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القرآن ، الإسراء والمعراج،</a:t>
            </a:r>
          </a:p>
          <a:p>
            <a:pPr algn="ctr"/>
            <a:r>
              <a:rPr lang="ar-SA" sz="2200" b="1" cap="none" spc="0" dirty="0">
                <a:ln w="0"/>
                <a:solidFill>
                  <a:srgbClr val="952B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SA" sz="2200" b="1" dirty="0">
                <a:ln w="0"/>
                <a:solidFill>
                  <a:srgbClr val="952B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نشقاق القمر.</a:t>
            </a:r>
            <a:endParaRPr lang="ar-SA" sz="2200" b="1" cap="none" spc="0" dirty="0">
              <a:ln w="0"/>
              <a:solidFill>
                <a:srgbClr val="952B3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F94F0DA-FD22-4BF4-A0F5-22D4379846A3}"/>
              </a:ext>
            </a:extLst>
          </p:cNvPr>
          <p:cNvSpPr/>
          <p:nvPr/>
        </p:nvSpPr>
        <p:spPr>
          <a:xfrm>
            <a:off x="2486296" y="137077"/>
            <a:ext cx="1998729" cy="495050"/>
          </a:xfrm>
          <a:prstGeom prst="rect">
            <a:avLst/>
          </a:prstGeom>
          <a:solidFill>
            <a:schemeClr val="bg1"/>
          </a:solidFill>
          <a:ln>
            <a:solidFill>
              <a:srgbClr val="AEAEA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8080"/>
                </a:solidFill>
              </a:rPr>
              <a:t>نشاط صـ 58</a:t>
            </a:r>
          </a:p>
        </p:txBody>
      </p:sp>
      <p:pic>
        <p:nvPicPr>
          <p:cNvPr id="1028" name="Picture 4" descr="تصاميم جاهزة للتحميل بعنوان text frame">
            <a:extLst>
              <a:ext uri="{FF2B5EF4-FFF2-40B4-BE49-F238E27FC236}">
                <a16:creationId xmlns:a16="http://schemas.microsoft.com/office/drawing/2014/main" id="{019C3A9F-DB80-4FBD-BA0E-72F2FB8E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667" r="92222">
                        <a14:foregroundMark x1="12222" y1="17407" x2="11111" y2="17407"/>
                        <a14:foregroundMark x1="10667" y1="17407" x2="5556" y2="37407"/>
                        <a14:foregroundMark x1="5556" y1="37407" x2="6667" y2="77778"/>
                        <a14:foregroundMark x1="6667" y1="77778" x2="10222" y2="79259"/>
                        <a14:foregroundMark x1="90222" y1="17407" x2="92000" y2="39259"/>
                        <a14:foregroundMark x1="92000" y1="39259" x2="88000" y2="57037"/>
                        <a14:foregroundMark x1="88000" y1="57037" x2="88222" y2="75556"/>
                        <a14:foregroundMark x1="88222" y1="75556" x2="92222" y2="70370"/>
                        <a14:foregroundMark x1="16889" y1="34074" x2="16889" y2="34074"/>
                        <a14:foregroundMark x1="16000" y1="31481" x2="16000" y2="31481"/>
                        <a14:foregroundMark x1="16000" y1="31111" x2="16000" y2="31111"/>
                        <a14:foregroundMark x1="16000" y1="31111" x2="11778" y2="39259"/>
                        <a14:foregroundMark x1="18000" y1="30741" x2="11556" y2="39630"/>
                        <a14:foregroundMark x1="14667" y1="31111" x2="1688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7" y="2521131"/>
            <a:ext cx="4286250" cy="32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7C7F20E0-53BC-423A-85C9-2FA4B387F16E}"/>
              </a:ext>
            </a:extLst>
          </p:cNvPr>
          <p:cNvSpPr/>
          <p:nvPr/>
        </p:nvSpPr>
        <p:spPr>
          <a:xfrm>
            <a:off x="475015" y="2904189"/>
            <a:ext cx="3672907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تعلم:</a:t>
            </a:r>
          </a:p>
          <a:p>
            <a:pPr algn="ctr"/>
            <a:endParaRPr lang="ar-SA" dirty="0"/>
          </a:p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القاعدة في معجزات الأنبياء لأقوامهم من جنس ما هو مشهور لديهم.</a:t>
            </a:r>
          </a:p>
        </p:txBody>
      </p:sp>
    </p:spTree>
    <p:extLst>
      <p:ext uri="{BB962C8B-B14F-4D97-AF65-F5344CB8AC3E}">
        <p14:creationId xmlns:p14="http://schemas.microsoft.com/office/powerpoint/2010/main" val="1658457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1010</Words>
  <Application>Microsoft Office PowerPoint</Application>
  <PresentationFormat>شاشة عريضة</PresentationFormat>
  <Paragraphs>185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AlBayan</vt:lpstr>
      <vt:lpstr>AraAlBayan-Bold</vt:lpstr>
      <vt:lpstr>Arial</vt:lpstr>
      <vt:lpstr>Calibri</vt:lpstr>
      <vt:lpstr>Calibri Light</vt:lpstr>
      <vt:lpstr>Noto Naskh Arabic UI</vt:lpstr>
      <vt:lpstr>Tajawal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‏​​♋٭ ρгe̠‎тту ĸɑdooϳ ·̵</cp:lastModifiedBy>
  <cp:revision>72</cp:revision>
  <dcterms:created xsi:type="dcterms:W3CDTF">2020-03-12T21:10:07Z</dcterms:created>
  <dcterms:modified xsi:type="dcterms:W3CDTF">2020-09-23T07:42:06Z</dcterms:modified>
</cp:coreProperties>
</file>