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  <p:sldId id="282" r:id="rId3"/>
    <p:sldId id="283" r:id="rId4"/>
    <p:sldId id="284" r:id="rId5"/>
    <p:sldId id="322" r:id="rId6"/>
    <p:sldId id="323" r:id="rId7"/>
    <p:sldId id="286" r:id="rId8"/>
    <p:sldId id="287" r:id="rId9"/>
    <p:sldId id="329" r:id="rId10"/>
    <p:sldId id="330" r:id="rId11"/>
    <p:sldId id="289" r:id="rId12"/>
    <p:sldId id="290" r:id="rId13"/>
    <p:sldId id="291" r:id="rId14"/>
    <p:sldId id="292" r:id="rId15"/>
    <p:sldId id="293" r:id="rId16"/>
    <p:sldId id="321" r:id="rId17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8"/>
    </p:embeddedFont>
    <p:embeddedFont>
      <p:font typeface="Berlin Sans FB Demi" panose="020E0802020502020306" pitchFamily="34" charset="0"/>
      <p:bold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Rockwell" panose="02060603020205020403" pitchFamily="18" charset="0"/>
      <p:regular r:id="rId24"/>
      <p:bold r:id="rId25"/>
      <p:italic r:id="rId26"/>
      <p:boldItalic r:id="rId27"/>
    </p:embeddedFont>
    <p:embeddedFont>
      <p:font typeface="Rockwell Condensed" panose="02060603050405020104" pitchFamily="18" charset="0"/>
      <p:regular r:id="rId28"/>
      <p:bold r:id="rId2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17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48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7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53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74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0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6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36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43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8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8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1130" y="1566037"/>
            <a:ext cx="7777655" cy="2792004"/>
          </a:xfrm>
        </p:spPr>
        <p:txBody>
          <a:bodyPr/>
          <a:lstStyle/>
          <a:p>
            <a:pPr rtl="0"/>
            <a:r>
              <a:rPr lang="en-US" sz="12400" dirty="0">
                <a:solidFill>
                  <a:schemeClr val="accent1">
                    <a:lumMod val="75000"/>
                  </a:schemeClr>
                </a:solidFill>
              </a:rPr>
              <a:t>Super goal 1 </a:t>
            </a:r>
            <a:endParaRPr lang="ar-SA" sz="1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035AFD2-F725-4ED6-B769-A17C0408E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985" y="532262"/>
            <a:ext cx="7875023" cy="606916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AFCF658-905C-43DD-BCD7-4926CE8BA746}"/>
              </a:ext>
            </a:extLst>
          </p:cNvPr>
          <p:cNvSpPr txBox="1"/>
          <p:nvPr/>
        </p:nvSpPr>
        <p:spPr>
          <a:xfrm>
            <a:off x="5650173" y="532262"/>
            <a:ext cx="302980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>
                    <a:lumMod val="95000"/>
                  </a:schemeClr>
                </a:solidFill>
              </a:rPr>
              <a:t>أكمل ببياناتك </a:t>
            </a:r>
          </a:p>
        </p:txBody>
      </p:sp>
    </p:spTree>
    <p:extLst>
      <p:ext uri="{BB962C8B-B14F-4D97-AF65-F5344CB8AC3E}">
        <p14:creationId xmlns:p14="http://schemas.microsoft.com/office/powerpoint/2010/main" val="27266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15310" y="1629103"/>
            <a:ext cx="8279525" cy="3048000"/>
          </a:xfrm>
        </p:spPr>
        <p:txBody>
          <a:bodyPr>
            <a:noAutofit/>
          </a:bodyPr>
          <a:lstStyle/>
          <a:p>
            <a:pPr algn="ctr" rtl="0"/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Expansion 1 </a:t>
            </a:r>
            <a:endParaRPr lang="ar-SA" sz="9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99" y="210207"/>
            <a:ext cx="8781045" cy="645335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334814" y="2312278"/>
            <a:ext cx="147144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When 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What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How old 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Where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Where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How old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25588" y="2260824"/>
            <a:ext cx="1347361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   	d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       </a:t>
            </a:r>
            <a:r>
              <a:rPr lang="en-US" sz="2400" dirty="0">
                <a:solidFill>
                  <a:srgbClr val="00206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 h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</a:rPr>
              <a:t>        c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     e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       </a:t>
            </a:r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         b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963917" y="5791200"/>
            <a:ext cx="2312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Don’t close the door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74580" y="6174826"/>
            <a:ext cx="2312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70C0"/>
                </a:solidFill>
              </a:rPr>
              <a:t>Today isn’t Sunday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773905" y="5428593"/>
            <a:ext cx="2312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He isn’t from Oman 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558455" y="5801710"/>
            <a:ext cx="25277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2"/>
                </a:solidFill>
              </a:rPr>
              <a:t>They aren’t my sisters 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710855" y="6143296"/>
            <a:ext cx="22613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6600"/>
                </a:solidFill>
              </a:rPr>
              <a:t>I’m not 10 years old</a:t>
            </a:r>
            <a:endParaRPr lang="ar-SA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7414" b="11255"/>
          <a:stretch/>
        </p:blipFill>
        <p:spPr>
          <a:xfrm>
            <a:off x="110808" y="409903"/>
            <a:ext cx="8187031" cy="554052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951890" y="1713184"/>
            <a:ext cx="4014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Is it March 17</a:t>
            </a:r>
            <a:r>
              <a:rPr lang="en-US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today ?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25616" y="2307017"/>
            <a:ext cx="4014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Is Sabah 17 years old ?</a:t>
            </a:r>
            <a:endParaRPr lang="ar-S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36124" y="2895593"/>
            <a:ext cx="4014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Are you from Syria ?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051740" y="3526215"/>
            <a:ext cx="4014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Are you Jordanian ?</a:t>
            </a:r>
            <a:endParaRPr lang="ar-SA" sz="24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041229" y="4093772"/>
            <a:ext cx="4014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3300"/>
                </a:solidFill>
                <a:latin typeface="Comic Sans MS" panose="030F0702030302020204" pitchFamily="66" charset="0"/>
              </a:rPr>
              <a:t>Is that your pencil ?</a:t>
            </a:r>
            <a:endParaRPr lang="ar-SA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999187" y="4692860"/>
            <a:ext cx="4014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Comic Sans MS" panose="030F0702030302020204" pitchFamily="66" charset="0"/>
              </a:rPr>
              <a:t>Are those you posters ?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967656" y="5281435"/>
            <a:ext cx="4014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Is that a famous painting ?</a:t>
            </a:r>
            <a:endParaRPr lang="ar-SA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33" y="283779"/>
            <a:ext cx="8635021" cy="636926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366345" y="1912883"/>
            <a:ext cx="27326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H     e     l      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      o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979681" y="2748454"/>
            <a:ext cx="11193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     t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66345" y="4367044"/>
            <a:ext cx="43828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S      a     t      u     r     d    a     y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918139" y="5197356"/>
            <a:ext cx="21808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D     o    w    n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366345" y="2291255"/>
            <a:ext cx="52551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err="1">
                <a:solidFill>
                  <a:srgbClr val="002060"/>
                </a:solidFill>
              </a:rPr>
              <a:t>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26218" y="2243965"/>
            <a:ext cx="52551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002060"/>
                </a:solidFill>
              </a:rPr>
              <a:t>c</a:t>
            </a:r>
          </a:p>
          <a:p>
            <a:pPr algn="ctr" rtl="0"/>
            <a:endParaRPr lang="en-US" sz="2800" dirty="0">
              <a:solidFill>
                <a:srgbClr val="002060"/>
              </a:solidFill>
            </a:endParaRP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o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b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e  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181595" y="1839319"/>
            <a:ext cx="52551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002060"/>
                </a:solidFill>
              </a:rPr>
              <a:t>T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u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e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s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d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459421" y="3058517"/>
            <a:ext cx="52551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002060"/>
                </a:solidFill>
              </a:rPr>
              <a:t>W 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h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a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944414" y="4708636"/>
            <a:ext cx="52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002060"/>
                </a:solidFill>
              </a:rPr>
              <a:t>n 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571995" y="4719148"/>
            <a:ext cx="52551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002060"/>
                </a:solidFill>
              </a:rPr>
              <a:t>r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e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2427893" y="5549465"/>
            <a:ext cx="52551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002060"/>
                </a:solidFill>
              </a:rPr>
              <a:t>l </a:t>
            </a:r>
          </a:p>
          <a:p>
            <a:pPr algn="ctr" rtl="0"/>
            <a:r>
              <a:rPr lang="en-US" sz="2800" dirty="0">
                <a:solidFill>
                  <a:srgbClr val="002060"/>
                </a:solidFill>
              </a:rPr>
              <a:t>d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510454" y="5528437"/>
            <a:ext cx="52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002060"/>
                </a:solidFill>
              </a:rPr>
              <a:t>o </a:t>
            </a:r>
            <a:endParaRPr lang="ar-S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033" y="827181"/>
            <a:ext cx="8699864" cy="582273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217683" y="1679613"/>
            <a:ext cx="725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535209" y="1716403"/>
            <a:ext cx="725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70387" y="2210388"/>
            <a:ext cx="9249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535209" y="2231407"/>
            <a:ext cx="1019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918140" y="2735903"/>
            <a:ext cx="725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569779" y="3324483"/>
            <a:ext cx="9984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773903" y="3356011"/>
            <a:ext cx="725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370082" y="3828978"/>
            <a:ext cx="998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032929" y="3876275"/>
            <a:ext cx="9984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isn’t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849822" y="4359750"/>
            <a:ext cx="725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193625" y="4391281"/>
            <a:ext cx="725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630493" y="4412299"/>
            <a:ext cx="725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am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55889" y="1265225"/>
            <a:ext cx="5427639" cy="4111151"/>
          </a:xfrm>
          <a:noFill/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428" l="9177" r="94937">
                        <a14:foregroundMark x1="38924" y1="9646" x2="38924" y2="9646"/>
                        <a14:foregroundMark x1="35759" y1="4502" x2="42405" y2="14309"/>
                        <a14:foregroundMark x1="29747" y1="7717" x2="16456" y2="21061"/>
                        <a14:foregroundMark x1="16456" y1="21061" x2="14873" y2="25080"/>
                        <a14:foregroundMark x1="85127" y1="33280" x2="85127" y2="33280"/>
                        <a14:foregroundMark x1="95253" y1="35048" x2="95253" y2="35048"/>
                        <a14:foregroundMark x1="41456" y1="90836" x2="31013" y2="91158"/>
                        <a14:foregroundMark x1="48734" y1="97428" x2="44304" y2="91479"/>
                        <a14:foregroundMark x1="16772" y1="97428" x2="16772" y2="97428"/>
                        <a14:foregroundMark x1="32911" y1="4984" x2="32911" y2="4984"/>
                        <a14:foregroundMark x1="9177" y1="41640" x2="9177" y2="41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5021" y="1481624"/>
            <a:ext cx="2808908" cy="52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2435" y="1629103"/>
            <a:ext cx="7772400" cy="3048000"/>
          </a:xfrm>
        </p:spPr>
        <p:txBody>
          <a:bodyPr>
            <a:noAutofit/>
          </a:bodyPr>
          <a:lstStyle/>
          <a:p>
            <a:pPr algn="ctr" rtl="0"/>
            <a:r>
              <a:rPr lang="en-US" sz="166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Unit 4</a:t>
            </a:r>
            <a:endParaRPr lang="ar-SA" sz="1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965" y="189186"/>
            <a:ext cx="8726758" cy="645335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843752" y="2091560"/>
            <a:ext cx="28483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   r  d  a  n 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a  n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827987" y="2517227"/>
            <a:ext cx="28483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r  a  n  c  e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827988" y="2927130"/>
            <a:ext cx="28483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u  s 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a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849007" y="3326525"/>
            <a:ext cx="28483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  e   r 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c  a  n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849007" y="3757448"/>
            <a:ext cx="19302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a  n  a  d  a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930898" y="4159974"/>
            <a:ext cx="19407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 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n  a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930897" y="4566742"/>
            <a:ext cx="24897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  g  l   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s  h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893092" y="4993427"/>
            <a:ext cx="22000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u   r  k  e  y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868542" y="5389682"/>
            <a:ext cx="3157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   n  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z  u  e  l   a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920387" y="5802721"/>
            <a:ext cx="18315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  y  p  t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A7785B-6EF7-4C08-8A9B-D53DB559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6" y="904639"/>
            <a:ext cx="8650589" cy="575547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207592" y="2158387"/>
            <a:ext cx="15420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Saudi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42555" y="2615584"/>
            <a:ext cx="15420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Omani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53690" y="3029724"/>
            <a:ext cx="15420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England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034714" y="3439703"/>
            <a:ext cx="18201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Australia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330677" y="3858077"/>
            <a:ext cx="15420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Brazilian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085490" y="4306881"/>
            <a:ext cx="15420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Egyptian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91" y="74064"/>
            <a:ext cx="7633630" cy="660807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037489" y="3552497"/>
            <a:ext cx="8513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608998" y="3959979"/>
            <a:ext cx="8513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96597" y="3952607"/>
            <a:ext cx="8513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is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303368" y="4352717"/>
            <a:ext cx="8513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566942" y="4772269"/>
            <a:ext cx="8513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3729037" y="4824819"/>
            <a:ext cx="425669" cy="293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>
              <a:latin typeface="Comic Sans MS" panose="030F0702030302020204" pitchFamily="66" charset="0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5616710" y="4824819"/>
            <a:ext cx="425669" cy="293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818371" y="4970815"/>
            <a:ext cx="8513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851423" y="5355593"/>
            <a:ext cx="8776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4207256" y="5439672"/>
            <a:ext cx="425669" cy="293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>
              <a:latin typeface="Comic Sans MS" panose="030F0702030302020204" pitchFamily="66" charset="0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6051819" y="5444929"/>
            <a:ext cx="296429" cy="293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>
              <a:latin typeface="Comic Sans MS" panose="030F0702030302020204" pitchFamily="66" charset="0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4908331" y="6222692"/>
            <a:ext cx="297406" cy="293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572900" y="5749729"/>
            <a:ext cx="8776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Is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809382" y="6143866"/>
            <a:ext cx="8776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isn’t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976029" y="6133355"/>
            <a:ext cx="8776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is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" y="294291"/>
            <a:ext cx="8723586" cy="6379778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2961564" y="1572786"/>
            <a:ext cx="5888146" cy="486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No, he isn’t. He is from Ecuador.</a:t>
            </a:r>
          </a:p>
          <a:p>
            <a:pPr algn="l" rtl="0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       Yes, he is.</a:t>
            </a:r>
          </a:p>
          <a:p>
            <a:pPr algn="l" rtl="0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No, he isn’t. He’s on vacation.</a:t>
            </a:r>
          </a:p>
          <a:p>
            <a:pPr algn="l" rtl="0"/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  No, he isn’t. He’s from the United States.</a:t>
            </a:r>
          </a:p>
          <a:p>
            <a:pPr algn="l" rtl="0"/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Yes, they are.</a:t>
            </a:r>
          </a:p>
          <a:p>
            <a:pPr algn="l" rtl="0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 Yes, it is.</a:t>
            </a:r>
          </a:p>
          <a:p>
            <a:pPr algn="l" rtl="0"/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No, they aren’t. They are in Brazil now.</a:t>
            </a:r>
          </a:p>
          <a:p>
            <a:pPr algn="l" rtl="0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No, they aren’t. They live in Rio de </a:t>
            </a:r>
          </a:p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Janeiro</a:t>
            </a:r>
          </a:p>
        </p:txBody>
      </p:sp>
    </p:spTree>
    <p:extLst>
      <p:ext uri="{BB962C8B-B14F-4D97-AF65-F5344CB8AC3E}">
        <p14:creationId xmlns:p14="http://schemas.microsoft.com/office/powerpoint/2010/main" val="33099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117"/>
          <a:stretch/>
        </p:blipFill>
        <p:spPr>
          <a:xfrm>
            <a:off x="273269" y="220716"/>
            <a:ext cx="8702565" cy="6484883"/>
          </a:xfrm>
          <a:prstGeom prst="rect">
            <a:avLst/>
          </a:prstGeom>
        </p:spPr>
      </p:pic>
      <p:sp>
        <p:nvSpPr>
          <p:cNvPr id="7" name="شكل حر 6"/>
          <p:cNvSpPr/>
          <p:nvPr/>
        </p:nvSpPr>
        <p:spPr>
          <a:xfrm>
            <a:off x="3321269" y="2175640"/>
            <a:ext cx="346841" cy="199697"/>
          </a:xfrm>
          <a:custGeom>
            <a:avLst/>
            <a:gdLst>
              <a:gd name="connsiteX0" fmla="*/ 0 w 515007"/>
              <a:gd name="connsiteY0" fmla="*/ 115614 h 294290"/>
              <a:gd name="connsiteX1" fmla="*/ 42041 w 515007"/>
              <a:gd name="connsiteY1" fmla="*/ 189186 h 294290"/>
              <a:gd name="connsiteX2" fmla="*/ 73572 w 515007"/>
              <a:gd name="connsiteY2" fmla="*/ 220717 h 294290"/>
              <a:gd name="connsiteX3" fmla="*/ 94593 w 515007"/>
              <a:gd name="connsiteY3" fmla="*/ 262759 h 294290"/>
              <a:gd name="connsiteX4" fmla="*/ 157655 w 515007"/>
              <a:gd name="connsiteY4" fmla="*/ 294290 h 294290"/>
              <a:gd name="connsiteX5" fmla="*/ 189186 w 515007"/>
              <a:gd name="connsiteY5" fmla="*/ 273269 h 294290"/>
              <a:gd name="connsiteX6" fmla="*/ 231228 w 515007"/>
              <a:gd name="connsiteY6" fmla="*/ 210207 h 294290"/>
              <a:gd name="connsiteX7" fmla="*/ 273269 w 515007"/>
              <a:gd name="connsiteY7" fmla="*/ 178676 h 294290"/>
              <a:gd name="connsiteX8" fmla="*/ 294290 w 515007"/>
              <a:gd name="connsiteY8" fmla="*/ 147145 h 294290"/>
              <a:gd name="connsiteX9" fmla="*/ 336331 w 515007"/>
              <a:gd name="connsiteY9" fmla="*/ 126124 h 294290"/>
              <a:gd name="connsiteX10" fmla="*/ 388883 w 515007"/>
              <a:gd name="connsiteY10" fmla="*/ 84083 h 294290"/>
              <a:gd name="connsiteX11" fmla="*/ 483476 w 515007"/>
              <a:gd name="connsiteY11" fmla="*/ 21021 h 294290"/>
              <a:gd name="connsiteX12" fmla="*/ 515007 w 515007"/>
              <a:gd name="connsiteY12" fmla="*/ 0 h 29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007" h="294290">
                <a:moveTo>
                  <a:pt x="0" y="115614"/>
                </a:moveTo>
                <a:cubicBezTo>
                  <a:pt x="14014" y="140138"/>
                  <a:pt x="25843" y="166046"/>
                  <a:pt x="42041" y="189186"/>
                </a:cubicBezTo>
                <a:cubicBezTo>
                  <a:pt x="50565" y="201363"/>
                  <a:pt x="64933" y="208622"/>
                  <a:pt x="73572" y="220717"/>
                </a:cubicBezTo>
                <a:cubicBezTo>
                  <a:pt x="82679" y="233467"/>
                  <a:pt x="84562" y="250722"/>
                  <a:pt x="94593" y="262759"/>
                </a:cubicBezTo>
                <a:cubicBezTo>
                  <a:pt x="110264" y="281564"/>
                  <a:pt x="136136" y="287116"/>
                  <a:pt x="157655" y="294290"/>
                </a:cubicBezTo>
                <a:cubicBezTo>
                  <a:pt x="168165" y="287283"/>
                  <a:pt x="180868" y="282775"/>
                  <a:pt x="189186" y="273269"/>
                </a:cubicBezTo>
                <a:cubicBezTo>
                  <a:pt x="205822" y="254256"/>
                  <a:pt x="211017" y="225365"/>
                  <a:pt x="231228" y="210207"/>
                </a:cubicBezTo>
                <a:cubicBezTo>
                  <a:pt x="245242" y="199697"/>
                  <a:pt x="260883" y="191062"/>
                  <a:pt x="273269" y="178676"/>
                </a:cubicBezTo>
                <a:cubicBezTo>
                  <a:pt x="282201" y="169744"/>
                  <a:pt x="284586" y="155232"/>
                  <a:pt x="294290" y="147145"/>
                </a:cubicBezTo>
                <a:cubicBezTo>
                  <a:pt x="306326" y="137115"/>
                  <a:pt x="323295" y="134815"/>
                  <a:pt x="336331" y="126124"/>
                </a:cubicBezTo>
                <a:cubicBezTo>
                  <a:pt x="354996" y="113680"/>
                  <a:pt x="370741" y="97277"/>
                  <a:pt x="388883" y="84083"/>
                </a:cubicBezTo>
                <a:cubicBezTo>
                  <a:pt x="388930" y="84049"/>
                  <a:pt x="467686" y="31547"/>
                  <a:pt x="483476" y="21021"/>
                </a:cubicBezTo>
                <a:lnTo>
                  <a:pt x="515007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2422634" y="2801004"/>
            <a:ext cx="346841" cy="199697"/>
          </a:xfrm>
          <a:custGeom>
            <a:avLst/>
            <a:gdLst>
              <a:gd name="connsiteX0" fmla="*/ 0 w 515007"/>
              <a:gd name="connsiteY0" fmla="*/ 115614 h 294290"/>
              <a:gd name="connsiteX1" fmla="*/ 42041 w 515007"/>
              <a:gd name="connsiteY1" fmla="*/ 189186 h 294290"/>
              <a:gd name="connsiteX2" fmla="*/ 73572 w 515007"/>
              <a:gd name="connsiteY2" fmla="*/ 220717 h 294290"/>
              <a:gd name="connsiteX3" fmla="*/ 94593 w 515007"/>
              <a:gd name="connsiteY3" fmla="*/ 262759 h 294290"/>
              <a:gd name="connsiteX4" fmla="*/ 157655 w 515007"/>
              <a:gd name="connsiteY4" fmla="*/ 294290 h 294290"/>
              <a:gd name="connsiteX5" fmla="*/ 189186 w 515007"/>
              <a:gd name="connsiteY5" fmla="*/ 273269 h 294290"/>
              <a:gd name="connsiteX6" fmla="*/ 231228 w 515007"/>
              <a:gd name="connsiteY6" fmla="*/ 210207 h 294290"/>
              <a:gd name="connsiteX7" fmla="*/ 273269 w 515007"/>
              <a:gd name="connsiteY7" fmla="*/ 178676 h 294290"/>
              <a:gd name="connsiteX8" fmla="*/ 294290 w 515007"/>
              <a:gd name="connsiteY8" fmla="*/ 147145 h 294290"/>
              <a:gd name="connsiteX9" fmla="*/ 336331 w 515007"/>
              <a:gd name="connsiteY9" fmla="*/ 126124 h 294290"/>
              <a:gd name="connsiteX10" fmla="*/ 388883 w 515007"/>
              <a:gd name="connsiteY10" fmla="*/ 84083 h 294290"/>
              <a:gd name="connsiteX11" fmla="*/ 483476 w 515007"/>
              <a:gd name="connsiteY11" fmla="*/ 21021 h 294290"/>
              <a:gd name="connsiteX12" fmla="*/ 515007 w 515007"/>
              <a:gd name="connsiteY12" fmla="*/ 0 h 29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007" h="294290">
                <a:moveTo>
                  <a:pt x="0" y="115614"/>
                </a:moveTo>
                <a:cubicBezTo>
                  <a:pt x="14014" y="140138"/>
                  <a:pt x="25843" y="166046"/>
                  <a:pt x="42041" y="189186"/>
                </a:cubicBezTo>
                <a:cubicBezTo>
                  <a:pt x="50565" y="201363"/>
                  <a:pt x="64933" y="208622"/>
                  <a:pt x="73572" y="220717"/>
                </a:cubicBezTo>
                <a:cubicBezTo>
                  <a:pt x="82679" y="233467"/>
                  <a:pt x="84562" y="250722"/>
                  <a:pt x="94593" y="262759"/>
                </a:cubicBezTo>
                <a:cubicBezTo>
                  <a:pt x="110264" y="281564"/>
                  <a:pt x="136136" y="287116"/>
                  <a:pt x="157655" y="294290"/>
                </a:cubicBezTo>
                <a:cubicBezTo>
                  <a:pt x="168165" y="287283"/>
                  <a:pt x="180868" y="282775"/>
                  <a:pt x="189186" y="273269"/>
                </a:cubicBezTo>
                <a:cubicBezTo>
                  <a:pt x="205822" y="254256"/>
                  <a:pt x="211017" y="225365"/>
                  <a:pt x="231228" y="210207"/>
                </a:cubicBezTo>
                <a:cubicBezTo>
                  <a:pt x="245242" y="199697"/>
                  <a:pt x="260883" y="191062"/>
                  <a:pt x="273269" y="178676"/>
                </a:cubicBezTo>
                <a:cubicBezTo>
                  <a:pt x="282201" y="169744"/>
                  <a:pt x="284586" y="155232"/>
                  <a:pt x="294290" y="147145"/>
                </a:cubicBezTo>
                <a:cubicBezTo>
                  <a:pt x="306326" y="137115"/>
                  <a:pt x="323295" y="134815"/>
                  <a:pt x="336331" y="126124"/>
                </a:cubicBezTo>
                <a:cubicBezTo>
                  <a:pt x="354996" y="113680"/>
                  <a:pt x="370741" y="97277"/>
                  <a:pt x="388883" y="84083"/>
                </a:cubicBezTo>
                <a:cubicBezTo>
                  <a:pt x="388930" y="84049"/>
                  <a:pt x="467686" y="31547"/>
                  <a:pt x="483476" y="21021"/>
                </a:cubicBezTo>
                <a:lnTo>
                  <a:pt x="515007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6511150" y="3410604"/>
            <a:ext cx="346841" cy="199697"/>
          </a:xfrm>
          <a:custGeom>
            <a:avLst/>
            <a:gdLst>
              <a:gd name="connsiteX0" fmla="*/ 0 w 515007"/>
              <a:gd name="connsiteY0" fmla="*/ 115614 h 294290"/>
              <a:gd name="connsiteX1" fmla="*/ 42041 w 515007"/>
              <a:gd name="connsiteY1" fmla="*/ 189186 h 294290"/>
              <a:gd name="connsiteX2" fmla="*/ 73572 w 515007"/>
              <a:gd name="connsiteY2" fmla="*/ 220717 h 294290"/>
              <a:gd name="connsiteX3" fmla="*/ 94593 w 515007"/>
              <a:gd name="connsiteY3" fmla="*/ 262759 h 294290"/>
              <a:gd name="connsiteX4" fmla="*/ 157655 w 515007"/>
              <a:gd name="connsiteY4" fmla="*/ 294290 h 294290"/>
              <a:gd name="connsiteX5" fmla="*/ 189186 w 515007"/>
              <a:gd name="connsiteY5" fmla="*/ 273269 h 294290"/>
              <a:gd name="connsiteX6" fmla="*/ 231228 w 515007"/>
              <a:gd name="connsiteY6" fmla="*/ 210207 h 294290"/>
              <a:gd name="connsiteX7" fmla="*/ 273269 w 515007"/>
              <a:gd name="connsiteY7" fmla="*/ 178676 h 294290"/>
              <a:gd name="connsiteX8" fmla="*/ 294290 w 515007"/>
              <a:gd name="connsiteY8" fmla="*/ 147145 h 294290"/>
              <a:gd name="connsiteX9" fmla="*/ 336331 w 515007"/>
              <a:gd name="connsiteY9" fmla="*/ 126124 h 294290"/>
              <a:gd name="connsiteX10" fmla="*/ 388883 w 515007"/>
              <a:gd name="connsiteY10" fmla="*/ 84083 h 294290"/>
              <a:gd name="connsiteX11" fmla="*/ 483476 w 515007"/>
              <a:gd name="connsiteY11" fmla="*/ 21021 h 294290"/>
              <a:gd name="connsiteX12" fmla="*/ 515007 w 515007"/>
              <a:gd name="connsiteY12" fmla="*/ 0 h 29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007" h="294290">
                <a:moveTo>
                  <a:pt x="0" y="115614"/>
                </a:moveTo>
                <a:cubicBezTo>
                  <a:pt x="14014" y="140138"/>
                  <a:pt x="25843" y="166046"/>
                  <a:pt x="42041" y="189186"/>
                </a:cubicBezTo>
                <a:cubicBezTo>
                  <a:pt x="50565" y="201363"/>
                  <a:pt x="64933" y="208622"/>
                  <a:pt x="73572" y="220717"/>
                </a:cubicBezTo>
                <a:cubicBezTo>
                  <a:pt x="82679" y="233467"/>
                  <a:pt x="84562" y="250722"/>
                  <a:pt x="94593" y="262759"/>
                </a:cubicBezTo>
                <a:cubicBezTo>
                  <a:pt x="110264" y="281564"/>
                  <a:pt x="136136" y="287116"/>
                  <a:pt x="157655" y="294290"/>
                </a:cubicBezTo>
                <a:cubicBezTo>
                  <a:pt x="168165" y="287283"/>
                  <a:pt x="180868" y="282775"/>
                  <a:pt x="189186" y="273269"/>
                </a:cubicBezTo>
                <a:cubicBezTo>
                  <a:pt x="205822" y="254256"/>
                  <a:pt x="211017" y="225365"/>
                  <a:pt x="231228" y="210207"/>
                </a:cubicBezTo>
                <a:cubicBezTo>
                  <a:pt x="245242" y="199697"/>
                  <a:pt x="260883" y="191062"/>
                  <a:pt x="273269" y="178676"/>
                </a:cubicBezTo>
                <a:cubicBezTo>
                  <a:pt x="282201" y="169744"/>
                  <a:pt x="284586" y="155232"/>
                  <a:pt x="294290" y="147145"/>
                </a:cubicBezTo>
                <a:cubicBezTo>
                  <a:pt x="306326" y="137115"/>
                  <a:pt x="323295" y="134815"/>
                  <a:pt x="336331" y="126124"/>
                </a:cubicBezTo>
                <a:cubicBezTo>
                  <a:pt x="354996" y="113680"/>
                  <a:pt x="370741" y="97277"/>
                  <a:pt x="388883" y="84083"/>
                </a:cubicBezTo>
                <a:cubicBezTo>
                  <a:pt x="388930" y="84049"/>
                  <a:pt x="467686" y="31547"/>
                  <a:pt x="483476" y="21021"/>
                </a:cubicBezTo>
                <a:lnTo>
                  <a:pt x="515007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3505199" y="4503676"/>
            <a:ext cx="346841" cy="199697"/>
          </a:xfrm>
          <a:custGeom>
            <a:avLst/>
            <a:gdLst>
              <a:gd name="connsiteX0" fmla="*/ 0 w 515007"/>
              <a:gd name="connsiteY0" fmla="*/ 115614 h 294290"/>
              <a:gd name="connsiteX1" fmla="*/ 42041 w 515007"/>
              <a:gd name="connsiteY1" fmla="*/ 189186 h 294290"/>
              <a:gd name="connsiteX2" fmla="*/ 73572 w 515007"/>
              <a:gd name="connsiteY2" fmla="*/ 220717 h 294290"/>
              <a:gd name="connsiteX3" fmla="*/ 94593 w 515007"/>
              <a:gd name="connsiteY3" fmla="*/ 262759 h 294290"/>
              <a:gd name="connsiteX4" fmla="*/ 157655 w 515007"/>
              <a:gd name="connsiteY4" fmla="*/ 294290 h 294290"/>
              <a:gd name="connsiteX5" fmla="*/ 189186 w 515007"/>
              <a:gd name="connsiteY5" fmla="*/ 273269 h 294290"/>
              <a:gd name="connsiteX6" fmla="*/ 231228 w 515007"/>
              <a:gd name="connsiteY6" fmla="*/ 210207 h 294290"/>
              <a:gd name="connsiteX7" fmla="*/ 273269 w 515007"/>
              <a:gd name="connsiteY7" fmla="*/ 178676 h 294290"/>
              <a:gd name="connsiteX8" fmla="*/ 294290 w 515007"/>
              <a:gd name="connsiteY8" fmla="*/ 147145 h 294290"/>
              <a:gd name="connsiteX9" fmla="*/ 336331 w 515007"/>
              <a:gd name="connsiteY9" fmla="*/ 126124 h 294290"/>
              <a:gd name="connsiteX10" fmla="*/ 388883 w 515007"/>
              <a:gd name="connsiteY10" fmla="*/ 84083 h 294290"/>
              <a:gd name="connsiteX11" fmla="*/ 483476 w 515007"/>
              <a:gd name="connsiteY11" fmla="*/ 21021 h 294290"/>
              <a:gd name="connsiteX12" fmla="*/ 515007 w 515007"/>
              <a:gd name="connsiteY12" fmla="*/ 0 h 29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007" h="294290">
                <a:moveTo>
                  <a:pt x="0" y="115614"/>
                </a:moveTo>
                <a:cubicBezTo>
                  <a:pt x="14014" y="140138"/>
                  <a:pt x="25843" y="166046"/>
                  <a:pt x="42041" y="189186"/>
                </a:cubicBezTo>
                <a:cubicBezTo>
                  <a:pt x="50565" y="201363"/>
                  <a:pt x="64933" y="208622"/>
                  <a:pt x="73572" y="220717"/>
                </a:cubicBezTo>
                <a:cubicBezTo>
                  <a:pt x="82679" y="233467"/>
                  <a:pt x="84562" y="250722"/>
                  <a:pt x="94593" y="262759"/>
                </a:cubicBezTo>
                <a:cubicBezTo>
                  <a:pt x="110264" y="281564"/>
                  <a:pt x="136136" y="287116"/>
                  <a:pt x="157655" y="294290"/>
                </a:cubicBezTo>
                <a:cubicBezTo>
                  <a:pt x="168165" y="287283"/>
                  <a:pt x="180868" y="282775"/>
                  <a:pt x="189186" y="273269"/>
                </a:cubicBezTo>
                <a:cubicBezTo>
                  <a:pt x="205822" y="254256"/>
                  <a:pt x="211017" y="225365"/>
                  <a:pt x="231228" y="210207"/>
                </a:cubicBezTo>
                <a:cubicBezTo>
                  <a:pt x="245242" y="199697"/>
                  <a:pt x="260883" y="191062"/>
                  <a:pt x="273269" y="178676"/>
                </a:cubicBezTo>
                <a:cubicBezTo>
                  <a:pt x="282201" y="169744"/>
                  <a:pt x="284586" y="155232"/>
                  <a:pt x="294290" y="147145"/>
                </a:cubicBezTo>
                <a:cubicBezTo>
                  <a:pt x="306326" y="137115"/>
                  <a:pt x="323295" y="134815"/>
                  <a:pt x="336331" y="126124"/>
                </a:cubicBezTo>
                <a:cubicBezTo>
                  <a:pt x="354996" y="113680"/>
                  <a:pt x="370741" y="97277"/>
                  <a:pt x="388883" y="84083"/>
                </a:cubicBezTo>
                <a:cubicBezTo>
                  <a:pt x="388930" y="84049"/>
                  <a:pt x="467686" y="31547"/>
                  <a:pt x="483476" y="21021"/>
                </a:cubicBezTo>
                <a:lnTo>
                  <a:pt x="515007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2527742" y="5134294"/>
            <a:ext cx="346841" cy="199697"/>
          </a:xfrm>
          <a:custGeom>
            <a:avLst/>
            <a:gdLst>
              <a:gd name="connsiteX0" fmla="*/ 0 w 515007"/>
              <a:gd name="connsiteY0" fmla="*/ 115614 h 294290"/>
              <a:gd name="connsiteX1" fmla="*/ 42041 w 515007"/>
              <a:gd name="connsiteY1" fmla="*/ 189186 h 294290"/>
              <a:gd name="connsiteX2" fmla="*/ 73572 w 515007"/>
              <a:gd name="connsiteY2" fmla="*/ 220717 h 294290"/>
              <a:gd name="connsiteX3" fmla="*/ 94593 w 515007"/>
              <a:gd name="connsiteY3" fmla="*/ 262759 h 294290"/>
              <a:gd name="connsiteX4" fmla="*/ 157655 w 515007"/>
              <a:gd name="connsiteY4" fmla="*/ 294290 h 294290"/>
              <a:gd name="connsiteX5" fmla="*/ 189186 w 515007"/>
              <a:gd name="connsiteY5" fmla="*/ 273269 h 294290"/>
              <a:gd name="connsiteX6" fmla="*/ 231228 w 515007"/>
              <a:gd name="connsiteY6" fmla="*/ 210207 h 294290"/>
              <a:gd name="connsiteX7" fmla="*/ 273269 w 515007"/>
              <a:gd name="connsiteY7" fmla="*/ 178676 h 294290"/>
              <a:gd name="connsiteX8" fmla="*/ 294290 w 515007"/>
              <a:gd name="connsiteY8" fmla="*/ 147145 h 294290"/>
              <a:gd name="connsiteX9" fmla="*/ 336331 w 515007"/>
              <a:gd name="connsiteY9" fmla="*/ 126124 h 294290"/>
              <a:gd name="connsiteX10" fmla="*/ 388883 w 515007"/>
              <a:gd name="connsiteY10" fmla="*/ 84083 h 294290"/>
              <a:gd name="connsiteX11" fmla="*/ 483476 w 515007"/>
              <a:gd name="connsiteY11" fmla="*/ 21021 h 294290"/>
              <a:gd name="connsiteX12" fmla="*/ 515007 w 515007"/>
              <a:gd name="connsiteY12" fmla="*/ 0 h 29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007" h="294290">
                <a:moveTo>
                  <a:pt x="0" y="115614"/>
                </a:moveTo>
                <a:cubicBezTo>
                  <a:pt x="14014" y="140138"/>
                  <a:pt x="25843" y="166046"/>
                  <a:pt x="42041" y="189186"/>
                </a:cubicBezTo>
                <a:cubicBezTo>
                  <a:pt x="50565" y="201363"/>
                  <a:pt x="64933" y="208622"/>
                  <a:pt x="73572" y="220717"/>
                </a:cubicBezTo>
                <a:cubicBezTo>
                  <a:pt x="82679" y="233467"/>
                  <a:pt x="84562" y="250722"/>
                  <a:pt x="94593" y="262759"/>
                </a:cubicBezTo>
                <a:cubicBezTo>
                  <a:pt x="110264" y="281564"/>
                  <a:pt x="136136" y="287116"/>
                  <a:pt x="157655" y="294290"/>
                </a:cubicBezTo>
                <a:cubicBezTo>
                  <a:pt x="168165" y="287283"/>
                  <a:pt x="180868" y="282775"/>
                  <a:pt x="189186" y="273269"/>
                </a:cubicBezTo>
                <a:cubicBezTo>
                  <a:pt x="205822" y="254256"/>
                  <a:pt x="211017" y="225365"/>
                  <a:pt x="231228" y="210207"/>
                </a:cubicBezTo>
                <a:cubicBezTo>
                  <a:pt x="245242" y="199697"/>
                  <a:pt x="260883" y="191062"/>
                  <a:pt x="273269" y="178676"/>
                </a:cubicBezTo>
                <a:cubicBezTo>
                  <a:pt x="282201" y="169744"/>
                  <a:pt x="284586" y="155232"/>
                  <a:pt x="294290" y="147145"/>
                </a:cubicBezTo>
                <a:cubicBezTo>
                  <a:pt x="306326" y="137115"/>
                  <a:pt x="323295" y="134815"/>
                  <a:pt x="336331" y="126124"/>
                </a:cubicBezTo>
                <a:cubicBezTo>
                  <a:pt x="354996" y="113680"/>
                  <a:pt x="370741" y="97277"/>
                  <a:pt x="388883" y="84083"/>
                </a:cubicBezTo>
                <a:cubicBezTo>
                  <a:pt x="388930" y="84049"/>
                  <a:pt x="467686" y="31547"/>
                  <a:pt x="483476" y="21021"/>
                </a:cubicBezTo>
                <a:lnTo>
                  <a:pt x="515007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حر 11"/>
          <p:cNvSpPr/>
          <p:nvPr/>
        </p:nvSpPr>
        <p:spPr>
          <a:xfrm>
            <a:off x="6500639" y="5291948"/>
            <a:ext cx="346841" cy="199697"/>
          </a:xfrm>
          <a:custGeom>
            <a:avLst/>
            <a:gdLst>
              <a:gd name="connsiteX0" fmla="*/ 0 w 515007"/>
              <a:gd name="connsiteY0" fmla="*/ 115614 h 294290"/>
              <a:gd name="connsiteX1" fmla="*/ 42041 w 515007"/>
              <a:gd name="connsiteY1" fmla="*/ 189186 h 294290"/>
              <a:gd name="connsiteX2" fmla="*/ 73572 w 515007"/>
              <a:gd name="connsiteY2" fmla="*/ 220717 h 294290"/>
              <a:gd name="connsiteX3" fmla="*/ 94593 w 515007"/>
              <a:gd name="connsiteY3" fmla="*/ 262759 h 294290"/>
              <a:gd name="connsiteX4" fmla="*/ 157655 w 515007"/>
              <a:gd name="connsiteY4" fmla="*/ 294290 h 294290"/>
              <a:gd name="connsiteX5" fmla="*/ 189186 w 515007"/>
              <a:gd name="connsiteY5" fmla="*/ 273269 h 294290"/>
              <a:gd name="connsiteX6" fmla="*/ 231228 w 515007"/>
              <a:gd name="connsiteY6" fmla="*/ 210207 h 294290"/>
              <a:gd name="connsiteX7" fmla="*/ 273269 w 515007"/>
              <a:gd name="connsiteY7" fmla="*/ 178676 h 294290"/>
              <a:gd name="connsiteX8" fmla="*/ 294290 w 515007"/>
              <a:gd name="connsiteY8" fmla="*/ 147145 h 294290"/>
              <a:gd name="connsiteX9" fmla="*/ 336331 w 515007"/>
              <a:gd name="connsiteY9" fmla="*/ 126124 h 294290"/>
              <a:gd name="connsiteX10" fmla="*/ 388883 w 515007"/>
              <a:gd name="connsiteY10" fmla="*/ 84083 h 294290"/>
              <a:gd name="connsiteX11" fmla="*/ 483476 w 515007"/>
              <a:gd name="connsiteY11" fmla="*/ 21021 h 294290"/>
              <a:gd name="connsiteX12" fmla="*/ 515007 w 515007"/>
              <a:gd name="connsiteY12" fmla="*/ 0 h 29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007" h="294290">
                <a:moveTo>
                  <a:pt x="0" y="115614"/>
                </a:moveTo>
                <a:cubicBezTo>
                  <a:pt x="14014" y="140138"/>
                  <a:pt x="25843" y="166046"/>
                  <a:pt x="42041" y="189186"/>
                </a:cubicBezTo>
                <a:cubicBezTo>
                  <a:pt x="50565" y="201363"/>
                  <a:pt x="64933" y="208622"/>
                  <a:pt x="73572" y="220717"/>
                </a:cubicBezTo>
                <a:cubicBezTo>
                  <a:pt x="82679" y="233467"/>
                  <a:pt x="84562" y="250722"/>
                  <a:pt x="94593" y="262759"/>
                </a:cubicBezTo>
                <a:cubicBezTo>
                  <a:pt x="110264" y="281564"/>
                  <a:pt x="136136" y="287116"/>
                  <a:pt x="157655" y="294290"/>
                </a:cubicBezTo>
                <a:cubicBezTo>
                  <a:pt x="168165" y="287283"/>
                  <a:pt x="180868" y="282775"/>
                  <a:pt x="189186" y="273269"/>
                </a:cubicBezTo>
                <a:cubicBezTo>
                  <a:pt x="205822" y="254256"/>
                  <a:pt x="211017" y="225365"/>
                  <a:pt x="231228" y="210207"/>
                </a:cubicBezTo>
                <a:cubicBezTo>
                  <a:pt x="245242" y="199697"/>
                  <a:pt x="260883" y="191062"/>
                  <a:pt x="273269" y="178676"/>
                </a:cubicBezTo>
                <a:cubicBezTo>
                  <a:pt x="282201" y="169744"/>
                  <a:pt x="284586" y="155232"/>
                  <a:pt x="294290" y="147145"/>
                </a:cubicBezTo>
                <a:cubicBezTo>
                  <a:pt x="306326" y="137115"/>
                  <a:pt x="323295" y="134815"/>
                  <a:pt x="336331" y="126124"/>
                </a:cubicBezTo>
                <a:cubicBezTo>
                  <a:pt x="354996" y="113680"/>
                  <a:pt x="370741" y="97277"/>
                  <a:pt x="388883" y="84083"/>
                </a:cubicBezTo>
                <a:cubicBezTo>
                  <a:pt x="388930" y="84049"/>
                  <a:pt x="467686" y="31547"/>
                  <a:pt x="483476" y="21021"/>
                </a:cubicBezTo>
                <a:lnTo>
                  <a:pt x="515007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8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C21021F-1AB3-42C0-A491-43A1AB59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1" y="518615"/>
            <a:ext cx="8601329" cy="614149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443423" y="1797271"/>
            <a:ext cx="938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818060" y="2286000"/>
            <a:ext cx="938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they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34587" y="2769474"/>
            <a:ext cx="1394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Where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65812" y="3263461"/>
            <a:ext cx="938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I’m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776018" y="3746934"/>
            <a:ext cx="1114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from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606333" y="4230408"/>
            <a:ext cx="938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on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300016" y="4682352"/>
            <a:ext cx="17360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vacation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628875" y="5670323"/>
            <a:ext cx="938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Bye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6919D8C-BDA6-4A49-8EEC-B165C888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46" y="259307"/>
            <a:ext cx="8598090" cy="649633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24F5A6E-AFB6-425C-B4C1-96BBFC74ECD1}"/>
              </a:ext>
            </a:extLst>
          </p:cNvPr>
          <p:cNvSpPr/>
          <p:nvPr/>
        </p:nvSpPr>
        <p:spPr>
          <a:xfrm>
            <a:off x="2146150" y="3562066"/>
            <a:ext cx="3913456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Name: </a:t>
            </a:r>
            <a:r>
              <a:rPr lang="en-US" sz="2400" dirty="0">
                <a:solidFill>
                  <a:srgbClr val="C00000"/>
                </a:solidFill>
              </a:rPr>
              <a:t>Carlos Torres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Nationality: </a:t>
            </a:r>
            <a:r>
              <a:rPr lang="en-US" sz="2400" dirty="0">
                <a:solidFill>
                  <a:srgbClr val="002060"/>
                </a:solidFill>
              </a:rPr>
              <a:t>Chilean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Address: </a:t>
            </a:r>
            <a:r>
              <a:rPr lang="en-US" sz="2400" dirty="0">
                <a:solidFill>
                  <a:srgbClr val="C00000"/>
                </a:solidFill>
              </a:rPr>
              <a:t>Los Angeles, California, U.S.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Age: </a:t>
            </a:r>
            <a:r>
              <a:rPr lang="en-US" sz="2400" dirty="0">
                <a:solidFill>
                  <a:srgbClr val="002060"/>
                </a:solidFill>
              </a:rPr>
              <a:t>18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Email address: </a:t>
            </a:r>
            <a:r>
              <a:rPr lang="en-US" sz="2400" dirty="0">
                <a:solidFill>
                  <a:srgbClr val="C00000"/>
                </a:solidFill>
              </a:rPr>
              <a:t>carlos123@worldnet.com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Phone number: </a:t>
            </a:r>
            <a:r>
              <a:rPr lang="en-US" sz="2400" dirty="0">
                <a:solidFill>
                  <a:srgbClr val="002060"/>
                </a:solidFill>
              </a:rPr>
              <a:t>310-555-9</a:t>
            </a:r>
          </a:p>
        </p:txBody>
      </p:sp>
    </p:spTree>
    <p:extLst>
      <p:ext uri="{BB962C8B-B14F-4D97-AF65-F5344CB8AC3E}">
        <p14:creationId xmlns:p14="http://schemas.microsoft.com/office/powerpoint/2010/main" val="102800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1143</TotalTime>
  <Words>302</Words>
  <Application>Microsoft Office PowerPoint</Application>
  <PresentationFormat>عرض على الشاشة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Rockwell</vt:lpstr>
      <vt:lpstr>Arial Rounded MT Bold</vt:lpstr>
      <vt:lpstr>Berlin Sans FB Demi</vt:lpstr>
      <vt:lpstr>Wingdings</vt:lpstr>
      <vt:lpstr>Rockwell Condensed</vt:lpstr>
      <vt:lpstr>Comic Sans MS</vt:lpstr>
      <vt:lpstr>نوع الخشب</vt:lpstr>
      <vt:lpstr>Super goal 1 </vt:lpstr>
      <vt:lpstr>Unit 4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Expansion 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77</cp:revision>
  <dcterms:created xsi:type="dcterms:W3CDTF">2019-04-16T08:14:13Z</dcterms:created>
  <dcterms:modified xsi:type="dcterms:W3CDTF">2020-07-27T17:40:37Z</dcterms:modified>
</cp:coreProperties>
</file>