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334" r:id="rId3"/>
    <p:sldId id="257" r:id="rId4"/>
    <p:sldId id="360" r:id="rId5"/>
    <p:sldId id="361" r:id="rId6"/>
    <p:sldId id="258" r:id="rId7"/>
    <p:sldId id="362" r:id="rId8"/>
    <p:sldId id="363" r:id="rId9"/>
    <p:sldId id="364" r:id="rId10"/>
    <p:sldId id="365" r:id="rId11"/>
    <p:sldId id="366" r:id="rId12"/>
    <p:sldId id="367" r:id="rId13"/>
    <p:sldId id="260" r:id="rId14"/>
    <p:sldId id="368" r:id="rId15"/>
    <p:sldId id="370" r:id="rId16"/>
    <p:sldId id="266" r:id="rId17"/>
    <p:sldId id="369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FFFF99"/>
    <a:srgbClr val="8F4442"/>
    <a:srgbClr val="AB1511"/>
    <a:srgbClr val="F28684"/>
    <a:srgbClr val="F38785"/>
    <a:srgbClr val="424BC0"/>
    <a:srgbClr val="F34C4D"/>
    <a:srgbClr val="4EC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9" autoAdjust="0"/>
    <p:restoredTop sz="94259" autoAdjust="0"/>
  </p:normalViewPr>
  <p:slideViewPr>
    <p:cSldViewPr snapToGrid="0">
      <p:cViewPr varScale="1">
        <p:scale>
          <a:sx n="70" d="100"/>
          <a:sy n="70" d="100"/>
        </p:scale>
        <p:origin x="60" y="66"/>
      </p:cViewPr>
      <p:guideLst/>
    </p:cSldViewPr>
  </p:slideViewPr>
  <p:outlineViewPr>
    <p:cViewPr>
      <p:scale>
        <a:sx n="100" d="100"/>
        <a:sy n="100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13A9A-9043-4363-8FF0-275C01B6BEAF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3DD1B9A3-125F-4CCF-9395-3F57F4145AE6}">
      <dgm:prSet phldrT="[نص]" custT="1"/>
      <dgm:spPr>
        <a:ln>
          <a:noFill/>
        </a:ln>
      </dgm:spPr>
      <dgm:t>
        <a:bodyPr/>
        <a:lstStyle/>
        <a:p>
          <a:pPr rtl="1"/>
          <a:r>
            <a:rPr lang="ar-SA" sz="4800" b="1" dirty="0">
              <a:solidFill>
                <a:schemeClr val="accent5">
                  <a:lumMod val="50000"/>
                </a:schemeClr>
              </a:solidFill>
            </a:rPr>
            <a:t>الإيمان بالكُتب:</a:t>
          </a:r>
        </a:p>
      </dgm:t>
    </dgm:pt>
    <dgm:pt modelId="{4CEB7C0E-D63C-48C9-ADEA-5AB53FF9B294}" type="parTrans" cxnId="{036D785B-936C-40D4-AB44-74D8830D0CC9}">
      <dgm:prSet/>
      <dgm:spPr/>
      <dgm:t>
        <a:bodyPr/>
        <a:lstStyle/>
        <a:p>
          <a:pPr rtl="1"/>
          <a:endParaRPr lang="ar-SA"/>
        </a:p>
      </dgm:t>
    </dgm:pt>
    <dgm:pt modelId="{852BFE64-7EDC-482D-BBFE-2A1CA9746369}" type="sibTrans" cxnId="{036D785B-936C-40D4-AB44-74D8830D0CC9}">
      <dgm:prSet/>
      <dgm:spPr/>
      <dgm:t>
        <a:bodyPr/>
        <a:lstStyle/>
        <a:p>
          <a:pPr rtl="1"/>
          <a:endParaRPr lang="ar-SA"/>
        </a:p>
      </dgm:t>
    </dgm:pt>
    <dgm:pt modelId="{4C7F1962-35D6-4751-9F7A-A3C073E6461F}">
      <dgm:prSet phldrT="[نص]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rtl="1"/>
          <a:r>
            <a:rPr lang="ar-SA" b="1" dirty="0">
              <a:solidFill>
                <a:schemeClr val="accent5">
                  <a:lumMod val="50000"/>
                </a:schemeClr>
              </a:solidFill>
            </a:rPr>
            <a:t>معنى الإيمان بالكُتب.</a:t>
          </a:r>
        </a:p>
      </dgm:t>
    </dgm:pt>
    <dgm:pt modelId="{8DE3965A-591D-4FC8-B848-3B9B0C7CD51B}" type="parTrans" cxnId="{E85DFF78-A1A0-4B21-807F-278EF77A2343}">
      <dgm:prSet/>
      <dgm:spPr/>
      <dgm:t>
        <a:bodyPr/>
        <a:lstStyle/>
        <a:p>
          <a:pPr rtl="1"/>
          <a:endParaRPr lang="ar-SA"/>
        </a:p>
      </dgm:t>
    </dgm:pt>
    <dgm:pt modelId="{2330BDDE-D588-4319-B5C8-21FB66751AE3}" type="sibTrans" cxnId="{E85DFF78-A1A0-4B21-807F-278EF77A2343}">
      <dgm:prSet/>
      <dgm:spPr/>
      <dgm:t>
        <a:bodyPr/>
        <a:lstStyle/>
        <a:p>
          <a:pPr rtl="1"/>
          <a:endParaRPr lang="ar-SA"/>
        </a:p>
      </dgm:t>
    </dgm:pt>
    <dgm:pt modelId="{63B32A9F-EB6F-474A-A722-F8E11755AB87}">
      <dgm:prSet phldrT="[نص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1"/>
          <a:r>
            <a:rPr lang="ar-SA" b="1" dirty="0">
              <a:solidFill>
                <a:schemeClr val="accent5">
                  <a:lumMod val="50000"/>
                </a:schemeClr>
              </a:solidFill>
            </a:rPr>
            <a:t>ما يتضمنه الإيمان بالكتب.</a:t>
          </a:r>
        </a:p>
      </dgm:t>
    </dgm:pt>
    <dgm:pt modelId="{D7D54583-FB56-4933-897F-D2D5B8E64BBB}" type="parTrans" cxnId="{97B4BB51-04DF-47F2-9D4A-67A668D1A28C}">
      <dgm:prSet/>
      <dgm:spPr/>
      <dgm:t>
        <a:bodyPr/>
        <a:lstStyle/>
        <a:p>
          <a:pPr rtl="1"/>
          <a:endParaRPr lang="ar-SA"/>
        </a:p>
      </dgm:t>
    </dgm:pt>
    <dgm:pt modelId="{E14ECB41-0FA3-4333-89DB-B522D161494D}" type="sibTrans" cxnId="{97B4BB51-04DF-47F2-9D4A-67A668D1A28C}">
      <dgm:prSet/>
      <dgm:spPr/>
      <dgm:t>
        <a:bodyPr/>
        <a:lstStyle/>
        <a:p>
          <a:pPr rtl="1"/>
          <a:endParaRPr lang="ar-SA"/>
        </a:p>
      </dgm:t>
    </dgm:pt>
    <dgm:pt modelId="{1FDE1544-561D-4A9C-9DF4-8F398C77429D}">
      <dgm:prSet phldrT="[نص]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1"/>
          <a:r>
            <a:rPr lang="ar-SA" b="1" dirty="0">
              <a:solidFill>
                <a:schemeClr val="accent5">
                  <a:lumMod val="50000"/>
                </a:schemeClr>
              </a:solidFill>
            </a:rPr>
            <a:t>الموقف من كُتب أهل الكتاب الموجودة في زماننا.</a:t>
          </a:r>
        </a:p>
      </dgm:t>
    </dgm:pt>
    <dgm:pt modelId="{256A6852-50C6-4783-AF83-E0C319CF124D}" type="parTrans" cxnId="{257E1F3D-29C2-4726-BB4B-5BD4E7A45D3D}">
      <dgm:prSet/>
      <dgm:spPr/>
      <dgm:t>
        <a:bodyPr/>
        <a:lstStyle/>
        <a:p>
          <a:pPr rtl="1"/>
          <a:endParaRPr lang="ar-SA"/>
        </a:p>
      </dgm:t>
    </dgm:pt>
    <dgm:pt modelId="{BE8BB325-7F12-491C-9EEF-5EC685F2D6F1}" type="sibTrans" cxnId="{257E1F3D-29C2-4726-BB4B-5BD4E7A45D3D}">
      <dgm:prSet/>
      <dgm:spPr/>
      <dgm:t>
        <a:bodyPr/>
        <a:lstStyle/>
        <a:p>
          <a:pPr rtl="1"/>
          <a:endParaRPr lang="ar-SA"/>
        </a:p>
      </dgm:t>
    </dgm:pt>
    <dgm:pt modelId="{5A13A669-C49F-447F-A277-1E56A038E9A3}" type="pres">
      <dgm:prSet presAssocID="{BD513A9A-9043-4363-8FF0-275C01B6BEAF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C6C0C56B-D1C8-4195-B4D5-A0E29A0894BA}" type="pres">
      <dgm:prSet presAssocID="{3DD1B9A3-125F-4CCF-9395-3F57F4145AE6}" presName="root1" presStyleCnt="0"/>
      <dgm:spPr/>
    </dgm:pt>
    <dgm:pt modelId="{19A9E922-1834-44F7-AE38-0FE170E8CAD8}" type="pres">
      <dgm:prSet presAssocID="{3DD1B9A3-125F-4CCF-9395-3F57F4145AE6}" presName="LevelOneTextNode" presStyleLbl="node0" presStyleIdx="0" presStyleCnt="1" custAng="16200000" custScaleX="184318" custScaleY="45925" custLinFactNeighborX="91390" custLinFactNeighborY="-244">
        <dgm:presLayoutVars>
          <dgm:chPref val="3"/>
        </dgm:presLayoutVars>
      </dgm:prSet>
      <dgm:spPr/>
    </dgm:pt>
    <dgm:pt modelId="{EB0F50DE-DED1-40B9-BBB7-B04C162EE8A0}" type="pres">
      <dgm:prSet presAssocID="{3DD1B9A3-125F-4CCF-9395-3F57F4145AE6}" presName="level2hierChild" presStyleCnt="0"/>
      <dgm:spPr/>
    </dgm:pt>
    <dgm:pt modelId="{C7E07006-13BD-40CE-9B06-1AB252A848D0}" type="pres">
      <dgm:prSet presAssocID="{8DE3965A-591D-4FC8-B848-3B9B0C7CD51B}" presName="conn2-1" presStyleLbl="parChTrans1D2" presStyleIdx="0" presStyleCnt="3"/>
      <dgm:spPr/>
    </dgm:pt>
    <dgm:pt modelId="{2F384740-AFEE-4E29-8047-F1517FA9003E}" type="pres">
      <dgm:prSet presAssocID="{8DE3965A-591D-4FC8-B848-3B9B0C7CD51B}" presName="connTx" presStyleLbl="parChTrans1D2" presStyleIdx="0" presStyleCnt="3"/>
      <dgm:spPr/>
    </dgm:pt>
    <dgm:pt modelId="{1E6CC06D-6251-4974-A94D-4DE52FCB0744}" type="pres">
      <dgm:prSet presAssocID="{4C7F1962-35D6-4751-9F7A-A3C073E6461F}" presName="root2" presStyleCnt="0"/>
      <dgm:spPr/>
    </dgm:pt>
    <dgm:pt modelId="{2CD2613A-F75C-484E-9B9E-9EF0C39B6D96}" type="pres">
      <dgm:prSet presAssocID="{4C7F1962-35D6-4751-9F7A-A3C073E6461F}" presName="LevelTwoTextNode" presStyleLbl="node2" presStyleIdx="0" presStyleCnt="3">
        <dgm:presLayoutVars>
          <dgm:chPref val="3"/>
        </dgm:presLayoutVars>
      </dgm:prSet>
      <dgm:spPr/>
    </dgm:pt>
    <dgm:pt modelId="{F97815FA-197E-492B-ACC7-3240F0508808}" type="pres">
      <dgm:prSet presAssocID="{4C7F1962-35D6-4751-9F7A-A3C073E6461F}" presName="level3hierChild" presStyleCnt="0"/>
      <dgm:spPr/>
    </dgm:pt>
    <dgm:pt modelId="{474B33B8-F5F1-459B-828E-09196FB8AF58}" type="pres">
      <dgm:prSet presAssocID="{D7D54583-FB56-4933-897F-D2D5B8E64BBB}" presName="conn2-1" presStyleLbl="parChTrans1D2" presStyleIdx="1" presStyleCnt="3"/>
      <dgm:spPr/>
    </dgm:pt>
    <dgm:pt modelId="{3787E1A8-1905-4ED2-8DA9-1750EF28CC8E}" type="pres">
      <dgm:prSet presAssocID="{D7D54583-FB56-4933-897F-D2D5B8E64BBB}" presName="connTx" presStyleLbl="parChTrans1D2" presStyleIdx="1" presStyleCnt="3"/>
      <dgm:spPr/>
    </dgm:pt>
    <dgm:pt modelId="{686A3EDD-5C4F-4FC9-9335-110E68096058}" type="pres">
      <dgm:prSet presAssocID="{63B32A9F-EB6F-474A-A722-F8E11755AB87}" presName="root2" presStyleCnt="0"/>
      <dgm:spPr/>
    </dgm:pt>
    <dgm:pt modelId="{57D19934-5F81-49A8-9003-7B260D86C713}" type="pres">
      <dgm:prSet presAssocID="{63B32A9F-EB6F-474A-A722-F8E11755AB87}" presName="LevelTwoTextNode" presStyleLbl="node2" presStyleIdx="1" presStyleCnt="3">
        <dgm:presLayoutVars>
          <dgm:chPref val="3"/>
        </dgm:presLayoutVars>
      </dgm:prSet>
      <dgm:spPr/>
    </dgm:pt>
    <dgm:pt modelId="{C2CF73AA-86D0-493C-906A-BBEE5A5112CE}" type="pres">
      <dgm:prSet presAssocID="{63B32A9F-EB6F-474A-A722-F8E11755AB87}" presName="level3hierChild" presStyleCnt="0"/>
      <dgm:spPr/>
    </dgm:pt>
    <dgm:pt modelId="{5B2BA4F7-FAE9-41A6-BB8E-07A95085056D}" type="pres">
      <dgm:prSet presAssocID="{256A6852-50C6-4783-AF83-E0C319CF124D}" presName="conn2-1" presStyleLbl="parChTrans1D2" presStyleIdx="2" presStyleCnt="3"/>
      <dgm:spPr/>
    </dgm:pt>
    <dgm:pt modelId="{F6392EEF-72CE-4B9E-898F-B4A618337435}" type="pres">
      <dgm:prSet presAssocID="{256A6852-50C6-4783-AF83-E0C319CF124D}" presName="connTx" presStyleLbl="parChTrans1D2" presStyleIdx="2" presStyleCnt="3"/>
      <dgm:spPr/>
    </dgm:pt>
    <dgm:pt modelId="{D2F32387-5FA9-4168-B321-C66992E4694B}" type="pres">
      <dgm:prSet presAssocID="{1FDE1544-561D-4A9C-9DF4-8F398C77429D}" presName="root2" presStyleCnt="0"/>
      <dgm:spPr/>
    </dgm:pt>
    <dgm:pt modelId="{AA4F897D-CC3B-422B-BE06-974E2EB4C702}" type="pres">
      <dgm:prSet presAssocID="{1FDE1544-561D-4A9C-9DF4-8F398C77429D}" presName="LevelTwoTextNode" presStyleLbl="node2" presStyleIdx="2" presStyleCnt="3">
        <dgm:presLayoutVars>
          <dgm:chPref val="3"/>
        </dgm:presLayoutVars>
      </dgm:prSet>
      <dgm:spPr/>
    </dgm:pt>
    <dgm:pt modelId="{63B62058-34D3-4E0C-A049-9F6544464141}" type="pres">
      <dgm:prSet presAssocID="{1FDE1544-561D-4A9C-9DF4-8F398C77429D}" presName="level3hierChild" presStyleCnt="0"/>
      <dgm:spPr/>
    </dgm:pt>
  </dgm:ptLst>
  <dgm:cxnLst>
    <dgm:cxn modelId="{4500D708-990F-48B6-B70F-085A3D18851F}" type="presOf" srcId="{BD513A9A-9043-4363-8FF0-275C01B6BEAF}" destId="{5A13A669-C49F-447F-A277-1E56A038E9A3}" srcOrd="0" destOrd="0" presId="urn:microsoft.com/office/officeart/2008/layout/HorizontalMultiLevelHierarchy"/>
    <dgm:cxn modelId="{48414F0A-268C-434B-8BED-971E4597AD1E}" type="presOf" srcId="{63B32A9F-EB6F-474A-A722-F8E11755AB87}" destId="{57D19934-5F81-49A8-9003-7B260D86C713}" srcOrd="0" destOrd="0" presId="urn:microsoft.com/office/officeart/2008/layout/HorizontalMultiLevelHierarchy"/>
    <dgm:cxn modelId="{C8E4BD1A-9493-4BFD-AFF4-56476FD1766A}" type="presOf" srcId="{8DE3965A-591D-4FC8-B848-3B9B0C7CD51B}" destId="{2F384740-AFEE-4E29-8047-F1517FA9003E}" srcOrd="1" destOrd="0" presId="urn:microsoft.com/office/officeart/2008/layout/HorizontalMultiLevelHierarchy"/>
    <dgm:cxn modelId="{3DCC662D-905D-4724-B709-488B40ED0CE4}" type="presOf" srcId="{4C7F1962-35D6-4751-9F7A-A3C073E6461F}" destId="{2CD2613A-F75C-484E-9B9E-9EF0C39B6D96}" srcOrd="0" destOrd="0" presId="urn:microsoft.com/office/officeart/2008/layout/HorizontalMultiLevelHierarchy"/>
    <dgm:cxn modelId="{AFB4CE2D-9084-4048-AE52-A355C25B6E6E}" type="presOf" srcId="{D7D54583-FB56-4933-897F-D2D5B8E64BBB}" destId="{3787E1A8-1905-4ED2-8DA9-1750EF28CC8E}" srcOrd="1" destOrd="0" presId="urn:microsoft.com/office/officeart/2008/layout/HorizontalMultiLevelHierarchy"/>
    <dgm:cxn modelId="{7DD73F3C-CE87-4651-B824-1203CC6F5724}" type="presOf" srcId="{256A6852-50C6-4783-AF83-E0C319CF124D}" destId="{5B2BA4F7-FAE9-41A6-BB8E-07A95085056D}" srcOrd="0" destOrd="0" presId="urn:microsoft.com/office/officeart/2008/layout/HorizontalMultiLevelHierarchy"/>
    <dgm:cxn modelId="{257E1F3D-29C2-4726-BB4B-5BD4E7A45D3D}" srcId="{3DD1B9A3-125F-4CCF-9395-3F57F4145AE6}" destId="{1FDE1544-561D-4A9C-9DF4-8F398C77429D}" srcOrd="2" destOrd="0" parTransId="{256A6852-50C6-4783-AF83-E0C319CF124D}" sibTransId="{BE8BB325-7F12-491C-9EEF-5EC685F2D6F1}"/>
    <dgm:cxn modelId="{036D785B-936C-40D4-AB44-74D8830D0CC9}" srcId="{BD513A9A-9043-4363-8FF0-275C01B6BEAF}" destId="{3DD1B9A3-125F-4CCF-9395-3F57F4145AE6}" srcOrd="0" destOrd="0" parTransId="{4CEB7C0E-D63C-48C9-ADEA-5AB53FF9B294}" sibTransId="{852BFE64-7EDC-482D-BBFE-2A1CA9746369}"/>
    <dgm:cxn modelId="{97B4BB51-04DF-47F2-9D4A-67A668D1A28C}" srcId="{3DD1B9A3-125F-4CCF-9395-3F57F4145AE6}" destId="{63B32A9F-EB6F-474A-A722-F8E11755AB87}" srcOrd="1" destOrd="0" parTransId="{D7D54583-FB56-4933-897F-D2D5B8E64BBB}" sibTransId="{E14ECB41-0FA3-4333-89DB-B522D161494D}"/>
    <dgm:cxn modelId="{62EFAF77-6767-4731-B175-07A055A58382}" type="presOf" srcId="{1FDE1544-561D-4A9C-9DF4-8F398C77429D}" destId="{AA4F897D-CC3B-422B-BE06-974E2EB4C702}" srcOrd="0" destOrd="0" presId="urn:microsoft.com/office/officeart/2008/layout/HorizontalMultiLevelHierarchy"/>
    <dgm:cxn modelId="{E85DFF78-A1A0-4B21-807F-278EF77A2343}" srcId="{3DD1B9A3-125F-4CCF-9395-3F57F4145AE6}" destId="{4C7F1962-35D6-4751-9F7A-A3C073E6461F}" srcOrd="0" destOrd="0" parTransId="{8DE3965A-591D-4FC8-B848-3B9B0C7CD51B}" sibTransId="{2330BDDE-D588-4319-B5C8-21FB66751AE3}"/>
    <dgm:cxn modelId="{12FCBB81-3F9A-406F-B5FB-0046D8EDC3C3}" type="presOf" srcId="{D7D54583-FB56-4933-897F-D2D5B8E64BBB}" destId="{474B33B8-F5F1-459B-828E-09196FB8AF58}" srcOrd="0" destOrd="0" presId="urn:microsoft.com/office/officeart/2008/layout/HorizontalMultiLevelHierarchy"/>
    <dgm:cxn modelId="{2D423B8F-87AF-4DB8-9EC0-674DE0FB7989}" type="presOf" srcId="{256A6852-50C6-4783-AF83-E0C319CF124D}" destId="{F6392EEF-72CE-4B9E-898F-B4A618337435}" srcOrd="1" destOrd="0" presId="urn:microsoft.com/office/officeart/2008/layout/HorizontalMultiLevelHierarchy"/>
    <dgm:cxn modelId="{680BE2C0-547A-4CD3-B48B-978C576F72EA}" type="presOf" srcId="{8DE3965A-591D-4FC8-B848-3B9B0C7CD51B}" destId="{C7E07006-13BD-40CE-9B06-1AB252A848D0}" srcOrd="0" destOrd="0" presId="urn:microsoft.com/office/officeart/2008/layout/HorizontalMultiLevelHierarchy"/>
    <dgm:cxn modelId="{9EAEF8C2-7EF8-4A30-820E-23F1621B4CCC}" type="presOf" srcId="{3DD1B9A3-125F-4CCF-9395-3F57F4145AE6}" destId="{19A9E922-1834-44F7-AE38-0FE170E8CAD8}" srcOrd="0" destOrd="0" presId="urn:microsoft.com/office/officeart/2008/layout/HorizontalMultiLevelHierarchy"/>
    <dgm:cxn modelId="{FB0FFABA-091A-4F63-96BE-E69CA4783F5D}" type="presParOf" srcId="{5A13A669-C49F-447F-A277-1E56A038E9A3}" destId="{C6C0C56B-D1C8-4195-B4D5-A0E29A0894BA}" srcOrd="0" destOrd="0" presId="urn:microsoft.com/office/officeart/2008/layout/HorizontalMultiLevelHierarchy"/>
    <dgm:cxn modelId="{07E5870A-94AC-4688-A89B-1D2B2D8AB199}" type="presParOf" srcId="{C6C0C56B-D1C8-4195-B4D5-A0E29A0894BA}" destId="{19A9E922-1834-44F7-AE38-0FE170E8CAD8}" srcOrd="0" destOrd="0" presId="urn:microsoft.com/office/officeart/2008/layout/HorizontalMultiLevelHierarchy"/>
    <dgm:cxn modelId="{9B4022D1-40B1-4AD8-AFC6-81F5E40FAC96}" type="presParOf" srcId="{C6C0C56B-D1C8-4195-B4D5-A0E29A0894BA}" destId="{EB0F50DE-DED1-40B9-BBB7-B04C162EE8A0}" srcOrd="1" destOrd="0" presId="urn:microsoft.com/office/officeart/2008/layout/HorizontalMultiLevelHierarchy"/>
    <dgm:cxn modelId="{05BE6EEB-2E30-4BFB-9F70-794C1EB36F20}" type="presParOf" srcId="{EB0F50DE-DED1-40B9-BBB7-B04C162EE8A0}" destId="{C7E07006-13BD-40CE-9B06-1AB252A848D0}" srcOrd="0" destOrd="0" presId="urn:microsoft.com/office/officeart/2008/layout/HorizontalMultiLevelHierarchy"/>
    <dgm:cxn modelId="{4D00D500-B725-41FA-BB85-186EADA1A337}" type="presParOf" srcId="{C7E07006-13BD-40CE-9B06-1AB252A848D0}" destId="{2F384740-AFEE-4E29-8047-F1517FA9003E}" srcOrd="0" destOrd="0" presId="urn:microsoft.com/office/officeart/2008/layout/HorizontalMultiLevelHierarchy"/>
    <dgm:cxn modelId="{7F773BF8-F4C0-4038-98D2-426D4120D100}" type="presParOf" srcId="{EB0F50DE-DED1-40B9-BBB7-B04C162EE8A0}" destId="{1E6CC06D-6251-4974-A94D-4DE52FCB0744}" srcOrd="1" destOrd="0" presId="urn:microsoft.com/office/officeart/2008/layout/HorizontalMultiLevelHierarchy"/>
    <dgm:cxn modelId="{C72CC099-D937-446E-8E4C-12DEC4975873}" type="presParOf" srcId="{1E6CC06D-6251-4974-A94D-4DE52FCB0744}" destId="{2CD2613A-F75C-484E-9B9E-9EF0C39B6D96}" srcOrd="0" destOrd="0" presId="urn:microsoft.com/office/officeart/2008/layout/HorizontalMultiLevelHierarchy"/>
    <dgm:cxn modelId="{8CC2BB4A-3C9E-47E8-B612-A5F0801A896D}" type="presParOf" srcId="{1E6CC06D-6251-4974-A94D-4DE52FCB0744}" destId="{F97815FA-197E-492B-ACC7-3240F0508808}" srcOrd="1" destOrd="0" presId="urn:microsoft.com/office/officeart/2008/layout/HorizontalMultiLevelHierarchy"/>
    <dgm:cxn modelId="{4B42DC04-FB6E-41C2-BBEB-7F205BB15A70}" type="presParOf" srcId="{EB0F50DE-DED1-40B9-BBB7-B04C162EE8A0}" destId="{474B33B8-F5F1-459B-828E-09196FB8AF58}" srcOrd="2" destOrd="0" presId="urn:microsoft.com/office/officeart/2008/layout/HorizontalMultiLevelHierarchy"/>
    <dgm:cxn modelId="{CE322C32-DB6A-4E1A-BE98-F2F0132215E2}" type="presParOf" srcId="{474B33B8-F5F1-459B-828E-09196FB8AF58}" destId="{3787E1A8-1905-4ED2-8DA9-1750EF28CC8E}" srcOrd="0" destOrd="0" presId="urn:microsoft.com/office/officeart/2008/layout/HorizontalMultiLevelHierarchy"/>
    <dgm:cxn modelId="{4FD7CF53-9F42-46EE-9834-B5D2E9F708A4}" type="presParOf" srcId="{EB0F50DE-DED1-40B9-BBB7-B04C162EE8A0}" destId="{686A3EDD-5C4F-4FC9-9335-110E68096058}" srcOrd="3" destOrd="0" presId="urn:microsoft.com/office/officeart/2008/layout/HorizontalMultiLevelHierarchy"/>
    <dgm:cxn modelId="{566B1EDC-2A16-4073-A894-14BF03BC9CBC}" type="presParOf" srcId="{686A3EDD-5C4F-4FC9-9335-110E68096058}" destId="{57D19934-5F81-49A8-9003-7B260D86C713}" srcOrd="0" destOrd="0" presId="urn:microsoft.com/office/officeart/2008/layout/HorizontalMultiLevelHierarchy"/>
    <dgm:cxn modelId="{20D006B1-3540-4904-BC7F-66CFD2F0D631}" type="presParOf" srcId="{686A3EDD-5C4F-4FC9-9335-110E68096058}" destId="{C2CF73AA-86D0-493C-906A-BBEE5A5112CE}" srcOrd="1" destOrd="0" presId="urn:microsoft.com/office/officeart/2008/layout/HorizontalMultiLevelHierarchy"/>
    <dgm:cxn modelId="{3967AE84-5D14-4E30-AEA9-D94371FEECEC}" type="presParOf" srcId="{EB0F50DE-DED1-40B9-BBB7-B04C162EE8A0}" destId="{5B2BA4F7-FAE9-41A6-BB8E-07A95085056D}" srcOrd="4" destOrd="0" presId="urn:microsoft.com/office/officeart/2008/layout/HorizontalMultiLevelHierarchy"/>
    <dgm:cxn modelId="{0D18D380-1FFC-4413-9BE3-4AAD4B1CEE94}" type="presParOf" srcId="{5B2BA4F7-FAE9-41A6-BB8E-07A95085056D}" destId="{F6392EEF-72CE-4B9E-898F-B4A618337435}" srcOrd="0" destOrd="0" presId="urn:microsoft.com/office/officeart/2008/layout/HorizontalMultiLevelHierarchy"/>
    <dgm:cxn modelId="{DCCC892E-256D-4D9E-A506-9F477B243ED1}" type="presParOf" srcId="{EB0F50DE-DED1-40B9-BBB7-B04C162EE8A0}" destId="{D2F32387-5FA9-4168-B321-C66992E4694B}" srcOrd="5" destOrd="0" presId="urn:microsoft.com/office/officeart/2008/layout/HorizontalMultiLevelHierarchy"/>
    <dgm:cxn modelId="{966F0D66-F690-494C-BDA1-9E95EA58379C}" type="presParOf" srcId="{D2F32387-5FA9-4168-B321-C66992E4694B}" destId="{AA4F897D-CC3B-422B-BE06-974E2EB4C702}" srcOrd="0" destOrd="0" presId="urn:microsoft.com/office/officeart/2008/layout/HorizontalMultiLevelHierarchy"/>
    <dgm:cxn modelId="{D9F119DC-FE8D-4893-8A5E-DD145A7E3520}" type="presParOf" srcId="{D2F32387-5FA9-4168-B321-C66992E4694B}" destId="{63B62058-34D3-4E0C-A049-9F6544464141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684015-1674-4272-8CD5-BB915614357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C0DECC5D-1AB1-438E-824A-2A323E12164F}">
      <dgm:prSet phldrT="[نص]" custT="1"/>
      <dgm:spPr/>
      <dgm:t>
        <a:bodyPr/>
        <a:lstStyle/>
        <a:p>
          <a:pPr rtl="1"/>
          <a:r>
            <a:rPr lang="ar-SA" sz="2800" b="1" dirty="0"/>
            <a:t>الزبور</a:t>
          </a:r>
        </a:p>
      </dgm:t>
    </dgm:pt>
    <dgm:pt modelId="{7259FA9C-16F0-4D17-B88C-886646E27231}" type="parTrans" cxnId="{4E876F05-3A30-4CF1-9098-C05CCF2D1B5E}">
      <dgm:prSet/>
      <dgm:spPr/>
      <dgm:t>
        <a:bodyPr/>
        <a:lstStyle/>
        <a:p>
          <a:pPr rtl="1"/>
          <a:endParaRPr lang="ar-SA" sz="2800" b="1"/>
        </a:p>
      </dgm:t>
    </dgm:pt>
    <dgm:pt modelId="{E3EECB48-124B-408D-8B40-F9F8FB4D0D68}" type="sibTrans" cxnId="{4E876F05-3A30-4CF1-9098-C05CCF2D1B5E}">
      <dgm:prSet/>
      <dgm:spPr/>
      <dgm:t>
        <a:bodyPr/>
        <a:lstStyle/>
        <a:p>
          <a:pPr rtl="1"/>
          <a:endParaRPr lang="ar-SA" sz="2800" b="1"/>
        </a:p>
      </dgm:t>
    </dgm:pt>
    <dgm:pt modelId="{A4BEF9E8-93FC-461B-AC1D-E24EB5BFCCC7}">
      <dgm:prSet custT="1"/>
      <dgm:spPr/>
      <dgm:t>
        <a:bodyPr/>
        <a:lstStyle/>
        <a:p>
          <a:pPr rtl="1"/>
          <a:r>
            <a:rPr lang="ar-SA" sz="2800" b="1" dirty="0"/>
            <a:t>الإنجيل</a:t>
          </a:r>
        </a:p>
      </dgm:t>
    </dgm:pt>
    <dgm:pt modelId="{02B7EA34-2E20-472F-8804-33717356E7BE}" type="parTrans" cxnId="{4E45F69F-548E-4710-8E34-D61AF1DD5360}">
      <dgm:prSet/>
      <dgm:spPr/>
      <dgm:t>
        <a:bodyPr/>
        <a:lstStyle/>
        <a:p>
          <a:pPr rtl="1"/>
          <a:endParaRPr lang="ar-SA" sz="2800" b="1"/>
        </a:p>
      </dgm:t>
    </dgm:pt>
    <dgm:pt modelId="{A30F2D26-95EE-46A1-8D00-C500EDAB8910}" type="sibTrans" cxnId="{4E45F69F-548E-4710-8E34-D61AF1DD5360}">
      <dgm:prSet/>
      <dgm:spPr/>
      <dgm:t>
        <a:bodyPr/>
        <a:lstStyle/>
        <a:p>
          <a:pPr rtl="1"/>
          <a:endParaRPr lang="ar-SA" sz="2800" b="1"/>
        </a:p>
      </dgm:t>
    </dgm:pt>
    <dgm:pt modelId="{B4D850AB-AE25-40D6-B053-287F92E6B9EA}">
      <dgm:prSet custT="1"/>
      <dgm:spPr/>
      <dgm:t>
        <a:bodyPr/>
        <a:lstStyle/>
        <a:p>
          <a:pPr rtl="1"/>
          <a:r>
            <a:rPr lang="ar-SA" sz="2400" b="1" dirty="0"/>
            <a:t>الصحف</a:t>
          </a:r>
        </a:p>
      </dgm:t>
    </dgm:pt>
    <dgm:pt modelId="{4F6E7E78-FEC1-4C37-A820-A248A7B8C828}" type="parTrans" cxnId="{EA6F7A3B-8C2C-4322-9814-189F89385EE2}">
      <dgm:prSet/>
      <dgm:spPr/>
      <dgm:t>
        <a:bodyPr/>
        <a:lstStyle/>
        <a:p>
          <a:pPr rtl="1"/>
          <a:endParaRPr lang="ar-SA" sz="2800" b="1"/>
        </a:p>
      </dgm:t>
    </dgm:pt>
    <dgm:pt modelId="{5AF778BA-8DF0-4E9F-9623-27E985AB81AE}" type="sibTrans" cxnId="{EA6F7A3B-8C2C-4322-9814-189F89385EE2}">
      <dgm:prSet/>
      <dgm:spPr/>
      <dgm:t>
        <a:bodyPr/>
        <a:lstStyle/>
        <a:p>
          <a:pPr rtl="1"/>
          <a:endParaRPr lang="ar-SA" sz="2800" b="1"/>
        </a:p>
      </dgm:t>
    </dgm:pt>
    <dgm:pt modelId="{7A7D31C8-17FF-43C3-BB02-A16F9F0B7DA8}">
      <dgm:prSet custT="1"/>
      <dgm:spPr/>
      <dgm:t>
        <a:bodyPr/>
        <a:lstStyle/>
        <a:p>
          <a:pPr rtl="1"/>
          <a:r>
            <a:rPr lang="ar-SA" sz="3200" b="1" dirty="0"/>
            <a:t>التوراة</a:t>
          </a:r>
        </a:p>
      </dgm:t>
    </dgm:pt>
    <dgm:pt modelId="{80C72CAF-0311-4CCE-B4B3-0F600B21378F}" type="parTrans" cxnId="{2F0E84BF-430B-407D-B035-A331543759CF}">
      <dgm:prSet/>
      <dgm:spPr/>
      <dgm:t>
        <a:bodyPr/>
        <a:lstStyle/>
        <a:p>
          <a:pPr rtl="1"/>
          <a:endParaRPr lang="ar-SA" sz="2800" b="1"/>
        </a:p>
      </dgm:t>
    </dgm:pt>
    <dgm:pt modelId="{FE38DFAC-675B-42CC-B778-FE0DE83F011C}" type="sibTrans" cxnId="{2F0E84BF-430B-407D-B035-A331543759CF}">
      <dgm:prSet/>
      <dgm:spPr/>
      <dgm:t>
        <a:bodyPr/>
        <a:lstStyle/>
        <a:p>
          <a:pPr rtl="1"/>
          <a:endParaRPr lang="ar-SA" sz="2800" b="1"/>
        </a:p>
      </dgm:t>
    </dgm:pt>
    <dgm:pt modelId="{48FBC81E-D8A4-4F06-8798-DC9FCC22EDAA}">
      <dgm:prSet phldrT="[نص]" custT="1"/>
      <dgm:spPr/>
      <dgm:t>
        <a:bodyPr/>
        <a:lstStyle/>
        <a:p>
          <a:pPr rtl="1"/>
          <a:r>
            <a:rPr lang="ar-SA" sz="3200" b="1" dirty="0"/>
            <a:t>القرآن الكريم</a:t>
          </a:r>
        </a:p>
      </dgm:t>
    </dgm:pt>
    <dgm:pt modelId="{41BEC972-2964-42B2-AFF4-F3C158148E8E}" type="sibTrans" cxnId="{BB7A751C-A4EF-42EE-8801-C53C4A06A0A9}">
      <dgm:prSet/>
      <dgm:spPr/>
      <dgm:t>
        <a:bodyPr/>
        <a:lstStyle/>
        <a:p>
          <a:pPr rtl="1"/>
          <a:endParaRPr lang="ar-SA" sz="2800" b="1"/>
        </a:p>
      </dgm:t>
    </dgm:pt>
    <dgm:pt modelId="{A058516D-F5D7-427F-8D5F-02ECAC527805}" type="parTrans" cxnId="{BB7A751C-A4EF-42EE-8801-C53C4A06A0A9}">
      <dgm:prSet/>
      <dgm:spPr/>
      <dgm:t>
        <a:bodyPr/>
        <a:lstStyle/>
        <a:p>
          <a:pPr rtl="1"/>
          <a:endParaRPr lang="ar-SA" sz="2800" b="1"/>
        </a:p>
      </dgm:t>
    </dgm:pt>
    <dgm:pt modelId="{9340331E-ED4C-4C26-9BA1-C3CA97B4A496}" type="pres">
      <dgm:prSet presAssocID="{A9684015-1674-4272-8CD5-BB915614357A}" presName="Name0" presStyleCnt="0">
        <dgm:presLayoutVars>
          <dgm:chMax val="1"/>
          <dgm:chPref val="1"/>
        </dgm:presLayoutVars>
      </dgm:prSet>
      <dgm:spPr/>
    </dgm:pt>
    <dgm:pt modelId="{C7DF6008-78F1-4922-AB50-4491EFC89B07}" type="pres">
      <dgm:prSet presAssocID="{48FBC81E-D8A4-4F06-8798-DC9FCC22EDAA}" presName="Parent" presStyleLbl="node0" presStyleIdx="0" presStyleCnt="1" custScaleX="78962" custScaleY="81591" custLinFactNeighborX="-10784" custLinFactNeighborY="-15902">
        <dgm:presLayoutVars>
          <dgm:chMax val="5"/>
          <dgm:chPref val="5"/>
        </dgm:presLayoutVars>
      </dgm:prSet>
      <dgm:spPr/>
    </dgm:pt>
    <dgm:pt modelId="{18E1EFE6-2A7C-4503-B3F0-E349D3431E2B}" type="pres">
      <dgm:prSet presAssocID="{48FBC81E-D8A4-4F06-8798-DC9FCC22EDAA}" presName="Accent1" presStyleLbl="node1" presStyleIdx="0" presStyleCnt="17"/>
      <dgm:spPr/>
    </dgm:pt>
    <dgm:pt modelId="{45A36373-4731-49B0-AB78-41761B874A58}" type="pres">
      <dgm:prSet presAssocID="{48FBC81E-D8A4-4F06-8798-DC9FCC22EDAA}" presName="Accent2" presStyleLbl="node1" presStyleIdx="1" presStyleCnt="17"/>
      <dgm:spPr/>
    </dgm:pt>
    <dgm:pt modelId="{E63BCA2E-3E8E-4607-A698-C7E51ABAFB95}" type="pres">
      <dgm:prSet presAssocID="{48FBC81E-D8A4-4F06-8798-DC9FCC22EDAA}" presName="Accent3" presStyleLbl="node1" presStyleIdx="2" presStyleCnt="17"/>
      <dgm:spPr/>
    </dgm:pt>
    <dgm:pt modelId="{93E228AE-530C-423E-82AD-A8B40AC2ED92}" type="pres">
      <dgm:prSet presAssocID="{48FBC81E-D8A4-4F06-8798-DC9FCC22EDAA}" presName="Accent4" presStyleLbl="node1" presStyleIdx="3" presStyleCnt="17"/>
      <dgm:spPr/>
    </dgm:pt>
    <dgm:pt modelId="{C077DF00-D44A-450A-BDFD-EC8A18386EC8}" type="pres">
      <dgm:prSet presAssocID="{48FBC81E-D8A4-4F06-8798-DC9FCC22EDAA}" presName="Accent5" presStyleLbl="node1" presStyleIdx="4" presStyleCnt="17"/>
      <dgm:spPr/>
    </dgm:pt>
    <dgm:pt modelId="{3F971E44-EA1D-49AD-BED5-3F3221A9DAA3}" type="pres">
      <dgm:prSet presAssocID="{48FBC81E-D8A4-4F06-8798-DC9FCC22EDAA}" presName="Accent6" presStyleLbl="node1" presStyleIdx="5" presStyleCnt="17"/>
      <dgm:spPr/>
    </dgm:pt>
    <dgm:pt modelId="{0D3F32B9-F341-49C0-B28E-6ED381AB6F98}" type="pres">
      <dgm:prSet presAssocID="{C0DECC5D-1AB1-438E-824A-2A323E12164F}" presName="Child1" presStyleLbl="node1" presStyleIdx="6" presStyleCnt="17" custScaleX="108668" custScaleY="107451">
        <dgm:presLayoutVars>
          <dgm:chMax val="0"/>
          <dgm:chPref val="0"/>
        </dgm:presLayoutVars>
      </dgm:prSet>
      <dgm:spPr/>
    </dgm:pt>
    <dgm:pt modelId="{2F9ECAFF-24C2-4159-8D18-0388A021C471}" type="pres">
      <dgm:prSet presAssocID="{C0DECC5D-1AB1-438E-824A-2A323E12164F}" presName="Accent7" presStyleCnt="0"/>
      <dgm:spPr/>
    </dgm:pt>
    <dgm:pt modelId="{39ECF525-FC22-4458-9838-FE79DADFB926}" type="pres">
      <dgm:prSet presAssocID="{C0DECC5D-1AB1-438E-824A-2A323E12164F}" presName="AccentHold1" presStyleLbl="node1" presStyleIdx="7" presStyleCnt="17"/>
      <dgm:spPr/>
    </dgm:pt>
    <dgm:pt modelId="{FD54195E-57BF-4C4E-9AEC-FDF01C883E83}" type="pres">
      <dgm:prSet presAssocID="{C0DECC5D-1AB1-438E-824A-2A323E12164F}" presName="Accent8" presStyleCnt="0"/>
      <dgm:spPr/>
    </dgm:pt>
    <dgm:pt modelId="{DDA47161-1518-4B71-870A-4D9ECE40CDDB}" type="pres">
      <dgm:prSet presAssocID="{C0DECC5D-1AB1-438E-824A-2A323E12164F}" presName="AccentHold2" presStyleLbl="node1" presStyleIdx="8" presStyleCnt="17"/>
      <dgm:spPr/>
    </dgm:pt>
    <dgm:pt modelId="{457199E1-63B9-4702-A1FA-C03F9E069020}" type="pres">
      <dgm:prSet presAssocID="{A4BEF9E8-93FC-461B-AC1D-E24EB5BFCCC7}" presName="Child2" presStyleLbl="node1" presStyleIdx="9" presStyleCnt="17" custScaleX="115932" custScaleY="121317">
        <dgm:presLayoutVars>
          <dgm:chMax val="0"/>
          <dgm:chPref val="0"/>
        </dgm:presLayoutVars>
      </dgm:prSet>
      <dgm:spPr/>
    </dgm:pt>
    <dgm:pt modelId="{09FC1D26-FA53-4848-A7E1-5305A740B3A9}" type="pres">
      <dgm:prSet presAssocID="{A4BEF9E8-93FC-461B-AC1D-E24EB5BFCCC7}" presName="Accent9" presStyleCnt="0"/>
      <dgm:spPr/>
    </dgm:pt>
    <dgm:pt modelId="{46B1DAE7-1A4D-4898-A8F2-CD927100CE86}" type="pres">
      <dgm:prSet presAssocID="{A4BEF9E8-93FC-461B-AC1D-E24EB5BFCCC7}" presName="AccentHold1" presStyleLbl="node1" presStyleIdx="10" presStyleCnt="17"/>
      <dgm:spPr/>
    </dgm:pt>
    <dgm:pt modelId="{847FE758-2C84-4E40-A5FC-600A827F5C1C}" type="pres">
      <dgm:prSet presAssocID="{A4BEF9E8-93FC-461B-AC1D-E24EB5BFCCC7}" presName="Accent10" presStyleCnt="0"/>
      <dgm:spPr/>
    </dgm:pt>
    <dgm:pt modelId="{A1DF921D-8FC8-478E-AE03-00ACE0F2EDA6}" type="pres">
      <dgm:prSet presAssocID="{A4BEF9E8-93FC-461B-AC1D-E24EB5BFCCC7}" presName="AccentHold2" presStyleLbl="node1" presStyleIdx="11" presStyleCnt="17"/>
      <dgm:spPr/>
    </dgm:pt>
    <dgm:pt modelId="{A9CA3E76-64EE-4287-8948-6E16F7C097BD}" type="pres">
      <dgm:prSet presAssocID="{A4BEF9E8-93FC-461B-AC1D-E24EB5BFCCC7}" presName="Accent11" presStyleCnt="0"/>
      <dgm:spPr/>
    </dgm:pt>
    <dgm:pt modelId="{76405E3B-265B-4229-B9C3-3F19941C46EC}" type="pres">
      <dgm:prSet presAssocID="{A4BEF9E8-93FC-461B-AC1D-E24EB5BFCCC7}" presName="AccentHold3" presStyleLbl="node1" presStyleIdx="12" presStyleCnt="17"/>
      <dgm:spPr/>
    </dgm:pt>
    <dgm:pt modelId="{14DAF981-F92D-4198-A33A-CC3A6932097D}" type="pres">
      <dgm:prSet presAssocID="{B4D850AB-AE25-40D6-B053-287F92E6B9EA}" presName="Child3" presStyleLbl="node1" presStyleIdx="13" presStyleCnt="17" custScaleX="109123" custScaleY="103562" custLinFactX="-26706" custLinFactNeighborX="-100000" custLinFactNeighborY="-26281">
        <dgm:presLayoutVars>
          <dgm:chMax val="0"/>
          <dgm:chPref val="0"/>
        </dgm:presLayoutVars>
      </dgm:prSet>
      <dgm:spPr/>
    </dgm:pt>
    <dgm:pt modelId="{20B66AC1-2A57-47C6-B9A9-0850D3A5DC68}" type="pres">
      <dgm:prSet presAssocID="{B4D850AB-AE25-40D6-B053-287F92E6B9EA}" presName="Accent12" presStyleCnt="0"/>
      <dgm:spPr/>
    </dgm:pt>
    <dgm:pt modelId="{956232E6-668B-47F1-9EC6-6581F553E6CC}" type="pres">
      <dgm:prSet presAssocID="{B4D850AB-AE25-40D6-B053-287F92E6B9EA}" presName="AccentHold1" presStyleLbl="node1" presStyleIdx="14" presStyleCnt="17"/>
      <dgm:spPr/>
    </dgm:pt>
    <dgm:pt modelId="{1981E86D-EF1D-4151-A3E0-8931C9FE40CA}" type="pres">
      <dgm:prSet presAssocID="{7A7D31C8-17FF-43C3-BB02-A16F9F0B7DA8}" presName="Child4" presStyleLbl="node1" presStyleIdx="15" presStyleCnt="17" custScaleX="127114" custScaleY="117284" custLinFactNeighborX="-35001" custLinFactNeighborY="-40436">
        <dgm:presLayoutVars>
          <dgm:chMax val="0"/>
          <dgm:chPref val="0"/>
        </dgm:presLayoutVars>
      </dgm:prSet>
      <dgm:spPr/>
    </dgm:pt>
    <dgm:pt modelId="{02A55548-0278-46D2-A4CD-03AA930CDE0B}" type="pres">
      <dgm:prSet presAssocID="{7A7D31C8-17FF-43C3-BB02-A16F9F0B7DA8}" presName="Accent13" presStyleCnt="0"/>
      <dgm:spPr/>
    </dgm:pt>
    <dgm:pt modelId="{CD71C7C2-0FBA-45FF-BBF6-8CA3F3C627BE}" type="pres">
      <dgm:prSet presAssocID="{7A7D31C8-17FF-43C3-BB02-A16F9F0B7DA8}" presName="AccentHold1" presStyleLbl="node1" presStyleIdx="16" presStyleCnt="17"/>
      <dgm:spPr/>
    </dgm:pt>
  </dgm:ptLst>
  <dgm:cxnLst>
    <dgm:cxn modelId="{A3F92304-A088-48D4-83FB-B840195AF8A6}" type="presOf" srcId="{7A7D31C8-17FF-43C3-BB02-A16F9F0B7DA8}" destId="{1981E86D-EF1D-4151-A3E0-8931C9FE40CA}" srcOrd="0" destOrd="0" presId="urn:microsoft.com/office/officeart/2009/3/layout/CircleRelationship"/>
    <dgm:cxn modelId="{4E876F05-3A30-4CF1-9098-C05CCF2D1B5E}" srcId="{48FBC81E-D8A4-4F06-8798-DC9FCC22EDAA}" destId="{C0DECC5D-1AB1-438E-824A-2A323E12164F}" srcOrd="0" destOrd="0" parTransId="{7259FA9C-16F0-4D17-B88C-886646E27231}" sibTransId="{E3EECB48-124B-408D-8B40-F9F8FB4D0D68}"/>
    <dgm:cxn modelId="{BB7A751C-A4EF-42EE-8801-C53C4A06A0A9}" srcId="{A9684015-1674-4272-8CD5-BB915614357A}" destId="{48FBC81E-D8A4-4F06-8798-DC9FCC22EDAA}" srcOrd="0" destOrd="0" parTransId="{A058516D-F5D7-427F-8D5F-02ECAC527805}" sibTransId="{41BEC972-2964-42B2-AFF4-F3C158148E8E}"/>
    <dgm:cxn modelId="{D41FDE23-FCFC-4478-A927-E9FC713C4E42}" type="presOf" srcId="{C0DECC5D-1AB1-438E-824A-2A323E12164F}" destId="{0D3F32B9-F341-49C0-B28E-6ED381AB6F98}" srcOrd="0" destOrd="0" presId="urn:microsoft.com/office/officeart/2009/3/layout/CircleRelationship"/>
    <dgm:cxn modelId="{BCDE932D-D98F-4659-BC58-0CA1772DC9A4}" type="presOf" srcId="{48FBC81E-D8A4-4F06-8798-DC9FCC22EDAA}" destId="{C7DF6008-78F1-4922-AB50-4491EFC89B07}" srcOrd="0" destOrd="0" presId="urn:microsoft.com/office/officeart/2009/3/layout/CircleRelationship"/>
    <dgm:cxn modelId="{EA6F7A3B-8C2C-4322-9814-189F89385EE2}" srcId="{48FBC81E-D8A4-4F06-8798-DC9FCC22EDAA}" destId="{B4D850AB-AE25-40D6-B053-287F92E6B9EA}" srcOrd="2" destOrd="0" parTransId="{4F6E7E78-FEC1-4C37-A820-A248A7B8C828}" sibTransId="{5AF778BA-8DF0-4E9F-9623-27E985AB81AE}"/>
    <dgm:cxn modelId="{94A07B62-4D5E-4EA4-98B4-032A16E471F8}" type="presOf" srcId="{A4BEF9E8-93FC-461B-AC1D-E24EB5BFCCC7}" destId="{457199E1-63B9-4702-A1FA-C03F9E069020}" srcOrd="0" destOrd="0" presId="urn:microsoft.com/office/officeart/2009/3/layout/CircleRelationship"/>
    <dgm:cxn modelId="{D340176A-8A76-4492-827A-8E31B9AF63E7}" type="presOf" srcId="{A9684015-1674-4272-8CD5-BB915614357A}" destId="{9340331E-ED4C-4C26-9BA1-C3CA97B4A496}" srcOrd="0" destOrd="0" presId="urn:microsoft.com/office/officeart/2009/3/layout/CircleRelationship"/>
    <dgm:cxn modelId="{8A555C6D-B6FB-4932-8B1D-20E55135B14F}" type="presOf" srcId="{B4D850AB-AE25-40D6-B053-287F92E6B9EA}" destId="{14DAF981-F92D-4198-A33A-CC3A6932097D}" srcOrd="0" destOrd="0" presId="urn:microsoft.com/office/officeart/2009/3/layout/CircleRelationship"/>
    <dgm:cxn modelId="{4E45F69F-548E-4710-8E34-D61AF1DD5360}" srcId="{48FBC81E-D8A4-4F06-8798-DC9FCC22EDAA}" destId="{A4BEF9E8-93FC-461B-AC1D-E24EB5BFCCC7}" srcOrd="1" destOrd="0" parTransId="{02B7EA34-2E20-472F-8804-33717356E7BE}" sibTransId="{A30F2D26-95EE-46A1-8D00-C500EDAB8910}"/>
    <dgm:cxn modelId="{2F0E84BF-430B-407D-B035-A331543759CF}" srcId="{48FBC81E-D8A4-4F06-8798-DC9FCC22EDAA}" destId="{7A7D31C8-17FF-43C3-BB02-A16F9F0B7DA8}" srcOrd="3" destOrd="0" parTransId="{80C72CAF-0311-4CCE-B4B3-0F600B21378F}" sibTransId="{FE38DFAC-675B-42CC-B778-FE0DE83F011C}"/>
    <dgm:cxn modelId="{E2AA3DF6-A67A-4376-85CA-8C75149F7F4D}" type="presParOf" srcId="{9340331E-ED4C-4C26-9BA1-C3CA97B4A496}" destId="{C7DF6008-78F1-4922-AB50-4491EFC89B07}" srcOrd="0" destOrd="0" presId="urn:microsoft.com/office/officeart/2009/3/layout/CircleRelationship"/>
    <dgm:cxn modelId="{B15B41B1-B01E-43AE-BC4B-FF1A11B31AC6}" type="presParOf" srcId="{9340331E-ED4C-4C26-9BA1-C3CA97B4A496}" destId="{18E1EFE6-2A7C-4503-B3F0-E349D3431E2B}" srcOrd="1" destOrd="0" presId="urn:microsoft.com/office/officeart/2009/3/layout/CircleRelationship"/>
    <dgm:cxn modelId="{1A51EA02-9087-4413-AE86-418B9671943A}" type="presParOf" srcId="{9340331E-ED4C-4C26-9BA1-C3CA97B4A496}" destId="{45A36373-4731-49B0-AB78-41761B874A58}" srcOrd="2" destOrd="0" presId="urn:microsoft.com/office/officeart/2009/3/layout/CircleRelationship"/>
    <dgm:cxn modelId="{D2B4CEA1-3624-4380-9DBB-6904FF73DAEA}" type="presParOf" srcId="{9340331E-ED4C-4C26-9BA1-C3CA97B4A496}" destId="{E63BCA2E-3E8E-4607-A698-C7E51ABAFB95}" srcOrd="3" destOrd="0" presId="urn:microsoft.com/office/officeart/2009/3/layout/CircleRelationship"/>
    <dgm:cxn modelId="{7F67210B-B78A-4D46-9582-06C60145B29B}" type="presParOf" srcId="{9340331E-ED4C-4C26-9BA1-C3CA97B4A496}" destId="{93E228AE-530C-423E-82AD-A8B40AC2ED92}" srcOrd="4" destOrd="0" presId="urn:microsoft.com/office/officeart/2009/3/layout/CircleRelationship"/>
    <dgm:cxn modelId="{923DAD38-031F-4AAE-AA25-4360D35122ED}" type="presParOf" srcId="{9340331E-ED4C-4C26-9BA1-C3CA97B4A496}" destId="{C077DF00-D44A-450A-BDFD-EC8A18386EC8}" srcOrd="5" destOrd="0" presId="urn:microsoft.com/office/officeart/2009/3/layout/CircleRelationship"/>
    <dgm:cxn modelId="{7AC9CFDD-4C87-4381-ACE6-86D0C1762AD6}" type="presParOf" srcId="{9340331E-ED4C-4C26-9BA1-C3CA97B4A496}" destId="{3F971E44-EA1D-49AD-BED5-3F3221A9DAA3}" srcOrd="6" destOrd="0" presId="urn:microsoft.com/office/officeart/2009/3/layout/CircleRelationship"/>
    <dgm:cxn modelId="{3D4C20CD-C8C8-47DE-9863-B3DBD15F2AF3}" type="presParOf" srcId="{9340331E-ED4C-4C26-9BA1-C3CA97B4A496}" destId="{0D3F32B9-F341-49C0-B28E-6ED381AB6F98}" srcOrd="7" destOrd="0" presId="urn:microsoft.com/office/officeart/2009/3/layout/CircleRelationship"/>
    <dgm:cxn modelId="{4D0B9FCC-D706-4C6F-9405-0A316215584B}" type="presParOf" srcId="{9340331E-ED4C-4C26-9BA1-C3CA97B4A496}" destId="{2F9ECAFF-24C2-4159-8D18-0388A021C471}" srcOrd="8" destOrd="0" presId="urn:microsoft.com/office/officeart/2009/3/layout/CircleRelationship"/>
    <dgm:cxn modelId="{3E4C062B-63F9-4C60-ADD6-7DA89A5EE114}" type="presParOf" srcId="{2F9ECAFF-24C2-4159-8D18-0388A021C471}" destId="{39ECF525-FC22-4458-9838-FE79DADFB926}" srcOrd="0" destOrd="0" presId="urn:microsoft.com/office/officeart/2009/3/layout/CircleRelationship"/>
    <dgm:cxn modelId="{4237C881-1E3E-44E4-8DCD-A80CE29FEA74}" type="presParOf" srcId="{9340331E-ED4C-4C26-9BA1-C3CA97B4A496}" destId="{FD54195E-57BF-4C4E-9AEC-FDF01C883E83}" srcOrd="9" destOrd="0" presId="urn:microsoft.com/office/officeart/2009/3/layout/CircleRelationship"/>
    <dgm:cxn modelId="{46C4A489-C114-461F-9950-4567A0BBF382}" type="presParOf" srcId="{FD54195E-57BF-4C4E-9AEC-FDF01C883E83}" destId="{DDA47161-1518-4B71-870A-4D9ECE40CDDB}" srcOrd="0" destOrd="0" presId="urn:microsoft.com/office/officeart/2009/3/layout/CircleRelationship"/>
    <dgm:cxn modelId="{D09D520E-F125-4ABD-BCEB-A19577244352}" type="presParOf" srcId="{9340331E-ED4C-4C26-9BA1-C3CA97B4A496}" destId="{457199E1-63B9-4702-A1FA-C03F9E069020}" srcOrd="10" destOrd="0" presId="urn:microsoft.com/office/officeart/2009/3/layout/CircleRelationship"/>
    <dgm:cxn modelId="{6BDE571F-31BE-480F-A4EB-55D4D3C66C5A}" type="presParOf" srcId="{9340331E-ED4C-4C26-9BA1-C3CA97B4A496}" destId="{09FC1D26-FA53-4848-A7E1-5305A740B3A9}" srcOrd="11" destOrd="0" presId="urn:microsoft.com/office/officeart/2009/3/layout/CircleRelationship"/>
    <dgm:cxn modelId="{DB21E776-CD4A-4DFA-B4E3-2B7117574ADD}" type="presParOf" srcId="{09FC1D26-FA53-4848-A7E1-5305A740B3A9}" destId="{46B1DAE7-1A4D-4898-A8F2-CD927100CE86}" srcOrd="0" destOrd="0" presId="urn:microsoft.com/office/officeart/2009/3/layout/CircleRelationship"/>
    <dgm:cxn modelId="{F7BFD7F6-DCB2-4AD7-9864-8CA852CBCB92}" type="presParOf" srcId="{9340331E-ED4C-4C26-9BA1-C3CA97B4A496}" destId="{847FE758-2C84-4E40-A5FC-600A827F5C1C}" srcOrd="12" destOrd="0" presId="urn:microsoft.com/office/officeart/2009/3/layout/CircleRelationship"/>
    <dgm:cxn modelId="{50992F6F-723E-4735-91BD-9B8D82F04ABE}" type="presParOf" srcId="{847FE758-2C84-4E40-A5FC-600A827F5C1C}" destId="{A1DF921D-8FC8-478E-AE03-00ACE0F2EDA6}" srcOrd="0" destOrd="0" presId="urn:microsoft.com/office/officeart/2009/3/layout/CircleRelationship"/>
    <dgm:cxn modelId="{97691DD3-A827-4EB2-B39E-2D14EE91F944}" type="presParOf" srcId="{9340331E-ED4C-4C26-9BA1-C3CA97B4A496}" destId="{A9CA3E76-64EE-4287-8948-6E16F7C097BD}" srcOrd="13" destOrd="0" presId="urn:microsoft.com/office/officeart/2009/3/layout/CircleRelationship"/>
    <dgm:cxn modelId="{915982DB-8CC6-4043-95EF-F60E5CBD88DF}" type="presParOf" srcId="{A9CA3E76-64EE-4287-8948-6E16F7C097BD}" destId="{76405E3B-265B-4229-B9C3-3F19941C46EC}" srcOrd="0" destOrd="0" presId="urn:microsoft.com/office/officeart/2009/3/layout/CircleRelationship"/>
    <dgm:cxn modelId="{D70B63B9-F7C8-4852-B9BE-52007BB8A67C}" type="presParOf" srcId="{9340331E-ED4C-4C26-9BA1-C3CA97B4A496}" destId="{14DAF981-F92D-4198-A33A-CC3A6932097D}" srcOrd="14" destOrd="0" presId="urn:microsoft.com/office/officeart/2009/3/layout/CircleRelationship"/>
    <dgm:cxn modelId="{09E23BB0-BC0C-441B-9D60-FAD8FD77FF7D}" type="presParOf" srcId="{9340331E-ED4C-4C26-9BA1-C3CA97B4A496}" destId="{20B66AC1-2A57-47C6-B9A9-0850D3A5DC68}" srcOrd="15" destOrd="0" presId="urn:microsoft.com/office/officeart/2009/3/layout/CircleRelationship"/>
    <dgm:cxn modelId="{623C3830-E03D-4F18-A1A8-4E77B5E08B5D}" type="presParOf" srcId="{20B66AC1-2A57-47C6-B9A9-0850D3A5DC68}" destId="{956232E6-668B-47F1-9EC6-6581F553E6CC}" srcOrd="0" destOrd="0" presId="urn:microsoft.com/office/officeart/2009/3/layout/CircleRelationship"/>
    <dgm:cxn modelId="{639DF2F5-B66E-483C-AB0A-63414E824BBF}" type="presParOf" srcId="{9340331E-ED4C-4C26-9BA1-C3CA97B4A496}" destId="{1981E86D-EF1D-4151-A3E0-8931C9FE40CA}" srcOrd="16" destOrd="0" presId="urn:microsoft.com/office/officeart/2009/3/layout/CircleRelationship"/>
    <dgm:cxn modelId="{722F2E88-EDF0-4DE7-8484-B7D246F23845}" type="presParOf" srcId="{9340331E-ED4C-4C26-9BA1-C3CA97B4A496}" destId="{02A55548-0278-46D2-A4CD-03AA930CDE0B}" srcOrd="17" destOrd="0" presId="urn:microsoft.com/office/officeart/2009/3/layout/CircleRelationship"/>
    <dgm:cxn modelId="{E2A59441-AC21-4FC6-9798-04D43BE25299}" type="presParOf" srcId="{02A55548-0278-46D2-A4CD-03AA930CDE0B}" destId="{CD71C7C2-0FBA-45FF-BBF6-8CA3F3C627B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2800" b="1" dirty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3638C8AB-7B10-466B-A850-F5F7A726A0D2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CDAAF42C-D4EE-4A3E-AC93-7E836FD02508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FCF331C3-BB56-4CCA-8D08-3098D9A40E91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1515AF3E-F0E3-4241-8084-7C875C804357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833FA21B-46F7-40FF-98BD-33C9ACACF5AA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6869857E-15D5-4F2B-B26E-1879993AA885}">
      <dgm:prSet/>
      <dgm:spPr/>
      <dgm:t>
        <a:bodyPr/>
        <a:lstStyle/>
        <a:p>
          <a:pPr rtl="1"/>
          <a:endParaRPr lang="ar-SA"/>
        </a:p>
      </dgm:t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4C064847-80A3-4918-B4BF-F12EE886267E}">
      <dgm:prSet/>
      <dgm:spPr/>
      <dgm:t>
        <a:bodyPr/>
        <a:lstStyle/>
        <a:p>
          <a:pPr rtl="1"/>
          <a:endParaRPr lang="ar-SA"/>
        </a:p>
      </dgm:t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BA4F7-FAE9-41A6-BB8E-07A95085056D}">
      <dsp:nvSpPr>
        <dsp:cNvPr id="0" name=""/>
        <dsp:cNvSpPr/>
      </dsp:nvSpPr>
      <dsp:spPr>
        <a:xfrm>
          <a:off x="4465945" y="2696111"/>
          <a:ext cx="1468973" cy="1300154"/>
        </a:xfrm>
        <a:custGeom>
          <a:avLst/>
          <a:gdLst/>
          <a:ahLst/>
          <a:cxnLst/>
          <a:rect l="0" t="0" r="0" b="0"/>
          <a:pathLst>
            <a:path>
              <a:moveTo>
                <a:pt x="1468973" y="0"/>
              </a:moveTo>
              <a:lnTo>
                <a:pt x="734486" y="0"/>
              </a:lnTo>
              <a:lnTo>
                <a:pt x="734486" y="1300154"/>
              </a:lnTo>
              <a:lnTo>
                <a:pt x="0" y="13001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>
        <a:off x="5151389" y="3297146"/>
        <a:ext cx="98085" cy="98085"/>
      </dsp:txXfrm>
    </dsp:sp>
    <dsp:sp modelId="{474B33B8-F5F1-459B-828E-09196FB8AF58}">
      <dsp:nvSpPr>
        <dsp:cNvPr id="0" name=""/>
        <dsp:cNvSpPr/>
      </dsp:nvSpPr>
      <dsp:spPr>
        <a:xfrm>
          <a:off x="4465945" y="2650391"/>
          <a:ext cx="1468973" cy="91440"/>
        </a:xfrm>
        <a:custGeom>
          <a:avLst/>
          <a:gdLst/>
          <a:ahLst/>
          <a:cxnLst/>
          <a:rect l="0" t="0" r="0" b="0"/>
          <a:pathLst>
            <a:path>
              <a:moveTo>
                <a:pt x="1468973" y="45720"/>
              </a:moveTo>
              <a:lnTo>
                <a:pt x="734486" y="45720"/>
              </a:lnTo>
              <a:lnTo>
                <a:pt x="734486" y="58941"/>
              </a:lnTo>
              <a:lnTo>
                <a:pt x="0" y="589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5163706" y="2659386"/>
        <a:ext cx="73451" cy="73451"/>
      </dsp:txXfrm>
    </dsp:sp>
    <dsp:sp modelId="{C7E07006-13BD-40CE-9B06-1AB252A848D0}">
      <dsp:nvSpPr>
        <dsp:cNvPr id="0" name=""/>
        <dsp:cNvSpPr/>
      </dsp:nvSpPr>
      <dsp:spPr>
        <a:xfrm>
          <a:off x="4465945" y="1422400"/>
          <a:ext cx="1468973" cy="1273711"/>
        </a:xfrm>
        <a:custGeom>
          <a:avLst/>
          <a:gdLst/>
          <a:ahLst/>
          <a:cxnLst/>
          <a:rect l="0" t="0" r="0" b="0"/>
          <a:pathLst>
            <a:path>
              <a:moveTo>
                <a:pt x="1468973" y="1273711"/>
              </a:moveTo>
              <a:lnTo>
                <a:pt x="734486" y="1273711"/>
              </a:lnTo>
              <a:lnTo>
                <a:pt x="734486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>
        <a:off x="5151824" y="2010649"/>
        <a:ext cx="97213" cy="97213"/>
      </dsp:txXfrm>
    </dsp:sp>
    <dsp:sp modelId="{19A9E922-1834-44F7-AE38-0FE170E8CAD8}">
      <dsp:nvSpPr>
        <dsp:cNvPr id="0" name=""/>
        <dsp:cNvSpPr/>
      </dsp:nvSpPr>
      <dsp:spPr>
        <a:xfrm>
          <a:off x="5639477" y="1747291"/>
          <a:ext cx="2488522" cy="18976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b="1" kern="1200" dirty="0">
              <a:solidFill>
                <a:schemeClr val="accent5">
                  <a:lumMod val="50000"/>
                </a:schemeClr>
              </a:solidFill>
            </a:rPr>
            <a:t>الإيمان بالكُتب:</a:t>
          </a:r>
        </a:p>
      </dsp:txBody>
      <dsp:txXfrm>
        <a:off x="5639477" y="1747291"/>
        <a:ext cx="2488522" cy="1897639"/>
      </dsp:txXfrm>
    </dsp:sp>
    <dsp:sp modelId="{2CD2613A-F75C-484E-9B9E-9EF0C39B6D96}">
      <dsp:nvSpPr>
        <dsp:cNvPr id="0" name=""/>
        <dsp:cNvSpPr/>
      </dsp:nvSpPr>
      <dsp:spPr>
        <a:xfrm>
          <a:off x="1089032" y="907626"/>
          <a:ext cx="3376913" cy="102954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 dirty="0">
              <a:solidFill>
                <a:schemeClr val="accent5">
                  <a:lumMod val="50000"/>
                </a:schemeClr>
              </a:solidFill>
            </a:rPr>
            <a:t>معنى الإيمان بالكُتب.</a:t>
          </a:r>
        </a:p>
      </dsp:txBody>
      <dsp:txXfrm>
        <a:off x="1089032" y="907626"/>
        <a:ext cx="3376913" cy="1029546"/>
      </dsp:txXfrm>
    </dsp:sp>
    <dsp:sp modelId="{57D19934-5F81-49A8-9003-7B260D86C713}">
      <dsp:nvSpPr>
        <dsp:cNvPr id="0" name=""/>
        <dsp:cNvSpPr/>
      </dsp:nvSpPr>
      <dsp:spPr>
        <a:xfrm>
          <a:off x="1089032" y="2194560"/>
          <a:ext cx="3376913" cy="102954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 dirty="0">
              <a:solidFill>
                <a:schemeClr val="accent5">
                  <a:lumMod val="50000"/>
                </a:schemeClr>
              </a:solidFill>
            </a:rPr>
            <a:t>ما يتضمنه الإيمان بالكتب.</a:t>
          </a:r>
        </a:p>
      </dsp:txBody>
      <dsp:txXfrm>
        <a:off x="1089032" y="2194560"/>
        <a:ext cx="3376913" cy="1029546"/>
      </dsp:txXfrm>
    </dsp:sp>
    <dsp:sp modelId="{AA4F897D-CC3B-422B-BE06-974E2EB4C702}">
      <dsp:nvSpPr>
        <dsp:cNvPr id="0" name=""/>
        <dsp:cNvSpPr/>
      </dsp:nvSpPr>
      <dsp:spPr>
        <a:xfrm>
          <a:off x="1089032" y="3481493"/>
          <a:ext cx="3376913" cy="102954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 dirty="0">
              <a:solidFill>
                <a:schemeClr val="accent5">
                  <a:lumMod val="50000"/>
                </a:schemeClr>
              </a:solidFill>
            </a:rPr>
            <a:t>الموقف من كُتب أهل الكتاب الموجودة في زماننا.</a:t>
          </a:r>
        </a:p>
      </dsp:txBody>
      <dsp:txXfrm>
        <a:off x="1089032" y="3481493"/>
        <a:ext cx="3376913" cy="102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F6008-78F1-4922-AB50-4491EFC89B07}">
      <dsp:nvSpPr>
        <dsp:cNvPr id="0" name=""/>
        <dsp:cNvSpPr/>
      </dsp:nvSpPr>
      <dsp:spPr>
        <a:xfrm>
          <a:off x="1391229" y="0"/>
          <a:ext cx="2638118" cy="27261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القرآن الكريم</a:t>
          </a:r>
        </a:p>
      </dsp:txBody>
      <dsp:txXfrm>
        <a:off x="1777572" y="399228"/>
        <a:ext cx="1865432" cy="1927645"/>
      </dsp:txXfrm>
    </dsp:sp>
    <dsp:sp modelId="{18E1EFE6-2A7C-4503-B3F0-E349D3431E2B}">
      <dsp:nvSpPr>
        <dsp:cNvPr id="0" name=""/>
        <dsp:cNvSpPr/>
      </dsp:nvSpPr>
      <dsp:spPr>
        <a:xfrm>
          <a:off x="3306679" y="-44375"/>
          <a:ext cx="371450" cy="3718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36373-4731-49B0-AB78-41761B874A58}">
      <dsp:nvSpPr>
        <dsp:cNvPr id="0" name=""/>
        <dsp:cNvSpPr/>
      </dsp:nvSpPr>
      <dsp:spPr>
        <a:xfrm>
          <a:off x="2427397" y="3201098"/>
          <a:ext cx="269335" cy="269168"/>
        </a:xfrm>
        <a:prstGeom prst="ellipse">
          <a:avLst/>
        </a:prstGeom>
        <a:solidFill>
          <a:schemeClr val="accent4">
            <a:hueOff val="612556"/>
            <a:satOff val="-2549"/>
            <a:lumOff val="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BCA2E-3E8E-4607-A698-C7E51ABAFB95}">
      <dsp:nvSpPr>
        <dsp:cNvPr id="0" name=""/>
        <dsp:cNvSpPr/>
      </dsp:nvSpPr>
      <dsp:spPr>
        <a:xfrm>
          <a:off x="4956276" y="1463965"/>
          <a:ext cx="269335" cy="269168"/>
        </a:xfrm>
        <a:prstGeom prst="ellipse">
          <a:avLst/>
        </a:prstGeom>
        <a:solidFill>
          <a:schemeClr val="accent4">
            <a:hueOff val="1225111"/>
            <a:satOff val="-5097"/>
            <a:lumOff val="12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28AE-530C-423E-82AD-A8B40AC2ED92}">
      <dsp:nvSpPr>
        <dsp:cNvPr id="0" name=""/>
        <dsp:cNvSpPr/>
      </dsp:nvSpPr>
      <dsp:spPr>
        <a:xfrm>
          <a:off x="3669220" y="3487215"/>
          <a:ext cx="371450" cy="371851"/>
        </a:xfrm>
        <a:prstGeom prst="ellipse">
          <a:avLst/>
        </a:prstGeom>
        <a:solidFill>
          <a:schemeClr val="accent4">
            <a:hueOff val="1837667"/>
            <a:satOff val="-7646"/>
            <a:lumOff val="18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7DF00-D44A-450A-BDFD-EC8A18386EC8}">
      <dsp:nvSpPr>
        <dsp:cNvPr id="0" name=""/>
        <dsp:cNvSpPr/>
      </dsp:nvSpPr>
      <dsp:spPr>
        <a:xfrm>
          <a:off x="2502784" y="483493"/>
          <a:ext cx="269335" cy="269168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71E44-EA1D-49AD-BED5-3F3221A9DAA3}">
      <dsp:nvSpPr>
        <dsp:cNvPr id="0" name=""/>
        <dsp:cNvSpPr/>
      </dsp:nvSpPr>
      <dsp:spPr>
        <a:xfrm>
          <a:off x="1655027" y="2024732"/>
          <a:ext cx="269335" cy="269168"/>
        </a:xfrm>
        <a:prstGeom prst="ellipse">
          <a:avLst/>
        </a:prstGeom>
        <a:solidFill>
          <a:schemeClr val="accent4">
            <a:hueOff val="3062778"/>
            <a:satOff val="-12743"/>
            <a:lumOff val="3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F32B9-F341-49C0-B28E-6ED381AB6F98}">
      <dsp:nvSpPr>
        <dsp:cNvPr id="0" name=""/>
        <dsp:cNvSpPr/>
      </dsp:nvSpPr>
      <dsp:spPr>
        <a:xfrm>
          <a:off x="296766" y="660188"/>
          <a:ext cx="1476069" cy="1459511"/>
        </a:xfrm>
        <a:prstGeom prst="ellipse">
          <a:avLst/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الزبور</a:t>
          </a:r>
        </a:p>
      </dsp:txBody>
      <dsp:txXfrm>
        <a:off x="512931" y="873928"/>
        <a:ext cx="1043739" cy="1032031"/>
      </dsp:txXfrm>
    </dsp:sp>
    <dsp:sp modelId="{39ECF525-FC22-4458-9838-FE79DADFB926}">
      <dsp:nvSpPr>
        <dsp:cNvPr id="0" name=""/>
        <dsp:cNvSpPr/>
      </dsp:nvSpPr>
      <dsp:spPr>
        <a:xfrm>
          <a:off x="2931117" y="495456"/>
          <a:ext cx="371450" cy="371851"/>
        </a:xfrm>
        <a:prstGeom prst="ellipse">
          <a:avLst/>
        </a:prstGeom>
        <a:solidFill>
          <a:schemeClr val="accent4">
            <a:hueOff val="4287890"/>
            <a:satOff val="-17840"/>
            <a:lumOff val="42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47161-1518-4B71-870A-4D9ECE40CDDB}">
      <dsp:nvSpPr>
        <dsp:cNvPr id="0" name=""/>
        <dsp:cNvSpPr/>
      </dsp:nvSpPr>
      <dsp:spPr>
        <a:xfrm>
          <a:off x="483793" y="2466866"/>
          <a:ext cx="671626" cy="671924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199E1-63B9-4702-A1FA-C03F9E069020}">
      <dsp:nvSpPr>
        <dsp:cNvPr id="0" name=""/>
        <dsp:cNvSpPr/>
      </dsp:nvSpPr>
      <dsp:spPr>
        <a:xfrm>
          <a:off x="4976228" y="-73009"/>
          <a:ext cx="1574738" cy="1647853"/>
        </a:xfrm>
        <a:prstGeom prst="ellipse">
          <a:avLst/>
        </a:prstGeom>
        <a:solidFill>
          <a:schemeClr val="accent4">
            <a:hueOff val="5513001"/>
            <a:satOff val="-22937"/>
            <a:lumOff val="5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الإنجيل</a:t>
          </a:r>
        </a:p>
      </dsp:txBody>
      <dsp:txXfrm>
        <a:off x="5206843" y="168313"/>
        <a:ext cx="1113508" cy="1165209"/>
      </dsp:txXfrm>
    </dsp:sp>
    <dsp:sp modelId="{46B1DAE7-1A4D-4898-A8F2-CD927100CE86}">
      <dsp:nvSpPr>
        <dsp:cNvPr id="0" name=""/>
        <dsp:cNvSpPr/>
      </dsp:nvSpPr>
      <dsp:spPr>
        <a:xfrm>
          <a:off x="4477913" y="1009867"/>
          <a:ext cx="371450" cy="371851"/>
        </a:xfrm>
        <a:prstGeom prst="ellipse">
          <a:avLst/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F921D-8FC8-478E-AE03-00ACE0F2EDA6}">
      <dsp:nvSpPr>
        <dsp:cNvPr id="0" name=""/>
        <dsp:cNvSpPr/>
      </dsp:nvSpPr>
      <dsp:spPr>
        <a:xfrm>
          <a:off x="228164" y="3266397"/>
          <a:ext cx="269335" cy="269168"/>
        </a:xfrm>
        <a:prstGeom prst="ellipse">
          <a:avLst/>
        </a:prstGeom>
        <a:solidFill>
          <a:schemeClr val="accent4">
            <a:hueOff val="6738112"/>
            <a:satOff val="-28034"/>
            <a:lumOff val="6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05E3B-265B-4229-B9C3-3F19941C46EC}">
      <dsp:nvSpPr>
        <dsp:cNvPr id="0" name=""/>
        <dsp:cNvSpPr/>
      </dsp:nvSpPr>
      <dsp:spPr>
        <a:xfrm>
          <a:off x="2911927" y="2883081"/>
          <a:ext cx="269335" cy="269168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AF981-F92D-4198-A33A-CC3A6932097D}">
      <dsp:nvSpPr>
        <dsp:cNvPr id="0" name=""/>
        <dsp:cNvSpPr/>
      </dsp:nvSpPr>
      <dsp:spPr>
        <a:xfrm>
          <a:off x="3940118" y="2038345"/>
          <a:ext cx="1482250" cy="1406686"/>
        </a:xfrm>
        <a:prstGeom prst="ellipse">
          <a:avLst/>
        </a:prstGeom>
        <a:solidFill>
          <a:schemeClr val="accent4">
            <a:hueOff val="7963224"/>
            <a:satOff val="-33131"/>
            <a:lumOff val="78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الصحف</a:t>
          </a:r>
        </a:p>
      </dsp:txBody>
      <dsp:txXfrm>
        <a:off x="4157188" y="2244349"/>
        <a:ext cx="1048110" cy="994678"/>
      </dsp:txXfrm>
    </dsp:sp>
    <dsp:sp modelId="{956232E6-668B-47F1-9EC6-6581F553E6CC}">
      <dsp:nvSpPr>
        <dsp:cNvPr id="0" name=""/>
        <dsp:cNvSpPr/>
      </dsp:nvSpPr>
      <dsp:spPr>
        <a:xfrm>
          <a:off x="5340062" y="2372159"/>
          <a:ext cx="269335" cy="269168"/>
        </a:xfrm>
        <a:prstGeom prst="ellipse">
          <a:avLst/>
        </a:prstGeom>
        <a:solidFill>
          <a:schemeClr val="accent4">
            <a:hueOff val="8575779"/>
            <a:satOff val="-35680"/>
            <a:lumOff val="8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1E86D-EF1D-4151-A3E0-8931C9FE40CA}">
      <dsp:nvSpPr>
        <dsp:cNvPr id="0" name=""/>
        <dsp:cNvSpPr/>
      </dsp:nvSpPr>
      <dsp:spPr>
        <a:xfrm>
          <a:off x="1164726" y="2915293"/>
          <a:ext cx="1726627" cy="1593073"/>
        </a:xfrm>
        <a:prstGeom prst="ellipse">
          <a:avLst/>
        </a:prstGeom>
        <a:solidFill>
          <a:schemeClr val="accent4">
            <a:hueOff val="9188335"/>
            <a:satOff val="-38228"/>
            <a:lumOff val="90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التوراة</a:t>
          </a:r>
        </a:p>
      </dsp:txBody>
      <dsp:txXfrm>
        <a:off x="1417585" y="3148593"/>
        <a:ext cx="1220909" cy="1126473"/>
      </dsp:txXfrm>
    </dsp:sp>
    <dsp:sp modelId="{CD71C7C2-0FBA-45FF-BBF6-8CA3F3C627BE}">
      <dsp:nvSpPr>
        <dsp:cNvPr id="0" name=""/>
        <dsp:cNvSpPr/>
      </dsp:nvSpPr>
      <dsp:spPr>
        <a:xfrm>
          <a:off x="3037343" y="3536064"/>
          <a:ext cx="269335" cy="26916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accent4">
            <a:hueOff val="544494"/>
            <a:satOff val="-2265"/>
            <a:lumOff val="5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accent4">
            <a:hueOff val="2722470"/>
            <a:satOff val="-11327"/>
            <a:lumOff val="2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sz="21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accent4">
            <a:hueOff val="3811458"/>
            <a:satOff val="-15858"/>
            <a:lumOff val="3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sz="21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accent4">
            <a:hueOff val="5989433"/>
            <a:satOff val="-24919"/>
            <a:lumOff val="5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sz="21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accent4">
            <a:hueOff val="7078421"/>
            <a:satOff val="-29450"/>
            <a:lumOff val="6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accent4">
            <a:hueOff val="9256396"/>
            <a:satOff val="-38512"/>
            <a:lumOff val="90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1566C2-99D9-4BD3-B846-BECD3F99D718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587FA9-9E33-409B-AF5A-AE56F049E9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487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5AF8D86-CD20-4521-BFD8-05F11112672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87FA9-9E33-409B-AF5A-AE56F049E933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829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87FA9-9E33-409B-AF5A-AE56F049E933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682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DDA684-B3BD-4E85-BCDC-A370405FA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B734242-6F87-4860-A048-4A0C7DACD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30CA2C-0264-469F-A0EB-04A09D78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99D764-9AD7-4A27-8F10-CFA595DB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C263DD-B57A-46C1-A52C-43DEE7CE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8932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A84A9E-E4B8-4A8C-A701-822E34E1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36A16A-5A6D-475B-95F6-AD83CCA87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8B12FE-9892-46D8-A967-26107385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B8BB20-0F5A-448F-8036-A5C06B82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FAACAC-A6A9-465D-8952-9CEC44E9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4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D1D45F8-0557-418C-9F5D-CDDCC7B08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28BECD8-62DC-417F-B6D7-8C44C2303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9BA56F-84BD-4C73-AAB3-0EA0B068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C102F6-3B20-48BE-B5A7-DF86CE33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2CDD22-EFE1-4FDC-AA09-5D349A39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760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قالب الأهدا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عنصر نائب للنص 1">
            <a:extLst>
              <a:ext uri="{FF2B5EF4-FFF2-40B4-BE49-F238E27FC236}">
                <a16:creationId xmlns:a16="http://schemas.microsoft.com/office/drawing/2014/main" id="{F9188A6F-E284-447C-A12E-AABD81BDD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650" y="216540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21" name="عنصر نائب للنص 2">
            <a:extLst>
              <a:ext uri="{FF2B5EF4-FFF2-40B4-BE49-F238E27FC236}">
                <a16:creationId xmlns:a16="http://schemas.microsoft.com/office/drawing/2014/main" id="{D4A186A8-5F3E-4882-934D-F5CB6C61F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9650" y="493686"/>
            <a:ext cx="4837176" cy="628454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/>
              <a:t>إضافة نص</a:t>
            </a:r>
          </a:p>
        </p:txBody>
      </p:sp>
      <p:sp>
        <p:nvSpPr>
          <p:cNvPr id="22" name="عنصر نائب للنص 3">
            <a:extLst>
              <a:ext uri="{FF2B5EF4-FFF2-40B4-BE49-F238E27FC236}">
                <a16:creationId xmlns:a16="http://schemas.microsoft.com/office/drawing/2014/main" id="{7E6E7827-2757-4A16-9A77-E18E384486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9650" y="1213929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20" name="عنصر نائب للنص 4">
            <a:extLst>
              <a:ext uri="{FF2B5EF4-FFF2-40B4-BE49-F238E27FC236}">
                <a16:creationId xmlns:a16="http://schemas.microsoft.com/office/drawing/2014/main" id="{BBACE975-F2C7-40E3-B8B5-589A0785F9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49650" y="1507983"/>
            <a:ext cx="4837176" cy="224155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3" name="عنصر نائب للنص 5">
            <a:extLst>
              <a:ext uri="{FF2B5EF4-FFF2-40B4-BE49-F238E27FC236}">
                <a16:creationId xmlns:a16="http://schemas.microsoft.com/office/drawing/2014/main" id="{AEA16E32-D607-4669-A3A4-97F436A41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49650" y="1741622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11" name="عنصر نائب للنص 6">
            <a:extLst>
              <a:ext uri="{FF2B5EF4-FFF2-40B4-BE49-F238E27FC236}">
                <a16:creationId xmlns:a16="http://schemas.microsoft.com/office/drawing/2014/main" id="{70AAF5CF-3031-4346-A53E-64E2335FF9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49650" y="3212309"/>
            <a:ext cx="4837176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28" name="عنصر نائب للنص 7">
            <a:extLst>
              <a:ext uri="{FF2B5EF4-FFF2-40B4-BE49-F238E27FC236}">
                <a16:creationId xmlns:a16="http://schemas.microsoft.com/office/drawing/2014/main" id="{6365985E-CAE2-4D40-AEDD-C88E5854F7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49650" y="3450740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12" name="عنصر نائب للنص 8">
            <a:extLst>
              <a:ext uri="{FF2B5EF4-FFF2-40B4-BE49-F238E27FC236}">
                <a16:creationId xmlns:a16="http://schemas.microsoft.com/office/drawing/2014/main" id="{1A57062F-128E-4235-B44E-CC0F9115AD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49650" y="4927027"/>
            <a:ext cx="4837176" cy="228600"/>
          </a:xfrm>
          <a:noFill/>
          <a:ln w="19050">
            <a:noFill/>
          </a:ln>
        </p:spPr>
        <p:txBody>
          <a:bodyPr rtlCol="1" anchor="t" anchorCtr="0">
            <a:no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29" name="عنصر نائب للنص 9">
            <a:extLst>
              <a:ext uri="{FF2B5EF4-FFF2-40B4-BE49-F238E27FC236}">
                <a16:creationId xmlns:a16="http://schemas.microsoft.com/office/drawing/2014/main" id="{A53A8725-7A76-43F6-99FE-9F828F6AECB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49650" y="5177011"/>
            <a:ext cx="4837176" cy="1453896"/>
          </a:xfrm>
          <a:solidFill>
            <a:srgbClr val="FFFFFF">
              <a:alpha val="60000"/>
            </a:srgb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tlCol="1"/>
          <a:lstStyle>
            <a:lvl1pPr marL="2286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1963" indent="-23495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2pPr>
            <a:lvl3pPr marL="687388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3pPr>
            <a:lvl4pPr marL="9144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4pPr>
            <a:lvl5pPr marL="1141413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5pPr>
            <a:lvl6pPr marL="1376363" indent="-230188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1601788" indent="-231775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7pPr>
            <a:lvl8pPr marL="1828800" indent="-228600" algn="r" rtl="1">
              <a:spcBef>
                <a:spcPts val="300"/>
              </a:spcBef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o"/>
              <a:defRPr/>
            </a:lvl8pPr>
          </a:lstStyle>
          <a:p>
            <a:pPr lvl="0" rtl="1"/>
            <a:r>
              <a:rPr lang="ar-SA" noProof="0" dirty="0"/>
              <a:t>إضافة نص</a:t>
            </a:r>
          </a:p>
          <a:p>
            <a:pPr lvl="5" rtl="1"/>
            <a:endParaRPr lang="ar-SA" noProof="0" dirty="0"/>
          </a:p>
        </p:txBody>
      </p:sp>
      <p:sp>
        <p:nvSpPr>
          <p:cNvPr id="24" name="عنصر نائب للنص 10">
            <a:extLst>
              <a:ext uri="{FF2B5EF4-FFF2-40B4-BE49-F238E27FC236}">
                <a16:creationId xmlns:a16="http://schemas.microsoft.com/office/drawing/2014/main" id="{84169A84-4A16-42B0-91A9-0FCFE98494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368" y="217289"/>
            <a:ext cx="4837176" cy="276909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25" name="عنصر نائب للصورة 3" descr="عنصر نائب فارغ لإضافة صورة. انقر فوق العنصر النائب وقم بتحديد الصورة التي ترغب في إضافتها.">
            <a:extLst>
              <a:ext uri="{FF2B5EF4-FFF2-40B4-BE49-F238E27FC236}">
                <a16:creationId xmlns:a16="http://schemas.microsoft.com/office/drawing/2014/main" id="{4CB87E45-C183-4CD2-80E7-69BB8C329C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23182" y="586645"/>
            <a:ext cx="1995588" cy="1607275"/>
          </a:xfrm>
          <a:noFill/>
          <a:ln w="19050">
            <a:solidFill>
              <a:schemeClr val="tx1"/>
            </a:solidFill>
          </a:ln>
          <a:effectLst>
            <a:softEdge rad="50800"/>
          </a:effectLst>
        </p:spPr>
        <p:txBody>
          <a:bodyPr rtlCol="1">
            <a:normAutofit/>
          </a:bodyPr>
          <a:lstStyle>
            <a:lvl1pPr marL="0" indent="0" algn="r" rtl="1"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 noProof="0" dirty="0"/>
          </a:p>
        </p:txBody>
      </p:sp>
      <p:sp>
        <p:nvSpPr>
          <p:cNvPr id="26" name="عنصر نائب للنص 11">
            <a:extLst>
              <a:ext uri="{FF2B5EF4-FFF2-40B4-BE49-F238E27FC236}">
                <a16:creationId xmlns:a16="http://schemas.microsoft.com/office/drawing/2014/main" id="{C33EB71E-65EB-4B5A-B6F6-7B0ECE46C8D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229" y="950227"/>
            <a:ext cx="1204913" cy="960438"/>
          </a:xfrm>
          <a:ln w="19050">
            <a:noFill/>
          </a:ln>
        </p:spPr>
        <p:txBody>
          <a:bodyPr rtlCol="1" anchor="ctr" anchorCtr="0">
            <a:noAutofit/>
          </a:bodyPr>
          <a:lstStyle>
            <a:lvl1pPr marL="0" indent="0" algn="ctr" rtl="1">
              <a:buNone/>
              <a:defRPr sz="1200" i="1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200"/>
            </a:lvl4pPr>
            <a:lvl5pPr marL="1828800" indent="0" algn="r" rtl="1">
              <a:buNone/>
              <a:defRPr sz="1200"/>
            </a:lvl5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8" name="عنصر نائب للنص 12">
            <a:extLst>
              <a:ext uri="{FF2B5EF4-FFF2-40B4-BE49-F238E27FC236}">
                <a16:creationId xmlns:a16="http://schemas.microsoft.com/office/drawing/2014/main" id="{68FF439A-CCC2-45C4-A58F-9A535FC16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4309" y="2360105"/>
            <a:ext cx="2294056" cy="222828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9" name="عنصر نائب للنص 13">
            <a:extLst>
              <a:ext uri="{FF2B5EF4-FFF2-40B4-BE49-F238E27FC236}">
                <a16:creationId xmlns:a16="http://schemas.microsoft.com/office/drawing/2014/main" id="{1EFE9E3E-6B6E-4539-B956-504CA096B7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09" y="2581479"/>
            <a:ext cx="2294056" cy="612890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rm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/>
              <a:t>إضافة نص</a:t>
            </a:r>
          </a:p>
        </p:txBody>
      </p:sp>
      <p:sp>
        <p:nvSpPr>
          <p:cNvPr id="13" name="عنصر نائب للنص 14">
            <a:extLst>
              <a:ext uri="{FF2B5EF4-FFF2-40B4-BE49-F238E27FC236}">
                <a16:creationId xmlns:a16="http://schemas.microsoft.com/office/drawing/2014/main" id="{72E1DB38-E96D-4B88-9A4B-4446FDF6F8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34109" y="2360105"/>
            <a:ext cx="2294056" cy="222828"/>
          </a:xfrm>
          <a:noFill/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14" name="عنصر نائب للنص 15">
            <a:extLst>
              <a:ext uri="{FF2B5EF4-FFF2-40B4-BE49-F238E27FC236}">
                <a16:creationId xmlns:a16="http://schemas.microsoft.com/office/drawing/2014/main" id="{154ECED2-9580-46AF-9AAD-55FFA34EE5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34109" y="2581478"/>
            <a:ext cx="2294056" cy="612889"/>
          </a:xfrm>
          <a:solidFill>
            <a:schemeClr val="bg1">
              <a:alpha val="60000"/>
            </a:schemeClr>
          </a:solidFill>
          <a:ln w="19050">
            <a:noFill/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/>
              <a:t>إضافة نص</a:t>
            </a:r>
          </a:p>
        </p:txBody>
      </p:sp>
      <p:sp>
        <p:nvSpPr>
          <p:cNvPr id="15" name="عنصر نائب للنص 16">
            <a:extLst>
              <a:ext uri="{FF2B5EF4-FFF2-40B4-BE49-F238E27FC236}">
                <a16:creationId xmlns:a16="http://schemas.microsoft.com/office/drawing/2014/main" id="{92B1C304-C844-49F2-98E2-4D4420A1A0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4979" y="3215944"/>
            <a:ext cx="4837176" cy="222828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10" name="عنصر نائب للنص 17">
            <a:extLst>
              <a:ext uri="{FF2B5EF4-FFF2-40B4-BE49-F238E27FC236}">
                <a16:creationId xmlns:a16="http://schemas.microsoft.com/office/drawing/2014/main" id="{CBE4772C-B660-4414-9FF5-41C158586E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4979" y="3454222"/>
            <a:ext cx="4837176" cy="1453896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Font typeface="Arial" panose="020B0604020202020204" pitchFamily="34" charset="0"/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1450" lvl="0" indent="-171450" rtl="1"/>
            <a:r>
              <a:rPr lang="ar-SA" noProof="0" dirty="0"/>
              <a:t>إضافة نص</a:t>
            </a:r>
          </a:p>
        </p:txBody>
      </p:sp>
      <p:sp>
        <p:nvSpPr>
          <p:cNvPr id="16" name="عنصر نائب للنص 18">
            <a:extLst>
              <a:ext uri="{FF2B5EF4-FFF2-40B4-BE49-F238E27FC236}">
                <a16:creationId xmlns:a16="http://schemas.microsoft.com/office/drawing/2014/main" id="{1CCE0D4F-9215-4B01-A809-8503F71AAD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4979" y="4927776"/>
            <a:ext cx="4837176" cy="228600"/>
          </a:xfrm>
          <a:ln w="19050">
            <a:noFill/>
          </a:ln>
        </p:spPr>
        <p:txBody>
          <a:bodyPr rtlCol="1">
            <a:noAutofit/>
          </a:bodyPr>
          <a:lstStyle>
            <a:lvl1pPr marL="0" indent="0" algn="r" rtl="1">
              <a:buNone/>
              <a:defRPr sz="1400" b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ar-SA" noProof="0" dirty="0"/>
              <a:t>إضافة نص</a:t>
            </a:r>
          </a:p>
        </p:txBody>
      </p:sp>
      <p:sp>
        <p:nvSpPr>
          <p:cNvPr id="7" name="عنصر نائب للنص 19">
            <a:extLst>
              <a:ext uri="{FF2B5EF4-FFF2-40B4-BE49-F238E27FC236}">
                <a16:creationId xmlns:a16="http://schemas.microsoft.com/office/drawing/2014/main" id="{5FEC9289-1F4D-4F23-B203-5EB677A578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979" y="5177011"/>
            <a:ext cx="4837176" cy="1454645"/>
          </a:xfrm>
          <a:solidFill>
            <a:schemeClr val="bg1">
              <a:alpha val="6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1" anchor="t" anchorCtr="0">
            <a:noAutofit/>
          </a:bodyPr>
          <a:lstStyle>
            <a:lvl1pPr marL="0" indent="0" algn="r" rtl="1">
              <a:buNone/>
              <a:def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 rtl="1"/>
            <a:r>
              <a:rPr lang="ar-SA" noProof="0" dirty="0"/>
              <a:t>إضافة نص</a:t>
            </a:r>
          </a:p>
        </p:txBody>
      </p:sp>
      <p:grpSp>
        <p:nvGrpSpPr>
          <p:cNvPr id="36" name="المجموعة 35">
            <a:extLst>
              <a:ext uri="{FF2B5EF4-FFF2-40B4-BE49-F238E27FC236}">
                <a16:creationId xmlns:a16="http://schemas.microsoft.com/office/drawing/2014/main" id="{F03C1728-B86F-4200-AF4A-2AE558AE2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9898" y="543415"/>
            <a:ext cx="1812368" cy="1780469"/>
            <a:chOff x="9848373" y="452701"/>
            <a:chExt cx="1812368" cy="1780469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24CEA12D-F126-4108-8567-26A28A8542F9}"/>
                </a:ext>
              </a:extLst>
            </p:cNvPr>
            <p:cNvSpPr/>
            <p:nvPr userDrawn="1"/>
          </p:nvSpPr>
          <p:spPr>
            <a:xfrm>
              <a:off x="10003391" y="498359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B6072522-2296-4542-AAD8-ADCF7847D22A}"/>
                </a:ext>
              </a:extLst>
            </p:cNvPr>
            <p:cNvSpPr/>
            <p:nvPr userDrawn="1"/>
          </p:nvSpPr>
          <p:spPr>
            <a:xfrm>
              <a:off x="9848373" y="452701"/>
              <a:ext cx="1657350" cy="1657350"/>
            </a:xfrm>
            <a:prstGeom prst="ellipse">
              <a:avLst/>
            </a:prstGeom>
            <a:solidFill>
              <a:srgbClr val="4472C4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E55622EF-D3B5-4A9A-8610-A044794C8753}"/>
                </a:ext>
              </a:extLst>
            </p:cNvPr>
            <p:cNvSpPr/>
            <p:nvPr userDrawn="1"/>
          </p:nvSpPr>
          <p:spPr>
            <a:xfrm>
              <a:off x="9925882" y="575820"/>
              <a:ext cx="1657350" cy="1657350"/>
            </a:xfrm>
            <a:prstGeom prst="ellipse">
              <a:avLst/>
            </a:prstGeom>
            <a:solidFill>
              <a:schemeClr val="accent5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71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9E7475-8732-400A-9BA2-3FE27EBC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0140E2-8176-4FF4-9D23-72720441F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22B890-7524-43FC-83D4-0F2D5F66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71A8AD-B1E5-4432-895D-87B01381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126743-0FFB-4A53-B6E5-B356CF60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9009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9D9CE8-EA1F-4F41-9E1F-961E1D1D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9387D1-6485-4A64-BD08-E9EF9AD20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1336F0-2A7A-408F-8F11-E001077C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F9BB69-03AE-4D61-B82E-2957AD70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3108CF-484D-460D-A86D-F93BDA29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4143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F993B9-2EB7-4CB5-8218-8395CE75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371D36-8438-4360-A528-5AEB66975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083B4-10E2-423A-B3F4-EBBB2C0AC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A7A4A1-2305-4CFD-9FB1-07E2DF34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CF9B0F-639C-44B1-8F58-DCCB31D2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727F781-DAA2-4D84-A118-FDA3D3CF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216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BA85A2-A2A8-4AEC-885A-D5DEE181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674CCC-DE35-4463-B0D7-8CEC51398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C8CF0D0-B56E-44FC-B094-957B856D1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3654991-38E7-4B65-864B-7AE28CE92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A475D7C-EF4A-4D32-8007-416074E71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3D6D12D-28B1-4028-B7C5-6498ACC9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281F008-F3EA-4461-B40F-43BF6C1E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133ABE0-81D5-467A-AEBC-94563019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415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2B6D7A-9E57-4D8D-893E-7B23FB2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367E222-9DBB-4A85-9FD9-807554FF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CFBC0BB-8DDB-41B4-836D-993EB0BF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092187E-0792-4EBA-8028-1F635290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061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2796856-BC38-45F9-B4DE-038E5098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1040775-B253-4918-A5F7-73DEB5A9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1EE1FC-4E5F-49A0-AD6B-1ED521C2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7418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B153F3-C3AD-4E53-ACB4-344A8C05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60FF8D-56DB-49CA-ABED-5B3A9CDE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B13D8E-3F90-412A-82E6-CC60FA927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2D628E-6EDB-4C78-A1A2-767079DA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7C340A-CF99-4EB8-A065-4EE16E05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59E6E0-3445-4C9B-A712-5F9CA00B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0116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E9F420-97D5-42E7-9631-85568F13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FD2EDA8-8755-497A-9D7A-C653AE4E3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3E479D-D42F-460C-82F7-E5FFE756D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4247FC-0C62-499B-A9E9-439FCC31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337677-C1A8-4C39-95F3-F14D8A51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642D80F-DEB3-4BB3-BF96-B0F9CAF5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6936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04583A7-8E1A-4798-83CD-6A2CDC46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85F42B2-4ACB-4306-8A28-EC6D97B73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B90A0C-A779-45C5-8190-15B43F00A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3DFA-D88C-466E-9A33-BD49B4BF7D71}" type="datetimeFigureOut">
              <a:rPr lang="ar-SA" smtClean="0"/>
              <a:t>29/01/42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7E6A04-5A0B-4DB2-B228-260AEAC52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2E422F-67DC-48B1-8859-FF643AF72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9706F-AD1C-4C12-B7D3-BA01172A93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7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.me/abd_tawhe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A6089EEB-1A9C-4E6F-8E93-DB06894E0208}"/>
              </a:ext>
            </a:extLst>
          </p:cNvPr>
          <p:cNvSpPr/>
          <p:nvPr/>
        </p:nvSpPr>
        <p:spPr>
          <a:xfrm>
            <a:off x="7072869" y="3750410"/>
            <a:ext cx="3703397" cy="498646"/>
          </a:xfrm>
          <a:prstGeom prst="flowChartAlternateProcess">
            <a:avLst/>
          </a:prstGeom>
          <a:solidFill>
            <a:srgbClr val="BDD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B9822850-B216-48FB-A851-AF4EC947F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30"/>
            <a:ext cx="1749618" cy="937796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B11E3558-AF79-49E3-91F1-08C61E991320}"/>
              </a:ext>
            </a:extLst>
          </p:cNvPr>
          <p:cNvSpPr/>
          <p:nvPr/>
        </p:nvSpPr>
        <p:spPr>
          <a:xfrm>
            <a:off x="6179543" y="4256374"/>
            <a:ext cx="5309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اعداد العرض: </a:t>
            </a:r>
          </a:p>
          <a:p>
            <a:pPr algn="ctr"/>
            <a:r>
              <a:rPr lang="ar-SA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أ.خديجة</a:t>
            </a:r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0564378627</a:t>
            </a:r>
            <a:endParaRPr lang="ar-SA" sz="20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algn="ctr"/>
            <a:r>
              <a:rPr lang="ar-SA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4"/>
              </a:rPr>
              <a:t>http://t.me/abd_tawheed</a:t>
            </a:r>
            <a:endParaRPr lang="en-US" sz="20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E8861E1-F3D4-42AD-A2EA-0E6F9CF08887}"/>
              </a:ext>
            </a:extLst>
          </p:cNvPr>
          <p:cNvSpPr/>
          <p:nvPr/>
        </p:nvSpPr>
        <p:spPr>
          <a:xfrm>
            <a:off x="5756844" y="2776466"/>
            <a:ext cx="61545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الإيمان بالكتب</a:t>
            </a:r>
          </a:p>
        </p:txBody>
      </p:sp>
      <p:grpSp>
        <p:nvGrpSpPr>
          <p:cNvPr id="24" name="Group 28">
            <a:extLst>
              <a:ext uri="{FF2B5EF4-FFF2-40B4-BE49-F238E27FC236}">
                <a16:creationId xmlns:a16="http://schemas.microsoft.com/office/drawing/2014/main" id="{6252395F-62D9-480F-8CF4-58BB2925165B}"/>
              </a:ext>
            </a:extLst>
          </p:cNvPr>
          <p:cNvGrpSpPr/>
          <p:nvPr/>
        </p:nvGrpSpPr>
        <p:grpSpPr>
          <a:xfrm>
            <a:off x="7537997" y="3524776"/>
            <a:ext cx="2592288" cy="180858"/>
            <a:chOff x="5364088" y="1664804"/>
            <a:chExt cx="3096344" cy="216024"/>
          </a:xfrm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3B5C81BC-4FBA-47B0-B3D6-18ED3012CB62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32" name="Rectangle 16">
                <a:extLst>
                  <a:ext uri="{FF2B5EF4-FFF2-40B4-BE49-F238E27FC236}">
                    <a16:creationId xmlns:a16="http://schemas.microsoft.com/office/drawing/2014/main" id="{2F99F6E0-C77B-4007-BAF1-6D452D37473A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B4073F79-E986-4250-86C3-254A9FF0F300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27CF8C4E-5561-48B2-8806-002B34C9F0B6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30" name="Straight Connector 20">
                <a:extLst>
                  <a:ext uri="{FF2B5EF4-FFF2-40B4-BE49-F238E27FC236}">
                    <a16:creationId xmlns:a16="http://schemas.microsoft.com/office/drawing/2014/main" id="{40C770F6-B17A-4C2B-91CA-C5AB43F69ED3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22">
                <a:extLst>
                  <a:ext uri="{FF2B5EF4-FFF2-40B4-BE49-F238E27FC236}">
                    <a16:creationId xmlns:a16="http://schemas.microsoft.com/office/drawing/2014/main" id="{4D231F14-E316-4B87-972C-79DB6B0CC8B0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7" name="Group 25">
              <a:extLst>
                <a:ext uri="{FF2B5EF4-FFF2-40B4-BE49-F238E27FC236}">
                  <a16:creationId xmlns:a16="http://schemas.microsoft.com/office/drawing/2014/main" id="{3D32F0DA-1BF2-4ABC-B83B-DE1834A916DF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8" name="Straight Connector 26">
                <a:extLst>
                  <a:ext uri="{FF2B5EF4-FFF2-40B4-BE49-F238E27FC236}">
                    <a16:creationId xmlns:a16="http://schemas.microsoft.com/office/drawing/2014/main" id="{F5E8E328-6D03-43C3-A569-174591B7D721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Straight Connector 27">
                <a:extLst>
                  <a:ext uri="{FF2B5EF4-FFF2-40B4-BE49-F238E27FC236}">
                    <a16:creationId xmlns:a16="http://schemas.microsoft.com/office/drawing/2014/main" id="{8CA6D334-ED36-4629-82A3-F2DFAA3FF963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3353404-499E-4D35-A6DC-3F2522A39F35}"/>
              </a:ext>
            </a:extLst>
          </p:cNvPr>
          <p:cNvSpPr txBox="1"/>
          <p:nvPr/>
        </p:nvSpPr>
        <p:spPr>
          <a:xfrm>
            <a:off x="7849501" y="21201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t>الوحدة الرابعة: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CBD055D-4397-4656-9428-188D4DD98A18}"/>
              </a:ext>
            </a:extLst>
          </p:cNvPr>
          <p:cNvSpPr/>
          <p:nvPr/>
        </p:nvSpPr>
        <p:spPr>
          <a:xfrm>
            <a:off x="5884728" y="3754446"/>
            <a:ext cx="61545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الدرس الأول:</a:t>
            </a:r>
            <a:r>
              <a:rPr kumimoji="0" lang="ar-SA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معنى الإيمان بالكتب</a:t>
            </a:r>
          </a:p>
        </p:txBody>
      </p:sp>
    </p:spTree>
    <p:extLst>
      <p:ext uri="{BB962C8B-B14F-4D97-AF65-F5344CB8AC3E}">
        <p14:creationId xmlns:p14="http://schemas.microsoft.com/office/powerpoint/2010/main" val="259774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547738" y="434870"/>
            <a:ext cx="3414571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الغاية من إنزال الكتب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لو ؟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 descr="صورة تحتوي على طعام, المصباح&#10;&#10;تم إنشاء الوصف تلقائياً">
            <a:extLst>
              <a:ext uri="{FF2B5EF4-FFF2-40B4-BE49-F238E27FC236}">
                <a16:creationId xmlns:a16="http://schemas.microsoft.com/office/drawing/2014/main" id="{892679E5-2F9C-41F5-B63E-2106D7CD0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4" y="2836190"/>
            <a:ext cx="3529909" cy="4639078"/>
          </a:xfrm>
          <a:prstGeom prst="rect">
            <a:avLst/>
          </a:prstGeom>
        </p:spPr>
      </p:pic>
      <p:pic>
        <p:nvPicPr>
          <p:cNvPr id="2050" name="Picture 2" descr="Pink cartoon comic speech doodle - Transparent PNG &amp; SVG vector file">
            <a:extLst>
              <a:ext uri="{FF2B5EF4-FFF2-40B4-BE49-F238E27FC236}">
                <a16:creationId xmlns:a16="http://schemas.microsoft.com/office/drawing/2014/main" id="{E6DFCDF0-C044-487E-B007-43EFEB16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47" y="434870"/>
            <a:ext cx="5050990" cy="50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3C00DAA8-1A69-4807-95A9-390C7FCFAF1B}"/>
              </a:ext>
            </a:extLst>
          </p:cNvPr>
          <p:cNvSpPr/>
          <p:nvPr/>
        </p:nvSpPr>
        <p:spPr>
          <a:xfrm>
            <a:off x="6040020" y="2243245"/>
            <a:ext cx="43404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فكر/ي ماذا لو لم تُنزّل الكُتب السماوية!</a:t>
            </a:r>
          </a:p>
        </p:txBody>
      </p:sp>
      <p:pic>
        <p:nvPicPr>
          <p:cNvPr id="40" name="Picture 2" descr="Notes concept illustration Free Vector">
            <a:extLst>
              <a:ext uri="{FF2B5EF4-FFF2-40B4-BE49-F238E27FC236}">
                <a16:creationId xmlns:a16="http://schemas.microsoft.com/office/drawing/2014/main" id="{5666507F-5E03-43AB-8E6B-1A816A29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019" y1="35783" x2="71565" y2="72684"/>
                        <a14:foregroundMark x1="32748" y1="41853" x2="53674" y2="87700"/>
                        <a14:foregroundMark x1="53674" y1="31310" x2="62939" y2="60703"/>
                        <a14:foregroundMark x1="71246" y1="78275" x2="75240" y2="87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319371"/>
            <a:ext cx="4057314" cy="40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nk cartoon comic speech doodle - Transparent PNG &amp; SVG vector file">
            <a:extLst>
              <a:ext uri="{FF2B5EF4-FFF2-40B4-BE49-F238E27FC236}">
                <a16:creationId xmlns:a16="http://schemas.microsoft.com/office/drawing/2014/main" id="{93D83D54-8548-4976-9763-87807BE6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47" y="2960365"/>
            <a:ext cx="4031160" cy="40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AB5F8A9-7B69-4B15-83A0-BE6EBD08858E}"/>
              </a:ext>
            </a:extLst>
          </p:cNvPr>
          <p:cNvSpPr/>
          <p:nvPr/>
        </p:nvSpPr>
        <p:spPr>
          <a:xfrm>
            <a:off x="3172206" y="4515382"/>
            <a:ext cx="43404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صف/ي شعورك!</a:t>
            </a:r>
          </a:p>
        </p:txBody>
      </p:sp>
    </p:spTree>
    <p:extLst>
      <p:ext uri="{BB962C8B-B14F-4D97-AF65-F5344CB8AC3E}">
        <p14:creationId xmlns:p14="http://schemas.microsoft.com/office/powerpoint/2010/main" val="63589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547738" y="434870"/>
            <a:ext cx="3414571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الغاية من إنزال الكتب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39755" y="6290168"/>
            <a:ext cx="265043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الاستنباط والتحليل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288E0B5-38C4-4275-8695-72DBD7E63118}"/>
              </a:ext>
            </a:extLst>
          </p:cNvPr>
          <p:cNvSpPr/>
          <p:nvPr/>
        </p:nvSpPr>
        <p:spPr>
          <a:xfrm>
            <a:off x="759416" y="1704814"/>
            <a:ext cx="10796479" cy="88340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>
                <a:solidFill>
                  <a:schemeClr val="bg2">
                    <a:lumMod val="10000"/>
                  </a:schemeClr>
                </a:solidFill>
              </a:rPr>
              <a:t>بالاستناد على إجاباتك و من خلال الآيات ، استنبط/ي الغاية من إنزال الكتب!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F1CDF6-FF55-463A-B462-C962F9182709}"/>
              </a:ext>
            </a:extLst>
          </p:cNvPr>
          <p:cNvSpPr txBox="1"/>
          <p:nvPr/>
        </p:nvSpPr>
        <p:spPr>
          <a:xfrm>
            <a:off x="3738522" y="2715745"/>
            <a:ext cx="511253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i="0" dirty="0">
                <a:solidFill>
                  <a:schemeClr val="bg2">
                    <a:lumMod val="10000"/>
                  </a:schemeClr>
                </a:solidFill>
                <a:effectLst/>
                <a:latin typeface="hafs"/>
              </a:rPr>
              <a:t>قال تعالى: </a:t>
            </a:r>
            <a:r>
              <a:rPr lang="ar-SA" sz="2400" b="1" i="0" dirty="0">
                <a:solidFill>
                  <a:srgbClr val="468847"/>
                </a:solidFill>
                <a:effectLst/>
                <a:latin typeface="hafs"/>
              </a:rPr>
              <a:t>{لَقَدْ أَرْسَلْنَا رُسُلَنَا بِالْبَيِّنَاتِ وَأَنزَلْنَا مَعَهُمُ الْكِتَابَ وَالْمِيزَانَ لِيَقُومَ النَّاسُ بِالْقِسْطِ}</a:t>
            </a:r>
            <a:endParaRPr lang="ar-SA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DBBD7FE-3857-4A9A-8E2A-B4257C60BA0C}"/>
              </a:ext>
            </a:extLst>
          </p:cNvPr>
          <p:cNvSpPr txBox="1"/>
          <p:nvPr/>
        </p:nvSpPr>
        <p:spPr>
          <a:xfrm>
            <a:off x="3738522" y="3674270"/>
            <a:ext cx="511253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i="0" dirty="0">
                <a:solidFill>
                  <a:schemeClr val="bg2">
                    <a:lumMod val="10000"/>
                  </a:schemeClr>
                </a:solidFill>
                <a:effectLst/>
                <a:latin typeface="hafs"/>
              </a:rPr>
              <a:t>قال تعالى: </a:t>
            </a:r>
            <a:r>
              <a:rPr lang="ar-SA" sz="2400" b="1" i="0" dirty="0">
                <a:solidFill>
                  <a:srgbClr val="468847"/>
                </a:solidFill>
                <a:effectLst/>
                <a:latin typeface="hafs"/>
              </a:rPr>
              <a:t>{كَانَ النَّاسُ أُمَّةً وَاحِدَةً فَبَعَثَ اللَّهُ النَّبِيِّينَ مُبَشِّرِينَ وَمُنذِرِينَ وَأَنزَلَ مَعَهُمُ الْكِتَابَ بِالْحَقِّ لِيَحْكُمَ بَيْنَ النَّاسِ فِيمَا اخْتَلَفُوا فِيهِ }</a:t>
            </a:r>
            <a:endParaRPr lang="ar-SA" sz="2400" dirty="0"/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6914D059-8D02-48EB-B678-2FAE28F655E0}"/>
              </a:ext>
            </a:extLst>
          </p:cNvPr>
          <p:cNvSpPr/>
          <p:nvPr/>
        </p:nvSpPr>
        <p:spPr>
          <a:xfrm>
            <a:off x="8148635" y="5041313"/>
            <a:ext cx="2527716" cy="1200329"/>
          </a:xfrm>
          <a:prstGeom prst="flowChartAlternateProcess">
            <a:avLst/>
          </a:prstGeom>
          <a:solidFill>
            <a:srgbClr val="F34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أنزل الله الكتب لبيان حقه في العبادة وتفرده بها والدعوة اليه.</a:t>
            </a: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67BD217C-221E-481D-874B-B1A02DB62F40}"/>
              </a:ext>
            </a:extLst>
          </p:cNvPr>
          <p:cNvSpPr/>
          <p:nvPr/>
        </p:nvSpPr>
        <p:spPr>
          <a:xfrm>
            <a:off x="5120994" y="5028127"/>
            <a:ext cx="2527715" cy="1200329"/>
          </a:xfrm>
          <a:prstGeom prst="flowChartAlternateProcess">
            <a:avLst/>
          </a:prstGeom>
          <a:solidFill>
            <a:srgbClr val="FDB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هداية الناس لما ينفعهم في دينهم ودنياهم.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194690FE-6E8C-46E2-B49F-AE21652D1088}"/>
              </a:ext>
            </a:extLst>
          </p:cNvPr>
          <p:cNvSpPr/>
          <p:nvPr/>
        </p:nvSpPr>
        <p:spPr>
          <a:xfrm>
            <a:off x="1970633" y="5028128"/>
            <a:ext cx="2650435" cy="1200329"/>
          </a:xfrm>
          <a:prstGeom prst="flowChartAlternateProcess">
            <a:avLst/>
          </a:prstGeom>
          <a:solidFill>
            <a:srgbClr val="4EC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إقامة الحق بين الناس والحكم بينهم.</a:t>
            </a:r>
            <a:endParaRPr lang="ar-SA" dirty="0"/>
          </a:p>
        </p:txBody>
      </p:sp>
      <p:cxnSp>
        <p:nvCxnSpPr>
          <p:cNvPr id="22" name="موصل: منحني 21">
            <a:extLst>
              <a:ext uri="{FF2B5EF4-FFF2-40B4-BE49-F238E27FC236}">
                <a16:creationId xmlns:a16="http://schemas.microsoft.com/office/drawing/2014/main" id="{A1234671-A165-441B-A0E3-68D5551DDE0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74765" y="3425686"/>
            <a:ext cx="1881809" cy="808383"/>
          </a:xfrm>
          <a:prstGeom prst="curvedConnector3">
            <a:avLst>
              <a:gd name="adj1" fmla="val -6338"/>
            </a:avLst>
          </a:prstGeom>
          <a:ln w="28575">
            <a:solidFill>
              <a:srgbClr val="F34C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موصل: منحني 27">
            <a:extLst>
              <a:ext uri="{FF2B5EF4-FFF2-40B4-BE49-F238E27FC236}">
                <a16:creationId xmlns:a16="http://schemas.microsoft.com/office/drawing/2014/main" id="{5120F099-6220-448F-8CE9-CE0D2D306A62}"/>
              </a:ext>
            </a:extLst>
          </p:cNvPr>
          <p:cNvCxnSpPr>
            <a:cxnSpLocks/>
          </p:cNvCxnSpPr>
          <p:nvPr/>
        </p:nvCxnSpPr>
        <p:spPr>
          <a:xfrm rot="5400000">
            <a:off x="2270889" y="3567393"/>
            <a:ext cx="1937044" cy="677372"/>
          </a:xfrm>
          <a:prstGeom prst="curvedConnector3">
            <a:avLst>
              <a:gd name="adj1" fmla="val -5416"/>
            </a:avLst>
          </a:prstGeom>
          <a:ln w="28575">
            <a:solidFill>
              <a:srgbClr val="F34C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خطط انسيابي: معالجة متعاقبة 2">
            <a:extLst>
              <a:ext uri="{FF2B5EF4-FFF2-40B4-BE49-F238E27FC236}">
                <a16:creationId xmlns:a16="http://schemas.microsoft.com/office/drawing/2014/main" id="{7C343E9A-363A-47A9-8AE5-E4659C525229}"/>
              </a:ext>
            </a:extLst>
          </p:cNvPr>
          <p:cNvSpPr/>
          <p:nvPr/>
        </p:nvSpPr>
        <p:spPr>
          <a:xfrm>
            <a:off x="765066" y="2699485"/>
            <a:ext cx="1607073" cy="476142"/>
          </a:xfrm>
          <a:prstGeom prst="flowChartAlternateProcess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نشاط ص45</a:t>
            </a:r>
          </a:p>
        </p:txBody>
      </p:sp>
    </p:spTree>
    <p:extLst>
      <p:ext uri="{BB962C8B-B14F-4D97-AF65-F5344CB8AC3E}">
        <p14:creationId xmlns:p14="http://schemas.microsoft.com/office/powerpoint/2010/main" val="2478476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4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152F4C20-A0DC-485D-81BA-B216383CF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B894FAA-CC9E-49B5-A720-C850D56332A2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84EF026-1BC5-41F6-B522-DCFFF661588B}"/>
              </a:ext>
            </a:extLst>
          </p:cNvPr>
          <p:cNvSpPr/>
          <p:nvPr/>
        </p:nvSpPr>
        <p:spPr>
          <a:xfrm>
            <a:off x="7440102" y="312963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0922860-50F3-44F6-B546-0CD8FCBD0902}"/>
              </a:ext>
            </a:extLst>
          </p:cNvPr>
          <p:cNvSpPr/>
          <p:nvPr/>
        </p:nvSpPr>
        <p:spPr>
          <a:xfrm>
            <a:off x="7440102" y="312963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ECC9494-EAD3-4CB1-9B65-2CB3E6D7B745}"/>
              </a:ext>
            </a:extLst>
          </p:cNvPr>
          <p:cNvSpPr/>
          <p:nvPr/>
        </p:nvSpPr>
        <p:spPr>
          <a:xfrm>
            <a:off x="1182664" y="1144754"/>
            <a:ext cx="10224248" cy="830997"/>
          </a:xfrm>
          <a:prstGeom prst="rect">
            <a:avLst/>
          </a:prstGeom>
          <a:solidFill>
            <a:srgbClr val="F2868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اتفقت الكتب السماوية في وحدة المصدر والغاية والعقيدة، إلا انها اختلفت في الشرائع!</a:t>
            </a:r>
          </a:p>
          <a:p>
            <a:pPr algn="ctr"/>
            <a:r>
              <a:rPr lang="ar-SA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بعد قراءة النص من الكِتاب  املئ/ي فجوة المعلومات في الجدول:</a:t>
            </a:r>
            <a:endParaRPr lang="ar-SA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جدول 7">
            <a:extLst>
              <a:ext uri="{FF2B5EF4-FFF2-40B4-BE49-F238E27FC236}">
                <a16:creationId xmlns:a16="http://schemas.microsoft.com/office/drawing/2014/main" id="{9716A825-5EAB-4E8F-8753-FB25F0BFE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08712"/>
              </p:ext>
            </p:extLst>
          </p:nvPr>
        </p:nvGraphicFramePr>
        <p:xfrm>
          <a:off x="3723861" y="2119867"/>
          <a:ext cx="7306360" cy="45196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7796">
                  <a:extLst>
                    <a:ext uri="{9D8B030D-6E8A-4147-A177-3AD203B41FA5}">
                      <a16:colId xmlns:a16="http://schemas.microsoft.com/office/drawing/2014/main" val="1985948485"/>
                    </a:ext>
                  </a:extLst>
                </a:gridCol>
                <a:gridCol w="5918564">
                  <a:extLst>
                    <a:ext uri="{9D8B030D-6E8A-4147-A177-3AD203B41FA5}">
                      <a16:colId xmlns:a16="http://schemas.microsoft.com/office/drawing/2014/main" val="2984039108"/>
                    </a:ext>
                  </a:extLst>
                </a:gridCol>
              </a:tblGrid>
              <a:tr h="86608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أوجه الاتفاق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تتفق الكتب السماوية في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056064"/>
                  </a:ext>
                </a:extLst>
              </a:tr>
              <a:tr h="121787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وحدة المصدر: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جميع الكُتب السماوية مُنزلة من</a:t>
                      </a:r>
                    </a:p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.......................................................</a:t>
                      </a:r>
                    </a:p>
                    <a:p>
                      <a:pPr algn="ctr" rtl="1"/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47788"/>
                  </a:ext>
                </a:extLst>
              </a:tr>
              <a:tr h="121787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الغاية: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أنزلها الله تعالى لغاية واحدة وهي</a:t>
                      </a:r>
                    </a:p>
                    <a:p>
                      <a:pPr algn="ctr"/>
                      <a:r>
                        <a:rPr lang="ar-SA" sz="24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..............................................</a:t>
                      </a:r>
                    </a:p>
                    <a:p>
                      <a:pPr algn="ctr"/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49832"/>
                  </a:ext>
                </a:extLst>
              </a:tr>
              <a:tr h="121787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أصول العقيدة: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وقواعد التشريع العامة مثل :</a:t>
                      </a:r>
                    </a:p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......................................................</a:t>
                      </a:r>
                    </a:p>
                    <a:p>
                      <a:pPr algn="ctr" rtl="1"/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442877"/>
                  </a:ext>
                </a:extLst>
              </a:tr>
            </a:tbl>
          </a:graphicData>
        </a:graphic>
      </p:graphicFrame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D792A7F-67C6-4E8F-BB0B-E80608D1B7B0}"/>
              </a:ext>
            </a:extLst>
          </p:cNvPr>
          <p:cNvSpPr txBox="1"/>
          <p:nvPr/>
        </p:nvSpPr>
        <p:spPr>
          <a:xfrm>
            <a:off x="4323659" y="3468756"/>
            <a:ext cx="5075582" cy="400110"/>
          </a:xfrm>
          <a:prstGeom prst="rect">
            <a:avLst/>
          </a:prstGeom>
          <a:ln>
            <a:solidFill>
              <a:srgbClr val="8F44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i="0" u="none" strike="noStrike" baseline="0" dirty="0">
                <a:solidFill>
                  <a:srgbClr val="AB1511"/>
                </a:solidFill>
                <a:latin typeface="AlBayan"/>
              </a:rPr>
              <a:t>منزلة من عند الله تعالى إلى رسله، وهي كلامه عز وجل.</a:t>
            </a:r>
            <a:endParaRPr lang="ar-SA" sz="2000" b="1" dirty="0">
              <a:solidFill>
                <a:srgbClr val="AB151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FE2E3CC-8B21-4580-BFA0-D89B16FB0B9A}"/>
              </a:ext>
            </a:extLst>
          </p:cNvPr>
          <p:cNvSpPr txBox="1"/>
          <p:nvPr/>
        </p:nvSpPr>
        <p:spPr>
          <a:xfrm>
            <a:off x="4690384" y="4662621"/>
            <a:ext cx="4342132" cy="400110"/>
          </a:xfrm>
          <a:prstGeom prst="rect">
            <a:avLst/>
          </a:prstGeom>
          <a:ln>
            <a:solidFill>
              <a:srgbClr val="8F44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i="0" u="none" strike="noStrike" baseline="0" dirty="0">
                <a:solidFill>
                  <a:srgbClr val="AB1511"/>
                </a:solidFill>
                <a:latin typeface="AlBayan"/>
              </a:rPr>
              <a:t>هداية الخلق إلى ما فيه سعادتهم في الدنيا والآخرة.</a:t>
            </a:r>
            <a:endParaRPr lang="ar-SA" sz="2000" b="1" dirty="0">
              <a:solidFill>
                <a:srgbClr val="AB151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A009860-7390-413E-BAB3-DB7947400BA9}"/>
              </a:ext>
            </a:extLst>
          </p:cNvPr>
          <p:cNvSpPr txBox="1"/>
          <p:nvPr/>
        </p:nvSpPr>
        <p:spPr>
          <a:xfrm>
            <a:off x="3763617" y="5889041"/>
            <a:ext cx="5847658" cy="400110"/>
          </a:xfrm>
          <a:prstGeom prst="rect">
            <a:avLst/>
          </a:prstGeom>
          <a:ln>
            <a:solidFill>
              <a:srgbClr val="8F44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i="0" u="none" strike="noStrike" baseline="0" dirty="0">
                <a:solidFill>
                  <a:srgbClr val="AB1511"/>
                </a:solidFill>
                <a:latin typeface="AlBayan"/>
              </a:rPr>
              <a:t>كالعدل وأداء الحقوق، والنهي عن الفساد والدعوة الى مكارم الأخلاق.</a:t>
            </a:r>
          </a:p>
        </p:txBody>
      </p:sp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D56D4430-9123-4ED0-9100-9CE35099A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95914"/>
              </p:ext>
            </p:extLst>
          </p:nvPr>
        </p:nvGraphicFramePr>
        <p:xfrm>
          <a:off x="1161779" y="2119867"/>
          <a:ext cx="2410683" cy="45196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10683">
                  <a:extLst>
                    <a:ext uri="{9D8B030D-6E8A-4147-A177-3AD203B41FA5}">
                      <a16:colId xmlns:a16="http://schemas.microsoft.com/office/drawing/2014/main" val="1736947988"/>
                    </a:ext>
                  </a:extLst>
                </a:gridCol>
              </a:tblGrid>
              <a:tr h="91515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أوجه الاختلاف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862130"/>
                  </a:ext>
                </a:extLst>
              </a:tr>
              <a:tr h="36045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لا تختلف الا في</a:t>
                      </a:r>
                    </a:p>
                    <a:p>
                      <a:pPr algn="ctr" rtl="1"/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7140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661D1EE4-ED6F-47D4-97BE-C26BCEA4986B}"/>
              </a:ext>
            </a:extLst>
          </p:cNvPr>
          <p:cNvSpPr/>
          <p:nvPr/>
        </p:nvSpPr>
        <p:spPr>
          <a:xfrm>
            <a:off x="278719" y="6161570"/>
            <a:ext cx="230200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فجوة المعلومات.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BBA442E-A313-4016-832D-C74FD7332BC9}"/>
              </a:ext>
            </a:extLst>
          </p:cNvPr>
          <p:cNvSpPr txBox="1"/>
          <p:nvPr/>
        </p:nvSpPr>
        <p:spPr>
          <a:xfrm>
            <a:off x="1726156" y="4770343"/>
            <a:ext cx="1224158" cy="584775"/>
          </a:xfrm>
          <a:prstGeom prst="rect">
            <a:avLst/>
          </a:prstGeom>
          <a:ln>
            <a:solidFill>
              <a:srgbClr val="8F444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AB1511"/>
                </a:solidFill>
                <a:latin typeface="AlBayan"/>
              </a:rPr>
              <a:t>الشرائع</a:t>
            </a:r>
            <a:endParaRPr lang="ar-SA" sz="3200" b="1" i="0" u="none" strike="noStrike" baseline="0" dirty="0">
              <a:solidFill>
                <a:srgbClr val="AB1511"/>
              </a:solidFill>
              <a:latin typeface="AlBayan"/>
            </a:endParaRPr>
          </a:p>
        </p:txBody>
      </p:sp>
    </p:spTree>
    <p:extLst>
      <p:ext uri="{BB962C8B-B14F-4D97-AF65-F5344CB8AC3E}">
        <p14:creationId xmlns:p14="http://schemas.microsoft.com/office/powerpoint/2010/main" val="3694975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0" grpId="0" animBg="1"/>
      <p:bldP spid="13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5 Techniques of Brainstorming for More Effective Sessions - nTask">
            <a:extLst>
              <a:ext uri="{FF2B5EF4-FFF2-40B4-BE49-F238E27FC236}">
                <a16:creationId xmlns:a16="http://schemas.microsoft.com/office/drawing/2014/main" id="{03E4FBA7-AA41-499D-A4E3-FF5BA551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" y="2618649"/>
            <a:ext cx="4891506" cy="37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29C7A25-ACC8-4E95-8F1A-E997D1CD75B4}"/>
              </a:ext>
            </a:extLst>
          </p:cNvPr>
          <p:cNvSpPr/>
          <p:nvPr/>
        </p:nvSpPr>
        <p:spPr>
          <a:xfrm>
            <a:off x="2904817" y="337163"/>
            <a:ext cx="8975361" cy="584775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تختلف الكتب السماوية في الشرائع ، بينّ/ي ذلك!</a:t>
            </a:r>
          </a:p>
        </p:txBody>
      </p:sp>
      <p:pic>
        <p:nvPicPr>
          <p:cNvPr id="2" name="Picture 4" descr="صفات الرب المزعوم في الانجيل - نداء الرجاء شبكة الحوار الإسلامي المسيحي">
            <a:extLst>
              <a:ext uri="{FF2B5EF4-FFF2-40B4-BE49-F238E27FC236}">
                <a16:creationId xmlns:a16="http://schemas.microsoft.com/office/drawing/2014/main" id="{3C057860-F430-42EC-A982-743ECEC3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58" y="4784035"/>
            <a:ext cx="1643850" cy="187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كتاب توراة موسى - ترجمة عربية للسبعينية - ترجمة دكتور خالد اليازجي - مدرسة  الاسكندرية - pdf">
            <a:extLst>
              <a:ext uri="{FF2B5EF4-FFF2-40B4-BE49-F238E27FC236}">
                <a16:creationId xmlns:a16="http://schemas.microsoft.com/office/drawing/2014/main" id="{7591E86C-F355-4427-A4DB-EEC4D7884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3"/>
          <a:stretch/>
        </p:blipFill>
        <p:spPr bwMode="auto">
          <a:xfrm>
            <a:off x="9601082" y="4803291"/>
            <a:ext cx="1773856" cy="170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42D8773-39C4-455C-B7DF-1EE5460AE713}"/>
              </a:ext>
            </a:extLst>
          </p:cNvPr>
          <p:cNvSpPr/>
          <p:nvPr/>
        </p:nvSpPr>
        <p:spPr>
          <a:xfrm>
            <a:off x="39755" y="6290168"/>
            <a:ext cx="265043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تعلم تعاوني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8711337-2BF2-420E-B7EA-07B945518A2E}"/>
              </a:ext>
            </a:extLst>
          </p:cNvPr>
          <p:cNvSpPr/>
          <p:nvPr/>
        </p:nvSpPr>
        <p:spPr>
          <a:xfrm>
            <a:off x="4117515" y="1587597"/>
            <a:ext cx="745578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اختلافها في الشرائع لا يعني اختلافها اختلافًا كليًا، بل هي مُتفقة في المسائل الأساسية والاختلاف إنما يكون في التفاصيل، مثال ذلك: الصلاة تختلف من شريعة إلى أخرى في عددها وشروطها وأركانها ، و مثل ذلك.</a:t>
            </a:r>
          </a:p>
        </p:txBody>
      </p:sp>
    </p:spTree>
    <p:extLst>
      <p:ext uri="{BB962C8B-B14F-4D97-AF65-F5344CB8AC3E}">
        <p14:creationId xmlns:p14="http://schemas.microsoft.com/office/powerpoint/2010/main" val="3690642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547738" y="434870"/>
            <a:ext cx="3414571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آثار الإيمان بالكُتب: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288E0B5-38C4-4275-8695-72DBD7E63118}"/>
              </a:ext>
            </a:extLst>
          </p:cNvPr>
          <p:cNvSpPr/>
          <p:nvPr/>
        </p:nvSpPr>
        <p:spPr>
          <a:xfrm>
            <a:off x="1417988" y="1619691"/>
            <a:ext cx="9753600" cy="50801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>
                <a:solidFill>
                  <a:schemeClr val="bg2">
                    <a:lumMod val="10000"/>
                  </a:schemeClr>
                </a:solidFill>
              </a:rPr>
              <a:t>شارك/ي مجموعتك في عملية العصف الذهني لاستنباط آثار الإيمان بالكُتب:</a:t>
            </a:r>
          </a:p>
        </p:txBody>
      </p:sp>
      <p:pic>
        <p:nvPicPr>
          <p:cNvPr id="1028" name="Picture 4" descr="احرص عليها في رمضان.. 10 آداب لتلاوة القرآن الكريم.. تعرف ع | مصراوى">
            <a:extLst>
              <a:ext uri="{FF2B5EF4-FFF2-40B4-BE49-F238E27FC236}">
                <a16:creationId xmlns:a16="http://schemas.microsoft.com/office/drawing/2014/main" id="{3B3B7F21-0924-4DB3-A73A-5CAFB844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12" y="2443312"/>
            <a:ext cx="3351779" cy="2513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صفات الرب المزعوم في الانجيل - نداء الرجاء شبكة الحوار الإسلامي المسيحي">
            <a:extLst>
              <a:ext uri="{FF2B5EF4-FFF2-40B4-BE49-F238E27FC236}">
                <a16:creationId xmlns:a16="http://schemas.microsoft.com/office/drawing/2014/main" id="{253DCC93-9500-4698-9CCD-28D5A3CC3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26" y="3356382"/>
            <a:ext cx="1519803" cy="17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كتاب توراة موسى - ترجمة عربية للسبعينية - ترجمة دكتور خالد اليازجي - مدرسة  الاسكندرية - pdf">
            <a:extLst>
              <a:ext uri="{FF2B5EF4-FFF2-40B4-BE49-F238E27FC236}">
                <a16:creationId xmlns:a16="http://schemas.microsoft.com/office/drawing/2014/main" id="{948CE61B-9145-4DCA-8184-08CF9EBF7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3"/>
          <a:stretch/>
        </p:blipFill>
        <p:spPr bwMode="auto">
          <a:xfrm>
            <a:off x="5518946" y="4000449"/>
            <a:ext cx="1947257" cy="1869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صورة 23" descr="صورة تحتوي على زهرة, المصباح&#10;&#10;تم إنشاء الوصف تلقائياً">
            <a:extLst>
              <a:ext uri="{FF2B5EF4-FFF2-40B4-BE49-F238E27FC236}">
                <a16:creationId xmlns:a16="http://schemas.microsoft.com/office/drawing/2014/main" id="{5FBAF956-6490-4758-9409-948DDDC2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02" y="4642265"/>
            <a:ext cx="1643131" cy="2169514"/>
          </a:xfrm>
          <a:prstGeom prst="rect">
            <a:avLst/>
          </a:prstGeom>
        </p:spPr>
      </p:pic>
      <p:sp>
        <p:nvSpPr>
          <p:cNvPr id="27" name="مخطط انسيابي: معالجة متعاقبة 26">
            <a:extLst>
              <a:ext uri="{FF2B5EF4-FFF2-40B4-BE49-F238E27FC236}">
                <a16:creationId xmlns:a16="http://schemas.microsoft.com/office/drawing/2014/main" id="{7E4D48FF-0E4C-401B-9988-4A5E4B17A370}"/>
              </a:ext>
            </a:extLst>
          </p:cNvPr>
          <p:cNvSpPr/>
          <p:nvPr/>
        </p:nvSpPr>
        <p:spPr>
          <a:xfrm>
            <a:off x="9076317" y="2251478"/>
            <a:ext cx="2955235" cy="129415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العلم بعناية الله تعالى بعباده حيث أنزل لكل قوم كتابًا يهديهم به. </a:t>
            </a:r>
          </a:p>
        </p:txBody>
      </p:sp>
      <p:sp>
        <p:nvSpPr>
          <p:cNvPr id="29" name="مخطط انسيابي: معالجة متعاقبة 28">
            <a:extLst>
              <a:ext uri="{FF2B5EF4-FFF2-40B4-BE49-F238E27FC236}">
                <a16:creationId xmlns:a16="http://schemas.microsoft.com/office/drawing/2014/main" id="{C62F8728-0BF2-4753-98CF-15A2ADF30C61}"/>
              </a:ext>
            </a:extLst>
          </p:cNvPr>
          <p:cNvSpPr/>
          <p:nvPr/>
        </p:nvSpPr>
        <p:spPr>
          <a:xfrm>
            <a:off x="9076315" y="5173280"/>
            <a:ext cx="2955235" cy="129415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i="0" u="none" strike="noStrike" baseline="0" dirty="0">
                <a:solidFill>
                  <a:srgbClr val="002060"/>
                </a:solidFill>
                <a:latin typeface="AlBayan"/>
              </a:rPr>
              <a:t>العيش مع القرآن والتعبد بتلاوته وحفظه والعمل به وإقامة حدوده.</a:t>
            </a:r>
          </a:p>
        </p:txBody>
      </p:sp>
      <p:sp>
        <p:nvSpPr>
          <p:cNvPr id="33" name="مخطط انسيابي: معالجة متعاقبة 32">
            <a:extLst>
              <a:ext uri="{FF2B5EF4-FFF2-40B4-BE49-F238E27FC236}">
                <a16:creationId xmlns:a16="http://schemas.microsoft.com/office/drawing/2014/main" id="{3925B288-D66B-4858-823E-21D0F19DAE42}"/>
              </a:ext>
            </a:extLst>
          </p:cNvPr>
          <p:cNvSpPr/>
          <p:nvPr/>
        </p:nvSpPr>
        <p:spPr>
          <a:xfrm>
            <a:off x="514637" y="2251478"/>
            <a:ext cx="2955235" cy="82187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عبادة الله على بصيرة.</a:t>
            </a:r>
          </a:p>
        </p:txBody>
      </p:sp>
      <p:sp>
        <p:nvSpPr>
          <p:cNvPr id="30" name="مخطط انسيابي: معالجة متعاقبة 29">
            <a:extLst>
              <a:ext uri="{FF2B5EF4-FFF2-40B4-BE49-F238E27FC236}">
                <a16:creationId xmlns:a16="http://schemas.microsoft.com/office/drawing/2014/main" id="{0C205115-0AFF-4BDE-9679-54846DA2F5C2}"/>
              </a:ext>
            </a:extLst>
          </p:cNvPr>
          <p:cNvSpPr/>
          <p:nvPr/>
        </p:nvSpPr>
        <p:spPr>
          <a:xfrm>
            <a:off x="9076316" y="3700229"/>
            <a:ext cx="2955235" cy="129415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العلم بحكمة الله في شرعه ، حيث شرع لكل قوم ما يُناسب أحوالهم.</a:t>
            </a:r>
          </a:p>
        </p:txBody>
      </p:sp>
      <p:sp>
        <p:nvSpPr>
          <p:cNvPr id="35" name="مخطط انسيابي: معالجة متعاقبة 34">
            <a:extLst>
              <a:ext uri="{FF2B5EF4-FFF2-40B4-BE49-F238E27FC236}">
                <a16:creationId xmlns:a16="http://schemas.microsoft.com/office/drawing/2014/main" id="{3DA30442-56AD-4B48-B738-DBF3B07D76FD}"/>
              </a:ext>
            </a:extLst>
          </p:cNvPr>
          <p:cNvSpPr/>
          <p:nvPr/>
        </p:nvSpPr>
        <p:spPr>
          <a:xfrm>
            <a:off x="514636" y="3134699"/>
            <a:ext cx="2955235" cy="82187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شكر نعمة الله على ذلك.</a:t>
            </a:r>
          </a:p>
        </p:txBody>
      </p:sp>
      <p:sp>
        <p:nvSpPr>
          <p:cNvPr id="36" name="مخطط انسيابي: معالجة متعاقبة 35">
            <a:extLst>
              <a:ext uri="{FF2B5EF4-FFF2-40B4-BE49-F238E27FC236}">
                <a16:creationId xmlns:a16="http://schemas.microsoft.com/office/drawing/2014/main" id="{757E956F-2B5B-449C-82FA-F95C93622B9E}"/>
              </a:ext>
            </a:extLst>
          </p:cNvPr>
          <p:cNvSpPr/>
          <p:nvPr/>
        </p:nvSpPr>
        <p:spPr>
          <a:xfrm>
            <a:off x="514635" y="4050364"/>
            <a:ext cx="2955235" cy="82187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إثبات صفة الكلام لله تعالى.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39755" y="6290168"/>
            <a:ext cx="265043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العصف الذهني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509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7" grpId="0" animBg="1"/>
      <p:bldP spid="29" grpId="0" animBg="1"/>
      <p:bldP spid="33" grpId="0" animBg="1"/>
      <p:bldP spid="30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13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-1563329" y="0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2"/>
          <p:cNvSpPr/>
          <p:nvPr/>
        </p:nvSpPr>
        <p:spPr>
          <a:xfrm>
            <a:off x="73740" y="5874152"/>
            <a:ext cx="2879778" cy="830997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cs typeface="Calibri"/>
                <a:sym typeface="Calibri"/>
              </a:rPr>
              <a:t>تدريس تبادلي (وضع أسئلة).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71" y="3658607"/>
            <a:ext cx="5641250" cy="28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3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BE8C609-0D77-4E16-867D-DCBB033575CE}"/>
              </a:ext>
            </a:extLst>
          </p:cNvPr>
          <p:cNvSpPr/>
          <p:nvPr/>
        </p:nvSpPr>
        <p:spPr>
          <a:xfrm>
            <a:off x="1640860" y="615037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7B9D07-B0D1-470F-B7D8-69CEEDE8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نتيجة بحث الصور عن ورد">
            <a:extLst>
              <a:ext uri="{FF2B5EF4-FFF2-40B4-BE49-F238E27FC236}">
                <a16:creationId xmlns:a16="http://schemas.microsoft.com/office/drawing/2014/main" id="{645D475D-FC4F-452B-A6E9-937898A2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253C4B21-BFEE-44B9-9B03-96AD4779BB38}"/>
              </a:ext>
            </a:extLst>
          </p:cNvPr>
          <p:cNvSpPr/>
          <p:nvPr/>
        </p:nvSpPr>
        <p:spPr>
          <a:xfrm>
            <a:off x="0" y="5561053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1216920-657D-4DED-8944-F2FA76989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16" y="5310832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2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51" y="640746"/>
            <a:ext cx="2273638" cy="1432753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257"/>
            <a:ext cx="12192000" cy="285274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06" y="2486218"/>
            <a:ext cx="3336792" cy="2224528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2" y="-666457"/>
            <a:ext cx="5450959" cy="54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4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B9D3B861-2E2E-4AFB-BD99-AE647C31BA20}"/>
              </a:ext>
            </a:extLst>
          </p:cNvPr>
          <p:cNvSpPr/>
          <p:nvPr/>
        </p:nvSpPr>
        <p:spPr>
          <a:xfrm>
            <a:off x="9766853" y="-168965"/>
            <a:ext cx="2093843" cy="71959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 descr="صفات الرب المزعوم في الانجيل - نداء الرجاء شبكة الحوار الإسلامي المسيحي">
            <a:extLst>
              <a:ext uri="{FF2B5EF4-FFF2-40B4-BE49-F238E27FC236}">
                <a16:creationId xmlns:a16="http://schemas.microsoft.com/office/drawing/2014/main" id="{D57FBD48-8765-402A-96E6-810F9E8A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29" y="2612644"/>
            <a:ext cx="1643850" cy="187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3D8930E2-228E-404C-80BC-1354C1F71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180459"/>
              </p:ext>
            </p:extLst>
          </p:nvPr>
        </p:nvGraphicFramePr>
        <p:xfrm>
          <a:off x="-565426" y="8389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علميا.. القرآن هو الأكثر تسامحا بين الكتب السماوية - راديو بانوراما">
            <a:extLst>
              <a:ext uri="{FF2B5EF4-FFF2-40B4-BE49-F238E27FC236}">
                <a16:creationId xmlns:a16="http://schemas.microsoft.com/office/drawing/2014/main" id="{AA37DC2A-8690-4F78-9F7E-0FA19D7D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3" y="966921"/>
            <a:ext cx="1967402" cy="15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كتاب توراة موسى - ترجمة عربية للسبعينية - ترجمة دكتور خالد اليازجي - مدرسة  الاسكندرية - pdf">
            <a:extLst>
              <a:ext uri="{FF2B5EF4-FFF2-40B4-BE49-F238E27FC236}">
                <a16:creationId xmlns:a16="http://schemas.microsoft.com/office/drawing/2014/main" id="{1ED5E713-02A7-4032-9859-34447F328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3"/>
          <a:stretch/>
        </p:blipFill>
        <p:spPr bwMode="auto">
          <a:xfrm>
            <a:off x="9928629" y="4784035"/>
            <a:ext cx="1773856" cy="170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9471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رسم 3">
            <a:extLst>
              <a:ext uri="{FF2B5EF4-FFF2-40B4-BE49-F238E27FC236}">
                <a16:creationId xmlns:a16="http://schemas.microsoft.com/office/drawing/2014/main" id="{481DEF20-7856-427F-A91D-9E791F52D3DA}"/>
              </a:ext>
            </a:extLst>
          </p:cNvPr>
          <p:cNvGrpSpPr/>
          <p:nvPr/>
        </p:nvGrpSpPr>
        <p:grpSpPr>
          <a:xfrm>
            <a:off x="6675122" y="367897"/>
            <a:ext cx="4771432" cy="5379759"/>
            <a:chOff x="6465874" y="4587201"/>
            <a:chExt cx="1871719" cy="1938356"/>
          </a:xfrm>
        </p:grpSpPr>
        <p:sp>
          <p:nvSpPr>
            <p:cNvPr id="219" name="شكل حر: شكل 218">
              <a:extLst>
                <a:ext uri="{FF2B5EF4-FFF2-40B4-BE49-F238E27FC236}">
                  <a16:creationId xmlns:a16="http://schemas.microsoft.com/office/drawing/2014/main" id="{EC34768E-96EF-4EAF-B580-19EE117BE3F0}"/>
                </a:ext>
              </a:extLst>
            </p:cNvPr>
            <p:cNvSpPr/>
            <p:nvPr/>
          </p:nvSpPr>
          <p:spPr>
            <a:xfrm>
              <a:off x="6564058" y="4752022"/>
              <a:ext cx="1773535" cy="1773535"/>
            </a:xfrm>
            <a:custGeom>
              <a:avLst/>
              <a:gdLst>
                <a:gd name="connsiteX0" fmla="*/ 102756 w 1773535"/>
                <a:gd name="connsiteY0" fmla="*/ 0 h 1773535"/>
                <a:gd name="connsiteX1" fmla="*/ 0 w 1773535"/>
                <a:gd name="connsiteY1" fmla="*/ 1670780 h 1773535"/>
                <a:gd name="connsiteX2" fmla="*/ 1670780 w 1773535"/>
                <a:gd name="connsiteY2" fmla="*/ 1773536 h 1773535"/>
                <a:gd name="connsiteX3" fmla="*/ 1773536 w 1773535"/>
                <a:gd name="connsiteY3" fmla="*/ 102756 h 1773535"/>
                <a:gd name="connsiteX4" fmla="*/ 102756 w 1773535"/>
                <a:gd name="connsiteY4" fmla="*/ 0 h 1773535"/>
                <a:gd name="connsiteX5" fmla="*/ 240430 w 1773535"/>
                <a:gd name="connsiteY5" fmla="*/ 131788 h 1773535"/>
                <a:gd name="connsiteX6" fmla="*/ 221685 w 1773535"/>
                <a:gd name="connsiteY6" fmla="*/ 148362 h 1773535"/>
                <a:gd name="connsiteX7" fmla="*/ 164420 w 1773535"/>
                <a:gd name="connsiteY7" fmla="*/ 144818 h 1773535"/>
                <a:gd name="connsiteX8" fmla="*/ 147847 w 1773535"/>
                <a:gd name="connsiteY8" fmla="*/ 126073 h 1773535"/>
                <a:gd name="connsiteX9" fmla="*/ 151390 w 1773535"/>
                <a:gd name="connsiteY9" fmla="*/ 68808 h 1773535"/>
                <a:gd name="connsiteX10" fmla="*/ 170135 w 1773535"/>
                <a:gd name="connsiteY10" fmla="*/ 52235 h 1773535"/>
                <a:gd name="connsiteX11" fmla="*/ 227400 w 1773535"/>
                <a:gd name="connsiteY11" fmla="*/ 55778 h 1773535"/>
                <a:gd name="connsiteX12" fmla="*/ 243973 w 1773535"/>
                <a:gd name="connsiteY12" fmla="*/ 74523 h 1773535"/>
                <a:gd name="connsiteX13" fmla="*/ 240430 w 1773535"/>
                <a:gd name="connsiteY13" fmla="*/ 131788 h 1773535"/>
                <a:gd name="connsiteX14" fmla="*/ 404107 w 1773535"/>
                <a:gd name="connsiteY14" fmla="*/ 141846 h 1773535"/>
                <a:gd name="connsiteX15" fmla="*/ 385362 w 1773535"/>
                <a:gd name="connsiteY15" fmla="*/ 158420 h 1773535"/>
                <a:gd name="connsiteX16" fmla="*/ 328098 w 1773535"/>
                <a:gd name="connsiteY16" fmla="*/ 154876 h 1773535"/>
                <a:gd name="connsiteX17" fmla="*/ 311524 w 1773535"/>
                <a:gd name="connsiteY17" fmla="*/ 136131 h 1773535"/>
                <a:gd name="connsiteX18" fmla="*/ 315068 w 1773535"/>
                <a:gd name="connsiteY18" fmla="*/ 78867 h 1773535"/>
                <a:gd name="connsiteX19" fmla="*/ 333813 w 1773535"/>
                <a:gd name="connsiteY19" fmla="*/ 62294 h 1773535"/>
                <a:gd name="connsiteX20" fmla="*/ 391077 w 1773535"/>
                <a:gd name="connsiteY20" fmla="*/ 65837 h 1773535"/>
                <a:gd name="connsiteX21" fmla="*/ 407651 w 1773535"/>
                <a:gd name="connsiteY21" fmla="*/ 84582 h 1773535"/>
                <a:gd name="connsiteX22" fmla="*/ 404107 w 1773535"/>
                <a:gd name="connsiteY22" fmla="*/ 141846 h 1773535"/>
                <a:gd name="connsiteX23" fmla="*/ 567728 w 1773535"/>
                <a:gd name="connsiteY23" fmla="*/ 151905 h 1773535"/>
                <a:gd name="connsiteX24" fmla="*/ 548983 w 1773535"/>
                <a:gd name="connsiteY24" fmla="*/ 168478 h 1773535"/>
                <a:gd name="connsiteX25" fmla="*/ 491718 w 1773535"/>
                <a:gd name="connsiteY25" fmla="*/ 164935 h 1773535"/>
                <a:gd name="connsiteX26" fmla="*/ 475145 w 1773535"/>
                <a:gd name="connsiteY26" fmla="*/ 146190 h 1773535"/>
                <a:gd name="connsiteX27" fmla="*/ 478688 w 1773535"/>
                <a:gd name="connsiteY27" fmla="*/ 88925 h 1773535"/>
                <a:gd name="connsiteX28" fmla="*/ 497433 w 1773535"/>
                <a:gd name="connsiteY28" fmla="*/ 72352 h 1773535"/>
                <a:gd name="connsiteX29" fmla="*/ 554698 w 1773535"/>
                <a:gd name="connsiteY29" fmla="*/ 75895 h 1773535"/>
                <a:gd name="connsiteX30" fmla="*/ 571271 w 1773535"/>
                <a:gd name="connsiteY30" fmla="*/ 94640 h 1773535"/>
                <a:gd name="connsiteX31" fmla="*/ 567728 w 1773535"/>
                <a:gd name="connsiteY31" fmla="*/ 151905 h 1773535"/>
                <a:gd name="connsiteX32" fmla="*/ 731406 w 1773535"/>
                <a:gd name="connsiteY32" fmla="*/ 161963 h 1773535"/>
                <a:gd name="connsiteX33" fmla="*/ 712660 w 1773535"/>
                <a:gd name="connsiteY33" fmla="*/ 178537 h 1773535"/>
                <a:gd name="connsiteX34" fmla="*/ 655396 w 1773535"/>
                <a:gd name="connsiteY34" fmla="*/ 174993 h 1773535"/>
                <a:gd name="connsiteX35" fmla="*/ 638823 w 1773535"/>
                <a:gd name="connsiteY35" fmla="*/ 156248 h 1773535"/>
                <a:gd name="connsiteX36" fmla="*/ 642366 w 1773535"/>
                <a:gd name="connsiteY36" fmla="*/ 98984 h 1773535"/>
                <a:gd name="connsiteX37" fmla="*/ 661111 w 1773535"/>
                <a:gd name="connsiteY37" fmla="*/ 82410 h 1773535"/>
                <a:gd name="connsiteX38" fmla="*/ 718375 w 1773535"/>
                <a:gd name="connsiteY38" fmla="*/ 85953 h 1773535"/>
                <a:gd name="connsiteX39" fmla="*/ 734949 w 1773535"/>
                <a:gd name="connsiteY39" fmla="*/ 104699 h 1773535"/>
                <a:gd name="connsiteX40" fmla="*/ 731406 w 1773535"/>
                <a:gd name="connsiteY40" fmla="*/ 161963 h 1773535"/>
                <a:gd name="connsiteX41" fmla="*/ 895026 w 1773535"/>
                <a:gd name="connsiteY41" fmla="*/ 172021 h 1773535"/>
                <a:gd name="connsiteX42" fmla="*/ 876281 w 1773535"/>
                <a:gd name="connsiteY42" fmla="*/ 188595 h 1773535"/>
                <a:gd name="connsiteX43" fmla="*/ 819016 w 1773535"/>
                <a:gd name="connsiteY43" fmla="*/ 185052 h 1773535"/>
                <a:gd name="connsiteX44" fmla="*/ 802443 w 1773535"/>
                <a:gd name="connsiteY44" fmla="*/ 166306 h 1773535"/>
                <a:gd name="connsiteX45" fmla="*/ 805987 w 1773535"/>
                <a:gd name="connsiteY45" fmla="*/ 109042 h 1773535"/>
                <a:gd name="connsiteX46" fmla="*/ 824731 w 1773535"/>
                <a:gd name="connsiteY46" fmla="*/ 92469 h 1773535"/>
                <a:gd name="connsiteX47" fmla="*/ 881996 w 1773535"/>
                <a:gd name="connsiteY47" fmla="*/ 96012 h 1773535"/>
                <a:gd name="connsiteX48" fmla="*/ 898569 w 1773535"/>
                <a:gd name="connsiteY48" fmla="*/ 114757 h 1773535"/>
                <a:gd name="connsiteX49" fmla="*/ 895026 w 1773535"/>
                <a:gd name="connsiteY49" fmla="*/ 172021 h 1773535"/>
                <a:gd name="connsiteX50" fmla="*/ 1058704 w 1773535"/>
                <a:gd name="connsiteY50" fmla="*/ 182137 h 1773535"/>
                <a:gd name="connsiteX51" fmla="*/ 1039958 w 1773535"/>
                <a:gd name="connsiteY51" fmla="*/ 198711 h 1773535"/>
                <a:gd name="connsiteX52" fmla="*/ 982694 w 1773535"/>
                <a:gd name="connsiteY52" fmla="*/ 195167 h 1773535"/>
                <a:gd name="connsiteX53" fmla="*/ 966120 w 1773535"/>
                <a:gd name="connsiteY53" fmla="*/ 176422 h 1773535"/>
                <a:gd name="connsiteX54" fmla="*/ 969664 w 1773535"/>
                <a:gd name="connsiteY54" fmla="*/ 119158 h 1773535"/>
                <a:gd name="connsiteX55" fmla="*/ 988409 w 1773535"/>
                <a:gd name="connsiteY55" fmla="*/ 102584 h 1773535"/>
                <a:gd name="connsiteX56" fmla="*/ 1045673 w 1773535"/>
                <a:gd name="connsiteY56" fmla="*/ 106128 h 1773535"/>
                <a:gd name="connsiteX57" fmla="*/ 1062247 w 1773535"/>
                <a:gd name="connsiteY57" fmla="*/ 124873 h 1773535"/>
                <a:gd name="connsiteX58" fmla="*/ 1058704 w 1773535"/>
                <a:gd name="connsiteY58" fmla="*/ 182137 h 1773535"/>
                <a:gd name="connsiteX59" fmla="*/ 1222324 w 1773535"/>
                <a:gd name="connsiteY59" fmla="*/ 192195 h 1773535"/>
                <a:gd name="connsiteX60" fmla="*/ 1203579 w 1773535"/>
                <a:gd name="connsiteY60" fmla="*/ 208769 h 1773535"/>
                <a:gd name="connsiteX61" fmla="*/ 1146315 w 1773535"/>
                <a:gd name="connsiteY61" fmla="*/ 205226 h 1773535"/>
                <a:gd name="connsiteX62" fmla="*/ 1129741 w 1773535"/>
                <a:gd name="connsiteY62" fmla="*/ 186480 h 1773535"/>
                <a:gd name="connsiteX63" fmla="*/ 1133284 w 1773535"/>
                <a:gd name="connsiteY63" fmla="*/ 129216 h 1773535"/>
                <a:gd name="connsiteX64" fmla="*/ 1152030 w 1773535"/>
                <a:gd name="connsiteY64" fmla="*/ 112643 h 1773535"/>
                <a:gd name="connsiteX65" fmla="*/ 1209294 w 1773535"/>
                <a:gd name="connsiteY65" fmla="*/ 116186 h 1773535"/>
                <a:gd name="connsiteX66" fmla="*/ 1225868 w 1773535"/>
                <a:gd name="connsiteY66" fmla="*/ 134931 h 1773535"/>
                <a:gd name="connsiteX67" fmla="*/ 1222324 w 1773535"/>
                <a:gd name="connsiteY67" fmla="*/ 192195 h 1773535"/>
                <a:gd name="connsiteX68" fmla="*/ 1386002 w 1773535"/>
                <a:gd name="connsiteY68" fmla="*/ 202254 h 1773535"/>
                <a:gd name="connsiteX69" fmla="*/ 1367257 w 1773535"/>
                <a:gd name="connsiteY69" fmla="*/ 218827 h 1773535"/>
                <a:gd name="connsiteX70" fmla="*/ 1309992 w 1773535"/>
                <a:gd name="connsiteY70" fmla="*/ 215284 h 1773535"/>
                <a:gd name="connsiteX71" fmla="*/ 1293419 w 1773535"/>
                <a:gd name="connsiteY71" fmla="*/ 196539 h 1773535"/>
                <a:gd name="connsiteX72" fmla="*/ 1296962 w 1773535"/>
                <a:gd name="connsiteY72" fmla="*/ 139275 h 1773535"/>
                <a:gd name="connsiteX73" fmla="*/ 1315707 w 1773535"/>
                <a:gd name="connsiteY73" fmla="*/ 122701 h 1773535"/>
                <a:gd name="connsiteX74" fmla="*/ 1372972 w 1773535"/>
                <a:gd name="connsiteY74" fmla="*/ 126245 h 1773535"/>
                <a:gd name="connsiteX75" fmla="*/ 1389545 w 1773535"/>
                <a:gd name="connsiteY75" fmla="*/ 144990 h 1773535"/>
                <a:gd name="connsiteX76" fmla="*/ 1386002 w 1773535"/>
                <a:gd name="connsiteY76" fmla="*/ 202254 h 1773535"/>
                <a:gd name="connsiteX77" fmla="*/ 1549622 w 1773535"/>
                <a:gd name="connsiteY77" fmla="*/ 212312 h 1773535"/>
                <a:gd name="connsiteX78" fmla="*/ 1530877 w 1773535"/>
                <a:gd name="connsiteY78" fmla="*/ 228886 h 1773535"/>
                <a:gd name="connsiteX79" fmla="*/ 1473613 w 1773535"/>
                <a:gd name="connsiteY79" fmla="*/ 225342 h 1773535"/>
                <a:gd name="connsiteX80" fmla="*/ 1457039 w 1773535"/>
                <a:gd name="connsiteY80" fmla="*/ 206597 h 1773535"/>
                <a:gd name="connsiteX81" fmla="*/ 1460582 w 1773535"/>
                <a:gd name="connsiteY81" fmla="*/ 149333 h 1773535"/>
                <a:gd name="connsiteX82" fmla="*/ 1479328 w 1773535"/>
                <a:gd name="connsiteY82" fmla="*/ 132759 h 1773535"/>
                <a:gd name="connsiteX83" fmla="*/ 1536592 w 1773535"/>
                <a:gd name="connsiteY83" fmla="*/ 136303 h 1773535"/>
                <a:gd name="connsiteX84" fmla="*/ 1553166 w 1773535"/>
                <a:gd name="connsiteY84" fmla="*/ 155048 h 1773535"/>
                <a:gd name="connsiteX85" fmla="*/ 1549622 w 1773535"/>
                <a:gd name="connsiteY85" fmla="*/ 212312 h 1773535"/>
                <a:gd name="connsiteX86" fmla="*/ 1713243 w 1773535"/>
                <a:gd name="connsiteY86" fmla="*/ 222371 h 1773535"/>
                <a:gd name="connsiteX87" fmla="*/ 1694498 w 1773535"/>
                <a:gd name="connsiteY87" fmla="*/ 238944 h 1773535"/>
                <a:gd name="connsiteX88" fmla="*/ 1637233 w 1773535"/>
                <a:gd name="connsiteY88" fmla="*/ 235401 h 1773535"/>
                <a:gd name="connsiteX89" fmla="*/ 1620660 w 1773535"/>
                <a:gd name="connsiteY89" fmla="*/ 216656 h 1773535"/>
                <a:gd name="connsiteX90" fmla="*/ 1624203 w 1773535"/>
                <a:gd name="connsiteY90" fmla="*/ 159391 h 1773535"/>
                <a:gd name="connsiteX91" fmla="*/ 1642948 w 1773535"/>
                <a:gd name="connsiteY91" fmla="*/ 142818 h 1773535"/>
                <a:gd name="connsiteX92" fmla="*/ 1700213 w 1773535"/>
                <a:gd name="connsiteY92" fmla="*/ 146361 h 1773535"/>
                <a:gd name="connsiteX93" fmla="*/ 1716786 w 1773535"/>
                <a:gd name="connsiteY93" fmla="*/ 165106 h 1773535"/>
                <a:gd name="connsiteX94" fmla="*/ 1713243 w 1773535"/>
                <a:gd name="connsiteY94" fmla="*/ 222371 h 177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773535" h="1773535">
                  <a:moveTo>
                    <a:pt x="102756" y="0"/>
                  </a:moveTo>
                  <a:lnTo>
                    <a:pt x="0" y="1670780"/>
                  </a:lnTo>
                  <a:lnTo>
                    <a:pt x="1670780" y="1773536"/>
                  </a:lnTo>
                  <a:lnTo>
                    <a:pt x="1773536" y="102756"/>
                  </a:lnTo>
                  <a:lnTo>
                    <a:pt x="102756" y="0"/>
                  </a:lnTo>
                  <a:close/>
                  <a:moveTo>
                    <a:pt x="240430" y="131788"/>
                  </a:moveTo>
                  <a:cubicBezTo>
                    <a:pt x="239858" y="141561"/>
                    <a:pt x="231458" y="148990"/>
                    <a:pt x="221685" y="148362"/>
                  </a:cubicBezTo>
                  <a:lnTo>
                    <a:pt x="164420" y="144818"/>
                  </a:lnTo>
                  <a:cubicBezTo>
                    <a:pt x="154648" y="144247"/>
                    <a:pt x="147218" y="135846"/>
                    <a:pt x="147847" y="126073"/>
                  </a:cubicBezTo>
                  <a:lnTo>
                    <a:pt x="151390" y="68808"/>
                  </a:lnTo>
                  <a:cubicBezTo>
                    <a:pt x="152019" y="59036"/>
                    <a:pt x="160363" y="51607"/>
                    <a:pt x="170135" y="52235"/>
                  </a:cubicBezTo>
                  <a:lnTo>
                    <a:pt x="227400" y="55778"/>
                  </a:lnTo>
                  <a:cubicBezTo>
                    <a:pt x="237173" y="56350"/>
                    <a:pt x="244602" y="64751"/>
                    <a:pt x="243973" y="74523"/>
                  </a:cubicBezTo>
                  <a:lnTo>
                    <a:pt x="240430" y="131788"/>
                  </a:lnTo>
                  <a:close/>
                  <a:moveTo>
                    <a:pt x="404107" y="141846"/>
                  </a:moveTo>
                  <a:cubicBezTo>
                    <a:pt x="403536" y="151619"/>
                    <a:pt x="395135" y="159049"/>
                    <a:pt x="385362" y="158420"/>
                  </a:cubicBezTo>
                  <a:lnTo>
                    <a:pt x="328098" y="154876"/>
                  </a:lnTo>
                  <a:cubicBezTo>
                    <a:pt x="318325" y="154305"/>
                    <a:pt x="310896" y="145904"/>
                    <a:pt x="311524" y="136131"/>
                  </a:cubicBezTo>
                  <a:lnTo>
                    <a:pt x="315068" y="78867"/>
                  </a:lnTo>
                  <a:cubicBezTo>
                    <a:pt x="315639" y="69095"/>
                    <a:pt x="324040" y="61665"/>
                    <a:pt x="333813" y="62294"/>
                  </a:cubicBezTo>
                  <a:lnTo>
                    <a:pt x="391077" y="65837"/>
                  </a:lnTo>
                  <a:cubicBezTo>
                    <a:pt x="400850" y="66408"/>
                    <a:pt x="408280" y="74810"/>
                    <a:pt x="407651" y="84582"/>
                  </a:cubicBezTo>
                  <a:lnTo>
                    <a:pt x="404107" y="141846"/>
                  </a:lnTo>
                  <a:close/>
                  <a:moveTo>
                    <a:pt x="567728" y="151905"/>
                  </a:moveTo>
                  <a:cubicBezTo>
                    <a:pt x="567157" y="161677"/>
                    <a:pt x="558756" y="169107"/>
                    <a:pt x="548983" y="168478"/>
                  </a:cubicBezTo>
                  <a:lnTo>
                    <a:pt x="491718" y="164935"/>
                  </a:lnTo>
                  <a:cubicBezTo>
                    <a:pt x="481946" y="164363"/>
                    <a:pt x="474517" y="155962"/>
                    <a:pt x="475145" y="146190"/>
                  </a:cubicBezTo>
                  <a:lnTo>
                    <a:pt x="478688" y="88925"/>
                  </a:lnTo>
                  <a:cubicBezTo>
                    <a:pt x="479260" y="79153"/>
                    <a:pt x="487661" y="71723"/>
                    <a:pt x="497433" y="72352"/>
                  </a:cubicBezTo>
                  <a:lnTo>
                    <a:pt x="554698" y="75895"/>
                  </a:lnTo>
                  <a:cubicBezTo>
                    <a:pt x="564471" y="76524"/>
                    <a:pt x="571900" y="84868"/>
                    <a:pt x="571271" y="94640"/>
                  </a:cubicBezTo>
                  <a:lnTo>
                    <a:pt x="567728" y="151905"/>
                  </a:lnTo>
                  <a:close/>
                  <a:moveTo>
                    <a:pt x="731406" y="161963"/>
                  </a:moveTo>
                  <a:cubicBezTo>
                    <a:pt x="730834" y="171736"/>
                    <a:pt x="722433" y="179165"/>
                    <a:pt x="712660" y="178537"/>
                  </a:cubicBezTo>
                  <a:lnTo>
                    <a:pt x="655396" y="174993"/>
                  </a:lnTo>
                  <a:cubicBezTo>
                    <a:pt x="645623" y="174365"/>
                    <a:pt x="638194" y="166021"/>
                    <a:pt x="638823" y="156248"/>
                  </a:cubicBezTo>
                  <a:lnTo>
                    <a:pt x="642366" y="98984"/>
                  </a:lnTo>
                  <a:cubicBezTo>
                    <a:pt x="642938" y="89211"/>
                    <a:pt x="651338" y="81782"/>
                    <a:pt x="661111" y="82410"/>
                  </a:cubicBezTo>
                  <a:lnTo>
                    <a:pt x="718375" y="85953"/>
                  </a:lnTo>
                  <a:cubicBezTo>
                    <a:pt x="728148" y="86525"/>
                    <a:pt x="735577" y="94926"/>
                    <a:pt x="734949" y="104699"/>
                  </a:cubicBezTo>
                  <a:lnTo>
                    <a:pt x="731406" y="161963"/>
                  </a:lnTo>
                  <a:close/>
                  <a:moveTo>
                    <a:pt x="895026" y="172021"/>
                  </a:moveTo>
                  <a:cubicBezTo>
                    <a:pt x="894455" y="181794"/>
                    <a:pt x="886053" y="189224"/>
                    <a:pt x="876281" y="188595"/>
                  </a:cubicBezTo>
                  <a:lnTo>
                    <a:pt x="819016" y="185052"/>
                  </a:lnTo>
                  <a:cubicBezTo>
                    <a:pt x="809244" y="184480"/>
                    <a:pt x="801814" y="176079"/>
                    <a:pt x="802443" y="166306"/>
                  </a:cubicBezTo>
                  <a:lnTo>
                    <a:pt x="805987" y="109042"/>
                  </a:lnTo>
                  <a:cubicBezTo>
                    <a:pt x="806558" y="99270"/>
                    <a:pt x="814959" y="91840"/>
                    <a:pt x="824731" y="92469"/>
                  </a:cubicBezTo>
                  <a:lnTo>
                    <a:pt x="881996" y="96012"/>
                  </a:lnTo>
                  <a:cubicBezTo>
                    <a:pt x="891768" y="96584"/>
                    <a:pt x="899198" y="104985"/>
                    <a:pt x="898569" y="114757"/>
                  </a:cubicBezTo>
                  <a:lnTo>
                    <a:pt x="895026" y="172021"/>
                  </a:lnTo>
                  <a:close/>
                  <a:moveTo>
                    <a:pt x="1058704" y="182137"/>
                  </a:moveTo>
                  <a:cubicBezTo>
                    <a:pt x="1058132" y="191910"/>
                    <a:pt x="1049731" y="199339"/>
                    <a:pt x="1039958" y="198711"/>
                  </a:cubicBezTo>
                  <a:lnTo>
                    <a:pt x="982694" y="195167"/>
                  </a:lnTo>
                  <a:cubicBezTo>
                    <a:pt x="972922" y="194596"/>
                    <a:pt x="965492" y="186195"/>
                    <a:pt x="966120" y="176422"/>
                  </a:cubicBezTo>
                  <a:lnTo>
                    <a:pt x="969664" y="119158"/>
                  </a:lnTo>
                  <a:cubicBezTo>
                    <a:pt x="970236" y="109385"/>
                    <a:pt x="978637" y="101956"/>
                    <a:pt x="988409" y="102584"/>
                  </a:cubicBezTo>
                  <a:lnTo>
                    <a:pt x="1045673" y="106128"/>
                  </a:lnTo>
                  <a:cubicBezTo>
                    <a:pt x="1055446" y="106699"/>
                    <a:pt x="1062876" y="115100"/>
                    <a:pt x="1062247" y="124873"/>
                  </a:cubicBezTo>
                  <a:lnTo>
                    <a:pt x="1058704" y="182137"/>
                  </a:lnTo>
                  <a:close/>
                  <a:moveTo>
                    <a:pt x="1222324" y="192195"/>
                  </a:moveTo>
                  <a:cubicBezTo>
                    <a:pt x="1221753" y="201968"/>
                    <a:pt x="1213351" y="209398"/>
                    <a:pt x="1203579" y="208769"/>
                  </a:cubicBezTo>
                  <a:lnTo>
                    <a:pt x="1146315" y="205226"/>
                  </a:lnTo>
                  <a:cubicBezTo>
                    <a:pt x="1136542" y="204597"/>
                    <a:pt x="1129112" y="196253"/>
                    <a:pt x="1129741" y="186480"/>
                  </a:cubicBezTo>
                  <a:lnTo>
                    <a:pt x="1133284" y="129216"/>
                  </a:lnTo>
                  <a:cubicBezTo>
                    <a:pt x="1133856" y="119444"/>
                    <a:pt x="1142257" y="112014"/>
                    <a:pt x="1152030" y="112643"/>
                  </a:cubicBezTo>
                  <a:lnTo>
                    <a:pt x="1209294" y="116186"/>
                  </a:lnTo>
                  <a:cubicBezTo>
                    <a:pt x="1219066" y="116815"/>
                    <a:pt x="1226496" y="125159"/>
                    <a:pt x="1225868" y="134931"/>
                  </a:cubicBezTo>
                  <a:lnTo>
                    <a:pt x="1222324" y="192195"/>
                  </a:lnTo>
                  <a:close/>
                  <a:moveTo>
                    <a:pt x="1386002" y="202254"/>
                  </a:moveTo>
                  <a:cubicBezTo>
                    <a:pt x="1385430" y="212026"/>
                    <a:pt x="1377029" y="219456"/>
                    <a:pt x="1367257" y="218827"/>
                  </a:cubicBezTo>
                  <a:lnTo>
                    <a:pt x="1309992" y="215284"/>
                  </a:lnTo>
                  <a:cubicBezTo>
                    <a:pt x="1300220" y="214713"/>
                    <a:pt x="1292790" y="206311"/>
                    <a:pt x="1293419" y="196539"/>
                  </a:cubicBezTo>
                  <a:lnTo>
                    <a:pt x="1296962" y="139275"/>
                  </a:lnTo>
                  <a:cubicBezTo>
                    <a:pt x="1297533" y="129502"/>
                    <a:pt x="1305935" y="122072"/>
                    <a:pt x="1315707" y="122701"/>
                  </a:cubicBezTo>
                  <a:lnTo>
                    <a:pt x="1372972" y="126245"/>
                  </a:lnTo>
                  <a:cubicBezTo>
                    <a:pt x="1382744" y="126816"/>
                    <a:pt x="1390174" y="135217"/>
                    <a:pt x="1389545" y="144990"/>
                  </a:cubicBezTo>
                  <a:lnTo>
                    <a:pt x="1386002" y="202254"/>
                  </a:lnTo>
                  <a:close/>
                  <a:moveTo>
                    <a:pt x="1549622" y="212312"/>
                  </a:moveTo>
                  <a:cubicBezTo>
                    <a:pt x="1549050" y="222085"/>
                    <a:pt x="1540650" y="229514"/>
                    <a:pt x="1530877" y="228886"/>
                  </a:cubicBezTo>
                  <a:lnTo>
                    <a:pt x="1473613" y="225342"/>
                  </a:lnTo>
                  <a:cubicBezTo>
                    <a:pt x="1463840" y="224771"/>
                    <a:pt x="1456410" y="216370"/>
                    <a:pt x="1457039" y="206597"/>
                  </a:cubicBezTo>
                  <a:lnTo>
                    <a:pt x="1460582" y="149333"/>
                  </a:lnTo>
                  <a:cubicBezTo>
                    <a:pt x="1461154" y="139560"/>
                    <a:pt x="1469555" y="132131"/>
                    <a:pt x="1479328" y="132759"/>
                  </a:cubicBezTo>
                  <a:lnTo>
                    <a:pt x="1536592" y="136303"/>
                  </a:lnTo>
                  <a:cubicBezTo>
                    <a:pt x="1546365" y="136874"/>
                    <a:pt x="1553794" y="145275"/>
                    <a:pt x="1553166" y="155048"/>
                  </a:cubicBezTo>
                  <a:lnTo>
                    <a:pt x="1549622" y="212312"/>
                  </a:lnTo>
                  <a:close/>
                  <a:moveTo>
                    <a:pt x="1713243" y="222371"/>
                  </a:moveTo>
                  <a:cubicBezTo>
                    <a:pt x="1712671" y="232143"/>
                    <a:pt x="1704270" y="239573"/>
                    <a:pt x="1694498" y="238944"/>
                  </a:cubicBezTo>
                  <a:lnTo>
                    <a:pt x="1637233" y="235401"/>
                  </a:lnTo>
                  <a:cubicBezTo>
                    <a:pt x="1627461" y="234830"/>
                    <a:pt x="1620031" y="226428"/>
                    <a:pt x="1620660" y="216656"/>
                  </a:cubicBezTo>
                  <a:lnTo>
                    <a:pt x="1624203" y="159391"/>
                  </a:lnTo>
                  <a:cubicBezTo>
                    <a:pt x="1624774" y="149619"/>
                    <a:pt x="1633176" y="142189"/>
                    <a:pt x="1642948" y="142818"/>
                  </a:cubicBezTo>
                  <a:lnTo>
                    <a:pt x="1700213" y="146361"/>
                  </a:lnTo>
                  <a:cubicBezTo>
                    <a:pt x="1709985" y="146933"/>
                    <a:pt x="1717415" y="155334"/>
                    <a:pt x="1716786" y="165106"/>
                  </a:cubicBezTo>
                  <a:lnTo>
                    <a:pt x="1713243" y="222371"/>
                  </a:lnTo>
                  <a:close/>
                </a:path>
              </a:pathLst>
            </a:custGeom>
            <a:solidFill>
              <a:srgbClr val="CFD0D2"/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20" name="شكل حر: شكل 219">
              <a:extLst>
                <a:ext uri="{FF2B5EF4-FFF2-40B4-BE49-F238E27FC236}">
                  <a16:creationId xmlns:a16="http://schemas.microsoft.com/office/drawing/2014/main" id="{08EE9FDA-D83B-4B55-9ADF-EE01EC6F437F}"/>
                </a:ext>
              </a:extLst>
            </p:cNvPr>
            <p:cNvSpPr/>
            <p:nvPr/>
          </p:nvSpPr>
          <p:spPr>
            <a:xfrm>
              <a:off x="6535483" y="4723447"/>
              <a:ext cx="1773535" cy="1773535"/>
            </a:xfrm>
            <a:custGeom>
              <a:avLst/>
              <a:gdLst>
                <a:gd name="connsiteX0" fmla="*/ 102756 w 1773535"/>
                <a:gd name="connsiteY0" fmla="*/ 0 h 1773535"/>
                <a:gd name="connsiteX1" fmla="*/ 0 w 1773535"/>
                <a:gd name="connsiteY1" fmla="*/ 1670780 h 1773535"/>
                <a:gd name="connsiteX2" fmla="*/ 1670780 w 1773535"/>
                <a:gd name="connsiteY2" fmla="*/ 1773536 h 1773535"/>
                <a:gd name="connsiteX3" fmla="*/ 1773536 w 1773535"/>
                <a:gd name="connsiteY3" fmla="*/ 102756 h 1773535"/>
                <a:gd name="connsiteX4" fmla="*/ 102756 w 1773535"/>
                <a:gd name="connsiteY4" fmla="*/ 0 h 1773535"/>
                <a:gd name="connsiteX5" fmla="*/ 240430 w 1773535"/>
                <a:gd name="connsiteY5" fmla="*/ 131788 h 1773535"/>
                <a:gd name="connsiteX6" fmla="*/ 221685 w 1773535"/>
                <a:gd name="connsiteY6" fmla="*/ 148362 h 1773535"/>
                <a:gd name="connsiteX7" fmla="*/ 164420 w 1773535"/>
                <a:gd name="connsiteY7" fmla="*/ 144818 h 1773535"/>
                <a:gd name="connsiteX8" fmla="*/ 147847 w 1773535"/>
                <a:gd name="connsiteY8" fmla="*/ 126073 h 1773535"/>
                <a:gd name="connsiteX9" fmla="*/ 151390 w 1773535"/>
                <a:gd name="connsiteY9" fmla="*/ 68808 h 1773535"/>
                <a:gd name="connsiteX10" fmla="*/ 170135 w 1773535"/>
                <a:gd name="connsiteY10" fmla="*/ 52235 h 1773535"/>
                <a:gd name="connsiteX11" fmla="*/ 227400 w 1773535"/>
                <a:gd name="connsiteY11" fmla="*/ 55778 h 1773535"/>
                <a:gd name="connsiteX12" fmla="*/ 243973 w 1773535"/>
                <a:gd name="connsiteY12" fmla="*/ 74523 h 1773535"/>
                <a:gd name="connsiteX13" fmla="*/ 240430 w 1773535"/>
                <a:gd name="connsiteY13" fmla="*/ 131788 h 1773535"/>
                <a:gd name="connsiteX14" fmla="*/ 404107 w 1773535"/>
                <a:gd name="connsiteY14" fmla="*/ 141846 h 1773535"/>
                <a:gd name="connsiteX15" fmla="*/ 385362 w 1773535"/>
                <a:gd name="connsiteY15" fmla="*/ 158420 h 1773535"/>
                <a:gd name="connsiteX16" fmla="*/ 328098 w 1773535"/>
                <a:gd name="connsiteY16" fmla="*/ 154876 h 1773535"/>
                <a:gd name="connsiteX17" fmla="*/ 311524 w 1773535"/>
                <a:gd name="connsiteY17" fmla="*/ 136131 h 1773535"/>
                <a:gd name="connsiteX18" fmla="*/ 315068 w 1773535"/>
                <a:gd name="connsiteY18" fmla="*/ 78867 h 1773535"/>
                <a:gd name="connsiteX19" fmla="*/ 333813 w 1773535"/>
                <a:gd name="connsiteY19" fmla="*/ 62294 h 1773535"/>
                <a:gd name="connsiteX20" fmla="*/ 391077 w 1773535"/>
                <a:gd name="connsiteY20" fmla="*/ 65837 h 1773535"/>
                <a:gd name="connsiteX21" fmla="*/ 407651 w 1773535"/>
                <a:gd name="connsiteY21" fmla="*/ 84582 h 1773535"/>
                <a:gd name="connsiteX22" fmla="*/ 404107 w 1773535"/>
                <a:gd name="connsiteY22" fmla="*/ 141846 h 1773535"/>
                <a:gd name="connsiteX23" fmla="*/ 567728 w 1773535"/>
                <a:gd name="connsiteY23" fmla="*/ 151905 h 1773535"/>
                <a:gd name="connsiteX24" fmla="*/ 548983 w 1773535"/>
                <a:gd name="connsiteY24" fmla="*/ 168478 h 1773535"/>
                <a:gd name="connsiteX25" fmla="*/ 491718 w 1773535"/>
                <a:gd name="connsiteY25" fmla="*/ 164935 h 1773535"/>
                <a:gd name="connsiteX26" fmla="*/ 475145 w 1773535"/>
                <a:gd name="connsiteY26" fmla="*/ 146190 h 1773535"/>
                <a:gd name="connsiteX27" fmla="*/ 478688 w 1773535"/>
                <a:gd name="connsiteY27" fmla="*/ 88925 h 1773535"/>
                <a:gd name="connsiteX28" fmla="*/ 497433 w 1773535"/>
                <a:gd name="connsiteY28" fmla="*/ 72352 h 1773535"/>
                <a:gd name="connsiteX29" fmla="*/ 554698 w 1773535"/>
                <a:gd name="connsiteY29" fmla="*/ 75895 h 1773535"/>
                <a:gd name="connsiteX30" fmla="*/ 571271 w 1773535"/>
                <a:gd name="connsiteY30" fmla="*/ 94640 h 1773535"/>
                <a:gd name="connsiteX31" fmla="*/ 567728 w 1773535"/>
                <a:gd name="connsiteY31" fmla="*/ 151905 h 1773535"/>
                <a:gd name="connsiteX32" fmla="*/ 731406 w 1773535"/>
                <a:gd name="connsiteY32" fmla="*/ 161963 h 1773535"/>
                <a:gd name="connsiteX33" fmla="*/ 712660 w 1773535"/>
                <a:gd name="connsiteY33" fmla="*/ 178537 h 1773535"/>
                <a:gd name="connsiteX34" fmla="*/ 655396 w 1773535"/>
                <a:gd name="connsiteY34" fmla="*/ 174993 h 1773535"/>
                <a:gd name="connsiteX35" fmla="*/ 638823 w 1773535"/>
                <a:gd name="connsiteY35" fmla="*/ 156248 h 1773535"/>
                <a:gd name="connsiteX36" fmla="*/ 642366 w 1773535"/>
                <a:gd name="connsiteY36" fmla="*/ 98984 h 1773535"/>
                <a:gd name="connsiteX37" fmla="*/ 661111 w 1773535"/>
                <a:gd name="connsiteY37" fmla="*/ 82410 h 1773535"/>
                <a:gd name="connsiteX38" fmla="*/ 718375 w 1773535"/>
                <a:gd name="connsiteY38" fmla="*/ 85953 h 1773535"/>
                <a:gd name="connsiteX39" fmla="*/ 734949 w 1773535"/>
                <a:gd name="connsiteY39" fmla="*/ 104699 h 1773535"/>
                <a:gd name="connsiteX40" fmla="*/ 731406 w 1773535"/>
                <a:gd name="connsiteY40" fmla="*/ 161963 h 1773535"/>
                <a:gd name="connsiteX41" fmla="*/ 895026 w 1773535"/>
                <a:gd name="connsiteY41" fmla="*/ 172021 h 1773535"/>
                <a:gd name="connsiteX42" fmla="*/ 876281 w 1773535"/>
                <a:gd name="connsiteY42" fmla="*/ 188595 h 1773535"/>
                <a:gd name="connsiteX43" fmla="*/ 819016 w 1773535"/>
                <a:gd name="connsiteY43" fmla="*/ 185052 h 1773535"/>
                <a:gd name="connsiteX44" fmla="*/ 802443 w 1773535"/>
                <a:gd name="connsiteY44" fmla="*/ 166306 h 1773535"/>
                <a:gd name="connsiteX45" fmla="*/ 805987 w 1773535"/>
                <a:gd name="connsiteY45" fmla="*/ 109042 h 1773535"/>
                <a:gd name="connsiteX46" fmla="*/ 824731 w 1773535"/>
                <a:gd name="connsiteY46" fmla="*/ 92469 h 1773535"/>
                <a:gd name="connsiteX47" fmla="*/ 881996 w 1773535"/>
                <a:gd name="connsiteY47" fmla="*/ 96012 h 1773535"/>
                <a:gd name="connsiteX48" fmla="*/ 898569 w 1773535"/>
                <a:gd name="connsiteY48" fmla="*/ 114757 h 1773535"/>
                <a:gd name="connsiteX49" fmla="*/ 895026 w 1773535"/>
                <a:gd name="connsiteY49" fmla="*/ 172021 h 1773535"/>
                <a:gd name="connsiteX50" fmla="*/ 1058704 w 1773535"/>
                <a:gd name="connsiteY50" fmla="*/ 182137 h 1773535"/>
                <a:gd name="connsiteX51" fmla="*/ 1039958 w 1773535"/>
                <a:gd name="connsiteY51" fmla="*/ 198711 h 1773535"/>
                <a:gd name="connsiteX52" fmla="*/ 982694 w 1773535"/>
                <a:gd name="connsiteY52" fmla="*/ 195167 h 1773535"/>
                <a:gd name="connsiteX53" fmla="*/ 966120 w 1773535"/>
                <a:gd name="connsiteY53" fmla="*/ 176422 h 1773535"/>
                <a:gd name="connsiteX54" fmla="*/ 969664 w 1773535"/>
                <a:gd name="connsiteY54" fmla="*/ 119158 h 1773535"/>
                <a:gd name="connsiteX55" fmla="*/ 988409 w 1773535"/>
                <a:gd name="connsiteY55" fmla="*/ 102584 h 1773535"/>
                <a:gd name="connsiteX56" fmla="*/ 1045673 w 1773535"/>
                <a:gd name="connsiteY56" fmla="*/ 106128 h 1773535"/>
                <a:gd name="connsiteX57" fmla="*/ 1062247 w 1773535"/>
                <a:gd name="connsiteY57" fmla="*/ 124873 h 1773535"/>
                <a:gd name="connsiteX58" fmla="*/ 1058704 w 1773535"/>
                <a:gd name="connsiteY58" fmla="*/ 182137 h 1773535"/>
                <a:gd name="connsiteX59" fmla="*/ 1222324 w 1773535"/>
                <a:gd name="connsiteY59" fmla="*/ 192195 h 1773535"/>
                <a:gd name="connsiteX60" fmla="*/ 1203579 w 1773535"/>
                <a:gd name="connsiteY60" fmla="*/ 208769 h 1773535"/>
                <a:gd name="connsiteX61" fmla="*/ 1146315 w 1773535"/>
                <a:gd name="connsiteY61" fmla="*/ 205226 h 1773535"/>
                <a:gd name="connsiteX62" fmla="*/ 1129741 w 1773535"/>
                <a:gd name="connsiteY62" fmla="*/ 186480 h 1773535"/>
                <a:gd name="connsiteX63" fmla="*/ 1133284 w 1773535"/>
                <a:gd name="connsiteY63" fmla="*/ 129216 h 1773535"/>
                <a:gd name="connsiteX64" fmla="*/ 1152030 w 1773535"/>
                <a:gd name="connsiteY64" fmla="*/ 112643 h 1773535"/>
                <a:gd name="connsiteX65" fmla="*/ 1209294 w 1773535"/>
                <a:gd name="connsiteY65" fmla="*/ 116186 h 1773535"/>
                <a:gd name="connsiteX66" fmla="*/ 1225868 w 1773535"/>
                <a:gd name="connsiteY66" fmla="*/ 134931 h 1773535"/>
                <a:gd name="connsiteX67" fmla="*/ 1222324 w 1773535"/>
                <a:gd name="connsiteY67" fmla="*/ 192195 h 1773535"/>
                <a:gd name="connsiteX68" fmla="*/ 1386002 w 1773535"/>
                <a:gd name="connsiteY68" fmla="*/ 202254 h 1773535"/>
                <a:gd name="connsiteX69" fmla="*/ 1367257 w 1773535"/>
                <a:gd name="connsiteY69" fmla="*/ 218827 h 1773535"/>
                <a:gd name="connsiteX70" fmla="*/ 1309992 w 1773535"/>
                <a:gd name="connsiteY70" fmla="*/ 215284 h 1773535"/>
                <a:gd name="connsiteX71" fmla="*/ 1293419 w 1773535"/>
                <a:gd name="connsiteY71" fmla="*/ 196539 h 1773535"/>
                <a:gd name="connsiteX72" fmla="*/ 1296962 w 1773535"/>
                <a:gd name="connsiteY72" fmla="*/ 139275 h 1773535"/>
                <a:gd name="connsiteX73" fmla="*/ 1315707 w 1773535"/>
                <a:gd name="connsiteY73" fmla="*/ 122701 h 1773535"/>
                <a:gd name="connsiteX74" fmla="*/ 1372972 w 1773535"/>
                <a:gd name="connsiteY74" fmla="*/ 126245 h 1773535"/>
                <a:gd name="connsiteX75" fmla="*/ 1389545 w 1773535"/>
                <a:gd name="connsiteY75" fmla="*/ 144990 h 1773535"/>
                <a:gd name="connsiteX76" fmla="*/ 1386002 w 1773535"/>
                <a:gd name="connsiteY76" fmla="*/ 202254 h 1773535"/>
                <a:gd name="connsiteX77" fmla="*/ 1549622 w 1773535"/>
                <a:gd name="connsiteY77" fmla="*/ 212312 h 1773535"/>
                <a:gd name="connsiteX78" fmla="*/ 1530877 w 1773535"/>
                <a:gd name="connsiteY78" fmla="*/ 228886 h 1773535"/>
                <a:gd name="connsiteX79" fmla="*/ 1473613 w 1773535"/>
                <a:gd name="connsiteY79" fmla="*/ 225342 h 1773535"/>
                <a:gd name="connsiteX80" fmla="*/ 1457039 w 1773535"/>
                <a:gd name="connsiteY80" fmla="*/ 206597 h 1773535"/>
                <a:gd name="connsiteX81" fmla="*/ 1460582 w 1773535"/>
                <a:gd name="connsiteY81" fmla="*/ 149333 h 1773535"/>
                <a:gd name="connsiteX82" fmla="*/ 1479328 w 1773535"/>
                <a:gd name="connsiteY82" fmla="*/ 132759 h 1773535"/>
                <a:gd name="connsiteX83" fmla="*/ 1536592 w 1773535"/>
                <a:gd name="connsiteY83" fmla="*/ 136303 h 1773535"/>
                <a:gd name="connsiteX84" fmla="*/ 1553166 w 1773535"/>
                <a:gd name="connsiteY84" fmla="*/ 155048 h 1773535"/>
                <a:gd name="connsiteX85" fmla="*/ 1549622 w 1773535"/>
                <a:gd name="connsiteY85" fmla="*/ 212312 h 1773535"/>
                <a:gd name="connsiteX86" fmla="*/ 1713243 w 1773535"/>
                <a:gd name="connsiteY86" fmla="*/ 222371 h 1773535"/>
                <a:gd name="connsiteX87" fmla="*/ 1694498 w 1773535"/>
                <a:gd name="connsiteY87" fmla="*/ 238944 h 1773535"/>
                <a:gd name="connsiteX88" fmla="*/ 1637233 w 1773535"/>
                <a:gd name="connsiteY88" fmla="*/ 235401 h 1773535"/>
                <a:gd name="connsiteX89" fmla="*/ 1620660 w 1773535"/>
                <a:gd name="connsiteY89" fmla="*/ 216656 h 1773535"/>
                <a:gd name="connsiteX90" fmla="*/ 1624203 w 1773535"/>
                <a:gd name="connsiteY90" fmla="*/ 159391 h 1773535"/>
                <a:gd name="connsiteX91" fmla="*/ 1642948 w 1773535"/>
                <a:gd name="connsiteY91" fmla="*/ 142818 h 1773535"/>
                <a:gd name="connsiteX92" fmla="*/ 1700213 w 1773535"/>
                <a:gd name="connsiteY92" fmla="*/ 146361 h 1773535"/>
                <a:gd name="connsiteX93" fmla="*/ 1716786 w 1773535"/>
                <a:gd name="connsiteY93" fmla="*/ 165106 h 1773535"/>
                <a:gd name="connsiteX94" fmla="*/ 1713243 w 1773535"/>
                <a:gd name="connsiteY94" fmla="*/ 222371 h 177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773535" h="1773535">
                  <a:moveTo>
                    <a:pt x="102756" y="0"/>
                  </a:moveTo>
                  <a:lnTo>
                    <a:pt x="0" y="1670780"/>
                  </a:lnTo>
                  <a:lnTo>
                    <a:pt x="1670780" y="1773536"/>
                  </a:lnTo>
                  <a:lnTo>
                    <a:pt x="1773536" y="102756"/>
                  </a:lnTo>
                  <a:lnTo>
                    <a:pt x="102756" y="0"/>
                  </a:lnTo>
                  <a:close/>
                  <a:moveTo>
                    <a:pt x="240430" y="131788"/>
                  </a:moveTo>
                  <a:cubicBezTo>
                    <a:pt x="239858" y="141561"/>
                    <a:pt x="231458" y="148990"/>
                    <a:pt x="221685" y="148362"/>
                  </a:cubicBezTo>
                  <a:lnTo>
                    <a:pt x="164420" y="144818"/>
                  </a:lnTo>
                  <a:cubicBezTo>
                    <a:pt x="154648" y="144247"/>
                    <a:pt x="147218" y="135846"/>
                    <a:pt x="147847" y="126073"/>
                  </a:cubicBezTo>
                  <a:lnTo>
                    <a:pt x="151390" y="68808"/>
                  </a:lnTo>
                  <a:cubicBezTo>
                    <a:pt x="152019" y="59036"/>
                    <a:pt x="160363" y="51607"/>
                    <a:pt x="170135" y="52235"/>
                  </a:cubicBezTo>
                  <a:lnTo>
                    <a:pt x="227400" y="55778"/>
                  </a:lnTo>
                  <a:cubicBezTo>
                    <a:pt x="237173" y="56350"/>
                    <a:pt x="244602" y="64751"/>
                    <a:pt x="243973" y="74523"/>
                  </a:cubicBezTo>
                  <a:lnTo>
                    <a:pt x="240430" y="131788"/>
                  </a:lnTo>
                  <a:close/>
                  <a:moveTo>
                    <a:pt x="404107" y="141846"/>
                  </a:moveTo>
                  <a:cubicBezTo>
                    <a:pt x="403536" y="151619"/>
                    <a:pt x="395135" y="159049"/>
                    <a:pt x="385362" y="158420"/>
                  </a:cubicBezTo>
                  <a:lnTo>
                    <a:pt x="328098" y="154876"/>
                  </a:lnTo>
                  <a:cubicBezTo>
                    <a:pt x="318325" y="154305"/>
                    <a:pt x="310896" y="145904"/>
                    <a:pt x="311524" y="136131"/>
                  </a:cubicBezTo>
                  <a:lnTo>
                    <a:pt x="315068" y="78867"/>
                  </a:lnTo>
                  <a:cubicBezTo>
                    <a:pt x="315639" y="69095"/>
                    <a:pt x="324040" y="61665"/>
                    <a:pt x="333813" y="62294"/>
                  </a:cubicBezTo>
                  <a:lnTo>
                    <a:pt x="391077" y="65837"/>
                  </a:lnTo>
                  <a:cubicBezTo>
                    <a:pt x="400850" y="66408"/>
                    <a:pt x="408280" y="74810"/>
                    <a:pt x="407651" y="84582"/>
                  </a:cubicBezTo>
                  <a:lnTo>
                    <a:pt x="404107" y="141846"/>
                  </a:lnTo>
                  <a:close/>
                  <a:moveTo>
                    <a:pt x="567728" y="151905"/>
                  </a:moveTo>
                  <a:cubicBezTo>
                    <a:pt x="567157" y="161677"/>
                    <a:pt x="558756" y="169107"/>
                    <a:pt x="548983" y="168478"/>
                  </a:cubicBezTo>
                  <a:lnTo>
                    <a:pt x="491718" y="164935"/>
                  </a:lnTo>
                  <a:cubicBezTo>
                    <a:pt x="481946" y="164363"/>
                    <a:pt x="474517" y="155962"/>
                    <a:pt x="475145" y="146190"/>
                  </a:cubicBezTo>
                  <a:lnTo>
                    <a:pt x="478688" y="88925"/>
                  </a:lnTo>
                  <a:cubicBezTo>
                    <a:pt x="479260" y="79153"/>
                    <a:pt x="487661" y="71723"/>
                    <a:pt x="497433" y="72352"/>
                  </a:cubicBezTo>
                  <a:lnTo>
                    <a:pt x="554698" y="75895"/>
                  </a:lnTo>
                  <a:cubicBezTo>
                    <a:pt x="564471" y="76524"/>
                    <a:pt x="571900" y="84868"/>
                    <a:pt x="571271" y="94640"/>
                  </a:cubicBezTo>
                  <a:lnTo>
                    <a:pt x="567728" y="151905"/>
                  </a:lnTo>
                  <a:close/>
                  <a:moveTo>
                    <a:pt x="731406" y="161963"/>
                  </a:moveTo>
                  <a:cubicBezTo>
                    <a:pt x="730834" y="171736"/>
                    <a:pt x="722433" y="179165"/>
                    <a:pt x="712660" y="178537"/>
                  </a:cubicBezTo>
                  <a:lnTo>
                    <a:pt x="655396" y="174993"/>
                  </a:lnTo>
                  <a:cubicBezTo>
                    <a:pt x="645623" y="174365"/>
                    <a:pt x="638194" y="166021"/>
                    <a:pt x="638823" y="156248"/>
                  </a:cubicBezTo>
                  <a:lnTo>
                    <a:pt x="642366" y="98984"/>
                  </a:lnTo>
                  <a:cubicBezTo>
                    <a:pt x="642938" y="89211"/>
                    <a:pt x="651338" y="81782"/>
                    <a:pt x="661111" y="82410"/>
                  </a:cubicBezTo>
                  <a:lnTo>
                    <a:pt x="718375" y="85953"/>
                  </a:lnTo>
                  <a:cubicBezTo>
                    <a:pt x="728148" y="86525"/>
                    <a:pt x="735577" y="94926"/>
                    <a:pt x="734949" y="104699"/>
                  </a:cubicBezTo>
                  <a:lnTo>
                    <a:pt x="731406" y="161963"/>
                  </a:lnTo>
                  <a:close/>
                  <a:moveTo>
                    <a:pt x="895026" y="172021"/>
                  </a:moveTo>
                  <a:cubicBezTo>
                    <a:pt x="894455" y="181794"/>
                    <a:pt x="886053" y="189224"/>
                    <a:pt x="876281" y="188595"/>
                  </a:cubicBezTo>
                  <a:lnTo>
                    <a:pt x="819016" y="185052"/>
                  </a:lnTo>
                  <a:cubicBezTo>
                    <a:pt x="809244" y="184480"/>
                    <a:pt x="801814" y="176079"/>
                    <a:pt x="802443" y="166306"/>
                  </a:cubicBezTo>
                  <a:lnTo>
                    <a:pt x="805987" y="109042"/>
                  </a:lnTo>
                  <a:cubicBezTo>
                    <a:pt x="806558" y="99270"/>
                    <a:pt x="814959" y="91840"/>
                    <a:pt x="824731" y="92469"/>
                  </a:cubicBezTo>
                  <a:lnTo>
                    <a:pt x="881996" y="96012"/>
                  </a:lnTo>
                  <a:cubicBezTo>
                    <a:pt x="891768" y="96584"/>
                    <a:pt x="899198" y="104985"/>
                    <a:pt x="898569" y="114757"/>
                  </a:cubicBezTo>
                  <a:lnTo>
                    <a:pt x="895026" y="172021"/>
                  </a:lnTo>
                  <a:close/>
                  <a:moveTo>
                    <a:pt x="1058704" y="182137"/>
                  </a:moveTo>
                  <a:cubicBezTo>
                    <a:pt x="1058132" y="191910"/>
                    <a:pt x="1049731" y="199339"/>
                    <a:pt x="1039958" y="198711"/>
                  </a:cubicBezTo>
                  <a:lnTo>
                    <a:pt x="982694" y="195167"/>
                  </a:lnTo>
                  <a:cubicBezTo>
                    <a:pt x="972922" y="194596"/>
                    <a:pt x="965492" y="186195"/>
                    <a:pt x="966120" y="176422"/>
                  </a:cubicBezTo>
                  <a:lnTo>
                    <a:pt x="969664" y="119158"/>
                  </a:lnTo>
                  <a:cubicBezTo>
                    <a:pt x="970236" y="109385"/>
                    <a:pt x="978637" y="101956"/>
                    <a:pt x="988409" y="102584"/>
                  </a:cubicBezTo>
                  <a:lnTo>
                    <a:pt x="1045673" y="106128"/>
                  </a:lnTo>
                  <a:cubicBezTo>
                    <a:pt x="1055446" y="106699"/>
                    <a:pt x="1062876" y="115100"/>
                    <a:pt x="1062247" y="124873"/>
                  </a:cubicBezTo>
                  <a:lnTo>
                    <a:pt x="1058704" y="182137"/>
                  </a:lnTo>
                  <a:close/>
                  <a:moveTo>
                    <a:pt x="1222324" y="192195"/>
                  </a:moveTo>
                  <a:cubicBezTo>
                    <a:pt x="1221753" y="201968"/>
                    <a:pt x="1213351" y="209398"/>
                    <a:pt x="1203579" y="208769"/>
                  </a:cubicBezTo>
                  <a:lnTo>
                    <a:pt x="1146315" y="205226"/>
                  </a:lnTo>
                  <a:cubicBezTo>
                    <a:pt x="1136542" y="204597"/>
                    <a:pt x="1129112" y="196253"/>
                    <a:pt x="1129741" y="186480"/>
                  </a:cubicBezTo>
                  <a:lnTo>
                    <a:pt x="1133284" y="129216"/>
                  </a:lnTo>
                  <a:cubicBezTo>
                    <a:pt x="1133856" y="119444"/>
                    <a:pt x="1142257" y="112014"/>
                    <a:pt x="1152030" y="112643"/>
                  </a:cubicBezTo>
                  <a:lnTo>
                    <a:pt x="1209294" y="116186"/>
                  </a:lnTo>
                  <a:cubicBezTo>
                    <a:pt x="1219066" y="116815"/>
                    <a:pt x="1226496" y="125159"/>
                    <a:pt x="1225868" y="134931"/>
                  </a:cubicBezTo>
                  <a:lnTo>
                    <a:pt x="1222324" y="192195"/>
                  </a:lnTo>
                  <a:close/>
                  <a:moveTo>
                    <a:pt x="1386002" y="202254"/>
                  </a:moveTo>
                  <a:cubicBezTo>
                    <a:pt x="1385430" y="212026"/>
                    <a:pt x="1377029" y="219456"/>
                    <a:pt x="1367257" y="218827"/>
                  </a:cubicBezTo>
                  <a:lnTo>
                    <a:pt x="1309992" y="215284"/>
                  </a:lnTo>
                  <a:cubicBezTo>
                    <a:pt x="1300220" y="214713"/>
                    <a:pt x="1292790" y="206311"/>
                    <a:pt x="1293419" y="196539"/>
                  </a:cubicBezTo>
                  <a:lnTo>
                    <a:pt x="1296962" y="139275"/>
                  </a:lnTo>
                  <a:cubicBezTo>
                    <a:pt x="1297533" y="129502"/>
                    <a:pt x="1305935" y="122072"/>
                    <a:pt x="1315707" y="122701"/>
                  </a:cubicBezTo>
                  <a:lnTo>
                    <a:pt x="1372972" y="126245"/>
                  </a:lnTo>
                  <a:cubicBezTo>
                    <a:pt x="1382744" y="126816"/>
                    <a:pt x="1390174" y="135217"/>
                    <a:pt x="1389545" y="144990"/>
                  </a:cubicBezTo>
                  <a:lnTo>
                    <a:pt x="1386002" y="202254"/>
                  </a:lnTo>
                  <a:close/>
                  <a:moveTo>
                    <a:pt x="1549622" y="212312"/>
                  </a:moveTo>
                  <a:cubicBezTo>
                    <a:pt x="1549050" y="222085"/>
                    <a:pt x="1540650" y="229514"/>
                    <a:pt x="1530877" y="228886"/>
                  </a:cubicBezTo>
                  <a:lnTo>
                    <a:pt x="1473613" y="225342"/>
                  </a:lnTo>
                  <a:cubicBezTo>
                    <a:pt x="1463840" y="224771"/>
                    <a:pt x="1456410" y="216370"/>
                    <a:pt x="1457039" y="206597"/>
                  </a:cubicBezTo>
                  <a:lnTo>
                    <a:pt x="1460582" y="149333"/>
                  </a:lnTo>
                  <a:cubicBezTo>
                    <a:pt x="1461154" y="139560"/>
                    <a:pt x="1469555" y="132131"/>
                    <a:pt x="1479328" y="132759"/>
                  </a:cubicBezTo>
                  <a:lnTo>
                    <a:pt x="1536592" y="136303"/>
                  </a:lnTo>
                  <a:cubicBezTo>
                    <a:pt x="1546365" y="136874"/>
                    <a:pt x="1553794" y="145275"/>
                    <a:pt x="1553166" y="155048"/>
                  </a:cubicBezTo>
                  <a:lnTo>
                    <a:pt x="1549622" y="212312"/>
                  </a:lnTo>
                  <a:close/>
                  <a:moveTo>
                    <a:pt x="1713243" y="222371"/>
                  </a:moveTo>
                  <a:cubicBezTo>
                    <a:pt x="1712671" y="232143"/>
                    <a:pt x="1704270" y="239573"/>
                    <a:pt x="1694498" y="238944"/>
                  </a:cubicBezTo>
                  <a:lnTo>
                    <a:pt x="1637233" y="235401"/>
                  </a:lnTo>
                  <a:cubicBezTo>
                    <a:pt x="1627461" y="234830"/>
                    <a:pt x="1620031" y="226428"/>
                    <a:pt x="1620660" y="216656"/>
                  </a:cubicBezTo>
                  <a:lnTo>
                    <a:pt x="1624203" y="159391"/>
                  </a:lnTo>
                  <a:cubicBezTo>
                    <a:pt x="1624774" y="149619"/>
                    <a:pt x="1633176" y="142189"/>
                    <a:pt x="1642948" y="142818"/>
                  </a:cubicBezTo>
                  <a:lnTo>
                    <a:pt x="1700213" y="146361"/>
                  </a:lnTo>
                  <a:cubicBezTo>
                    <a:pt x="1709985" y="146933"/>
                    <a:pt x="1717415" y="155334"/>
                    <a:pt x="1716786" y="165106"/>
                  </a:cubicBezTo>
                  <a:lnTo>
                    <a:pt x="1713243" y="222371"/>
                  </a:lnTo>
                  <a:close/>
                </a:path>
              </a:pathLst>
            </a:custGeom>
            <a:solidFill>
              <a:srgbClr val="F7F7F7"/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221" name="رسم 3">
              <a:extLst>
                <a:ext uri="{FF2B5EF4-FFF2-40B4-BE49-F238E27FC236}">
                  <a16:creationId xmlns:a16="http://schemas.microsoft.com/office/drawing/2014/main" id="{481DEF20-7856-427F-A91D-9E791F52D3DA}"/>
                </a:ext>
              </a:extLst>
            </p:cNvPr>
            <p:cNvGrpSpPr/>
            <p:nvPr/>
          </p:nvGrpSpPr>
          <p:grpSpPr>
            <a:xfrm>
              <a:off x="6622237" y="5124983"/>
              <a:ext cx="1584255" cy="1226267"/>
              <a:chOff x="6622237" y="5124983"/>
              <a:chExt cx="1584255" cy="1226267"/>
            </a:xfrm>
            <a:solidFill>
              <a:srgbClr val="9F9D9B"/>
            </a:solidFill>
          </p:grpSpPr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8F1C0568-4666-40A3-A669-C9D515AB8B95}"/>
                  </a:ext>
                </a:extLst>
              </p:cNvPr>
              <p:cNvSpPr/>
              <p:nvPr/>
            </p:nvSpPr>
            <p:spPr>
              <a:xfrm>
                <a:off x="6691674" y="5124983"/>
                <a:ext cx="1514818" cy="96812"/>
              </a:xfrm>
              <a:custGeom>
                <a:avLst/>
                <a:gdLst>
                  <a:gd name="connsiteX0" fmla="*/ 18002 w 1514818"/>
                  <a:gd name="connsiteY0" fmla="*/ 4800 h 96812"/>
                  <a:gd name="connsiteX1" fmla="*/ 33147 w 1514818"/>
                  <a:gd name="connsiteY1" fmla="*/ 5715 h 96812"/>
                  <a:gd name="connsiteX2" fmla="*/ 33147 w 1514818"/>
                  <a:gd name="connsiteY2" fmla="*/ 5715 h 96812"/>
                  <a:gd name="connsiteX3" fmla="*/ 45320 w 1514818"/>
                  <a:gd name="connsiteY3" fmla="*/ 6458 h 96812"/>
                  <a:gd name="connsiteX4" fmla="*/ 45320 w 1514818"/>
                  <a:gd name="connsiteY4" fmla="*/ 6458 h 96812"/>
                  <a:gd name="connsiteX5" fmla="*/ 60465 w 1514818"/>
                  <a:gd name="connsiteY5" fmla="*/ 7372 h 96812"/>
                  <a:gd name="connsiteX6" fmla="*/ 60465 w 1514818"/>
                  <a:gd name="connsiteY6" fmla="*/ 7372 h 96812"/>
                  <a:gd name="connsiteX7" fmla="*/ 78467 w 1514818"/>
                  <a:gd name="connsiteY7" fmla="*/ 8515 h 96812"/>
                  <a:gd name="connsiteX8" fmla="*/ 78467 w 1514818"/>
                  <a:gd name="connsiteY8" fmla="*/ 8515 h 96812"/>
                  <a:gd name="connsiteX9" fmla="*/ 93612 w 1514818"/>
                  <a:gd name="connsiteY9" fmla="*/ 9430 h 96812"/>
                  <a:gd name="connsiteX10" fmla="*/ 93612 w 1514818"/>
                  <a:gd name="connsiteY10" fmla="*/ 9430 h 96812"/>
                  <a:gd name="connsiteX11" fmla="*/ 105785 w 1514818"/>
                  <a:gd name="connsiteY11" fmla="*/ 10173 h 96812"/>
                  <a:gd name="connsiteX12" fmla="*/ 105785 w 1514818"/>
                  <a:gd name="connsiteY12" fmla="*/ 10173 h 96812"/>
                  <a:gd name="connsiteX13" fmla="*/ 120930 w 1514818"/>
                  <a:gd name="connsiteY13" fmla="*/ 11144 h 96812"/>
                  <a:gd name="connsiteX14" fmla="*/ 120930 w 1514818"/>
                  <a:gd name="connsiteY14" fmla="*/ 11144 h 96812"/>
                  <a:gd name="connsiteX15" fmla="*/ 136017 w 1514818"/>
                  <a:gd name="connsiteY15" fmla="*/ 12059 h 96812"/>
                  <a:gd name="connsiteX16" fmla="*/ 136017 w 1514818"/>
                  <a:gd name="connsiteY16" fmla="*/ 12059 h 96812"/>
                  <a:gd name="connsiteX17" fmla="*/ 154077 w 1514818"/>
                  <a:gd name="connsiteY17" fmla="*/ 13144 h 96812"/>
                  <a:gd name="connsiteX18" fmla="*/ 154077 w 1514818"/>
                  <a:gd name="connsiteY18" fmla="*/ 13144 h 96812"/>
                  <a:gd name="connsiteX19" fmla="*/ 166250 w 1514818"/>
                  <a:gd name="connsiteY19" fmla="*/ 13887 h 96812"/>
                  <a:gd name="connsiteX20" fmla="*/ 166250 w 1514818"/>
                  <a:gd name="connsiteY20" fmla="*/ 13887 h 96812"/>
                  <a:gd name="connsiteX21" fmla="*/ 182423 w 1514818"/>
                  <a:gd name="connsiteY21" fmla="*/ 14916 h 96812"/>
                  <a:gd name="connsiteX22" fmla="*/ 196539 w 1514818"/>
                  <a:gd name="connsiteY22" fmla="*/ 15773 h 96812"/>
                  <a:gd name="connsiteX23" fmla="*/ 196539 w 1514818"/>
                  <a:gd name="connsiteY23" fmla="*/ 15773 h 96812"/>
                  <a:gd name="connsiteX24" fmla="*/ 214541 w 1514818"/>
                  <a:gd name="connsiteY24" fmla="*/ 16859 h 96812"/>
                  <a:gd name="connsiteX25" fmla="*/ 214541 w 1514818"/>
                  <a:gd name="connsiteY25" fmla="*/ 16859 h 96812"/>
                  <a:gd name="connsiteX26" fmla="*/ 229686 w 1514818"/>
                  <a:gd name="connsiteY26" fmla="*/ 17774 h 96812"/>
                  <a:gd name="connsiteX27" fmla="*/ 229686 w 1514818"/>
                  <a:gd name="connsiteY27" fmla="*/ 17774 h 96812"/>
                  <a:gd name="connsiteX28" fmla="*/ 241859 w 1514818"/>
                  <a:gd name="connsiteY28" fmla="*/ 18574 h 96812"/>
                  <a:gd name="connsiteX29" fmla="*/ 241859 w 1514818"/>
                  <a:gd name="connsiteY29" fmla="*/ 18574 h 96812"/>
                  <a:gd name="connsiteX30" fmla="*/ 257004 w 1514818"/>
                  <a:gd name="connsiteY30" fmla="*/ 19488 h 96812"/>
                  <a:gd name="connsiteX31" fmla="*/ 257004 w 1514818"/>
                  <a:gd name="connsiteY31" fmla="*/ 19488 h 96812"/>
                  <a:gd name="connsiteX32" fmla="*/ 275006 w 1514818"/>
                  <a:gd name="connsiteY32" fmla="*/ 20574 h 96812"/>
                  <a:gd name="connsiteX33" fmla="*/ 275006 w 1514818"/>
                  <a:gd name="connsiteY33" fmla="*/ 20574 h 96812"/>
                  <a:gd name="connsiteX34" fmla="*/ 287236 w 1514818"/>
                  <a:gd name="connsiteY34" fmla="*/ 21317 h 96812"/>
                  <a:gd name="connsiteX35" fmla="*/ 287236 w 1514818"/>
                  <a:gd name="connsiteY35" fmla="*/ 21317 h 96812"/>
                  <a:gd name="connsiteX36" fmla="*/ 302324 w 1514818"/>
                  <a:gd name="connsiteY36" fmla="*/ 22288 h 96812"/>
                  <a:gd name="connsiteX37" fmla="*/ 302324 w 1514818"/>
                  <a:gd name="connsiteY37" fmla="*/ 22288 h 96812"/>
                  <a:gd name="connsiteX38" fmla="*/ 317469 w 1514818"/>
                  <a:gd name="connsiteY38" fmla="*/ 23203 h 96812"/>
                  <a:gd name="connsiteX39" fmla="*/ 317469 w 1514818"/>
                  <a:gd name="connsiteY39" fmla="*/ 23203 h 96812"/>
                  <a:gd name="connsiteX40" fmla="*/ 335471 w 1514818"/>
                  <a:gd name="connsiteY40" fmla="*/ 24289 h 96812"/>
                  <a:gd name="connsiteX41" fmla="*/ 335471 w 1514818"/>
                  <a:gd name="connsiteY41" fmla="*/ 24289 h 96812"/>
                  <a:gd name="connsiteX42" fmla="*/ 347700 w 1514818"/>
                  <a:gd name="connsiteY42" fmla="*/ 25032 h 96812"/>
                  <a:gd name="connsiteX43" fmla="*/ 347700 w 1514818"/>
                  <a:gd name="connsiteY43" fmla="*/ 25032 h 96812"/>
                  <a:gd name="connsiteX44" fmla="*/ 365703 w 1514818"/>
                  <a:gd name="connsiteY44" fmla="*/ 26175 h 96812"/>
                  <a:gd name="connsiteX45" fmla="*/ 365703 w 1514818"/>
                  <a:gd name="connsiteY45" fmla="*/ 26175 h 96812"/>
                  <a:gd name="connsiteX46" fmla="*/ 377933 w 1514818"/>
                  <a:gd name="connsiteY46" fmla="*/ 26917 h 96812"/>
                  <a:gd name="connsiteX47" fmla="*/ 377933 w 1514818"/>
                  <a:gd name="connsiteY47" fmla="*/ 26917 h 96812"/>
                  <a:gd name="connsiteX48" fmla="*/ 395935 w 1514818"/>
                  <a:gd name="connsiteY48" fmla="*/ 28003 h 96812"/>
                  <a:gd name="connsiteX49" fmla="*/ 395935 w 1514818"/>
                  <a:gd name="connsiteY49" fmla="*/ 28003 h 96812"/>
                  <a:gd name="connsiteX50" fmla="*/ 408166 w 1514818"/>
                  <a:gd name="connsiteY50" fmla="*/ 28803 h 96812"/>
                  <a:gd name="connsiteX51" fmla="*/ 408166 w 1514818"/>
                  <a:gd name="connsiteY51" fmla="*/ 28803 h 96812"/>
                  <a:gd name="connsiteX52" fmla="*/ 423253 w 1514818"/>
                  <a:gd name="connsiteY52" fmla="*/ 29718 h 96812"/>
                  <a:gd name="connsiteX53" fmla="*/ 423253 w 1514818"/>
                  <a:gd name="connsiteY53" fmla="*/ 29718 h 96812"/>
                  <a:gd name="connsiteX54" fmla="*/ 438397 w 1514818"/>
                  <a:gd name="connsiteY54" fmla="*/ 30632 h 96812"/>
                  <a:gd name="connsiteX55" fmla="*/ 438397 w 1514818"/>
                  <a:gd name="connsiteY55" fmla="*/ 30632 h 96812"/>
                  <a:gd name="connsiteX56" fmla="*/ 456400 w 1514818"/>
                  <a:gd name="connsiteY56" fmla="*/ 31718 h 96812"/>
                  <a:gd name="connsiteX57" fmla="*/ 456400 w 1514818"/>
                  <a:gd name="connsiteY57" fmla="*/ 31718 h 96812"/>
                  <a:gd name="connsiteX58" fmla="*/ 468630 w 1514818"/>
                  <a:gd name="connsiteY58" fmla="*/ 32518 h 96812"/>
                  <a:gd name="connsiteX59" fmla="*/ 468630 w 1514818"/>
                  <a:gd name="connsiteY59" fmla="*/ 32518 h 96812"/>
                  <a:gd name="connsiteX60" fmla="*/ 483718 w 1514818"/>
                  <a:gd name="connsiteY60" fmla="*/ 33433 h 96812"/>
                  <a:gd name="connsiteX61" fmla="*/ 483718 w 1514818"/>
                  <a:gd name="connsiteY61" fmla="*/ 33433 h 96812"/>
                  <a:gd name="connsiteX62" fmla="*/ 501777 w 1514818"/>
                  <a:gd name="connsiteY62" fmla="*/ 34518 h 96812"/>
                  <a:gd name="connsiteX63" fmla="*/ 501777 w 1514818"/>
                  <a:gd name="connsiteY63" fmla="*/ 34518 h 96812"/>
                  <a:gd name="connsiteX64" fmla="*/ 513950 w 1514818"/>
                  <a:gd name="connsiteY64" fmla="*/ 35261 h 96812"/>
                  <a:gd name="connsiteX65" fmla="*/ 513950 w 1514818"/>
                  <a:gd name="connsiteY65" fmla="*/ 35261 h 96812"/>
                  <a:gd name="connsiteX66" fmla="*/ 529095 w 1514818"/>
                  <a:gd name="connsiteY66" fmla="*/ 36233 h 96812"/>
                  <a:gd name="connsiteX67" fmla="*/ 529095 w 1514818"/>
                  <a:gd name="connsiteY67" fmla="*/ 36233 h 96812"/>
                  <a:gd name="connsiteX68" fmla="*/ 544182 w 1514818"/>
                  <a:gd name="connsiteY68" fmla="*/ 37148 h 96812"/>
                  <a:gd name="connsiteX69" fmla="*/ 544182 w 1514818"/>
                  <a:gd name="connsiteY69" fmla="*/ 37148 h 96812"/>
                  <a:gd name="connsiteX70" fmla="*/ 562242 w 1514818"/>
                  <a:gd name="connsiteY70" fmla="*/ 38233 h 96812"/>
                  <a:gd name="connsiteX71" fmla="*/ 562242 w 1514818"/>
                  <a:gd name="connsiteY71" fmla="*/ 38233 h 96812"/>
                  <a:gd name="connsiteX72" fmla="*/ 574415 w 1514818"/>
                  <a:gd name="connsiteY72" fmla="*/ 38976 h 96812"/>
                  <a:gd name="connsiteX73" fmla="*/ 574415 w 1514818"/>
                  <a:gd name="connsiteY73" fmla="*/ 38976 h 96812"/>
                  <a:gd name="connsiteX74" fmla="*/ 589560 w 1514818"/>
                  <a:gd name="connsiteY74" fmla="*/ 39948 h 96812"/>
                  <a:gd name="connsiteX75" fmla="*/ 589560 w 1514818"/>
                  <a:gd name="connsiteY75" fmla="*/ 39948 h 96812"/>
                  <a:gd name="connsiteX76" fmla="*/ 604647 w 1514818"/>
                  <a:gd name="connsiteY76" fmla="*/ 40862 h 96812"/>
                  <a:gd name="connsiteX77" fmla="*/ 604647 w 1514818"/>
                  <a:gd name="connsiteY77" fmla="*/ 40862 h 96812"/>
                  <a:gd name="connsiteX78" fmla="*/ 606533 w 1514818"/>
                  <a:gd name="connsiteY78" fmla="*/ 40976 h 96812"/>
                  <a:gd name="connsiteX79" fmla="*/ 607562 w 1514818"/>
                  <a:gd name="connsiteY79" fmla="*/ 41034 h 96812"/>
                  <a:gd name="connsiteX80" fmla="*/ 607562 w 1514818"/>
                  <a:gd name="connsiteY80" fmla="*/ 41034 h 96812"/>
                  <a:gd name="connsiteX81" fmla="*/ 622706 w 1514818"/>
                  <a:gd name="connsiteY81" fmla="*/ 41948 h 96812"/>
                  <a:gd name="connsiteX82" fmla="*/ 622706 w 1514818"/>
                  <a:gd name="connsiteY82" fmla="*/ 41948 h 96812"/>
                  <a:gd name="connsiteX83" fmla="*/ 634879 w 1514818"/>
                  <a:gd name="connsiteY83" fmla="*/ 42691 h 96812"/>
                  <a:gd name="connsiteX84" fmla="*/ 634879 w 1514818"/>
                  <a:gd name="connsiteY84" fmla="*/ 42691 h 96812"/>
                  <a:gd name="connsiteX85" fmla="*/ 652939 w 1514818"/>
                  <a:gd name="connsiteY85" fmla="*/ 43834 h 96812"/>
                  <a:gd name="connsiteX86" fmla="*/ 652939 w 1514818"/>
                  <a:gd name="connsiteY86" fmla="*/ 43834 h 96812"/>
                  <a:gd name="connsiteX87" fmla="*/ 665112 w 1514818"/>
                  <a:gd name="connsiteY87" fmla="*/ 44577 h 96812"/>
                  <a:gd name="connsiteX88" fmla="*/ 665112 w 1514818"/>
                  <a:gd name="connsiteY88" fmla="*/ 44577 h 96812"/>
                  <a:gd name="connsiteX89" fmla="*/ 683171 w 1514818"/>
                  <a:gd name="connsiteY89" fmla="*/ 45663 h 96812"/>
                  <a:gd name="connsiteX90" fmla="*/ 683171 w 1514818"/>
                  <a:gd name="connsiteY90" fmla="*/ 45663 h 96812"/>
                  <a:gd name="connsiteX91" fmla="*/ 695344 w 1514818"/>
                  <a:gd name="connsiteY91" fmla="*/ 46463 h 96812"/>
                  <a:gd name="connsiteX92" fmla="*/ 695344 w 1514818"/>
                  <a:gd name="connsiteY92" fmla="*/ 46463 h 96812"/>
                  <a:gd name="connsiteX93" fmla="*/ 713404 w 1514818"/>
                  <a:gd name="connsiteY93" fmla="*/ 47549 h 96812"/>
                  <a:gd name="connsiteX94" fmla="*/ 713404 w 1514818"/>
                  <a:gd name="connsiteY94" fmla="*/ 47549 h 96812"/>
                  <a:gd name="connsiteX95" fmla="*/ 725633 w 1514818"/>
                  <a:gd name="connsiteY95" fmla="*/ 48292 h 96812"/>
                  <a:gd name="connsiteX96" fmla="*/ 725633 w 1514818"/>
                  <a:gd name="connsiteY96" fmla="*/ 48292 h 96812"/>
                  <a:gd name="connsiteX97" fmla="*/ 743636 w 1514818"/>
                  <a:gd name="connsiteY97" fmla="*/ 49435 h 96812"/>
                  <a:gd name="connsiteX98" fmla="*/ 743636 w 1514818"/>
                  <a:gd name="connsiteY98" fmla="*/ 49435 h 96812"/>
                  <a:gd name="connsiteX99" fmla="*/ 755809 w 1514818"/>
                  <a:gd name="connsiteY99" fmla="*/ 50178 h 96812"/>
                  <a:gd name="connsiteX100" fmla="*/ 755809 w 1514818"/>
                  <a:gd name="connsiteY100" fmla="*/ 50178 h 96812"/>
                  <a:gd name="connsiteX101" fmla="*/ 770954 w 1514818"/>
                  <a:gd name="connsiteY101" fmla="*/ 51092 h 96812"/>
                  <a:gd name="connsiteX102" fmla="*/ 770954 w 1514818"/>
                  <a:gd name="connsiteY102" fmla="*/ 51092 h 96812"/>
                  <a:gd name="connsiteX103" fmla="*/ 786099 w 1514818"/>
                  <a:gd name="connsiteY103" fmla="*/ 52006 h 96812"/>
                  <a:gd name="connsiteX104" fmla="*/ 786099 w 1514818"/>
                  <a:gd name="connsiteY104" fmla="*/ 52006 h 96812"/>
                  <a:gd name="connsiteX105" fmla="*/ 804101 w 1514818"/>
                  <a:gd name="connsiteY105" fmla="*/ 53149 h 96812"/>
                  <a:gd name="connsiteX106" fmla="*/ 804101 w 1514818"/>
                  <a:gd name="connsiteY106" fmla="*/ 53149 h 96812"/>
                  <a:gd name="connsiteX107" fmla="*/ 816330 w 1514818"/>
                  <a:gd name="connsiteY107" fmla="*/ 53892 h 96812"/>
                  <a:gd name="connsiteX108" fmla="*/ 816330 w 1514818"/>
                  <a:gd name="connsiteY108" fmla="*/ 53892 h 96812"/>
                  <a:gd name="connsiteX109" fmla="*/ 831418 w 1514818"/>
                  <a:gd name="connsiteY109" fmla="*/ 54807 h 96812"/>
                  <a:gd name="connsiteX110" fmla="*/ 831418 w 1514818"/>
                  <a:gd name="connsiteY110" fmla="*/ 54807 h 96812"/>
                  <a:gd name="connsiteX111" fmla="*/ 846563 w 1514818"/>
                  <a:gd name="connsiteY111" fmla="*/ 55721 h 96812"/>
                  <a:gd name="connsiteX112" fmla="*/ 846563 w 1514818"/>
                  <a:gd name="connsiteY112" fmla="*/ 55721 h 96812"/>
                  <a:gd name="connsiteX113" fmla="*/ 864565 w 1514818"/>
                  <a:gd name="connsiteY113" fmla="*/ 56864 h 96812"/>
                  <a:gd name="connsiteX114" fmla="*/ 864565 w 1514818"/>
                  <a:gd name="connsiteY114" fmla="*/ 56864 h 96812"/>
                  <a:gd name="connsiteX115" fmla="*/ 876796 w 1514818"/>
                  <a:gd name="connsiteY115" fmla="*/ 57607 h 96812"/>
                  <a:gd name="connsiteX116" fmla="*/ 876796 w 1514818"/>
                  <a:gd name="connsiteY116" fmla="*/ 57607 h 96812"/>
                  <a:gd name="connsiteX117" fmla="*/ 891883 w 1514818"/>
                  <a:gd name="connsiteY117" fmla="*/ 58522 h 96812"/>
                  <a:gd name="connsiteX118" fmla="*/ 891883 w 1514818"/>
                  <a:gd name="connsiteY118" fmla="*/ 58522 h 96812"/>
                  <a:gd name="connsiteX119" fmla="*/ 907027 w 1514818"/>
                  <a:gd name="connsiteY119" fmla="*/ 59436 h 96812"/>
                  <a:gd name="connsiteX120" fmla="*/ 907027 w 1514818"/>
                  <a:gd name="connsiteY120" fmla="*/ 59436 h 96812"/>
                  <a:gd name="connsiteX121" fmla="*/ 925030 w 1514818"/>
                  <a:gd name="connsiteY121" fmla="*/ 60579 h 96812"/>
                  <a:gd name="connsiteX122" fmla="*/ 925030 w 1514818"/>
                  <a:gd name="connsiteY122" fmla="*/ 60579 h 96812"/>
                  <a:gd name="connsiteX123" fmla="*/ 940175 w 1514818"/>
                  <a:gd name="connsiteY123" fmla="*/ 61493 h 96812"/>
                  <a:gd name="connsiteX124" fmla="*/ 940175 w 1514818"/>
                  <a:gd name="connsiteY124" fmla="*/ 61493 h 96812"/>
                  <a:gd name="connsiteX125" fmla="*/ 952348 w 1514818"/>
                  <a:gd name="connsiteY125" fmla="*/ 62236 h 96812"/>
                  <a:gd name="connsiteX126" fmla="*/ 952348 w 1514818"/>
                  <a:gd name="connsiteY126" fmla="*/ 62236 h 96812"/>
                  <a:gd name="connsiteX127" fmla="*/ 970407 w 1514818"/>
                  <a:gd name="connsiteY127" fmla="*/ 63322 h 96812"/>
                  <a:gd name="connsiteX128" fmla="*/ 970407 w 1514818"/>
                  <a:gd name="connsiteY128" fmla="*/ 63322 h 96812"/>
                  <a:gd name="connsiteX129" fmla="*/ 982580 w 1514818"/>
                  <a:gd name="connsiteY129" fmla="*/ 64122 h 96812"/>
                  <a:gd name="connsiteX130" fmla="*/ 982580 w 1514818"/>
                  <a:gd name="connsiteY130" fmla="*/ 64122 h 96812"/>
                  <a:gd name="connsiteX131" fmla="*/ 1000639 w 1514818"/>
                  <a:gd name="connsiteY131" fmla="*/ 65208 h 96812"/>
                  <a:gd name="connsiteX132" fmla="*/ 1000639 w 1514818"/>
                  <a:gd name="connsiteY132" fmla="*/ 65208 h 96812"/>
                  <a:gd name="connsiteX133" fmla="*/ 1012812 w 1514818"/>
                  <a:gd name="connsiteY133" fmla="*/ 65951 h 96812"/>
                  <a:gd name="connsiteX134" fmla="*/ 1012812 w 1514818"/>
                  <a:gd name="connsiteY134" fmla="*/ 65951 h 96812"/>
                  <a:gd name="connsiteX135" fmla="*/ 1030872 w 1514818"/>
                  <a:gd name="connsiteY135" fmla="*/ 67094 h 96812"/>
                  <a:gd name="connsiteX136" fmla="*/ 1030872 w 1514818"/>
                  <a:gd name="connsiteY136" fmla="*/ 67094 h 96812"/>
                  <a:gd name="connsiteX137" fmla="*/ 1043045 w 1514818"/>
                  <a:gd name="connsiteY137" fmla="*/ 67837 h 96812"/>
                  <a:gd name="connsiteX138" fmla="*/ 1043045 w 1514818"/>
                  <a:gd name="connsiteY138" fmla="*/ 67837 h 96812"/>
                  <a:gd name="connsiteX139" fmla="*/ 1058190 w 1514818"/>
                  <a:gd name="connsiteY139" fmla="*/ 68751 h 96812"/>
                  <a:gd name="connsiteX140" fmla="*/ 1058190 w 1514818"/>
                  <a:gd name="connsiteY140" fmla="*/ 68751 h 96812"/>
                  <a:gd name="connsiteX141" fmla="*/ 1076192 w 1514818"/>
                  <a:gd name="connsiteY141" fmla="*/ 69837 h 96812"/>
                  <a:gd name="connsiteX142" fmla="*/ 1076192 w 1514818"/>
                  <a:gd name="connsiteY142" fmla="*/ 69837 h 96812"/>
                  <a:gd name="connsiteX143" fmla="*/ 1091336 w 1514818"/>
                  <a:gd name="connsiteY143" fmla="*/ 70809 h 96812"/>
                  <a:gd name="connsiteX144" fmla="*/ 1091336 w 1514818"/>
                  <a:gd name="connsiteY144" fmla="*/ 70809 h 96812"/>
                  <a:gd name="connsiteX145" fmla="*/ 1103509 w 1514818"/>
                  <a:gd name="connsiteY145" fmla="*/ 71552 h 96812"/>
                  <a:gd name="connsiteX146" fmla="*/ 1103509 w 1514818"/>
                  <a:gd name="connsiteY146" fmla="*/ 71552 h 96812"/>
                  <a:gd name="connsiteX147" fmla="*/ 1118654 w 1514818"/>
                  <a:gd name="connsiteY147" fmla="*/ 72466 h 96812"/>
                  <a:gd name="connsiteX148" fmla="*/ 1118654 w 1514818"/>
                  <a:gd name="connsiteY148" fmla="*/ 72466 h 96812"/>
                  <a:gd name="connsiteX149" fmla="*/ 1133742 w 1514818"/>
                  <a:gd name="connsiteY149" fmla="*/ 73380 h 96812"/>
                  <a:gd name="connsiteX150" fmla="*/ 1133742 w 1514818"/>
                  <a:gd name="connsiteY150" fmla="*/ 73380 h 96812"/>
                  <a:gd name="connsiteX151" fmla="*/ 1151801 w 1514818"/>
                  <a:gd name="connsiteY151" fmla="*/ 74523 h 96812"/>
                  <a:gd name="connsiteX152" fmla="*/ 1151801 w 1514818"/>
                  <a:gd name="connsiteY152" fmla="*/ 74523 h 96812"/>
                  <a:gd name="connsiteX153" fmla="*/ 1163974 w 1514818"/>
                  <a:gd name="connsiteY153" fmla="*/ 75266 h 96812"/>
                  <a:gd name="connsiteX154" fmla="*/ 1163974 w 1514818"/>
                  <a:gd name="connsiteY154" fmla="*/ 75266 h 96812"/>
                  <a:gd name="connsiteX155" fmla="*/ 1179119 w 1514818"/>
                  <a:gd name="connsiteY155" fmla="*/ 76181 h 96812"/>
                  <a:gd name="connsiteX156" fmla="*/ 1179119 w 1514818"/>
                  <a:gd name="connsiteY156" fmla="*/ 76181 h 96812"/>
                  <a:gd name="connsiteX157" fmla="*/ 1194206 w 1514818"/>
                  <a:gd name="connsiteY157" fmla="*/ 77095 h 96812"/>
                  <a:gd name="connsiteX158" fmla="*/ 1194206 w 1514818"/>
                  <a:gd name="connsiteY158" fmla="*/ 77095 h 96812"/>
                  <a:gd name="connsiteX159" fmla="*/ 1212266 w 1514818"/>
                  <a:gd name="connsiteY159" fmla="*/ 78238 h 96812"/>
                  <a:gd name="connsiteX160" fmla="*/ 1212266 w 1514818"/>
                  <a:gd name="connsiteY160" fmla="*/ 78238 h 96812"/>
                  <a:gd name="connsiteX161" fmla="*/ 1227411 w 1514818"/>
                  <a:gd name="connsiteY161" fmla="*/ 79153 h 96812"/>
                  <a:gd name="connsiteX162" fmla="*/ 1227411 w 1514818"/>
                  <a:gd name="connsiteY162" fmla="*/ 79153 h 96812"/>
                  <a:gd name="connsiteX163" fmla="*/ 1239584 w 1514818"/>
                  <a:gd name="connsiteY163" fmla="*/ 79896 h 96812"/>
                  <a:gd name="connsiteX164" fmla="*/ 1239584 w 1514818"/>
                  <a:gd name="connsiteY164" fmla="*/ 79896 h 96812"/>
                  <a:gd name="connsiteX165" fmla="*/ 1254729 w 1514818"/>
                  <a:gd name="connsiteY165" fmla="*/ 80810 h 96812"/>
                  <a:gd name="connsiteX166" fmla="*/ 1254729 w 1514818"/>
                  <a:gd name="connsiteY166" fmla="*/ 80810 h 96812"/>
                  <a:gd name="connsiteX167" fmla="*/ 1272731 w 1514818"/>
                  <a:gd name="connsiteY167" fmla="*/ 81953 h 96812"/>
                  <a:gd name="connsiteX168" fmla="*/ 1272731 w 1514818"/>
                  <a:gd name="connsiteY168" fmla="*/ 81953 h 96812"/>
                  <a:gd name="connsiteX169" fmla="*/ 1287875 w 1514818"/>
                  <a:gd name="connsiteY169" fmla="*/ 82868 h 96812"/>
                  <a:gd name="connsiteX170" fmla="*/ 1287875 w 1514818"/>
                  <a:gd name="connsiteY170" fmla="*/ 82868 h 96812"/>
                  <a:gd name="connsiteX171" fmla="*/ 1300048 w 1514818"/>
                  <a:gd name="connsiteY171" fmla="*/ 83610 h 96812"/>
                  <a:gd name="connsiteX172" fmla="*/ 1300048 w 1514818"/>
                  <a:gd name="connsiteY172" fmla="*/ 83610 h 96812"/>
                  <a:gd name="connsiteX173" fmla="*/ 1315193 w 1514818"/>
                  <a:gd name="connsiteY173" fmla="*/ 84525 h 96812"/>
                  <a:gd name="connsiteX174" fmla="*/ 1315193 w 1514818"/>
                  <a:gd name="connsiteY174" fmla="*/ 84525 h 96812"/>
                  <a:gd name="connsiteX175" fmla="*/ 1333195 w 1514818"/>
                  <a:gd name="connsiteY175" fmla="*/ 85668 h 96812"/>
                  <a:gd name="connsiteX176" fmla="*/ 1333195 w 1514818"/>
                  <a:gd name="connsiteY176" fmla="*/ 85668 h 96812"/>
                  <a:gd name="connsiteX177" fmla="*/ 1345426 w 1514818"/>
                  <a:gd name="connsiteY177" fmla="*/ 86411 h 96812"/>
                  <a:gd name="connsiteX178" fmla="*/ 1345426 w 1514818"/>
                  <a:gd name="connsiteY178" fmla="*/ 86411 h 96812"/>
                  <a:gd name="connsiteX179" fmla="*/ 1360513 w 1514818"/>
                  <a:gd name="connsiteY179" fmla="*/ 87325 h 96812"/>
                  <a:gd name="connsiteX180" fmla="*/ 1360513 w 1514818"/>
                  <a:gd name="connsiteY180" fmla="*/ 87325 h 96812"/>
                  <a:gd name="connsiteX181" fmla="*/ 1375657 w 1514818"/>
                  <a:gd name="connsiteY181" fmla="*/ 88240 h 96812"/>
                  <a:gd name="connsiteX182" fmla="*/ 1375657 w 1514818"/>
                  <a:gd name="connsiteY182" fmla="*/ 88240 h 96812"/>
                  <a:gd name="connsiteX183" fmla="*/ 1393660 w 1514818"/>
                  <a:gd name="connsiteY183" fmla="*/ 89383 h 96812"/>
                  <a:gd name="connsiteX184" fmla="*/ 1393660 w 1514818"/>
                  <a:gd name="connsiteY184" fmla="*/ 89383 h 96812"/>
                  <a:gd name="connsiteX185" fmla="*/ 1405890 w 1514818"/>
                  <a:gd name="connsiteY185" fmla="*/ 90126 h 96812"/>
                  <a:gd name="connsiteX186" fmla="*/ 1405890 w 1514818"/>
                  <a:gd name="connsiteY186" fmla="*/ 90126 h 96812"/>
                  <a:gd name="connsiteX187" fmla="*/ 1420978 w 1514818"/>
                  <a:gd name="connsiteY187" fmla="*/ 91040 h 96812"/>
                  <a:gd name="connsiteX188" fmla="*/ 1420978 w 1514818"/>
                  <a:gd name="connsiteY188" fmla="*/ 91040 h 96812"/>
                  <a:gd name="connsiteX189" fmla="*/ 1439037 w 1514818"/>
                  <a:gd name="connsiteY189" fmla="*/ 92183 h 96812"/>
                  <a:gd name="connsiteX190" fmla="*/ 1439037 w 1514818"/>
                  <a:gd name="connsiteY190" fmla="*/ 92183 h 96812"/>
                  <a:gd name="connsiteX191" fmla="*/ 1451210 w 1514818"/>
                  <a:gd name="connsiteY191" fmla="*/ 92926 h 96812"/>
                  <a:gd name="connsiteX192" fmla="*/ 1451210 w 1514818"/>
                  <a:gd name="connsiteY192" fmla="*/ 92926 h 96812"/>
                  <a:gd name="connsiteX193" fmla="*/ 1466355 w 1514818"/>
                  <a:gd name="connsiteY193" fmla="*/ 93840 h 96812"/>
                  <a:gd name="connsiteX194" fmla="*/ 1466355 w 1514818"/>
                  <a:gd name="connsiteY194" fmla="*/ 93840 h 96812"/>
                  <a:gd name="connsiteX195" fmla="*/ 1481442 w 1514818"/>
                  <a:gd name="connsiteY195" fmla="*/ 94755 h 96812"/>
                  <a:gd name="connsiteX196" fmla="*/ 1481442 w 1514818"/>
                  <a:gd name="connsiteY196" fmla="*/ 94755 h 96812"/>
                  <a:gd name="connsiteX197" fmla="*/ 1499502 w 1514818"/>
                  <a:gd name="connsiteY197" fmla="*/ 95898 h 96812"/>
                  <a:gd name="connsiteX198" fmla="*/ 1499502 w 1514818"/>
                  <a:gd name="connsiteY198" fmla="*/ 95898 h 96812"/>
                  <a:gd name="connsiteX199" fmla="*/ 1514589 w 1514818"/>
                  <a:gd name="connsiteY199" fmla="*/ 96812 h 96812"/>
                  <a:gd name="connsiteX200" fmla="*/ 1514818 w 1514818"/>
                  <a:gd name="connsiteY200" fmla="*/ 93097 h 96812"/>
                  <a:gd name="connsiteX201" fmla="*/ 1496816 w 1514818"/>
                  <a:gd name="connsiteY201" fmla="*/ 92011 h 96812"/>
                  <a:gd name="connsiteX202" fmla="*/ 1496816 w 1514818"/>
                  <a:gd name="connsiteY202" fmla="*/ 92011 h 96812"/>
                  <a:gd name="connsiteX203" fmla="*/ 1481671 w 1514818"/>
                  <a:gd name="connsiteY203" fmla="*/ 91097 h 96812"/>
                  <a:gd name="connsiteX204" fmla="*/ 1481671 w 1514818"/>
                  <a:gd name="connsiteY204" fmla="*/ 91097 h 96812"/>
                  <a:gd name="connsiteX205" fmla="*/ 1469498 w 1514818"/>
                  <a:gd name="connsiteY205" fmla="*/ 90297 h 96812"/>
                  <a:gd name="connsiteX206" fmla="*/ 1469498 w 1514818"/>
                  <a:gd name="connsiteY206" fmla="*/ 90297 h 96812"/>
                  <a:gd name="connsiteX207" fmla="*/ 1454353 w 1514818"/>
                  <a:gd name="connsiteY207" fmla="*/ 89383 h 96812"/>
                  <a:gd name="connsiteX208" fmla="*/ 1454353 w 1514818"/>
                  <a:gd name="connsiteY208" fmla="*/ 89383 h 96812"/>
                  <a:gd name="connsiteX209" fmla="*/ 1436351 w 1514818"/>
                  <a:gd name="connsiteY209" fmla="*/ 88297 h 96812"/>
                  <a:gd name="connsiteX210" fmla="*/ 1436351 w 1514818"/>
                  <a:gd name="connsiteY210" fmla="*/ 88297 h 96812"/>
                  <a:gd name="connsiteX211" fmla="*/ 1424121 w 1514818"/>
                  <a:gd name="connsiteY211" fmla="*/ 87554 h 96812"/>
                  <a:gd name="connsiteX212" fmla="*/ 1424121 w 1514818"/>
                  <a:gd name="connsiteY212" fmla="*/ 87554 h 96812"/>
                  <a:gd name="connsiteX213" fmla="*/ 1409034 w 1514818"/>
                  <a:gd name="connsiteY213" fmla="*/ 86582 h 96812"/>
                  <a:gd name="connsiteX214" fmla="*/ 1409034 w 1514818"/>
                  <a:gd name="connsiteY214" fmla="*/ 86582 h 96812"/>
                  <a:gd name="connsiteX215" fmla="*/ 1390974 w 1514818"/>
                  <a:gd name="connsiteY215" fmla="*/ 85496 h 96812"/>
                  <a:gd name="connsiteX216" fmla="*/ 1390974 w 1514818"/>
                  <a:gd name="connsiteY216" fmla="*/ 85496 h 96812"/>
                  <a:gd name="connsiteX217" fmla="*/ 1378801 w 1514818"/>
                  <a:gd name="connsiteY217" fmla="*/ 84754 h 96812"/>
                  <a:gd name="connsiteX218" fmla="*/ 1378801 w 1514818"/>
                  <a:gd name="connsiteY218" fmla="*/ 84754 h 96812"/>
                  <a:gd name="connsiteX219" fmla="*/ 1363656 w 1514818"/>
                  <a:gd name="connsiteY219" fmla="*/ 83839 h 96812"/>
                  <a:gd name="connsiteX220" fmla="*/ 1363656 w 1514818"/>
                  <a:gd name="connsiteY220" fmla="*/ 83839 h 96812"/>
                  <a:gd name="connsiteX221" fmla="*/ 1345654 w 1514818"/>
                  <a:gd name="connsiteY221" fmla="*/ 82696 h 96812"/>
                  <a:gd name="connsiteX222" fmla="*/ 1345654 w 1514818"/>
                  <a:gd name="connsiteY222" fmla="*/ 82696 h 96812"/>
                  <a:gd name="connsiteX223" fmla="*/ 1330510 w 1514818"/>
                  <a:gd name="connsiteY223" fmla="*/ 81782 h 96812"/>
                  <a:gd name="connsiteX224" fmla="*/ 1330510 w 1514818"/>
                  <a:gd name="connsiteY224" fmla="*/ 81782 h 96812"/>
                  <a:gd name="connsiteX225" fmla="*/ 1318337 w 1514818"/>
                  <a:gd name="connsiteY225" fmla="*/ 81039 h 96812"/>
                  <a:gd name="connsiteX226" fmla="*/ 1318337 w 1514818"/>
                  <a:gd name="connsiteY226" fmla="*/ 81039 h 96812"/>
                  <a:gd name="connsiteX227" fmla="*/ 1303192 w 1514818"/>
                  <a:gd name="connsiteY227" fmla="*/ 80067 h 96812"/>
                  <a:gd name="connsiteX228" fmla="*/ 1303192 w 1514818"/>
                  <a:gd name="connsiteY228" fmla="*/ 80067 h 96812"/>
                  <a:gd name="connsiteX229" fmla="*/ 1288104 w 1514818"/>
                  <a:gd name="connsiteY229" fmla="*/ 79153 h 96812"/>
                  <a:gd name="connsiteX230" fmla="*/ 1288104 w 1514818"/>
                  <a:gd name="connsiteY230" fmla="*/ 79153 h 96812"/>
                  <a:gd name="connsiteX231" fmla="*/ 1270044 w 1514818"/>
                  <a:gd name="connsiteY231" fmla="*/ 78067 h 96812"/>
                  <a:gd name="connsiteX232" fmla="*/ 1270044 w 1514818"/>
                  <a:gd name="connsiteY232" fmla="*/ 78067 h 96812"/>
                  <a:gd name="connsiteX233" fmla="*/ 1257871 w 1514818"/>
                  <a:gd name="connsiteY233" fmla="*/ 77324 h 96812"/>
                  <a:gd name="connsiteX234" fmla="*/ 1257871 w 1514818"/>
                  <a:gd name="connsiteY234" fmla="*/ 77324 h 96812"/>
                  <a:gd name="connsiteX235" fmla="*/ 1242727 w 1514818"/>
                  <a:gd name="connsiteY235" fmla="*/ 76352 h 96812"/>
                  <a:gd name="connsiteX236" fmla="*/ 1242727 w 1514818"/>
                  <a:gd name="connsiteY236" fmla="*/ 76352 h 96812"/>
                  <a:gd name="connsiteX237" fmla="*/ 1227582 w 1514818"/>
                  <a:gd name="connsiteY237" fmla="*/ 75438 h 96812"/>
                  <a:gd name="connsiteX238" fmla="*/ 1227582 w 1514818"/>
                  <a:gd name="connsiteY238" fmla="*/ 75438 h 96812"/>
                  <a:gd name="connsiteX239" fmla="*/ 1209580 w 1514818"/>
                  <a:gd name="connsiteY239" fmla="*/ 74352 h 96812"/>
                  <a:gd name="connsiteX240" fmla="*/ 1209580 w 1514818"/>
                  <a:gd name="connsiteY240" fmla="*/ 74352 h 96812"/>
                  <a:gd name="connsiteX241" fmla="*/ 1194435 w 1514818"/>
                  <a:gd name="connsiteY241" fmla="*/ 73380 h 96812"/>
                  <a:gd name="connsiteX242" fmla="*/ 1194435 w 1514818"/>
                  <a:gd name="connsiteY242" fmla="*/ 73380 h 96812"/>
                  <a:gd name="connsiteX243" fmla="*/ 1182262 w 1514818"/>
                  <a:gd name="connsiteY243" fmla="*/ 72637 h 96812"/>
                  <a:gd name="connsiteX244" fmla="*/ 1182262 w 1514818"/>
                  <a:gd name="connsiteY244" fmla="*/ 72637 h 96812"/>
                  <a:gd name="connsiteX245" fmla="*/ 1167117 w 1514818"/>
                  <a:gd name="connsiteY245" fmla="*/ 71723 h 96812"/>
                  <a:gd name="connsiteX246" fmla="*/ 1167117 w 1514818"/>
                  <a:gd name="connsiteY246" fmla="*/ 71723 h 96812"/>
                  <a:gd name="connsiteX247" fmla="*/ 1149116 w 1514818"/>
                  <a:gd name="connsiteY247" fmla="*/ 70637 h 96812"/>
                  <a:gd name="connsiteX248" fmla="*/ 1149116 w 1514818"/>
                  <a:gd name="connsiteY248" fmla="*/ 70637 h 96812"/>
                  <a:gd name="connsiteX249" fmla="*/ 1136885 w 1514818"/>
                  <a:gd name="connsiteY249" fmla="*/ 69894 h 96812"/>
                  <a:gd name="connsiteX250" fmla="*/ 1136885 w 1514818"/>
                  <a:gd name="connsiteY250" fmla="*/ 69894 h 96812"/>
                  <a:gd name="connsiteX251" fmla="*/ 1135056 w 1514818"/>
                  <a:gd name="connsiteY251" fmla="*/ 69780 h 96812"/>
                  <a:gd name="connsiteX252" fmla="*/ 1133971 w 1514818"/>
                  <a:gd name="connsiteY252" fmla="*/ 69666 h 96812"/>
                  <a:gd name="connsiteX253" fmla="*/ 1133971 w 1514818"/>
                  <a:gd name="connsiteY253" fmla="*/ 69666 h 96812"/>
                  <a:gd name="connsiteX254" fmla="*/ 1121798 w 1514818"/>
                  <a:gd name="connsiteY254" fmla="*/ 68923 h 96812"/>
                  <a:gd name="connsiteX255" fmla="*/ 1121798 w 1514818"/>
                  <a:gd name="connsiteY255" fmla="*/ 68923 h 96812"/>
                  <a:gd name="connsiteX256" fmla="*/ 1106653 w 1514818"/>
                  <a:gd name="connsiteY256" fmla="*/ 68008 h 96812"/>
                  <a:gd name="connsiteX257" fmla="*/ 1106653 w 1514818"/>
                  <a:gd name="connsiteY257" fmla="*/ 68008 h 96812"/>
                  <a:gd name="connsiteX258" fmla="*/ 1088650 w 1514818"/>
                  <a:gd name="connsiteY258" fmla="*/ 66922 h 96812"/>
                  <a:gd name="connsiteX259" fmla="*/ 1088650 w 1514818"/>
                  <a:gd name="connsiteY259" fmla="*/ 66922 h 96812"/>
                  <a:gd name="connsiteX260" fmla="*/ 1076420 w 1514818"/>
                  <a:gd name="connsiteY260" fmla="*/ 66123 h 96812"/>
                  <a:gd name="connsiteX261" fmla="*/ 1076420 w 1514818"/>
                  <a:gd name="connsiteY261" fmla="*/ 66123 h 96812"/>
                  <a:gd name="connsiteX262" fmla="*/ 1061332 w 1514818"/>
                  <a:gd name="connsiteY262" fmla="*/ 65208 h 96812"/>
                  <a:gd name="connsiteX263" fmla="*/ 1061332 w 1514818"/>
                  <a:gd name="connsiteY263" fmla="*/ 65208 h 96812"/>
                  <a:gd name="connsiteX264" fmla="*/ 1046188 w 1514818"/>
                  <a:gd name="connsiteY264" fmla="*/ 64294 h 96812"/>
                  <a:gd name="connsiteX265" fmla="*/ 1046188 w 1514818"/>
                  <a:gd name="connsiteY265" fmla="*/ 64294 h 96812"/>
                  <a:gd name="connsiteX266" fmla="*/ 1028186 w 1514818"/>
                  <a:gd name="connsiteY266" fmla="*/ 63208 h 96812"/>
                  <a:gd name="connsiteX267" fmla="*/ 1028186 w 1514818"/>
                  <a:gd name="connsiteY267" fmla="*/ 63208 h 96812"/>
                  <a:gd name="connsiteX268" fmla="*/ 1015956 w 1514818"/>
                  <a:gd name="connsiteY268" fmla="*/ 62408 h 96812"/>
                  <a:gd name="connsiteX269" fmla="*/ 1015956 w 1514818"/>
                  <a:gd name="connsiteY269" fmla="*/ 62408 h 96812"/>
                  <a:gd name="connsiteX270" fmla="*/ 1000868 w 1514818"/>
                  <a:gd name="connsiteY270" fmla="*/ 61493 h 96812"/>
                  <a:gd name="connsiteX271" fmla="*/ 1000868 w 1514818"/>
                  <a:gd name="connsiteY271" fmla="*/ 61493 h 96812"/>
                  <a:gd name="connsiteX272" fmla="*/ 985723 w 1514818"/>
                  <a:gd name="connsiteY272" fmla="*/ 60579 h 96812"/>
                  <a:gd name="connsiteX273" fmla="*/ 985723 w 1514818"/>
                  <a:gd name="connsiteY273" fmla="*/ 60579 h 96812"/>
                  <a:gd name="connsiteX274" fmla="*/ 967721 w 1514818"/>
                  <a:gd name="connsiteY274" fmla="*/ 59436 h 96812"/>
                  <a:gd name="connsiteX275" fmla="*/ 967721 w 1514818"/>
                  <a:gd name="connsiteY275" fmla="*/ 59436 h 96812"/>
                  <a:gd name="connsiteX276" fmla="*/ 955491 w 1514818"/>
                  <a:gd name="connsiteY276" fmla="*/ 58693 h 96812"/>
                  <a:gd name="connsiteX277" fmla="*/ 955491 w 1514818"/>
                  <a:gd name="connsiteY277" fmla="*/ 58693 h 96812"/>
                  <a:gd name="connsiteX278" fmla="*/ 940404 w 1514818"/>
                  <a:gd name="connsiteY278" fmla="*/ 57779 h 96812"/>
                  <a:gd name="connsiteX279" fmla="*/ 940404 w 1514818"/>
                  <a:gd name="connsiteY279" fmla="*/ 57779 h 96812"/>
                  <a:gd name="connsiteX280" fmla="*/ 922344 w 1514818"/>
                  <a:gd name="connsiteY280" fmla="*/ 56693 h 96812"/>
                  <a:gd name="connsiteX281" fmla="*/ 922344 w 1514818"/>
                  <a:gd name="connsiteY281" fmla="*/ 56693 h 96812"/>
                  <a:gd name="connsiteX282" fmla="*/ 907256 w 1514818"/>
                  <a:gd name="connsiteY282" fmla="*/ 55721 h 96812"/>
                  <a:gd name="connsiteX283" fmla="*/ 907256 w 1514818"/>
                  <a:gd name="connsiteY283" fmla="*/ 55721 h 96812"/>
                  <a:gd name="connsiteX284" fmla="*/ 895026 w 1514818"/>
                  <a:gd name="connsiteY284" fmla="*/ 54978 h 96812"/>
                  <a:gd name="connsiteX285" fmla="*/ 895026 w 1514818"/>
                  <a:gd name="connsiteY285" fmla="*/ 54978 h 96812"/>
                  <a:gd name="connsiteX286" fmla="*/ 877024 w 1514818"/>
                  <a:gd name="connsiteY286" fmla="*/ 53892 h 96812"/>
                  <a:gd name="connsiteX287" fmla="*/ 877024 w 1514818"/>
                  <a:gd name="connsiteY287" fmla="*/ 53892 h 96812"/>
                  <a:gd name="connsiteX288" fmla="*/ 861880 w 1514818"/>
                  <a:gd name="connsiteY288" fmla="*/ 52978 h 96812"/>
                  <a:gd name="connsiteX289" fmla="*/ 861880 w 1514818"/>
                  <a:gd name="connsiteY289" fmla="*/ 52978 h 96812"/>
                  <a:gd name="connsiteX290" fmla="*/ 846792 w 1514818"/>
                  <a:gd name="connsiteY290" fmla="*/ 52006 h 96812"/>
                  <a:gd name="connsiteX291" fmla="*/ 846792 w 1514818"/>
                  <a:gd name="connsiteY291" fmla="*/ 52006 h 96812"/>
                  <a:gd name="connsiteX292" fmla="*/ 834562 w 1514818"/>
                  <a:gd name="connsiteY292" fmla="*/ 51263 h 96812"/>
                  <a:gd name="connsiteX293" fmla="*/ 834562 w 1514818"/>
                  <a:gd name="connsiteY293" fmla="*/ 51263 h 96812"/>
                  <a:gd name="connsiteX294" fmla="*/ 819474 w 1514818"/>
                  <a:gd name="connsiteY294" fmla="*/ 50349 h 96812"/>
                  <a:gd name="connsiteX295" fmla="*/ 819474 w 1514818"/>
                  <a:gd name="connsiteY295" fmla="*/ 50349 h 96812"/>
                  <a:gd name="connsiteX296" fmla="*/ 801414 w 1514818"/>
                  <a:gd name="connsiteY296" fmla="*/ 49263 h 96812"/>
                  <a:gd name="connsiteX297" fmla="*/ 801414 w 1514818"/>
                  <a:gd name="connsiteY297" fmla="*/ 49263 h 96812"/>
                  <a:gd name="connsiteX298" fmla="*/ 789241 w 1514818"/>
                  <a:gd name="connsiteY298" fmla="*/ 48463 h 96812"/>
                  <a:gd name="connsiteX299" fmla="*/ 789241 w 1514818"/>
                  <a:gd name="connsiteY299" fmla="*/ 48463 h 96812"/>
                  <a:gd name="connsiteX300" fmla="*/ 774097 w 1514818"/>
                  <a:gd name="connsiteY300" fmla="*/ 47549 h 96812"/>
                  <a:gd name="connsiteX301" fmla="*/ 774097 w 1514818"/>
                  <a:gd name="connsiteY301" fmla="*/ 47549 h 96812"/>
                  <a:gd name="connsiteX302" fmla="*/ 759010 w 1514818"/>
                  <a:gd name="connsiteY302" fmla="*/ 46634 h 96812"/>
                  <a:gd name="connsiteX303" fmla="*/ 759010 w 1514818"/>
                  <a:gd name="connsiteY303" fmla="*/ 46634 h 96812"/>
                  <a:gd name="connsiteX304" fmla="*/ 740950 w 1514818"/>
                  <a:gd name="connsiteY304" fmla="*/ 45548 h 96812"/>
                  <a:gd name="connsiteX305" fmla="*/ 740950 w 1514818"/>
                  <a:gd name="connsiteY305" fmla="*/ 45548 h 96812"/>
                  <a:gd name="connsiteX306" fmla="*/ 728777 w 1514818"/>
                  <a:gd name="connsiteY306" fmla="*/ 44749 h 96812"/>
                  <a:gd name="connsiteX307" fmla="*/ 728777 w 1514818"/>
                  <a:gd name="connsiteY307" fmla="*/ 44749 h 96812"/>
                  <a:gd name="connsiteX308" fmla="*/ 710717 w 1514818"/>
                  <a:gd name="connsiteY308" fmla="*/ 43663 h 96812"/>
                  <a:gd name="connsiteX309" fmla="*/ 710717 w 1514818"/>
                  <a:gd name="connsiteY309" fmla="*/ 43663 h 96812"/>
                  <a:gd name="connsiteX310" fmla="*/ 698487 w 1514818"/>
                  <a:gd name="connsiteY310" fmla="*/ 42920 h 96812"/>
                  <a:gd name="connsiteX311" fmla="*/ 698487 w 1514818"/>
                  <a:gd name="connsiteY311" fmla="*/ 42920 h 96812"/>
                  <a:gd name="connsiteX312" fmla="*/ 680485 w 1514818"/>
                  <a:gd name="connsiteY312" fmla="*/ 41777 h 96812"/>
                  <a:gd name="connsiteX313" fmla="*/ 680485 w 1514818"/>
                  <a:gd name="connsiteY313" fmla="*/ 41777 h 96812"/>
                  <a:gd name="connsiteX314" fmla="*/ 668312 w 1514818"/>
                  <a:gd name="connsiteY314" fmla="*/ 41034 h 96812"/>
                  <a:gd name="connsiteX315" fmla="*/ 668312 w 1514818"/>
                  <a:gd name="connsiteY315" fmla="*/ 41034 h 96812"/>
                  <a:gd name="connsiteX316" fmla="*/ 666426 w 1514818"/>
                  <a:gd name="connsiteY316" fmla="*/ 40919 h 96812"/>
                  <a:gd name="connsiteX317" fmla="*/ 665341 w 1514818"/>
                  <a:gd name="connsiteY317" fmla="*/ 40862 h 96812"/>
                  <a:gd name="connsiteX318" fmla="*/ 665341 w 1514818"/>
                  <a:gd name="connsiteY318" fmla="*/ 40862 h 96812"/>
                  <a:gd name="connsiteX319" fmla="*/ 653168 w 1514818"/>
                  <a:gd name="connsiteY319" fmla="*/ 40119 h 96812"/>
                  <a:gd name="connsiteX320" fmla="*/ 653168 w 1514818"/>
                  <a:gd name="connsiteY320" fmla="*/ 40119 h 96812"/>
                  <a:gd name="connsiteX321" fmla="*/ 638023 w 1514818"/>
                  <a:gd name="connsiteY321" fmla="*/ 39205 h 96812"/>
                  <a:gd name="connsiteX322" fmla="*/ 638023 w 1514818"/>
                  <a:gd name="connsiteY322" fmla="*/ 39205 h 96812"/>
                  <a:gd name="connsiteX323" fmla="*/ 620020 w 1514818"/>
                  <a:gd name="connsiteY323" fmla="*/ 38062 h 96812"/>
                  <a:gd name="connsiteX324" fmla="*/ 620020 w 1514818"/>
                  <a:gd name="connsiteY324" fmla="*/ 38062 h 96812"/>
                  <a:gd name="connsiteX325" fmla="*/ 607790 w 1514818"/>
                  <a:gd name="connsiteY325" fmla="*/ 37319 h 96812"/>
                  <a:gd name="connsiteX326" fmla="*/ 607790 w 1514818"/>
                  <a:gd name="connsiteY326" fmla="*/ 37319 h 96812"/>
                  <a:gd name="connsiteX327" fmla="*/ 592702 w 1514818"/>
                  <a:gd name="connsiteY327" fmla="*/ 36405 h 96812"/>
                  <a:gd name="connsiteX328" fmla="*/ 592702 w 1514818"/>
                  <a:gd name="connsiteY328" fmla="*/ 36405 h 96812"/>
                  <a:gd name="connsiteX329" fmla="*/ 577558 w 1514818"/>
                  <a:gd name="connsiteY329" fmla="*/ 35490 h 96812"/>
                  <a:gd name="connsiteX330" fmla="*/ 577558 w 1514818"/>
                  <a:gd name="connsiteY330" fmla="*/ 35490 h 96812"/>
                  <a:gd name="connsiteX331" fmla="*/ 559556 w 1514818"/>
                  <a:gd name="connsiteY331" fmla="*/ 34347 h 96812"/>
                  <a:gd name="connsiteX332" fmla="*/ 559556 w 1514818"/>
                  <a:gd name="connsiteY332" fmla="*/ 34347 h 96812"/>
                  <a:gd name="connsiteX333" fmla="*/ 547326 w 1514818"/>
                  <a:gd name="connsiteY333" fmla="*/ 33604 h 96812"/>
                  <a:gd name="connsiteX334" fmla="*/ 547326 w 1514818"/>
                  <a:gd name="connsiteY334" fmla="*/ 33604 h 96812"/>
                  <a:gd name="connsiteX335" fmla="*/ 532238 w 1514818"/>
                  <a:gd name="connsiteY335" fmla="*/ 32690 h 96812"/>
                  <a:gd name="connsiteX336" fmla="*/ 532238 w 1514818"/>
                  <a:gd name="connsiteY336" fmla="*/ 32690 h 96812"/>
                  <a:gd name="connsiteX337" fmla="*/ 517093 w 1514818"/>
                  <a:gd name="connsiteY337" fmla="*/ 31775 h 96812"/>
                  <a:gd name="connsiteX338" fmla="*/ 517093 w 1514818"/>
                  <a:gd name="connsiteY338" fmla="*/ 31775 h 96812"/>
                  <a:gd name="connsiteX339" fmla="*/ 502005 w 1514818"/>
                  <a:gd name="connsiteY339" fmla="*/ 30804 h 96812"/>
                  <a:gd name="connsiteX340" fmla="*/ 502005 w 1514818"/>
                  <a:gd name="connsiteY340" fmla="*/ 30804 h 96812"/>
                  <a:gd name="connsiteX341" fmla="*/ 486861 w 1514818"/>
                  <a:gd name="connsiteY341" fmla="*/ 29889 h 96812"/>
                  <a:gd name="connsiteX342" fmla="*/ 486861 w 1514818"/>
                  <a:gd name="connsiteY342" fmla="*/ 29889 h 96812"/>
                  <a:gd name="connsiteX343" fmla="*/ 471774 w 1514818"/>
                  <a:gd name="connsiteY343" fmla="*/ 28975 h 96812"/>
                  <a:gd name="connsiteX344" fmla="*/ 471774 w 1514818"/>
                  <a:gd name="connsiteY344" fmla="*/ 28975 h 96812"/>
                  <a:gd name="connsiteX345" fmla="*/ 453714 w 1514818"/>
                  <a:gd name="connsiteY345" fmla="*/ 27889 h 96812"/>
                  <a:gd name="connsiteX346" fmla="*/ 453714 w 1514818"/>
                  <a:gd name="connsiteY346" fmla="*/ 27889 h 96812"/>
                  <a:gd name="connsiteX347" fmla="*/ 441541 w 1514818"/>
                  <a:gd name="connsiteY347" fmla="*/ 27089 h 96812"/>
                  <a:gd name="connsiteX348" fmla="*/ 441541 w 1514818"/>
                  <a:gd name="connsiteY348" fmla="*/ 27089 h 96812"/>
                  <a:gd name="connsiteX349" fmla="*/ 426396 w 1514818"/>
                  <a:gd name="connsiteY349" fmla="*/ 26175 h 96812"/>
                  <a:gd name="connsiteX350" fmla="*/ 426396 w 1514818"/>
                  <a:gd name="connsiteY350" fmla="*/ 26175 h 96812"/>
                  <a:gd name="connsiteX351" fmla="*/ 411308 w 1514818"/>
                  <a:gd name="connsiteY351" fmla="*/ 25260 h 96812"/>
                  <a:gd name="connsiteX352" fmla="*/ 411308 w 1514818"/>
                  <a:gd name="connsiteY352" fmla="*/ 25260 h 96812"/>
                  <a:gd name="connsiteX353" fmla="*/ 393250 w 1514818"/>
                  <a:gd name="connsiteY353" fmla="*/ 24117 h 96812"/>
                  <a:gd name="connsiteX354" fmla="*/ 393250 w 1514818"/>
                  <a:gd name="connsiteY354" fmla="*/ 24117 h 96812"/>
                  <a:gd name="connsiteX355" fmla="*/ 381077 w 1514818"/>
                  <a:gd name="connsiteY355" fmla="*/ 23374 h 96812"/>
                  <a:gd name="connsiteX356" fmla="*/ 381077 w 1514818"/>
                  <a:gd name="connsiteY356" fmla="*/ 23374 h 96812"/>
                  <a:gd name="connsiteX357" fmla="*/ 365932 w 1514818"/>
                  <a:gd name="connsiteY357" fmla="*/ 22460 h 96812"/>
                  <a:gd name="connsiteX358" fmla="*/ 365932 w 1514818"/>
                  <a:gd name="connsiteY358" fmla="*/ 22460 h 96812"/>
                  <a:gd name="connsiteX359" fmla="*/ 350844 w 1514818"/>
                  <a:gd name="connsiteY359" fmla="*/ 21546 h 96812"/>
                  <a:gd name="connsiteX360" fmla="*/ 350844 w 1514818"/>
                  <a:gd name="connsiteY360" fmla="*/ 21546 h 96812"/>
                  <a:gd name="connsiteX361" fmla="*/ 332784 w 1514818"/>
                  <a:gd name="connsiteY361" fmla="*/ 20403 h 96812"/>
                  <a:gd name="connsiteX362" fmla="*/ 332784 w 1514818"/>
                  <a:gd name="connsiteY362" fmla="*/ 20403 h 96812"/>
                  <a:gd name="connsiteX363" fmla="*/ 320611 w 1514818"/>
                  <a:gd name="connsiteY363" fmla="*/ 19660 h 96812"/>
                  <a:gd name="connsiteX364" fmla="*/ 320611 w 1514818"/>
                  <a:gd name="connsiteY364" fmla="*/ 19660 h 96812"/>
                  <a:gd name="connsiteX365" fmla="*/ 305467 w 1514818"/>
                  <a:gd name="connsiteY365" fmla="*/ 18745 h 96812"/>
                  <a:gd name="connsiteX366" fmla="*/ 305467 w 1514818"/>
                  <a:gd name="connsiteY366" fmla="*/ 18745 h 96812"/>
                  <a:gd name="connsiteX367" fmla="*/ 290379 w 1514818"/>
                  <a:gd name="connsiteY367" fmla="*/ 17831 h 96812"/>
                  <a:gd name="connsiteX368" fmla="*/ 290379 w 1514818"/>
                  <a:gd name="connsiteY368" fmla="*/ 17831 h 96812"/>
                  <a:gd name="connsiteX369" fmla="*/ 272320 w 1514818"/>
                  <a:gd name="connsiteY369" fmla="*/ 16688 h 96812"/>
                  <a:gd name="connsiteX370" fmla="*/ 272320 w 1514818"/>
                  <a:gd name="connsiteY370" fmla="*/ 16688 h 96812"/>
                  <a:gd name="connsiteX371" fmla="*/ 260147 w 1514818"/>
                  <a:gd name="connsiteY371" fmla="*/ 15945 h 96812"/>
                  <a:gd name="connsiteX372" fmla="*/ 260147 w 1514818"/>
                  <a:gd name="connsiteY372" fmla="*/ 15945 h 96812"/>
                  <a:gd name="connsiteX373" fmla="*/ 242088 w 1514818"/>
                  <a:gd name="connsiteY373" fmla="*/ 14859 h 96812"/>
                  <a:gd name="connsiteX374" fmla="*/ 242088 w 1514818"/>
                  <a:gd name="connsiteY374" fmla="*/ 14859 h 96812"/>
                  <a:gd name="connsiteX375" fmla="*/ 229915 w 1514818"/>
                  <a:gd name="connsiteY375" fmla="*/ 14116 h 96812"/>
                  <a:gd name="connsiteX376" fmla="*/ 229915 w 1514818"/>
                  <a:gd name="connsiteY376" fmla="*/ 14116 h 96812"/>
                  <a:gd name="connsiteX377" fmla="*/ 214770 w 1514818"/>
                  <a:gd name="connsiteY377" fmla="*/ 13144 h 96812"/>
                  <a:gd name="connsiteX378" fmla="*/ 214770 w 1514818"/>
                  <a:gd name="connsiteY378" fmla="*/ 13144 h 96812"/>
                  <a:gd name="connsiteX379" fmla="*/ 196711 w 1514818"/>
                  <a:gd name="connsiteY379" fmla="*/ 12059 h 96812"/>
                  <a:gd name="connsiteX380" fmla="*/ 196711 w 1514818"/>
                  <a:gd name="connsiteY380" fmla="*/ 12059 h 96812"/>
                  <a:gd name="connsiteX381" fmla="*/ 184538 w 1514818"/>
                  <a:gd name="connsiteY381" fmla="*/ 11316 h 96812"/>
                  <a:gd name="connsiteX382" fmla="*/ 184538 w 1514818"/>
                  <a:gd name="connsiteY382" fmla="*/ 11316 h 96812"/>
                  <a:gd name="connsiteX383" fmla="*/ 169393 w 1514818"/>
                  <a:gd name="connsiteY383" fmla="*/ 10401 h 96812"/>
                  <a:gd name="connsiteX384" fmla="*/ 169393 w 1514818"/>
                  <a:gd name="connsiteY384" fmla="*/ 10401 h 96812"/>
                  <a:gd name="connsiteX385" fmla="*/ 154305 w 1514818"/>
                  <a:gd name="connsiteY385" fmla="*/ 9430 h 96812"/>
                  <a:gd name="connsiteX386" fmla="*/ 154305 w 1514818"/>
                  <a:gd name="connsiteY386" fmla="*/ 9430 h 96812"/>
                  <a:gd name="connsiteX387" fmla="*/ 139218 w 1514818"/>
                  <a:gd name="connsiteY387" fmla="*/ 8515 h 96812"/>
                  <a:gd name="connsiteX388" fmla="*/ 139218 w 1514818"/>
                  <a:gd name="connsiteY388" fmla="*/ 8515 h 96812"/>
                  <a:gd name="connsiteX389" fmla="*/ 124073 w 1514818"/>
                  <a:gd name="connsiteY389" fmla="*/ 7601 h 96812"/>
                  <a:gd name="connsiteX390" fmla="*/ 124073 w 1514818"/>
                  <a:gd name="connsiteY390" fmla="*/ 7601 h 96812"/>
                  <a:gd name="connsiteX391" fmla="*/ 108928 w 1514818"/>
                  <a:gd name="connsiteY391" fmla="*/ 6686 h 96812"/>
                  <a:gd name="connsiteX392" fmla="*/ 108928 w 1514818"/>
                  <a:gd name="connsiteY392" fmla="*/ 6686 h 96812"/>
                  <a:gd name="connsiteX393" fmla="*/ 93841 w 1514818"/>
                  <a:gd name="connsiteY393" fmla="*/ 5715 h 96812"/>
                  <a:gd name="connsiteX394" fmla="*/ 93841 w 1514818"/>
                  <a:gd name="connsiteY394" fmla="*/ 5715 h 96812"/>
                  <a:gd name="connsiteX395" fmla="*/ 78696 w 1514818"/>
                  <a:gd name="connsiteY395" fmla="*/ 4800 h 96812"/>
                  <a:gd name="connsiteX396" fmla="*/ 78696 w 1514818"/>
                  <a:gd name="connsiteY396" fmla="*/ 4800 h 96812"/>
                  <a:gd name="connsiteX397" fmla="*/ 63608 w 1514818"/>
                  <a:gd name="connsiteY397" fmla="*/ 3886 h 96812"/>
                  <a:gd name="connsiteX398" fmla="*/ 63608 w 1514818"/>
                  <a:gd name="connsiteY398" fmla="*/ 3886 h 96812"/>
                  <a:gd name="connsiteX399" fmla="*/ 48463 w 1514818"/>
                  <a:gd name="connsiteY399" fmla="*/ 2972 h 96812"/>
                  <a:gd name="connsiteX400" fmla="*/ 48463 w 1514818"/>
                  <a:gd name="connsiteY400" fmla="*/ 2972 h 96812"/>
                  <a:gd name="connsiteX401" fmla="*/ 33376 w 1514818"/>
                  <a:gd name="connsiteY401" fmla="*/ 2000 h 96812"/>
                  <a:gd name="connsiteX402" fmla="*/ 33376 w 1514818"/>
                  <a:gd name="connsiteY402" fmla="*/ 2000 h 96812"/>
                  <a:gd name="connsiteX403" fmla="*/ 18231 w 1514818"/>
                  <a:gd name="connsiteY403" fmla="*/ 1086 h 96812"/>
                  <a:gd name="connsiteX404" fmla="*/ 18231 w 1514818"/>
                  <a:gd name="connsiteY404" fmla="*/ 1086 h 96812"/>
                  <a:gd name="connsiteX405" fmla="*/ 229 w 1514818"/>
                  <a:gd name="connsiteY405" fmla="*/ 0 h 96812"/>
                  <a:gd name="connsiteX406" fmla="*/ 0 w 1514818"/>
                  <a:gd name="connsiteY406" fmla="*/ 3658 h 96812"/>
                  <a:gd name="connsiteX407" fmla="*/ 18002 w 1514818"/>
                  <a:gd name="connsiteY407" fmla="*/ 4800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</a:cxnLst>
                <a:rect l="l" t="t" r="r" b="b"/>
                <a:pathLst>
                  <a:path w="1514818" h="96812">
                    <a:moveTo>
                      <a:pt x="18002" y="4800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372"/>
                    </a:lnTo>
                    <a:lnTo>
                      <a:pt x="60465" y="7372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30"/>
                    </a:lnTo>
                    <a:lnTo>
                      <a:pt x="93612" y="9430"/>
                    </a:lnTo>
                    <a:lnTo>
                      <a:pt x="105785" y="10173"/>
                    </a:lnTo>
                    <a:lnTo>
                      <a:pt x="105785" y="10173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7" y="13144"/>
                    </a:lnTo>
                    <a:lnTo>
                      <a:pt x="154077" y="13144"/>
                    </a:lnTo>
                    <a:lnTo>
                      <a:pt x="166250" y="13887"/>
                    </a:lnTo>
                    <a:lnTo>
                      <a:pt x="166250" y="13887"/>
                    </a:lnTo>
                    <a:lnTo>
                      <a:pt x="182423" y="14916"/>
                    </a:lnTo>
                    <a:lnTo>
                      <a:pt x="196539" y="15773"/>
                    </a:lnTo>
                    <a:lnTo>
                      <a:pt x="196539" y="15773"/>
                    </a:lnTo>
                    <a:lnTo>
                      <a:pt x="214541" y="16859"/>
                    </a:lnTo>
                    <a:lnTo>
                      <a:pt x="214541" y="16859"/>
                    </a:lnTo>
                    <a:lnTo>
                      <a:pt x="229686" y="17774"/>
                    </a:lnTo>
                    <a:lnTo>
                      <a:pt x="229686" y="17774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4" y="19488"/>
                    </a:lnTo>
                    <a:lnTo>
                      <a:pt x="257004" y="19488"/>
                    </a:lnTo>
                    <a:lnTo>
                      <a:pt x="275006" y="20574"/>
                    </a:lnTo>
                    <a:lnTo>
                      <a:pt x="275006" y="20574"/>
                    </a:lnTo>
                    <a:lnTo>
                      <a:pt x="287236" y="21317"/>
                    </a:lnTo>
                    <a:lnTo>
                      <a:pt x="287236" y="21317"/>
                    </a:lnTo>
                    <a:lnTo>
                      <a:pt x="302324" y="22288"/>
                    </a:lnTo>
                    <a:lnTo>
                      <a:pt x="302324" y="22288"/>
                    </a:lnTo>
                    <a:lnTo>
                      <a:pt x="317469" y="23203"/>
                    </a:lnTo>
                    <a:lnTo>
                      <a:pt x="317469" y="23203"/>
                    </a:lnTo>
                    <a:lnTo>
                      <a:pt x="335471" y="24289"/>
                    </a:lnTo>
                    <a:lnTo>
                      <a:pt x="335471" y="24289"/>
                    </a:lnTo>
                    <a:lnTo>
                      <a:pt x="347700" y="25032"/>
                    </a:lnTo>
                    <a:lnTo>
                      <a:pt x="347700" y="25032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03"/>
                    </a:lnTo>
                    <a:lnTo>
                      <a:pt x="395935" y="28003"/>
                    </a:lnTo>
                    <a:lnTo>
                      <a:pt x="408166" y="28803"/>
                    </a:lnTo>
                    <a:lnTo>
                      <a:pt x="408166" y="28803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6400" y="31718"/>
                    </a:lnTo>
                    <a:lnTo>
                      <a:pt x="456400" y="31718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18"/>
                    </a:lnTo>
                    <a:lnTo>
                      <a:pt x="501777" y="34518"/>
                    </a:lnTo>
                    <a:lnTo>
                      <a:pt x="513950" y="35261"/>
                    </a:lnTo>
                    <a:lnTo>
                      <a:pt x="513950" y="35261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33"/>
                    </a:lnTo>
                    <a:lnTo>
                      <a:pt x="562242" y="38233"/>
                    </a:lnTo>
                    <a:lnTo>
                      <a:pt x="574415" y="38976"/>
                    </a:lnTo>
                    <a:lnTo>
                      <a:pt x="574415" y="38976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06533" y="40976"/>
                    </a:lnTo>
                    <a:lnTo>
                      <a:pt x="607562" y="41034"/>
                    </a:lnTo>
                    <a:lnTo>
                      <a:pt x="607562" y="41034"/>
                    </a:lnTo>
                    <a:lnTo>
                      <a:pt x="622706" y="41948"/>
                    </a:lnTo>
                    <a:lnTo>
                      <a:pt x="622706" y="41948"/>
                    </a:lnTo>
                    <a:lnTo>
                      <a:pt x="634879" y="42691"/>
                    </a:lnTo>
                    <a:lnTo>
                      <a:pt x="634879" y="42691"/>
                    </a:lnTo>
                    <a:lnTo>
                      <a:pt x="652939" y="43834"/>
                    </a:lnTo>
                    <a:lnTo>
                      <a:pt x="652939" y="43834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663"/>
                    </a:lnTo>
                    <a:lnTo>
                      <a:pt x="683171" y="45663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549"/>
                    </a:lnTo>
                    <a:lnTo>
                      <a:pt x="713404" y="47549"/>
                    </a:lnTo>
                    <a:lnTo>
                      <a:pt x="725633" y="48292"/>
                    </a:lnTo>
                    <a:lnTo>
                      <a:pt x="725633" y="48292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6099" y="52006"/>
                    </a:lnTo>
                    <a:lnTo>
                      <a:pt x="786099" y="52006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6330" y="53892"/>
                    </a:lnTo>
                    <a:lnTo>
                      <a:pt x="816330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07"/>
                    </a:lnTo>
                    <a:lnTo>
                      <a:pt x="876796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40175" y="61493"/>
                    </a:lnTo>
                    <a:lnTo>
                      <a:pt x="940175" y="61493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22"/>
                    </a:lnTo>
                    <a:lnTo>
                      <a:pt x="970407" y="63322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751"/>
                    </a:lnTo>
                    <a:lnTo>
                      <a:pt x="1058190" y="68751"/>
                    </a:lnTo>
                    <a:lnTo>
                      <a:pt x="1076192" y="69837"/>
                    </a:lnTo>
                    <a:lnTo>
                      <a:pt x="1076192" y="69837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2" y="73380"/>
                    </a:lnTo>
                    <a:lnTo>
                      <a:pt x="1133742" y="73380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7411" y="79153"/>
                    </a:lnTo>
                    <a:lnTo>
                      <a:pt x="1227411" y="79153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729" y="80810"/>
                    </a:lnTo>
                    <a:lnTo>
                      <a:pt x="1254729" y="80810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7875" y="82868"/>
                    </a:lnTo>
                    <a:lnTo>
                      <a:pt x="1287875" y="82868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93" y="84525"/>
                    </a:lnTo>
                    <a:lnTo>
                      <a:pt x="1315193" y="84525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426" y="86411"/>
                    </a:lnTo>
                    <a:lnTo>
                      <a:pt x="1345426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40"/>
                    </a:lnTo>
                    <a:lnTo>
                      <a:pt x="1375657" y="88240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0978" y="91040"/>
                    </a:lnTo>
                    <a:lnTo>
                      <a:pt x="1420978" y="91040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2" y="94755"/>
                    </a:lnTo>
                    <a:lnTo>
                      <a:pt x="1481442" y="94755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7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1671" y="91097"/>
                    </a:lnTo>
                    <a:lnTo>
                      <a:pt x="1481671" y="91097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6351" y="88297"/>
                    </a:lnTo>
                    <a:lnTo>
                      <a:pt x="1436351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582"/>
                    </a:lnTo>
                    <a:lnTo>
                      <a:pt x="1409034" y="86582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5654" y="82696"/>
                    </a:lnTo>
                    <a:lnTo>
                      <a:pt x="1345654" y="82696"/>
                    </a:lnTo>
                    <a:lnTo>
                      <a:pt x="1330510" y="81782"/>
                    </a:lnTo>
                    <a:lnTo>
                      <a:pt x="1330510" y="81782"/>
                    </a:lnTo>
                    <a:lnTo>
                      <a:pt x="1318337" y="81039"/>
                    </a:lnTo>
                    <a:lnTo>
                      <a:pt x="1318337" y="81039"/>
                    </a:lnTo>
                    <a:lnTo>
                      <a:pt x="1303192" y="80067"/>
                    </a:lnTo>
                    <a:lnTo>
                      <a:pt x="1303192" y="80067"/>
                    </a:lnTo>
                    <a:lnTo>
                      <a:pt x="1288104" y="79153"/>
                    </a:lnTo>
                    <a:lnTo>
                      <a:pt x="1288104" y="79153"/>
                    </a:lnTo>
                    <a:lnTo>
                      <a:pt x="1270044" y="78067"/>
                    </a:lnTo>
                    <a:lnTo>
                      <a:pt x="1270044" y="78067"/>
                    </a:lnTo>
                    <a:lnTo>
                      <a:pt x="1257871" y="77324"/>
                    </a:lnTo>
                    <a:lnTo>
                      <a:pt x="1257871" y="77324"/>
                    </a:lnTo>
                    <a:lnTo>
                      <a:pt x="1242727" y="76352"/>
                    </a:lnTo>
                    <a:lnTo>
                      <a:pt x="1242727" y="76352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4435" y="73380"/>
                    </a:lnTo>
                    <a:lnTo>
                      <a:pt x="1194435" y="73380"/>
                    </a:lnTo>
                    <a:lnTo>
                      <a:pt x="1182262" y="72637"/>
                    </a:lnTo>
                    <a:lnTo>
                      <a:pt x="1182262" y="72637"/>
                    </a:lnTo>
                    <a:lnTo>
                      <a:pt x="1167117" y="71723"/>
                    </a:lnTo>
                    <a:lnTo>
                      <a:pt x="1167117" y="71723"/>
                    </a:lnTo>
                    <a:lnTo>
                      <a:pt x="1149116" y="70637"/>
                    </a:lnTo>
                    <a:lnTo>
                      <a:pt x="1149116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35056" y="69780"/>
                    </a:lnTo>
                    <a:lnTo>
                      <a:pt x="1133971" y="69666"/>
                    </a:lnTo>
                    <a:lnTo>
                      <a:pt x="1133971" y="69666"/>
                    </a:lnTo>
                    <a:lnTo>
                      <a:pt x="1121798" y="68923"/>
                    </a:lnTo>
                    <a:lnTo>
                      <a:pt x="1121798" y="68923"/>
                    </a:lnTo>
                    <a:lnTo>
                      <a:pt x="1106653" y="68008"/>
                    </a:lnTo>
                    <a:lnTo>
                      <a:pt x="1106653" y="68008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6420" y="66123"/>
                    </a:lnTo>
                    <a:lnTo>
                      <a:pt x="1076420" y="66123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6" y="62408"/>
                    </a:lnTo>
                    <a:lnTo>
                      <a:pt x="1015956" y="62408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36"/>
                    </a:lnTo>
                    <a:lnTo>
                      <a:pt x="967721" y="59436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21"/>
                    </a:lnTo>
                    <a:lnTo>
                      <a:pt x="907256" y="55721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7024" y="53892"/>
                    </a:lnTo>
                    <a:lnTo>
                      <a:pt x="877024" y="53892"/>
                    </a:lnTo>
                    <a:lnTo>
                      <a:pt x="861880" y="52978"/>
                    </a:lnTo>
                    <a:lnTo>
                      <a:pt x="861880" y="52978"/>
                    </a:lnTo>
                    <a:lnTo>
                      <a:pt x="846792" y="52006"/>
                    </a:lnTo>
                    <a:lnTo>
                      <a:pt x="846792" y="52006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4" y="49263"/>
                    </a:lnTo>
                    <a:lnTo>
                      <a:pt x="801414" y="49263"/>
                    </a:lnTo>
                    <a:lnTo>
                      <a:pt x="789241" y="48463"/>
                    </a:lnTo>
                    <a:lnTo>
                      <a:pt x="789241" y="48463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9010" y="46634"/>
                    </a:lnTo>
                    <a:lnTo>
                      <a:pt x="759010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77" y="44749"/>
                    </a:lnTo>
                    <a:lnTo>
                      <a:pt x="728777" y="44749"/>
                    </a:lnTo>
                    <a:lnTo>
                      <a:pt x="710717" y="43663"/>
                    </a:lnTo>
                    <a:lnTo>
                      <a:pt x="710717" y="43663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0485" y="41777"/>
                    </a:lnTo>
                    <a:lnTo>
                      <a:pt x="680485" y="41777"/>
                    </a:lnTo>
                    <a:lnTo>
                      <a:pt x="668312" y="41034"/>
                    </a:lnTo>
                    <a:lnTo>
                      <a:pt x="668312" y="41034"/>
                    </a:lnTo>
                    <a:lnTo>
                      <a:pt x="666426" y="40919"/>
                    </a:lnTo>
                    <a:lnTo>
                      <a:pt x="665341" y="40862"/>
                    </a:lnTo>
                    <a:lnTo>
                      <a:pt x="665341" y="40862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0020" y="38062"/>
                    </a:lnTo>
                    <a:lnTo>
                      <a:pt x="620020" y="38062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347"/>
                    </a:lnTo>
                    <a:lnTo>
                      <a:pt x="559556" y="34347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04"/>
                    </a:lnTo>
                    <a:lnTo>
                      <a:pt x="502005" y="30804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089"/>
                    </a:lnTo>
                    <a:lnTo>
                      <a:pt x="441541" y="27089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11308" y="25260"/>
                    </a:lnTo>
                    <a:lnTo>
                      <a:pt x="411308" y="25260"/>
                    </a:lnTo>
                    <a:lnTo>
                      <a:pt x="393250" y="24117"/>
                    </a:lnTo>
                    <a:lnTo>
                      <a:pt x="393250" y="24117"/>
                    </a:lnTo>
                    <a:lnTo>
                      <a:pt x="381077" y="23374"/>
                    </a:lnTo>
                    <a:lnTo>
                      <a:pt x="381077" y="23374"/>
                    </a:lnTo>
                    <a:lnTo>
                      <a:pt x="365932" y="22460"/>
                    </a:lnTo>
                    <a:lnTo>
                      <a:pt x="365932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4" y="20403"/>
                    </a:lnTo>
                    <a:lnTo>
                      <a:pt x="332784" y="20403"/>
                    </a:lnTo>
                    <a:lnTo>
                      <a:pt x="320611" y="19660"/>
                    </a:lnTo>
                    <a:lnTo>
                      <a:pt x="320611" y="19660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688"/>
                    </a:lnTo>
                    <a:lnTo>
                      <a:pt x="272320" y="16688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2088" y="14859"/>
                    </a:lnTo>
                    <a:lnTo>
                      <a:pt x="242088" y="14859"/>
                    </a:lnTo>
                    <a:lnTo>
                      <a:pt x="229915" y="14116"/>
                    </a:lnTo>
                    <a:lnTo>
                      <a:pt x="229915" y="14116"/>
                    </a:lnTo>
                    <a:lnTo>
                      <a:pt x="214770" y="13144"/>
                    </a:lnTo>
                    <a:lnTo>
                      <a:pt x="214770" y="13144"/>
                    </a:lnTo>
                    <a:lnTo>
                      <a:pt x="196711" y="12059"/>
                    </a:lnTo>
                    <a:lnTo>
                      <a:pt x="196711" y="12059"/>
                    </a:lnTo>
                    <a:lnTo>
                      <a:pt x="184538" y="11316"/>
                    </a:lnTo>
                    <a:lnTo>
                      <a:pt x="184538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30"/>
                    </a:lnTo>
                    <a:lnTo>
                      <a:pt x="154305" y="9430"/>
                    </a:lnTo>
                    <a:lnTo>
                      <a:pt x="139218" y="8515"/>
                    </a:lnTo>
                    <a:lnTo>
                      <a:pt x="139218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1" y="5715"/>
                    </a:lnTo>
                    <a:lnTo>
                      <a:pt x="93841" y="5715"/>
                    </a:lnTo>
                    <a:lnTo>
                      <a:pt x="78696" y="4800"/>
                    </a:lnTo>
                    <a:lnTo>
                      <a:pt x="78696" y="4800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6" y="2000"/>
                    </a:lnTo>
                    <a:lnTo>
                      <a:pt x="33376" y="2000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9" y="0"/>
                    </a:lnTo>
                    <a:lnTo>
                      <a:pt x="0" y="3658"/>
                    </a:lnTo>
                    <a:lnTo>
                      <a:pt x="18002" y="4800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F8DE9EEF-101B-4068-A7C6-576B151BB73F}"/>
                  </a:ext>
                </a:extLst>
              </p:cNvPr>
              <p:cNvSpPr/>
              <p:nvPr/>
            </p:nvSpPr>
            <p:spPr>
              <a:xfrm>
                <a:off x="6683959" y="5250427"/>
                <a:ext cx="1514817" cy="96868"/>
              </a:xfrm>
              <a:custGeom>
                <a:avLst/>
                <a:gdLst>
                  <a:gd name="connsiteX0" fmla="*/ 15088 w 1514817"/>
                  <a:gd name="connsiteY0" fmla="*/ 4686 h 96868"/>
                  <a:gd name="connsiteX1" fmla="*/ 30232 w 1514817"/>
                  <a:gd name="connsiteY1" fmla="*/ 5601 h 96868"/>
                  <a:gd name="connsiteX2" fmla="*/ 30232 w 1514817"/>
                  <a:gd name="connsiteY2" fmla="*/ 5601 h 96868"/>
                  <a:gd name="connsiteX3" fmla="*/ 45320 w 1514817"/>
                  <a:gd name="connsiteY3" fmla="*/ 6515 h 96868"/>
                  <a:gd name="connsiteX4" fmla="*/ 45320 w 1514817"/>
                  <a:gd name="connsiteY4" fmla="*/ 6515 h 96868"/>
                  <a:gd name="connsiteX5" fmla="*/ 63379 w 1514817"/>
                  <a:gd name="connsiteY5" fmla="*/ 7601 h 96868"/>
                  <a:gd name="connsiteX6" fmla="*/ 63379 w 1514817"/>
                  <a:gd name="connsiteY6" fmla="*/ 7601 h 96868"/>
                  <a:gd name="connsiteX7" fmla="*/ 75552 w 1514817"/>
                  <a:gd name="connsiteY7" fmla="*/ 8401 h 96868"/>
                  <a:gd name="connsiteX8" fmla="*/ 75552 w 1514817"/>
                  <a:gd name="connsiteY8" fmla="*/ 8401 h 96868"/>
                  <a:gd name="connsiteX9" fmla="*/ 90697 w 1514817"/>
                  <a:gd name="connsiteY9" fmla="*/ 9315 h 96868"/>
                  <a:gd name="connsiteX10" fmla="*/ 90697 w 1514817"/>
                  <a:gd name="connsiteY10" fmla="*/ 9315 h 96868"/>
                  <a:gd name="connsiteX11" fmla="*/ 108699 w 1514817"/>
                  <a:gd name="connsiteY11" fmla="*/ 10401 h 96868"/>
                  <a:gd name="connsiteX12" fmla="*/ 108699 w 1514817"/>
                  <a:gd name="connsiteY12" fmla="*/ 10401 h 96868"/>
                  <a:gd name="connsiteX13" fmla="*/ 120929 w 1514817"/>
                  <a:gd name="connsiteY13" fmla="*/ 11144 h 96868"/>
                  <a:gd name="connsiteX14" fmla="*/ 120929 w 1514817"/>
                  <a:gd name="connsiteY14" fmla="*/ 11144 h 96868"/>
                  <a:gd name="connsiteX15" fmla="*/ 136017 w 1514817"/>
                  <a:gd name="connsiteY15" fmla="*/ 12116 h 96868"/>
                  <a:gd name="connsiteX16" fmla="*/ 136017 w 1514817"/>
                  <a:gd name="connsiteY16" fmla="*/ 12116 h 96868"/>
                  <a:gd name="connsiteX17" fmla="*/ 154077 w 1514817"/>
                  <a:gd name="connsiteY17" fmla="*/ 13202 h 96868"/>
                  <a:gd name="connsiteX18" fmla="*/ 154077 w 1514817"/>
                  <a:gd name="connsiteY18" fmla="*/ 13202 h 96868"/>
                  <a:gd name="connsiteX19" fmla="*/ 166249 w 1514817"/>
                  <a:gd name="connsiteY19" fmla="*/ 13945 h 96868"/>
                  <a:gd name="connsiteX20" fmla="*/ 166249 w 1514817"/>
                  <a:gd name="connsiteY20" fmla="*/ 13945 h 96868"/>
                  <a:gd name="connsiteX21" fmla="*/ 181394 w 1514817"/>
                  <a:gd name="connsiteY21" fmla="*/ 14859 h 96868"/>
                  <a:gd name="connsiteX22" fmla="*/ 181394 w 1514817"/>
                  <a:gd name="connsiteY22" fmla="*/ 14859 h 96868"/>
                  <a:gd name="connsiteX23" fmla="*/ 196482 w 1514817"/>
                  <a:gd name="connsiteY23" fmla="*/ 15830 h 96868"/>
                  <a:gd name="connsiteX24" fmla="*/ 196482 w 1514817"/>
                  <a:gd name="connsiteY24" fmla="*/ 15830 h 96868"/>
                  <a:gd name="connsiteX25" fmla="*/ 214541 w 1514817"/>
                  <a:gd name="connsiteY25" fmla="*/ 16916 h 96868"/>
                  <a:gd name="connsiteX26" fmla="*/ 214541 w 1514817"/>
                  <a:gd name="connsiteY26" fmla="*/ 16916 h 96868"/>
                  <a:gd name="connsiteX27" fmla="*/ 226714 w 1514817"/>
                  <a:gd name="connsiteY27" fmla="*/ 17659 h 96868"/>
                  <a:gd name="connsiteX28" fmla="*/ 226714 w 1514817"/>
                  <a:gd name="connsiteY28" fmla="*/ 17659 h 96868"/>
                  <a:gd name="connsiteX29" fmla="*/ 241859 w 1514817"/>
                  <a:gd name="connsiteY29" fmla="*/ 18574 h 96868"/>
                  <a:gd name="connsiteX30" fmla="*/ 241859 w 1514817"/>
                  <a:gd name="connsiteY30" fmla="*/ 18574 h 96868"/>
                  <a:gd name="connsiteX31" fmla="*/ 257003 w 1514817"/>
                  <a:gd name="connsiteY31" fmla="*/ 19545 h 96868"/>
                  <a:gd name="connsiteX32" fmla="*/ 257003 w 1514817"/>
                  <a:gd name="connsiteY32" fmla="*/ 19545 h 96868"/>
                  <a:gd name="connsiteX33" fmla="*/ 275006 w 1514817"/>
                  <a:gd name="connsiteY33" fmla="*/ 20631 h 96868"/>
                  <a:gd name="connsiteX34" fmla="*/ 275006 w 1514817"/>
                  <a:gd name="connsiteY34" fmla="*/ 20631 h 96868"/>
                  <a:gd name="connsiteX35" fmla="*/ 287236 w 1514817"/>
                  <a:gd name="connsiteY35" fmla="*/ 21374 h 96868"/>
                  <a:gd name="connsiteX36" fmla="*/ 287236 w 1514817"/>
                  <a:gd name="connsiteY36" fmla="*/ 21374 h 96868"/>
                  <a:gd name="connsiteX37" fmla="*/ 302324 w 1514817"/>
                  <a:gd name="connsiteY37" fmla="*/ 22345 h 96868"/>
                  <a:gd name="connsiteX38" fmla="*/ 302324 w 1514817"/>
                  <a:gd name="connsiteY38" fmla="*/ 22345 h 96868"/>
                  <a:gd name="connsiteX39" fmla="*/ 318497 w 1514817"/>
                  <a:gd name="connsiteY39" fmla="*/ 23317 h 96868"/>
                  <a:gd name="connsiteX40" fmla="*/ 335470 w 1514817"/>
                  <a:gd name="connsiteY40" fmla="*/ 24346 h 96868"/>
                  <a:gd name="connsiteX41" fmla="*/ 335470 w 1514817"/>
                  <a:gd name="connsiteY41" fmla="*/ 24346 h 96868"/>
                  <a:gd name="connsiteX42" fmla="*/ 347700 w 1514817"/>
                  <a:gd name="connsiteY42" fmla="*/ 25089 h 96868"/>
                  <a:gd name="connsiteX43" fmla="*/ 347700 w 1514817"/>
                  <a:gd name="connsiteY43" fmla="*/ 25089 h 96868"/>
                  <a:gd name="connsiteX44" fmla="*/ 362788 w 1514817"/>
                  <a:gd name="connsiteY44" fmla="*/ 26060 h 96868"/>
                  <a:gd name="connsiteX45" fmla="*/ 362788 w 1514817"/>
                  <a:gd name="connsiteY45" fmla="*/ 26060 h 96868"/>
                  <a:gd name="connsiteX46" fmla="*/ 377933 w 1514817"/>
                  <a:gd name="connsiteY46" fmla="*/ 26975 h 96868"/>
                  <a:gd name="connsiteX47" fmla="*/ 377933 w 1514817"/>
                  <a:gd name="connsiteY47" fmla="*/ 26975 h 96868"/>
                  <a:gd name="connsiteX48" fmla="*/ 395935 w 1514817"/>
                  <a:gd name="connsiteY48" fmla="*/ 28060 h 96868"/>
                  <a:gd name="connsiteX49" fmla="*/ 395935 w 1514817"/>
                  <a:gd name="connsiteY49" fmla="*/ 28060 h 96868"/>
                  <a:gd name="connsiteX50" fmla="*/ 408166 w 1514817"/>
                  <a:gd name="connsiteY50" fmla="*/ 28803 h 96868"/>
                  <a:gd name="connsiteX51" fmla="*/ 408166 w 1514817"/>
                  <a:gd name="connsiteY51" fmla="*/ 28803 h 96868"/>
                  <a:gd name="connsiteX52" fmla="*/ 423253 w 1514817"/>
                  <a:gd name="connsiteY52" fmla="*/ 29775 h 96868"/>
                  <a:gd name="connsiteX53" fmla="*/ 423253 w 1514817"/>
                  <a:gd name="connsiteY53" fmla="*/ 29775 h 96868"/>
                  <a:gd name="connsiteX54" fmla="*/ 441312 w 1514817"/>
                  <a:gd name="connsiteY54" fmla="*/ 30861 h 96868"/>
                  <a:gd name="connsiteX55" fmla="*/ 441312 w 1514817"/>
                  <a:gd name="connsiteY55" fmla="*/ 30861 h 96868"/>
                  <a:gd name="connsiteX56" fmla="*/ 456400 w 1514817"/>
                  <a:gd name="connsiteY56" fmla="*/ 31775 h 96868"/>
                  <a:gd name="connsiteX57" fmla="*/ 456400 w 1514817"/>
                  <a:gd name="connsiteY57" fmla="*/ 31775 h 96868"/>
                  <a:gd name="connsiteX58" fmla="*/ 468630 w 1514817"/>
                  <a:gd name="connsiteY58" fmla="*/ 32518 h 96868"/>
                  <a:gd name="connsiteX59" fmla="*/ 468630 w 1514817"/>
                  <a:gd name="connsiteY59" fmla="*/ 32518 h 96868"/>
                  <a:gd name="connsiteX60" fmla="*/ 483718 w 1514817"/>
                  <a:gd name="connsiteY60" fmla="*/ 33490 h 96868"/>
                  <a:gd name="connsiteX61" fmla="*/ 483718 w 1514817"/>
                  <a:gd name="connsiteY61" fmla="*/ 33490 h 96868"/>
                  <a:gd name="connsiteX62" fmla="*/ 501777 w 1514817"/>
                  <a:gd name="connsiteY62" fmla="*/ 34576 h 96868"/>
                  <a:gd name="connsiteX63" fmla="*/ 501777 w 1514817"/>
                  <a:gd name="connsiteY63" fmla="*/ 34576 h 96868"/>
                  <a:gd name="connsiteX64" fmla="*/ 513950 w 1514817"/>
                  <a:gd name="connsiteY64" fmla="*/ 35319 h 96868"/>
                  <a:gd name="connsiteX65" fmla="*/ 513950 w 1514817"/>
                  <a:gd name="connsiteY65" fmla="*/ 35319 h 96868"/>
                  <a:gd name="connsiteX66" fmla="*/ 532009 w 1514817"/>
                  <a:gd name="connsiteY66" fmla="*/ 36462 h 96868"/>
                  <a:gd name="connsiteX67" fmla="*/ 532009 w 1514817"/>
                  <a:gd name="connsiteY67" fmla="*/ 36462 h 96868"/>
                  <a:gd name="connsiteX68" fmla="*/ 544182 w 1514817"/>
                  <a:gd name="connsiteY68" fmla="*/ 37204 h 96868"/>
                  <a:gd name="connsiteX69" fmla="*/ 544182 w 1514817"/>
                  <a:gd name="connsiteY69" fmla="*/ 37204 h 96868"/>
                  <a:gd name="connsiteX70" fmla="*/ 562242 w 1514817"/>
                  <a:gd name="connsiteY70" fmla="*/ 38290 h 96868"/>
                  <a:gd name="connsiteX71" fmla="*/ 562242 w 1514817"/>
                  <a:gd name="connsiteY71" fmla="*/ 38290 h 96868"/>
                  <a:gd name="connsiteX72" fmla="*/ 577329 w 1514817"/>
                  <a:gd name="connsiteY72" fmla="*/ 39205 h 96868"/>
                  <a:gd name="connsiteX73" fmla="*/ 577329 w 1514817"/>
                  <a:gd name="connsiteY73" fmla="*/ 39205 h 96868"/>
                  <a:gd name="connsiteX74" fmla="*/ 589560 w 1514817"/>
                  <a:gd name="connsiteY74" fmla="*/ 40005 h 96868"/>
                  <a:gd name="connsiteX75" fmla="*/ 589560 w 1514817"/>
                  <a:gd name="connsiteY75" fmla="*/ 40005 h 96868"/>
                  <a:gd name="connsiteX76" fmla="*/ 604647 w 1514817"/>
                  <a:gd name="connsiteY76" fmla="*/ 40919 h 96868"/>
                  <a:gd name="connsiteX77" fmla="*/ 604647 w 1514817"/>
                  <a:gd name="connsiteY77" fmla="*/ 40919 h 96868"/>
                  <a:gd name="connsiteX78" fmla="*/ 622706 w 1514817"/>
                  <a:gd name="connsiteY78" fmla="*/ 42005 h 96868"/>
                  <a:gd name="connsiteX79" fmla="*/ 622706 w 1514817"/>
                  <a:gd name="connsiteY79" fmla="*/ 42005 h 96868"/>
                  <a:gd name="connsiteX80" fmla="*/ 634879 w 1514817"/>
                  <a:gd name="connsiteY80" fmla="*/ 42748 h 96868"/>
                  <a:gd name="connsiteX81" fmla="*/ 634879 w 1514817"/>
                  <a:gd name="connsiteY81" fmla="*/ 42748 h 96868"/>
                  <a:gd name="connsiteX82" fmla="*/ 650024 w 1514817"/>
                  <a:gd name="connsiteY82" fmla="*/ 43720 h 96868"/>
                  <a:gd name="connsiteX83" fmla="*/ 650024 w 1514817"/>
                  <a:gd name="connsiteY83" fmla="*/ 43720 h 96868"/>
                  <a:gd name="connsiteX84" fmla="*/ 665112 w 1514817"/>
                  <a:gd name="connsiteY84" fmla="*/ 44634 h 96868"/>
                  <a:gd name="connsiteX85" fmla="*/ 665112 w 1514817"/>
                  <a:gd name="connsiteY85" fmla="*/ 44634 h 96868"/>
                  <a:gd name="connsiteX86" fmla="*/ 683171 w 1514817"/>
                  <a:gd name="connsiteY86" fmla="*/ 45720 h 96868"/>
                  <a:gd name="connsiteX87" fmla="*/ 683171 w 1514817"/>
                  <a:gd name="connsiteY87" fmla="*/ 45720 h 96868"/>
                  <a:gd name="connsiteX88" fmla="*/ 695344 w 1514817"/>
                  <a:gd name="connsiteY88" fmla="*/ 46463 h 96868"/>
                  <a:gd name="connsiteX89" fmla="*/ 695344 w 1514817"/>
                  <a:gd name="connsiteY89" fmla="*/ 46463 h 96868"/>
                  <a:gd name="connsiteX90" fmla="*/ 710489 w 1514817"/>
                  <a:gd name="connsiteY90" fmla="*/ 47434 h 96868"/>
                  <a:gd name="connsiteX91" fmla="*/ 710489 w 1514817"/>
                  <a:gd name="connsiteY91" fmla="*/ 47434 h 96868"/>
                  <a:gd name="connsiteX92" fmla="*/ 725576 w 1514817"/>
                  <a:gd name="connsiteY92" fmla="*/ 48349 h 96868"/>
                  <a:gd name="connsiteX93" fmla="*/ 725576 w 1514817"/>
                  <a:gd name="connsiteY93" fmla="*/ 48349 h 96868"/>
                  <a:gd name="connsiteX94" fmla="*/ 743636 w 1514817"/>
                  <a:gd name="connsiteY94" fmla="*/ 49435 h 96868"/>
                  <a:gd name="connsiteX95" fmla="*/ 743636 w 1514817"/>
                  <a:gd name="connsiteY95" fmla="*/ 49435 h 96868"/>
                  <a:gd name="connsiteX96" fmla="*/ 755809 w 1514817"/>
                  <a:gd name="connsiteY96" fmla="*/ 50178 h 96868"/>
                  <a:gd name="connsiteX97" fmla="*/ 755809 w 1514817"/>
                  <a:gd name="connsiteY97" fmla="*/ 50178 h 96868"/>
                  <a:gd name="connsiteX98" fmla="*/ 770954 w 1514817"/>
                  <a:gd name="connsiteY98" fmla="*/ 51149 h 96868"/>
                  <a:gd name="connsiteX99" fmla="*/ 770954 w 1514817"/>
                  <a:gd name="connsiteY99" fmla="*/ 51149 h 96868"/>
                  <a:gd name="connsiteX100" fmla="*/ 789013 w 1514817"/>
                  <a:gd name="connsiteY100" fmla="*/ 52235 h 96868"/>
                  <a:gd name="connsiteX101" fmla="*/ 789013 w 1514817"/>
                  <a:gd name="connsiteY101" fmla="*/ 52235 h 96868"/>
                  <a:gd name="connsiteX102" fmla="*/ 804100 w 1514817"/>
                  <a:gd name="connsiteY102" fmla="*/ 53149 h 96868"/>
                  <a:gd name="connsiteX103" fmla="*/ 804100 w 1514817"/>
                  <a:gd name="connsiteY103" fmla="*/ 53149 h 96868"/>
                  <a:gd name="connsiteX104" fmla="*/ 816330 w 1514817"/>
                  <a:gd name="connsiteY104" fmla="*/ 53950 h 96868"/>
                  <a:gd name="connsiteX105" fmla="*/ 816330 w 1514817"/>
                  <a:gd name="connsiteY105" fmla="*/ 53950 h 96868"/>
                  <a:gd name="connsiteX106" fmla="*/ 831418 w 1514817"/>
                  <a:gd name="connsiteY106" fmla="*/ 54864 h 96868"/>
                  <a:gd name="connsiteX107" fmla="*/ 831418 w 1514817"/>
                  <a:gd name="connsiteY107" fmla="*/ 54864 h 96868"/>
                  <a:gd name="connsiteX108" fmla="*/ 846563 w 1514817"/>
                  <a:gd name="connsiteY108" fmla="*/ 55778 h 96868"/>
                  <a:gd name="connsiteX109" fmla="*/ 846563 w 1514817"/>
                  <a:gd name="connsiteY109" fmla="*/ 55778 h 96868"/>
                  <a:gd name="connsiteX110" fmla="*/ 864565 w 1514817"/>
                  <a:gd name="connsiteY110" fmla="*/ 56864 h 96868"/>
                  <a:gd name="connsiteX111" fmla="*/ 864565 w 1514817"/>
                  <a:gd name="connsiteY111" fmla="*/ 56864 h 96868"/>
                  <a:gd name="connsiteX112" fmla="*/ 876796 w 1514817"/>
                  <a:gd name="connsiteY112" fmla="*/ 57664 h 96868"/>
                  <a:gd name="connsiteX113" fmla="*/ 876796 w 1514817"/>
                  <a:gd name="connsiteY113" fmla="*/ 57664 h 96868"/>
                  <a:gd name="connsiteX114" fmla="*/ 891883 w 1514817"/>
                  <a:gd name="connsiteY114" fmla="*/ 58579 h 96868"/>
                  <a:gd name="connsiteX115" fmla="*/ 891883 w 1514817"/>
                  <a:gd name="connsiteY115" fmla="*/ 58579 h 96868"/>
                  <a:gd name="connsiteX116" fmla="*/ 907027 w 1514817"/>
                  <a:gd name="connsiteY116" fmla="*/ 59493 h 96868"/>
                  <a:gd name="connsiteX117" fmla="*/ 907027 w 1514817"/>
                  <a:gd name="connsiteY117" fmla="*/ 59493 h 96868"/>
                  <a:gd name="connsiteX118" fmla="*/ 925030 w 1514817"/>
                  <a:gd name="connsiteY118" fmla="*/ 60636 h 96868"/>
                  <a:gd name="connsiteX119" fmla="*/ 925030 w 1514817"/>
                  <a:gd name="connsiteY119" fmla="*/ 60636 h 96868"/>
                  <a:gd name="connsiteX120" fmla="*/ 937260 w 1514817"/>
                  <a:gd name="connsiteY120" fmla="*/ 61379 h 96868"/>
                  <a:gd name="connsiteX121" fmla="*/ 937260 w 1514817"/>
                  <a:gd name="connsiteY121" fmla="*/ 61379 h 96868"/>
                  <a:gd name="connsiteX122" fmla="*/ 953433 w 1514817"/>
                  <a:gd name="connsiteY122" fmla="*/ 62350 h 96868"/>
                  <a:gd name="connsiteX123" fmla="*/ 970407 w 1514817"/>
                  <a:gd name="connsiteY123" fmla="*/ 63379 h 96868"/>
                  <a:gd name="connsiteX124" fmla="*/ 970407 w 1514817"/>
                  <a:gd name="connsiteY124" fmla="*/ 63379 h 96868"/>
                  <a:gd name="connsiteX125" fmla="*/ 982580 w 1514817"/>
                  <a:gd name="connsiteY125" fmla="*/ 64122 h 96868"/>
                  <a:gd name="connsiteX126" fmla="*/ 982580 w 1514817"/>
                  <a:gd name="connsiteY126" fmla="*/ 64122 h 96868"/>
                  <a:gd name="connsiteX127" fmla="*/ 1000639 w 1514817"/>
                  <a:gd name="connsiteY127" fmla="*/ 65265 h 96868"/>
                  <a:gd name="connsiteX128" fmla="*/ 1000639 w 1514817"/>
                  <a:gd name="connsiteY128" fmla="*/ 65265 h 96868"/>
                  <a:gd name="connsiteX129" fmla="*/ 1012812 w 1514817"/>
                  <a:gd name="connsiteY129" fmla="*/ 66008 h 96868"/>
                  <a:gd name="connsiteX130" fmla="*/ 1012812 w 1514817"/>
                  <a:gd name="connsiteY130" fmla="*/ 66008 h 96868"/>
                  <a:gd name="connsiteX131" fmla="*/ 1030872 w 1514817"/>
                  <a:gd name="connsiteY131" fmla="*/ 67094 h 96868"/>
                  <a:gd name="connsiteX132" fmla="*/ 1030872 w 1514817"/>
                  <a:gd name="connsiteY132" fmla="*/ 67094 h 96868"/>
                  <a:gd name="connsiteX133" fmla="*/ 1043045 w 1514817"/>
                  <a:gd name="connsiteY133" fmla="*/ 67837 h 96868"/>
                  <a:gd name="connsiteX134" fmla="*/ 1043045 w 1514817"/>
                  <a:gd name="connsiteY134" fmla="*/ 67837 h 96868"/>
                  <a:gd name="connsiteX135" fmla="*/ 1058190 w 1514817"/>
                  <a:gd name="connsiteY135" fmla="*/ 68808 h 96868"/>
                  <a:gd name="connsiteX136" fmla="*/ 1058190 w 1514817"/>
                  <a:gd name="connsiteY136" fmla="*/ 68808 h 96868"/>
                  <a:gd name="connsiteX137" fmla="*/ 1076191 w 1514817"/>
                  <a:gd name="connsiteY137" fmla="*/ 69894 h 96868"/>
                  <a:gd name="connsiteX138" fmla="*/ 1076191 w 1514817"/>
                  <a:gd name="connsiteY138" fmla="*/ 69894 h 96868"/>
                  <a:gd name="connsiteX139" fmla="*/ 1091336 w 1514817"/>
                  <a:gd name="connsiteY139" fmla="*/ 70809 h 96868"/>
                  <a:gd name="connsiteX140" fmla="*/ 1091336 w 1514817"/>
                  <a:gd name="connsiteY140" fmla="*/ 70809 h 96868"/>
                  <a:gd name="connsiteX141" fmla="*/ 1103509 w 1514817"/>
                  <a:gd name="connsiteY141" fmla="*/ 71609 h 96868"/>
                  <a:gd name="connsiteX142" fmla="*/ 1103509 w 1514817"/>
                  <a:gd name="connsiteY142" fmla="*/ 71609 h 96868"/>
                  <a:gd name="connsiteX143" fmla="*/ 1118654 w 1514817"/>
                  <a:gd name="connsiteY143" fmla="*/ 72523 h 96868"/>
                  <a:gd name="connsiteX144" fmla="*/ 1118654 w 1514817"/>
                  <a:gd name="connsiteY144" fmla="*/ 72523 h 96868"/>
                  <a:gd name="connsiteX145" fmla="*/ 1136656 w 1514817"/>
                  <a:gd name="connsiteY145" fmla="*/ 73609 h 96868"/>
                  <a:gd name="connsiteX146" fmla="*/ 1136656 w 1514817"/>
                  <a:gd name="connsiteY146" fmla="*/ 73609 h 96868"/>
                  <a:gd name="connsiteX147" fmla="*/ 1151801 w 1514817"/>
                  <a:gd name="connsiteY147" fmla="*/ 74523 h 96868"/>
                  <a:gd name="connsiteX148" fmla="*/ 1151801 w 1514817"/>
                  <a:gd name="connsiteY148" fmla="*/ 74523 h 96868"/>
                  <a:gd name="connsiteX149" fmla="*/ 1163974 w 1514817"/>
                  <a:gd name="connsiteY149" fmla="*/ 75324 h 96868"/>
                  <a:gd name="connsiteX150" fmla="*/ 1163974 w 1514817"/>
                  <a:gd name="connsiteY150" fmla="*/ 75324 h 96868"/>
                  <a:gd name="connsiteX151" fmla="*/ 1179119 w 1514817"/>
                  <a:gd name="connsiteY151" fmla="*/ 76238 h 96868"/>
                  <a:gd name="connsiteX152" fmla="*/ 1179119 w 1514817"/>
                  <a:gd name="connsiteY152" fmla="*/ 76238 h 96868"/>
                  <a:gd name="connsiteX153" fmla="*/ 1194206 w 1514817"/>
                  <a:gd name="connsiteY153" fmla="*/ 77153 h 96868"/>
                  <a:gd name="connsiteX154" fmla="*/ 1194206 w 1514817"/>
                  <a:gd name="connsiteY154" fmla="*/ 77153 h 96868"/>
                  <a:gd name="connsiteX155" fmla="*/ 1212266 w 1514817"/>
                  <a:gd name="connsiteY155" fmla="*/ 78295 h 96868"/>
                  <a:gd name="connsiteX156" fmla="*/ 1212266 w 1514817"/>
                  <a:gd name="connsiteY156" fmla="*/ 78295 h 96868"/>
                  <a:gd name="connsiteX157" fmla="*/ 1224439 w 1514817"/>
                  <a:gd name="connsiteY157" fmla="*/ 79038 h 96868"/>
                  <a:gd name="connsiteX158" fmla="*/ 1224439 w 1514817"/>
                  <a:gd name="connsiteY158" fmla="*/ 79038 h 96868"/>
                  <a:gd name="connsiteX159" fmla="*/ 1239584 w 1514817"/>
                  <a:gd name="connsiteY159" fmla="*/ 79953 h 96868"/>
                  <a:gd name="connsiteX160" fmla="*/ 1239584 w 1514817"/>
                  <a:gd name="connsiteY160" fmla="*/ 79953 h 96868"/>
                  <a:gd name="connsiteX161" fmla="*/ 1254671 w 1514817"/>
                  <a:gd name="connsiteY161" fmla="*/ 80867 h 96868"/>
                  <a:gd name="connsiteX162" fmla="*/ 1254671 w 1514817"/>
                  <a:gd name="connsiteY162" fmla="*/ 80867 h 96868"/>
                  <a:gd name="connsiteX163" fmla="*/ 1272730 w 1514817"/>
                  <a:gd name="connsiteY163" fmla="*/ 82010 h 96868"/>
                  <a:gd name="connsiteX164" fmla="*/ 1272730 w 1514817"/>
                  <a:gd name="connsiteY164" fmla="*/ 82010 h 96868"/>
                  <a:gd name="connsiteX165" fmla="*/ 1284903 w 1514817"/>
                  <a:gd name="connsiteY165" fmla="*/ 82753 h 96868"/>
                  <a:gd name="connsiteX166" fmla="*/ 1284903 w 1514817"/>
                  <a:gd name="connsiteY166" fmla="*/ 82753 h 96868"/>
                  <a:gd name="connsiteX167" fmla="*/ 1300048 w 1514817"/>
                  <a:gd name="connsiteY167" fmla="*/ 83667 h 96868"/>
                  <a:gd name="connsiteX168" fmla="*/ 1300048 w 1514817"/>
                  <a:gd name="connsiteY168" fmla="*/ 83667 h 96868"/>
                  <a:gd name="connsiteX169" fmla="*/ 1315193 w 1514817"/>
                  <a:gd name="connsiteY169" fmla="*/ 84582 h 96868"/>
                  <a:gd name="connsiteX170" fmla="*/ 1315193 w 1514817"/>
                  <a:gd name="connsiteY170" fmla="*/ 84582 h 96868"/>
                  <a:gd name="connsiteX171" fmla="*/ 1333195 w 1514817"/>
                  <a:gd name="connsiteY171" fmla="*/ 85725 h 96868"/>
                  <a:gd name="connsiteX172" fmla="*/ 1333195 w 1514817"/>
                  <a:gd name="connsiteY172" fmla="*/ 85725 h 96868"/>
                  <a:gd name="connsiteX173" fmla="*/ 1345426 w 1514817"/>
                  <a:gd name="connsiteY173" fmla="*/ 86468 h 96868"/>
                  <a:gd name="connsiteX174" fmla="*/ 1345426 w 1514817"/>
                  <a:gd name="connsiteY174" fmla="*/ 86468 h 96868"/>
                  <a:gd name="connsiteX175" fmla="*/ 1363427 w 1514817"/>
                  <a:gd name="connsiteY175" fmla="*/ 87554 h 96868"/>
                  <a:gd name="connsiteX176" fmla="*/ 1363427 w 1514817"/>
                  <a:gd name="connsiteY176" fmla="*/ 87554 h 96868"/>
                  <a:gd name="connsiteX177" fmla="*/ 1375657 w 1514817"/>
                  <a:gd name="connsiteY177" fmla="*/ 88296 h 96868"/>
                  <a:gd name="connsiteX178" fmla="*/ 1375657 w 1514817"/>
                  <a:gd name="connsiteY178" fmla="*/ 88296 h 96868"/>
                  <a:gd name="connsiteX179" fmla="*/ 1377487 w 1514817"/>
                  <a:gd name="connsiteY179" fmla="*/ 88411 h 96868"/>
                  <a:gd name="connsiteX180" fmla="*/ 1378572 w 1514817"/>
                  <a:gd name="connsiteY180" fmla="*/ 88468 h 96868"/>
                  <a:gd name="connsiteX181" fmla="*/ 1378572 w 1514817"/>
                  <a:gd name="connsiteY181" fmla="*/ 88468 h 96868"/>
                  <a:gd name="connsiteX182" fmla="*/ 1393660 w 1514817"/>
                  <a:gd name="connsiteY182" fmla="*/ 89440 h 96868"/>
                  <a:gd name="connsiteX183" fmla="*/ 1393660 w 1514817"/>
                  <a:gd name="connsiteY183" fmla="*/ 89440 h 96868"/>
                  <a:gd name="connsiteX184" fmla="*/ 1405890 w 1514817"/>
                  <a:gd name="connsiteY184" fmla="*/ 90183 h 96868"/>
                  <a:gd name="connsiteX185" fmla="*/ 1405890 w 1514817"/>
                  <a:gd name="connsiteY185" fmla="*/ 90183 h 96868"/>
                  <a:gd name="connsiteX186" fmla="*/ 1423892 w 1514817"/>
                  <a:gd name="connsiteY186" fmla="*/ 91268 h 96868"/>
                  <a:gd name="connsiteX187" fmla="*/ 1423892 w 1514817"/>
                  <a:gd name="connsiteY187" fmla="*/ 91268 h 96868"/>
                  <a:gd name="connsiteX188" fmla="*/ 1439037 w 1514817"/>
                  <a:gd name="connsiteY188" fmla="*/ 92240 h 96868"/>
                  <a:gd name="connsiteX189" fmla="*/ 1439037 w 1514817"/>
                  <a:gd name="connsiteY189" fmla="*/ 92240 h 96868"/>
                  <a:gd name="connsiteX190" fmla="*/ 1451210 w 1514817"/>
                  <a:gd name="connsiteY190" fmla="*/ 92983 h 96868"/>
                  <a:gd name="connsiteX191" fmla="*/ 1451210 w 1514817"/>
                  <a:gd name="connsiteY191" fmla="*/ 92983 h 96868"/>
                  <a:gd name="connsiteX192" fmla="*/ 1466355 w 1514817"/>
                  <a:gd name="connsiteY192" fmla="*/ 93897 h 96868"/>
                  <a:gd name="connsiteX193" fmla="*/ 1466355 w 1514817"/>
                  <a:gd name="connsiteY193" fmla="*/ 93897 h 96868"/>
                  <a:gd name="connsiteX194" fmla="*/ 1481442 w 1514817"/>
                  <a:gd name="connsiteY194" fmla="*/ 94812 h 96868"/>
                  <a:gd name="connsiteX195" fmla="*/ 1481442 w 1514817"/>
                  <a:gd name="connsiteY195" fmla="*/ 94812 h 96868"/>
                  <a:gd name="connsiteX196" fmla="*/ 1499502 w 1514817"/>
                  <a:gd name="connsiteY196" fmla="*/ 95955 h 96868"/>
                  <a:gd name="connsiteX197" fmla="*/ 1499502 w 1514817"/>
                  <a:gd name="connsiteY197" fmla="*/ 95955 h 96868"/>
                  <a:gd name="connsiteX198" fmla="*/ 1514589 w 1514817"/>
                  <a:gd name="connsiteY198" fmla="*/ 96869 h 96868"/>
                  <a:gd name="connsiteX199" fmla="*/ 1514818 w 1514817"/>
                  <a:gd name="connsiteY199" fmla="*/ 93154 h 96868"/>
                  <a:gd name="connsiteX200" fmla="*/ 1499731 w 1514817"/>
                  <a:gd name="connsiteY200" fmla="*/ 92240 h 96868"/>
                  <a:gd name="connsiteX201" fmla="*/ 1499731 w 1514817"/>
                  <a:gd name="connsiteY201" fmla="*/ 92240 h 96868"/>
                  <a:gd name="connsiteX202" fmla="*/ 1481671 w 1514817"/>
                  <a:gd name="connsiteY202" fmla="*/ 91097 h 96868"/>
                  <a:gd name="connsiteX203" fmla="*/ 1481671 w 1514817"/>
                  <a:gd name="connsiteY203" fmla="*/ 91097 h 96868"/>
                  <a:gd name="connsiteX204" fmla="*/ 1469498 w 1514817"/>
                  <a:gd name="connsiteY204" fmla="*/ 90354 h 96868"/>
                  <a:gd name="connsiteX205" fmla="*/ 1469498 w 1514817"/>
                  <a:gd name="connsiteY205" fmla="*/ 90354 h 96868"/>
                  <a:gd name="connsiteX206" fmla="*/ 1454353 w 1514817"/>
                  <a:gd name="connsiteY206" fmla="*/ 89440 h 96868"/>
                  <a:gd name="connsiteX207" fmla="*/ 1454353 w 1514817"/>
                  <a:gd name="connsiteY207" fmla="*/ 89440 h 96868"/>
                  <a:gd name="connsiteX208" fmla="*/ 1439265 w 1514817"/>
                  <a:gd name="connsiteY208" fmla="*/ 88525 h 96868"/>
                  <a:gd name="connsiteX209" fmla="*/ 1439265 w 1514817"/>
                  <a:gd name="connsiteY209" fmla="*/ 88525 h 96868"/>
                  <a:gd name="connsiteX210" fmla="*/ 1424121 w 1514817"/>
                  <a:gd name="connsiteY210" fmla="*/ 87554 h 96868"/>
                  <a:gd name="connsiteX211" fmla="*/ 1424121 w 1514817"/>
                  <a:gd name="connsiteY211" fmla="*/ 87554 h 96868"/>
                  <a:gd name="connsiteX212" fmla="*/ 1409034 w 1514817"/>
                  <a:gd name="connsiteY212" fmla="*/ 86639 h 96868"/>
                  <a:gd name="connsiteX213" fmla="*/ 1409034 w 1514817"/>
                  <a:gd name="connsiteY213" fmla="*/ 86639 h 96868"/>
                  <a:gd name="connsiteX214" fmla="*/ 1390974 w 1514817"/>
                  <a:gd name="connsiteY214" fmla="*/ 85553 h 96868"/>
                  <a:gd name="connsiteX215" fmla="*/ 1390974 w 1514817"/>
                  <a:gd name="connsiteY215" fmla="*/ 85553 h 96868"/>
                  <a:gd name="connsiteX216" fmla="*/ 1378801 w 1514817"/>
                  <a:gd name="connsiteY216" fmla="*/ 84810 h 96868"/>
                  <a:gd name="connsiteX217" fmla="*/ 1378801 w 1514817"/>
                  <a:gd name="connsiteY217" fmla="*/ 84810 h 96868"/>
                  <a:gd name="connsiteX218" fmla="*/ 1363656 w 1514817"/>
                  <a:gd name="connsiteY218" fmla="*/ 83839 h 96868"/>
                  <a:gd name="connsiteX219" fmla="*/ 1363656 w 1514817"/>
                  <a:gd name="connsiteY219" fmla="*/ 83839 h 96868"/>
                  <a:gd name="connsiteX220" fmla="*/ 1348568 w 1514817"/>
                  <a:gd name="connsiteY220" fmla="*/ 82924 h 96868"/>
                  <a:gd name="connsiteX221" fmla="*/ 1348568 w 1514817"/>
                  <a:gd name="connsiteY221" fmla="*/ 82924 h 96868"/>
                  <a:gd name="connsiteX222" fmla="*/ 1330509 w 1514817"/>
                  <a:gd name="connsiteY222" fmla="*/ 81839 h 96868"/>
                  <a:gd name="connsiteX223" fmla="*/ 1330509 w 1514817"/>
                  <a:gd name="connsiteY223" fmla="*/ 81839 h 96868"/>
                  <a:gd name="connsiteX224" fmla="*/ 1318337 w 1514817"/>
                  <a:gd name="connsiteY224" fmla="*/ 81096 h 96868"/>
                  <a:gd name="connsiteX225" fmla="*/ 1318337 w 1514817"/>
                  <a:gd name="connsiteY225" fmla="*/ 81096 h 96868"/>
                  <a:gd name="connsiteX226" fmla="*/ 1303192 w 1514817"/>
                  <a:gd name="connsiteY226" fmla="*/ 80124 h 96868"/>
                  <a:gd name="connsiteX227" fmla="*/ 1303192 w 1514817"/>
                  <a:gd name="connsiteY227" fmla="*/ 80124 h 96868"/>
                  <a:gd name="connsiteX228" fmla="*/ 1288104 w 1514817"/>
                  <a:gd name="connsiteY228" fmla="*/ 79210 h 96868"/>
                  <a:gd name="connsiteX229" fmla="*/ 1288104 w 1514817"/>
                  <a:gd name="connsiteY229" fmla="*/ 79210 h 96868"/>
                  <a:gd name="connsiteX230" fmla="*/ 1270044 w 1514817"/>
                  <a:gd name="connsiteY230" fmla="*/ 78124 h 96868"/>
                  <a:gd name="connsiteX231" fmla="*/ 1270044 w 1514817"/>
                  <a:gd name="connsiteY231" fmla="*/ 78124 h 96868"/>
                  <a:gd name="connsiteX232" fmla="*/ 1257871 w 1514817"/>
                  <a:gd name="connsiteY232" fmla="*/ 77381 h 96868"/>
                  <a:gd name="connsiteX233" fmla="*/ 1257871 w 1514817"/>
                  <a:gd name="connsiteY233" fmla="*/ 77381 h 96868"/>
                  <a:gd name="connsiteX234" fmla="*/ 1242727 w 1514817"/>
                  <a:gd name="connsiteY234" fmla="*/ 76410 h 96868"/>
                  <a:gd name="connsiteX235" fmla="*/ 1242727 w 1514817"/>
                  <a:gd name="connsiteY235" fmla="*/ 76410 h 96868"/>
                  <a:gd name="connsiteX236" fmla="*/ 1224668 w 1514817"/>
                  <a:gd name="connsiteY236" fmla="*/ 75324 h 96868"/>
                  <a:gd name="connsiteX237" fmla="*/ 1224668 w 1514817"/>
                  <a:gd name="connsiteY237" fmla="*/ 75324 h 96868"/>
                  <a:gd name="connsiteX238" fmla="*/ 1212495 w 1514817"/>
                  <a:gd name="connsiteY238" fmla="*/ 74581 h 96868"/>
                  <a:gd name="connsiteX239" fmla="*/ 1212495 w 1514817"/>
                  <a:gd name="connsiteY239" fmla="*/ 74581 h 96868"/>
                  <a:gd name="connsiteX240" fmla="*/ 1197350 w 1514817"/>
                  <a:gd name="connsiteY240" fmla="*/ 73609 h 96868"/>
                  <a:gd name="connsiteX241" fmla="*/ 1197350 w 1514817"/>
                  <a:gd name="connsiteY241" fmla="*/ 73609 h 96868"/>
                  <a:gd name="connsiteX242" fmla="*/ 1182262 w 1514817"/>
                  <a:gd name="connsiteY242" fmla="*/ 72695 h 96868"/>
                  <a:gd name="connsiteX243" fmla="*/ 1182262 w 1514817"/>
                  <a:gd name="connsiteY243" fmla="*/ 72695 h 96868"/>
                  <a:gd name="connsiteX244" fmla="*/ 1167117 w 1514817"/>
                  <a:gd name="connsiteY244" fmla="*/ 71780 h 96868"/>
                  <a:gd name="connsiteX245" fmla="*/ 1167117 w 1514817"/>
                  <a:gd name="connsiteY245" fmla="*/ 71780 h 96868"/>
                  <a:gd name="connsiteX246" fmla="*/ 1152030 w 1514817"/>
                  <a:gd name="connsiteY246" fmla="*/ 70866 h 96868"/>
                  <a:gd name="connsiteX247" fmla="*/ 1152030 w 1514817"/>
                  <a:gd name="connsiteY247" fmla="*/ 70866 h 96868"/>
                  <a:gd name="connsiteX248" fmla="*/ 1136885 w 1514817"/>
                  <a:gd name="connsiteY248" fmla="*/ 69894 h 96868"/>
                  <a:gd name="connsiteX249" fmla="*/ 1136885 w 1514817"/>
                  <a:gd name="connsiteY249" fmla="*/ 69894 h 96868"/>
                  <a:gd name="connsiteX250" fmla="*/ 1121798 w 1514817"/>
                  <a:gd name="connsiteY250" fmla="*/ 68980 h 96868"/>
                  <a:gd name="connsiteX251" fmla="*/ 1121798 w 1514817"/>
                  <a:gd name="connsiteY251" fmla="*/ 68980 h 96868"/>
                  <a:gd name="connsiteX252" fmla="*/ 1106653 w 1514817"/>
                  <a:gd name="connsiteY252" fmla="*/ 68066 h 96868"/>
                  <a:gd name="connsiteX253" fmla="*/ 1106653 w 1514817"/>
                  <a:gd name="connsiteY253" fmla="*/ 68066 h 96868"/>
                  <a:gd name="connsiteX254" fmla="*/ 1091565 w 1514817"/>
                  <a:gd name="connsiteY254" fmla="*/ 67151 h 96868"/>
                  <a:gd name="connsiteX255" fmla="*/ 1091565 w 1514817"/>
                  <a:gd name="connsiteY255" fmla="*/ 67151 h 96868"/>
                  <a:gd name="connsiteX256" fmla="*/ 1076420 w 1514817"/>
                  <a:gd name="connsiteY256" fmla="*/ 66179 h 96868"/>
                  <a:gd name="connsiteX257" fmla="*/ 1076420 w 1514817"/>
                  <a:gd name="connsiteY257" fmla="*/ 66179 h 96868"/>
                  <a:gd name="connsiteX258" fmla="*/ 1061332 w 1514817"/>
                  <a:gd name="connsiteY258" fmla="*/ 65265 h 96868"/>
                  <a:gd name="connsiteX259" fmla="*/ 1061332 w 1514817"/>
                  <a:gd name="connsiteY259" fmla="*/ 65265 h 96868"/>
                  <a:gd name="connsiteX260" fmla="*/ 1046188 w 1514817"/>
                  <a:gd name="connsiteY260" fmla="*/ 64351 h 96868"/>
                  <a:gd name="connsiteX261" fmla="*/ 1046188 w 1514817"/>
                  <a:gd name="connsiteY261" fmla="*/ 64351 h 96868"/>
                  <a:gd name="connsiteX262" fmla="*/ 1031101 w 1514817"/>
                  <a:gd name="connsiteY262" fmla="*/ 63436 h 96868"/>
                  <a:gd name="connsiteX263" fmla="*/ 1031101 w 1514817"/>
                  <a:gd name="connsiteY263" fmla="*/ 63436 h 96868"/>
                  <a:gd name="connsiteX264" fmla="*/ 1013041 w 1514817"/>
                  <a:gd name="connsiteY264" fmla="*/ 62293 h 96868"/>
                  <a:gd name="connsiteX265" fmla="*/ 1013041 w 1514817"/>
                  <a:gd name="connsiteY265" fmla="*/ 62293 h 96868"/>
                  <a:gd name="connsiteX266" fmla="*/ 1000868 w 1514817"/>
                  <a:gd name="connsiteY266" fmla="*/ 61550 h 96868"/>
                  <a:gd name="connsiteX267" fmla="*/ 1000868 w 1514817"/>
                  <a:gd name="connsiteY267" fmla="*/ 61550 h 96868"/>
                  <a:gd name="connsiteX268" fmla="*/ 985723 w 1514817"/>
                  <a:gd name="connsiteY268" fmla="*/ 60636 h 96868"/>
                  <a:gd name="connsiteX269" fmla="*/ 985723 w 1514817"/>
                  <a:gd name="connsiteY269" fmla="*/ 60636 h 96868"/>
                  <a:gd name="connsiteX270" fmla="*/ 970635 w 1514817"/>
                  <a:gd name="connsiteY270" fmla="*/ 59721 h 96868"/>
                  <a:gd name="connsiteX271" fmla="*/ 970635 w 1514817"/>
                  <a:gd name="connsiteY271" fmla="*/ 59665 h 96868"/>
                  <a:gd name="connsiteX272" fmla="*/ 955491 w 1514817"/>
                  <a:gd name="connsiteY272" fmla="*/ 58750 h 96868"/>
                  <a:gd name="connsiteX273" fmla="*/ 955491 w 1514817"/>
                  <a:gd name="connsiteY273" fmla="*/ 58750 h 96868"/>
                  <a:gd name="connsiteX274" fmla="*/ 940404 w 1514817"/>
                  <a:gd name="connsiteY274" fmla="*/ 57836 h 96868"/>
                  <a:gd name="connsiteX275" fmla="*/ 940404 w 1514817"/>
                  <a:gd name="connsiteY275" fmla="*/ 57836 h 96868"/>
                  <a:gd name="connsiteX276" fmla="*/ 925259 w 1514817"/>
                  <a:gd name="connsiteY276" fmla="*/ 56921 h 96868"/>
                  <a:gd name="connsiteX277" fmla="*/ 925259 w 1514817"/>
                  <a:gd name="connsiteY277" fmla="*/ 56921 h 96868"/>
                  <a:gd name="connsiteX278" fmla="*/ 910171 w 1514817"/>
                  <a:gd name="connsiteY278" fmla="*/ 55950 h 96868"/>
                  <a:gd name="connsiteX279" fmla="*/ 910171 w 1514817"/>
                  <a:gd name="connsiteY279" fmla="*/ 55950 h 96868"/>
                  <a:gd name="connsiteX280" fmla="*/ 895026 w 1514817"/>
                  <a:gd name="connsiteY280" fmla="*/ 55035 h 96868"/>
                  <a:gd name="connsiteX281" fmla="*/ 895026 w 1514817"/>
                  <a:gd name="connsiteY281" fmla="*/ 55035 h 96868"/>
                  <a:gd name="connsiteX282" fmla="*/ 879938 w 1514817"/>
                  <a:gd name="connsiteY282" fmla="*/ 54121 h 96868"/>
                  <a:gd name="connsiteX283" fmla="*/ 879938 w 1514817"/>
                  <a:gd name="connsiteY283" fmla="*/ 54121 h 96868"/>
                  <a:gd name="connsiteX284" fmla="*/ 864794 w 1514817"/>
                  <a:gd name="connsiteY284" fmla="*/ 53207 h 96868"/>
                  <a:gd name="connsiteX285" fmla="*/ 864794 w 1514817"/>
                  <a:gd name="connsiteY285" fmla="*/ 53207 h 96868"/>
                  <a:gd name="connsiteX286" fmla="*/ 849707 w 1514817"/>
                  <a:gd name="connsiteY286" fmla="*/ 52235 h 96868"/>
                  <a:gd name="connsiteX287" fmla="*/ 849707 w 1514817"/>
                  <a:gd name="connsiteY287" fmla="*/ 52235 h 96868"/>
                  <a:gd name="connsiteX288" fmla="*/ 834562 w 1514817"/>
                  <a:gd name="connsiteY288" fmla="*/ 51321 h 96868"/>
                  <a:gd name="connsiteX289" fmla="*/ 834562 w 1514817"/>
                  <a:gd name="connsiteY289" fmla="*/ 51321 h 96868"/>
                  <a:gd name="connsiteX290" fmla="*/ 819474 w 1514817"/>
                  <a:gd name="connsiteY290" fmla="*/ 50406 h 96868"/>
                  <a:gd name="connsiteX291" fmla="*/ 819474 w 1514817"/>
                  <a:gd name="connsiteY291" fmla="*/ 50406 h 96868"/>
                  <a:gd name="connsiteX292" fmla="*/ 804329 w 1514817"/>
                  <a:gd name="connsiteY292" fmla="*/ 49492 h 96868"/>
                  <a:gd name="connsiteX293" fmla="*/ 804329 w 1514817"/>
                  <a:gd name="connsiteY293" fmla="*/ 49492 h 96868"/>
                  <a:gd name="connsiteX294" fmla="*/ 789241 w 1514817"/>
                  <a:gd name="connsiteY294" fmla="*/ 48520 h 96868"/>
                  <a:gd name="connsiteX295" fmla="*/ 789241 w 1514817"/>
                  <a:gd name="connsiteY295" fmla="*/ 48520 h 96868"/>
                  <a:gd name="connsiteX296" fmla="*/ 774097 w 1514817"/>
                  <a:gd name="connsiteY296" fmla="*/ 47606 h 96868"/>
                  <a:gd name="connsiteX297" fmla="*/ 774097 w 1514817"/>
                  <a:gd name="connsiteY297" fmla="*/ 47606 h 96868"/>
                  <a:gd name="connsiteX298" fmla="*/ 759009 w 1514817"/>
                  <a:gd name="connsiteY298" fmla="*/ 46691 h 96868"/>
                  <a:gd name="connsiteX299" fmla="*/ 759009 w 1514817"/>
                  <a:gd name="connsiteY299" fmla="*/ 46691 h 96868"/>
                  <a:gd name="connsiteX300" fmla="*/ 743865 w 1514817"/>
                  <a:gd name="connsiteY300" fmla="*/ 45777 h 96868"/>
                  <a:gd name="connsiteX301" fmla="*/ 743865 w 1514817"/>
                  <a:gd name="connsiteY301" fmla="*/ 45777 h 96868"/>
                  <a:gd name="connsiteX302" fmla="*/ 728777 w 1514817"/>
                  <a:gd name="connsiteY302" fmla="*/ 44805 h 96868"/>
                  <a:gd name="connsiteX303" fmla="*/ 728777 w 1514817"/>
                  <a:gd name="connsiteY303" fmla="*/ 44805 h 96868"/>
                  <a:gd name="connsiteX304" fmla="*/ 713632 w 1514817"/>
                  <a:gd name="connsiteY304" fmla="*/ 43891 h 96868"/>
                  <a:gd name="connsiteX305" fmla="*/ 713632 w 1514817"/>
                  <a:gd name="connsiteY305" fmla="*/ 43891 h 96868"/>
                  <a:gd name="connsiteX306" fmla="*/ 698487 w 1514817"/>
                  <a:gd name="connsiteY306" fmla="*/ 42977 h 96868"/>
                  <a:gd name="connsiteX307" fmla="*/ 698487 w 1514817"/>
                  <a:gd name="connsiteY307" fmla="*/ 42977 h 96868"/>
                  <a:gd name="connsiteX308" fmla="*/ 683399 w 1514817"/>
                  <a:gd name="connsiteY308" fmla="*/ 42005 h 96868"/>
                  <a:gd name="connsiteX309" fmla="*/ 683399 w 1514817"/>
                  <a:gd name="connsiteY309" fmla="*/ 42005 h 96868"/>
                  <a:gd name="connsiteX310" fmla="*/ 668255 w 1514817"/>
                  <a:gd name="connsiteY310" fmla="*/ 41091 h 96868"/>
                  <a:gd name="connsiteX311" fmla="*/ 668255 w 1514817"/>
                  <a:gd name="connsiteY311" fmla="*/ 41091 h 96868"/>
                  <a:gd name="connsiteX312" fmla="*/ 653168 w 1514817"/>
                  <a:gd name="connsiteY312" fmla="*/ 40176 h 96868"/>
                  <a:gd name="connsiteX313" fmla="*/ 653168 w 1514817"/>
                  <a:gd name="connsiteY313" fmla="*/ 40176 h 96868"/>
                  <a:gd name="connsiteX314" fmla="*/ 638023 w 1514817"/>
                  <a:gd name="connsiteY314" fmla="*/ 39262 h 96868"/>
                  <a:gd name="connsiteX315" fmla="*/ 638023 w 1514817"/>
                  <a:gd name="connsiteY315" fmla="*/ 39262 h 96868"/>
                  <a:gd name="connsiteX316" fmla="*/ 622935 w 1514817"/>
                  <a:gd name="connsiteY316" fmla="*/ 38290 h 96868"/>
                  <a:gd name="connsiteX317" fmla="*/ 622935 w 1514817"/>
                  <a:gd name="connsiteY317" fmla="*/ 38290 h 96868"/>
                  <a:gd name="connsiteX318" fmla="*/ 607790 w 1514817"/>
                  <a:gd name="connsiteY318" fmla="*/ 37376 h 96868"/>
                  <a:gd name="connsiteX319" fmla="*/ 607790 w 1514817"/>
                  <a:gd name="connsiteY319" fmla="*/ 37376 h 96868"/>
                  <a:gd name="connsiteX320" fmla="*/ 589788 w 1514817"/>
                  <a:gd name="connsiteY320" fmla="*/ 36290 h 96868"/>
                  <a:gd name="connsiteX321" fmla="*/ 589788 w 1514817"/>
                  <a:gd name="connsiteY321" fmla="*/ 36290 h 96868"/>
                  <a:gd name="connsiteX322" fmla="*/ 577558 w 1514817"/>
                  <a:gd name="connsiteY322" fmla="*/ 35547 h 96868"/>
                  <a:gd name="connsiteX323" fmla="*/ 577558 w 1514817"/>
                  <a:gd name="connsiteY323" fmla="*/ 35547 h 96868"/>
                  <a:gd name="connsiteX324" fmla="*/ 562471 w 1514817"/>
                  <a:gd name="connsiteY324" fmla="*/ 34576 h 96868"/>
                  <a:gd name="connsiteX325" fmla="*/ 562471 w 1514817"/>
                  <a:gd name="connsiteY325" fmla="*/ 34576 h 96868"/>
                  <a:gd name="connsiteX326" fmla="*/ 544411 w 1514817"/>
                  <a:gd name="connsiteY326" fmla="*/ 33490 h 96868"/>
                  <a:gd name="connsiteX327" fmla="*/ 544411 w 1514817"/>
                  <a:gd name="connsiteY327" fmla="*/ 33490 h 96868"/>
                  <a:gd name="connsiteX328" fmla="*/ 532238 w 1514817"/>
                  <a:gd name="connsiteY328" fmla="*/ 32747 h 96868"/>
                  <a:gd name="connsiteX329" fmla="*/ 532238 w 1514817"/>
                  <a:gd name="connsiteY329" fmla="*/ 32747 h 96868"/>
                  <a:gd name="connsiteX330" fmla="*/ 517093 w 1514817"/>
                  <a:gd name="connsiteY330" fmla="*/ 31833 h 96868"/>
                  <a:gd name="connsiteX331" fmla="*/ 517093 w 1514817"/>
                  <a:gd name="connsiteY331" fmla="*/ 31833 h 96868"/>
                  <a:gd name="connsiteX332" fmla="*/ 502005 w 1514817"/>
                  <a:gd name="connsiteY332" fmla="*/ 30861 h 96868"/>
                  <a:gd name="connsiteX333" fmla="*/ 502005 w 1514817"/>
                  <a:gd name="connsiteY333" fmla="*/ 30861 h 96868"/>
                  <a:gd name="connsiteX334" fmla="*/ 486861 w 1514817"/>
                  <a:gd name="connsiteY334" fmla="*/ 29947 h 96868"/>
                  <a:gd name="connsiteX335" fmla="*/ 486861 w 1514817"/>
                  <a:gd name="connsiteY335" fmla="*/ 29947 h 96868"/>
                  <a:gd name="connsiteX336" fmla="*/ 471774 w 1514817"/>
                  <a:gd name="connsiteY336" fmla="*/ 29032 h 96868"/>
                  <a:gd name="connsiteX337" fmla="*/ 471774 w 1514817"/>
                  <a:gd name="connsiteY337" fmla="*/ 29032 h 96868"/>
                  <a:gd name="connsiteX338" fmla="*/ 456629 w 1514817"/>
                  <a:gd name="connsiteY338" fmla="*/ 28118 h 96868"/>
                  <a:gd name="connsiteX339" fmla="*/ 456629 w 1514817"/>
                  <a:gd name="connsiteY339" fmla="*/ 28118 h 96868"/>
                  <a:gd name="connsiteX340" fmla="*/ 441541 w 1514817"/>
                  <a:gd name="connsiteY340" fmla="*/ 27146 h 96868"/>
                  <a:gd name="connsiteX341" fmla="*/ 441541 w 1514817"/>
                  <a:gd name="connsiteY341" fmla="*/ 27146 h 96868"/>
                  <a:gd name="connsiteX342" fmla="*/ 426396 w 1514817"/>
                  <a:gd name="connsiteY342" fmla="*/ 26232 h 96868"/>
                  <a:gd name="connsiteX343" fmla="*/ 426396 w 1514817"/>
                  <a:gd name="connsiteY343" fmla="*/ 26232 h 96868"/>
                  <a:gd name="connsiteX344" fmla="*/ 411308 w 1514817"/>
                  <a:gd name="connsiteY344" fmla="*/ 25317 h 96868"/>
                  <a:gd name="connsiteX345" fmla="*/ 411308 w 1514817"/>
                  <a:gd name="connsiteY345" fmla="*/ 25317 h 96868"/>
                  <a:gd name="connsiteX346" fmla="*/ 396164 w 1514817"/>
                  <a:gd name="connsiteY346" fmla="*/ 24346 h 96868"/>
                  <a:gd name="connsiteX347" fmla="*/ 396164 w 1514817"/>
                  <a:gd name="connsiteY347" fmla="*/ 24346 h 96868"/>
                  <a:gd name="connsiteX348" fmla="*/ 381077 w 1514817"/>
                  <a:gd name="connsiteY348" fmla="*/ 23431 h 96868"/>
                  <a:gd name="connsiteX349" fmla="*/ 381077 w 1514817"/>
                  <a:gd name="connsiteY349" fmla="*/ 23431 h 96868"/>
                  <a:gd name="connsiteX350" fmla="*/ 365932 w 1514817"/>
                  <a:gd name="connsiteY350" fmla="*/ 22517 h 96868"/>
                  <a:gd name="connsiteX351" fmla="*/ 365932 w 1514817"/>
                  <a:gd name="connsiteY351" fmla="*/ 22517 h 96868"/>
                  <a:gd name="connsiteX352" fmla="*/ 350844 w 1514817"/>
                  <a:gd name="connsiteY352" fmla="*/ 21603 h 96868"/>
                  <a:gd name="connsiteX353" fmla="*/ 350844 w 1514817"/>
                  <a:gd name="connsiteY353" fmla="*/ 21603 h 96868"/>
                  <a:gd name="connsiteX354" fmla="*/ 335699 w 1514817"/>
                  <a:gd name="connsiteY354" fmla="*/ 20631 h 96868"/>
                  <a:gd name="connsiteX355" fmla="*/ 335699 w 1514817"/>
                  <a:gd name="connsiteY355" fmla="*/ 20631 h 96868"/>
                  <a:gd name="connsiteX356" fmla="*/ 320611 w 1514817"/>
                  <a:gd name="connsiteY356" fmla="*/ 19716 h 96868"/>
                  <a:gd name="connsiteX357" fmla="*/ 320611 w 1514817"/>
                  <a:gd name="connsiteY357" fmla="*/ 19716 h 96868"/>
                  <a:gd name="connsiteX358" fmla="*/ 305467 w 1514817"/>
                  <a:gd name="connsiteY358" fmla="*/ 18802 h 96868"/>
                  <a:gd name="connsiteX359" fmla="*/ 305467 w 1514817"/>
                  <a:gd name="connsiteY359" fmla="*/ 18802 h 96868"/>
                  <a:gd name="connsiteX360" fmla="*/ 290379 w 1514817"/>
                  <a:gd name="connsiteY360" fmla="*/ 17888 h 96868"/>
                  <a:gd name="connsiteX361" fmla="*/ 290379 w 1514817"/>
                  <a:gd name="connsiteY361" fmla="*/ 17888 h 96868"/>
                  <a:gd name="connsiteX362" fmla="*/ 275234 w 1514817"/>
                  <a:gd name="connsiteY362" fmla="*/ 16916 h 96868"/>
                  <a:gd name="connsiteX363" fmla="*/ 275234 w 1514817"/>
                  <a:gd name="connsiteY363" fmla="*/ 16916 h 96868"/>
                  <a:gd name="connsiteX364" fmla="*/ 260147 w 1514817"/>
                  <a:gd name="connsiteY364" fmla="*/ 16002 h 96868"/>
                  <a:gd name="connsiteX365" fmla="*/ 260147 w 1514817"/>
                  <a:gd name="connsiteY365" fmla="*/ 16002 h 96868"/>
                  <a:gd name="connsiteX366" fmla="*/ 245002 w 1514817"/>
                  <a:gd name="connsiteY366" fmla="*/ 15087 h 96868"/>
                  <a:gd name="connsiteX367" fmla="*/ 245002 w 1514817"/>
                  <a:gd name="connsiteY367" fmla="*/ 15087 h 96868"/>
                  <a:gd name="connsiteX368" fmla="*/ 229914 w 1514817"/>
                  <a:gd name="connsiteY368" fmla="*/ 14173 h 96868"/>
                  <a:gd name="connsiteX369" fmla="*/ 229914 w 1514817"/>
                  <a:gd name="connsiteY369" fmla="*/ 14173 h 96868"/>
                  <a:gd name="connsiteX370" fmla="*/ 214770 w 1514817"/>
                  <a:gd name="connsiteY370" fmla="*/ 13202 h 96868"/>
                  <a:gd name="connsiteX371" fmla="*/ 214770 w 1514817"/>
                  <a:gd name="connsiteY371" fmla="*/ 13202 h 96868"/>
                  <a:gd name="connsiteX372" fmla="*/ 199682 w 1514817"/>
                  <a:gd name="connsiteY372" fmla="*/ 12287 h 96868"/>
                  <a:gd name="connsiteX373" fmla="*/ 199682 w 1514817"/>
                  <a:gd name="connsiteY373" fmla="*/ 12287 h 96868"/>
                  <a:gd name="connsiteX374" fmla="*/ 184537 w 1514817"/>
                  <a:gd name="connsiteY374" fmla="*/ 11373 h 96868"/>
                  <a:gd name="connsiteX375" fmla="*/ 184537 w 1514817"/>
                  <a:gd name="connsiteY375" fmla="*/ 11373 h 96868"/>
                  <a:gd name="connsiteX376" fmla="*/ 166478 w 1514817"/>
                  <a:gd name="connsiteY376" fmla="*/ 10230 h 96868"/>
                  <a:gd name="connsiteX377" fmla="*/ 166478 w 1514817"/>
                  <a:gd name="connsiteY377" fmla="*/ 10230 h 96868"/>
                  <a:gd name="connsiteX378" fmla="*/ 154305 w 1514817"/>
                  <a:gd name="connsiteY378" fmla="*/ 9487 h 96868"/>
                  <a:gd name="connsiteX379" fmla="*/ 154305 w 1514817"/>
                  <a:gd name="connsiteY379" fmla="*/ 9487 h 96868"/>
                  <a:gd name="connsiteX380" fmla="*/ 139160 w 1514817"/>
                  <a:gd name="connsiteY380" fmla="*/ 8573 h 96868"/>
                  <a:gd name="connsiteX381" fmla="*/ 139160 w 1514817"/>
                  <a:gd name="connsiteY381" fmla="*/ 8573 h 96868"/>
                  <a:gd name="connsiteX382" fmla="*/ 121158 w 1514817"/>
                  <a:gd name="connsiteY382" fmla="*/ 7487 h 96868"/>
                  <a:gd name="connsiteX383" fmla="*/ 121158 w 1514817"/>
                  <a:gd name="connsiteY383" fmla="*/ 7487 h 96868"/>
                  <a:gd name="connsiteX384" fmla="*/ 108928 w 1514817"/>
                  <a:gd name="connsiteY384" fmla="*/ 6686 h 96868"/>
                  <a:gd name="connsiteX385" fmla="*/ 108928 w 1514817"/>
                  <a:gd name="connsiteY385" fmla="*/ 6686 h 96868"/>
                  <a:gd name="connsiteX386" fmla="*/ 93840 w 1514817"/>
                  <a:gd name="connsiteY386" fmla="*/ 5772 h 96868"/>
                  <a:gd name="connsiteX387" fmla="*/ 93840 w 1514817"/>
                  <a:gd name="connsiteY387" fmla="*/ 5772 h 96868"/>
                  <a:gd name="connsiteX388" fmla="*/ 78696 w 1514817"/>
                  <a:gd name="connsiteY388" fmla="*/ 4858 h 96868"/>
                  <a:gd name="connsiteX389" fmla="*/ 78696 w 1514817"/>
                  <a:gd name="connsiteY389" fmla="*/ 4858 h 96868"/>
                  <a:gd name="connsiteX390" fmla="*/ 63608 w 1514817"/>
                  <a:gd name="connsiteY390" fmla="*/ 3943 h 96868"/>
                  <a:gd name="connsiteX391" fmla="*/ 63608 w 1514817"/>
                  <a:gd name="connsiteY391" fmla="*/ 3943 h 96868"/>
                  <a:gd name="connsiteX392" fmla="*/ 48463 w 1514817"/>
                  <a:gd name="connsiteY392" fmla="*/ 2972 h 96868"/>
                  <a:gd name="connsiteX393" fmla="*/ 48463 w 1514817"/>
                  <a:gd name="connsiteY393" fmla="*/ 2972 h 96868"/>
                  <a:gd name="connsiteX394" fmla="*/ 33375 w 1514817"/>
                  <a:gd name="connsiteY394" fmla="*/ 2057 h 96868"/>
                  <a:gd name="connsiteX395" fmla="*/ 33375 w 1514817"/>
                  <a:gd name="connsiteY395" fmla="*/ 2057 h 96868"/>
                  <a:gd name="connsiteX396" fmla="*/ 18231 w 1514817"/>
                  <a:gd name="connsiteY396" fmla="*/ 1143 h 96868"/>
                  <a:gd name="connsiteX397" fmla="*/ 18231 w 1514817"/>
                  <a:gd name="connsiteY397" fmla="*/ 1143 h 96868"/>
                  <a:gd name="connsiteX398" fmla="*/ 228 w 1514817"/>
                  <a:gd name="connsiteY398" fmla="*/ 0 h 96868"/>
                  <a:gd name="connsiteX399" fmla="*/ 0 w 1514817"/>
                  <a:gd name="connsiteY399" fmla="*/ 3715 h 96868"/>
                  <a:gd name="connsiteX400" fmla="*/ 15088 w 1514817"/>
                  <a:gd name="connsiteY400" fmla="*/ 4686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</a:cxnLst>
                <a:rect l="l" t="t" r="r" b="b"/>
                <a:pathLst>
                  <a:path w="1514817" h="96868">
                    <a:moveTo>
                      <a:pt x="15088" y="4686"/>
                    </a:moveTo>
                    <a:lnTo>
                      <a:pt x="30232" y="5601"/>
                    </a:lnTo>
                    <a:lnTo>
                      <a:pt x="30232" y="5601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3379" y="7601"/>
                    </a:lnTo>
                    <a:lnTo>
                      <a:pt x="63379" y="7601"/>
                    </a:lnTo>
                    <a:lnTo>
                      <a:pt x="75552" y="8401"/>
                    </a:lnTo>
                    <a:lnTo>
                      <a:pt x="75552" y="8401"/>
                    </a:lnTo>
                    <a:lnTo>
                      <a:pt x="90697" y="9315"/>
                    </a:lnTo>
                    <a:lnTo>
                      <a:pt x="90697" y="9315"/>
                    </a:lnTo>
                    <a:lnTo>
                      <a:pt x="108699" y="10401"/>
                    </a:lnTo>
                    <a:lnTo>
                      <a:pt x="108699" y="10401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116"/>
                    </a:lnTo>
                    <a:lnTo>
                      <a:pt x="136017" y="12116"/>
                    </a:lnTo>
                    <a:lnTo>
                      <a:pt x="154077" y="13202"/>
                    </a:lnTo>
                    <a:lnTo>
                      <a:pt x="154077" y="13202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0"/>
                    </a:lnTo>
                    <a:lnTo>
                      <a:pt x="196482" y="15830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3" y="19545"/>
                    </a:lnTo>
                    <a:lnTo>
                      <a:pt x="257003" y="19545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87236" y="21374"/>
                    </a:lnTo>
                    <a:lnTo>
                      <a:pt x="287236" y="21374"/>
                    </a:lnTo>
                    <a:lnTo>
                      <a:pt x="302324" y="22345"/>
                    </a:lnTo>
                    <a:lnTo>
                      <a:pt x="302324" y="22345"/>
                    </a:lnTo>
                    <a:lnTo>
                      <a:pt x="318497" y="23317"/>
                    </a:lnTo>
                    <a:lnTo>
                      <a:pt x="335470" y="24346"/>
                    </a:lnTo>
                    <a:lnTo>
                      <a:pt x="335470" y="24346"/>
                    </a:lnTo>
                    <a:lnTo>
                      <a:pt x="347700" y="25089"/>
                    </a:lnTo>
                    <a:lnTo>
                      <a:pt x="347700" y="25089"/>
                    </a:lnTo>
                    <a:lnTo>
                      <a:pt x="362788" y="26060"/>
                    </a:lnTo>
                    <a:lnTo>
                      <a:pt x="362788" y="26060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5935" y="28060"/>
                    </a:lnTo>
                    <a:lnTo>
                      <a:pt x="395935" y="28060"/>
                    </a:lnTo>
                    <a:lnTo>
                      <a:pt x="408166" y="28803"/>
                    </a:lnTo>
                    <a:lnTo>
                      <a:pt x="408166" y="28803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41312" y="30861"/>
                    </a:lnTo>
                    <a:lnTo>
                      <a:pt x="441312" y="30861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90"/>
                    </a:lnTo>
                    <a:lnTo>
                      <a:pt x="483718" y="33490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32009" y="36462"/>
                    </a:lnTo>
                    <a:lnTo>
                      <a:pt x="532009" y="36462"/>
                    </a:lnTo>
                    <a:lnTo>
                      <a:pt x="544182" y="37204"/>
                    </a:lnTo>
                    <a:lnTo>
                      <a:pt x="544182" y="37204"/>
                    </a:lnTo>
                    <a:lnTo>
                      <a:pt x="562242" y="38290"/>
                    </a:lnTo>
                    <a:lnTo>
                      <a:pt x="562242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60" y="40005"/>
                    </a:lnTo>
                    <a:lnTo>
                      <a:pt x="589560" y="40005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22706" y="42005"/>
                    </a:lnTo>
                    <a:lnTo>
                      <a:pt x="622706" y="42005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720"/>
                    </a:lnTo>
                    <a:lnTo>
                      <a:pt x="650024" y="43720"/>
                    </a:lnTo>
                    <a:lnTo>
                      <a:pt x="665112" y="44634"/>
                    </a:lnTo>
                    <a:lnTo>
                      <a:pt x="665112" y="44634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4"/>
                    </a:lnTo>
                    <a:lnTo>
                      <a:pt x="710489" y="47434"/>
                    </a:lnTo>
                    <a:lnTo>
                      <a:pt x="725576" y="48349"/>
                    </a:lnTo>
                    <a:lnTo>
                      <a:pt x="725576" y="48349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149"/>
                    </a:lnTo>
                    <a:lnTo>
                      <a:pt x="770954" y="51149"/>
                    </a:lnTo>
                    <a:lnTo>
                      <a:pt x="789013" y="52235"/>
                    </a:lnTo>
                    <a:lnTo>
                      <a:pt x="789013" y="52235"/>
                    </a:lnTo>
                    <a:lnTo>
                      <a:pt x="804100" y="53149"/>
                    </a:lnTo>
                    <a:lnTo>
                      <a:pt x="804100" y="53149"/>
                    </a:lnTo>
                    <a:lnTo>
                      <a:pt x="816330" y="53950"/>
                    </a:lnTo>
                    <a:lnTo>
                      <a:pt x="816330" y="53950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64"/>
                    </a:lnTo>
                    <a:lnTo>
                      <a:pt x="876796" y="57664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636"/>
                    </a:lnTo>
                    <a:lnTo>
                      <a:pt x="925030" y="60636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3433" y="62350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65"/>
                    </a:lnTo>
                    <a:lnTo>
                      <a:pt x="1000639" y="65265"/>
                    </a:lnTo>
                    <a:lnTo>
                      <a:pt x="1012812" y="66008"/>
                    </a:lnTo>
                    <a:lnTo>
                      <a:pt x="1012812" y="66008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808"/>
                    </a:lnTo>
                    <a:lnTo>
                      <a:pt x="1058190" y="68808"/>
                    </a:lnTo>
                    <a:lnTo>
                      <a:pt x="1076191" y="69894"/>
                    </a:lnTo>
                    <a:lnTo>
                      <a:pt x="1076191" y="69894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609"/>
                    </a:lnTo>
                    <a:lnTo>
                      <a:pt x="1103509" y="71609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6656" y="73609"/>
                    </a:lnTo>
                    <a:lnTo>
                      <a:pt x="1136656" y="73609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324"/>
                    </a:lnTo>
                    <a:lnTo>
                      <a:pt x="1163974" y="75324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6" y="77153"/>
                    </a:lnTo>
                    <a:lnTo>
                      <a:pt x="1194206" y="77153"/>
                    </a:lnTo>
                    <a:lnTo>
                      <a:pt x="1212266" y="78295"/>
                    </a:lnTo>
                    <a:lnTo>
                      <a:pt x="1212266" y="78295"/>
                    </a:lnTo>
                    <a:lnTo>
                      <a:pt x="1224439" y="79038"/>
                    </a:lnTo>
                    <a:lnTo>
                      <a:pt x="1224439" y="79038"/>
                    </a:lnTo>
                    <a:lnTo>
                      <a:pt x="1239584" y="79953"/>
                    </a:lnTo>
                    <a:lnTo>
                      <a:pt x="1239584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0" y="82010"/>
                    </a:lnTo>
                    <a:lnTo>
                      <a:pt x="1272730" y="82010"/>
                    </a:lnTo>
                    <a:lnTo>
                      <a:pt x="1284903" y="82753"/>
                    </a:lnTo>
                    <a:lnTo>
                      <a:pt x="1284903" y="82753"/>
                    </a:lnTo>
                    <a:lnTo>
                      <a:pt x="1300048" y="83667"/>
                    </a:lnTo>
                    <a:lnTo>
                      <a:pt x="1300048" y="83667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3195" y="85725"/>
                    </a:lnTo>
                    <a:lnTo>
                      <a:pt x="1333195" y="85725"/>
                    </a:lnTo>
                    <a:lnTo>
                      <a:pt x="1345426" y="86468"/>
                    </a:lnTo>
                    <a:lnTo>
                      <a:pt x="1345426" y="86468"/>
                    </a:lnTo>
                    <a:lnTo>
                      <a:pt x="1363427" y="87554"/>
                    </a:lnTo>
                    <a:lnTo>
                      <a:pt x="1363427" y="87554"/>
                    </a:lnTo>
                    <a:lnTo>
                      <a:pt x="1375657" y="88296"/>
                    </a:lnTo>
                    <a:lnTo>
                      <a:pt x="1375657" y="88296"/>
                    </a:lnTo>
                    <a:lnTo>
                      <a:pt x="1377487" y="88411"/>
                    </a:lnTo>
                    <a:lnTo>
                      <a:pt x="1378572" y="88468"/>
                    </a:lnTo>
                    <a:lnTo>
                      <a:pt x="1378572" y="88468"/>
                    </a:lnTo>
                    <a:lnTo>
                      <a:pt x="1393660" y="89440"/>
                    </a:lnTo>
                    <a:lnTo>
                      <a:pt x="1393660" y="89440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3892" y="91268"/>
                    </a:lnTo>
                    <a:lnTo>
                      <a:pt x="1423892" y="91268"/>
                    </a:lnTo>
                    <a:lnTo>
                      <a:pt x="1439037" y="92240"/>
                    </a:lnTo>
                    <a:lnTo>
                      <a:pt x="1439037" y="92240"/>
                    </a:lnTo>
                    <a:lnTo>
                      <a:pt x="1451210" y="92983"/>
                    </a:lnTo>
                    <a:lnTo>
                      <a:pt x="1451210" y="92983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955"/>
                    </a:lnTo>
                    <a:lnTo>
                      <a:pt x="1499502" y="95955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9731" y="92240"/>
                    </a:lnTo>
                    <a:lnTo>
                      <a:pt x="1499731" y="92240"/>
                    </a:lnTo>
                    <a:lnTo>
                      <a:pt x="1481671" y="91097"/>
                    </a:lnTo>
                    <a:lnTo>
                      <a:pt x="1481671" y="91097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9265" y="88525"/>
                    </a:lnTo>
                    <a:lnTo>
                      <a:pt x="1439265" y="88525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639"/>
                    </a:lnTo>
                    <a:lnTo>
                      <a:pt x="1409034" y="86639"/>
                    </a:lnTo>
                    <a:lnTo>
                      <a:pt x="1390974" y="85553"/>
                    </a:lnTo>
                    <a:lnTo>
                      <a:pt x="1390974" y="85553"/>
                    </a:lnTo>
                    <a:lnTo>
                      <a:pt x="1378801" y="84810"/>
                    </a:lnTo>
                    <a:lnTo>
                      <a:pt x="1378801" y="84810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8" y="82924"/>
                    </a:lnTo>
                    <a:lnTo>
                      <a:pt x="1348568" y="82924"/>
                    </a:lnTo>
                    <a:lnTo>
                      <a:pt x="1330509" y="81839"/>
                    </a:lnTo>
                    <a:lnTo>
                      <a:pt x="1330509" y="81839"/>
                    </a:lnTo>
                    <a:lnTo>
                      <a:pt x="1318337" y="81096"/>
                    </a:lnTo>
                    <a:lnTo>
                      <a:pt x="1318337" y="81096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104" y="79210"/>
                    </a:lnTo>
                    <a:lnTo>
                      <a:pt x="1288104" y="79210"/>
                    </a:lnTo>
                    <a:lnTo>
                      <a:pt x="1270044" y="78124"/>
                    </a:lnTo>
                    <a:lnTo>
                      <a:pt x="1270044" y="78124"/>
                    </a:lnTo>
                    <a:lnTo>
                      <a:pt x="1257871" y="77381"/>
                    </a:lnTo>
                    <a:lnTo>
                      <a:pt x="1257871" y="77381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4668" y="75324"/>
                    </a:lnTo>
                    <a:lnTo>
                      <a:pt x="1224668" y="75324"/>
                    </a:lnTo>
                    <a:lnTo>
                      <a:pt x="1212495" y="74581"/>
                    </a:lnTo>
                    <a:lnTo>
                      <a:pt x="1212495" y="74581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80"/>
                    </a:lnTo>
                    <a:lnTo>
                      <a:pt x="1167117" y="71780"/>
                    </a:lnTo>
                    <a:lnTo>
                      <a:pt x="1152030" y="70866"/>
                    </a:lnTo>
                    <a:lnTo>
                      <a:pt x="1152030" y="70866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8" y="68980"/>
                    </a:lnTo>
                    <a:lnTo>
                      <a:pt x="1121798" y="68980"/>
                    </a:lnTo>
                    <a:lnTo>
                      <a:pt x="1106653" y="68066"/>
                    </a:lnTo>
                    <a:lnTo>
                      <a:pt x="1106653" y="68066"/>
                    </a:lnTo>
                    <a:lnTo>
                      <a:pt x="1091565" y="67151"/>
                    </a:lnTo>
                    <a:lnTo>
                      <a:pt x="1091565" y="67151"/>
                    </a:lnTo>
                    <a:lnTo>
                      <a:pt x="1076420" y="66179"/>
                    </a:lnTo>
                    <a:lnTo>
                      <a:pt x="1076420" y="66179"/>
                    </a:lnTo>
                    <a:lnTo>
                      <a:pt x="1061332" y="65265"/>
                    </a:lnTo>
                    <a:lnTo>
                      <a:pt x="1061332" y="65265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31101" y="63436"/>
                    </a:lnTo>
                    <a:lnTo>
                      <a:pt x="1031101" y="63436"/>
                    </a:lnTo>
                    <a:lnTo>
                      <a:pt x="1013041" y="62293"/>
                    </a:lnTo>
                    <a:lnTo>
                      <a:pt x="1013041" y="62293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70635" y="59721"/>
                    </a:lnTo>
                    <a:lnTo>
                      <a:pt x="970635" y="59665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4" y="57836"/>
                    </a:lnTo>
                    <a:lnTo>
                      <a:pt x="940404" y="57836"/>
                    </a:lnTo>
                    <a:lnTo>
                      <a:pt x="925259" y="56921"/>
                    </a:lnTo>
                    <a:lnTo>
                      <a:pt x="925259" y="56921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8" y="54121"/>
                    </a:lnTo>
                    <a:lnTo>
                      <a:pt x="879938" y="54121"/>
                    </a:lnTo>
                    <a:lnTo>
                      <a:pt x="864794" y="53207"/>
                    </a:lnTo>
                    <a:lnTo>
                      <a:pt x="864794" y="53207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4562" y="51321"/>
                    </a:lnTo>
                    <a:lnTo>
                      <a:pt x="834562" y="51321"/>
                    </a:lnTo>
                    <a:lnTo>
                      <a:pt x="819474" y="50406"/>
                    </a:lnTo>
                    <a:lnTo>
                      <a:pt x="819474" y="50406"/>
                    </a:lnTo>
                    <a:lnTo>
                      <a:pt x="804329" y="49492"/>
                    </a:lnTo>
                    <a:lnTo>
                      <a:pt x="804329" y="49492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9009" y="46691"/>
                    </a:lnTo>
                    <a:lnTo>
                      <a:pt x="759009" y="46691"/>
                    </a:lnTo>
                    <a:lnTo>
                      <a:pt x="743865" y="45777"/>
                    </a:lnTo>
                    <a:lnTo>
                      <a:pt x="743865" y="45777"/>
                    </a:lnTo>
                    <a:lnTo>
                      <a:pt x="728777" y="44805"/>
                    </a:lnTo>
                    <a:lnTo>
                      <a:pt x="728777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8487" y="42977"/>
                    </a:lnTo>
                    <a:lnTo>
                      <a:pt x="698487" y="42977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8" y="40176"/>
                    </a:lnTo>
                    <a:lnTo>
                      <a:pt x="653168" y="40176"/>
                    </a:lnTo>
                    <a:lnTo>
                      <a:pt x="638023" y="39262"/>
                    </a:lnTo>
                    <a:lnTo>
                      <a:pt x="638023" y="39262"/>
                    </a:lnTo>
                    <a:lnTo>
                      <a:pt x="622935" y="38290"/>
                    </a:lnTo>
                    <a:lnTo>
                      <a:pt x="622935" y="38290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89788" y="36290"/>
                    </a:lnTo>
                    <a:lnTo>
                      <a:pt x="589788" y="36290"/>
                    </a:lnTo>
                    <a:lnTo>
                      <a:pt x="577558" y="35547"/>
                    </a:lnTo>
                    <a:lnTo>
                      <a:pt x="577558" y="35547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833"/>
                    </a:lnTo>
                    <a:lnTo>
                      <a:pt x="517093" y="31833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4" y="29032"/>
                    </a:lnTo>
                    <a:lnTo>
                      <a:pt x="471774" y="29032"/>
                    </a:lnTo>
                    <a:lnTo>
                      <a:pt x="456629" y="28118"/>
                    </a:lnTo>
                    <a:lnTo>
                      <a:pt x="456629" y="28118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8" y="25317"/>
                    </a:lnTo>
                    <a:lnTo>
                      <a:pt x="411308" y="25317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7" y="23431"/>
                    </a:lnTo>
                    <a:lnTo>
                      <a:pt x="381077" y="23431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3"/>
                    </a:lnTo>
                    <a:lnTo>
                      <a:pt x="350844" y="21603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802"/>
                    </a:lnTo>
                    <a:lnTo>
                      <a:pt x="305467" y="18802"/>
                    </a:lnTo>
                    <a:lnTo>
                      <a:pt x="290379" y="17888"/>
                    </a:lnTo>
                    <a:lnTo>
                      <a:pt x="290379" y="17888"/>
                    </a:lnTo>
                    <a:lnTo>
                      <a:pt x="275234" y="16916"/>
                    </a:lnTo>
                    <a:lnTo>
                      <a:pt x="275234" y="16916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87"/>
                    </a:lnTo>
                    <a:lnTo>
                      <a:pt x="245002" y="15087"/>
                    </a:lnTo>
                    <a:lnTo>
                      <a:pt x="229914" y="14173"/>
                    </a:lnTo>
                    <a:lnTo>
                      <a:pt x="229914" y="14173"/>
                    </a:lnTo>
                    <a:lnTo>
                      <a:pt x="214770" y="13202"/>
                    </a:lnTo>
                    <a:lnTo>
                      <a:pt x="214770" y="13202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6478" y="10230"/>
                    </a:lnTo>
                    <a:lnTo>
                      <a:pt x="166478" y="10230"/>
                    </a:lnTo>
                    <a:lnTo>
                      <a:pt x="154305" y="9487"/>
                    </a:lnTo>
                    <a:lnTo>
                      <a:pt x="154305" y="9487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1158" y="7487"/>
                    </a:lnTo>
                    <a:lnTo>
                      <a:pt x="121158" y="7487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0" y="5772"/>
                    </a:lnTo>
                    <a:lnTo>
                      <a:pt x="93840" y="5772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3608" y="3943"/>
                    </a:lnTo>
                    <a:lnTo>
                      <a:pt x="63608" y="3943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5" y="2057"/>
                    </a:lnTo>
                    <a:lnTo>
                      <a:pt x="33375" y="2057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8" y="4686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4" name="شكل حر: شكل 223">
                <a:extLst>
                  <a:ext uri="{FF2B5EF4-FFF2-40B4-BE49-F238E27FC236}">
                    <a16:creationId xmlns:a16="http://schemas.microsoft.com/office/drawing/2014/main" id="{AAE4A8BD-1C9B-4007-AA50-F385F89BAAB7}"/>
                  </a:ext>
                </a:extLst>
              </p:cNvPr>
              <p:cNvSpPr/>
              <p:nvPr/>
            </p:nvSpPr>
            <p:spPr>
              <a:xfrm>
                <a:off x="6676244" y="5375928"/>
                <a:ext cx="1514817" cy="96869"/>
              </a:xfrm>
              <a:custGeom>
                <a:avLst/>
                <a:gdLst>
                  <a:gd name="connsiteX0" fmla="*/ 15087 w 1514817"/>
                  <a:gd name="connsiteY0" fmla="*/ 4629 h 96869"/>
                  <a:gd name="connsiteX1" fmla="*/ 30232 w 1514817"/>
                  <a:gd name="connsiteY1" fmla="*/ 5601 h 96869"/>
                  <a:gd name="connsiteX2" fmla="*/ 30232 w 1514817"/>
                  <a:gd name="connsiteY2" fmla="*/ 5601 h 96869"/>
                  <a:gd name="connsiteX3" fmla="*/ 45320 w 1514817"/>
                  <a:gd name="connsiteY3" fmla="*/ 6515 h 96869"/>
                  <a:gd name="connsiteX4" fmla="*/ 45320 w 1514817"/>
                  <a:gd name="connsiteY4" fmla="*/ 6515 h 96869"/>
                  <a:gd name="connsiteX5" fmla="*/ 60464 w 1514817"/>
                  <a:gd name="connsiteY5" fmla="*/ 7429 h 96869"/>
                  <a:gd name="connsiteX6" fmla="*/ 60464 w 1514817"/>
                  <a:gd name="connsiteY6" fmla="*/ 7429 h 96869"/>
                  <a:gd name="connsiteX7" fmla="*/ 75552 w 1514817"/>
                  <a:gd name="connsiteY7" fmla="*/ 8344 h 96869"/>
                  <a:gd name="connsiteX8" fmla="*/ 75552 w 1514817"/>
                  <a:gd name="connsiteY8" fmla="*/ 8344 h 96869"/>
                  <a:gd name="connsiteX9" fmla="*/ 90697 w 1514817"/>
                  <a:gd name="connsiteY9" fmla="*/ 9315 h 96869"/>
                  <a:gd name="connsiteX10" fmla="*/ 90697 w 1514817"/>
                  <a:gd name="connsiteY10" fmla="*/ 9315 h 96869"/>
                  <a:gd name="connsiteX11" fmla="*/ 105784 w 1514817"/>
                  <a:gd name="connsiteY11" fmla="*/ 10230 h 96869"/>
                  <a:gd name="connsiteX12" fmla="*/ 105784 w 1514817"/>
                  <a:gd name="connsiteY12" fmla="*/ 10230 h 96869"/>
                  <a:gd name="connsiteX13" fmla="*/ 120929 w 1514817"/>
                  <a:gd name="connsiteY13" fmla="*/ 11144 h 96869"/>
                  <a:gd name="connsiteX14" fmla="*/ 120929 w 1514817"/>
                  <a:gd name="connsiteY14" fmla="*/ 11144 h 96869"/>
                  <a:gd name="connsiteX15" fmla="*/ 136017 w 1514817"/>
                  <a:gd name="connsiteY15" fmla="*/ 12059 h 96869"/>
                  <a:gd name="connsiteX16" fmla="*/ 136017 w 1514817"/>
                  <a:gd name="connsiteY16" fmla="*/ 12059 h 96869"/>
                  <a:gd name="connsiteX17" fmla="*/ 151161 w 1514817"/>
                  <a:gd name="connsiteY17" fmla="*/ 13030 h 96869"/>
                  <a:gd name="connsiteX18" fmla="*/ 151161 w 1514817"/>
                  <a:gd name="connsiteY18" fmla="*/ 13030 h 96869"/>
                  <a:gd name="connsiteX19" fmla="*/ 166249 w 1514817"/>
                  <a:gd name="connsiteY19" fmla="*/ 13945 h 96869"/>
                  <a:gd name="connsiteX20" fmla="*/ 166249 w 1514817"/>
                  <a:gd name="connsiteY20" fmla="*/ 13945 h 96869"/>
                  <a:gd name="connsiteX21" fmla="*/ 181394 w 1514817"/>
                  <a:gd name="connsiteY21" fmla="*/ 14859 h 96869"/>
                  <a:gd name="connsiteX22" fmla="*/ 181394 w 1514817"/>
                  <a:gd name="connsiteY22" fmla="*/ 14859 h 96869"/>
                  <a:gd name="connsiteX23" fmla="*/ 199453 w 1514817"/>
                  <a:gd name="connsiteY23" fmla="*/ 16002 h 96869"/>
                  <a:gd name="connsiteX24" fmla="*/ 199453 w 1514817"/>
                  <a:gd name="connsiteY24" fmla="*/ 16002 h 96869"/>
                  <a:gd name="connsiteX25" fmla="*/ 211626 w 1514817"/>
                  <a:gd name="connsiteY25" fmla="*/ 16745 h 96869"/>
                  <a:gd name="connsiteX26" fmla="*/ 211626 w 1514817"/>
                  <a:gd name="connsiteY26" fmla="*/ 16745 h 96869"/>
                  <a:gd name="connsiteX27" fmla="*/ 226714 w 1514817"/>
                  <a:gd name="connsiteY27" fmla="*/ 17660 h 96869"/>
                  <a:gd name="connsiteX28" fmla="*/ 226714 w 1514817"/>
                  <a:gd name="connsiteY28" fmla="*/ 17660 h 96869"/>
                  <a:gd name="connsiteX29" fmla="*/ 241859 w 1514817"/>
                  <a:gd name="connsiteY29" fmla="*/ 18574 h 96869"/>
                  <a:gd name="connsiteX30" fmla="*/ 241859 w 1514817"/>
                  <a:gd name="connsiteY30" fmla="*/ 18574 h 96869"/>
                  <a:gd name="connsiteX31" fmla="*/ 257003 w 1514817"/>
                  <a:gd name="connsiteY31" fmla="*/ 19546 h 96869"/>
                  <a:gd name="connsiteX32" fmla="*/ 257003 w 1514817"/>
                  <a:gd name="connsiteY32" fmla="*/ 19546 h 96869"/>
                  <a:gd name="connsiteX33" fmla="*/ 272091 w 1514817"/>
                  <a:gd name="connsiteY33" fmla="*/ 20460 h 96869"/>
                  <a:gd name="connsiteX34" fmla="*/ 272091 w 1514817"/>
                  <a:gd name="connsiteY34" fmla="*/ 20460 h 96869"/>
                  <a:gd name="connsiteX35" fmla="*/ 287236 w 1514817"/>
                  <a:gd name="connsiteY35" fmla="*/ 21374 h 96869"/>
                  <a:gd name="connsiteX36" fmla="*/ 287236 w 1514817"/>
                  <a:gd name="connsiteY36" fmla="*/ 21374 h 96869"/>
                  <a:gd name="connsiteX37" fmla="*/ 302323 w 1514817"/>
                  <a:gd name="connsiteY37" fmla="*/ 22289 h 96869"/>
                  <a:gd name="connsiteX38" fmla="*/ 302323 w 1514817"/>
                  <a:gd name="connsiteY38" fmla="*/ 22289 h 96869"/>
                  <a:gd name="connsiteX39" fmla="*/ 317468 w 1514817"/>
                  <a:gd name="connsiteY39" fmla="*/ 23260 h 96869"/>
                  <a:gd name="connsiteX40" fmla="*/ 317468 w 1514817"/>
                  <a:gd name="connsiteY40" fmla="*/ 23260 h 96869"/>
                  <a:gd name="connsiteX41" fmla="*/ 332556 w 1514817"/>
                  <a:gd name="connsiteY41" fmla="*/ 24175 h 96869"/>
                  <a:gd name="connsiteX42" fmla="*/ 332556 w 1514817"/>
                  <a:gd name="connsiteY42" fmla="*/ 24175 h 96869"/>
                  <a:gd name="connsiteX43" fmla="*/ 347700 w 1514817"/>
                  <a:gd name="connsiteY43" fmla="*/ 25089 h 96869"/>
                  <a:gd name="connsiteX44" fmla="*/ 347700 w 1514817"/>
                  <a:gd name="connsiteY44" fmla="*/ 25089 h 96869"/>
                  <a:gd name="connsiteX45" fmla="*/ 362788 w 1514817"/>
                  <a:gd name="connsiteY45" fmla="*/ 26003 h 96869"/>
                  <a:gd name="connsiteX46" fmla="*/ 362788 w 1514817"/>
                  <a:gd name="connsiteY46" fmla="*/ 26003 h 96869"/>
                  <a:gd name="connsiteX47" fmla="*/ 377933 w 1514817"/>
                  <a:gd name="connsiteY47" fmla="*/ 26975 h 96869"/>
                  <a:gd name="connsiteX48" fmla="*/ 377933 w 1514817"/>
                  <a:gd name="connsiteY48" fmla="*/ 26975 h 96869"/>
                  <a:gd name="connsiteX49" fmla="*/ 393021 w 1514817"/>
                  <a:gd name="connsiteY49" fmla="*/ 27889 h 96869"/>
                  <a:gd name="connsiteX50" fmla="*/ 393021 w 1514817"/>
                  <a:gd name="connsiteY50" fmla="*/ 27889 h 96869"/>
                  <a:gd name="connsiteX51" fmla="*/ 411080 w 1514817"/>
                  <a:gd name="connsiteY51" fmla="*/ 28975 h 96869"/>
                  <a:gd name="connsiteX52" fmla="*/ 411080 w 1514817"/>
                  <a:gd name="connsiteY52" fmla="*/ 28975 h 96869"/>
                  <a:gd name="connsiteX53" fmla="*/ 423253 w 1514817"/>
                  <a:gd name="connsiteY53" fmla="*/ 29775 h 96869"/>
                  <a:gd name="connsiteX54" fmla="*/ 423253 w 1514817"/>
                  <a:gd name="connsiteY54" fmla="*/ 29775 h 96869"/>
                  <a:gd name="connsiteX55" fmla="*/ 438397 w 1514817"/>
                  <a:gd name="connsiteY55" fmla="*/ 30690 h 96869"/>
                  <a:gd name="connsiteX56" fmla="*/ 438397 w 1514817"/>
                  <a:gd name="connsiteY56" fmla="*/ 30690 h 96869"/>
                  <a:gd name="connsiteX57" fmla="*/ 453485 w 1514817"/>
                  <a:gd name="connsiteY57" fmla="*/ 31604 h 96869"/>
                  <a:gd name="connsiteX58" fmla="*/ 453485 w 1514817"/>
                  <a:gd name="connsiteY58" fmla="*/ 31604 h 96869"/>
                  <a:gd name="connsiteX59" fmla="*/ 468630 w 1514817"/>
                  <a:gd name="connsiteY59" fmla="*/ 32518 h 96869"/>
                  <a:gd name="connsiteX60" fmla="*/ 468630 w 1514817"/>
                  <a:gd name="connsiteY60" fmla="*/ 32518 h 96869"/>
                  <a:gd name="connsiteX61" fmla="*/ 483718 w 1514817"/>
                  <a:gd name="connsiteY61" fmla="*/ 33490 h 96869"/>
                  <a:gd name="connsiteX62" fmla="*/ 483718 w 1514817"/>
                  <a:gd name="connsiteY62" fmla="*/ 33490 h 96869"/>
                  <a:gd name="connsiteX63" fmla="*/ 498862 w 1514817"/>
                  <a:gd name="connsiteY63" fmla="*/ 34404 h 96869"/>
                  <a:gd name="connsiteX64" fmla="*/ 498862 w 1514817"/>
                  <a:gd name="connsiteY64" fmla="*/ 34404 h 96869"/>
                  <a:gd name="connsiteX65" fmla="*/ 513950 w 1514817"/>
                  <a:gd name="connsiteY65" fmla="*/ 35319 h 96869"/>
                  <a:gd name="connsiteX66" fmla="*/ 513950 w 1514817"/>
                  <a:gd name="connsiteY66" fmla="*/ 35319 h 96869"/>
                  <a:gd name="connsiteX67" fmla="*/ 529094 w 1514817"/>
                  <a:gd name="connsiteY67" fmla="*/ 36233 h 96869"/>
                  <a:gd name="connsiteX68" fmla="*/ 529094 w 1514817"/>
                  <a:gd name="connsiteY68" fmla="*/ 36233 h 96869"/>
                  <a:gd name="connsiteX69" fmla="*/ 544182 w 1514817"/>
                  <a:gd name="connsiteY69" fmla="*/ 37205 h 96869"/>
                  <a:gd name="connsiteX70" fmla="*/ 544182 w 1514817"/>
                  <a:gd name="connsiteY70" fmla="*/ 37205 h 96869"/>
                  <a:gd name="connsiteX71" fmla="*/ 559327 w 1514817"/>
                  <a:gd name="connsiteY71" fmla="*/ 38119 h 96869"/>
                  <a:gd name="connsiteX72" fmla="*/ 559327 w 1514817"/>
                  <a:gd name="connsiteY72" fmla="*/ 38119 h 96869"/>
                  <a:gd name="connsiteX73" fmla="*/ 574415 w 1514817"/>
                  <a:gd name="connsiteY73" fmla="*/ 39034 h 96869"/>
                  <a:gd name="connsiteX74" fmla="*/ 574415 w 1514817"/>
                  <a:gd name="connsiteY74" fmla="*/ 39034 h 96869"/>
                  <a:gd name="connsiteX75" fmla="*/ 589559 w 1514817"/>
                  <a:gd name="connsiteY75" fmla="*/ 39948 h 96869"/>
                  <a:gd name="connsiteX76" fmla="*/ 589559 w 1514817"/>
                  <a:gd name="connsiteY76" fmla="*/ 39948 h 96869"/>
                  <a:gd name="connsiteX77" fmla="*/ 604647 w 1514817"/>
                  <a:gd name="connsiteY77" fmla="*/ 40920 h 96869"/>
                  <a:gd name="connsiteX78" fmla="*/ 604647 w 1514817"/>
                  <a:gd name="connsiteY78" fmla="*/ 40920 h 96869"/>
                  <a:gd name="connsiteX79" fmla="*/ 619792 w 1514817"/>
                  <a:gd name="connsiteY79" fmla="*/ 41834 h 96869"/>
                  <a:gd name="connsiteX80" fmla="*/ 619792 w 1514817"/>
                  <a:gd name="connsiteY80" fmla="*/ 41834 h 96869"/>
                  <a:gd name="connsiteX81" fmla="*/ 634879 w 1514817"/>
                  <a:gd name="connsiteY81" fmla="*/ 42748 h 96869"/>
                  <a:gd name="connsiteX82" fmla="*/ 634879 w 1514817"/>
                  <a:gd name="connsiteY82" fmla="*/ 42748 h 96869"/>
                  <a:gd name="connsiteX83" fmla="*/ 650024 w 1514817"/>
                  <a:gd name="connsiteY83" fmla="*/ 43663 h 96869"/>
                  <a:gd name="connsiteX84" fmla="*/ 650024 w 1514817"/>
                  <a:gd name="connsiteY84" fmla="*/ 43663 h 96869"/>
                  <a:gd name="connsiteX85" fmla="*/ 668026 w 1514817"/>
                  <a:gd name="connsiteY85" fmla="*/ 44806 h 96869"/>
                  <a:gd name="connsiteX86" fmla="*/ 668026 w 1514817"/>
                  <a:gd name="connsiteY86" fmla="*/ 44806 h 96869"/>
                  <a:gd name="connsiteX87" fmla="*/ 680257 w 1514817"/>
                  <a:gd name="connsiteY87" fmla="*/ 45549 h 96869"/>
                  <a:gd name="connsiteX88" fmla="*/ 680257 w 1514817"/>
                  <a:gd name="connsiteY88" fmla="*/ 45549 h 96869"/>
                  <a:gd name="connsiteX89" fmla="*/ 695344 w 1514817"/>
                  <a:gd name="connsiteY89" fmla="*/ 46463 h 96869"/>
                  <a:gd name="connsiteX90" fmla="*/ 695344 w 1514817"/>
                  <a:gd name="connsiteY90" fmla="*/ 46463 h 96869"/>
                  <a:gd name="connsiteX91" fmla="*/ 710489 w 1514817"/>
                  <a:gd name="connsiteY91" fmla="*/ 47434 h 96869"/>
                  <a:gd name="connsiteX92" fmla="*/ 710489 w 1514817"/>
                  <a:gd name="connsiteY92" fmla="*/ 47434 h 96869"/>
                  <a:gd name="connsiteX93" fmla="*/ 725576 w 1514817"/>
                  <a:gd name="connsiteY93" fmla="*/ 48349 h 96869"/>
                  <a:gd name="connsiteX94" fmla="*/ 725576 w 1514817"/>
                  <a:gd name="connsiteY94" fmla="*/ 48349 h 96869"/>
                  <a:gd name="connsiteX95" fmla="*/ 740721 w 1514817"/>
                  <a:gd name="connsiteY95" fmla="*/ 49263 h 96869"/>
                  <a:gd name="connsiteX96" fmla="*/ 740721 w 1514817"/>
                  <a:gd name="connsiteY96" fmla="*/ 49263 h 96869"/>
                  <a:gd name="connsiteX97" fmla="*/ 755809 w 1514817"/>
                  <a:gd name="connsiteY97" fmla="*/ 50178 h 96869"/>
                  <a:gd name="connsiteX98" fmla="*/ 755809 w 1514817"/>
                  <a:gd name="connsiteY98" fmla="*/ 50178 h 96869"/>
                  <a:gd name="connsiteX99" fmla="*/ 770954 w 1514817"/>
                  <a:gd name="connsiteY99" fmla="*/ 51149 h 96869"/>
                  <a:gd name="connsiteX100" fmla="*/ 770954 w 1514817"/>
                  <a:gd name="connsiteY100" fmla="*/ 51149 h 96869"/>
                  <a:gd name="connsiteX101" fmla="*/ 786098 w 1514817"/>
                  <a:gd name="connsiteY101" fmla="*/ 52064 h 96869"/>
                  <a:gd name="connsiteX102" fmla="*/ 786098 w 1514817"/>
                  <a:gd name="connsiteY102" fmla="*/ 52064 h 96869"/>
                  <a:gd name="connsiteX103" fmla="*/ 801186 w 1514817"/>
                  <a:gd name="connsiteY103" fmla="*/ 52978 h 96869"/>
                  <a:gd name="connsiteX104" fmla="*/ 801186 w 1514817"/>
                  <a:gd name="connsiteY104" fmla="*/ 52978 h 96869"/>
                  <a:gd name="connsiteX105" fmla="*/ 816330 w 1514817"/>
                  <a:gd name="connsiteY105" fmla="*/ 53892 h 96869"/>
                  <a:gd name="connsiteX106" fmla="*/ 816330 w 1514817"/>
                  <a:gd name="connsiteY106" fmla="*/ 53892 h 96869"/>
                  <a:gd name="connsiteX107" fmla="*/ 834333 w 1514817"/>
                  <a:gd name="connsiteY107" fmla="*/ 55035 h 96869"/>
                  <a:gd name="connsiteX108" fmla="*/ 834333 w 1514817"/>
                  <a:gd name="connsiteY108" fmla="*/ 55035 h 96869"/>
                  <a:gd name="connsiteX109" fmla="*/ 846563 w 1514817"/>
                  <a:gd name="connsiteY109" fmla="*/ 55778 h 96869"/>
                  <a:gd name="connsiteX110" fmla="*/ 846563 w 1514817"/>
                  <a:gd name="connsiteY110" fmla="*/ 55778 h 96869"/>
                  <a:gd name="connsiteX111" fmla="*/ 864565 w 1514817"/>
                  <a:gd name="connsiteY111" fmla="*/ 56864 h 96869"/>
                  <a:gd name="connsiteX112" fmla="*/ 864565 w 1514817"/>
                  <a:gd name="connsiteY112" fmla="*/ 56864 h 96869"/>
                  <a:gd name="connsiteX113" fmla="*/ 879710 w 1514817"/>
                  <a:gd name="connsiteY113" fmla="*/ 57836 h 96869"/>
                  <a:gd name="connsiteX114" fmla="*/ 879710 w 1514817"/>
                  <a:gd name="connsiteY114" fmla="*/ 57836 h 96869"/>
                  <a:gd name="connsiteX115" fmla="*/ 891883 w 1514817"/>
                  <a:gd name="connsiteY115" fmla="*/ 58579 h 96869"/>
                  <a:gd name="connsiteX116" fmla="*/ 891883 w 1514817"/>
                  <a:gd name="connsiteY116" fmla="*/ 58579 h 96869"/>
                  <a:gd name="connsiteX117" fmla="*/ 907027 w 1514817"/>
                  <a:gd name="connsiteY117" fmla="*/ 59493 h 96869"/>
                  <a:gd name="connsiteX118" fmla="*/ 907027 w 1514817"/>
                  <a:gd name="connsiteY118" fmla="*/ 59493 h 96869"/>
                  <a:gd name="connsiteX119" fmla="*/ 925030 w 1514817"/>
                  <a:gd name="connsiteY119" fmla="*/ 60579 h 96869"/>
                  <a:gd name="connsiteX120" fmla="*/ 925030 w 1514817"/>
                  <a:gd name="connsiteY120" fmla="*/ 60579 h 96869"/>
                  <a:gd name="connsiteX121" fmla="*/ 937260 w 1514817"/>
                  <a:gd name="connsiteY121" fmla="*/ 61379 h 96869"/>
                  <a:gd name="connsiteX122" fmla="*/ 937260 w 1514817"/>
                  <a:gd name="connsiteY122" fmla="*/ 61379 h 96869"/>
                  <a:gd name="connsiteX123" fmla="*/ 952348 w 1514817"/>
                  <a:gd name="connsiteY123" fmla="*/ 62294 h 96869"/>
                  <a:gd name="connsiteX124" fmla="*/ 952348 w 1514817"/>
                  <a:gd name="connsiteY124" fmla="*/ 62294 h 96869"/>
                  <a:gd name="connsiteX125" fmla="*/ 967492 w 1514817"/>
                  <a:gd name="connsiteY125" fmla="*/ 63208 h 96869"/>
                  <a:gd name="connsiteX126" fmla="*/ 967492 w 1514817"/>
                  <a:gd name="connsiteY126" fmla="*/ 63208 h 96869"/>
                  <a:gd name="connsiteX127" fmla="*/ 982580 w 1514817"/>
                  <a:gd name="connsiteY127" fmla="*/ 64122 h 96869"/>
                  <a:gd name="connsiteX128" fmla="*/ 982580 w 1514817"/>
                  <a:gd name="connsiteY128" fmla="*/ 64122 h 96869"/>
                  <a:gd name="connsiteX129" fmla="*/ 997724 w 1514817"/>
                  <a:gd name="connsiteY129" fmla="*/ 65094 h 96869"/>
                  <a:gd name="connsiteX130" fmla="*/ 997724 w 1514817"/>
                  <a:gd name="connsiteY130" fmla="*/ 65094 h 96869"/>
                  <a:gd name="connsiteX131" fmla="*/ 1012812 w 1514817"/>
                  <a:gd name="connsiteY131" fmla="*/ 66008 h 96869"/>
                  <a:gd name="connsiteX132" fmla="*/ 1012812 w 1514817"/>
                  <a:gd name="connsiteY132" fmla="*/ 66008 h 96869"/>
                  <a:gd name="connsiteX133" fmla="*/ 1027957 w 1514817"/>
                  <a:gd name="connsiteY133" fmla="*/ 66923 h 96869"/>
                  <a:gd name="connsiteX134" fmla="*/ 1027957 w 1514817"/>
                  <a:gd name="connsiteY134" fmla="*/ 66923 h 96869"/>
                  <a:gd name="connsiteX135" fmla="*/ 1043045 w 1514817"/>
                  <a:gd name="connsiteY135" fmla="*/ 67837 h 96869"/>
                  <a:gd name="connsiteX136" fmla="*/ 1043045 w 1514817"/>
                  <a:gd name="connsiteY136" fmla="*/ 67837 h 96869"/>
                  <a:gd name="connsiteX137" fmla="*/ 1058189 w 1514817"/>
                  <a:gd name="connsiteY137" fmla="*/ 68809 h 96869"/>
                  <a:gd name="connsiteX138" fmla="*/ 1058189 w 1514817"/>
                  <a:gd name="connsiteY138" fmla="*/ 68809 h 96869"/>
                  <a:gd name="connsiteX139" fmla="*/ 1073277 w 1514817"/>
                  <a:gd name="connsiteY139" fmla="*/ 69723 h 96869"/>
                  <a:gd name="connsiteX140" fmla="*/ 1073277 w 1514817"/>
                  <a:gd name="connsiteY140" fmla="*/ 69723 h 96869"/>
                  <a:gd name="connsiteX141" fmla="*/ 1088422 w 1514817"/>
                  <a:gd name="connsiteY141" fmla="*/ 70638 h 96869"/>
                  <a:gd name="connsiteX142" fmla="*/ 1088422 w 1514817"/>
                  <a:gd name="connsiteY142" fmla="*/ 70638 h 96869"/>
                  <a:gd name="connsiteX143" fmla="*/ 1103509 w 1514817"/>
                  <a:gd name="connsiteY143" fmla="*/ 71552 h 96869"/>
                  <a:gd name="connsiteX144" fmla="*/ 1103509 w 1514817"/>
                  <a:gd name="connsiteY144" fmla="*/ 71552 h 96869"/>
                  <a:gd name="connsiteX145" fmla="*/ 1118654 w 1514817"/>
                  <a:gd name="connsiteY145" fmla="*/ 72523 h 96869"/>
                  <a:gd name="connsiteX146" fmla="*/ 1118654 w 1514817"/>
                  <a:gd name="connsiteY146" fmla="*/ 72523 h 96869"/>
                  <a:gd name="connsiteX147" fmla="*/ 1133742 w 1514817"/>
                  <a:gd name="connsiteY147" fmla="*/ 73438 h 96869"/>
                  <a:gd name="connsiteX148" fmla="*/ 1133742 w 1514817"/>
                  <a:gd name="connsiteY148" fmla="*/ 73438 h 96869"/>
                  <a:gd name="connsiteX149" fmla="*/ 1148887 w 1514817"/>
                  <a:gd name="connsiteY149" fmla="*/ 74352 h 96869"/>
                  <a:gd name="connsiteX150" fmla="*/ 1148887 w 1514817"/>
                  <a:gd name="connsiteY150" fmla="*/ 74352 h 96869"/>
                  <a:gd name="connsiteX151" fmla="*/ 1163974 w 1514817"/>
                  <a:gd name="connsiteY151" fmla="*/ 75267 h 96869"/>
                  <a:gd name="connsiteX152" fmla="*/ 1163974 w 1514817"/>
                  <a:gd name="connsiteY152" fmla="*/ 75267 h 96869"/>
                  <a:gd name="connsiteX153" fmla="*/ 1179119 w 1514817"/>
                  <a:gd name="connsiteY153" fmla="*/ 76238 h 96869"/>
                  <a:gd name="connsiteX154" fmla="*/ 1179119 w 1514817"/>
                  <a:gd name="connsiteY154" fmla="*/ 76238 h 96869"/>
                  <a:gd name="connsiteX155" fmla="*/ 1194206 w 1514817"/>
                  <a:gd name="connsiteY155" fmla="*/ 77153 h 96869"/>
                  <a:gd name="connsiteX156" fmla="*/ 1194206 w 1514817"/>
                  <a:gd name="connsiteY156" fmla="*/ 77153 h 96869"/>
                  <a:gd name="connsiteX157" fmla="*/ 1212266 w 1514817"/>
                  <a:gd name="connsiteY157" fmla="*/ 78238 h 96869"/>
                  <a:gd name="connsiteX158" fmla="*/ 1212266 w 1514817"/>
                  <a:gd name="connsiteY158" fmla="*/ 78238 h 96869"/>
                  <a:gd name="connsiteX159" fmla="*/ 1224439 w 1514817"/>
                  <a:gd name="connsiteY159" fmla="*/ 79039 h 96869"/>
                  <a:gd name="connsiteX160" fmla="*/ 1224439 w 1514817"/>
                  <a:gd name="connsiteY160" fmla="*/ 79039 h 96869"/>
                  <a:gd name="connsiteX161" fmla="*/ 1239584 w 1514817"/>
                  <a:gd name="connsiteY161" fmla="*/ 79953 h 96869"/>
                  <a:gd name="connsiteX162" fmla="*/ 1239584 w 1514817"/>
                  <a:gd name="connsiteY162" fmla="*/ 79953 h 96869"/>
                  <a:gd name="connsiteX163" fmla="*/ 1254671 w 1514817"/>
                  <a:gd name="connsiteY163" fmla="*/ 80867 h 96869"/>
                  <a:gd name="connsiteX164" fmla="*/ 1254671 w 1514817"/>
                  <a:gd name="connsiteY164" fmla="*/ 80867 h 96869"/>
                  <a:gd name="connsiteX165" fmla="*/ 1272730 w 1514817"/>
                  <a:gd name="connsiteY165" fmla="*/ 81953 h 96869"/>
                  <a:gd name="connsiteX166" fmla="*/ 1272730 w 1514817"/>
                  <a:gd name="connsiteY166" fmla="*/ 81953 h 96869"/>
                  <a:gd name="connsiteX167" fmla="*/ 1284903 w 1514817"/>
                  <a:gd name="connsiteY167" fmla="*/ 82753 h 96869"/>
                  <a:gd name="connsiteX168" fmla="*/ 1284903 w 1514817"/>
                  <a:gd name="connsiteY168" fmla="*/ 82753 h 96869"/>
                  <a:gd name="connsiteX169" fmla="*/ 1302963 w 1514817"/>
                  <a:gd name="connsiteY169" fmla="*/ 83839 h 96869"/>
                  <a:gd name="connsiteX170" fmla="*/ 1302963 w 1514817"/>
                  <a:gd name="connsiteY170" fmla="*/ 83839 h 96869"/>
                  <a:gd name="connsiteX171" fmla="*/ 1315193 w 1514817"/>
                  <a:gd name="connsiteY171" fmla="*/ 84582 h 96869"/>
                  <a:gd name="connsiteX172" fmla="*/ 1315193 w 1514817"/>
                  <a:gd name="connsiteY172" fmla="*/ 84582 h 96869"/>
                  <a:gd name="connsiteX173" fmla="*/ 1333195 w 1514817"/>
                  <a:gd name="connsiteY173" fmla="*/ 85725 h 96869"/>
                  <a:gd name="connsiteX174" fmla="*/ 1333195 w 1514817"/>
                  <a:gd name="connsiteY174" fmla="*/ 85725 h 96869"/>
                  <a:gd name="connsiteX175" fmla="*/ 1348340 w 1514817"/>
                  <a:gd name="connsiteY175" fmla="*/ 86640 h 96869"/>
                  <a:gd name="connsiteX176" fmla="*/ 1348340 w 1514817"/>
                  <a:gd name="connsiteY176" fmla="*/ 86640 h 96869"/>
                  <a:gd name="connsiteX177" fmla="*/ 1360513 w 1514817"/>
                  <a:gd name="connsiteY177" fmla="*/ 87383 h 96869"/>
                  <a:gd name="connsiteX178" fmla="*/ 1360513 w 1514817"/>
                  <a:gd name="connsiteY178" fmla="*/ 87383 h 96869"/>
                  <a:gd name="connsiteX179" fmla="*/ 1375657 w 1514817"/>
                  <a:gd name="connsiteY179" fmla="*/ 88297 h 96869"/>
                  <a:gd name="connsiteX180" fmla="*/ 1375657 w 1514817"/>
                  <a:gd name="connsiteY180" fmla="*/ 88297 h 96869"/>
                  <a:gd name="connsiteX181" fmla="*/ 1393660 w 1514817"/>
                  <a:gd name="connsiteY181" fmla="*/ 89440 h 96869"/>
                  <a:gd name="connsiteX182" fmla="*/ 1393660 w 1514817"/>
                  <a:gd name="connsiteY182" fmla="*/ 89440 h 96869"/>
                  <a:gd name="connsiteX183" fmla="*/ 1405890 w 1514817"/>
                  <a:gd name="connsiteY183" fmla="*/ 90183 h 96869"/>
                  <a:gd name="connsiteX184" fmla="*/ 1405890 w 1514817"/>
                  <a:gd name="connsiteY184" fmla="*/ 90183 h 96869"/>
                  <a:gd name="connsiteX185" fmla="*/ 1420978 w 1514817"/>
                  <a:gd name="connsiteY185" fmla="*/ 91097 h 96869"/>
                  <a:gd name="connsiteX186" fmla="*/ 1420978 w 1514817"/>
                  <a:gd name="connsiteY186" fmla="*/ 91097 h 96869"/>
                  <a:gd name="connsiteX187" fmla="*/ 1436122 w 1514817"/>
                  <a:gd name="connsiteY187" fmla="*/ 92012 h 96869"/>
                  <a:gd name="connsiteX188" fmla="*/ 1436122 w 1514817"/>
                  <a:gd name="connsiteY188" fmla="*/ 92012 h 96869"/>
                  <a:gd name="connsiteX189" fmla="*/ 1451210 w 1514817"/>
                  <a:gd name="connsiteY189" fmla="*/ 92926 h 96869"/>
                  <a:gd name="connsiteX190" fmla="*/ 1451210 w 1514817"/>
                  <a:gd name="connsiteY190" fmla="*/ 92926 h 96869"/>
                  <a:gd name="connsiteX191" fmla="*/ 1466355 w 1514817"/>
                  <a:gd name="connsiteY191" fmla="*/ 93897 h 96869"/>
                  <a:gd name="connsiteX192" fmla="*/ 1466355 w 1514817"/>
                  <a:gd name="connsiteY192" fmla="*/ 93897 h 96869"/>
                  <a:gd name="connsiteX193" fmla="*/ 1481442 w 1514817"/>
                  <a:gd name="connsiteY193" fmla="*/ 94812 h 96869"/>
                  <a:gd name="connsiteX194" fmla="*/ 1481442 w 1514817"/>
                  <a:gd name="connsiteY194" fmla="*/ 94812 h 96869"/>
                  <a:gd name="connsiteX195" fmla="*/ 1499502 w 1514817"/>
                  <a:gd name="connsiteY195" fmla="*/ 95898 h 96869"/>
                  <a:gd name="connsiteX196" fmla="*/ 1499502 w 1514817"/>
                  <a:gd name="connsiteY196" fmla="*/ 95898 h 96869"/>
                  <a:gd name="connsiteX197" fmla="*/ 1514589 w 1514817"/>
                  <a:gd name="connsiteY197" fmla="*/ 96869 h 96869"/>
                  <a:gd name="connsiteX198" fmla="*/ 1514818 w 1514817"/>
                  <a:gd name="connsiteY198" fmla="*/ 93154 h 96869"/>
                  <a:gd name="connsiteX199" fmla="*/ 1499730 w 1514817"/>
                  <a:gd name="connsiteY199" fmla="*/ 92240 h 96869"/>
                  <a:gd name="connsiteX200" fmla="*/ 1499730 w 1514817"/>
                  <a:gd name="connsiteY200" fmla="*/ 92240 h 96869"/>
                  <a:gd name="connsiteX201" fmla="*/ 1484586 w 1514817"/>
                  <a:gd name="connsiteY201" fmla="*/ 91269 h 96869"/>
                  <a:gd name="connsiteX202" fmla="*/ 1484586 w 1514817"/>
                  <a:gd name="connsiteY202" fmla="*/ 91269 h 96869"/>
                  <a:gd name="connsiteX203" fmla="*/ 1469498 w 1514817"/>
                  <a:gd name="connsiteY203" fmla="*/ 90354 h 96869"/>
                  <a:gd name="connsiteX204" fmla="*/ 1469498 w 1514817"/>
                  <a:gd name="connsiteY204" fmla="*/ 90354 h 96869"/>
                  <a:gd name="connsiteX205" fmla="*/ 1454353 w 1514817"/>
                  <a:gd name="connsiteY205" fmla="*/ 89440 h 96869"/>
                  <a:gd name="connsiteX206" fmla="*/ 1454353 w 1514817"/>
                  <a:gd name="connsiteY206" fmla="*/ 89440 h 96869"/>
                  <a:gd name="connsiteX207" fmla="*/ 1439265 w 1514817"/>
                  <a:gd name="connsiteY207" fmla="*/ 88525 h 96869"/>
                  <a:gd name="connsiteX208" fmla="*/ 1439265 w 1514817"/>
                  <a:gd name="connsiteY208" fmla="*/ 88525 h 96869"/>
                  <a:gd name="connsiteX209" fmla="*/ 1424121 w 1514817"/>
                  <a:gd name="connsiteY209" fmla="*/ 87554 h 96869"/>
                  <a:gd name="connsiteX210" fmla="*/ 1424121 w 1514817"/>
                  <a:gd name="connsiteY210" fmla="*/ 87554 h 96869"/>
                  <a:gd name="connsiteX211" fmla="*/ 1409033 w 1514817"/>
                  <a:gd name="connsiteY211" fmla="*/ 86640 h 96869"/>
                  <a:gd name="connsiteX212" fmla="*/ 1409033 w 1514817"/>
                  <a:gd name="connsiteY212" fmla="*/ 86640 h 96869"/>
                  <a:gd name="connsiteX213" fmla="*/ 1393889 w 1514817"/>
                  <a:gd name="connsiteY213" fmla="*/ 85725 h 96869"/>
                  <a:gd name="connsiteX214" fmla="*/ 1393889 w 1514817"/>
                  <a:gd name="connsiteY214" fmla="*/ 85725 h 96869"/>
                  <a:gd name="connsiteX215" fmla="*/ 1378801 w 1514817"/>
                  <a:gd name="connsiteY215" fmla="*/ 84754 h 96869"/>
                  <a:gd name="connsiteX216" fmla="*/ 1378801 w 1514817"/>
                  <a:gd name="connsiteY216" fmla="*/ 84754 h 96869"/>
                  <a:gd name="connsiteX217" fmla="*/ 1360741 w 1514817"/>
                  <a:gd name="connsiteY217" fmla="*/ 83668 h 96869"/>
                  <a:gd name="connsiteX218" fmla="*/ 1360741 w 1514817"/>
                  <a:gd name="connsiteY218" fmla="*/ 83668 h 96869"/>
                  <a:gd name="connsiteX219" fmla="*/ 1348568 w 1514817"/>
                  <a:gd name="connsiteY219" fmla="*/ 82925 h 96869"/>
                  <a:gd name="connsiteX220" fmla="*/ 1348568 w 1514817"/>
                  <a:gd name="connsiteY220" fmla="*/ 82925 h 96869"/>
                  <a:gd name="connsiteX221" fmla="*/ 1333424 w 1514817"/>
                  <a:gd name="connsiteY221" fmla="*/ 82010 h 96869"/>
                  <a:gd name="connsiteX222" fmla="*/ 1333424 w 1514817"/>
                  <a:gd name="connsiteY222" fmla="*/ 82010 h 96869"/>
                  <a:gd name="connsiteX223" fmla="*/ 1315421 w 1514817"/>
                  <a:gd name="connsiteY223" fmla="*/ 80867 h 96869"/>
                  <a:gd name="connsiteX224" fmla="*/ 1315421 w 1514817"/>
                  <a:gd name="connsiteY224" fmla="*/ 80867 h 96869"/>
                  <a:gd name="connsiteX225" fmla="*/ 1303192 w 1514817"/>
                  <a:gd name="connsiteY225" fmla="*/ 80124 h 96869"/>
                  <a:gd name="connsiteX226" fmla="*/ 1303192 w 1514817"/>
                  <a:gd name="connsiteY226" fmla="*/ 80124 h 96869"/>
                  <a:gd name="connsiteX227" fmla="*/ 1288104 w 1514817"/>
                  <a:gd name="connsiteY227" fmla="*/ 79210 h 96869"/>
                  <a:gd name="connsiteX228" fmla="*/ 1288104 w 1514817"/>
                  <a:gd name="connsiteY228" fmla="*/ 79210 h 96869"/>
                  <a:gd name="connsiteX229" fmla="*/ 1272959 w 1514817"/>
                  <a:gd name="connsiteY229" fmla="*/ 78296 h 96869"/>
                  <a:gd name="connsiteX230" fmla="*/ 1272959 w 1514817"/>
                  <a:gd name="connsiteY230" fmla="*/ 78296 h 96869"/>
                  <a:gd name="connsiteX231" fmla="*/ 1257871 w 1514817"/>
                  <a:gd name="connsiteY231" fmla="*/ 77324 h 96869"/>
                  <a:gd name="connsiteX232" fmla="*/ 1257871 w 1514817"/>
                  <a:gd name="connsiteY232" fmla="*/ 77324 h 96869"/>
                  <a:gd name="connsiteX233" fmla="*/ 1242727 w 1514817"/>
                  <a:gd name="connsiteY233" fmla="*/ 76410 h 96869"/>
                  <a:gd name="connsiteX234" fmla="*/ 1242727 w 1514817"/>
                  <a:gd name="connsiteY234" fmla="*/ 76410 h 96869"/>
                  <a:gd name="connsiteX235" fmla="*/ 1227582 w 1514817"/>
                  <a:gd name="connsiteY235" fmla="*/ 75495 h 96869"/>
                  <a:gd name="connsiteX236" fmla="*/ 1227582 w 1514817"/>
                  <a:gd name="connsiteY236" fmla="*/ 75495 h 96869"/>
                  <a:gd name="connsiteX237" fmla="*/ 1212494 w 1514817"/>
                  <a:gd name="connsiteY237" fmla="*/ 74581 h 96869"/>
                  <a:gd name="connsiteX238" fmla="*/ 1212494 w 1514817"/>
                  <a:gd name="connsiteY238" fmla="*/ 74581 h 96869"/>
                  <a:gd name="connsiteX239" fmla="*/ 1197350 w 1514817"/>
                  <a:gd name="connsiteY239" fmla="*/ 73609 h 96869"/>
                  <a:gd name="connsiteX240" fmla="*/ 1197350 w 1514817"/>
                  <a:gd name="connsiteY240" fmla="*/ 73609 h 96869"/>
                  <a:gd name="connsiteX241" fmla="*/ 1182262 w 1514817"/>
                  <a:gd name="connsiteY241" fmla="*/ 72695 h 96869"/>
                  <a:gd name="connsiteX242" fmla="*/ 1182262 w 1514817"/>
                  <a:gd name="connsiteY242" fmla="*/ 72695 h 96869"/>
                  <a:gd name="connsiteX243" fmla="*/ 1167117 w 1514817"/>
                  <a:gd name="connsiteY243" fmla="*/ 71780 h 96869"/>
                  <a:gd name="connsiteX244" fmla="*/ 1167117 w 1514817"/>
                  <a:gd name="connsiteY244" fmla="*/ 71780 h 96869"/>
                  <a:gd name="connsiteX245" fmla="*/ 1152030 w 1514817"/>
                  <a:gd name="connsiteY245" fmla="*/ 70866 h 96869"/>
                  <a:gd name="connsiteX246" fmla="*/ 1152030 w 1514817"/>
                  <a:gd name="connsiteY246" fmla="*/ 70866 h 96869"/>
                  <a:gd name="connsiteX247" fmla="*/ 1136885 w 1514817"/>
                  <a:gd name="connsiteY247" fmla="*/ 69895 h 96869"/>
                  <a:gd name="connsiteX248" fmla="*/ 1136885 w 1514817"/>
                  <a:gd name="connsiteY248" fmla="*/ 69895 h 96869"/>
                  <a:gd name="connsiteX249" fmla="*/ 1121797 w 1514817"/>
                  <a:gd name="connsiteY249" fmla="*/ 68980 h 96869"/>
                  <a:gd name="connsiteX250" fmla="*/ 1121797 w 1514817"/>
                  <a:gd name="connsiteY250" fmla="*/ 68980 h 96869"/>
                  <a:gd name="connsiteX251" fmla="*/ 1106653 w 1514817"/>
                  <a:gd name="connsiteY251" fmla="*/ 68066 h 96869"/>
                  <a:gd name="connsiteX252" fmla="*/ 1106653 w 1514817"/>
                  <a:gd name="connsiteY252" fmla="*/ 68066 h 96869"/>
                  <a:gd name="connsiteX253" fmla="*/ 1091565 w 1514817"/>
                  <a:gd name="connsiteY253" fmla="*/ 67094 h 96869"/>
                  <a:gd name="connsiteX254" fmla="*/ 1091565 w 1514817"/>
                  <a:gd name="connsiteY254" fmla="*/ 67094 h 96869"/>
                  <a:gd name="connsiteX255" fmla="*/ 1076420 w 1514817"/>
                  <a:gd name="connsiteY255" fmla="*/ 66180 h 96869"/>
                  <a:gd name="connsiteX256" fmla="*/ 1076420 w 1514817"/>
                  <a:gd name="connsiteY256" fmla="*/ 66180 h 96869"/>
                  <a:gd name="connsiteX257" fmla="*/ 1061332 w 1514817"/>
                  <a:gd name="connsiteY257" fmla="*/ 65266 h 96869"/>
                  <a:gd name="connsiteX258" fmla="*/ 1061332 w 1514817"/>
                  <a:gd name="connsiteY258" fmla="*/ 65266 h 96869"/>
                  <a:gd name="connsiteX259" fmla="*/ 1046188 w 1514817"/>
                  <a:gd name="connsiteY259" fmla="*/ 64351 h 96869"/>
                  <a:gd name="connsiteX260" fmla="*/ 1046188 w 1514817"/>
                  <a:gd name="connsiteY260" fmla="*/ 64351 h 96869"/>
                  <a:gd name="connsiteX261" fmla="*/ 1031100 w 1514817"/>
                  <a:gd name="connsiteY261" fmla="*/ 63380 h 96869"/>
                  <a:gd name="connsiteX262" fmla="*/ 1031100 w 1514817"/>
                  <a:gd name="connsiteY262" fmla="*/ 63380 h 96869"/>
                  <a:gd name="connsiteX263" fmla="*/ 1015956 w 1514817"/>
                  <a:gd name="connsiteY263" fmla="*/ 62465 h 96869"/>
                  <a:gd name="connsiteX264" fmla="*/ 1015956 w 1514817"/>
                  <a:gd name="connsiteY264" fmla="*/ 62465 h 96869"/>
                  <a:gd name="connsiteX265" fmla="*/ 1000868 w 1514817"/>
                  <a:gd name="connsiteY265" fmla="*/ 61551 h 96869"/>
                  <a:gd name="connsiteX266" fmla="*/ 1000868 w 1514817"/>
                  <a:gd name="connsiteY266" fmla="*/ 61551 h 96869"/>
                  <a:gd name="connsiteX267" fmla="*/ 985723 w 1514817"/>
                  <a:gd name="connsiteY267" fmla="*/ 60636 h 96869"/>
                  <a:gd name="connsiteX268" fmla="*/ 985723 w 1514817"/>
                  <a:gd name="connsiteY268" fmla="*/ 60636 h 96869"/>
                  <a:gd name="connsiteX269" fmla="*/ 970635 w 1514817"/>
                  <a:gd name="connsiteY269" fmla="*/ 59665 h 96869"/>
                  <a:gd name="connsiteX270" fmla="*/ 970635 w 1514817"/>
                  <a:gd name="connsiteY270" fmla="*/ 59665 h 96869"/>
                  <a:gd name="connsiteX271" fmla="*/ 955491 w 1514817"/>
                  <a:gd name="connsiteY271" fmla="*/ 58750 h 96869"/>
                  <a:gd name="connsiteX272" fmla="*/ 955491 w 1514817"/>
                  <a:gd name="connsiteY272" fmla="*/ 58750 h 96869"/>
                  <a:gd name="connsiteX273" fmla="*/ 937488 w 1514817"/>
                  <a:gd name="connsiteY273" fmla="*/ 57665 h 96869"/>
                  <a:gd name="connsiteX274" fmla="*/ 937488 w 1514817"/>
                  <a:gd name="connsiteY274" fmla="*/ 57665 h 96869"/>
                  <a:gd name="connsiteX275" fmla="*/ 925259 w 1514817"/>
                  <a:gd name="connsiteY275" fmla="*/ 56922 h 96869"/>
                  <a:gd name="connsiteX276" fmla="*/ 925259 w 1514817"/>
                  <a:gd name="connsiteY276" fmla="*/ 56922 h 96869"/>
                  <a:gd name="connsiteX277" fmla="*/ 910171 w 1514817"/>
                  <a:gd name="connsiteY277" fmla="*/ 55950 h 96869"/>
                  <a:gd name="connsiteX278" fmla="*/ 910171 w 1514817"/>
                  <a:gd name="connsiteY278" fmla="*/ 55950 h 96869"/>
                  <a:gd name="connsiteX279" fmla="*/ 892111 w 1514817"/>
                  <a:gd name="connsiteY279" fmla="*/ 54864 h 96869"/>
                  <a:gd name="connsiteX280" fmla="*/ 892111 w 1514817"/>
                  <a:gd name="connsiteY280" fmla="*/ 54864 h 96869"/>
                  <a:gd name="connsiteX281" fmla="*/ 879938 w 1514817"/>
                  <a:gd name="connsiteY281" fmla="*/ 54121 h 96869"/>
                  <a:gd name="connsiteX282" fmla="*/ 879938 w 1514817"/>
                  <a:gd name="connsiteY282" fmla="*/ 54121 h 96869"/>
                  <a:gd name="connsiteX283" fmla="*/ 864794 w 1514817"/>
                  <a:gd name="connsiteY283" fmla="*/ 53149 h 96869"/>
                  <a:gd name="connsiteX284" fmla="*/ 864794 w 1514817"/>
                  <a:gd name="connsiteY284" fmla="*/ 53149 h 96869"/>
                  <a:gd name="connsiteX285" fmla="*/ 849706 w 1514817"/>
                  <a:gd name="connsiteY285" fmla="*/ 52235 h 96869"/>
                  <a:gd name="connsiteX286" fmla="*/ 849706 w 1514817"/>
                  <a:gd name="connsiteY286" fmla="*/ 52235 h 96869"/>
                  <a:gd name="connsiteX287" fmla="*/ 834562 w 1514817"/>
                  <a:gd name="connsiteY287" fmla="*/ 51321 h 96869"/>
                  <a:gd name="connsiteX288" fmla="*/ 834562 w 1514817"/>
                  <a:gd name="connsiteY288" fmla="*/ 51321 h 96869"/>
                  <a:gd name="connsiteX289" fmla="*/ 819474 w 1514817"/>
                  <a:gd name="connsiteY289" fmla="*/ 50406 h 96869"/>
                  <a:gd name="connsiteX290" fmla="*/ 819474 w 1514817"/>
                  <a:gd name="connsiteY290" fmla="*/ 50406 h 96869"/>
                  <a:gd name="connsiteX291" fmla="*/ 804329 w 1514817"/>
                  <a:gd name="connsiteY291" fmla="*/ 49435 h 96869"/>
                  <a:gd name="connsiteX292" fmla="*/ 804329 w 1514817"/>
                  <a:gd name="connsiteY292" fmla="*/ 49435 h 96869"/>
                  <a:gd name="connsiteX293" fmla="*/ 789241 w 1514817"/>
                  <a:gd name="connsiteY293" fmla="*/ 48520 h 96869"/>
                  <a:gd name="connsiteX294" fmla="*/ 789241 w 1514817"/>
                  <a:gd name="connsiteY294" fmla="*/ 48520 h 96869"/>
                  <a:gd name="connsiteX295" fmla="*/ 774097 w 1514817"/>
                  <a:gd name="connsiteY295" fmla="*/ 47606 h 96869"/>
                  <a:gd name="connsiteX296" fmla="*/ 774097 w 1514817"/>
                  <a:gd name="connsiteY296" fmla="*/ 47606 h 96869"/>
                  <a:gd name="connsiteX297" fmla="*/ 759009 w 1514817"/>
                  <a:gd name="connsiteY297" fmla="*/ 46692 h 96869"/>
                  <a:gd name="connsiteX298" fmla="*/ 759009 w 1514817"/>
                  <a:gd name="connsiteY298" fmla="*/ 46692 h 96869"/>
                  <a:gd name="connsiteX299" fmla="*/ 743864 w 1514817"/>
                  <a:gd name="connsiteY299" fmla="*/ 45720 h 96869"/>
                  <a:gd name="connsiteX300" fmla="*/ 743864 w 1514817"/>
                  <a:gd name="connsiteY300" fmla="*/ 45720 h 96869"/>
                  <a:gd name="connsiteX301" fmla="*/ 728777 w 1514817"/>
                  <a:gd name="connsiteY301" fmla="*/ 44806 h 96869"/>
                  <a:gd name="connsiteX302" fmla="*/ 728777 w 1514817"/>
                  <a:gd name="connsiteY302" fmla="*/ 44806 h 96869"/>
                  <a:gd name="connsiteX303" fmla="*/ 713632 w 1514817"/>
                  <a:gd name="connsiteY303" fmla="*/ 43891 h 96869"/>
                  <a:gd name="connsiteX304" fmla="*/ 713632 w 1514817"/>
                  <a:gd name="connsiteY304" fmla="*/ 43891 h 96869"/>
                  <a:gd name="connsiteX305" fmla="*/ 698487 w 1514817"/>
                  <a:gd name="connsiteY305" fmla="*/ 42977 h 96869"/>
                  <a:gd name="connsiteX306" fmla="*/ 698487 w 1514817"/>
                  <a:gd name="connsiteY306" fmla="*/ 42977 h 96869"/>
                  <a:gd name="connsiteX307" fmla="*/ 683399 w 1514817"/>
                  <a:gd name="connsiteY307" fmla="*/ 42005 h 96869"/>
                  <a:gd name="connsiteX308" fmla="*/ 683399 w 1514817"/>
                  <a:gd name="connsiteY308" fmla="*/ 42005 h 96869"/>
                  <a:gd name="connsiteX309" fmla="*/ 668255 w 1514817"/>
                  <a:gd name="connsiteY309" fmla="*/ 41091 h 96869"/>
                  <a:gd name="connsiteX310" fmla="*/ 668255 w 1514817"/>
                  <a:gd name="connsiteY310" fmla="*/ 41091 h 96869"/>
                  <a:gd name="connsiteX311" fmla="*/ 653167 w 1514817"/>
                  <a:gd name="connsiteY311" fmla="*/ 40177 h 96869"/>
                  <a:gd name="connsiteX312" fmla="*/ 653167 w 1514817"/>
                  <a:gd name="connsiteY312" fmla="*/ 40177 h 96869"/>
                  <a:gd name="connsiteX313" fmla="*/ 638023 w 1514817"/>
                  <a:gd name="connsiteY313" fmla="*/ 39262 h 96869"/>
                  <a:gd name="connsiteX314" fmla="*/ 638023 w 1514817"/>
                  <a:gd name="connsiteY314" fmla="*/ 39262 h 96869"/>
                  <a:gd name="connsiteX315" fmla="*/ 620020 w 1514817"/>
                  <a:gd name="connsiteY315" fmla="*/ 38119 h 96869"/>
                  <a:gd name="connsiteX316" fmla="*/ 620020 w 1514817"/>
                  <a:gd name="connsiteY316" fmla="*/ 38119 h 96869"/>
                  <a:gd name="connsiteX317" fmla="*/ 607790 w 1514817"/>
                  <a:gd name="connsiteY317" fmla="*/ 37376 h 96869"/>
                  <a:gd name="connsiteX318" fmla="*/ 607790 w 1514817"/>
                  <a:gd name="connsiteY318" fmla="*/ 37376 h 96869"/>
                  <a:gd name="connsiteX319" fmla="*/ 592702 w 1514817"/>
                  <a:gd name="connsiteY319" fmla="*/ 36462 h 96869"/>
                  <a:gd name="connsiteX320" fmla="*/ 592702 w 1514817"/>
                  <a:gd name="connsiteY320" fmla="*/ 36462 h 96869"/>
                  <a:gd name="connsiteX321" fmla="*/ 577558 w 1514817"/>
                  <a:gd name="connsiteY321" fmla="*/ 35490 h 96869"/>
                  <a:gd name="connsiteX322" fmla="*/ 577558 w 1514817"/>
                  <a:gd name="connsiteY322" fmla="*/ 35490 h 96869"/>
                  <a:gd name="connsiteX323" fmla="*/ 559555 w 1514817"/>
                  <a:gd name="connsiteY323" fmla="*/ 34404 h 96869"/>
                  <a:gd name="connsiteX324" fmla="*/ 559555 w 1514817"/>
                  <a:gd name="connsiteY324" fmla="*/ 34404 h 96869"/>
                  <a:gd name="connsiteX325" fmla="*/ 547326 w 1514817"/>
                  <a:gd name="connsiteY325" fmla="*/ 33661 h 96869"/>
                  <a:gd name="connsiteX326" fmla="*/ 547326 w 1514817"/>
                  <a:gd name="connsiteY326" fmla="*/ 33661 h 96869"/>
                  <a:gd name="connsiteX327" fmla="*/ 532238 w 1514817"/>
                  <a:gd name="connsiteY327" fmla="*/ 32747 h 96869"/>
                  <a:gd name="connsiteX328" fmla="*/ 532238 w 1514817"/>
                  <a:gd name="connsiteY328" fmla="*/ 32747 h 96869"/>
                  <a:gd name="connsiteX329" fmla="*/ 516064 w 1514817"/>
                  <a:gd name="connsiteY329" fmla="*/ 31718 h 96869"/>
                  <a:gd name="connsiteX330" fmla="*/ 499091 w 1514817"/>
                  <a:gd name="connsiteY330" fmla="*/ 30690 h 96869"/>
                  <a:gd name="connsiteX331" fmla="*/ 499091 w 1514817"/>
                  <a:gd name="connsiteY331" fmla="*/ 30690 h 96869"/>
                  <a:gd name="connsiteX332" fmla="*/ 486861 w 1514817"/>
                  <a:gd name="connsiteY332" fmla="*/ 29947 h 96869"/>
                  <a:gd name="connsiteX333" fmla="*/ 486861 w 1514817"/>
                  <a:gd name="connsiteY333" fmla="*/ 29947 h 96869"/>
                  <a:gd name="connsiteX334" fmla="*/ 468858 w 1514817"/>
                  <a:gd name="connsiteY334" fmla="*/ 28804 h 96869"/>
                  <a:gd name="connsiteX335" fmla="*/ 468858 w 1514817"/>
                  <a:gd name="connsiteY335" fmla="*/ 28804 h 96869"/>
                  <a:gd name="connsiteX336" fmla="*/ 456629 w 1514817"/>
                  <a:gd name="connsiteY336" fmla="*/ 28061 h 96869"/>
                  <a:gd name="connsiteX337" fmla="*/ 456629 w 1514817"/>
                  <a:gd name="connsiteY337" fmla="*/ 28061 h 96869"/>
                  <a:gd name="connsiteX338" fmla="*/ 441541 w 1514817"/>
                  <a:gd name="connsiteY338" fmla="*/ 27146 h 96869"/>
                  <a:gd name="connsiteX339" fmla="*/ 441541 w 1514817"/>
                  <a:gd name="connsiteY339" fmla="*/ 27146 h 96869"/>
                  <a:gd name="connsiteX340" fmla="*/ 426396 w 1514817"/>
                  <a:gd name="connsiteY340" fmla="*/ 26232 h 96869"/>
                  <a:gd name="connsiteX341" fmla="*/ 426396 w 1514817"/>
                  <a:gd name="connsiteY341" fmla="*/ 26232 h 96869"/>
                  <a:gd name="connsiteX342" fmla="*/ 411308 w 1514817"/>
                  <a:gd name="connsiteY342" fmla="*/ 25317 h 96869"/>
                  <a:gd name="connsiteX343" fmla="*/ 411308 w 1514817"/>
                  <a:gd name="connsiteY343" fmla="*/ 25317 h 96869"/>
                  <a:gd name="connsiteX344" fmla="*/ 396164 w 1514817"/>
                  <a:gd name="connsiteY344" fmla="*/ 24346 h 96869"/>
                  <a:gd name="connsiteX345" fmla="*/ 396164 w 1514817"/>
                  <a:gd name="connsiteY345" fmla="*/ 24346 h 96869"/>
                  <a:gd name="connsiteX346" fmla="*/ 381076 w 1514817"/>
                  <a:gd name="connsiteY346" fmla="*/ 23432 h 96869"/>
                  <a:gd name="connsiteX347" fmla="*/ 381076 w 1514817"/>
                  <a:gd name="connsiteY347" fmla="*/ 23432 h 96869"/>
                  <a:gd name="connsiteX348" fmla="*/ 365932 w 1514817"/>
                  <a:gd name="connsiteY348" fmla="*/ 22517 h 96869"/>
                  <a:gd name="connsiteX349" fmla="*/ 365932 w 1514817"/>
                  <a:gd name="connsiteY349" fmla="*/ 22517 h 96869"/>
                  <a:gd name="connsiteX350" fmla="*/ 350844 w 1514817"/>
                  <a:gd name="connsiteY350" fmla="*/ 21603 h 96869"/>
                  <a:gd name="connsiteX351" fmla="*/ 350844 w 1514817"/>
                  <a:gd name="connsiteY351" fmla="*/ 21603 h 96869"/>
                  <a:gd name="connsiteX352" fmla="*/ 335699 w 1514817"/>
                  <a:gd name="connsiteY352" fmla="*/ 20631 h 96869"/>
                  <a:gd name="connsiteX353" fmla="*/ 335699 w 1514817"/>
                  <a:gd name="connsiteY353" fmla="*/ 20631 h 96869"/>
                  <a:gd name="connsiteX354" fmla="*/ 320611 w 1514817"/>
                  <a:gd name="connsiteY354" fmla="*/ 19717 h 96869"/>
                  <a:gd name="connsiteX355" fmla="*/ 320611 w 1514817"/>
                  <a:gd name="connsiteY355" fmla="*/ 19717 h 96869"/>
                  <a:gd name="connsiteX356" fmla="*/ 305466 w 1514817"/>
                  <a:gd name="connsiteY356" fmla="*/ 18803 h 96869"/>
                  <a:gd name="connsiteX357" fmla="*/ 305466 w 1514817"/>
                  <a:gd name="connsiteY357" fmla="*/ 18803 h 96869"/>
                  <a:gd name="connsiteX358" fmla="*/ 290379 w 1514817"/>
                  <a:gd name="connsiteY358" fmla="*/ 17831 h 96869"/>
                  <a:gd name="connsiteX359" fmla="*/ 290379 w 1514817"/>
                  <a:gd name="connsiteY359" fmla="*/ 17831 h 96869"/>
                  <a:gd name="connsiteX360" fmla="*/ 272320 w 1514817"/>
                  <a:gd name="connsiteY360" fmla="*/ 16745 h 96869"/>
                  <a:gd name="connsiteX361" fmla="*/ 272320 w 1514817"/>
                  <a:gd name="connsiteY361" fmla="*/ 16745 h 96869"/>
                  <a:gd name="connsiteX362" fmla="*/ 257232 w 1514817"/>
                  <a:gd name="connsiteY362" fmla="*/ 15831 h 96869"/>
                  <a:gd name="connsiteX363" fmla="*/ 257232 w 1514817"/>
                  <a:gd name="connsiteY363" fmla="*/ 15831 h 96869"/>
                  <a:gd name="connsiteX364" fmla="*/ 245002 w 1514817"/>
                  <a:gd name="connsiteY364" fmla="*/ 15088 h 96869"/>
                  <a:gd name="connsiteX365" fmla="*/ 245002 w 1514817"/>
                  <a:gd name="connsiteY365" fmla="*/ 15088 h 96869"/>
                  <a:gd name="connsiteX366" fmla="*/ 229914 w 1514817"/>
                  <a:gd name="connsiteY366" fmla="*/ 14116 h 96869"/>
                  <a:gd name="connsiteX367" fmla="*/ 229914 w 1514817"/>
                  <a:gd name="connsiteY367" fmla="*/ 14116 h 96869"/>
                  <a:gd name="connsiteX368" fmla="*/ 211855 w 1514817"/>
                  <a:gd name="connsiteY368" fmla="*/ 13030 h 96869"/>
                  <a:gd name="connsiteX369" fmla="*/ 211855 w 1514817"/>
                  <a:gd name="connsiteY369" fmla="*/ 13030 h 96869"/>
                  <a:gd name="connsiteX370" fmla="*/ 199682 w 1514817"/>
                  <a:gd name="connsiteY370" fmla="*/ 12287 h 96869"/>
                  <a:gd name="connsiteX371" fmla="*/ 199682 w 1514817"/>
                  <a:gd name="connsiteY371" fmla="*/ 12287 h 96869"/>
                  <a:gd name="connsiteX372" fmla="*/ 184537 w 1514817"/>
                  <a:gd name="connsiteY372" fmla="*/ 11373 h 96869"/>
                  <a:gd name="connsiteX373" fmla="*/ 184537 w 1514817"/>
                  <a:gd name="connsiteY373" fmla="*/ 11373 h 96869"/>
                  <a:gd name="connsiteX374" fmla="*/ 169392 w 1514817"/>
                  <a:gd name="connsiteY374" fmla="*/ 10401 h 96869"/>
                  <a:gd name="connsiteX375" fmla="*/ 169392 w 1514817"/>
                  <a:gd name="connsiteY375" fmla="*/ 10401 h 96869"/>
                  <a:gd name="connsiteX376" fmla="*/ 151390 w 1514817"/>
                  <a:gd name="connsiteY376" fmla="*/ 9315 h 96869"/>
                  <a:gd name="connsiteX377" fmla="*/ 151390 w 1514817"/>
                  <a:gd name="connsiteY377" fmla="*/ 9315 h 96869"/>
                  <a:gd name="connsiteX378" fmla="*/ 139160 w 1514817"/>
                  <a:gd name="connsiteY378" fmla="*/ 8573 h 96869"/>
                  <a:gd name="connsiteX379" fmla="*/ 139160 w 1514817"/>
                  <a:gd name="connsiteY379" fmla="*/ 8573 h 96869"/>
                  <a:gd name="connsiteX380" fmla="*/ 124072 w 1514817"/>
                  <a:gd name="connsiteY380" fmla="*/ 7658 h 96869"/>
                  <a:gd name="connsiteX381" fmla="*/ 124072 w 1514817"/>
                  <a:gd name="connsiteY381" fmla="*/ 7658 h 96869"/>
                  <a:gd name="connsiteX382" fmla="*/ 108928 w 1514817"/>
                  <a:gd name="connsiteY382" fmla="*/ 6687 h 96869"/>
                  <a:gd name="connsiteX383" fmla="*/ 108928 w 1514817"/>
                  <a:gd name="connsiteY383" fmla="*/ 6687 h 96869"/>
                  <a:gd name="connsiteX384" fmla="*/ 90926 w 1514817"/>
                  <a:gd name="connsiteY384" fmla="*/ 5601 h 96869"/>
                  <a:gd name="connsiteX385" fmla="*/ 90926 w 1514817"/>
                  <a:gd name="connsiteY385" fmla="*/ 5601 h 96869"/>
                  <a:gd name="connsiteX386" fmla="*/ 78695 w 1514817"/>
                  <a:gd name="connsiteY386" fmla="*/ 4858 h 96869"/>
                  <a:gd name="connsiteX387" fmla="*/ 78695 w 1514817"/>
                  <a:gd name="connsiteY387" fmla="*/ 4858 h 96869"/>
                  <a:gd name="connsiteX388" fmla="*/ 63608 w 1514817"/>
                  <a:gd name="connsiteY388" fmla="*/ 3886 h 96869"/>
                  <a:gd name="connsiteX389" fmla="*/ 63608 w 1514817"/>
                  <a:gd name="connsiteY389" fmla="*/ 3886 h 96869"/>
                  <a:gd name="connsiteX390" fmla="*/ 47434 w 1514817"/>
                  <a:gd name="connsiteY390" fmla="*/ 2915 h 96869"/>
                  <a:gd name="connsiteX391" fmla="*/ 30461 w 1514817"/>
                  <a:gd name="connsiteY391" fmla="*/ 1886 h 96869"/>
                  <a:gd name="connsiteX392" fmla="*/ 30461 w 1514817"/>
                  <a:gd name="connsiteY392" fmla="*/ 1886 h 96869"/>
                  <a:gd name="connsiteX393" fmla="*/ 18231 w 1514817"/>
                  <a:gd name="connsiteY393" fmla="*/ 1143 h 96869"/>
                  <a:gd name="connsiteX394" fmla="*/ 18231 w 1514817"/>
                  <a:gd name="connsiteY394" fmla="*/ 1143 h 96869"/>
                  <a:gd name="connsiteX395" fmla="*/ 228 w 1514817"/>
                  <a:gd name="connsiteY395" fmla="*/ 0 h 96869"/>
                  <a:gd name="connsiteX396" fmla="*/ 0 w 1514817"/>
                  <a:gd name="connsiteY396" fmla="*/ 3715 h 96869"/>
                  <a:gd name="connsiteX397" fmla="*/ 15087 w 1514817"/>
                  <a:gd name="connsiteY397" fmla="*/ 4629 h 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</a:cxnLst>
                <a:rect l="l" t="t" r="r" b="b"/>
                <a:pathLst>
                  <a:path w="1514817" h="96869">
                    <a:moveTo>
                      <a:pt x="15087" y="4629"/>
                    </a:moveTo>
                    <a:lnTo>
                      <a:pt x="30232" y="5601"/>
                    </a:lnTo>
                    <a:lnTo>
                      <a:pt x="30232" y="5601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4" y="7429"/>
                    </a:lnTo>
                    <a:lnTo>
                      <a:pt x="60464" y="7429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315"/>
                    </a:lnTo>
                    <a:lnTo>
                      <a:pt x="90697" y="9315"/>
                    </a:lnTo>
                    <a:lnTo>
                      <a:pt x="105784" y="10230"/>
                    </a:lnTo>
                    <a:lnTo>
                      <a:pt x="105784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1" y="13030"/>
                    </a:lnTo>
                    <a:lnTo>
                      <a:pt x="151161" y="13030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9453" y="16002"/>
                    </a:lnTo>
                    <a:lnTo>
                      <a:pt x="199453" y="16002"/>
                    </a:lnTo>
                    <a:lnTo>
                      <a:pt x="211626" y="16745"/>
                    </a:lnTo>
                    <a:lnTo>
                      <a:pt x="211626" y="16745"/>
                    </a:lnTo>
                    <a:lnTo>
                      <a:pt x="226714" y="17660"/>
                    </a:lnTo>
                    <a:lnTo>
                      <a:pt x="226714" y="17660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3" y="19546"/>
                    </a:lnTo>
                    <a:lnTo>
                      <a:pt x="257003" y="19546"/>
                    </a:lnTo>
                    <a:lnTo>
                      <a:pt x="272091" y="20460"/>
                    </a:lnTo>
                    <a:lnTo>
                      <a:pt x="272091" y="20460"/>
                    </a:lnTo>
                    <a:lnTo>
                      <a:pt x="287236" y="21374"/>
                    </a:lnTo>
                    <a:lnTo>
                      <a:pt x="287236" y="21374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17468" y="23260"/>
                    </a:lnTo>
                    <a:lnTo>
                      <a:pt x="317468" y="23260"/>
                    </a:lnTo>
                    <a:lnTo>
                      <a:pt x="332556" y="24175"/>
                    </a:lnTo>
                    <a:lnTo>
                      <a:pt x="332556" y="24175"/>
                    </a:lnTo>
                    <a:lnTo>
                      <a:pt x="347700" y="25089"/>
                    </a:lnTo>
                    <a:lnTo>
                      <a:pt x="347700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1" y="27889"/>
                    </a:lnTo>
                    <a:lnTo>
                      <a:pt x="393021" y="27889"/>
                    </a:lnTo>
                    <a:lnTo>
                      <a:pt x="411080" y="28975"/>
                    </a:lnTo>
                    <a:lnTo>
                      <a:pt x="411080" y="28975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38397" y="30690"/>
                    </a:lnTo>
                    <a:lnTo>
                      <a:pt x="438397" y="30690"/>
                    </a:lnTo>
                    <a:lnTo>
                      <a:pt x="453485" y="31604"/>
                    </a:lnTo>
                    <a:lnTo>
                      <a:pt x="453485" y="31604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90"/>
                    </a:lnTo>
                    <a:lnTo>
                      <a:pt x="483718" y="33490"/>
                    </a:lnTo>
                    <a:lnTo>
                      <a:pt x="498862" y="34404"/>
                    </a:lnTo>
                    <a:lnTo>
                      <a:pt x="498862" y="34404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4" y="36233"/>
                    </a:lnTo>
                    <a:lnTo>
                      <a:pt x="529094" y="36233"/>
                    </a:lnTo>
                    <a:lnTo>
                      <a:pt x="544182" y="37205"/>
                    </a:lnTo>
                    <a:lnTo>
                      <a:pt x="544182" y="37205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5" y="39034"/>
                    </a:lnTo>
                    <a:lnTo>
                      <a:pt x="574415" y="39034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920"/>
                    </a:lnTo>
                    <a:lnTo>
                      <a:pt x="604647" y="40920"/>
                    </a:lnTo>
                    <a:lnTo>
                      <a:pt x="619792" y="41834"/>
                    </a:lnTo>
                    <a:lnTo>
                      <a:pt x="619792" y="41834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8026" y="44806"/>
                    </a:lnTo>
                    <a:lnTo>
                      <a:pt x="668026" y="44806"/>
                    </a:lnTo>
                    <a:lnTo>
                      <a:pt x="680257" y="45549"/>
                    </a:lnTo>
                    <a:lnTo>
                      <a:pt x="680257" y="45549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4"/>
                    </a:lnTo>
                    <a:lnTo>
                      <a:pt x="710489" y="47434"/>
                    </a:lnTo>
                    <a:lnTo>
                      <a:pt x="725576" y="48349"/>
                    </a:lnTo>
                    <a:lnTo>
                      <a:pt x="725576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149"/>
                    </a:lnTo>
                    <a:lnTo>
                      <a:pt x="770954" y="51149"/>
                    </a:lnTo>
                    <a:lnTo>
                      <a:pt x="786098" y="52064"/>
                    </a:lnTo>
                    <a:lnTo>
                      <a:pt x="786098" y="52064"/>
                    </a:lnTo>
                    <a:lnTo>
                      <a:pt x="801186" y="52978"/>
                    </a:lnTo>
                    <a:lnTo>
                      <a:pt x="801186" y="52978"/>
                    </a:lnTo>
                    <a:lnTo>
                      <a:pt x="816330" y="53892"/>
                    </a:lnTo>
                    <a:lnTo>
                      <a:pt x="816330" y="53892"/>
                    </a:lnTo>
                    <a:lnTo>
                      <a:pt x="834333" y="55035"/>
                    </a:lnTo>
                    <a:lnTo>
                      <a:pt x="834333" y="55035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9710" y="57836"/>
                    </a:lnTo>
                    <a:lnTo>
                      <a:pt x="879710" y="57836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2348" y="62294"/>
                    </a:lnTo>
                    <a:lnTo>
                      <a:pt x="952348" y="62294"/>
                    </a:lnTo>
                    <a:lnTo>
                      <a:pt x="967492" y="63208"/>
                    </a:lnTo>
                    <a:lnTo>
                      <a:pt x="967492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4" y="65094"/>
                    </a:lnTo>
                    <a:lnTo>
                      <a:pt x="997724" y="65094"/>
                    </a:lnTo>
                    <a:lnTo>
                      <a:pt x="1012812" y="66008"/>
                    </a:lnTo>
                    <a:lnTo>
                      <a:pt x="1012812" y="66008"/>
                    </a:lnTo>
                    <a:lnTo>
                      <a:pt x="1027957" y="66923"/>
                    </a:lnTo>
                    <a:lnTo>
                      <a:pt x="1027957" y="66923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89" y="68809"/>
                    </a:lnTo>
                    <a:lnTo>
                      <a:pt x="1058189" y="68809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8"/>
                    </a:lnTo>
                    <a:lnTo>
                      <a:pt x="1088422" y="70638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48887" y="74352"/>
                    </a:lnTo>
                    <a:lnTo>
                      <a:pt x="1148887" y="74352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6" y="77153"/>
                    </a:lnTo>
                    <a:lnTo>
                      <a:pt x="1194206" y="77153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9039"/>
                    </a:lnTo>
                    <a:lnTo>
                      <a:pt x="1224439" y="79039"/>
                    </a:lnTo>
                    <a:lnTo>
                      <a:pt x="1239584" y="79953"/>
                    </a:lnTo>
                    <a:lnTo>
                      <a:pt x="1239584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0" y="81953"/>
                    </a:lnTo>
                    <a:lnTo>
                      <a:pt x="1272730" y="81953"/>
                    </a:lnTo>
                    <a:lnTo>
                      <a:pt x="1284903" y="82753"/>
                    </a:lnTo>
                    <a:lnTo>
                      <a:pt x="1284903" y="82753"/>
                    </a:lnTo>
                    <a:lnTo>
                      <a:pt x="1302963" y="83839"/>
                    </a:lnTo>
                    <a:lnTo>
                      <a:pt x="1302963" y="83839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3195" y="85725"/>
                    </a:lnTo>
                    <a:lnTo>
                      <a:pt x="1333195" y="85725"/>
                    </a:lnTo>
                    <a:lnTo>
                      <a:pt x="1348340" y="86640"/>
                    </a:lnTo>
                    <a:lnTo>
                      <a:pt x="1348340" y="86640"/>
                    </a:lnTo>
                    <a:lnTo>
                      <a:pt x="1360513" y="87383"/>
                    </a:lnTo>
                    <a:lnTo>
                      <a:pt x="1360513" y="87383"/>
                    </a:lnTo>
                    <a:lnTo>
                      <a:pt x="1375657" y="88297"/>
                    </a:lnTo>
                    <a:lnTo>
                      <a:pt x="1375657" y="88297"/>
                    </a:lnTo>
                    <a:lnTo>
                      <a:pt x="1393660" y="89440"/>
                    </a:lnTo>
                    <a:lnTo>
                      <a:pt x="1393660" y="89440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0978" y="91097"/>
                    </a:lnTo>
                    <a:lnTo>
                      <a:pt x="1420978" y="91097"/>
                    </a:lnTo>
                    <a:lnTo>
                      <a:pt x="1436122" y="92012"/>
                    </a:lnTo>
                    <a:lnTo>
                      <a:pt x="1436122" y="92012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9730" y="92240"/>
                    </a:lnTo>
                    <a:lnTo>
                      <a:pt x="1499730" y="92240"/>
                    </a:lnTo>
                    <a:lnTo>
                      <a:pt x="1484586" y="91269"/>
                    </a:lnTo>
                    <a:lnTo>
                      <a:pt x="1484586" y="91269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9265" y="88525"/>
                    </a:lnTo>
                    <a:lnTo>
                      <a:pt x="1439265" y="88525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640"/>
                    </a:lnTo>
                    <a:lnTo>
                      <a:pt x="1409033" y="86640"/>
                    </a:lnTo>
                    <a:lnTo>
                      <a:pt x="1393889" y="85725"/>
                    </a:lnTo>
                    <a:lnTo>
                      <a:pt x="1393889" y="85725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0741" y="83668"/>
                    </a:lnTo>
                    <a:lnTo>
                      <a:pt x="1360741" y="83668"/>
                    </a:lnTo>
                    <a:lnTo>
                      <a:pt x="1348568" y="82925"/>
                    </a:lnTo>
                    <a:lnTo>
                      <a:pt x="1348568" y="82925"/>
                    </a:lnTo>
                    <a:lnTo>
                      <a:pt x="1333424" y="82010"/>
                    </a:lnTo>
                    <a:lnTo>
                      <a:pt x="1333424" y="82010"/>
                    </a:lnTo>
                    <a:lnTo>
                      <a:pt x="1315421" y="80867"/>
                    </a:lnTo>
                    <a:lnTo>
                      <a:pt x="1315421" y="80867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104" y="79210"/>
                    </a:lnTo>
                    <a:lnTo>
                      <a:pt x="1288104" y="79210"/>
                    </a:lnTo>
                    <a:lnTo>
                      <a:pt x="1272959" y="78296"/>
                    </a:lnTo>
                    <a:lnTo>
                      <a:pt x="1272959" y="78296"/>
                    </a:lnTo>
                    <a:lnTo>
                      <a:pt x="1257871" y="77324"/>
                    </a:lnTo>
                    <a:lnTo>
                      <a:pt x="1257871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12494" y="74581"/>
                    </a:lnTo>
                    <a:lnTo>
                      <a:pt x="1212494" y="74581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80"/>
                    </a:lnTo>
                    <a:lnTo>
                      <a:pt x="1167117" y="71780"/>
                    </a:lnTo>
                    <a:lnTo>
                      <a:pt x="1152030" y="70866"/>
                    </a:lnTo>
                    <a:lnTo>
                      <a:pt x="1152030" y="70866"/>
                    </a:lnTo>
                    <a:lnTo>
                      <a:pt x="1136885" y="69895"/>
                    </a:lnTo>
                    <a:lnTo>
                      <a:pt x="1136885" y="69895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3" y="68066"/>
                    </a:lnTo>
                    <a:lnTo>
                      <a:pt x="1106653" y="68066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80"/>
                    </a:lnTo>
                    <a:lnTo>
                      <a:pt x="1076420" y="66180"/>
                    </a:lnTo>
                    <a:lnTo>
                      <a:pt x="1061332" y="65266"/>
                    </a:lnTo>
                    <a:lnTo>
                      <a:pt x="1061332" y="65266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31100" y="63380"/>
                    </a:lnTo>
                    <a:lnTo>
                      <a:pt x="1031100" y="63380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70635" y="59665"/>
                    </a:lnTo>
                    <a:lnTo>
                      <a:pt x="970635" y="59665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37488" y="57665"/>
                    </a:lnTo>
                    <a:lnTo>
                      <a:pt x="937488" y="57665"/>
                    </a:lnTo>
                    <a:lnTo>
                      <a:pt x="925259" y="56922"/>
                    </a:lnTo>
                    <a:lnTo>
                      <a:pt x="925259" y="56922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2111" y="54864"/>
                    </a:lnTo>
                    <a:lnTo>
                      <a:pt x="892111" y="54864"/>
                    </a:lnTo>
                    <a:lnTo>
                      <a:pt x="879938" y="54121"/>
                    </a:lnTo>
                    <a:lnTo>
                      <a:pt x="879938" y="54121"/>
                    </a:lnTo>
                    <a:lnTo>
                      <a:pt x="864794" y="53149"/>
                    </a:lnTo>
                    <a:lnTo>
                      <a:pt x="864794" y="53149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2" y="51321"/>
                    </a:lnTo>
                    <a:lnTo>
                      <a:pt x="834562" y="51321"/>
                    </a:lnTo>
                    <a:lnTo>
                      <a:pt x="819474" y="50406"/>
                    </a:lnTo>
                    <a:lnTo>
                      <a:pt x="819474" y="50406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9009" y="46692"/>
                    </a:lnTo>
                    <a:lnTo>
                      <a:pt x="759009" y="46692"/>
                    </a:lnTo>
                    <a:lnTo>
                      <a:pt x="743864" y="45720"/>
                    </a:lnTo>
                    <a:lnTo>
                      <a:pt x="743864" y="45720"/>
                    </a:lnTo>
                    <a:lnTo>
                      <a:pt x="728777" y="44806"/>
                    </a:lnTo>
                    <a:lnTo>
                      <a:pt x="728777" y="44806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8487" y="42977"/>
                    </a:lnTo>
                    <a:lnTo>
                      <a:pt x="698487" y="42977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7"/>
                    </a:lnTo>
                    <a:lnTo>
                      <a:pt x="653167" y="40177"/>
                    </a:lnTo>
                    <a:lnTo>
                      <a:pt x="638023" y="39262"/>
                    </a:lnTo>
                    <a:lnTo>
                      <a:pt x="638023" y="39262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2" y="36462"/>
                    </a:lnTo>
                    <a:lnTo>
                      <a:pt x="592702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5" y="34404"/>
                    </a:lnTo>
                    <a:lnTo>
                      <a:pt x="559555" y="34404"/>
                    </a:lnTo>
                    <a:lnTo>
                      <a:pt x="547326" y="33661"/>
                    </a:lnTo>
                    <a:lnTo>
                      <a:pt x="547326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6064" y="31718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68858" y="28804"/>
                    </a:lnTo>
                    <a:lnTo>
                      <a:pt x="468858" y="28804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8" y="25317"/>
                    </a:lnTo>
                    <a:lnTo>
                      <a:pt x="411308" y="25317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6" y="23432"/>
                    </a:lnTo>
                    <a:lnTo>
                      <a:pt x="381076" y="23432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3"/>
                    </a:lnTo>
                    <a:lnTo>
                      <a:pt x="350844" y="21603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717"/>
                    </a:lnTo>
                    <a:lnTo>
                      <a:pt x="320611" y="19717"/>
                    </a:lnTo>
                    <a:lnTo>
                      <a:pt x="305466" y="18803"/>
                    </a:lnTo>
                    <a:lnTo>
                      <a:pt x="305466" y="18803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232" y="15831"/>
                    </a:lnTo>
                    <a:lnTo>
                      <a:pt x="257232" y="15831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914" y="14116"/>
                    </a:lnTo>
                    <a:lnTo>
                      <a:pt x="229914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58"/>
                    </a:lnTo>
                    <a:lnTo>
                      <a:pt x="124072" y="7658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58"/>
                    </a:lnTo>
                    <a:lnTo>
                      <a:pt x="78695" y="4858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7434" y="2915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5" name="شكل حر: شكل 224">
                <a:extLst>
                  <a:ext uri="{FF2B5EF4-FFF2-40B4-BE49-F238E27FC236}">
                    <a16:creationId xmlns:a16="http://schemas.microsoft.com/office/drawing/2014/main" id="{C62F4993-5557-4C4B-92A5-03B63996E5AE}"/>
                  </a:ext>
                </a:extLst>
              </p:cNvPr>
              <p:cNvSpPr/>
              <p:nvPr/>
            </p:nvSpPr>
            <p:spPr>
              <a:xfrm>
                <a:off x="6668528" y="5501430"/>
                <a:ext cx="1514817" cy="96869"/>
              </a:xfrm>
              <a:custGeom>
                <a:avLst/>
                <a:gdLst>
                  <a:gd name="connsiteX0" fmla="*/ 15088 w 1514817"/>
                  <a:gd name="connsiteY0" fmla="*/ 4629 h 96869"/>
                  <a:gd name="connsiteX1" fmla="*/ 33147 w 1514817"/>
                  <a:gd name="connsiteY1" fmla="*/ 5772 h 96869"/>
                  <a:gd name="connsiteX2" fmla="*/ 33147 w 1514817"/>
                  <a:gd name="connsiteY2" fmla="*/ 5772 h 96869"/>
                  <a:gd name="connsiteX3" fmla="*/ 45320 w 1514817"/>
                  <a:gd name="connsiteY3" fmla="*/ 6515 h 96869"/>
                  <a:gd name="connsiteX4" fmla="*/ 45320 w 1514817"/>
                  <a:gd name="connsiteY4" fmla="*/ 6515 h 96869"/>
                  <a:gd name="connsiteX5" fmla="*/ 60465 w 1514817"/>
                  <a:gd name="connsiteY5" fmla="*/ 7429 h 96869"/>
                  <a:gd name="connsiteX6" fmla="*/ 60465 w 1514817"/>
                  <a:gd name="connsiteY6" fmla="*/ 7429 h 96869"/>
                  <a:gd name="connsiteX7" fmla="*/ 78467 w 1514817"/>
                  <a:gd name="connsiteY7" fmla="*/ 8515 h 96869"/>
                  <a:gd name="connsiteX8" fmla="*/ 78467 w 1514817"/>
                  <a:gd name="connsiteY8" fmla="*/ 8515 h 96869"/>
                  <a:gd name="connsiteX9" fmla="*/ 93612 w 1514817"/>
                  <a:gd name="connsiteY9" fmla="*/ 9487 h 96869"/>
                  <a:gd name="connsiteX10" fmla="*/ 93612 w 1514817"/>
                  <a:gd name="connsiteY10" fmla="*/ 9487 h 96869"/>
                  <a:gd name="connsiteX11" fmla="*/ 105785 w 1514817"/>
                  <a:gd name="connsiteY11" fmla="*/ 10230 h 96869"/>
                  <a:gd name="connsiteX12" fmla="*/ 105785 w 1514817"/>
                  <a:gd name="connsiteY12" fmla="*/ 10230 h 96869"/>
                  <a:gd name="connsiteX13" fmla="*/ 123844 w 1514817"/>
                  <a:gd name="connsiteY13" fmla="*/ 11316 h 96869"/>
                  <a:gd name="connsiteX14" fmla="*/ 123844 w 1514817"/>
                  <a:gd name="connsiteY14" fmla="*/ 11316 h 96869"/>
                  <a:gd name="connsiteX15" fmla="*/ 136017 w 1514817"/>
                  <a:gd name="connsiteY15" fmla="*/ 12059 h 96869"/>
                  <a:gd name="connsiteX16" fmla="*/ 136017 w 1514817"/>
                  <a:gd name="connsiteY16" fmla="*/ 12059 h 96869"/>
                  <a:gd name="connsiteX17" fmla="*/ 154077 w 1514817"/>
                  <a:gd name="connsiteY17" fmla="*/ 13202 h 96869"/>
                  <a:gd name="connsiteX18" fmla="*/ 154077 w 1514817"/>
                  <a:gd name="connsiteY18" fmla="*/ 13202 h 96869"/>
                  <a:gd name="connsiteX19" fmla="*/ 166250 w 1514817"/>
                  <a:gd name="connsiteY19" fmla="*/ 13945 h 96869"/>
                  <a:gd name="connsiteX20" fmla="*/ 166250 w 1514817"/>
                  <a:gd name="connsiteY20" fmla="*/ 13945 h 96869"/>
                  <a:gd name="connsiteX21" fmla="*/ 181394 w 1514817"/>
                  <a:gd name="connsiteY21" fmla="*/ 14859 h 96869"/>
                  <a:gd name="connsiteX22" fmla="*/ 181394 w 1514817"/>
                  <a:gd name="connsiteY22" fmla="*/ 14859 h 96869"/>
                  <a:gd name="connsiteX23" fmla="*/ 196482 w 1514817"/>
                  <a:gd name="connsiteY23" fmla="*/ 15773 h 96869"/>
                  <a:gd name="connsiteX24" fmla="*/ 196482 w 1514817"/>
                  <a:gd name="connsiteY24" fmla="*/ 15773 h 96869"/>
                  <a:gd name="connsiteX25" fmla="*/ 214541 w 1514817"/>
                  <a:gd name="connsiteY25" fmla="*/ 16917 h 96869"/>
                  <a:gd name="connsiteX26" fmla="*/ 214541 w 1514817"/>
                  <a:gd name="connsiteY26" fmla="*/ 16917 h 96869"/>
                  <a:gd name="connsiteX27" fmla="*/ 226714 w 1514817"/>
                  <a:gd name="connsiteY27" fmla="*/ 17659 h 96869"/>
                  <a:gd name="connsiteX28" fmla="*/ 226714 w 1514817"/>
                  <a:gd name="connsiteY28" fmla="*/ 17659 h 96869"/>
                  <a:gd name="connsiteX29" fmla="*/ 241859 w 1514817"/>
                  <a:gd name="connsiteY29" fmla="*/ 18574 h 96869"/>
                  <a:gd name="connsiteX30" fmla="*/ 241859 w 1514817"/>
                  <a:gd name="connsiteY30" fmla="*/ 18574 h 96869"/>
                  <a:gd name="connsiteX31" fmla="*/ 257004 w 1514817"/>
                  <a:gd name="connsiteY31" fmla="*/ 19488 h 96869"/>
                  <a:gd name="connsiteX32" fmla="*/ 257004 w 1514817"/>
                  <a:gd name="connsiteY32" fmla="*/ 19488 h 96869"/>
                  <a:gd name="connsiteX33" fmla="*/ 272091 w 1514817"/>
                  <a:gd name="connsiteY33" fmla="*/ 20460 h 96869"/>
                  <a:gd name="connsiteX34" fmla="*/ 272091 w 1514817"/>
                  <a:gd name="connsiteY34" fmla="*/ 20460 h 96869"/>
                  <a:gd name="connsiteX35" fmla="*/ 287179 w 1514817"/>
                  <a:gd name="connsiteY35" fmla="*/ 21374 h 96869"/>
                  <a:gd name="connsiteX36" fmla="*/ 287179 w 1514817"/>
                  <a:gd name="connsiteY36" fmla="*/ 21374 h 96869"/>
                  <a:gd name="connsiteX37" fmla="*/ 302324 w 1514817"/>
                  <a:gd name="connsiteY37" fmla="*/ 22289 h 96869"/>
                  <a:gd name="connsiteX38" fmla="*/ 302324 w 1514817"/>
                  <a:gd name="connsiteY38" fmla="*/ 22289 h 96869"/>
                  <a:gd name="connsiteX39" fmla="*/ 317468 w 1514817"/>
                  <a:gd name="connsiteY39" fmla="*/ 23260 h 96869"/>
                  <a:gd name="connsiteX40" fmla="*/ 317468 w 1514817"/>
                  <a:gd name="connsiteY40" fmla="*/ 23260 h 96869"/>
                  <a:gd name="connsiteX41" fmla="*/ 332556 w 1514817"/>
                  <a:gd name="connsiteY41" fmla="*/ 24174 h 96869"/>
                  <a:gd name="connsiteX42" fmla="*/ 332556 w 1514817"/>
                  <a:gd name="connsiteY42" fmla="*/ 24174 h 96869"/>
                  <a:gd name="connsiteX43" fmla="*/ 347701 w 1514817"/>
                  <a:gd name="connsiteY43" fmla="*/ 25089 h 96869"/>
                  <a:gd name="connsiteX44" fmla="*/ 347701 w 1514817"/>
                  <a:gd name="connsiteY44" fmla="*/ 25089 h 96869"/>
                  <a:gd name="connsiteX45" fmla="*/ 362788 w 1514817"/>
                  <a:gd name="connsiteY45" fmla="*/ 26003 h 96869"/>
                  <a:gd name="connsiteX46" fmla="*/ 362788 w 1514817"/>
                  <a:gd name="connsiteY46" fmla="*/ 26003 h 96869"/>
                  <a:gd name="connsiteX47" fmla="*/ 377933 w 1514817"/>
                  <a:gd name="connsiteY47" fmla="*/ 26975 h 96869"/>
                  <a:gd name="connsiteX48" fmla="*/ 377933 w 1514817"/>
                  <a:gd name="connsiteY48" fmla="*/ 26975 h 96869"/>
                  <a:gd name="connsiteX49" fmla="*/ 393020 w 1514817"/>
                  <a:gd name="connsiteY49" fmla="*/ 27889 h 96869"/>
                  <a:gd name="connsiteX50" fmla="*/ 393020 w 1514817"/>
                  <a:gd name="connsiteY50" fmla="*/ 27889 h 96869"/>
                  <a:gd name="connsiteX51" fmla="*/ 408165 w 1514817"/>
                  <a:gd name="connsiteY51" fmla="*/ 28803 h 96869"/>
                  <a:gd name="connsiteX52" fmla="*/ 408165 w 1514817"/>
                  <a:gd name="connsiteY52" fmla="*/ 28803 h 96869"/>
                  <a:gd name="connsiteX53" fmla="*/ 423253 w 1514817"/>
                  <a:gd name="connsiteY53" fmla="*/ 29718 h 96869"/>
                  <a:gd name="connsiteX54" fmla="*/ 423253 w 1514817"/>
                  <a:gd name="connsiteY54" fmla="*/ 29718 h 96869"/>
                  <a:gd name="connsiteX55" fmla="*/ 438398 w 1514817"/>
                  <a:gd name="connsiteY55" fmla="*/ 30690 h 96869"/>
                  <a:gd name="connsiteX56" fmla="*/ 438398 w 1514817"/>
                  <a:gd name="connsiteY56" fmla="*/ 30690 h 96869"/>
                  <a:gd name="connsiteX57" fmla="*/ 453485 w 1514817"/>
                  <a:gd name="connsiteY57" fmla="*/ 31604 h 96869"/>
                  <a:gd name="connsiteX58" fmla="*/ 453485 w 1514817"/>
                  <a:gd name="connsiteY58" fmla="*/ 31604 h 96869"/>
                  <a:gd name="connsiteX59" fmla="*/ 468630 w 1514817"/>
                  <a:gd name="connsiteY59" fmla="*/ 32518 h 96869"/>
                  <a:gd name="connsiteX60" fmla="*/ 468630 w 1514817"/>
                  <a:gd name="connsiteY60" fmla="*/ 32518 h 96869"/>
                  <a:gd name="connsiteX61" fmla="*/ 483717 w 1514817"/>
                  <a:gd name="connsiteY61" fmla="*/ 33433 h 96869"/>
                  <a:gd name="connsiteX62" fmla="*/ 483717 w 1514817"/>
                  <a:gd name="connsiteY62" fmla="*/ 33433 h 96869"/>
                  <a:gd name="connsiteX63" fmla="*/ 501777 w 1514817"/>
                  <a:gd name="connsiteY63" fmla="*/ 34576 h 96869"/>
                  <a:gd name="connsiteX64" fmla="*/ 501777 w 1514817"/>
                  <a:gd name="connsiteY64" fmla="*/ 34576 h 96869"/>
                  <a:gd name="connsiteX65" fmla="*/ 513950 w 1514817"/>
                  <a:gd name="connsiteY65" fmla="*/ 35319 h 96869"/>
                  <a:gd name="connsiteX66" fmla="*/ 513950 w 1514817"/>
                  <a:gd name="connsiteY66" fmla="*/ 35319 h 96869"/>
                  <a:gd name="connsiteX67" fmla="*/ 529095 w 1514817"/>
                  <a:gd name="connsiteY67" fmla="*/ 36233 h 96869"/>
                  <a:gd name="connsiteX68" fmla="*/ 529095 w 1514817"/>
                  <a:gd name="connsiteY68" fmla="*/ 36233 h 96869"/>
                  <a:gd name="connsiteX69" fmla="*/ 547097 w 1514817"/>
                  <a:gd name="connsiteY69" fmla="*/ 37376 h 96869"/>
                  <a:gd name="connsiteX70" fmla="*/ 547097 w 1514817"/>
                  <a:gd name="connsiteY70" fmla="*/ 37376 h 96869"/>
                  <a:gd name="connsiteX71" fmla="*/ 559327 w 1514817"/>
                  <a:gd name="connsiteY71" fmla="*/ 38119 h 96869"/>
                  <a:gd name="connsiteX72" fmla="*/ 559327 w 1514817"/>
                  <a:gd name="connsiteY72" fmla="*/ 38119 h 96869"/>
                  <a:gd name="connsiteX73" fmla="*/ 574414 w 1514817"/>
                  <a:gd name="connsiteY73" fmla="*/ 39034 h 96869"/>
                  <a:gd name="connsiteX74" fmla="*/ 574414 w 1514817"/>
                  <a:gd name="connsiteY74" fmla="*/ 39034 h 96869"/>
                  <a:gd name="connsiteX75" fmla="*/ 589559 w 1514817"/>
                  <a:gd name="connsiteY75" fmla="*/ 39948 h 96869"/>
                  <a:gd name="connsiteX76" fmla="*/ 589559 w 1514817"/>
                  <a:gd name="connsiteY76" fmla="*/ 39948 h 96869"/>
                  <a:gd name="connsiteX77" fmla="*/ 604647 w 1514817"/>
                  <a:gd name="connsiteY77" fmla="*/ 40919 h 96869"/>
                  <a:gd name="connsiteX78" fmla="*/ 604647 w 1514817"/>
                  <a:gd name="connsiteY78" fmla="*/ 40919 h 96869"/>
                  <a:gd name="connsiteX79" fmla="*/ 619792 w 1514817"/>
                  <a:gd name="connsiteY79" fmla="*/ 41834 h 96869"/>
                  <a:gd name="connsiteX80" fmla="*/ 619792 w 1514817"/>
                  <a:gd name="connsiteY80" fmla="*/ 41834 h 96869"/>
                  <a:gd name="connsiteX81" fmla="*/ 634880 w 1514817"/>
                  <a:gd name="connsiteY81" fmla="*/ 42748 h 96869"/>
                  <a:gd name="connsiteX82" fmla="*/ 634880 w 1514817"/>
                  <a:gd name="connsiteY82" fmla="*/ 42748 h 96869"/>
                  <a:gd name="connsiteX83" fmla="*/ 650024 w 1514817"/>
                  <a:gd name="connsiteY83" fmla="*/ 43663 h 96869"/>
                  <a:gd name="connsiteX84" fmla="*/ 650024 w 1514817"/>
                  <a:gd name="connsiteY84" fmla="*/ 43663 h 96869"/>
                  <a:gd name="connsiteX85" fmla="*/ 665112 w 1514817"/>
                  <a:gd name="connsiteY85" fmla="*/ 44634 h 96869"/>
                  <a:gd name="connsiteX86" fmla="*/ 665112 w 1514817"/>
                  <a:gd name="connsiteY86" fmla="*/ 44634 h 96869"/>
                  <a:gd name="connsiteX87" fmla="*/ 680256 w 1514817"/>
                  <a:gd name="connsiteY87" fmla="*/ 45548 h 96869"/>
                  <a:gd name="connsiteX88" fmla="*/ 680256 w 1514817"/>
                  <a:gd name="connsiteY88" fmla="*/ 45548 h 96869"/>
                  <a:gd name="connsiteX89" fmla="*/ 695344 w 1514817"/>
                  <a:gd name="connsiteY89" fmla="*/ 46463 h 96869"/>
                  <a:gd name="connsiteX90" fmla="*/ 695344 w 1514817"/>
                  <a:gd name="connsiteY90" fmla="*/ 46463 h 96869"/>
                  <a:gd name="connsiteX91" fmla="*/ 710489 w 1514817"/>
                  <a:gd name="connsiteY91" fmla="*/ 47377 h 96869"/>
                  <a:gd name="connsiteX92" fmla="*/ 710489 w 1514817"/>
                  <a:gd name="connsiteY92" fmla="*/ 47377 h 96869"/>
                  <a:gd name="connsiteX93" fmla="*/ 725577 w 1514817"/>
                  <a:gd name="connsiteY93" fmla="*/ 48349 h 96869"/>
                  <a:gd name="connsiteX94" fmla="*/ 725577 w 1514817"/>
                  <a:gd name="connsiteY94" fmla="*/ 48349 h 96869"/>
                  <a:gd name="connsiteX95" fmla="*/ 740721 w 1514817"/>
                  <a:gd name="connsiteY95" fmla="*/ 49263 h 96869"/>
                  <a:gd name="connsiteX96" fmla="*/ 740721 w 1514817"/>
                  <a:gd name="connsiteY96" fmla="*/ 49263 h 96869"/>
                  <a:gd name="connsiteX97" fmla="*/ 758780 w 1514817"/>
                  <a:gd name="connsiteY97" fmla="*/ 50349 h 96869"/>
                  <a:gd name="connsiteX98" fmla="*/ 758780 w 1514817"/>
                  <a:gd name="connsiteY98" fmla="*/ 50349 h 96869"/>
                  <a:gd name="connsiteX99" fmla="*/ 770953 w 1514817"/>
                  <a:gd name="connsiteY99" fmla="*/ 51092 h 96869"/>
                  <a:gd name="connsiteX100" fmla="*/ 770953 w 1514817"/>
                  <a:gd name="connsiteY100" fmla="*/ 51092 h 96869"/>
                  <a:gd name="connsiteX101" fmla="*/ 786098 w 1514817"/>
                  <a:gd name="connsiteY101" fmla="*/ 52064 h 96869"/>
                  <a:gd name="connsiteX102" fmla="*/ 786098 w 1514817"/>
                  <a:gd name="connsiteY102" fmla="*/ 52064 h 96869"/>
                  <a:gd name="connsiteX103" fmla="*/ 801186 w 1514817"/>
                  <a:gd name="connsiteY103" fmla="*/ 52978 h 96869"/>
                  <a:gd name="connsiteX104" fmla="*/ 801186 w 1514817"/>
                  <a:gd name="connsiteY104" fmla="*/ 52978 h 96869"/>
                  <a:gd name="connsiteX105" fmla="*/ 816331 w 1514817"/>
                  <a:gd name="connsiteY105" fmla="*/ 53892 h 96869"/>
                  <a:gd name="connsiteX106" fmla="*/ 816331 w 1514817"/>
                  <a:gd name="connsiteY106" fmla="*/ 53892 h 96869"/>
                  <a:gd name="connsiteX107" fmla="*/ 831418 w 1514817"/>
                  <a:gd name="connsiteY107" fmla="*/ 54807 h 96869"/>
                  <a:gd name="connsiteX108" fmla="*/ 831418 w 1514817"/>
                  <a:gd name="connsiteY108" fmla="*/ 54807 h 96869"/>
                  <a:gd name="connsiteX109" fmla="*/ 846563 w 1514817"/>
                  <a:gd name="connsiteY109" fmla="*/ 55778 h 96869"/>
                  <a:gd name="connsiteX110" fmla="*/ 846563 w 1514817"/>
                  <a:gd name="connsiteY110" fmla="*/ 55778 h 96869"/>
                  <a:gd name="connsiteX111" fmla="*/ 861650 w 1514817"/>
                  <a:gd name="connsiteY111" fmla="*/ 56693 h 96869"/>
                  <a:gd name="connsiteX112" fmla="*/ 861650 w 1514817"/>
                  <a:gd name="connsiteY112" fmla="*/ 56693 h 96869"/>
                  <a:gd name="connsiteX113" fmla="*/ 876795 w 1514817"/>
                  <a:gd name="connsiteY113" fmla="*/ 57607 h 96869"/>
                  <a:gd name="connsiteX114" fmla="*/ 876795 w 1514817"/>
                  <a:gd name="connsiteY114" fmla="*/ 57607 h 96869"/>
                  <a:gd name="connsiteX115" fmla="*/ 891883 w 1514817"/>
                  <a:gd name="connsiteY115" fmla="*/ 58579 h 96869"/>
                  <a:gd name="connsiteX116" fmla="*/ 891883 w 1514817"/>
                  <a:gd name="connsiteY116" fmla="*/ 58579 h 96869"/>
                  <a:gd name="connsiteX117" fmla="*/ 907028 w 1514817"/>
                  <a:gd name="connsiteY117" fmla="*/ 59493 h 96869"/>
                  <a:gd name="connsiteX118" fmla="*/ 907028 w 1514817"/>
                  <a:gd name="connsiteY118" fmla="*/ 59493 h 96869"/>
                  <a:gd name="connsiteX119" fmla="*/ 922115 w 1514817"/>
                  <a:gd name="connsiteY119" fmla="*/ 60408 h 96869"/>
                  <a:gd name="connsiteX120" fmla="*/ 922115 w 1514817"/>
                  <a:gd name="connsiteY120" fmla="*/ 60408 h 96869"/>
                  <a:gd name="connsiteX121" fmla="*/ 937260 w 1514817"/>
                  <a:gd name="connsiteY121" fmla="*/ 61322 h 96869"/>
                  <a:gd name="connsiteX122" fmla="*/ 937260 w 1514817"/>
                  <a:gd name="connsiteY122" fmla="*/ 61322 h 96869"/>
                  <a:gd name="connsiteX123" fmla="*/ 952347 w 1514817"/>
                  <a:gd name="connsiteY123" fmla="*/ 62294 h 96869"/>
                  <a:gd name="connsiteX124" fmla="*/ 952347 w 1514817"/>
                  <a:gd name="connsiteY124" fmla="*/ 62294 h 96869"/>
                  <a:gd name="connsiteX125" fmla="*/ 967492 w 1514817"/>
                  <a:gd name="connsiteY125" fmla="*/ 63208 h 96869"/>
                  <a:gd name="connsiteX126" fmla="*/ 967492 w 1514817"/>
                  <a:gd name="connsiteY126" fmla="*/ 63208 h 96869"/>
                  <a:gd name="connsiteX127" fmla="*/ 982580 w 1514817"/>
                  <a:gd name="connsiteY127" fmla="*/ 64122 h 96869"/>
                  <a:gd name="connsiteX128" fmla="*/ 982580 w 1514817"/>
                  <a:gd name="connsiteY128" fmla="*/ 64122 h 96869"/>
                  <a:gd name="connsiteX129" fmla="*/ 997725 w 1514817"/>
                  <a:gd name="connsiteY129" fmla="*/ 65037 h 96869"/>
                  <a:gd name="connsiteX130" fmla="*/ 997725 w 1514817"/>
                  <a:gd name="connsiteY130" fmla="*/ 65037 h 96869"/>
                  <a:gd name="connsiteX131" fmla="*/ 1012813 w 1514817"/>
                  <a:gd name="connsiteY131" fmla="*/ 66008 h 96869"/>
                  <a:gd name="connsiteX132" fmla="*/ 1012813 w 1514817"/>
                  <a:gd name="connsiteY132" fmla="*/ 66008 h 96869"/>
                  <a:gd name="connsiteX133" fmla="*/ 1027957 w 1514817"/>
                  <a:gd name="connsiteY133" fmla="*/ 66923 h 96869"/>
                  <a:gd name="connsiteX134" fmla="*/ 1027957 w 1514817"/>
                  <a:gd name="connsiteY134" fmla="*/ 66923 h 96869"/>
                  <a:gd name="connsiteX135" fmla="*/ 1043044 w 1514817"/>
                  <a:gd name="connsiteY135" fmla="*/ 67837 h 96869"/>
                  <a:gd name="connsiteX136" fmla="*/ 1043044 w 1514817"/>
                  <a:gd name="connsiteY136" fmla="*/ 67837 h 96869"/>
                  <a:gd name="connsiteX137" fmla="*/ 1058189 w 1514817"/>
                  <a:gd name="connsiteY137" fmla="*/ 68751 h 96869"/>
                  <a:gd name="connsiteX138" fmla="*/ 1058189 w 1514817"/>
                  <a:gd name="connsiteY138" fmla="*/ 68751 h 96869"/>
                  <a:gd name="connsiteX139" fmla="*/ 1073277 w 1514817"/>
                  <a:gd name="connsiteY139" fmla="*/ 69723 h 96869"/>
                  <a:gd name="connsiteX140" fmla="*/ 1073277 w 1514817"/>
                  <a:gd name="connsiteY140" fmla="*/ 69723 h 96869"/>
                  <a:gd name="connsiteX141" fmla="*/ 1088422 w 1514817"/>
                  <a:gd name="connsiteY141" fmla="*/ 70637 h 96869"/>
                  <a:gd name="connsiteX142" fmla="*/ 1088422 w 1514817"/>
                  <a:gd name="connsiteY142" fmla="*/ 70637 h 96869"/>
                  <a:gd name="connsiteX143" fmla="*/ 1103510 w 1514817"/>
                  <a:gd name="connsiteY143" fmla="*/ 71552 h 96869"/>
                  <a:gd name="connsiteX144" fmla="*/ 1103510 w 1514817"/>
                  <a:gd name="connsiteY144" fmla="*/ 71552 h 96869"/>
                  <a:gd name="connsiteX145" fmla="*/ 1118654 w 1514817"/>
                  <a:gd name="connsiteY145" fmla="*/ 72523 h 96869"/>
                  <a:gd name="connsiteX146" fmla="*/ 1118654 w 1514817"/>
                  <a:gd name="connsiteY146" fmla="*/ 72523 h 96869"/>
                  <a:gd name="connsiteX147" fmla="*/ 1133742 w 1514817"/>
                  <a:gd name="connsiteY147" fmla="*/ 73438 h 96869"/>
                  <a:gd name="connsiteX148" fmla="*/ 1133742 w 1514817"/>
                  <a:gd name="connsiteY148" fmla="*/ 73438 h 96869"/>
                  <a:gd name="connsiteX149" fmla="*/ 1148886 w 1514817"/>
                  <a:gd name="connsiteY149" fmla="*/ 74352 h 96869"/>
                  <a:gd name="connsiteX150" fmla="*/ 1148886 w 1514817"/>
                  <a:gd name="connsiteY150" fmla="*/ 74352 h 96869"/>
                  <a:gd name="connsiteX151" fmla="*/ 1163974 w 1514817"/>
                  <a:gd name="connsiteY151" fmla="*/ 75266 h 96869"/>
                  <a:gd name="connsiteX152" fmla="*/ 1163974 w 1514817"/>
                  <a:gd name="connsiteY152" fmla="*/ 75266 h 96869"/>
                  <a:gd name="connsiteX153" fmla="*/ 1182034 w 1514817"/>
                  <a:gd name="connsiteY153" fmla="*/ 76410 h 96869"/>
                  <a:gd name="connsiteX154" fmla="*/ 1182034 w 1514817"/>
                  <a:gd name="connsiteY154" fmla="*/ 76410 h 96869"/>
                  <a:gd name="connsiteX155" fmla="*/ 1194207 w 1514817"/>
                  <a:gd name="connsiteY155" fmla="*/ 77153 h 96869"/>
                  <a:gd name="connsiteX156" fmla="*/ 1194207 w 1514817"/>
                  <a:gd name="connsiteY156" fmla="*/ 77153 h 96869"/>
                  <a:gd name="connsiteX157" fmla="*/ 1209351 w 1514817"/>
                  <a:gd name="connsiteY157" fmla="*/ 78067 h 96869"/>
                  <a:gd name="connsiteX158" fmla="*/ 1209351 w 1514817"/>
                  <a:gd name="connsiteY158" fmla="*/ 78067 h 96869"/>
                  <a:gd name="connsiteX159" fmla="*/ 1227353 w 1514817"/>
                  <a:gd name="connsiteY159" fmla="*/ 79210 h 96869"/>
                  <a:gd name="connsiteX160" fmla="*/ 1227353 w 1514817"/>
                  <a:gd name="connsiteY160" fmla="*/ 79210 h 96869"/>
                  <a:gd name="connsiteX161" fmla="*/ 1239583 w 1514817"/>
                  <a:gd name="connsiteY161" fmla="*/ 79953 h 96869"/>
                  <a:gd name="connsiteX162" fmla="*/ 1239583 w 1514817"/>
                  <a:gd name="connsiteY162" fmla="*/ 79953 h 96869"/>
                  <a:gd name="connsiteX163" fmla="*/ 1254671 w 1514817"/>
                  <a:gd name="connsiteY163" fmla="*/ 80867 h 96869"/>
                  <a:gd name="connsiteX164" fmla="*/ 1254671 w 1514817"/>
                  <a:gd name="connsiteY164" fmla="*/ 80867 h 96869"/>
                  <a:gd name="connsiteX165" fmla="*/ 1269816 w 1514817"/>
                  <a:gd name="connsiteY165" fmla="*/ 81782 h 96869"/>
                  <a:gd name="connsiteX166" fmla="*/ 1269816 w 1514817"/>
                  <a:gd name="connsiteY166" fmla="*/ 81782 h 96869"/>
                  <a:gd name="connsiteX167" fmla="*/ 1284904 w 1514817"/>
                  <a:gd name="connsiteY167" fmla="*/ 82696 h 96869"/>
                  <a:gd name="connsiteX168" fmla="*/ 1284904 w 1514817"/>
                  <a:gd name="connsiteY168" fmla="*/ 82696 h 96869"/>
                  <a:gd name="connsiteX169" fmla="*/ 1300048 w 1514817"/>
                  <a:gd name="connsiteY169" fmla="*/ 83668 h 96869"/>
                  <a:gd name="connsiteX170" fmla="*/ 1300048 w 1514817"/>
                  <a:gd name="connsiteY170" fmla="*/ 83668 h 96869"/>
                  <a:gd name="connsiteX171" fmla="*/ 1315193 w 1514817"/>
                  <a:gd name="connsiteY171" fmla="*/ 84582 h 96869"/>
                  <a:gd name="connsiteX172" fmla="*/ 1315193 w 1514817"/>
                  <a:gd name="connsiteY172" fmla="*/ 84582 h 96869"/>
                  <a:gd name="connsiteX173" fmla="*/ 1330280 w 1514817"/>
                  <a:gd name="connsiteY173" fmla="*/ 85497 h 96869"/>
                  <a:gd name="connsiteX174" fmla="*/ 1330280 w 1514817"/>
                  <a:gd name="connsiteY174" fmla="*/ 85497 h 96869"/>
                  <a:gd name="connsiteX175" fmla="*/ 1345368 w 1514817"/>
                  <a:gd name="connsiteY175" fmla="*/ 86411 h 96869"/>
                  <a:gd name="connsiteX176" fmla="*/ 1345368 w 1514817"/>
                  <a:gd name="connsiteY176" fmla="*/ 86411 h 96869"/>
                  <a:gd name="connsiteX177" fmla="*/ 1360513 w 1514817"/>
                  <a:gd name="connsiteY177" fmla="*/ 87382 h 96869"/>
                  <a:gd name="connsiteX178" fmla="*/ 1360513 w 1514817"/>
                  <a:gd name="connsiteY178" fmla="*/ 87382 h 96869"/>
                  <a:gd name="connsiteX179" fmla="*/ 1375658 w 1514817"/>
                  <a:gd name="connsiteY179" fmla="*/ 88297 h 96869"/>
                  <a:gd name="connsiteX180" fmla="*/ 1375658 w 1514817"/>
                  <a:gd name="connsiteY180" fmla="*/ 88297 h 96869"/>
                  <a:gd name="connsiteX181" fmla="*/ 1390746 w 1514817"/>
                  <a:gd name="connsiteY181" fmla="*/ 89211 h 96869"/>
                  <a:gd name="connsiteX182" fmla="*/ 1390746 w 1514817"/>
                  <a:gd name="connsiteY182" fmla="*/ 89211 h 96869"/>
                  <a:gd name="connsiteX183" fmla="*/ 1405890 w 1514817"/>
                  <a:gd name="connsiteY183" fmla="*/ 90183 h 96869"/>
                  <a:gd name="connsiteX184" fmla="*/ 1405890 w 1514817"/>
                  <a:gd name="connsiteY184" fmla="*/ 90183 h 96869"/>
                  <a:gd name="connsiteX185" fmla="*/ 1420977 w 1514817"/>
                  <a:gd name="connsiteY185" fmla="*/ 91097 h 96869"/>
                  <a:gd name="connsiteX186" fmla="*/ 1420977 w 1514817"/>
                  <a:gd name="connsiteY186" fmla="*/ 91097 h 96869"/>
                  <a:gd name="connsiteX187" fmla="*/ 1436122 w 1514817"/>
                  <a:gd name="connsiteY187" fmla="*/ 92011 h 96869"/>
                  <a:gd name="connsiteX188" fmla="*/ 1436122 w 1514817"/>
                  <a:gd name="connsiteY188" fmla="*/ 92011 h 96869"/>
                  <a:gd name="connsiteX189" fmla="*/ 1451210 w 1514817"/>
                  <a:gd name="connsiteY189" fmla="*/ 92926 h 96869"/>
                  <a:gd name="connsiteX190" fmla="*/ 1451210 w 1514817"/>
                  <a:gd name="connsiteY190" fmla="*/ 92926 h 96869"/>
                  <a:gd name="connsiteX191" fmla="*/ 1466355 w 1514817"/>
                  <a:gd name="connsiteY191" fmla="*/ 93897 h 96869"/>
                  <a:gd name="connsiteX192" fmla="*/ 1466355 w 1514817"/>
                  <a:gd name="connsiteY192" fmla="*/ 93897 h 96869"/>
                  <a:gd name="connsiteX193" fmla="*/ 1481443 w 1514817"/>
                  <a:gd name="connsiteY193" fmla="*/ 94812 h 96869"/>
                  <a:gd name="connsiteX194" fmla="*/ 1481443 w 1514817"/>
                  <a:gd name="connsiteY194" fmla="*/ 94812 h 96869"/>
                  <a:gd name="connsiteX195" fmla="*/ 1496587 w 1514817"/>
                  <a:gd name="connsiteY195" fmla="*/ 95726 h 96869"/>
                  <a:gd name="connsiteX196" fmla="*/ 1496587 w 1514817"/>
                  <a:gd name="connsiteY196" fmla="*/ 95726 h 96869"/>
                  <a:gd name="connsiteX197" fmla="*/ 1514589 w 1514817"/>
                  <a:gd name="connsiteY197" fmla="*/ 96869 h 96869"/>
                  <a:gd name="connsiteX198" fmla="*/ 1514818 w 1514817"/>
                  <a:gd name="connsiteY198" fmla="*/ 93154 h 96869"/>
                  <a:gd name="connsiteX199" fmla="*/ 1496816 w 1514817"/>
                  <a:gd name="connsiteY199" fmla="*/ 92011 h 96869"/>
                  <a:gd name="connsiteX200" fmla="*/ 1496816 w 1514817"/>
                  <a:gd name="connsiteY200" fmla="*/ 92011 h 96869"/>
                  <a:gd name="connsiteX201" fmla="*/ 1484585 w 1514817"/>
                  <a:gd name="connsiteY201" fmla="*/ 91268 h 96869"/>
                  <a:gd name="connsiteX202" fmla="*/ 1484585 w 1514817"/>
                  <a:gd name="connsiteY202" fmla="*/ 91268 h 96869"/>
                  <a:gd name="connsiteX203" fmla="*/ 1469498 w 1514817"/>
                  <a:gd name="connsiteY203" fmla="*/ 90354 h 96869"/>
                  <a:gd name="connsiteX204" fmla="*/ 1469498 w 1514817"/>
                  <a:gd name="connsiteY204" fmla="*/ 90354 h 96869"/>
                  <a:gd name="connsiteX205" fmla="*/ 1453324 w 1514817"/>
                  <a:gd name="connsiteY205" fmla="*/ 89383 h 96869"/>
                  <a:gd name="connsiteX206" fmla="*/ 1436351 w 1514817"/>
                  <a:gd name="connsiteY206" fmla="*/ 88297 h 96869"/>
                  <a:gd name="connsiteX207" fmla="*/ 1436351 w 1514817"/>
                  <a:gd name="connsiteY207" fmla="*/ 88297 h 96869"/>
                  <a:gd name="connsiteX208" fmla="*/ 1424121 w 1514817"/>
                  <a:gd name="connsiteY208" fmla="*/ 87554 h 96869"/>
                  <a:gd name="connsiteX209" fmla="*/ 1424121 w 1514817"/>
                  <a:gd name="connsiteY209" fmla="*/ 87554 h 96869"/>
                  <a:gd name="connsiteX210" fmla="*/ 1409033 w 1514817"/>
                  <a:gd name="connsiteY210" fmla="*/ 86639 h 96869"/>
                  <a:gd name="connsiteX211" fmla="*/ 1409033 w 1514817"/>
                  <a:gd name="connsiteY211" fmla="*/ 86639 h 96869"/>
                  <a:gd name="connsiteX212" fmla="*/ 1393888 w 1514817"/>
                  <a:gd name="connsiteY212" fmla="*/ 85725 h 96869"/>
                  <a:gd name="connsiteX213" fmla="*/ 1393888 w 1514817"/>
                  <a:gd name="connsiteY213" fmla="*/ 85725 h 96869"/>
                  <a:gd name="connsiteX214" fmla="*/ 1378801 w 1514817"/>
                  <a:gd name="connsiteY214" fmla="*/ 84754 h 96869"/>
                  <a:gd name="connsiteX215" fmla="*/ 1378801 w 1514817"/>
                  <a:gd name="connsiteY215" fmla="*/ 84754 h 96869"/>
                  <a:gd name="connsiteX216" fmla="*/ 1363656 w 1514817"/>
                  <a:gd name="connsiteY216" fmla="*/ 83839 h 96869"/>
                  <a:gd name="connsiteX217" fmla="*/ 1363656 w 1514817"/>
                  <a:gd name="connsiteY217" fmla="*/ 83839 h 96869"/>
                  <a:gd name="connsiteX218" fmla="*/ 1348569 w 1514817"/>
                  <a:gd name="connsiteY218" fmla="*/ 82925 h 96869"/>
                  <a:gd name="connsiteX219" fmla="*/ 1348569 w 1514817"/>
                  <a:gd name="connsiteY219" fmla="*/ 82925 h 96869"/>
                  <a:gd name="connsiteX220" fmla="*/ 1330509 w 1514817"/>
                  <a:gd name="connsiteY220" fmla="*/ 81782 h 96869"/>
                  <a:gd name="connsiteX221" fmla="*/ 1330509 w 1514817"/>
                  <a:gd name="connsiteY221" fmla="*/ 81782 h 96869"/>
                  <a:gd name="connsiteX222" fmla="*/ 1318336 w 1514817"/>
                  <a:gd name="connsiteY222" fmla="*/ 81039 h 96869"/>
                  <a:gd name="connsiteX223" fmla="*/ 1318336 w 1514817"/>
                  <a:gd name="connsiteY223" fmla="*/ 81039 h 96869"/>
                  <a:gd name="connsiteX224" fmla="*/ 1303191 w 1514817"/>
                  <a:gd name="connsiteY224" fmla="*/ 80124 h 96869"/>
                  <a:gd name="connsiteX225" fmla="*/ 1303191 w 1514817"/>
                  <a:gd name="connsiteY225" fmla="*/ 80124 h 96869"/>
                  <a:gd name="connsiteX226" fmla="*/ 1287018 w 1514817"/>
                  <a:gd name="connsiteY226" fmla="*/ 79153 h 96869"/>
                  <a:gd name="connsiteX227" fmla="*/ 1270045 w 1514817"/>
                  <a:gd name="connsiteY227" fmla="*/ 78067 h 96869"/>
                  <a:gd name="connsiteX228" fmla="*/ 1270045 w 1514817"/>
                  <a:gd name="connsiteY228" fmla="*/ 78067 h 96869"/>
                  <a:gd name="connsiteX229" fmla="*/ 1257872 w 1514817"/>
                  <a:gd name="connsiteY229" fmla="*/ 77324 h 96869"/>
                  <a:gd name="connsiteX230" fmla="*/ 1257872 w 1514817"/>
                  <a:gd name="connsiteY230" fmla="*/ 77324 h 96869"/>
                  <a:gd name="connsiteX231" fmla="*/ 1239812 w 1514817"/>
                  <a:gd name="connsiteY231" fmla="*/ 76238 h 96869"/>
                  <a:gd name="connsiteX232" fmla="*/ 1239812 w 1514817"/>
                  <a:gd name="connsiteY232" fmla="*/ 76238 h 96869"/>
                  <a:gd name="connsiteX233" fmla="*/ 1227582 w 1514817"/>
                  <a:gd name="connsiteY233" fmla="*/ 75495 h 96869"/>
                  <a:gd name="connsiteX234" fmla="*/ 1227582 w 1514817"/>
                  <a:gd name="connsiteY234" fmla="*/ 75495 h 96869"/>
                  <a:gd name="connsiteX235" fmla="*/ 1209580 w 1514817"/>
                  <a:gd name="connsiteY235" fmla="*/ 74352 h 96869"/>
                  <a:gd name="connsiteX236" fmla="*/ 1209580 w 1514817"/>
                  <a:gd name="connsiteY236" fmla="*/ 74352 h 96869"/>
                  <a:gd name="connsiteX237" fmla="*/ 1197349 w 1514817"/>
                  <a:gd name="connsiteY237" fmla="*/ 73609 h 96869"/>
                  <a:gd name="connsiteX238" fmla="*/ 1197349 w 1514817"/>
                  <a:gd name="connsiteY238" fmla="*/ 73609 h 96869"/>
                  <a:gd name="connsiteX239" fmla="*/ 1182262 w 1514817"/>
                  <a:gd name="connsiteY239" fmla="*/ 72695 h 96869"/>
                  <a:gd name="connsiteX240" fmla="*/ 1182262 w 1514817"/>
                  <a:gd name="connsiteY240" fmla="*/ 72695 h 96869"/>
                  <a:gd name="connsiteX241" fmla="*/ 1167118 w 1514817"/>
                  <a:gd name="connsiteY241" fmla="*/ 71780 h 96869"/>
                  <a:gd name="connsiteX242" fmla="*/ 1167118 w 1514817"/>
                  <a:gd name="connsiteY242" fmla="*/ 71780 h 96869"/>
                  <a:gd name="connsiteX243" fmla="*/ 1149115 w 1514817"/>
                  <a:gd name="connsiteY243" fmla="*/ 70637 h 96869"/>
                  <a:gd name="connsiteX244" fmla="*/ 1149115 w 1514817"/>
                  <a:gd name="connsiteY244" fmla="*/ 70637 h 96869"/>
                  <a:gd name="connsiteX245" fmla="*/ 1136885 w 1514817"/>
                  <a:gd name="connsiteY245" fmla="*/ 69894 h 96869"/>
                  <a:gd name="connsiteX246" fmla="*/ 1136885 w 1514817"/>
                  <a:gd name="connsiteY246" fmla="*/ 69894 h 96869"/>
                  <a:gd name="connsiteX247" fmla="*/ 1121797 w 1514817"/>
                  <a:gd name="connsiteY247" fmla="*/ 68980 h 96869"/>
                  <a:gd name="connsiteX248" fmla="*/ 1121797 w 1514817"/>
                  <a:gd name="connsiteY248" fmla="*/ 68980 h 96869"/>
                  <a:gd name="connsiteX249" fmla="*/ 1106652 w 1514817"/>
                  <a:gd name="connsiteY249" fmla="*/ 68066 h 96869"/>
                  <a:gd name="connsiteX250" fmla="*/ 1106652 w 1514817"/>
                  <a:gd name="connsiteY250" fmla="*/ 68066 h 96869"/>
                  <a:gd name="connsiteX251" fmla="*/ 1088651 w 1514817"/>
                  <a:gd name="connsiteY251" fmla="*/ 66923 h 96869"/>
                  <a:gd name="connsiteX252" fmla="*/ 1088651 w 1514817"/>
                  <a:gd name="connsiteY252" fmla="*/ 66923 h 96869"/>
                  <a:gd name="connsiteX253" fmla="*/ 1076421 w 1514817"/>
                  <a:gd name="connsiteY253" fmla="*/ 66180 h 96869"/>
                  <a:gd name="connsiteX254" fmla="*/ 1076421 w 1514817"/>
                  <a:gd name="connsiteY254" fmla="*/ 66180 h 96869"/>
                  <a:gd name="connsiteX255" fmla="*/ 1061333 w 1514817"/>
                  <a:gd name="connsiteY255" fmla="*/ 65265 h 96869"/>
                  <a:gd name="connsiteX256" fmla="*/ 1061333 w 1514817"/>
                  <a:gd name="connsiteY256" fmla="*/ 65265 h 96869"/>
                  <a:gd name="connsiteX257" fmla="*/ 1043273 w 1514817"/>
                  <a:gd name="connsiteY257" fmla="*/ 64122 h 96869"/>
                  <a:gd name="connsiteX258" fmla="*/ 1043273 w 1514817"/>
                  <a:gd name="connsiteY258" fmla="*/ 64122 h 96869"/>
                  <a:gd name="connsiteX259" fmla="*/ 1028186 w 1514817"/>
                  <a:gd name="connsiteY259" fmla="*/ 63208 h 96869"/>
                  <a:gd name="connsiteX260" fmla="*/ 1028186 w 1514817"/>
                  <a:gd name="connsiteY260" fmla="*/ 63208 h 96869"/>
                  <a:gd name="connsiteX261" fmla="*/ 1015955 w 1514817"/>
                  <a:gd name="connsiteY261" fmla="*/ 62465 h 96869"/>
                  <a:gd name="connsiteX262" fmla="*/ 1015955 w 1514817"/>
                  <a:gd name="connsiteY262" fmla="*/ 62465 h 96869"/>
                  <a:gd name="connsiteX263" fmla="*/ 1000868 w 1514817"/>
                  <a:gd name="connsiteY263" fmla="*/ 61551 h 96869"/>
                  <a:gd name="connsiteX264" fmla="*/ 1000868 w 1514817"/>
                  <a:gd name="connsiteY264" fmla="*/ 61551 h 96869"/>
                  <a:gd name="connsiteX265" fmla="*/ 982809 w 1514817"/>
                  <a:gd name="connsiteY265" fmla="*/ 60408 h 96869"/>
                  <a:gd name="connsiteX266" fmla="*/ 982809 w 1514817"/>
                  <a:gd name="connsiteY266" fmla="*/ 60408 h 96869"/>
                  <a:gd name="connsiteX267" fmla="*/ 967721 w 1514817"/>
                  <a:gd name="connsiteY267" fmla="*/ 59493 h 96869"/>
                  <a:gd name="connsiteX268" fmla="*/ 967721 w 1514817"/>
                  <a:gd name="connsiteY268" fmla="*/ 59493 h 96869"/>
                  <a:gd name="connsiteX269" fmla="*/ 955491 w 1514817"/>
                  <a:gd name="connsiteY269" fmla="*/ 58750 h 96869"/>
                  <a:gd name="connsiteX270" fmla="*/ 955491 w 1514817"/>
                  <a:gd name="connsiteY270" fmla="*/ 58750 h 96869"/>
                  <a:gd name="connsiteX271" fmla="*/ 940403 w 1514817"/>
                  <a:gd name="connsiteY271" fmla="*/ 57836 h 96869"/>
                  <a:gd name="connsiteX272" fmla="*/ 940403 w 1514817"/>
                  <a:gd name="connsiteY272" fmla="*/ 57836 h 96869"/>
                  <a:gd name="connsiteX273" fmla="*/ 922344 w 1514817"/>
                  <a:gd name="connsiteY273" fmla="*/ 56693 h 96869"/>
                  <a:gd name="connsiteX274" fmla="*/ 922344 w 1514817"/>
                  <a:gd name="connsiteY274" fmla="*/ 56693 h 96869"/>
                  <a:gd name="connsiteX275" fmla="*/ 910171 w 1514817"/>
                  <a:gd name="connsiteY275" fmla="*/ 55950 h 96869"/>
                  <a:gd name="connsiteX276" fmla="*/ 910171 w 1514817"/>
                  <a:gd name="connsiteY276" fmla="*/ 55950 h 96869"/>
                  <a:gd name="connsiteX277" fmla="*/ 895026 w 1514817"/>
                  <a:gd name="connsiteY277" fmla="*/ 55035 h 96869"/>
                  <a:gd name="connsiteX278" fmla="*/ 895026 w 1514817"/>
                  <a:gd name="connsiteY278" fmla="*/ 55035 h 96869"/>
                  <a:gd name="connsiteX279" fmla="*/ 879939 w 1514817"/>
                  <a:gd name="connsiteY279" fmla="*/ 54121 h 96869"/>
                  <a:gd name="connsiteX280" fmla="*/ 879939 w 1514817"/>
                  <a:gd name="connsiteY280" fmla="*/ 54121 h 96869"/>
                  <a:gd name="connsiteX281" fmla="*/ 861879 w 1514817"/>
                  <a:gd name="connsiteY281" fmla="*/ 52978 h 96869"/>
                  <a:gd name="connsiteX282" fmla="*/ 861879 w 1514817"/>
                  <a:gd name="connsiteY282" fmla="*/ 52978 h 96869"/>
                  <a:gd name="connsiteX283" fmla="*/ 849706 w 1514817"/>
                  <a:gd name="connsiteY283" fmla="*/ 52235 h 96869"/>
                  <a:gd name="connsiteX284" fmla="*/ 849706 w 1514817"/>
                  <a:gd name="connsiteY284" fmla="*/ 52235 h 96869"/>
                  <a:gd name="connsiteX285" fmla="*/ 834561 w 1514817"/>
                  <a:gd name="connsiteY285" fmla="*/ 51321 h 96869"/>
                  <a:gd name="connsiteX286" fmla="*/ 834561 w 1514817"/>
                  <a:gd name="connsiteY286" fmla="*/ 51321 h 96869"/>
                  <a:gd name="connsiteX287" fmla="*/ 818388 w 1514817"/>
                  <a:gd name="connsiteY287" fmla="*/ 50292 h 96869"/>
                  <a:gd name="connsiteX288" fmla="*/ 801415 w 1514817"/>
                  <a:gd name="connsiteY288" fmla="*/ 49263 h 96869"/>
                  <a:gd name="connsiteX289" fmla="*/ 801415 w 1514817"/>
                  <a:gd name="connsiteY289" fmla="*/ 49263 h 96869"/>
                  <a:gd name="connsiteX290" fmla="*/ 789242 w 1514817"/>
                  <a:gd name="connsiteY290" fmla="*/ 48520 h 96869"/>
                  <a:gd name="connsiteX291" fmla="*/ 789242 w 1514817"/>
                  <a:gd name="connsiteY291" fmla="*/ 48520 h 96869"/>
                  <a:gd name="connsiteX292" fmla="*/ 771182 w 1514817"/>
                  <a:gd name="connsiteY292" fmla="*/ 47434 h 96869"/>
                  <a:gd name="connsiteX293" fmla="*/ 771182 w 1514817"/>
                  <a:gd name="connsiteY293" fmla="*/ 47434 h 96869"/>
                  <a:gd name="connsiteX294" fmla="*/ 758952 w 1514817"/>
                  <a:gd name="connsiteY294" fmla="*/ 46634 h 96869"/>
                  <a:gd name="connsiteX295" fmla="*/ 758952 w 1514817"/>
                  <a:gd name="connsiteY295" fmla="*/ 46634 h 96869"/>
                  <a:gd name="connsiteX296" fmla="*/ 740950 w 1514817"/>
                  <a:gd name="connsiteY296" fmla="*/ 45548 h 96869"/>
                  <a:gd name="connsiteX297" fmla="*/ 740950 w 1514817"/>
                  <a:gd name="connsiteY297" fmla="*/ 45548 h 96869"/>
                  <a:gd name="connsiteX298" fmla="*/ 728777 w 1514817"/>
                  <a:gd name="connsiteY298" fmla="*/ 44805 h 96869"/>
                  <a:gd name="connsiteX299" fmla="*/ 728777 w 1514817"/>
                  <a:gd name="connsiteY299" fmla="*/ 44805 h 96869"/>
                  <a:gd name="connsiteX300" fmla="*/ 713632 w 1514817"/>
                  <a:gd name="connsiteY300" fmla="*/ 43891 h 96869"/>
                  <a:gd name="connsiteX301" fmla="*/ 713632 w 1514817"/>
                  <a:gd name="connsiteY301" fmla="*/ 43891 h 96869"/>
                  <a:gd name="connsiteX302" fmla="*/ 695573 w 1514817"/>
                  <a:gd name="connsiteY302" fmla="*/ 42748 h 96869"/>
                  <a:gd name="connsiteX303" fmla="*/ 695573 w 1514817"/>
                  <a:gd name="connsiteY303" fmla="*/ 42748 h 96869"/>
                  <a:gd name="connsiteX304" fmla="*/ 680485 w 1514817"/>
                  <a:gd name="connsiteY304" fmla="*/ 41834 h 96869"/>
                  <a:gd name="connsiteX305" fmla="*/ 680485 w 1514817"/>
                  <a:gd name="connsiteY305" fmla="*/ 41834 h 96869"/>
                  <a:gd name="connsiteX306" fmla="*/ 668255 w 1514817"/>
                  <a:gd name="connsiteY306" fmla="*/ 41091 h 96869"/>
                  <a:gd name="connsiteX307" fmla="*/ 668255 w 1514817"/>
                  <a:gd name="connsiteY307" fmla="*/ 41091 h 96869"/>
                  <a:gd name="connsiteX308" fmla="*/ 653167 w 1514817"/>
                  <a:gd name="connsiteY308" fmla="*/ 40176 h 96869"/>
                  <a:gd name="connsiteX309" fmla="*/ 653167 w 1514817"/>
                  <a:gd name="connsiteY309" fmla="*/ 40176 h 96869"/>
                  <a:gd name="connsiteX310" fmla="*/ 638022 w 1514817"/>
                  <a:gd name="connsiteY310" fmla="*/ 39205 h 96869"/>
                  <a:gd name="connsiteX311" fmla="*/ 638022 w 1514817"/>
                  <a:gd name="connsiteY311" fmla="*/ 39205 h 96869"/>
                  <a:gd name="connsiteX312" fmla="*/ 620021 w 1514817"/>
                  <a:gd name="connsiteY312" fmla="*/ 38119 h 96869"/>
                  <a:gd name="connsiteX313" fmla="*/ 620021 w 1514817"/>
                  <a:gd name="connsiteY313" fmla="*/ 38119 h 96869"/>
                  <a:gd name="connsiteX314" fmla="*/ 604876 w 1514817"/>
                  <a:gd name="connsiteY314" fmla="*/ 37205 h 96869"/>
                  <a:gd name="connsiteX315" fmla="*/ 604876 w 1514817"/>
                  <a:gd name="connsiteY315" fmla="*/ 37205 h 96869"/>
                  <a:gd name="connsiteX316" fmla="*/ 592703 w 1514817"/>
                  <a:gd name="connsiteY316" fmla="*/ 36462 h 96869"/>
                  <a:gd name="connsiteX317" fmla="*/ 592703 w 1514817"/>
                  <a:gd name="connsiteY317" fmla="*/ 36462 h 96869"/>
                  <a:gd name="connsiteX318" fmla="*/ 577558 w 1514817"/>
                  <a:gd name="connsiteY318" fmla="*/ 35490 h 96869"/>
                  <a:gd name="connsiteX319" fmla="*/ 577558 w 1514817"/>
                  <a:gd name="connsiteY319" fmla="*/ 35490 h 96869"/>
                  <a:gd name="connsiteX320" fmla="*/ 559556 w 1514817"/>
                  <a:gd name="connsiteY320" fmla="*/ 34404 h 96869"/>
                  <a:gd name="connsiteX321" fmla="*/ 559556 w 1514817"/>
                  <a:gd name="connsiteY321" fmla="*/ 34404 h 96869"/>
                  <a:gd name="connsiteX322" fmla="*/ 547325 w 1514817"/>
                  <a:gd name="connsiteY322" fmla="*/ 33661 h 96869"/>
                  <a:gd name="connsiteX323" fmla="*/ 547325 w 1514817"/>
                  <a:gd name="connsiteY323" fmla="*/ 33661 h 96869"/>
                  <a:gd name="connsiteX324" fmla="*/ 532238 w 1514817"/>
                  <a:gd name="connsiteY324" fmla="*/ 32747 h 96869"/>
                  <a:gd name="connsiteX325" fmla="*/ 532238 w 1514817"/>
                  <a:gd name="connsiteY325" fmla="*/ 32747 h 96869"/>
                  <a:gd name="connsiteX326" fmla="*/ 517093 w 1514817"/>
                  <a:gd name="connsiteY326" fmla="*/ 31775 h 96869"/>
                  <a:gd name="connsiteX327" fmla="*/ 517093 w 1514817"/>
                  <a:gd name="connsiteY327" fmla="*/ 31775 h 96869"/>
                  <a:gd name="connsiteX328" fmla="*/ 499091 w 1514817"/>
                  <a:gd name="connsiteY328" fmla="*/ 30690 h 96869"/>
                  <a:gd name="connsiteX329" fmla="*/ 499091 w 1514817"/>
                  <a:gd name="connsiteY329" fmla="*/ 30690 h 96869"/>
                  <a:gd name="connsiteX330" fmla="*/ 486861 w 1514817"/>
                  <a:gd name="connsiteY330" fmla="*/ 29947 h 96869"/>
                  <a:gd name="connsiteX331" fmla="*/ 486861 w 1514817"/>
                  <a:gd name="connsiteY331" fmla="*/ 29947 h 96869"/>
                  <a:gd name="connsiteX332" fmla="*/ 471773 w 1514817"/>
                  <a:gd name="connsiteY332" fmla="*/ 28975 h 96869"/>
                  <a:gd name="connsiteX333" fmla="*/ 471773 w 1514817"/>
                  <a:gd name="connsiteY333" fmla="*/ 28975 h 96869"/>
                  <a:gd name="connsiteX334" fmla="*/ 453714 w 1514817"/>
                  <a:gd name="connsiteY334" fmla="*/ 27889 h 96869"/>
                  <a:gd name="connsiteX335" fmla="*/ 453714 w 1514817"/>
                  <a:gd name="connsiteY335" fmla="*/ 27889 h 96869"/>
                  <a:gd name="connsiteX336" fmla="*/ 441541 w 1514817"/>
                  <a:gd name="connsiteY336" fmla="*/ 27146 h 96869"/>
                  <a:gd name="connsiteX337" fmla="*/ 441541 w 1514817"/>
                  <a:gd name="connsiteY337" fmla="*/ 27146 h 96869"/>
                  <a:gd name="connsiteX338" fmla="*/ 426396 w 1514817"/>
                  <a:gd name="connsiteY338" fmla="*/ 26232 h 96869"/>
                  <a:gd name="connsiteX339" fmla="*/ 426396 w 1514817"/>
                  <a:gd name="connsiteY339" fmla="*/ 26232 h 96869"/>
                  <a:gd name="connsiteX340" fmla="*/ 408394 w 1514817"/>
                  <a:gd name="connsiteY340" fmla="*/ 25089 h 96869"/>
                  <a:gd name="connsiteX341" fmla="*/ 408394 w 1514817"/>
                  <a:gd name="connsiteY341" fmla="*/ 25089 h 96869"/>
                  <a:gd name="connsiteX342" fmla="*/ 393249 w 1514817"/>
                  <a:gd name="connsiteY342" fmla="*/ 24174 h 96869"/>
                  <a:gd name="connsiteX343" fmla="*/ 393249 w 1514817"/>
                  <a:gd name="connsiteY343" fmla="*/ 24174 h 96869"/>
                  <a:gd name="connsiteX344" fmla="*/ 381076 w 1514817"/>
                  <a:gd name="connsiteY344" fmla="*/ 23431 h 96869"/>
                  <a:gd name="connsiteX345" fmla="*/ 381076 w 1514817"/>
                  <a:gd name="connsiteY345" fmla="*/ 23431 h 96869"/>
                  <a:gd name="connsiteX346" fmla="*/ 365931 w 1514817"/>
                  <a:gd name="connsiteY346" fmla="*/ 22517 h 96869"/>
                  <a:gd name="connsiteX347" fmla="*/ 365931 w 1514817"/>
                  <a:gd name="connsiteY347" fmla="*/ 22517 h 96869"/>
                  <a:gd name="connsiteX348" fmla="*/ 347930 w 1514817"/>
                  <a:gd name="connsiteY348" fmla="*/ 21374 h 96869"/>
                  <a:gd name="connsiteX349" fmla="*/ 347930 w 1514817"/>
                  <a:gd name="connsiteY349" fmla="*/ 21374 h 96869"/>
                  <a:gd name="connsiteX350" fmla="*/ 332784 w 1514817"/>
                  <a:gd name="connsiteY350" fmla="*/ 20460 h 96869"/>
                  <a:gd name="connsiteX351" fmla="*/ 332784 w 1514817"/>
                  <a:gd name="connsiteY351" fmla="*/ 20460 h 96869"/>
                  <a:gd name="connsiteX352" fmla="*/ 320612 w 1514817"/>
                  <a:gd name="connsiteY352" fmla="*/ 19717 h 96869"/>
                  <a:gd name="connsiteX353" fmla="*/ 320612 w 1514817"/>
                  <a:gd name="connsiteY353" fmla="*/ 19717 h 96869"/>
                  <a:gd name="connsiteX354" fmla="*/ 305467 w 1514817"/>
                  <a:gd name="connsiteY354" fmla="*/ 18802 h 96869"/>
                  <a:gd name="connsiteX355" fmla="*/ 305467 w 1514817"/>
                  <a:gd name="connsiteY355" fmla="*/ 18802 h 96869"/>
                  <a:gd name="connsiteX356" fmla="*/ 290379 w 1514817"/>
                  <a:gd name="connsiteY356" fmla="*/ 17831 h 96869"/>
                  <a:gd name="connsiteX357" fmla="*/ 290379 w 1514817"/>
                  <a:gd name="connsiteY357" fmla="*/ 17831 h 96869"/>
                  <a:gd name="connsiteX358" fmla="*/ 272320 w 1514817"/>
                  <a:gd name="connsiteY358" fmla="*/ 16745 h 96869"/>
                  <a:gd name="connsiteX359" fmla="*/ 272320 w 1514817"/>
                  <a:gd name="connsiteY359" fmla="*/ 16745 h 96869"/>
                  <a:gd name="connsiteX360" fmla="*/ 260147 w 1514817"/>
                  <a:gd name="connsiteY360" fmla="*/ 16002 h 96869"/>
                  <a:gd name="connsiteX361" fmla="*/ 260147 w 1514817"/>
                  <a:gd name="connsiteY361" fmla="*/ 16002 h 96869"/>
                  <a:gd name="connsiteX362" fmla="*/ 245002 w 1514817"/>
                  <a:gd name="connsiteY362" fmla="*/ 15088 h 96869"/>
                  <a:gd name="connsiteX363" fmla="*/ 245002 w 1514817"/>
                  <a:gd name="connsiteY363" fmla="*/ 15088 h 96869"/>
                  <a:gd name="connsiteX364" fmla="*/ 229857 w 1514817"/>
                  <a:gd name="connsiteY364" fmla="*/ 14116 h 96869"/>
                  <a:gd name="connsiteX365" fmla="*/ 229857 w 1514817"/>
                  <a:gd name="connsiteY365" fmla="*/ 14116 h 96869"/>
                  <a:gd name="connsiteX366" fmla="*/ 211855 w 1514817"/>
                  <a:gd name="connsiteY366" fmla="*/ 13030 h 96869"/>
                  <a:gd name="connsiteX367" fmla="*/ 211855 w 1514817"/>
                  <a:gd name="connsiteY367" fmla="*/ 13030 h 96869"/>
                  <a:gd name="connsiteX368" fmla="*/ 199682 w 1514817"/>
                  <a:gd name="connsiteY368" fmla="*/ 12287 h 96869"/>
                  <a:gd name="connsiteX369" fmla="*/ 199682 w 1514817"/>
                  <a:gd name="connsiteY369" fmla="*/ 12287 h 96869"/>
                  <a:gd name="connsiteX370" fmla="*/ 184537 w 1514817"/>
                  <a:gd name="connsiteY370" fmla="*/ 11316 h 96869"/>
                  <a:gd name="connsiteX371" fmla="*/ 184537 w 1514817"/>
                  <a:gd name="connsiteY371" fmla="*/ 11316 h 96869"/>
                  <a:gd name="connsiteX372" fmla="*/ 169393 w 1514817"/>
                  <a:gd name="connsiteY372" fmla="*/ 10401 h 96869"/>
                  <a:gd name="connsiteX373" fmla="*/ 169393 w 1514817"/>
                  <a:gd name="connsiteY373" fmla="*/ 10401 h 96869"/>
                  <a:gd name="connsiteX374" fmla="*/ 151390 w 1514817"/>
                  <a:gd name="connsiteY374" fmla="*/ 9315 h 96869"/>
                  <a:gd name="connsiteX375" fmla="*/ 151390 w 1514817"/>
                  <a:gd name="connsiteY375" fmla="*/ 9315 h 96869"/>
                  <a:gd name="connsiteX376" fmla="*/ 138131 w 1514817"/>
                  <a:gd name="connsiteY376" fmla="*/ 8515 h 96869"/>
                  <a:gd name="connsiteX377" fmla="*/ 121158 w 1514817"/>
                  <a:gd name="connsiteY377" fmla="*/ 7429 h 96869"/>
                  <a:gd name="connsiteX378" fmla="*/ 121158 w 1514817"/>
                  <a:gd name="connsiteY378" fmla="*/ 7429 h 96869"/>
                  <a:gd name="connsiteX379" fmla="*/ 108928 w 1514817"/>
                  <a:gd name="connsiteY379" fmla="*/ 6686 h 96869"/>
                  <a:gd name="connsiteX380" fmla="*/ 108928 w 1514817"/>
                  <a:gd name="connsiteY380" fmla="*/ 6686 h 96869"/>
                  <a:gd name="connsiteX381" fmla="*/ 90926 w 1514817"/>
                  <a:gd name="connsiteY381" fmla="*/ 5601 h 96869"/>
                  <a:gd name="connsiteX382" fmla="*/ 90926 w 1514817"/>
                  <a:gd name="connsiteY382" fmla="*/ 5601 h 96869"/>
                  <a:gd name="connsiteX383" fmla="*/ 78696 w 1514817"/>
                  <a:gd name="connsiteY383" fmla="*/ 4858 h 96869"/>
                  <a:gd name="connsiteX384" fmla="*/ 78696 w 1514817"/>
                  <a:gd name="connsiteY384" fmla="*/ 4858 h 96869"/>
                  <a:gd name="connsiteX385" fmla="*/ 60693 w 1514817"/>
                  <a:gd name="connsiteY385" fmla="*/ 3715 h 96869"/>
                  <a:gd name="connsiteX386" fmla="*/ 60693 w 1514817"/>
                  <a:gd name="connsiteY386" fmla="*/ 3715 h 96869"/>
                  <a:gd name="connsiteX387" fmla="*/ 48463 w 1514817"/>
                  <a:gd name="connsiteY387" fmla="*/ 2972 h 96869"/>
                  <a:gd name="connsiteX388" fmla="*/ 48463 w 1514817"/>
                  <a:gd name="connsiteY388" fmla="*/ 2972 h 96869"/>
                  <a:gd name="connsiteX389" fmla="*/ 30461 w 1514817"/>
                  <a:gd name="connsiteY389" fmla="*/ 1886 h 96869"/>
                  <a:gd name="connsiteX390" fmla="*/ 30461 w 1514817"/>
                  <a:gd name="connsiteY390" fmla="*/ 1886 h 96869"/>
                  <a:gd name="connsiteX391" fmla="*/ 18231 w 1514817"/>
                  <a:gd name="connsiteY391" fmla="*/ 1143 h 96869"/>
                  <a:gd name="connsiteX392" fmla="*/ 18231 w 1514817"/>
                  <a:gd name="connsiteY392" fmla="*/ 1143 h 96869"/>
                  <a:gd name="connsiteX393" fmla="*/ 228 w 1514817"/>
                  <a:gd name="connsiteY393" fmla="*/ 0 h 96869"/>
                  <a:gd name="connsiteX394" fmla="*/ 0 w 1514817"/>
                  <a:gd name="connsiteY394" fmla="*/ 3715 h 96869"/>
                  <a:gd name="connsiteX395" fmla="*/ 15088 w 1514817"/>
                  <a:gd name="connsiteY395" fmla="*/ 4629 h 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</a:cxnLst>
                <a:rect l="l" t="t" r="r" b="b"/>
                <a:pathLst>
                  <a:path w="1514817" h="96869">
                    <a:moveTo>
                      <a:pt x="15088" y="4629"/>
                    </a:move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3844" y="11316"/>
                    </a:lnTo>
                    <a:lnTo>
                      <a:pt x="123844" y="11316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7" y="13202"/>
                    </a:lnTo>
                    <a:lnTo>
                      <a:pt x="154077" y="13202"/>
                    </a:lnTo>
                    <a:lnTo>
                      <a:pt x="166250" y="13945"/>
                    </a:lnTo>
                    <a:lnTo>
                      <a:pt x="166250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7"/>
                    </a:lnTo>
                    <a:lnTo>
                      <a:pt x="214541" y="16917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4" y="19488"/>
                    </a:lnTo>
                    <a:lnTo>
                      <a:pt x="257004" y="19488"/>
                    </a:lnTo>
                    <a:lnTo>
                      <a:pt x="272091" y="20460"/>
                    </a:lnTo>
                    <a:lnTo>
                      <a:pt x="272091" y="20460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289"/>
                    </a:lnTo>
                    <a:lnTo>
                      <a:pt x="302324" y="22289"/>
                    </a:lnTo>
                    <a:lnTo>
                      <a:pt x="317468" y="23260"/>
                    </a:lnTo>
                    <a:lnTo>
                      <a:pt x="317468" y="23260"/>
                    </a:lnTo>
                    <a:lnTo>
                      <a:pt x="332556" y="24174"/>
                    </a:lnTo>
                    <a:lnTo>
                      <a:pt x="332556" y="24174"/>
                    </a:lnTo>
                    <a:lnTo>
                      <a:pt x="347701" y="25089"/>
                    </a:lnTo>
                    <a:lnTo>
                      <a:pt x="347701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0" y="27889"/>
                    </a:lnTo>
                    <a:lnTo>
                      <a:pt x="393020" y="27889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3485" y="31604"/>
                    </a:lnTo>
                    <a:lnTo>
                      <a:pt x="453485" y="31604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33"/>
                    </a:lnTo>
                    <a:lnTo>
                      <a:pt x="483717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7097" y="37376"/>
                    </a:lnTo>
                    <a:lnTo>
                      <a:pt x="547097" y="37376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4" y="39034"/>
                    </a:lnTo>
                    <a:lnTo>
                      <a:pt x="574414" y="39034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19792" y="41834"/>
                    </a:lnTo>
                    <a:lnTo>
                      <a:pt x="619792" y="41834"/>
                    </a:lnTo>
                    <a:lnTo>
                      <a:pt x="634880" y="42748"/>
                    </a:lnTo>
                    <a:lnTo>
                      <a:pt x="634880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634"/>
                    </a:lnTo>
                    <a:lnTo>
                      <a:pt x="665112" y="44634"/>
                    </a:lnTo>
                    <a:lnTo>
                      <a:pt x="680256" y="45548"/>
                    </a:lnTo>
                    <a:lnTo>
                      <a:pt x="680256" y="45548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7"/>
                    </a:lnTo>
                    <a:lnTo>
                      <a:pt x="710489" y="47377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8780" y="50349"/>
                    </a:lnTo>
                    <a:lnTo>
                      <a:pt x="758780" y="50349"/>
                    </a:lnTo>
                    <a:lnTo>
                      <a:pt x="770953" y="51092"/>
                    </a:lnTo>
                    <a:lnTo>
                      <a:pt x="770953" y="51092"/>
                    </a:lnTo>
                    <a:lnTo>
                      <a:pt x="786098" y="52064"/>
                    </a:lnTo>
                    <a:lnTo>
                      <a:pt x="786098" y="52064"/>
                    </a:lnTo>
                    <a:lnTo>
                      <a:pt x="801186" y="52978"/>
                    </a:lnTo>
                    <a:lnTo>
                      <a:pt x="801186" y="52978"/>
                    </a:lnTo>
                    <a:lnTo>
                      <a:pt x="816331" y="53892"/>
                    </a:lnTo>
                    <a:lnTo>
                      <a:pt x="816331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1650" y="56693"/>
                    </a:lnTo>
                    <a:lnTo>
                      <a:pt x="861650" y="56693"/>
                    </a:lnTo>
                    <a:lnTo>
                      <a:pt x="876795" y="57607"/>
                    </a:lnTo>
                    <a:lnTo>
                      <a:pt x="876795" y="57607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2115" y="60408"/>
                    </a:lnTo>
                    <a:lnTo>
                      <a:pt x="922115" y="60408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7" y="62294"/>
                    </a:lnTo>
                    <a:lnTo>
                      <a:pt x="952347" y="62294"/>
                    </a:lnTo>
                    <a:lnTo>
                      <a:pt x="967492" y="63208"/>
                    </a:lnTo>
                    <a:lnTo>
                      <a:pt x="967492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37"/>
                    </a:lnTo>
                    <a:lnTo>
                      <a:pt x="997725" y="65037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27957" y="66923"/>
                    </a:lnTo>
                    <a:lnTo>
                      <a:pt x="1027957" y="66923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751"/>
                    </a:lnTo>
                    <a:lnTo>
                      <a:pt x="1058189" y="68751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7"/>
                    </a:lnTo>
                    <a:lnTo>
                      <a:pt x="1088422" y="70637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48886" y="74352"/>
                    </a:lnTo>
                    <a:lnTo>
                      <a:pt x="1148886" y="74352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82034" y="76410"/>
                    </a:lnTo>
                    <a:lnTo>
                      <a:pt x="1182034" y="76410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09351" y="78067"/>
                    </a:lnTo>
                    <a:lnTo>
                      <a:pt x="1209351" y="78067"/>
                    </a:lnTo>
                    <a:lnTo>
                      <a:pt x="1227353" y="79210"/>
                    </a:lnTo>
                    <a:lnTo>
                      <a:pt x="1227353" y="79210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2"/>
                    </a:lnTo>
                    <a:lnTo>
                      <a:pt x="1269816" y="81782"/>
                    </a:lnTo>
                    <a:lnTo>
                      <a:pt x="1284904" y="82696"/>
                    </a:lnTo>
                    <a:lnTo>
                      <a:pt x="1284904" y="82696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0280" y="85497"/>
                    </a:lnTo>
                    <a:lnTo>
                      <a:pt x="1330280" y="85497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58" y="88297"/>
                    </a:lnTo>
                    <a:lnTo>
                      <a:pt x="1375658" y="88297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6122" y="92011"/>
                    </a:lnTo>
                    <a:lnTo>
                      <a:pt x="1436122" y="92011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3324" y="89383"/>
                    </a:lnTo>
                    <a:lnTo>
                      <a:pt x="1436351" y="88297"/>
                    </a:lnTo>
                    <a:lnTo>
                      <a:pt x="1436351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639"/>
                    </a:lnTo>
                    <a:lnTo>
                      <a:pt x="1409033" y="86639"/>
                    </a:lnTo>
                    <a:lnTo>
                      <a:pt x="1393888" y="85725"/>
                    </a:lnTo>
                    <a:lnTo>
                      <a:pt x="1393888" y="85725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9" y="82925"/>
                    </a:lnTo>
                    <a:lnTo>
                      <a:pt x="1348569" y="82925"/>
                    </a:lnTo>
                    <a:lnTo>
                      <a:pt x="1330509" y="81782"/>
                    </a:lnTo>
                    <a:lnTo>
                      <a:pt x="1330509" y="81782"/>
                    </a:lnTo>
                    <a:lnTo>
                      <a:pt x="1318336" y="81039"/>
                    </a:lnTo>
                    <a:lnTo>
                      <a:pt x="1318336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7018" y="79153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72" y="77324"/>
                    </a:lnTo>
                    <a:lnTo>
                      <a:pt x="1257872" y="77324"/>
                    </a:lnTo>
                    <a:lnTo>
                      <a:pt x="1239812" y="76238"/>
                    </a:lnTo>
                    <a:lnTo>
                      <a:pt x="1239812" y="76238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2" y="68066"/>
                    </a:lnTo>
                    <a:lnTo>
                      <a:pt x="1106652" y="68066"/>
                    </a:lnTo>
                    <a:lnTo>
                      <a:pt x="1088651" y="66923"/>
                    </a:lnTo>
                    <a:lnTo>
                      <a:pt x="1088651" y="66923"/>
                    </a:lnTo>
                    <a:lnTo>
                      <a:pt x="1076421" y="66180"/>
                    </a:lnTo>
                    <a:lnTo>
                      <a:pt x="1076421" y="66180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3273" y="64122"/>
                    </a:lnTo>
                    <a:lnTo>
                      <a:pt x="1043273" y="64122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2809" y="60408"/>
                    </a:lnTo>
                    <a:lnTo>
                      <a:pt x="982809" y="60408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121"/>
                    </a:lnTo>
                    <a:lnTo>
                      <a:pt x="879939" y="54121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1" y="51321"/>
                    </a:lnTo>
                    <a:lnTo>
                      <a:pt x="834561" y="51321"/>
                    </a:lnTo>
                    <a:lnTo>
                      <a:pt x="818388" y="50292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242" y="48520"/>
                    </a:lnTo>
                    <a:lnTo>
                      <a:pt x="789242" y="48520"/>
                    </a:lnTo>
                    <a:lnTo>
                      <a:pt x="771182" y="47434"/>
                    </a:lnTo>
                    <a:lnTo>
                      <a:pt x="771182" y="47434"/>
                    </a:lnTo>
                    <a:lnTo>
                      <a:pt x="758952" y="46634"/>
                    </a:lnTo>
                    <a:lnTo>
                      <a:pt x="758952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77" y="44805"/>
                    </a:lnTo>
                    <a:lnTo>
                      <a:pt x="728777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748"/>
                    </a:lnTo>
                    <a:lnTo>
                      <a:pt x="695573" y="42748"/>
                    </a:lnTo>
                    <a:lnTo>
                      <a:pt x="680485" y="41834"/>
                    </a:lnTo>
                    <a:lnTo>
                      <a:pt x="680485" y="41834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6"/>
                    </a:lnTo>
                    <a:lnTo>
                      <a:pt x="653167" y="40176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1" y="38119"/>
                    </a:lnTo>
                    <a:lnTo>
                      <a:pt x="620021" y="38119"/>
                    </a:lnTo>
                    <a:lnTo>
                      <a:pt x="604876" y="37205"/>
                    </a:lnTo>
                    <a:lnTo>
                      <a:pt x="604876" y="37205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7325" y="33661"/>
                    </a:lnTo>
                    <a:lnTo>
                      <a:pt x="547325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08394" y="25089"/>
                    </a:lnTo>
                    <a:lnTo>
                      <a:pt x="408394" y="25089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517"/>
                    </a:lnTo>
                    <a:lnTo>
                      <a:pt x="365931" y="22517"/>
                    </a:lnTo>
                    <a:lnTo>
                      <a:pt x="347930" y="21374"/>
                    </a:lnTo>
                    <a:lnTo>
                      <a:pt x="347930" y="21374"/>
                    </a:lnTo>
                    <a:lnTo>
                      <a:pt x="332784" y="20460"/>
                    </a:lnTo>
                    <a:lnTo>
                      <a:pt x="332784" y="20460"/>
                    </a:lnTo>
                    <a:lnTo>
                      <a:pt x="320612" y="19717"/>
                    </a:lnTo>
                    <a:lnTo>
                      <a:pt x="320612" y="19717"/>
                    </a:lnTo>
                    <a:lnTo>
                      <a:pt x="305467" y="18802"/>
                    </a:lnTo>
                    <a:lnTo>
                      <a:pt x="305467" y="18802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8131" y="8515"/>
                    </a:lnTo>
                    <a:lnTo>
                      <a:pt x="121158" y="7429"/>
                    </a:lnTo>
                    <a:lnTo>
                      <a:pt x="121158" y="7429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0693" y="3715"/>
                    </a:lnTo>
                    <a:lnTo>
                      <a:pt x="60693" y="3715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C16FD412-10D2-4C89-A3B9-AB47ED074F5B}"/>
                  </a:ext>
                </a:extLst>
              </p:cNvPr>
              <p:cNvSpPr/>
              <p:nvPr/>
            </p:nvSpPr>
            <p:spPr>
              <a:xfrm>
                <a:off x="6660813" y="5626932"/>
                <a:ext cx="1514817" cy="96812"/>
              </a:xfrm>
              <a:custGeom>
                <a:avLst/>
                <a:gdLst>
                  <a:gd name="connsiteX0" fmla="*/ 15087 w 1514817"/>
                  <a:gd name="connsiteY0" fmla="*/ 4629 h 96812"/>
                  <a:gd name="connsiteX1" fmla="*/ 33147 w 1514817"/>
                  <a:gd name="connsiteY1" fmla="*/ 5715 h 96812"/>
                  <a:gd name="connsiteX2" fmla="*/ 33147 w 1514817"/>
                  <a:gd name="connsiteY2" fmla="*/ 5715 h 96812"/>
                  <a:gd name="connsiteX3" fmla="*/ 45320 w 1514817"/>
                  <a:gd name="connsiteY3" fmla="*/ 6515 h 96812"/>
                  <a:gd name="connsiteX4" fmla="*/ 45320 w 1514817"/>
                  <a:gd name="connsiteY4" fmla="*/ 6515 h 96812"/>
                  <a:gd name="connsiteX5" fmla="*/ 60464 w 1514817"/>
                  <a:gd name="connsiteY5" fmla="*/ 7429 h 96812"/>
                  <a:gd name="connsiteX6" fmla="*/ 60464 w 1514817"/>
                  <a:gd name="connsiteY6" fmla="*/ 7429 h 96812"/>
                  <a:gd name="connsiteX7" fmla="*/ 75552 w 1514817"/>
                  <a:gd name="connsiteY7" fmla="*/ 8344 h 96812"/>
                  <a:gd name="connsiteX8" fmla="*/ 75552 w 1514817"/>
                  <a:gd name="connsiteY8" fmla="*/ 8344 h 96812"/>
                  <a:gd name="connsiteX9" fmla="*/ 93612 w 1514817"/>
                  <a:gd name="connsiteY9" fmla="*/ 9487 h 96812"/>
                  <a:gd name="connsiteX10" fmla="*/ 93612 w 1514817"/>
                  <a:gd name="connsiteY10" fmla="*/ 9487 h 96812"/>
                  <a:gd name="connsiteX11" fmla="*/ 105785 w 1514817"/>
                  <a:gd name="connsiteY11" fmla="*/ 10230 h 96812"/>
                  <a:gd name="connsiteX12" fmla="*/ 105785 w 1514817"/>
                  <a:gd name="connsiteY12" fmla="*/ 10230 h 96812"/>
                  <a:gd name="connsiteX13" fmla="*/ 120929 w 1514817"/>
                  <a:gd name="connsiteY13" fmla="*/ 11144 h 96812"/>
                  <a:gd name="connsiteX14" fmla="*/ 120929 w 1514817"/>
                  <a:gd name="connsiteY14" fmla="*/ 11144 h 96812"/>
                  <a:gd name="connsiteX15" fmla="*/ 136017 w 1514817"/>
                  <a:gd name="connsiteY15" fmla="*/ 12059 h 96812"/>
                  <a:gd name="connsiteX16" fmla="*/ 136017 w 1514817"/>
                  <a:gd name="connsiteY16" fmla="*/ 12059 h 96812"/>
                  <a:gd name="connsiteX17" fmla="*/ 154076 w 1514817"/>
                  <a:gd name="connsiteY17" fmla="*/ 13202 h 96812"/>
                  <a:gd name="connsiteX18" fmla="*/ 154076 w 1514817"/>
                  <a:gd name="connsiteY18" fmla="*/ 13202 h 96812"/>
                  <a:gd name="connsiteX19" fmla="*/ 166249 w 1514817"/>
                  <a:gd name="connsiteY19" fmla="*/ 13945 h 96812"/>
                  <a:gd name="connsiteX20" fmla="*/ 166249 w 1514817"/>
                  <a:gd name="connsiteY20" fmla="*/ 13945 h 96812"/>
                  <a:gd name="connsiteX21" fmla="*/ 181394 w 1514817"/>
                  <a:gd name="connsiteY21" fmla="*/ 14859 h 96812"/>
                  <a:gd name="connsiteX22" fmla="*/ 181394 w 1514817"/>
                  <a:gd name="connsiteY22" fmla="*/ 14859 h 96812"/>
                  <a:gd name="connsiteX23" fmla="*/ 196482 w 1514817"/>
                  <a:gd name="connsiteY23" fmla="*/ 15773 h 96812"/>
                  <a:gd name="connsiteX24" fmla="*/ 196482 w 1514817"/>
                  <a:gd name="connsiteY24" fmla="*/ 15773 h 96812"/>
                  <a:gd name="connsiteX25" fmla="*/ 214541 w 1514817"/>
                  <a:gd name="connsiteY25" fmla="*/ 16916 h 96812"/>
                  <a:gd name="connsiteX26" fmla="*/ 214541 w 1514817"/>
                  <a:gd name="connsiteY26" fmla="*/ 16916 h 96812"/>
                  <a:gd name="connsiteX27" fmla="*/ 226714 w 1514817"/>
                  <a:gd name="connsiteY27" fmla="*/ 17659 h 96812"/>
                  <a:gd name="connsiteX28" fmla="*/ 226714 w 1514817"/>
                  <a:gd name="connsiteY28" fmla="*/ 17659 h 96812"/>
                  <a:gd name="connsiteX29" fmla="*/ 241859 w 1514817"/>
                  <a:gd name="connsiteY29" fmla="*/ 18574 h 96812"/>
                  <a:gd name="connsiteX30" fmla="*/ 241859 w 1514817"/>
                  <a:gd name="connsiteY30" fmla="*/ 18574 h 96812"/>
                  <a:gd name="connsiteX31" fmla="*/ 256946 w 1514817"/>
                  <a:gd name="connsiteY31" fmla="*/ 19488 h 96812"/>
                  <a:gd name="connsiteX32" fmla="*/ 256946 w 1514817"/>
                  <a:gd name="connsiteY32" fmla="*/ 19488 h 96812"/>
                  <a:gd name="connsiteX33" fmla="*/ 275006 w 1514817"/>
                  <a:gd name="connsiteY33" fmla="*/ 20631 h 96812"/>
                  <a:gd name="connsiteX34" fmla="*/ 275006 w 1514817"/>
                  <a:gd name="connsiteY34" fmla="*/ 20631 h 96812"/>
                  <a:gd name="connsiteX35" fmla="*/ 290150 w 1514817"/>
                  <a:gd name="connsiteY35" fmla="*/ 21545 h 96812"/>
                  <a:gd name="connsiteX36" fmla="*/ 290150 w 1514817"/>
                  <a:gd name="connsiteY36" fmla="*/ 21545 h 96812"/>
                  <a:gd name="connsiteX37" fmla="*/ 302323 w 1514817"/>
                  <a:gd name="connsiteY37" fmla="*/ 22288 h 96812"/>
                  <a:gd name="connsiteX38" fmla="*/ 302323 w 1514817"/>
                  <a:gd name="connsiteY38" fmla="*/ 22288 h 96812"/>
                  <a:gd name="connsiteX39" fmla="*/ 317468 w 1514817"/>
                  <a:gd name="connsiteY39" fmla="*/ 23203 h 96812"/>
                  <a:gd name="connsiteX40" fmla="*/ 317468 w 1514817"/>
                  <a:gd name="connsiteY40" fmla="*/ 23203 h 96812"/>
                  <a:gd name="connsiteX41" fmla="*/ 335471 w 1514817"/>
                  <a:gd name="connsiteY41" fmla="*/ 24346 h 96812"/>
                  <a:gd name="connsiteX42" fmla="*/ 335471 w 1514817"/>
                  <a:gd name="connsiteY42" fmla="*/ 24346 h 96812"/>
                  <a:gd name="connsiteX43" fmla="*/ 347701 w 1514817"/>
                  <a:gd name="connsiteY43" fmla="*/ 25089 h 96812"/>
                  <a:gd name="connsiteX44" fmla="*/ 347701 w 1514817"/>
                  <a:gd name="connsiteY44" fmla="*/ 25089 h 96812"/>
                  <a:gd name="connsiteX45" fmla="*/ 362788 w 1514817"/>
                  <a:gd name="connsiteY45" fmla="*/ 26003 h 96812"/>
                  <a:gd name="connsiteX46" fmla="*/ 362788 w 1514817"/>
                  <a:gd name="connsiteY46" fmla="*/ 26003 h 96812"/>
                  <a:gd name="connsiteX47" fmla="*/ 377933 w 1514817"/>
                  <a:gd name="connsiteY47" fmla="*/ 26917 h 96812"/>
                  <a:gd name="connsiteX48" fmla="*/ 377933 w 1514817"/>
                  <a:gd name="connsiteY48" fmla="*/ 26917 h 96812"/>
                  <a:gd name="connsiteX49" fmla="*/ 395935 w 1514817"/>
                  <a:gd name="connsiteY49" fmla="*/ 28060 h 96812"/>
                  <a:gd name="connsiteX50" fmla="*/ 395935 w 1514817"/>
                  <a:gd name="connsiteY50" fmla="*/ 28060 h 96812"/>
                  <a:gd name="connsiteX51" fmla="*/ 408165 w 1514817"/>
                  <a:gd name="connsiteY51" fmla="*/ 28803 h 96812"/>
                  <a:gd name="connsiteX52" fmla="*/ 408165 w 1514817"/>
                  <a:gd name="connsiteY52" fmla="*/ 28803 h 96812"/>
                  <a:gd name="connsiteX53" fmla="*/ 426168 w 1514817"/>
                  <a:gd name="connsiteY53" fmla="*/ 29889 h 96812"/>
                  <a:gd name="connsiteX54" fmla="*/ 426168 w 1514817"/>
                  <a:gd name="connsiteY54" fmla="*/ 29889 h 96812"/>
                  <a:gd name="connsiteX55" fmla="*/ 438398 w 1514817"/>
                  <a:gd name="connsiteY55" fmla="*/ 30632 h 96812"/>
                  <a:gd name="connsiteX56" fmla="*/ 438398 w 1514817"/>
                  <a:gd name="connsiteY56" fmla="*/ 30632 h 96812"/>
                  <a:gd name="connsiteX57" fmla="*/ 456399 w 1514817"/>
                  <a:gd name="connsiteY57" fmla="*/ 31775 h 96812"/>
                  <a:gd name="connsiteX58" fmla="*/ 456399 w 1514817"/>
                  <a:gd name="connsiteY58" fmla="*/ 31775 h 96812"/>
                  <a:gd name="connsiteX59" fmla="*/ 468630 w 1514817"/>
                  <a:gd name="connsiteY59" fmla="*/ 32518 h 96812"/>
                  <a:gd name="connsiteX60" fmla="*/ 468630 w 1514817"/>
                  <a:gd name="connsiteY60" fmla="*/ 32518 h 96812"/>
                  <a:gd name="connsiteX61" fmla="*/ 470459 w 1514817"/>
                  <a:gd name="connsiteY61" fmla="*/ 32632 h 96812"/>
                  <a:gd name="connsiteX62" fmla="*/ 471544 w 1514817"/>
                  <a:gd name="connsiteY62" fmla="*/ 32690 h 96812"/>
                  <a:gd name="connsiteX63" fmla="*/ 471544 w 1514817"/>
                  <a:gd name="connsiteY63" fmla="*/ 32690 h 96812"/>
                  <a:gd name="connsiteX64" fmla="*/ 483717 w 1514817"/>
                  <a:gd name="connsiteY64" fmla="*/ 33433 h 96812"/>
                  <a:gd name="connsiteX65" fmla="*/ 483717 w 1514817"/>
                  <a:gd name="connsiteY65" fmla="*/ 33433 h 96812"/>
                  <a:gd name="connsiteX66" fmla="*/ 501777 w 1514817"/>
                  <a:gd name="connsiteY66" fmla="*/ 34576 h 96812"/>
                  <a:gd name="connsiteX67" fmla="*/ 501777 w 1514817"/>
                  <a:gd name="connsiteY67" fmla="*/ 34576 h 96812"/>
                  <a:gd name="connsiteX68" fmla="*/ 513950 w 1514817"/>
                  <a:gd name="connsiteY68" fmla="*/ 35319 h 96812"/>
                  <a:gd name="connsiteX69" fmla="*/ 513950 w 1514817"/>
                  <a:gd name="connsiteY69" fmla="*/ 35319 h 96812"/>
                  <a:gd name="connsiteX70" fmla="*/ 529095 w 1514817"/>
                  <a:gd name="connsiteY70" fmla="*/ 36233 h 96812"/>
                  <a:gd name="connsiteX71" fmla="*/ 529095 w 1514817"/>
                  <a:gd name="connsiteY71" fmla="*/ 36233 h 96812"/>
                  <a:gd name="connsiteX72" fmla="*/ 544183 w 1514817"/>
                  <a:gd name="connsiteY72" fmla="*/ 37148 h 96812"/>
                  <a:gd name="connsiteX73" fmla="*/ 544183 w 1514817"/>
                  <a:gd name="connsiteY73" fmla="*/ 37148 h 96812"/>
                  <a:gd name="connsiteX74" fmla="*/ 562241 w 1514817"/>
                  <a:gd name="connsiteY74" fmla="*/ 38290 h 96812"/>
                  <a:gd name="connsiteX75" fmla="*/ 562241 w 1514817"/>
                  <a:gd name="connsiteY75" fmla="*/ 38290 h 96812"/>
                  <a:gd name="connsiteX76" fmla="*/ 577329 w 1514817"/>
                  <a:gd name="connsiteY76" fmla="*/ 39205 h 96812"/>
                  <a:gd name="connsiteX77" fmla="*/ 577329 w 1514817"/>
                  <a:gd name="connsiteY77" fmla="*/ 39205 h 96812"/>
                  <a:gd name="connsiteX78" fmla="*/ 589559 w 1514817"/>
                  <a:gd name="connsiteY78" fmla="*/ 39948 h 96812"/>
                  <a:gd name="connsiteX79" fmla="*/ 589559 w 1514817"/>
                  <a:gd name="connsiteY79" fmla="*/ 39948 h 96812"/>
                  <a:gd name="connsiteX80" fmla="*/ 604647 w 1514817"/>
                  <a:gd name="connsiteY80" fmla="*/ 40862 h 96812"/>
                  <a:gd name="connsiteX81" fmla="*/ 604647 w 1514817"/>
                  <a:gd name="connsiteY81" fmla="*/ 40862 h 96812"/>
                  <a:gd name="connsiteX82" fmla="*/ 622707 w 1514817"/>
                  <a:gd name="connsiteY82" fmla="*/ 42005 h 96812"/>
                  <a:gd name="connsiteX83" fmla="*/ 622707 w 1514817"/>
                  <a:gd name="connsiteY83" fmla="*/ 42005 h 96812"/>
                  <a:gd name="connsiteX84" fmla="*/ 637794 w 1514817"/>
                  <a:gd name="connsiteY84" fmla="*/ 42919 h 96812"/>
                  <a:gd name="connsiteX85" fmla="*/ 637794 w 1514817"/>
                  <a:gd name="connsiteY85" fmla="*/ 42919 h 96812"/>
                  <a:gd name="connsiteX86" fmla="*/ 650024 w 1514817"/>
                  <a:gd name="connsiteY86" fmla="*/ 43662 h 96812"/>
                  <a:gd name="connsiteX87" fmla="*/ 650024 w 1514817"/>
                  <a:gd name="connsiteY87" fmla="*/ 43662 h 96812"/>
                  <a:gd name="connsiteX88" fmla="*/ 665111 w 1514817"/>
                  <a:gd name="connsiteY88" fmla="*/ 44577 h 96812"/>
                  <a:gd name="connsiteX89" fmla="*/ 665111 w 1514817"/>
                  <a:gd name="connsiteY89" fmla="*/ 44577 h 96812"/>
                  <a:gd name="connsiteX90" fmla="*/ 683171 w 1514817"/>
                  <a:gd name="connsiteY90" fmla="*/ 45720 h 96812"/>
                  <a:gd name="connsiteX91" fmla="*/ 683171 w 1514817"/>
                  <a:gd name="connsiteY91" fmla="*/ 45720 h 96812"/>
                  <a:gd name="connsiteX92" fmla="*/ 695344 w 1514817"/>
                  <a:gd name="connsiteY92" fmla="*/ 46463 h 96812"/>
                  <a:gd name="connsiteX93" fmla="*/ 695344 w 1514817"/>
                  <a:gd name="connsiteY93" fmla="*/ 46463 h 96812"/>
                  <a:gd name="connsiteX94" fmla="*/ 710489 w 1514817"/>
                  <a:gd name="connsiteY94" fmla="*/ 47377 h 96812"/>
                  <a:gd name="connsiteX95" fmla="*/ 710489 w 1514817"/>
                  <a:gd name="connsiteY95" fmla="*/ 47377 h 96812"/>
                  <a:gd name="connsiteX96" fmla="*/ 725577 w 1514817"/>
                  <a:gd name="connsiteY96" fmla="*/ 48291 h 96812"/>
                  <a:gd name="connsiteX97" fmla="*/ 725577 w 1514817"/>
                  <a:gd name="connsiteY97" fmla="*/ 48291 h 96812"/>
                  <a:gd name="connsiteX98" fmla="*/ 743635 w 1514817"/>
                  <a:gd name="connsiteY98" fmla="*/ 49435 h 96812"/>
                  <a:gd name="connsiteX99" fmla="*/ 743635 w 1514817"/>
                  <a:gd name="connsiteY99" fmla="*/ 49435 h 96812"/>
                  <a:gd name="connsiteX100" fmla="*/ 755808 w 1514817"/>
                  <a:gd name="connsiteY100" fmla="*/ 50178 h 96812"/>
                  <a:gd name="connsiteX101" fmla="*/ 755808 w 1514817"/>
                  <a:gd name="connsiteY101" fmla="*/ 50178 h 96812"/>
                  <a:gd name="connsiteX102" fmla="*/ 770953 w 1514817"/>
                  <a:gd name="connsiteY102" fmla="*/ 51092 h 96812"/>
                  <a:gd name="connsiteX103" fmla="*/ 770953 w 1514817"/>
                  <a:gd name="connsiteY103" fmla="*/ 51092 h 96812"/>
                  <a:gd name="connsiteX104" fmla="*/ 786041 w 1514817"/>
                  <a:gd name="connsiteY104" fmla="*/ 52064 h 96812"/>
                  <a:gd name="connsiteX105" fmla="*/ 786041 w 1514817"/>
                  <a:gd name="connsiteY105" fmla="*/ 52064 h 96812"/>
                  <a:gd name="connsiteX106" fmla="*/ 804101 w 1514817"/>
                  <a:gd name="connsiteY106" fmla="*/ 53149 h 96812"/>
                  <a:gd name="connsiteX107" fmla="*/ 804101 w 1514817"/>
                  <a:gd name="connsiteY107" fmla="*/ 53149 h 96812"/>
                  <a:gd name="connsiteX108" fmla="*/ 816274 w 1514817"/>
                  <a:gd name="connsiteY108" fmla="*/ 53892 h 96812"/>
                  <a:gd name="connsiteX109" fmla="*/ 816274 w 1514817"/>
                  <a:gd name="connsiteY109" fmla="*/ 53892 h 96812"/>
                  <a:gd name="connsiteX110" fmla="*/ 831418 w 1514817"/>
                  <a:gd name="connsiteY110" fmla="*/ 54807 h 96812"/>
                  <a:gd name="connsiteX111" fmla="*/ 831418 w 1514817"/>
                  <a:gd name="connsiteY111" fmla="*/ 54807 h 96812"/>
                  <a:gd name="connsiteX112" fmla="*/ 849477 w 1514817"/>
                  <a:gd name="connsiteY112" fmla="*/ 55950 h 96812"/>
                  <a:gd name="connsiteX113" fmla="*/ 849477 w 1514817"/>
                  <a:gd name="connsiteY113" fmla="*/ 55950 h 96812"/>
                  <a:gd name="connsiteX114" fmla="*/ 864565 w 1514817"/>
                  <a:gd name="connsiteY114" fmla="*/ 56864 h 96812"/>
                  <a:gd name="connsiteX115" fmla="*/ 864565 w 1514817"/>
                  <a:gd name="connsiteY115" fmla="*/ 56864 h 96812"/>
                  <a:gd name="connsiteX116" fmla="*/ 876795 w 1514817"/>
                  <a:gd name="connsiteY116" fmla="*/ 57607 h 96812"/>
                  <a:gd name="connsiteX117" fmla="*/ 876795 w 1514817"/>
                  <a:gd name="connsiteY117" fmla="*/ 57607 h 96812"/>
                  <a:gd name="connsiteX118" fmla="*/ 894798 w 1514817"/>
                  <a:gd name="connsiteY118" fmla="*/ 58750 h 96812"/>
                  <a:gd name="connsiteX119" fmla="*/ 894798 w 1514817"/>
                  <a:gd name="connsiteY119" fmla="*/ 58750 h 96812"/>
                  <a:gd name="connsiteX120" fmla="*/ 907028 w 1514817"/>
                  <a:gd name="connsiteY120" fmla="*/ 59493 h 96812"/>
                  <a:gd name="connsiteX121" fmla="*/ 907028 w 1514817"/>
                  <a:gd name="connsiteY121" fmla="*/ 59493 h 96812"/>
                  <a:gd name="connsiteX122" fmla="*/ 925029 w 1514817"/>
                  <a:gd name="connsiteY122" fmla="*/ 60579 h 96812"/>
                  <a:gd name="connsiteX123" fmla="*/ 925029 w 1514817"/>
                  <a:gd name="connsiteY123" fmla="*/ 60579 h 96812"/>
                  <a:gd name="connsiteX124" fmla="*/ 937260 w 1514817"/>
                  <a:gd name="connsiteY124" fmla="*/ 61322 h 96812"/>
                  <a:gd name="connsiteX125" fmla="*/ 937260 w 1514817"/>
                  <a:gd name="connsiteY125" fmla="*/ 61322 h 96812"/>
                  <a:gd name="connsiteX126" fmla="*/ 952347 w 1514817"/>
                  <a:gd name="connsiteY126" fmla="*/ 62236 h 96812"/>
                  <a:gd name="connsiteX127" fmla="*/ 952347 w 1514817"/>
                  <a:gd name="connsiteY127" fmla="*/ 62236 h 96812"/>
                  <a:gd name="connsiteX128" fmla="*/ 970407 w 1514817"/>
                  <a:gd name="connsiteY128" fmla="*/ 63379 h 96812"/>
                  <a:gd name="connsiteX129" fmla="*/ 970407 w 1514817"/>
                  <a:gd name="connsiteY129" fmla="*/ 63379 h 96812"/>
                  <a:gd name="connsiteX130" fmla="*/ 982580 w 1514817"/>
                  <a:gd name="connsiteY130" fmla="*/ 64122 h 96812"/>
                  <a:gd name="connsiteX131" fmla="*/ 982580 w 1514817"/>
                  <a:gd name="connsiteY131" fmla="*/ 64122 h 96812"/>
                  <a:gd name="connsiteX132" fmla="*/ 997725 w 1514817"/>
                  <a:gd name="connsiteY132" fmla="*/ 65036 h 96812"/>
                  <a:gd name="connsiteX133" fmla="*/ 997725 w 1514817"/>
                  <a:gd name="connsiteY133" fmla="*/ 65036 h 96812"/>
                  <a:gd name="connsiteX134" fmla="*/ 1012813 w 1514817"/>
                  <a:gd name="connsiteY134" fmla="*/ 66008 h 96812"/>
                  <a:gd name="connsiteX135" fmla="*/ 1012813 w 1514817"/>
                  <a:gd name="connsiteY135" fmla="*/ 66008 h 96812"/>
                  <a:gd name="connsiteX136" fmla="*/ 1030871 w 1514817"/>
                  <a:gd name="connsiteY136" fmla="*/ 67094 h 96812"/>
                  <a:gd name="connsiteX137" fmla="*/ 1030871 w 1514817"/>
                  <a:gd name="connsiteY137" fmla="*/ 67094 h 96812"/>
                  <a:gd name="connsiteX138" fmla="*/ 1043044 w 1514817"/>
                  <a:gd name="connsiteY138" fmla="*/ 67837 h 96812"/>
                  <a:gd name="connsiteX139" fmla="*/ 1043044 w 1514817"/>
                  <a:gd name="connsiteY139" fmla="*/ 67837 h 96812"/>
                  <a:gd name="connsiteX140" fmla="*/ 1058189 w 1514817"/>
                  <a:gd name="connsiteY140" fmla="*/ 68751 h 96812"/>
                  <a:gd name="connsiteX141" fmla="*/ 1058189 w 1514817"/>
                  <a:gd name="connsiteY141" fmla="*/ 68751 h 96812"/>
                  <a:gd name="connsiteX142" fmla="*/ 1073277 w 1514817"/>
                  <a:gd name="connsiteY142" fmla="*/ 69723 h 96812"/>
                  <a:gd name="connsiteX143" fmla="*/ 1073277 w 1514817"/>
                  <a:gd name="connsiteY143" fmla="*/ 69723 h 96812"/>
                  <a:gd name="connsiteX144" fmla="*/ 1091337 w 1514817"/>
                  <a:gd name="connsiteY144" fmla="*/ 70809 h 96812"/>
                  <a:gd name="connsiteX145" fmla="*/ 1091337 w 1514817"/>
                  <a:gd name="connsiteY145" fmla="*/ 70809 h 96812"/>
                  <a:gd name="connsiteX146" fmla="*/ 1103510 w 1514817"/>
                  <a:gd name="connsiteY146" fmla="*/ 71552 h 96812"/>
                  <a:gd name="connsiteX147" fmla="*/ 1103510 w 1514817"/>
                  <a:gd name="connsiteY147" fmla="*/ 71552 h 96812"/>
                  <a:gd name="connsiteX148" fmla="*/ 1105395 w 1514817"/>
                  <a:gd name="connsiteY148" fmla="*/ 71666 h 96812"/>
                  <a:gd name="connsiteX149" fmla="*/ 1106424 w 1514817"/>
                  <a:gd name="connsiteY149" fmla="*/ 71723 h 96812"/>
                  <a:gd name="connsiteX150" fmla="*/ 1106424 w 1514817"/>
                  <a:gd name="connsiteY150" fmla="*/ 71723 h 96812"/>
                  <a:gd name="connsiteX151" fmla="*/ 1118654 w 1514817"/>
                  <a:gd name="connsiteY151" fmla="*/ 72466 h 96812"/>
                  <a:gd name="connsiteX152" fmla="*/ 1118654 w 1514817"/>
                  <a:gd name="connsiteY152" fmla="*/ 72466 h 96812"/>
                  <a:gd name="connsiteX153" fmla="*/ 1133741 w 1514817"/>
                  <a:gd name="connsiteY153" fmla="*/ 73438 h 96812"/>
                  <a:gd name="connsiteX154" fmla="*/ 1133741 w 1514817"/>
                  <a:gd name="connsiteY154" fmla="*/ 73438 h 96812"/>
                  <a:gd name="connsiteX155" fmla="*/ 1151801 w 1514817"/>
                  <a:gd name="connsiteY155" fmla="*/ 74523 h 96812"/>
                  <a:gd name="connsiteX156" fmla="*/ 1151801 w 1514817"/>
                  <a:gd name="connsiteY156" fmla="*/ 74523 h 96812"/>
                  <a:gd name="connsiteX157" fmla="*/ 1163974 w 1514817"/>
                  <a:gd name="connsiteY157" fmla="*/ 75266 h 96812"/>
                  <a:gd name="connsiteX158" fmla="*/ 1163974 w 1514817"/>
                  <a:gd name="connsiteY158" fmla="*/ 75266 h 96812"/>
                  <a:gd name="connsiteX159" fmla="*/ 1179119 w 1514817"/>
                  <a:gd name="connsiteY159" fmla="*/ 76181 h 96812"/>
                  <a:gd name="connsiteX160" fmla="*/ 1179119 w 1514817"/>
                  <a:gd name="connsiteY160" fmla="*/ 76181 h 96812"/>
                  <a:gd name="connsiteX161" fmla="*/ 1194207 w 1514817"/>
                  <a:gd name="connsiteY161" fmla="*/ 77153 h 96812"/>
                  <a:gd name="connsiteX162" fmla="*/ 1194207 w 1514817"/>
                  <a:gd name="connsiteY162" fmla="*/ 77153 h 96812"/>
                  <a:gd name="connsiteX163" fmla="*/ 1212265 w 1514817"/>
                  <a:gd name="connsiteY163" fmla="*/ 78238 h 96812"/>
                  <a:gd name="connsiteX164" fmla="*/ 1212265 w 1514817"/>
                  <a:gd name="connsiteY164" fmla="*/ 78238 h 96812"/>
                  <a:gd name="connsiteX165" fmla="*/ 1224438 w 1514817"/>
                  <a:gd name="connsiteY165" fmla="*/ 78981 h 96812"/>
                  <a:gd name="connsiteX166" fmla="*/ 1224438 w 1514817"/>
                  <a:gd name="connsiteY166" fmla="*/ 78981 h 96812"/>
                  <a:gd name="connsiteX167" fmla="*/ 1239583 w 1514817"/>
                  <a:gd name="connsiteY167" fmla="*/ 79953 h 96812"/>
                  <a:gd name="connsiteX168" fmla="*/ 1239583 w 1514817"/>
                  <a:gd name="connsiteY168" fmla="*/ 79953 h 96812"/>
                  <a:gd name="connsiteX169" fmla="*/ 1254671 w 1514817"/>
                  <a:gd name="connsiteY169" fmla="*/ 80867 h 96812"/>
                  <a:gd name="connsiteX170" fmla="*/ 1254671 w 1514817"/>
                  <a:gd name="connsiteY170" fmla="*/ 80867 h 96812"/>
                  <a:gd name="connsiteX171" fmla="*/ 1269816 w 1514817"/>
                  <a:gd name="connsiteY171" fmla="*/ 81782 h 96812"/>
                  <a:gd name="connsiteX172" fmla="*/ 1269816 w 1514817"/>
                  <a:gd name="connsiteY172" fmla="*/ 81782 h 96812"/>
                  <a:gd name="connsiteX173" fmla="*/ 1284904 w 1514817"/>
                  <a:gd name="connsiteY173" fmla="*/ 82696 h 96812"/>
                  <a:gd name="connsiteX174" fmla="*/ 1284904 w 1514817"/>
                  <a:gd name="connsiteY174" fmla="*/ 82696 h 96812"/>
                  <a:gd name="connsiteX175" fmla="*/ 1300048 w 1514817"/>
                  <a:gd name="connsiteY175" fmla="*/ 83667 h 96812"/>
                  <a:gd name="connsiteX176" fmla="*/ 1300048 w 1514817"/>
                  <a:gd name="connsiteY176" fmla="*/ 83667 h 96812"/>
                  <a:gd name="connsiteX177" fmla="*/ 1318107 w 1514817"/>
                  <a:gd name="connsiteY177" fmla="*/ 84753 h 96812"/>
                  <a:gd name="connsiteX178" fmla="*/ 1318107 w 1514817"/>
                  <a:gd name="connsiteY178" fmla="*/ 84753 h 96812"/>
                  <a:gd name="connsiteX179" fmla="*/ 1330280 w 1514817"/>
                  <a:gd name="connsiteY179" fmla="*/ 85496 h 96812"/>
                  <a:gd name="connsiteX180" fmla="*/ 1330280 w 1514817"/>
                  <a:gd name="connsiteY180" fmla="*/ 85496 h 96812"/>
                  <a:gd name="connsiteX181" fmla="*/ 1345368 w 1514817"/>
                  <a:gd name="connsiteY181" fmla="*/ 86411 h 96812"/>
                  <a:gd name="connsiteX182" fmla="*/ 1345368 w 1514817"/>
                  <a:gd name="connsiteY182" fmla="*/ 86411 h 96812"/>
                  <a:gd name="connsiteX183" fmla="*/ 1360513 w 1514817"/>
                  <a:gd name="connsiteY183" fmla="*/ 87382 h 96812"/>
                  <a:gd name="connsiteX184" fmla="*/ 1360513 w 1514817"/>
                  <a:gd name="connsiteY184" fmla="*/ 87382 h 96812"/>
                  <a:gd name="connsiteX185" fmla="*/ 1375658 w 1514817"/>
                  <a:gd name="connsiteY185" fmla="*/ 88296 h 96812"/>
                  <a:gd name="connsiteX186" fmla="*/ 1375658 w 1514817"/>
                  <a:gd name="connsiteY186" fmla="*/ 88296 h 96812"/>
                  <a:gd name="connsiteX187" fmla="*/ 1390746 w 1514817"/>
                  <a:gd name="connsiteY187" fmla="*/ 89211 h 96812"/>
                  <a:gd name="connsiteX188" fmla="*/ 1390746 w 1514817"/>
                  <a:gd name="connsiteY188" fmla="*/ 89211 h 96812"/>
                  <a:gd name="connsiteX189" fmla="*/ 1405890 w 1514817"/>
                  <a:gd name="connsiteY189" fmla="*/ 90125 h 96812"/>
                  <a:gd name="connsiteX190" fmla="*/ 1405890 w 1514817"/>
                  <a:gd name="connsiteY190" fmla="*/ 90125 h 96812"/>
                  <a:gd name="connsiteX191" fmla="*/ 1420977 w 1514817"/>
                  <a:gd name="connsiteY191" fmla="*/ 91097 h 96812"/>
                  <a:gd name="connsiteX192" fmla="*/ 1420977 w 1514817"/>
                  <a:gd name="connsiteY192" fmla="*/ 91097 h 96812"/>
                  <a:gd name="connsiteX193" fmla="*/ 1439037 w 1514817"/>
                  <a:gd name="connsiteY193" fmla="*/ 92183 h 96812"/>
                  <a:gd name="connsiteX194" fmla="*/ 1439037 w 1514817"/>
                  <a:gd name="connsiteY194" fmla="*/ 92183 h 96812"/>
                  <a:gd name="connsiteX195" fmla="*/ 1451210 w 1514817"/>
                  <a:gd name="connsiteY195" fmla="*/ 92926 h 96812"/>
                  <a:gd name="connsiteX196" fmla="*/ 1451210 w 1514817"/>
                  <a:gd name="connsiteY196" fmla="*/ 92926 h 96812"/>
                  <a:gd name="connsiteX197" fmla="*/ 1466355 w 1514817"/>
                  <a:gd name="connsiteY197" fmla="*/ 93840 h 96812"/>
                  <a:gd name="connsiteX198" fmla="*/ 1466355 w 1514817"/>
                  <a:gd name="connsiteY198" fmla="*/ 93840 h 96812"/>
                  <a:gd name="connsiteX199" fmla="*/ 1481443 w 1514817"/>
                  <a:gd name="connsiteY199" fmla="*/ 94812 h 96812"/>
                  <a:gd name="connsiteX200" fmla="*/ 1481443 w 1514817"/>
                  <a:gd name="connsiteY200" fmla="*/ 94812 h 96812"/>
                  <a:gd name="connsiteX201" fmla="*/ 1499501 w 1514817"/>
                  <a:gd name="connsiteY201" fmla="*/ 95898 h 96812"/>
                  <a:gd name="connsiteX202" fmla="*/ 1499501 w 1514817"/>
                  <a:gd name="connsiteY202" fmla="*/ 95898 h 96812"/>
                  <a:gd name="connsiteX203" fmla="*/ 1514589 w 1514817"/>
                  <a:gd name="connsiteY203" fmla="*/ 96812 h 96812"/>
                  <a:gd name="connsiteX204" fmla="*/ 1514818 w 1514817"/>
                  <a:gd name="connsiteY204" fmla="*/ 93154 h 96812"/>
                  <a:gd name="connsiteX205" fmla="*/ 1496816 w 1514817"/>
                  <a:gd name="connsiteY205" fmla="*/ 92011 h 96812"/>
                  <a:gd name="connsiteX206" fmla="*/ 1496816 w 1514817"/>
                  <a:gd name="connsiteY206" fmla="*/ 92011 h 96812"/>
                  <a:gd name="connsiteX207" fmla="*/ 1484585 w 1514817"/>
                  <a:gd name="connsiteY207" fmla="*/ 91268 h 96812"/>
                  <a:gd name="connsiteX208" fmla="*/ 1484585 w 1514817"/>
                  <a:gd name="connsiteY208" fmla="*/ 91268 h 96812"/>
                  <a:gd name="connsiteX209" fmla="*/ 1466583 w 1514817"/>
                  <a:gd name="connsiteY209" fmla="*/ 90183 h 96812"/>
                  <a:gd name="connsiteX210" fmla="*/ 1466583 w 1514817"/>
                  <a:gd name="connsiteY210" fmla="*/ 90183 h 96812"/>
                  <a:gd name="connsiteX211" fmla="*/ 1454353 w 1514817"/>
                  <a:gd name="connsiteY211" fmla="*/ 89440 h 96812"/>
                  <a:gd name="connsiteX212" fmla="*/ 1454353 w 1514817"/>
                  <a:gd name="connsiteY212" fmla="*/ 89440 h 96812"/>
                  <a:gd name="connsiteX213" fmla="*/ 1436351 w 1514817"/>
                  <a:gd name="connsiteY213" fmla="*/ 88296 h 96812"/>
                  <a:gd name="connsiteX214" fmla="*/ 1436351 w 1514817"/>
                  <a:gd name="connsiteY214" fmla="*/ 88296 h 96812"/>
                  <a:gd name="connsiteX215" fmla="*/ 1424121 w 1514817"/>
                  <a:gd name="connsiteY215" fmla="*/ 87553 h 96812"/>
                  <a:gd name="connsiteX216" fmla="*/ 1424121 w 1514817"/>
                  <a:gd name="connsiteY216" fmla="*/ 87553 h 96812"/>
                  <a:gd name="connsiteX217" fmla="*/ 1406119 w 1514817"/>
                  <a:gd name="connsiteY217" fmla="*/ 86468 h 96812"/>
                  <a:gd name="connsiteX218" fmla="*/ 1406119 w 1514817"/>
                  <a:gd name="connsiteY218" fmla="*/ 86468 h 96812"/>
                  <a:gd name="connsiteX219" fmla="*/ 1390974 w 1514817"/>
                  <a:gd name="connsiteY219" fmla="*/ 85496 h 96812"/>
                  <a:gd name="connsiteX220" fmla="*/ 1390974 w 1514817"/>
                  <a:gd name="connsiteY220" fmla="*/ 85496 h 96812"/>
                  <a:gd name="connsiteX221" fmla="*/ 1375886 w 1514817"/>
                  <a:gd name="connsiteY221" fmla="*/ 84582 h 96812"/>
                  <a:gd name="connsiteX222" fmla="*/ 1375886 w 1514817"/>
                  <a:gd name="connsiteY222" fmla="*/ 84582 h 96812"/>
                  <a:gd name="connsiteX223" fmla="*/ 1363656 w 1514817"/>
                  <a:gd name="connsiteY223" fmla="*/ 83839 h 96812"/>
                  <a:gd name="connsiteX224" fmla="*/ 1363656 w 1514817"/>
                  <a:gd name="connsiteY224" fmla="*/ 83839 h 96812"/>
                  <a:gd name="connsiteX225" fmla="*/ 1348569 w 1514817"/>
                  <a:gd name="connsiteY225" fmla="*/ 82924 h 96812"/>
                  <a:gd name="connsiteX226" fmla="*/ 1348569 w 1514817"/>
                  <a:gd name="connsiteY226" fmla="*/ 82924 h 96812"/>
                  <a:gd name="connsiteX227" fmla="*/ 1330509 w 1514817"/>
                  <a:gd name="connsiteY227" fmla="*/ 81782 h 96812"/>
                  <a:gd name="connsiteX228" fmla="*/ 1330509 w 1514817"/>
                  <a:gd name="connsiteY228" fmla="*/ 81782 h 96812"/>
                  <a:gd name="connsiteX229" fmla="*/ 1318336 w 1514817"/>
                  <a:gd name="connsiteY229" fmla="*/ 81039 h 96812"/>
                  <a:gd name="connsiteX230" fmla="*/ 1318336 w 1514817"/>
                  <a:gd name="connsiteY230" fmla="*/ 81039 h 96812"/>
                  <a:gd name="connsiteX231" fmla="*/ 1303191 w 1514817"/>
                  <a:gd name="connsiteY231" fmla="*/ 80124 h 96812"/>
                  <a:gd name="connsiteX232" fmla="*/ 1303191 w 1514817"/>
                  <a:gd name="connsiteY232" fmla="*/ 80124 h 96812"/>
                  <a:gd name="connsiteX233" fmla="*/ 1288046 w 1514817"/>
                  <a:gd name="connsiteY233" fmla="*/ 79210 h 96812"/>
                  <a:gd name="connsiteX234" fmla="*/ 1288046 w 1514817"/>
                  <a:gd name="connsiteY234" fmla="*/ 79210 h 96812"/>
                  <a:gd name="connsiteX235" fmla="*/ 1270045 w 1514817"/>
                  <a:gd name="connsiteY235" fmla="*/ 78067 h 96812"/>
                  <a:gd name="connsiteX236" fmla="*/ 1270045 w 1514817"/>
                  <a:gd name="connsiteY236" fmla="*/ 78067 h 96812"/>
                  <a:gd name="connsiteX237" fmla="*/ 1257815 w 1514817"/>
                  <a:gd name="connsiteY237" fmla="*/ 77324 h 96812"/>
                  <a:gd name="connsiteX238" fmla="*/ 1257815 w 1514817"/>
                  <a:gd name="connsiteY238" fmla="*/ 77324 h 96812"/>
                  <a:gd name="connsiteX239" fmla="*/ 1242727 w 1514817"/>
                  <a:gd name="connsiteY239" fmla="*/ 76410 h 96812"/>
                  <a:gd name="connsiteX240" fmla="*/ 1242727 w 1514817"/>
                  <a:gd name="connsiteY240" fmla="*/ 76410 h 96812"/>
                  <a:gd name="connsiteX241" fmla="*/ 1227582 w 1514817"/>
                  <a:gd name="connsiteY241" fmla="*/ 75495 h 96812"/>
                  <a:gd name="connsiteX242" fmla="*/ 1227582 w 1514817"/>
                  <a:gd name="connsiteY242" fmla="*/ 75495 h 96812"/>
                  <a:gd name="connsiteX243" fmla="*/ 1209580 w 1514817"/>
                  <a:gd name="connsiteY243" fmla="*/ 74352 h 96812"/>
                  <a:gd name="connsiteX244" fmla="*/ 1209580 w 1514817"/>
                  <a:gd name="connsiteY244" fmla="*/ 74352 h 96812"/>
                  <a:gd name="connsiteX245" fmla="*/ 1197349 w 1514817"/>
                  <a:gd name="connsiteY245" fmla="*/ 73609 h 96812"/>
                  <a:gd name="connsiteX246" fmla="*/ 1197349 w 1514817"/>
                  <a:gd name="connsiteY246" fmla="*/ 73609 h 96812"/>
                  <a:gd name="connsiteX247" fmla="*/ 1182262 w 1514817"/>
                  <a:gd name="connsiteY247" fmla="*/ 72695 h 96812"/>
                  <a:gd name="connsiteX248" fmla="*/ 1182262 w 1514817"/>
                  <a:gd name="connsiteY248" fmla="*/ 72695 h 96812"/>
                  <a:gd name="connsiteX249" fmla="*/ 1167118 w 1514817"/>
                  <a:gd name="connsiteY249" fmla="*/ 71723 h 96812"/>
                  <a:gd name="connsiteX250" fmla="*/ 1167118 w 1514817"/>
                  <a:gd name="connsiteY250" fmla="*/ 71723 h 96812"/>
                  <a:gd name="connsiteX251" fmla="*/ 1165288 w 1514817"/>
                  <a:gd name="connsiteY251" fmla="*/ 71609 h 96812"/>
                  <a:gd name="connsiteX252" fmla="*/ 1164203 w 1514817"/>
                  <a:gd name="connsiteY252" fmla="*/ 71552 h 96812"/>
                  <a:gd name="connsiteX253" fmla="*/ 1164203 w 1514817"/>
                  <a:gd name="connsiteY253" fmla="*/ 71552 h 96812"/>
                  <a:gd name="connsiteX254" fmla="*/ 1149115 w 1514817"/>
                  <a:gd name="connsiteY254" fmla="*/ 70637 h 96812"/>
                  <a:gd name="connsiteX255" fmla="*/ 1149115 w 1514817"/>
                  <a:gd name="connsiteY255" fmla="*/ 70637 h 96812"/>
                  <a:gd name="connsiteX256" fmla="*/ 1136885 w 1514817"/>
                  <a:gd name="connsiteY256" fmla="*/ 69894 h 96812"/>
                  <a:gd name="connsiteX257" fmla="*/ 1136885 w 1514817"/>
                  <a:gd name="connsiteY257" fmla="*/ 69894 h 96812"/>
                  <a:gd name="connsiteX258" fmla="*/ 1118883 w 1514817"/>
                  <a:gd name="connsiteY258" fmla="*/ 68808 h 96812"/>
                  <a:gd name="connsiteX259" fmla="*/ 1118883 w 1514817"/>
                  <a:gd name="connsiteY259" fmla="*/ 68808 h 96812"/>
                  <a:gd name="connsiteX260" fmla="*/ 1106652 w 1514817"/>
                  <a:gd name="connsiteY260" fmla="*/ 68008 h 96812"/>
                  <a:gd name="connsiteX261" fmla="*/ 1106652 w 1514817"/>
                  <a:gd name="connsiteY261" fmla="*/ 68008 h 96812"/>
                  <a:gd name="connsiteX262" fmla="*/ 1088650 w 1514817"/>
                  <a:gd name="connsiteY262" fmla="*/ 66922 h 96812"/>
                  <a:gd name="connsiteX263" fmla="*/ 1088650 w 1514817"/>
                  <a:gd name="connsiteY263" fmla="*/ 66922 h 96812"/>
                  <a:gd name="connsiteX264" fmla="*/ 1076421 w 1514817"/>
                  <a:gd name="connsiteY264" fmla="*/ 66179 h 96812"/>
                  <a:gd name="connsiteX265" fmla="*/ 1076421 w 1514817"/>
                  <a:gd name="connsiteY265" fmla="*/ 66179 h 96812"/>
                  <a:gd name="connsiteX266" fmla="*/ 1061333 w 1514817"/>
                  <a:gd name="connsiteY266" fmla="*/ 65265 h 96812"/>
                  <a:gd name="connsiteX267" fmla="*/ 1061333 w 1514817"/>
                  <a:gd name="connsiteY267" fmla="*/ 65265 h 96812"/>
                  <a:gd name="connsiteX268" fmla="*/ 1046188 w 1514817"/>
                  <a:gd name="connsiteY268" fmla="*/ 64294 h 96812"/>
                  <a:gd name="connsiteX269" fmla="*/ 1046188 w 1514817"/>
                  <a:gd name="connsiteY269" fmla="*/ 64294 h 96812"/>
                  <a:gd name="connsiteX270" fmla="*/ 1028186 w 1514817"/>
                  <a:gd name="connsiteY270" fmla="*/ 63208 h 96812"/>
                  <a:gd name="connsiteX271" fmla="*/ 1028186 w 1514817"/>
                  <a:gd name="connsiteY271" fmla="*/ 63208 h 96812"/>
                  <a:gd name="connsiteX272" fmla="*/ 1015955 w 1514817"/>
                  <a:gd name="connsiteY272" fmla="*/ 62465 h 96812"/>
                  <a:gd name="connsiteX273" fmla="*/ 1015955 w 1514817"/>
                  <a:gd name="connsiteY273" fmla="*/ 62465 h 96812"/>
                  <a:gd name="connsiteX274" fmla="*/ 1000868 w 1514817"/>
                  <a:gd name="connsiteY274" fmla="*/ 61550 h 96812"/>
                  <a:gd name="connsiteX275" fmla="*/ 1000868 w 1514817"/>
                  <a:gd name="connsiteY275" fmla="*/ 61550 h 96812"/>
                  <a:gd name="connsiteX276" fmla="*/ 985723 w 1514817"/>
                  <a:gd name="connsiteY276" fmla="*/ 60579 h 96812"/>
                  <a:gd name="connsiteX277" fmla="*/ 985723 w 1514817"/>
                  <a:gd name="connsiteY277" fmla="*/ 60579 h 96812"/>
                  <a:gd name="connsiteX278" fmla="*/ 967721 w 1514817"/>
                  <a:gd name="connsiteY278" fmla="*/ 59493 h 96812"/>
                  <a:gd name="connsiteX279" fmla="*/ 967721 w 1514817"/>
                  <a:gd name="connsiteY279" fmla="*/ 59493 h 96812"/>
                  <a:gd name="connsiteX280" fmla="*/ 954462 w 1514817"/>
                  <a:gd name="connsiteY280" fmla="*/ 58693 h 96812"/>
                  <a:gd name="connsiteX281" fmla="*/ 940403 w 1514817"/>
                  <a:gd name="connsiteY281" fmla="*/ 57836 h 96812"/>
                  <a:gd name="connsiteX282" fmla="*/ 940403 w 1514817"/>
                  <a:gd name="connsiteY282" fmla="*/ 57836 h 96812"/>
                  <a:gd name="connsiteX283" fmla="*/ 922344 w 1514817"/>
                  <a:gd name="connsiteY283" fmla="*/ 56693 h 96812"/>
                  <a:gd name="connsiteX284" fmla="*/ 922344 w 1514817"/>
                  <a:gd name="connsiteY284" fmla="*/ 56693 h 96812"/>
                  <a:gd name="connsiteX285" fmla="*/ 907256 w 1514817"/>
                  <a:gd name="connsiteY285" fmla="*/ 55778 h 96812"/>
                  <a:gd name="connsiteX286" fmla="*/ 907256 w 1514817"/>
                  <a:gd name="connsiteY286" fmla="*/ 55778 h 96812"/>
                  <a:gd name="connsiteX287" fmla="*/ 895026 w 1514817"/>
                  <a:gd name="connsiteY287" fmla="*/ 55035 h 96812"/>
                  <a:gd name="connsiteX288" fmla="*/ 895026 w 1514817"/>
                  <a:gd name="connsiteY288" fmla="*/ 55035 h 96812"/>
                  <a:gd name="connsiteX289" fmla="*/ 879939 w 1514817"/>
                  <a:gd name="connsiteY289" fmla="*/ 54064 h 96812"/>
                  <a:gd name="connsiteX290" fmla="*/ 879939 w 1514817"/>
                  <a:gd name="connsiteY290" fmla="*/ 54064 h 96812"/>
                  <a:gd name="connsiteX291" fmla="*/ 861879 w 1514817"/>
                  <a:gd name="connsiteY291" fmla="*/ 52978 h 96812"/>
                  <a:gd name="connsiteX292" fmla="*/ 861879 w 1514817"/>
                  <a:gd name="connsiteY292" fmla="*/ 52978 h 96812"/>
                  <a:gd name="connsiteX293" fmla="*/ 849706 w 1514817"/>
                  <a:gd name="connsiteY293" fmla="*/ 52235 h 96812"/>
                  <a:gd name="connsiteX294" fmla="*/ 849706 w 1514817"/>
                  <a:gd name="connsiteY294" fmla="*/ 52235 h 96812"/>
                  <a:gd name="connsiteX295" fmla="*/ 831647 w 1514817"/>
                  <a:gd name="connsiteY295" fmla="*/ 51149 h 96812"/>
                  <a:gd name="connsiteX296" fmla="*/ 831647 w 1514817"/>
                  <a:gd name="connsiteY296" fmla="*/ 51149 h 96812"/>
                  <a:gd name="connsiteX297" fmla="*/ 819474 w 1514817"/>
                  <a:gd name="connsiteY297" fmla="*/ 50349 h 96812"/>
                  <a:gd name="connsiteX298" fmla="*/ 819474 w 1514817"/>
                  <a:gd name="connsiteY298" fmla="*/ 50349 h 96812"/>
                  <a:gd name="connsiteX299" fmla="*/ 801415 w 1514817"/>
                  <a:gd name="connsiteY299" fmla="*/ 49263 h 96812"/>
                  <a:gd name="connsiteX300" fmla="*/ 801415 w 1514817"/>
                  <a:gd name="connsiteY300" fmla="*/ 49263 h 96812"/>
                  <a:gd name="connsiteX301" fmla="*/ 789242 w 1514817"/>
                  <a:gd name="connsiteY301" fmla="*/ 48520 h 96812"/>
                  <a:gd name="connsiteX302" fmla="*/ 789242 w 1514817"/>
                  <a:gd name="connsiteY302" fmla="*/ 48520 h 96812"/>
                  <a:gd name="connsiteX303" fmla="*/ 771182 w 1514817"/>
                  <a:gd name="connsiteY303" fmla="*/ 47377 h 96812"/>
                  <a:gd name="connsiteX304" fmla="*/ 771182 w 1514817"/>
                  <a:gd name="connsiteY304" fmla="*/ 47377 h 96812"/>
                  <a:gd name="connsiteX305" fmla="*/ 758952 w 1514817"/>
                  <a:gd name="connsiteY305" fmla="*/ 46634 h 96812"/>
                  <a:gd name="connsiteX306" fmla="*/ 758952 w 1514817"/>
                  <a:gd name="connsiteY306" fmla="*/ 46634 h 96812"/>
                  <a:gd name="connsiteX307" fmla="*/ 740950 w 1514817"/>
                  <a:gd name="connsiteY307" fmla="*/ 45548 h 96812"/>
                  <a:gd name="connsiteX308" fmla="*/ 740950 w 1514817"/>
                  <a:gd name="connsiteY308" fmla="*/ 45548 h 96812"/>
                  <a:gd name="connsiteX309" fmla="*/ 728719 w 1514817"/>
                  <a:gd name="connsiteY309" fmla="*/ 44805 h 96812"/>
                  <a:gd name="connsiteX310" fmla="*/ 728719 w 1514817"/>
                  <a:gd name="connsiteY310" fmla="*/ 44805 h 96812"/>
                  <a:gd name="connsiteX311" fmla="*/ 713632 w 1514817"/>
                  <a:gd name="connsiteY311" fmla="*/ 43891 h 96812"/>
                  <a:gd name="connsiteX312" fmla="*/ 713632 w 1514817"/>
                  <a:gd name="connsiteY312" fmla="*/ 43891 h 96812"/>
                  <a:gd name="connsiteX313" fmla="*/ 695573 w 1514817"/>
                  <a:gd name="connsiteY313" fmla="*/ 42748 h 96812"/>
                  <a:gd name="connsiteX314" fmla="*/ 695573 w 1514817"/>
                  <a:gd name="connsiteY314" fmla="*/ 42748 h 96812"/>
                  <a:gd name="connsiteX315" fmla="*/ 680485 w 1514817"/>
                  <a:gd name="connsiteY315" fmla="*/ 41833 h 96812"/>
                  <a:gd name="connsiteX316" fmla="*/ 680485 w 1514817"/>
                  <a:gd name="connsiteY316" fmla="*/ 41833 h 96812"/>
                  <a:gd name="connsiteX317" fmla="*/ 668255 w 1514817"/>
                  <a:gd name="connsiteY317" fmla="*/ 41091 h 96812"/>
                  <a:gd name="connsiteX318" fmla="*/ 668255 w 1514817"/>
                  <a:gd name="connsiteY318" fmla="*/ 41091 h 96812"/>
                  <a:gd name="connsiteX319" fmla="*/ 653167 w 1514817"/>
                  <a:gd name="connsiteY319" fmla="*/ 40119 h 96812"/>
                  <a:gd name="connsiteX320" fmla="*/ 653167 w 1514817"/>
                  <a:gd name="connsiteY320" fmla="*/ 40119 h 96812"/>
                  <a:gd name="connsiteX321" fmla="*/ 638022 w 1514817"/>
                  <a:gd name="connsiteY321" fmla="*/ 39205 h 96812"/>
                  <a:gd name="connsiteX322" fmla="*/ 638022 w 1514817"/>
                  <a:gd name="connsiteY322" fmla="*/ 39205 h 96812"/>
                  <a:gd name="connsiteX323" fmla="*/ 620020 w 1514817"/>
                  <a:gd name="connsiteY323" fmla="*/ 38119 h 96812"/>
                  <a:gd name="connsiteX324" fmla="*/ 620020 w 1514817"/>
                  <a:gd name="connsiteY324" fmla="*/ 38119 h 96812"/>
                  <a:gd name="connsiteX325" fmla="*/ 607790 w 1514817"/>
                  <a:gd name="connsiteY325" fmla="*/ 37376 h 96812"/>
                  <a:gd name="connsiteX326" fmla="*/ 607790 w 1514817"/>
                  <a:gd name="connsiteY326" fmla="*/ 37376 h 96812"/>
                  <a:gd name="connsiteX327" fmla="*/ 592703 w 1514817"/>
                  <a:gd name="connsiteY327" fmla="*/ 36405 h 96812"/>
                  <a:gd name="connsiteX328" fmla="*/ 592703 w 1514817"/>
                  <a:gd name="connsiteY328" fmla="*/ 36405 h 96812"/>
                  <a:gd name="connsiteX329" fmla="*/ 577558 w 1514817"/>
                  <a:gd name="connsiteY329" fmla="*/ 35490 h 96812"/>
                  <a:gd name="connsiteX330" fmla="*/ 577558 w 1514817"/>
                  <a:gd name="connsiteY330" fmla="*/ 35490 h 96812"/>
                  <a:gd name="connsiteX331" fmla="*/ 559556 w 1514817"/>
                  <a:gd name="connsiteY331" fmla="*/ 34404 h 96812"/>
                  <a:gd name="connsiteX332" fmla="*/ 559556 w 1514817"/>
                  <a:gd name="connsiteY332" fmla="*/ 34404 h 96812"/>
                  <a:gd name="connsiteX333" fmla="*/ 544411 w 1514817"/>
                  <a:gd name="connsiteY333" fmla="*/ 33490 h 96812"/>
                  <a:gd name="connsiteX334" fmla="*/ 544411 w 1514817"/>
                  <a:gd name="connsiteY334" fmla="*/ 33490 h 96812"/>
                  <a:gd name="connsiteX335" fmla="*/ 532238 w 1514817"/>
                  <a:gd name="connsiteY335" fmla="*/ 32690 h 96812"/>
                  <a:gd name="connsiteX336" fmla="*/ 532238 w 1514817"/>
                  <a:gd name="connsiteY336" fmla="*/ 32690 h 96812"/>
                  <a:gd name="connsiteX337" fmla="*/ 517093 w 1514817"/>
                  <a:gd name="connsiteY337" fmla="*/ 31775 h 96812"/>
                  <a:gd name="connsiteX338" fmla="*/ 517093 w 1514817"/>
                  <a:gd name="connsiteY338" fmla="*/ 31775 h 96812"/>
                  <a:gd name="connsiteX339" fmla="*/ 499091 w 1514817"/>
                  <a:gd name="connsiteY339" fmla="*/ 30690 h 96812"/>
                  <a:gd name="connsiteX340" fmla="*/ 499091 w 1514817"/>
                  <a:gd name="connsiteY340" fmla="*/ 30690 h 96812"/>
                  <a:gd name="connsiteX341" fmla="*/ 483946 w 1514817"/>
                  <a:gd name="connsiteY341" fmla="*/ 29718 h 96812"/>
                  <a:gd name="connsiteX342" fmla="*/ 483946 w 1514817"/>
                  <a:gd name="connsiteY342" fmla="*/ 29718 h 96812"/>
                  <a:gd name="connsiteX343" fmla="*/ 471773 w 1514817"/>
                  <a:gd name="connsiteY343" fmla="*/ 28975 h 96812"/>
                  <a:gd name="connsiteX344" fmla="*/ 471773 w 1514817"/>
                  <a:gd name="connsiteY344" fmla="*/ 28975 h 96812"/>
                  <a:gd name="connsiteX345" fmla="*/ 453714 w 1514817"/>
                  <a:gd name="connsiteY345" fmla="*/ 27889 h 96812"/>
                  <a:gd name="connsiteX346" fmla="*/ 453714 w 1514817"/>
                  <a:gd name="connsiteY346" fmla="*/ 27889 h 96812"/>
                  <a:gd name="connsiteX347" fmla="*/ 440455 w 1514817"/>
                  <a:gd name="connsiteY347" fmla="*/ 27089 h 96812"/>
                  <a:gd name="connsiteX348" fmla="*/ 426396 w 1514817"/>
                  <a:gd name="connsiteY348" fmla="*/ 26232 h 96812"/>
                  <a:gd name="connsiteX349" fmla="*/ 426396 w 1514817"/>
                  <a:gd name="connsiteY349" fmla="*/ 26232 h 96812"/>
                  <a:gd name="connsiteX350" fmla="*/ 411309 w 1514817"/>
                  <a:gd name="connsiteY350" fmla="*/ 25260 h 96812"/>
                  <a:gd name="connsiteX351" fmla="*/ 411309 w 1514817"/>
                  <a:gd name="connsiteY351" fmla="*/ 25260 h 96812"/>
                  <a:gd name="connsiteX352" fmla="*/ 393249 w 1514817"/>
                  <a:gd name="connsiteY352" fmla="*/ 24174 h 96812"/>
                  <a:gd name="connsiteX353" fmla="*/ 393249 w 1514817"/>
                  <a:gd name="connsiteY353" fmla="*/ 24174 h 96812"/>
                  <a:gd name="connsiteX354" fmla="*/ 381076 w 1514817"/>
                  <a:gd name="connsiteY354" fmla="*/ 23431 h 96812"/>
                  <a:gd name="connsiteX355" fmla="*/ 381076 w 1514817"/>
                  <a:gd name="connsiteY355" fmla="*/ 23431 h 96812"/>
                  <a:gd name="connsiteX356" fmla="*/ 365931 w 1514817"/>
                  <a:gd name="connsiteY356" fmla="*/ 22460 h 96812"/>
                  <a:gd name="connsiteX357" fmla="*/ 365931 w 1514817"/>
                  <a:gd name="connsiteY357" fmla="*/ 22460 h 96812"/>
                  <a:gd name="connsiteX358" fmla="*/ 350844 w 1514817"/>
                  <a:gd name="connsiteY358" fmla="*/ 21545 h 96812"/>
                  <a:gd name="connsiteX359" fmla="*/ 350844 w 1514817"/>
                  <a:gd name="connsiteY359" fmla="*/ 21545 h 96812"/>
                  <a:gd name="connsiteX360" fmla="*/ 332784 w 1514817"/>
                  <a:gd name="connsiteY360" fmla="*/ 20459 h 96812"/>
                  <a:gd name="connsiteX361" fmla="*/ 332784 w 1514817"/>
                  <a:gd name="connsiteY361" fmla="*/ 20459 h 96812"/>
                  <a:gd name="connsiteX362" fmla="*/ 320611 w 1514817"/>
                  <a:gd name="connsiteY362" fmla="*/ 19716 h 96812"/>
                  <a:gd name="connsiteX363" fmla="*/ 320611 w 1514817"/>
                  <a:gd name="connsiteY363" fmla="*/ 19716 h 96812"/>
                  <a:gd name="connsiteX364" fmla="*/ 305467 w 1514817"/>
                  <a:gd name="connsiteY364" fmla="*/ 18745 h 96812"/>
                  <a:gd name="connsiteX365" fmla="*/ 305467 w 1514817"/>
                  <a:gd name="connsiteY365" fmla="*/ 18745 h 96812"/>
                  <a:gd name="connsiteX366" fmla="*/ 290379 w 1514817"/>
                  <a:gd name="connsiteY366" fmla="*/ 17831 h 96812"/>
                  <a:gd name="connsiteX367" fmla="*/ 290379 w 1514817"/>
                  <a:gd name="connsiteY367" fmla="*/ 17831 h 96812"/>
                  <a:gd name="connsiteX368" fmla="*/ 272320 w 1514817"/>
                  <a:gd name="connsiteY368" fmla="*/ 16745 h 96812"/>
                  <a:gd name="connsiteX369" fmla="*/ 272320 w 1514817"/>
                  <a:gd name="connsiteY369" fmla="*/ 16745 h 96812"/>
                  <a:gd name="connsiteX370" fmla="*/ 260147 w 1514817"/>
                  <a:gd name="connsiteY370" fmla="*/ 16002 h 96812"/>
                  <a:gd name="connsiteX371" fmla="*/ 260147 w 1514817"/>
                  <a:gd name="connsiteY371" fmla="*/ 16002 h 96812"/>
                  <a:gd name="connsiteX372" fmla="*/ 245002 w 1514817"/>
                  <a:gd name="connsiteY372" fmla="*/ 15030 h 96812"/>
                  <a:gd name="connsiteX373" fmla="*/ 245002 w 1514817"/>
                  <a:gd name="connsiteY373" fmla="*/ 15030 h 96812"/>
                  <a:gd name="connsiteX374" fmla="*/ 229857 w 1514817"/>
                  <a:gd name="connsiteY374" fmla="*/ 14116 h 96812"/>
                  <a:gd name="connsiteX375" fmla="*/ 229857 w 1514817"/>
                  <a:gd name="connsiteY375" fmla="*/ 14116 h 96812"/>
                  <a:gd name="connsiteX376" fmla="*/ 211855 w 1514817"/>
                  <a:gd name="connsiteY376" fmla="*/ 13030 h 96812"/>
                  <a:gd name="connsiteX377" fmla="*/ 211855 w 1514817"/>
                  <a:gd name="connsiteY377" fmla="*/ 13030 h 96812"/>
                  <a:gd name="connsiteX378" fmla="*/ 196710 w 1514817"/>
                  <a:gd name="connsiteY378" fmla="*/ 12059 h 96812"/>
                  <a:gd name="connsiteX379" fmla="*/ 196710 w 1514817"/>
                  <a:gd name="connsiteY379" fmla="*/ 12059 h 96812"/>
                  <a:gd name="connsiteX380" fmla="*/ 184537 w 1514817"/>
                  <a:gd name="connsiteY380" fmla="*/ 11316 h 96812"/>
                  <a:gd name="connsiteX381" fmla="*/ 184537 w 1514817"/>
                  <a:gd name="connsiteY381" fmla="*/ 11316 h 96812"/>
                  <a:gd name="connsiteX382" fmla="*/ 169392 w 1514817"/>
                  <a:gd name="connsiteY382" fmla="*/ 10401 h 96812"/>
                  <a:gd name="connsiteX383" fmla="*/ 169392 w 1514817"/>
                  <a:gd name="connsiteY383" fmla="*/ 10401 h 96812"/>
                  <a:gd name="connsiteX384" fmla="*/ 151390 w 1514817"/>
                  <a:gd name="connsiteY384" fmla="*/ 9315 h 96812"/>
                  <a:gd name="connsiteX385" fmla="*/ 151390 w 1514817"/>
                  <a:gd name="connsiteY385" fmla="*/ 9315 h 96812"/>
                  <a:gd name="connsiteX386" fmla="*/ 139160 w 1514817"/>
                  <a:gd name="connsiteY386" fmla="*/ 8573 h 96812"/>
                  <a:gd name="connsiteX387" fmla="*/ 139160 w 1514817"/>
                  <a:gd name="connsiteY387" fmla="*/ 8573 h 96812"/>
                  <a:gd name="connsiteX388" fmla="*/ 124072 w 1514817"/>
                  <a:gd name="connsiteY388" fmla="*/ 7601 h 96812"/>
                  <a:gd name="connsiteX389" fmla="*/ 124072 w 1514817"/>
                  <a:gd name="connsiteY389" fmla="*/ 7601 h 96812"/>
                  <a:gd name="connsiteX390" fmla="*/ 108928 w 1514817"/>
                  <a:gd name="connsiteY390" fmla="*/ 6686 h 96812"/>
                  <a:gd name="connsiteX391" fmla="*/ 108928 w 1514817"/>
                  <a:gd name="connsiteY391" fmla="*/ 6686 h 96812"/>
                  <a:gd name="connsiteX392" fmla="*/ 90926 w 1514817"/>
                  <a:gd name="connsiteY392" fmla="*/ 5601 h 96812"/>
                  <a:gd name="connsiteX393" fmla="*/ 90926 w 1514817"/>
                  <a:gd name="connsiteY393" fmla="*/ 5601 h 96812"/>
                  <a:gd name="connsiteX394" fmla="*/ 78695 w 1514817"/>
                  <a:gd name="connsiteY394" fmla="*/ 4800 h 96812"/>
                  <a:gd name="connsiteX395" fmla="*/ 78695 w 1514817"/>
                  <a:gd name="connsiteY395" fmla="*/ 4800 h 96812"/>
                  <a:gd name="connsiteX396" fmla="*/ 60693 w 1514817"/>
                  <a:gd name="connsiteY396" fmla="*/ 3715 h 96812"/>
                  <a:gd name="connsiteX397" fmla="*/ 60693 w 1514817"/>
                  <a:gd name="connsiteY397" fmla="*/ 3715 h 96812"/>
                  <a:gd name="connsiteX398" fmla="*/ 48463 w 1514817"/>
                  <a:gd name="connsiteY398" fmla="*/ 2972 h 96812"/>
                  <a:gd name="connsiteX399" fmla="*/ 48463 w 1514817"/>
                  <a:gd name="connsiteY399" fmla="*/ 2972 h 96812"/>
                  <a:gd name="connsiteX400" fmla="*/ 30461 w 1514817"/>
                  <a:gd name="connsiteY400" fmla="*/ 1828 h 96812"/>
                  <a:gd name="connsiteX401" fmla="*/ 30461 w 1514817"/>
                  <a:gd name="connsiteY401" fmla="*/ 1828 h 96812"/>
                  <a:gd name="connsiteX402" fmla="*/ 18231 w 1514817"/>
                  <a:gd name="connsiteY402" fmla="*/ 1086 h 96812"/>
                  <a:gd name="connsiteX403" fmla="*/ 18231 w 1514817"/>
                  <a:gd name="connsiteY403" fmla="*/ 1086 h 96812"/>
                  <a:gd name="connsiteX404" fmla="*/ 16402 w 1514817"/>
                  <a:gd name="connsiteY404" fmla="*/ 971 h 96812"/>
                  <a:gd name="connsiteX405" fmla="*/ 15316 w 1514817"/>
                  <a:gd name="connsiteY405" fmla="*/ 914 h 96812"/>
                  <a:gd name="connsiteX406" fmla="*/ 15316 w 1514817"/>
                  <a:gd name="connsiteY406" fmla="*/ 914 h 96812"/>
                  <a:gd name="connsiteX407" fmla="*/ 228 w 1514817"/>
                  <a:gd name="connsiteY407" fmla="*/ 0 h 96812"/>
                  <a:gd name="connsiteX408" fmla="*/ 0 w 1514817"/>
                  <a:gd name="connsiteY408" fmla="*/ 3715 h 96812"/>
                  <a:gd name="connsiteX409" fmla="*/ 15087 w 1514817"/>
                  <a:gd name="connsiteY409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</a:cxnLst>
                <a:rect l="l" t="t" r="r" b="b"/>
                <a:pathLst>
                  <a:path w="1514817" h="96812">
                    <a:moveTo>
                      <a:pt x="15087" y="4629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4" y="7429"/>
                    </a:lnTo>
                    <a:lnTo>
                      <a:pt x="60464" y="7429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6" y="13202"/>
                    </a:lnTo>
                    <a:lnTo>
                      <a:pt x="154076" y="13202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488"/>
                    </a:lnTo>
                    <a:lnTo>
                      <a:pt x="256946" y="19488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90150" y="21545"/>
                    </a:lnTo>
                    <a:lnTo>
                      <a:pt x="290150" y="21545"/>
                    </a:lnTo>
                    <a:lnTo>
                      <a:pt x="302323" y="22288"/>
                    </a:lnTo>
                    <a:lnTo>
                      <a:pt x="302323" y="22288"/>
                    </a:lnTo>
                    <a:lnTo>
                      <a:pt x="317468" y="23203"/>
                    </a:lnTo>
                    <a:lnTo>
                      <a:pt x="317468" y="23203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47701" y="25089"/>
                    </a:lnTo>
                    <a:lnTo>
                      <a:pt x="347701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60"/>
                    </a:lnTo>
                    <a:lnTo>
                      <a:pt x="395935" y="28060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6168" y="29889"/>
                    </a:lnTo>
                    <a:lnTo>
                      <a:pt x="426168" y="29889"/>
                    </a:lnTo>
                    <a:lnTo>
                      <a:pt x="438398" y="30632"/>
                    </a:lnTo>
                    <a:lnTo>
                      <a:pt x="438398" y="30632"/>
                    </a:lnTo>
                    <a:lnTo>
                      <a:pt x="456399" y="31775"/>
                    </a:lnTo>
                    <a:lnTo>
                      <a:pt x="456399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70459" y="32632"/>
                    </a:lnTo>
                    <a:lnTo>
                      <a:pt x="471544" y="32690"/>
                    </a:lnTo>
                    <a:lnTo>
                      <a:pt x="471544" y="32690"/>
                    </a:lnTo>
                    <a:lnTo>
                      <a:pt x="483717" y="33433"/>
                    </a:lnTo>
                    <a:lnTo>
                      <a:pt x="483717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3" y="37148"/>
                    </a:lnTo>
                    <a:lnTo>
                      <a:pt x="544183" y="37148"/>
                    </a:lnTo>
                    <a:lnTo>
                      <a:pt x="562241" y="38290"/>
                    </a:lnTo>
                    <a:lnTo>
                      <a:pt x="562241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7" y="42005"/>
                    </a:lnTo>
                    <a:lnTo>
                      <a:pt x="622707" y="42005"/>
                    </a:lnTo>
                    <a:lnTo>
                      <a:pt x="637794" y="42919"/>
                    </a:lnTo>
                    <a:lnTo>
                      <a:pt x="637794" y="42919"/>
                    </a:lnTo>
                    <a:lnTo>
                      <a:pt x="650024" y="43662"/>
                    </a:lnTo>
                    <a:lnTo>
                      <a:pt x="650024" y="43662"/>
                    </a:lnTo>
                    <a:lnTo>
                      <a:pt x="665111" y="44577"/>
                    </a:lnTo>
                    <a:lnTo>
                      <a:pt x="665111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7"/>
                    </a:lnTo>
                    <a:lnTo>
                      <a:pt x="710489" y="47377"/>
                    </a:lnTo>
                    <a:lnTo>
                      <a:pt x="725577" y="48291"/>
                    </a:lnTo>
                    <a:lnTo>
                      <a:pt x="725577" y="48291"/>
                    </a:lnTo>
                    <a:lnTo>
                      <a:pt x="743635" y="49435"/>
                    </a:lnTo>
                    <a:lnTo>
                      <a:pt x="743635" y="49435"/>
                    </a:lnTo>
                    <a:lnTo>
                      <a:pt x="755808" y="50178"/>
                    </a:lnTo>
                    <a:lnTo>
                      <a:pt x="755808" y="50178"/>
                    </a:lnTo>
                    <a:lnTo>
                      <a:pt x="770953" y="51092"/>
                    </a:lnTo>
                    <a:lnTo>
                      <a:pt x="770953" y="51092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6274" y="53892"/>
                    </a:lnTo>
                    <a:lnTo>
                      <a:pt x="816274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9477" y="55950"/>
                    </a:lnTo>
                    <a:lnTo>
                      <a:pt x="849477" y="55950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5" y="57607"/>
                    </a:lnTo>
                    <a:lnTo>
                      <a:pt x="876795" y="57607"/>
                    </a:lnTo>
                    <a:lnTo>
                      <a:pt x="894798" y="58750"/>
                    </a:lnTo>
                    <a:lnTo>
                      <a:pt x="894798" y="58750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5029" y="60579"/>
                    </a:lnTo>
                    <a:lnTo>
                      <a:pt x="925029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7" y="62236"/>
                    </a:lnTo>
                    <a:lnTo>
                      <a:pt x="952347" y="62236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36"/>
                    </a:lnTo>
                    <a:lnTo>
                      <a:pt x="997725" y="65036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30871" y="67094"/>
                    </a:lnTo>
                    <a:lnTo>
                      <a:pt x="1030871" y="67094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751"/>
                    </a:lnTo>
                    <a:lnTo>
                      <a:pt x="1058189" y="68751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91337" y="70809"/>
                    </a:lnTo>
                    <a:lnTo>
                      <a:pt x="1091337" y="70809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05395" y="71666"/>
                    </a:lnTo>
                    <a:lnTo>
                      <a:pt x="1106424" y="71723"/>
                    </a:lnTo>
                    <a:lnTo>
                      <a:pt x="1106424" y="71723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1" y="73438"/>
                    </a:lnTo>
                    <a:lnTo>
                      <a:pt x="1133741" y="73438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12265" y="78238"/>
                    </a:lnTo>
                    <a:lnTo>
                      <a:pt x="1212265" y="78238"/>
                    </a:lnTo>
                    <a:lnTo>
                      <a:pt x="1224438" y="78981"/>
                    </a:lnTo>
                    <a:lnTo>
                      <a:pt x="1224438" y="78981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2"/>
                    </a:lnTo>
                    <a:lnTo>
                      <a:pt x="1269816" y="81782"/>
                    </a:lnTo>
                    <a:lnTo>
                      <a:pt x="1284904" y="82696"/>
                    </a:lnTo>
                    <a:lnTo>
                      <a:pt x="1284904" y="82696"/>
                    </a:lnTo>
                    <a:lnTo>
                      <a:pt x="1300048" y="83667"/>
                    </a:lnTo>
                    <a:lnTo>
                      <a:pt x="1300048" y="83667"/>
                    </a:lnTo>
                    <a:lnTo>
                      <a:pt x="1318107" y="84753"/>
                    </a:lnTo>
                    <a:lnTo>
                      <a:pt x="1318107" y="84753"/>
                    </a:lnTo>
                    <a:lnTo>
                      <a:pt x="1330280" y="85496"/>
                    </a:lnTo>
                    <a:lnTo>
                      <a:pt x="1330280" y="85496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58" y="88296"/>
                    </a:lnTo>
                    <a:lnTo>
                      <a:pt x="1375658" y="88296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90" y="90125"/>
                    </a:lnTo>
                    <a:lnTo>
                      <a:pt x="1405890" y="90125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9501" y="95898"/>
                    </a:lnTo>
                    <a:lnTo>
                      <a:pt x="1499501" y="95898"/>
                    </a:lnTo>
                    <a:lnTo>
                      <a:pt x="1514589" y="96812"/>
                    </a:lnTo>
                    <a:lnTo>
                      <a:pt x="1514818" y="93154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6583" y="90183"/>
                    </a:lnTo>
                    <a:lnTo>
                      <a:pt x="1466583" y="90183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6351" y="88296"/>
                    </a:lnTo>
                    <a:lnTo>
                      <a:pt x="1436351" y="88296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119" y="86468"/>
                    </a:lnTo>
                    <a:lnTo>
                      <a:pt x="1406119" y="86468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5886" y="84582"/>
                    </a:lnTo>
                    <a:lnTo>
                      <a:pt x="1375886" y="84582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9" y="82924"/>
                    </a:lnTo>
                    <a:lnTo>
                      <a:pt x="1348569" y="82924"/>
                    </a:lnTo>
                    <a:lnTo>
                      <a:pt x="1330509" y="81782"/>
                    </a:lnTo>
                    <a:lnTo>
                      <a:pt x="1330509" y="81782"/>
                    </a:lnTo>
                    <a:lnTo>
                      <a:pt x="1318336" y="81039"/>
                    </a:lnTo>
                    <a:lnTo>
                      <a:pt x="1318336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6" y="79210"/>
                    </a:lnTo>
                    <a:lnTo>
                      <a:pt x="1288046" y="79210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15" y="77324"/>
                    </a:lnTo>
                    <a:lnTo>
                      <a:pt x="1257815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23"/>
                    </a:lnTo>
                    <a:lnTo>
                      <a:pt x="1167118" y="71723"/>
                    </a:lnTo>
                    <a:lnTo>
                      <a:pt x="1165288" y="71609"/>
                    </a:lnTo>
                    <a:lnTo>
                      <a:pt x="1164203" y="71552"/>
                    </a:lnTo>
                    <a:lnTo>
                      <a:pt x="1164203" y="71552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18883" y="68808"/>
                    </a:lnTo>
                    <a:lnTo>
                      <a:pt x="1118883" y="68808"/>
                    </a:lnTo>
                    <a:lnTo>
                      <a:pt x="1106652" y="68008"/>
                    </a:lnTo>
                    <a:lnTo>
                      <a:pt x="1106652" y="68008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6421" y="66179"/>
                    </a:lnTo>
                    <a:lnTo>
                      <a:pt x="1076421" y="66179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4462" y="58693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78"/>
                    </a:lnTo>
                    <a:lnTo>
                      <a:pt x="907256" y="55778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064"/>
                    </a:lnTo>
                    <a:lnTo>
                      <a:pt x="879939" y="54064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1647" y="51149"/>
                    </a:lnTo>
                    <a:lnTo>
                      <a:pt x="831647" y="51149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242" y="48520"/>
                    </a:lnTo>
                    <a:lnTo>
                      <a:pt x="789242" y="48520"/>
                    </a:lnTo>
                    <a:lnTo>
                      <a:pt x="771182" y="47377"/>
                    </a:lnTo>
                    <a:lnTo>
                      <a:pt x="771182" y="47377"/>
                    </a:lnTo>
                    <a:lnTo>
                      <a:pt x="758952" y="46634"/>
                    </a:lnTo>
                    <a:lnTo>
                      <a:pt x="758952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19" y="44805"/>
                    </a:lnTo>
                    <a:lnTo>
                      <a:pt x="728719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748"/>
                    </a:lnTo>
                    <a:lnTo>
                      <a:pt x="695573" y="42748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19"/>
                    </a:lnTo>
                    <a:lnTo>
                      <a:pt x="653167" y="40119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3" y="36405"/>
                    </a:lnTo>
                    <a:lnTo>
                      <a:pt x="592703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3946" y="29718"/>
                    </a:lnTo>
                    <a:lnTo>
                      <a:pt x="483946" y="29718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0455" y="27089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9" y="25260"/>
                    </a:lnTo>
                    <a:lnTo>
                      <a:pt x="411309" y="25260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460"/>
                    </a:lnTo>
                    <a:lnTo>
                      <a:pt x="365931" y="22460"/>
                    </a:lnTo>
                    <a:lnTo>
                      <a:pt x="350844" y="21545"/>
                    </a:lnTo>
                    <a:lnTo>
                      <a:pt x="350844" y="21545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6710" y="12059"/>
                    </a:lnTo>
                    <a:lnTo>
                      <a:pt x="196710" y="12059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00"/>
                    </a:lnTo>
                    <a:lnTo>
                      <a:pt x="78695" y="4800"/>
                    </a:lnTo>
                    <a:lnTo>
                      <a:pt x="60693" y="3715"/>
                    </a:lnTo>
                    <a:lnTo>
                      <a:pt x="60693" y="3715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28"/>
                    </a:lnTo>
                    <a:lnTo>
                      <a:pt x="30461" y="1828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16402" y="971"/>
                    </a:lnTo>
                    <a:lnTo>
                      <a:pt x="15316" y="914"/>
                    </a:lnTo>
                    <a:lnTo>
                      <a:pt x="15316" y="914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ABCD7081-8C47-48B8-8728-A4BA7734D687}"/>
                  </a:ext>
                </a:extLst>
              </p:cNvPr>
              <p:cNvSpPr/>
              <p:nvPr/>
            </p:nvSpPr>
            <p:spPr>
              <a:xfrm>
                <a:off x="6653098" y="5752433"/>
                <a:ext cx="1514818" cy="96812"/>
              </a:xfrm>
              <a:custGeom>
                <a:avLst/>
                <a:gdLst>
                  <a:gd name="connsiteX0" fmla="*/ 15088 w 1514818"/>
                  <a:gd name="connsiteY0" fmla="*/ 4629 h 96812"/>
                  <a:gd name="connsiteX1" fmla="*/ 33147 w 1514818"/>
                  <a:gd name="connsiteY1" fmla="*/ 5715 h 96812"/>
                  <a:gd name="connsiteX2" fmla="*/ 33147 w 1514818"/>
                  <a:gd name="connsiteY2" fmla="*/ 5715 h 96812"/>
                  <a:gd name="connsiteX3" fmla="*/ 45320 w 1514818"/>
                  <a:gd name="connsiteY3" fmla="*/ 6458 h 96812"/>
                  <a:gd name="connsiteX4" fmla="*/ 45320 w 1514818"/>
                  <a:gd name="connsiteY4" fmla="*/ 6458 h 96812"/>
                  <a:gd name="connsiteX5" fmla="*/ 60465 w 1514818"/>
                  <a:gd name="connsiteY5" fmla="*/ 7429 h 96812"/>
                  <a:gd name="connsiteX6" fmla="*/ 60465 w 1514818"/>
                  <a:gd name="connsiteY6" fmla="*/ 7429 h 96812"/>
                  <a:gd name="connsiteX7" fmla="*/ 78467 w 1514818"/>
                  <a:gd name="connsiteY7" fmla="*/ 8515 h 96812"/>
                  <a:gd name="connsiteX8" fmla="*/ 78467 w 1514818"/>
                  <a:gd name="connsiteY8" fmla="*/ 8515 h 96812"/>
                  <a:gd name="connsiteX9" fmla="*/ 93612 w 1514818"/>
                  <a:gd name="connsiteY9" fmla="*/ 9430 h 96812"/>
                  <a:gd name="connsiteX10" fmla="*/ 93612 w 1514818"/>
                  <a:gd name="connsiteY10" fmla="*/ 9430 h 96812"/>
                  <a:gd name="connsiteX11" fmla="*/ 105785 w 1514818"/>
                  <a:gd name="connsiteY11" fmla="*/ 10230 h 96812"/>
                  <a:gd name="connsiteX12" fmla="*/ 105785 w 1514818"/>
                  <a:gd name="connsiteY12" fmla="*/ 10230 h 96812"/>
                  <a:gd name="connsiteX13" fmla="*/ 120930 w 1514818"/>
                  <a:gd name="connsiteY13" fmla="*/ 11144 h 96812"/>
                  <a:gd name="connsiteX14" fmla="*/ 120930 w 1514818"/>
                  <a:gd name="connsiteY14" fmla="*/ 11144 h 96812"/>
                  <a:gd name="connsiteX15" fmla="*/ 138932 w 1514818"/>
                  <a:gd name="connsiteY15" fmla="*/ 12230 h 96812"/>
                  <a:gd name="connsiteX16" fmla="*/ 138932 w 1514818"/>
                  <a:gd name="connsiteY16" fmla="*/ 12230 h 96812"/>
                  <a:gd name="connsiteX17" fmla="*/ 154077 w 1514818"/>
                  <a:gd name="connsiteY17" fmla="*/ 13144 h 96812"/>
                  <a:gd name="connsiteX18" fmla="*/ 154077 w 1514818"/>
                  <a:gd name="connsiteY18" fmla="*/ 13144 h 96812"/>
                  <a:gd name="connsiteX19" fmla="*/ 166250 w 1514818"/>
                  <a:gd name="connsiteY19" fmla="*/ 13945 h 96812"/>
                  <a:gd name="connsiteX20" fmla="*/ 166250 w 1514818"/>
                  <a:gd name="connsiteY20" fmla="*/ 13945 h 96812"/>
                  <a:gd name="connsiteX21" fmla="*/ 181394 w 1514818"/>
                  <a:gd name="connsiteY21" fmla="*/ 14859 h 96812"/>
                  <a:gd name="connsiteX22" fmla="*/ 181394 w 1514818"/>
                  <a:gd name="connsiteY22" fmla="*/ 14859 h 96812"/>
                  <a:gd name="connsiteX23" fmla="*/ 196482 w 1514818"/>
                  <a:gd name="connsiteY23" fmla="*/ 15773 h 96812"/>
                  <a:gd name="connsiteX24" fmla="*/ 196482 w 1514818"/>
                  <a:gd name="connsiteY24" fmla="*/ 15773 h 96812"/>
                  <a:gd name="connsiteX25" fmla="*/ 214541 w 1514818"/>
                  <a:gd name="connsiteY25" fmla="*/ 16917 h 96812"/>
                  <a:gd name="connsiteX26" fmla="*/ 214541 w 1514818"/>
                  <a:gd name="connsiteY26" fmla="*/ 16917 h 96812"/>
                  <a:gd name="connsiteX27" fmla="*/ 226714 w 1514818"/>
                  <a:gd name="connsiteY27" fmla="*/ 17660 h 96812"/>
                  <a:gd name="connsiteX28" fmla="*/ 226714 w 1514818"/>
                  <a:gd name="connsiteY28" fmla="*/ 17660 h 96812"/>
                  <a:gd name="connsiteX29" fmla="*/ 241859 w 1514818"/>
                  <a:gd name="connsiteY29" fmla="*/ 18574 h 96812"/>
                  <a:gd name="connsiteX30" fmla="*/ 241859 w 1514818"/>
                  <a:gd name="connsiteY30" fmla="*/ 18574 h 96812"/>
                  <a:gd name="connsiteX31" fmla="*/ 256947 w 1514818"/>
                  <a:gd name="connsiteY31" fmla="*/ 19488 h 96812"/>
                  <a:gd name="connsiteX32" fmla="*/ 256947 w 1514818"/>
                  <a:gd name="connsiteY32" fmla="*/ 19488 h 96812"/>
                  <a:gd name="connsiteX33" fmla="*/ 275006 w 1514818"/>
                  <a:gd name="connsiteY33" fmla="*/ 20631 h 96812"/>
                  <a:gd name="connsiteX34" fmla="*/ 275006 w 1514818"/>
                  <a:gd name="connsiteY34" fmla="*/ 20631 h 96812"/>
                  <a:gd name="connsiteX35" fmla="*/ 287179 w 1514818"/>
                  <a:gd name="connsiteY35" fmla="*/ 21374 h 96812"/>
                  <a:gd name="connsiteX36" fmla="*/ 287179 w 1514818"/>
                  <a:gd name="connsiteY36" fmla="*/ 21374 h 96812"/>
                  <a:gd name="connsiteX37" fmla="*/ 303352 w 1514818"/>
                  <a:gd name="connsiteY37" fmla="*/ 22346 h 96812"/>
                  <a:gd name="connsiteX38" fmla="*/ 317469 w 1514818"/>
                  <a:gd name="connsiteY38" fmla="*/ 23203 h 96812"/>
                  <a:gd name="connsiteX39" fmla="*/ 317469 w 1514818"/>
                  <a:gd name="connsiteY39" fmla="*/ 23203 h 96812"/>
                  <a:gd name="connsiteX40" fmla="*/ 335471 w 1514818"/>
                  <a:gd name="connsiteY40" fmla="*/ 24346 h 96812"/>
                  <a:gd name="connsiteX41" fmla="*/ 335471 w 1514818"/>
                  <a:gd name="connsiteY41" fmla="*/ 24346 h 96812"/>
                  <a:gd name="connsiteX42" fmla="*/ 348729 w 1514818"/>
                  <a:gd name="connsiteY42" fmla="*/ 25146 h 96812"/>
                  <a:gd name="connsiteX43" fmla="*/ 365703 w 1514818"/>
                  <a:gd name="connsiteY43" fmla="*/ 26175 h 96812"/>
                  <a:gd name="connsiteX44" fmla="*/ 365703 w 1514818"/>
                  <a:gd name="connsiteY44" fmla="*/ 26175 h 96812"/>
                  <a:gd name="connsiteX45" fmla="*/ 377933 w 1514818"/>
                  <a:gd name="connsiteY45" fmla="*/ 26918 h 96812"/>
                  <a:gd name="connsiteX46" fmla="*/ 377933 w 1514818"/>
                  <a:gd name="connsiteY46" fmla="*/ 26918 h 96812"/>
                  <a:gd name="connsiteX47" fmla="*/ 395935 w 1514818"/>
                  <a:gd name="connsiteY47" fmla="*/ 28061 h 96812"/>
                  <a:gd name="connsiteX48" fmla="*/ 395935 w 1514818"/>
                  <a:gd name="connsiteY48" fmla="*/ 28061 h 96812"/>
                  <a:gd name="connsiteX49" fmla="*/ 408166 w 1514818"/>
                  <a:gd name="connsiteY49" fmla="*/ 28804 h 96812"/>
                  <a:gd name="connsiteX50" fmla="*/ 408166 w 1514818"/>
                  <a:gd name="connsiteY50" fmla="*/ 28804 h 96812"/>
                  <a:gd name="connsiteX51" fmla="*/ 426168 w 1514818"/>
                  <a:gd name="connsiteY51" fmla="*/ 29890 h 96812"/>
                  <a:gd name="connsiteX52" fmla="*/ 426168 w 1514818"/>
                  <a:gd name="connsiteY52" fmla="*/ 29890 h 96812"/>
                  <a:gd name="connsiteX53" fmla="*/ 438397 w 1514818"/>
                  <a:gd name="connsiteY53" fmla="*/ 30632 h 96812"/>
                  <a:gd name="connsiteX54" fmla="*/ 438397 w 1514818"/>
                  <a:gd name="connsiteY54" fmla="*/ 30632 h 96812"/>
                  <a:gd name="connsiteX55" fmla="*/ 456400 w 1514818"/>
                  <a:gd name="connsiteY55" fmla="*/ 31775 h 96812"/>
                  <a:gd name="connsiteX56" fmla="*/ 456400 w 1514818"/>
                  <a:gd name="connsiteY56" fmla="*/ 31775 h 96812"/>
                  <a:gd name="connsiteX57" fmla="*/ 468630 w 1514818"/>
                  <a:gd name="connsiteY57" fmla="*/ 32518 h 96812"/>
                  <a:gd name="connsiteX58" fmla="*/ 468630 w 1514818"/>
                  <a:gd name="connsiteY58" fmla="*/ 32518 h 96812"/>
                  <a:gd name="connsiteX59" fmla="*/ 483718 w 1514818"/>
                  <a:gd name="connsiteY59" fmla="*/ 33433 h 96812"/>
                  <a:gd name="connsiteX60" fmla="*/ 483718 w 1514818"/>
                  <a:gd name="connsiteY60" fmla="*/ 33433 h 96812"/>
                  <a:gd name="connsiteX61" fmla="*/ 501777 w 1514818"/>
                  <a:gd name="connsiteY61" fmla="*/ 34576 h 96812"/>
                  <a:gd name="connsiteX62" fmla="*/ 501777 w 1514818"/>
                  <a:gd name="connsiteY62" fmla="*/ 34576 h 96812"/>
                  <a:gd name="connsiteX63" fmla="*/ 513950 w 1514818"/>
                  <a:gd name="connsiteY63" fmla="*/ 35319 h 96812"/>
                  <a:gd name="connsiteX64" fmla="*/ 513950 w 1514818"/>
                  <a:gd name="connsiteY64" fmla="*/ 35319 h 96812"/>
                  <a:gd name="connsiteX65" fmla="*/ 529095 w 1514818"/>
                  <a:gd name="connsiteY65" fmla="*/ 36233 h 96812"/>
                  <a:gd name="connsiteX66" fmla="*/ 529095 w 1514818"/>
                  <a:gd name="connsiteY66" fmla="*/ 36233 h 96812"/>
                  <a:gd name="connsiteX67" fmla="*/ 544182 w 1514818"/>
                  <a:gd name="connsiteY67" fmla="*/ 37148 h 96812"/>
                  <a:gd name="connsiteX68" fmla="*/ 544182 w 1514818"/>
                  <a:gd name="connsiteY68" fmla="*/ 37148 h 96812"/>
                  <a:gd name="connsiteX69" fmla="*/ 562242 w 1514818"/>
                  <a:gd name="connsiteY69" fmla="*/ 38291 h 96812"/>
                  <a:gd name="connsiteX70" fmla="*/ 562242 w 1514818"/>
                  <a:gd name="connsiteY70" fmla="*/ 38291 h 96812"/>
                  <a:gd name="connsiteX71" fmla="*/ 574415 w 1514818"/>
                  <a:gd name="connsiteY71" fmla="*/ 39034 h 96812"/>
                  <a:gd name="connsiteX72" fmla="*/ 574415 w 1514818"/>
                  <a:gd name="connsiteY72" fmla="*/ 39034 h 96812"/>
                  <a:gd name="connsiteX73" fmla="*/ 589560 w 1514818"/>
                  <a:gd name="connsiteY73" fmla="*/ 39948 h 96812"/>
                  <a:gd name="connsiteX74" fmla="*/ 589560 w 1514818"/>
                  <a:gd name="connsiteY74" fmla="*/ 39948 h 96812"/>
                  <a:gd name="connsiteX75" fmla="*/ 604647 w 1514818"/>
                  <a:gd name="connsiteY75" fmla="*/ 40862 h 96812"/>
                  <a:gd name="connsiteX76" fmla="*/ 604647 w 1514818"/>
                  <a:gd name="connsiteY76" fmla="*/ 40862 h 96812"/>
                  <a:gd name="connsiteX77" fmla="*/ 622706 w 1514818"/>
                  <a:gd name="connsiteY77" fmla="*/ 42005 h 96812"/>
                  <a:gd name="connsiteX78" fmla="*/ 622706 w 1514818"/>
                  <a:gd name="connsiteY78" fmla="*/ 42005 h 96812"/>
                  <a:gd name="connsiteX79" fmla="*/ 634879 w 1514818"/>
                  <a:gd name="connsiteY79" fmla="*/ 42748 h 96812"/>
                  <a:gd name="connsiteX80" fmla="*/ 634879 w 1514818"/>
                  <a:gd name="connsiteY80" fmla="*/ 42748 h 96812"/>
                  <a:gd name="connsiteX81" fmla="*/ 650024 w 1514818"/>
                  <a:gd name="connsiteY81" fmla="*/ 43663 h 96812"/>
                  <a:gd name="connsiteX82" fmla="*/ 650024 w 1514818"/>
                  <a:gd name="connsiteY82" fmla="*/ 43663 h 96812"/>
                  <a:gd name="connsiteX83" fmla="*/ 665112 w 1514818"/>
                  <a:gd name="connsiteY83" fmla="*/ 44577 h 96812"/>
                  <a:gd name="connsiteX84" fmla="*/ 665112 w 1514818"/>
                  <a:gd name="connsiteY84" fmla="*/ 44577 h 96812"/>
                  <a:gd name="connsiteX85" fmla="*/ 683171 w 1514818"/>
                  <a:gd name="connsiteY85" fmla="*/ 45720 h 96812"/>
                  <a:gd name="connsiteX86" fmla="*/ 683171 w 1514818"/>
                  <a:gd name="connsiteY86" fmla="*/ 45720 h 96812"/>
                  <a:gd name="connsiteX87" fmla="*/ 695344 w 1514818"/>
                  <a:gd name="connsiteY87" fmla="*/ 46463 h 96812"/>
                  <a:gd name="connsiteX88" fmla="*/ 695344 w 1514818"/>
                  <a:gd name="connsiteY88" fmla="*/ 46463 h 96812"/>
                  <a:gd name="connsiteX89" fmla="*/ 713404 w 1514818"/>
                  <a:gd name="connsiteY89" fmla="*/ 47549 h 96812"/>
                  <a:gd name="connsiteX90" fmla="*/ 713404 w 1514818"/>
                  <a:gd name="connsiteY90" fmla="*/ 47549 h 96812"/>
                  <a:gd name="connsiteX91" fmla="*/ 725576 w 1514818"/>
                  <a:gd name="connsiteY91" fmla="*/ 48292 h 96812"/>
                  <a:gd name="connsiteX92" fmla="*/ 725576 w 1514818"/>
                  <a:gd name="connsiteY92" fmla="*/ 48292 h 96812"/>
                  <a:gd name="connsiteX93" fmla="*/ 743636 w 1514818"/>
                  <a:gd name="connsiteY93" fmla="*/ 49435 h 96812"/>
                  <a:gd name="connsiteX94" fmla="*/ 743636 w 1514818"/>
                  <a:gd name="connsiteY94" fmla="*/ 49435 h 96812"/>
                  <a:gd name="connsiteX95" fmla="*/ 755809 w 1514818"/>
                  <a:gd name="connsiteY95" fmla="*/ 50178 h 96812"/>
                  <a:gd name="connsiteX96" fmla="*/ 755809 w 1514818"/>
                  <a:gd name="connsiteY96" fmla="*/ 50178 h 96812"/>
                  <a:gd name="connsiteX97" fmla="*/ 770954 w 1514818"/>
                  <a:gd name="connsiteY97" fmla="*/ 51092 h 96812"/>
                  <a:gd name="connsiteX98" fmla="*/ 770954 w 1514818"/>
                  <a:gd name="connsiteY98" fmla="*/ 51092 h 96812"/>
                  <a:gd name="connsiteX99" fmla="*/ 772839 w 1514818"/>
                  <a:gd name="connsiteY99" fmla="*/ 51207 h 96812"/>
                  <a:gd name="connsiteX100" fmla="*/ 773868 w 1514818"/>
                  <a:gd name="connsiteY100" fmla="*/ 51264 h 96812"/>
                  <a:gd name="connsiteX101" fmla="*/ 773868 w 1514818"/>
                  <a:gd name="connsiteY101" fmla="*/ 51264 h 96812"/>
                  <a:gd name="connsiteX102" fmla="*/ 786041 w 1514818"/>
                  <a:gd name="connsiteY102" fmla="*/ 52007 h 96812"/>
                  <a:gd name="connsiteX103" fmla="*/ 786041 w 1514818"/>
                  <a:gd name="connsiteY103" fmla="*/ 52007 h 96812"/>
                  <a:gd name="connsiteX104" fmla="*/ 804101 w 1514818"/>
                  <a:gd name="connsiteY104" fmla="*/ 53149 h 96812"/>
                  <a:gd name="connsiteX105" fmla="*/ 804101 w 1514818"/>
                  <a:gd name="connsiteY105" fmla="*/ 53149 h 96812"/>
                  <a:gd name="connsiteX106" fmla="*/ 817359 w 1514818"/>
                  <a:gd name="connsiteY106" fmla="*/ 53950 h 96812"/>
                  <a:gd name="connsiteX107" fmla="*/ 831418 w 1514818"/>
                  <a:gd name="connsiteY107" fmla="*/ 54807 h 96812"/>
                  <a:gd name="connsiteX108" fmla="*/ 831418 w 1514818"/>
                  <a:gd name="connsiteY108" fmla="*/ 54807 h 96812"/>
                  <a:gd name="connsiteX109" fmla="*/ 846563 w 1514818"/>
                  <a:gd name="connsiteY109" fmla="*/ 55721 h 96812"/>
                  <a:gd name="connsiteX110" fmla="*/ 846563 w 1514818"/>
                  <a:gd name="connsiteY110" fmla="*/ 55721 h 96812"/>
                  <a:gd name="connsiteX111" fmla="*/ 864565 w 1514818"/>
                  <a:gd name="connsiteY111" fmla="*/ 56864 h 96812"/>
                  <a:gd name="connsiteX112" fmla="*/ 864565 w 1514818"/>
                  <a:gd name="connsiteY112" fmla="*/ 56864 h 96812"/>
                  <a:gd name="connsiteX113" fmla="*/ 876796 w 1514818"/>
                  <a:gd name="connsiteY113" fmla="*/ 57607 h 96812"/>
                  <a:gd name="connsiteX114" fmla="*/ 876796 w 1514818"/>
                  <a:gd name="connsiteY114" fmla="*/ 57607 h 96812"/>
                  <a:gd name="connsiteX115" fmla="*/ 891883 w 1514818"/>
                  <a:gd name="connsiteY115" fmla="*/ 58522 h 96812"/>
                  <a:gd name="connsiteX116" fmla="*/ 891883 w 1514818"/>
                  <a:gd name="connsiteY116" fmla="*/ 58522 h 96812"/>
                  <a:gd name="connsiteX117" fmla="*/ 907027 w 1514818"/>
                  <a:gd name="connsiteY117" fmla="*/ 59493 h 96812"/>
                  <a:gd name="connsiteX118" fmla="*/ 907027 w 1514818"/>
                  <a:gd name="connsiteY118" fmla="*/ 59493 h 96812"/>
                  <a:gd name="connsiteX119" fmla="*/ 925030 w 1514818"/>
                  <a:gd name="connsiteY119" fmla="*/ 60579 h 96812"/>
                  <a:gd name="connsiteX120" fmla="*/ 925030 w 1514818"/>
                  <a:gd name="connsiteY120" fmla="*/ 60579 h 96812"/>
                  <a:gd name="connsiteX121" fmla="*/ 937260 w 1514818"/>
                  <a:gd name="connsiteY121" fmla="*/ 61322 h 96812"/>
                  <a:gd name="connsiteX122" fmla="*/ 937260 w 1514818"/>
                  <a:gd name="connsiteY122" fmla="*/ 61322 h 96812"/>
                  <a:gd name="connsiteX123" fmla="*/ 952348 w 1514818"/>
                  <a:gd name="connsiteY123" fmla="*/ 62236 h 96812"/>
                  <a:gd name="connsiteX124" fmla="*/ 952348 w 1514818"/>
                  <a:gd name="connsiteY124" fmla="*/ 62236 h 96812"/>
                  <a:gd name="connsiteX125" fmla="*/ 970407 w 1514818"/>
                  <a:gd name="connsiteY125" fmla="*/ 63380 h 96812"/>
                  <a:gd name="connsiteX126" fmla="*/ 970407 w 1514818"/>
                  <a:gd name="connsiteY126" fmla="*/ 63380 h 96812"/>
                  <a:gd name="connsiteX127" fmla="*/ 983666 w 1514818"/>
                  <a:gd name="connsiteY127" fmla="*/ 64180 h 96812"/>
                  <a:gd name="connsiteX128" fmla="*/ 1000639 w 1514818"/>
                  <a:gd name="connsiteY128" fmla="*/ 65208 h 96812"/>
                  <a:gd name="connsiteX129" fmla="*/ 1000639 w 1514818"/>
                  <a:gd name="connsiteY129" fmla="*/ 65208 h 96812"/>
                  <a:gd name="connsiteX130" fmla="*/ 1012812 w 1514818"/>
                  <a:gd name="connsiteY130" fmla="*/ 65951 h 96812"/>
                  <a:gd name="connsiteX131" fmla="*/ 1012812 w 1514818"/>
                  <a:gd name="connsiteY131" fmla="*/ 65951 h 96812"/>
                  <a:gd name="connsiteX132" fmla="*/ 1030872 w 1514818"/>
                  <a:gd name="connsiteY132" fmla="*/ 67094 h 96812"/>
                  <a:gd name="connsiteX133" fmla="*/ 1030872 w 1514818"/>
                  <a:gd name="connsiteY133" fmla="*/ 67094 h 96812"/>
                  <a:gd name="connsiteX134" fmla="*/ 1043045 w 1514818"/>
                  <a:gd name="connsiteY134" fmla="*/ 67837 h 96812"/>
                  <a:gd name="connsiteX135" fmla="*/ 1043045 w 1514818"/>
                  <a:gd name="connsiteY135" fmla="*/ 67837 h 96812"/>
                  <a:gd name="connsiteX136" fmla="*/ 1061104 w 1514818"/>
                  <a:gd name="connsiteY136" fmla="*/ 68923 h 96812"/>
                  <a:gd name="connsiteX137" fmla="*/ 1061104 w 1514818"/>
                  <a:gd name="connsiteY137" fmla="*/ 68923 h 96812"/>
                  <a:gd name="connsiteX138" fmla="*/ 1073277 w 1514818"/>
                  <a:gd name="connsiteY138" fmla="*/ 69666 h 96812"/>
                  <a:gd name="connsiteX139" fmla="*/ 1073277 w 1514818"/>
                  <a:gd name="connsiteY139" fmla="*/ 69666 h 96812"/>
                  <a:gd name="connsiteX140" fmla="*/ 1091336 w 1514818"/>
                  <a:gd name="connsiteY140" fmla="*/ 70809 h 96812"/>
                  <a:gd name="connsiteX141" fmla="*/ 1091336 w 1514818"/>
                  <a:gd name="connsiteY141" fmla="*/ 70809 h 96812"/>
                  <a:gd name="connsiteX142" fmla="*/ 1103509 w 1514818"/>
                  <a:gd name="connsiteY142" fmla="*/ 71552 h 96812"/>
                  <a:gd name="connsiteX143" fmla="*/ 1103509 w 1514818"/>
                  <a:gd name="connsiteY143" fmla="*/ 71552 h 96812"/>
                  <a:gd name="connsiteX144" fmla="*/ 1118654 w 1514818"/>
                  <a:gd name="connsiteY144" fmla="*/ 72466 h 96812"/>
                  <a:gd name="connsiteX145" fmla="*/ 1118654 w 1514818"/>
                  <a:gd name="connsiteY145" fmla="*/ 72466 h 96812"/>
                  <a:gd name="connsiteX146" fmla="*/ 1133742 w 1514818"/>
                  <a:gd name="connsiteY146" fmla="*/ 73438 h 96812"/>
                  <a:gd name="connsiteX147" fmla="*/ 1133742 w 1514818"/>
                  <a:gd name="connsiteY147" fmla="*/ 73438 h 96812"/>
                  <a:gd name="connsiteX148" fmla="*/ 1151801 w 1514818"/>
                  <a:gd name="connsiteY148" fmla="*/ 74524 h 96812"/>
                  <a:gd name="connsiteX149" fmla="*/ 1151801 w 1514818"/>
                  <a:gd name="connsiteY149" fmla="*/ 74524 h 96812"/>
                  <a:gd name="connsiteX150" fmla="*/ 1163974 w 1514818"/>
                  <a:gd name="connsiteY150" fmla="*/ 75266 h 96812"/>
                  <a:gd name="connsiteX151" fmla="*/ 1163974 w 1514818"/>
                  <a:gd name="connsiteY151" fmla="*/ 75266 h 96812"/>
                  <a:gd name="connsiteX152" fmla="*/ 1179119 w 1514818"/>
                  <a:gd name="connsiteY152" fmla="*/ 76181 h 96812"/>
                  <a:gd name="connsiteX153" fmla="*/ 1179119 w 1514818"/>
                  <a:gd name="connsiteY153" fmla="*/ 76181 h 96812"/>
                  <a:gd name="connsiteX154" fmla="*/ 1197121 w 1514818"/>
                  <a:gd name="connsiteY154" fmla="*/ 77324 h 96812"/>
                  <a:gd name="connsiteX155" fmla="*/ 1197121 w 1514818"/>
                  <a:gd name="connsiteY155" fmla="*/ 77324 h 96812"/>
                  <a:gd name="connsiteX156" fmla="*/ 1212266 w 1514818"/>
                  <a:gd name="connsiteY156" fmla="*/ 78238 h 96812"/>
                  <a:gd name="connsiteX157" fmla="*/ 1212266 w 1514818"/>
                  <a:gd name="connsiteY157" fmla="*/ 78238 h 96812"/>
                  <a:gd name="connsiteX158" fmla="*/ 1224439 w 1514818"/>
                  <a:gd name="connsiteY158" fmla="*/ 78981 h 96812"/>
                  <a:gd name="connsiteX159" fmla="*/ 1224439 w 1514818"/>
                  <a:gd name="connsiteY159" fmla="*/ 78981 h 96812"/>
                  <a:gd name="connsiteX160" fmla="*/ 1239584 w 1514818"/>
                  <a:gd name="connsiteY160" fmla="*/ 79896 h 96812"/>
                  <a:gd name="connsiteX161" fmla="*/ 1239584 w 1514818"/>
                  <a:gd name="connsiteY161" fmla="*/ 79896 h 96812"/>
                  <a:gd name="connsiteX162" fmla="*/ 1241469 w 1514818"/>
                  <a:gd name="connsiteY162" fmla="*/ 80010 h 96812"/>
                  <a:gd name="connsiteX163" fmla="*/ 1242498 w 1514818"/>
                  <a:gd name="connsiteY163" fmla="*/ 80067 h 96812"/>
                  <a:gd name="connsiteX164" fmla="*/ 1242498 w 1514818"/>
                  <a:gd name="connsiteY164" fmla="*/ 80067 h 96812"/>
                  <a:gd name="connsiteX165" fmla="*/ 1254671 w 1514818"/>
                  <a:gd name="connsiteY165" fmla="*/ 80867 h 96812"/>
                  <a:gd name="connsiteX166" fmla="*/ 1254671 w 1514818"/>
                  <a:gd name="connsiteY166" fmla="*/ 80867 h 96812"/>
                  <a:gd name="connsiteX167" fmla="*/ 1272731 w 1514818"/>
                  <a:gd name="connsiteY167" fmla="*/ 81953 h 96812"/>
                  <a:gd name="connsiteX168" fmla="*/ 1272731 w 1514818"/>
                  <a:gd name="connsiteY168" fmla="*/ 81953 h 96812"/>
                  <a:gd name="connsiteX169" fmla="*/ 1287818 w 1514818"/>
                  <a:gd name="connsiteY169" fmla="*/ 82868 h 96812"/>
                  <a:gd name="connsiteX170" fmla="*/ 1287818 w 1514818"/>
                  <a:gd name="connsiteY170" fmla="*/ 82868 h 96812"/>
                  <a:gd name="connsiteX171" fmla="*/ 1300048 w 1514818"/>
                  <a:gd name="connsiteY171" fmla="*/ 83610 h 96812"/>
                  <a:gd name="connsiteX172" fmla="*/ 1300048 w 1514818"/>
                  <a:gd name="connsiteY172" fmla="*/ 83610 h 96812"/>
                  <a:gd name="connsiteX173" fmla="*/ 1315136 w 1514818"/>
                  <a:gd name="connsiteY173" fmla="*/ 84582 h 96812"/>
                  <a:gd name="connsiteX174" fmla="*/ 1315136 w 1514818"/>
                  <a:gd name="connsiteY174" fmla="*/ 84582 h 96812"/>
                  <a:gd name="connsiteX175" fmla="*/ 1333195 w 1514818"/>
                  <a:gd name="connsiteY175" fmla="*/ 85668 h 96812"/>
                  <a:gd name="connsiteX176" fmla="*/ 1333195 w 1514818"/>
                  <a:gd name="connsiteY176" fmla="*/ 85668 h 96812"/>
                  <a:gd name="connsiteX177" fmla="*/ 1348340 w 1514818"/>
                  <a:gd name="connsiteY177" fmla="*/ 86582 h 96812"/>
                  <a:gd name="connsiteX178" fmla="*/ 1348340 w 1514818"/>
                  <a:gd name="connsiteY178" fmla="*/ 86582 h 96812"/>
                  <a:gd name="connsiteX179" fmla="*/ 1360513 w 1514818"/>
                  <a:gd name="connsiteY179" fmla="*/ 87325 h 96812"/>
                  <a:gd name="connsiteX180" fmla="*/ 1360513 w 1514818"/>
                  <a:gd name="connsiteY180" fmla="*/ 87325 h 96812"/>
                  <a:gd name="connsiteX181" fmla="*/ 1375657 w 1514818"/>
                  <a:gd name="connsiteY181" fmla="*/ 88297 h 96812"/>
                  <a:gd name="connsiteX182" fmla="*/ 1375657 w 1514818"/>
                  <a:gd name="connsiteY182" fmla="*/ 88297 h 96812"/>
                  <a:gd name="connsiteX183" fmla="*/ 1393660 w 1514818"/>
                  <a:gd name="connsiteY183" fmla="*/ 89383 h 96812"/>
                  <a:gd name="connsiteX184" fmla="*/ 1393660 w 1514818"/>
                  <a:gd name="connsiteY184" fmla="*/ 89383 h 96812"/>
                  <a:gd name="connsiteX185" fmla="*/ 1405890 w 1514818"/>
                  <a:gd name="connsiteY185" fmla="*/ 90126 h 96812"/>
                  <a:gd name="connsiteX186" fmla="*/ 1405890 w 1514818"/>
                  <a:gd name="connsiteY186" fmla="*/ 90126 h 96812"/>
                  <a:gd name="connsiteX187" fmla="*/ 1420978 w 1514818"/>
                  <a:gd name="connsiteY187" fmla="*/ 91097 h 96812"/>
                  <a:gd name="connsiteX188" fmla="*/ 1420978 w 1514818"/>
                  <a:gd name="connsiteY188" fmla="*/ 91097 h 96812"/>
                  <a:gd name="connsiteX189" fmla="*/ 1439037 w 1514818"/>
                  <a:gd name="connsiteY189" fmla="*/ 92183 h 96812"/>
                  <a:gd name="connsiteX190" fmla="*/ 1439037 w 1514818"/>
                  <a:gd name="connsiteY190" fmla="*/ 92183 h 96812"/>
                  <a:gd name="connsiteX191" fmla="*/ 1452239 w 1514818"/>
                  <a:gd name="connsiteY191" fmla="*/ 92983 h 96812"/>
                  <a:gd name="connsiteX192" fmla="*/ 1466355 w 1514818"/>
                  <a:gd name="connsiteY192" fmla="*/ 93840 h 96812"/>
                  <a:gd name="connsiteX193" fmla="*/ 1466355 w 1514818"/>
                  <a:gd name="connsiteY193" fmla="*/ 93840 h 96812"/>
                  <a:gd name="connsiteX194" fmla="*/ 1481442 w 1514818"/>
                  <a:gd name="connsiteY194" fmla="*/ 94812 h 96812"/>
                  <a:gd name="connsiteX195" fmla="*/ 1481442 w 1514818"/>
                  <a:gd name="connsiteY195" fmla="*/ 94812 h 96812"/>
                  <a:gd name="connsiteX196" fmla="*/ 1499502 w 1514818"/>
                  <a:gd name="connsiteY196" fmla="*/ 95898 h 96812"/>
                  <a:gd name="connsiteX197" fmla="*/ 1499502 w 1514818"/>
                  <a:gd name="connsiteY197" fmla="*/ 95898 h 96812"/>
                  <a:gd name="connsiteX198" fmla="*/ 1514589 w 1514818"/>
                  <a:gd name="connsiteY198" fmla="*/ 96812 h 96812"/>
                  <a:gd name="connsiteX199" fmla="*/ 1514818 w 1514818"/>
                  <a:gd name="connsiteY199" fmla="*/ 93098 h 96812"/>
                  <a:gd name="connsiteX200" fmla="*/ 1496816 w 1514818"/>
                  <a:gd name="connsiteY200" fmla="*/ 92012 h 96812"/>
                  <a:gd name="connsiteX201" fmla="*/ 1496816 w 1514818"/>
                  <a:gd name="connsiteY201" fmla="*/ 92012 h 96812"/>
                  <a:gd name="connsiteX202" fmla="*/ 1484586 w 1514818"/>
                  <a:gd name="connsiteY202" fmla="*/ 91269 h 96812"/>
                  <a:gd name="connsiteX203" fmla="*/ 1484586 w 1514818"/>
                  <a:gd name="connsiteY203" fmla="*/ 91269 h 96812"/>
                  <a:gd name="connsiteX204" fmla="*/ 1466583 w 1514818"/>
                  <a:gd name="connsiteY204" fmla="*/ 90126 h 96812"/>
                  <a:gd name="connsiteX205" fmla="*/ 1466583 w 1514818"/>
                  <a:gd name="connsiteY205" fmla="*/ 90126 h 96812"/>
                  <a:gd name="connsiteX206" fmla="*/ 1454353 w 1514818"/>
                  <a:gd name="connsiteY206" fmla="*/ 89383 h 96812"/>
                  <a:gd name="connsiteX207" fmla="*/ 1454353 w 1514818"/>
                  <a:gd name="connsiteY207" fmla="*/ 89383 h 96812"/>
                  <a:gd name="connsiteX208" fmla="*/ 1436294 w 1514818"/>
                  <a:gd name="connsiteY208" fmla="*/ 88297 h 96812"/>
                  <a:gd name="connsiteX209" fmla="*/ 1436294 w 1514818"/>
                  <a:gd name="connsiteY209" fmla="*/ 88297 h 96812"/>
                  <a:gd name="connsiteX210" fmla="*/ 1424121 w 1514818"/>
                  <a:gd name="connsiteY210" fmla="*/ 87554 h 96812"/>
                  <a:gd name="connsiteX211" fmla="*/ 1424121 w 1514818"/>
                  <a:gd name="connsiteY211" fmla="*/ 87554 h 96812"/>
                  <a:gd name="connsiteX212" fmla="*/ 1409034 w 1514818"/>
                  <a:gd name="connsiteY212" fmla="*/ 86640 h 96812"/>
                  <a:gd name="connsiteX213" fmla="*/ 1409034 w 1514818"/>
                  <a:gd name="connsiteY213" fmla="*/ 86640 h 96812"/>
                  <a:gd name="connsiteX214" fmla="*/ 1390974 w 1514818"/>
                  <a:gd name="connsiteY214" fmla="*/ 85497 h 96812"/>
                  <a:gd name="connsiteX215" fmla="*/ 1390974 w 1514818"/>
                  <a:gd name="connsiteY215" fmla="*/ 85497 h 96812"/>
                  <a:gd name="connsiteX216" fmla="*/ 1378801 w 1514818"/>
                  <a:gd name="connsiteY216" fmla="*/ 84754 h 96812"/>
                  <a:gd name="connsiteX217" fmla="*/ 1378801 w 1514818"/>
                  <a:gd name="connsiteY217" fmla="*/ 84754 h 96812"/>
                  <a:gd name="connsiteX218" fmla="*/ 1363656 w 1514818"/>
                  <a:gd name="connsiteY218" fmla="*/ 83839 h 96812"/>
                  <a:gd name="connsiteX219" fmla="*/ 1363656 w 1514818"/>
                  <a:gd name="connsiteY219" fmla="*/ 83839 h 96812"/>
                  <a:gd name="connsiteX220" fmla="*/ 1348568 w 1514818"/>
                  <a:gd name="connsiteY220" fmla="*/ 82925 h 96812"/>
                  <a:gd name="connsiteX221" fmla="*/ 1348568 w 1514818"/>
                  <a:gd name="connsiteY221" fmla="*/ 82925 h 96812"/>
                  <a:gd name="connsiteX222" fmla="*/ 1330510 w 1514818"/>
                  <a:gd name="connsiteY222" fmla="*/ 81782 h 96812"/>
                  <a:gd name="connsiteX223" fmla="*/ 1330510 w 1514818"/>
                  <a:gd name="connsiteY223" fmla="*/ 81782 h 96812"/>
                  <a:gd name="connsiteX224" fmla="*/ 1318337 w 1514818"/>
                  <a:gd name="connsiteY224" fmla="*/ 81039 h 96812"/>
                  <a:gd name="connsiteX225" fmla="*/ 1318337 w 1514818"/>
                  <a:gd name="connsiteY225" fmla="*/ 81039 h 96812"/>
                  <a:gd name="connsiteX226" fmla="*/ 1303192 w 1514818"/>
                  <a:gd name="connsiteY226" fmla="*/ 80124 h 96812"/>
                  <a:gd name="connsiteX227" fmla="*/ 1303192 w 1514818"/>
                  <a:gd name="connsiteY227" fmla="*/ 80124 h 96812"/>
                  <a:gd name="connsiteX228" fmla="*/ 1288047 w 1514818"/>
                  <a:gd name="connsiteY228" fmla="*/ 79153 h 96812"/>
                  <a:gd name="connsiteX229" fmla="*/ 1288047 w 1514818"/>
                  <a:gd name="connsiteY229" fmla="*/ 79153 h 96812"/>
                  <a:gd name="connsiteX230" fmla="*/ 1270044 w 1514818"/>
                  <a:gd name="connsiteY230" fmla="*/ 78067 h 96812"/>
                  <a:gd name="connsiteX231" fmla="*/ 1270044 w 1514818"/>
                  <a:gd name="connsiteY231" fmla="*/ 78067 h 96812"/>
                  <a:gd name="connsiteX232" fmla="*/ 1254900 w 1514818"/>
                  <a:gd name="connsiteY232" fmla="*/ 77153 h 96812"/>
                  <a:gd name="connsiteX233" fmla="*/ 1254900 w 1514818"/>
                  <a:gd name="connsiteY233" fmla="*/ 77153 h 96812"/>
                  <a:gd name="connsiteX234" fmla="*/ 1242727 w 1514818"/>
                  <a:gd name="connsiteY234" fmla="*/ 76410 h 96812"/>
                  <a:gd name="connsiteX235" fmla="*/ 1242727 w 1514818"/>
                  <a:gd name="connsiteY235" fmla="*/ 76410 h 96812"/>
                  <a:gd name="connsiteX236" fmla="*/ 1227582 w 1514818"/>
                  <a:gd name="connsiteY236" fmla="*/ 75438 h 96812"/>
                  <a:gd name="connsiteX237" fmla="*/ 1227582 w 1514818"/>
                  <a:gd name="connsiteY237" fmla="*/ 75438 h 96812"/>
                  <a:gd name="connsiteX238" fmla="*/ 1209580 w 1514818"/>
                  <a:gd name="connsiteY238" fmla="*/ 74352 h 96812"/>
                  <a:gd name="connsiteX239" fmla="*/ 1209580 w 1514818"/>
                  <a:gd name="connsiteY239" fmla="*/ 74352 h 96812"/>
                  <a:gd name="connsiteX240" fmla="*/ 1194435 w 1514818"/>
                  <a:gd name="connsiteY240" fmla="*/ 73438 h 96812"/>
                  <a:gd name="connsiteX241" fmla="*/ 1194435 w 1514818"/>
                  <a:gd name="connsiteY241" fmla="*/ 73438 h 96812"/>
                  <a:gd name="connsiteX242" fmla="*/ 1182262 w 1514818"/>
                  <a:gd name="connsiteY242" fmla="*/ 72695 h 96812"/>
                  <a:gd name="connsiteX243" fmla="*/ 1182262 w 1514818"/>
                  <a:gd name="connsiteY243" fmla="*/ 72695 h 96812"/>
                  <a:gd name="connsiteX244" fmla="*/ 1167117 w 1514818"/>
                  <a:gd name="connsiteY244" fmla="*/ 71723 h 96812"/>
                  <a:gd name="connsiteX245" fmla="*/ 1167117 w 1514818"/>
                  <a:gd name="connsiteY245" fmla="*/ 71723 h 96812"/>
                  <a:gd name="connsiteX246" fmla="*/ 1149116 w 1514818"/>
                  <a:gd name="connsiteY246" fmla="*/ 70637 h 96812"/>
                  <a:gd name="connsiteX247" fmla="*/ 1149116 w 1514818"/>
                  <a:gd name="connsiteY247" fmla="*/ 70637 h 96812"/>
                  <a:gd name="connsiteX248" fmla="*/ 1136885 w 1514818"/>
                  <a:gd name="connsiteY248" fmla="*/ 69895 h 96812"/>
                  <a:gd name="connsiteX249" fmla="*/ 1136885 w 1514818"/>
                  <a:gd name="connsiteY249" fmla="*/ 69895 h 96812"/>
                  <a:gd name="connsiteX250" fmla="*/ 1121798 w 1514818"/>
                  <a:gd name="connsiteY250" fmla="*/ 68980 h 96812"/>
                  <a:gd name="connsiteX251" fmla="*/ 1121798 w 1514818"/>
                  <a:gd name="connsiteY251" fmla="*/ 68980 h 96812"/>
                  <a:gd name="connsiteX252" fmla="*/ 1106653 w 1514818"/>
                  <a:gd name="connsiteY252" fmla="*/ 68009 h 96812"/>
                  <a:gd name="connsiteX253" fmla="*/ 1106653 w 1514818"/>
                  <a:gd name="connsiteY253" fmla="*/ 68009 h 96812"/>
                  <a:gd name="connsiteX254" fmla="*/ 1088650 w 1514818"/>
                  <a:gd name="connsiteY254" fmla="*/ 66923 h 96812"/>
                  <a:gd name="connsiteX255" fmla="*/ 1088650 w 1514818"/>
                  <a:gd name="connsiteY255" fmla="*/ 66923 h 96812"/>
                  <a:gd name="connsiteX256" fmla="*/ 1076420 w 1514818"/>
                  <a:gd name="connsiteY256" fmla="*/ 66180 h 96812"/>
                  <a:gd name="connsiteX257" fmla="*/ 1076420 w 1514818"/>
                  <a:gd name="connsiteY257" fmla="*/ 66180 h 96812"/>
                  <a:gd name="connsiteX258" fmla="*/ 1061332 w 1514818"/>
                  <a:gd name="connsiteY258" fmla="*/ 65208 h 96812"/>
                  <a:gd name="connsiteX259" fmla="*/ 1061332 w 1514818"/>
                  <a:gd name="connsiteY259" fmla="*/ 65208 h 96812"/>
                  <a:gd name="connsiteX260" fmla="*/ 1043274 w 1514818"/>
                  <a:gd name="connsiteY260" fmla="*/ 64122 h 96812"/>
                  <a:gd name="connsiteX261" fmla="*/ 1043274 w 1514818"/>
                  <a:gd name="connsiteY261" fmla="*/ 64122 h 96812"/>
                  <a:gd name="connsiteX262" fmla="*/ 1028186 w 1514818"/>
                  <a:gd name="connsiteY262" fmla="*/ 63208 h 96812"/>
                  <a:gd name="connsiteX263" fmla="*/ 1028186 w 1514818"/>
                  <a:gd name="connsiteY263" fmla="*/ 63208 h 96812"/>
                  <a:gd name="connsiteX264" fmla="*/ 1015956 w 1514818"/>
                  <a:gd name="connsiteY264" fmla="*/ 62465 h 96812"/>
                  <a:gd name="connsiteX265" fmla="*/ 1015956 w 1514818"/>
                  <a:gd name="connsiteY265" fmla="*/ 62465 h 96812"/>
                  <a:gd name="connsiteX266" fmla="*/ 1000868 w 1514818"/>
                  <a:gd name="connsiteY266" fmla="*/ 61493 h 96812"/>
                  <a:gd name="connsiteX267" fmla="*/ 1000868 w 1514818"/>
                  <a:gd name="connsiteY267" fmla="*/ 61493 h 96812"/>
                  <a:gd name="connsiteX268" fmla="*/ 985723 w 1514818"/>
                  <a:gd name="connsiteY268" fmla="*/ 60579 h 96812"/>
                  <a:gd name="connsiteX269" fmla="*/ 985723 w 1514818"/>
                  <a:gd name="connsiteY269" fmla="*/ 60579 h 96812"/>
                  <a:gd name="connsiteX270" fmla="*/ 967721 w 1514818"/>
                  <a:gd name="connsiteY270" fmla="*/ 59493 h 96812"/>
                  <a:gd name="connsiteX271" fmla="*/ 967721 w 1514818"/>
                  <a:gd name="connsiteY271" fmla="*/ 59493 h 96812"/>
                  <a:gd name="connsiteX272" fmla="*/ 955491 w 1514818"/>
                  <a:gd name="connsiteY272" fmla="*/ 58750 h 96812"/>
                  <a:gd name="connsiteX273" fmla="*/ 955491 w 1514818"/>
                  <a:gd name="connsiteY273" fmla="*/ 58750 h 96812"/>
                  <a:gd name="connsiteX274" fmla="*/ 940404 w 1514818"/>
                  <a:gd name="connsiteY274" fmla="*/ 57779 h 96812"/>
                  <a:gd name="connsiteX275" fmla="*/ 940404 w 1514818"/>
                  <a:gd name="connsiteY275" fmla="*/ 57779 h 96812"/>
                  <a:gd name="connsiteX276" fmla="*/ 922344 w 1514818"/>
                  <a:gd name="connsiteY276" fmla="*/ 56693 h 96812"/>
                  <a:gd name="connsiteX277" fmla="*/ 922344 w 1514818"/>
                  <a:gd name="connsiteY277" fmla="*/ 56693 h 96812"/>
                  <a:gd name="connsiteX278" fmla="*/ 907256 w 1514818"/>
                  <a:gd name="connsiteY278" fmla="*/ 55778 h 96812"/>
                  <a:gd name="connsiteX279" fmla="*/ 907256 w 1514818"/>
                  <a:gd name="connsiteY279" fmla="*/ 55778 h 96812"/>
                  <a:gd name="connsiteX280" fmla="*/ 895026 w 1514818"/>
                  <a:gd name="connsiteY280" fmla="*/ 55035 h 96812"/>
                  <a:gd name="connsiteX281" fmla="*/ 895026 w 1514818"/>
                  <a:gd name="connsiteY281" fmla="*/ 55035 h 96812"/>
                  <a:gd name="connsiteX282" fmla="*/ 879938 w 1514818"/>
                  <a:gd name="connsiteY282" fmla="*/ 54064 h 96812"/>
                  <a:gd name="connsiteX283" fmla="*/ 879938 w 1514818"/>
                  <a:gd name="connsiteY283" fmla="*/ 54064 h 96812"/>
                  <a:gd name="connsiteX284" fmla="*/ 861880 w 1514818"/>
                  <a:gd name="connsiteY284" fmla="*/ 52978 h 96812"/>
                  <a:gd name="connsiteX285" fmla="*/ 861880 w 1514818"/>
                  <a:gd name="connsiteY285" fmla="*/ 52978 h 96812"/>
                  <a:gd name="connsiteX286" fmla="*/ 849707 w 1514818"/>
                  <a:gd name="connsiteY286" fmla="*/ 52235 h 96812"/>
                  <a:gd name="connsiteX287" fmla="*/ 849707 w 1514818"/>
                  <a:gd name="connsiteY287" fmla="*/ 52235 h 96812"/>
                  <a:gd name="connsiteX288" fmla="*/ 831647 w 1514818"/>
                  <a:gd name="connsiteY288" fmla="*/ 51092 h 96812"/>
                  <a:gd name="connsiteX289" fmla="*/ 831647 w 1514818"/>
                  <a:gd name="connsiteY289" fmla="*/ 51092 h 96812"/>
                  <a:gd name="connsiteX290" fmla="*/ 819474 w 1514818"/>
                  <a:gd name="connsiteY290" fmla="*/ 50349 h 96812"/>
                  <a:gd name="connsiteX291" fmla="*/ 819474 w 1514818"/>
                  <a:gd name="connsiteY291" fmla="*/ 50349 h 96812"/>
                  <a:gd name="connsiteX292" fmla="*/ 801414 w 1514818"/>
                  <a:gd name="connsiteY292" fmla="*/ 49263 h 96812"/>
                  <a:gd name="connsiteX293" fmla="*/ 801414 w 1514818"/>
                  <a:gd name="connsiteY293" fmla="*/ 49263 h 96812"/>
                  <a:gd name="connsiteX294" fmla="*/ 789241 w 1514818"/>
                  <a:gd name="connsiteY294" fmla="*/ 48520 h 96812"/>
                  <a:gd name="connsiteX295" fmla="*/ 789241 w 1514818"/>
                  <a:gd name="connsiteY295" fmla="*/ 48520 h 96812"/>
                  <a:gd name="connsiteX296" fmla="*/ 787356 w 1514818"/>
                  <a:gd name="connsiteY296" fmla="*/ 48406 h 96812"/>
                  <a:gd name="connsiteX297" fmla="*/ 786270 w 1514818"/>
                  <a:gd name="connsiteY297" fmla="*/ 48349 h 96812"/>
                  <a:gd name="connsiteX298" fmla="*/ 786270 w 1514818"/>
                  <a:gd name="connsiteY298" fmla="*/ 48349 h 96812"/>
                  <a:gd name="connsiteX299" fmla="*/ 774097 w 1514818"/>
                  <a:gd name="connsiteY299" fmla="*/ 47549 h 96812"/>
                  <a:gd name="connsiteX300" fmla="*/ 774097 w 1514818"/>
                  <a:gd name="connsiteY300" fmla="*/ 47549 h 96812"/>
                  <a:gd name="connsiteX301" fmla="*/ 758952 w 1514818"/>
                  <a:gd name="connsiteY301" fmla="*/ 46635 h 96812"/>
                  <a:gd name="connsiteX302" fmla="*/ 758952 w 1514818"/>
                  <a:gd name="connsiteY302" fmla="*/ 46635 h 96812"/>
                  <a:gd name="connsiteX303" fmla="*/ 740950 w 1514818"/>
                  <a:gd name="connsiteY303" fmla="*/ 45549 h 96812"/>
                  <a:gd name="connsiteX304" fmla="*/ 740950 w 1514818"/>
                  <a:gd name="connsiteY304" fmla="*/ 45549 h 96812"/>
                  <a:gd name="connsiteX305" fmla="*/ 728720 w 1514818"/>
                  <a:gd name="connsiteY305" fmla="*/ 44806 h 96812"/>
                  <a:gd name="connsiteX306" fmla="*/ 728720 w 1514818"/>
                  <a:gd name="connsiteY306" fmla="*/ 44806 h 96812"/>
                  <a:gd name="connsiteX307" fmla="*/ 713632 w 1514818"/>
                  <a:gd name="connsiteY307" fmla="*/ 43834 h 96812"/>
                  <a:gd name="connsiteX308" fmla="*/ 713632 w 1514818"/>
                  <a:gd name="connsiteY308" fmla="*/ 43834 h 96812"/>
                  <a:gd name="connsiteX309" fmla="*/ 698487 w 1514818"/>
                  <a:gd name="connsiteY309" fmla="*/ 42920 h 96812"/>
                  <a:gd name="connsiteX310" fmla="*/ 698487 w 1514818"/>
                  <a:gd name="connsiteY310" fmla="*/ 42920 h 96812"/>
                  <a:gd name="connsiteX311" fmla="*/ 680485 w 1514818"/>
                  <a:gd name="connsiteY311" fmla="*/ 41834 h 96812"/>
                  <a:gd name="connsiteX312" fmla="*/ 680485 w 1514818"/>
                  <a:gd name="connsiteY312" fmla="*/ 41834 h 96812"/>
                  <a:gd name="connsiteX313" fmla="*/ 668255 w 1514818"/>
                  <a:gd name="connsiteY313" fmla="*/ 41091 h 96812"/>
                  <a:gd name="connsiteX314" fmla="*/ 668255 w 1514818"/>
                  <a:gd name="connsiteY314" fmla="*/ 41091 h 96812"/>
                  <a:gd name="connsiteX315" fmla="*/ 653168 w 1514818"/>
                  <a:gd name="connsiteY315" fmla="*/ 40119 h 96812"/>
                  <a:gd name="connsiteX316" fmla="*/ 653168 w 1514818"/>
                  <a:gd name="connsiteY316" fmla="*/ 40119 h 96812"/>
                  <a:gd name="connsiteX317" fmla="*/ 638023 w 1514818"/>
                  <a:gd name="connsiteY317" fmla="*/ 39205 h 96812"/>
                  <a:gd name="connsiteX318" fmla="*/ 638023 w 1514818"/>
                  <a:gd name="connsiteY318" fmla="*/ 39205 h 96812"/>
                  <a:gd name="connsiteX319" fmla="*/ 620020 w 1514818"/>
                  <a:gd name="connsiteY319" fmla="*/ 38119 h 96812"/>
                  <a:gd name="connsiteX320" fmla="*/ 620020 w 1514818"/>
                  <a:gd name="connsiteY320" fmla="*/ 38119 h 96812"/>
                  <a:gd name="connsiteX321" fmla="*/ 607790 w 1514818"/>
                  <a:gd name="connsiteY321" fmla="*/ 37376 h 96812"/>
                  <a:gd name="connsiteX322" fmla="*/ 607790 w 1514818"/>
                  <a:gd name="connsiteY322" fmla="*/ 37376 h 96812"/>
                  <a:gd name="connsiteX323" fmla="*/ 592702 w 1514818"/>
                  <a:gd name="connsiteY323" fmla="*/ 36405 h 96812"/>
                  <a:gd name="connsiteX324" fmla="*/ 592702 w 1514818"/>
                  <a:gd name="connsiteY324" fmla="*/ 36405 h 96812"/>
                  <a:gd name="connsiteX325" fmla="*/ 577558 w 1514818"/>
                  <a:gd name="connsiteY325" fmla="*/ 35490 h 96812"/>
                  <a:gd name="connsiteX326" fmla="*/ 577558 w 1514818"/>
                  <a:gd name="connsiteY326" fmla="*/ 35490 h 96812"/>
                  <a:gd name="connsiteX327" fmla="*/ 562471 w 1514818"/>
                  <a:gd name="connsiteY327" fmla="*/ 34576 h 96812"/>
                  <a:gd name="connsiteX328" fmla="*/ 562471 w 1514818"/>
                  <a:gd name="connsiteY328" fmla="*/ 34576 h 96812"/>
                  <a:gd name="connsiteX329" fmla="*/ 547326 w 1514818"/>
                  <a:gd name="connsiteY329" fmla="*/ 33604 h 96812"/>
                  <a:gd name="connsiteX330" fmla="*/ 547326 w 1514818"/>
                  <a:gd name="connsiteY330" fmla="*/ 33604 h 96812"/>
                  <a:gd name="connsiteX331" fmla="*/ 532238 w 1514818"/>
                  <a:gd name="connsiteY331" fmla="*/ 32690 h 96812"/>
                  <a:gd name="connsiteX332" fmla="*/ 532238 w 1514818"/>
                  <a:gd name="connsiteY332" fmla="*/ 32690 h 96812"/>
                  <a:gd name="connsiteX333" fmla="*/ 517093 w 1514818"/>
                  <a:gd name="connsiteY333" fmla="*/ 31775 h 96812"/>
                  <a:gd name="connsiteX334" fmla="*/ 517093 w 1514818"/>
                  <a:gd name="connsiteY334" fmla="*/ 31775 h 96812"/>
                  <a:gd name="connsiteX335" fmla="*/ 502005 w 1514818"/>
                  <a:gd name="connsiteY335" fmla="*/ 30861 h 96812"/>
                  <a:gd name="connsiteX336" fmla="*/ 502005 w 1514818"/>
                  <a:gd name="connsiteY336" fmla="*/ 30861 h 96812"/>
                  <a:gd name="connsiteX337" fmla="*/ 486861 w 1514818"/>
                  <a:gd name="connsiteY337" fmla="*/ 29890 h 96812"/>
                  <a:gd name="connsiteX338" fmla="*/ 486861 w 1514818"/>
                  <a:gd name="connsiteY338" fmla="*/ 29890 h 96812"/>
                  <a:gd name="connsiteX339" fmla="*/ 471774 w 1514818"/>
                  <a:gd name="connsiteY339" fmla="*/ 28975 h 96812"/>
                  <a:gd name="connsiteX340" fmla="*/ 471774 w 1514818"/>
                  <a:gd name="connsiteY340" fmla="*/ 28975 h 96812"/>
                  <a:gd name="connsiteX341" fmla="*/ 453714 w 1514818"/>
                  <a:gd name="connsiteY341" fmla="*/ 27889 h 96812"/>
                  <a:gd name="connsiteX342" fmla="*/ 453714 w 1514818"/>
                  <a:gd name="connsiteY342" fmla="*/ 27889 h 96812"/>
                  <a:gd name="connsiteX343" fmla="*/ 441541 w 1514818"/>
                  <a:gd name="connsiteY343" fmla="*/ 27146 h 96812"/>
                  <a:gd name="connsiteX344" fmla="*/ 441541 w 1514818"/>
                  <a:gd name="connsiteY344" fmla="*/ 27146 h 96812"/>
                  <a:gd name="connsiteX345" fmla="*/ 426396 w 1514818"/>
                  <a:gd name="connsiteY345" fmla="*/ 26175 h 96812"/>
                  <a:gd name="connsiteX346" fmla="*/ 426396 w 1514818"/>
                  <a:gd name="connsiteY346" fmla="*/ 26175 h 96812"/>
                  <a:gd name="connsiteX347" fmla="*/ 408394 w 1514818"/>
                  <a:gd name="connsiteY347" fmla="*/ 25089 h 96812"/>
                  <a:gd name="connsiteX348" fmla="*/ 408394 w 1514818"/>
                  <a:gd name="connsiteY348" fmla="*/ 25089 h 96812"/>
                  <a:gd name="connsiteX349" fmla="*/ 393250 w 1514818"/>
                  <a:gd name="connsiteY349" fmla="*/ 24175 h 96812"/>
                  <a:gd name="connsiteX350" fmla="*/ 393250 w 1514818"/>
                  <a:gd name="connsiteY350" fmla="*/ 24175 h 96812"/>
                  <a:gd name="connsiteX351" fmla="*/ 381077 w 1514818"/>
                  <a:gd name="connsiteY351" fmla="*/ 23432 h 96812"/>
                  <a:gd name="connsiteX352" fmla="*/ 381077 w 1514818"/>
                  <a:gd name="connsiteY352" fmla="*/ 23432 h 96812"/>
                  <a:gd name="connsiteX353" fmla="*/ 363017 w 1514818"/>
                  <a:gd name="connsiteY353" fmla="*/ 22289 h 96812"/>
                  <a:gd name="connsiteX354" fmla="*/ 363017 w 1514818"/>
                  <a:gd name="connsiteY354" fmla="*/ 22289 h 96812"/>
                  <a:gd name="connsiteX355" fmla="*/ 350844 w 1514818"/>
                  <a:gd name="connsiteY355" fmla="*/ 21546 h 96812"/>
                  <a:gd name="connsiteX356" fmla="*/ 350844 w 1514818"/>
                  <a:gd name="connsiteY356" fmla="*/ 21546 h 96812"/>
                  <a:gd name="connsiteX357" fmla="*/ 332785 w 1514818"/>
                  <a:gd name="connsiteY357" fmla="*/ 20460 h 96812"/>
                  <a:gd name="connsiteX358" fmla="*/ 332785 w 1514818"/>
                  <a:gd name="connsiteY358" fmla="*/ 20460 h 96812"/>
                  <a:gd name="connsiteX359" fmla="*/ 320612 w 1514818"/>
                  <a:gd name="connsiteY359" fmla="*/ 19717 h 96812"/>
                  <a:gd name="connsiteX360" fmla="*/ 320612 w 1514818"/>
                  <a:gd name="connsiteY360" fmla="*/ 19717 h 96812"/>
                  <a:gd name="connsiteX361" fmla="*/ 305467 w 1514818"/>
                  <a:gd name="connsiteY361" fmla="*/ 18745 h 96812"/>
                  <a:gd name="connsiteX362" fmla="*/ 305467 w 1514818"/>
                  <a:gd name="connsiteY362" fmla="*/ 18745 h 96812"/>
                  <a:gd name="connsiteX363" fmla="*/ 290379 w 1514818"/>
                  <a:gd name="connsiteY363" fmla="*/ 17831 h 96812"/>
                  <a:gd name="connsiteX364" fmla="*/ 290379 w 1514818"/>
                  <a:gd name="connsiteY364" fmla="*/ 17831 h 96812"/>
                  <a:gd name="connsiteX365" fmla="*/ 272320 w 1514818"/>
                  <a:gd name="connsiteY365" fmla="*/ 16745 h 96812"/>
                  <a:gd name="connsiteX366" fmla="*/ 272320 w 1514818"/>
                  <a:gd name="connsiteY366" fmla="*/ 16745 h 96812"/>
                  <a:gd name="connsiteX367" fmla="*/ 260147 w 1514818"/>
                  <a:gd name="connsiteY367" fmla="*/ 15945 h 96812"/>
                  <a:gd name="connsiteX368" fmla="*/ 260147 w 1514818"/>
                  <a:gd name="connsiteY368" fmla="*/ 15945 h 96812"/>
                  <a:gd name="connsiteX369" fmla="*/ 245002 w 1514818"/>
                  <a:gd name="connsiteY369" fmla="*/ 15030 h 96812"/>
                  <a:gd name="connsiteX370" fmla="*/ 245002 w 1514818"/>
                  <a:gd name="connsiteY370" fmla="*/ 15030 h 96812"/>
                  <a:gd name="connsiteX371" fmla="*/ 229857 w 1514818"/>
                  <a:gd name="connsiteY371" fmla="*/ 14116 h 96812"/>
                  <a:gd name="connsiteX372" fmla="*/ 229857 w 1514818"/>
                  <a:gd name="connsiteY372" fmla="*/ 14116 h 96812"/>
                  <a:gd name="connsiteX373" fmla="*/ 214770 w 1514818"/>
                  <a:gd name="connsiteY373" fmla="*/ 13202 h 96812"/>
                  <a:gd name="connsiteX374" fmla="*/ 214770 w 1514818"/>
                  <a:gd name="connsiteY374" fmla="*/ 13202 h 96812"/>
                  <a:gd name="connsiteX375" fmla="*/ 199625 w 1514818"/>
                  <a:gd name="connsiteY375" fmla="*/ 12230 h 96812"/>
                  <a:gd name="connsiteX376" fmla="*/ 199625 w 1514818"/>
                  <a:gd name="connsiteY376" fmla="*/ 12230 h 96812"/>
                  <a:gd name="connsiteX377" fmla="*/ 184538 w 1514818"/>
                  <a:gd name="connsiteY377" fmla="*/ 11316 h 96812"/>
                  <a:gd name="connsiteX378" fmla="*/ 184538 w 1514818"/>
                  <a:gd name="connsiteY378" fmla="*/ 11316 h 96812"/>
                  <a:gd name="connsiteX379" fmla="*/ 169393 w 1514818"/>
                  <a:gd name="connsiteY379" fmla="*/ 10401 h 96812"/>
                  <a:gd name="connsiteX380" fmla="*/ 169393 w 1514818"/>
                  <a:gd name="connsiteY380" fmla="*/ 10401 h 96812"/>
                  <a:gd name="connsiteX381" fmla="*/ 154305 w 1514818"/>
                  <a:gd name="connsiteY381" fmla="*/ 9487 h 96812"/>
                  <a:gd name="connsiteX382" fmla="*/ 154305 w 1514818"/>
                  <a:gd name="connsiteY382" fmla="*/ 9487 h 96812"/>
                  <a:gd name="connsiteX383" fmla="*/ 139160 w 1514818"/>
                  <a:gd name="connsiteY383" fmla="*/ 8515 h 96812"/>
                  <a:gd name="connsiteX384" fmla="*/ 139160 w 1514818"/>
                  <a:gd name="connsiteY384" fmla="*/ 8515 h 96812"/>
                  <a:gd name="connsiteX385" fmla="*/ 124073 w 1514818"/>
                  <a:gd name="connsiteY385" fmla="*/ 7601 h 96812"/>
                  <a:gd name="connsiteX386" fmla="*/ 124073 w 1514818"/>
                  <a:gd name="connsiteY386" fmla="*/ 7601 h 96812"/>
                  <a:gd name="connsiteX387" fmla="*/ 108928 w 1514818"/>
                  <a:gd name="connsiteY387" fmla="*/ 6686 h 96812"/>
                  <a:gd name="connsiteX388" fmla="*/ 108928 w 1514818"/>
                  <a:gd name="connsiteY388" fmla="*/ 6686 h 96812"/>
                  <a:gd name="connsiteX389" fmla="*/ 93841 w 1514818"/>
                  <a:gd name="connsiteY389" fmla="*/ 5772 h 96812"/>
                  <a:gd name="connsiteX390" fmla="*/ 93841 w 1514818"/>
                  <a:gd name="connsiteY390" fmla="*/ 5772 h 96812"/>
                  <a:gd name="connsiteX391" fmla="*/ 78696 w 1514818"/>
                  <a:gd name="connsiteY391" fmla="*/ 4801 h 96812"/>
                  <a:gd name="connsiteX392" fmla="*/ 78696 w 1514818"/>
                  <a:gd name="connsiteY392" fmla="*/ 4801 h 96812"/>
                  <a:gd name="connsiteX393" fmla="*/ 63608 w 1514818"/>
                  <a:gd name="connsiteY393" fmla="*/ 3886 h 96812"/>
                  <a:gd name="connsiteX394" fmla="*/ 63608 w 1514818"/>
                  <a:gd name="connsiteY394" fmla="*/ 3886 h 96812"/>
                  <a:gd name="connsiteX395" fmla="*/ 48463 w 1514818"/>
                  <a:gd name="connsiteY395" fmla="*/ 2972 h 96812"/>
                  <a:gd name="connsiteX396" fmla="*/ 48463 w 1514818"/>
                  <a:gd name="connsiteY396" fmla="*/ 2972 h 96812"/>
                  <a:gd name="connsiteX397" fmla="*/ 33376 w 1514818"/>
                  <a:gd name="connsiteY397" fmla="*/ 2057 h 96812"/>
                  <a:gd name="connsiteX398" fmla="*/ 33376 w 1514818"/>
                  <a:gd name="connsiteY398" fmla="*/ 2057 h 96812"/>
                  <a:gd name="connsiteX399" fmla="*/ 18231 w 1514818"/>
                  <a:gd name="connsiteY399" fmla="*/ 1086 h 96812"/>
                  <a:gd name="connsiteX400" fmla="*/ 18231 w 1514818"/>
                  <a:gd name="connsiteY400" fmla="*/ 1086 h 96812"/>
                  <a:gd name="connsiteX401" fmla="*/ 229 w 1514818"/>
                  <a:gd name="connsiteY401" fmla="*/ 0 h 96812"/>
                  <a:gd name="connsiteX402" fmla="*/ 0 w 1514818"/>
                  <a:gd name="connsiteY402" fmla="*/ 3715 h 96812"/>
                  <a:gd name="connsiteX403" fmla="*/ 15088 w 1514818"/>
                  <a:gd name="connsiteY403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</a:cxnLst>
                <a:rect l="l" t="t" r="r" b="b"/>
                <a:pathLst>
                  <a:path w="1514818" h="96812">
                    <a:moveTo>
                      <a:pt x="15088" y="4629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30"/>
                    </a:lnTo>
                    <a:lnTo>
                      <a:pt x="93612" y="9430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8932" y="12230"/>
                    </a:lnTo>
                    <a:lnTo>
                      <a:pt x="138932" y="12230"/>
                    </a:lnTo>
                    <a:lnTo>
                      <a:pt x="154077" y="13144"/>
                    </a:lnTo>
                    <a:lnTo>
                      <a:pt x="154077" y="13144"/>
                    </a:lnTo>
                    <a:lnTo>
                      <a:pt x="166250" y="13945"/>
                    </a:lnTo>
                    <a:lnTo>
                      <a:pt x="166250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7"/>
                    </a:lnTo>
                    <a:lnTo>
                      <a:pt x="214541" y="16917"/>
                    </a:lnTo>
                    <a:lnTo>
                      <a:pt x="226714" y="17660"/>
                    </a:lnTo>
                    <a:lnTo>
                      <a:pt x="226714" y="17660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7" y="19488"/>
                    </a:lnTo>
                    <a:lnTo>
                      <a:pt x="256947" y="19488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3352" y="22346"/>
                    </a:lnTo>
                    <a:lnTo>
                      <a:pt x="317469" y="23203"/>
                    </a:lnTo>
                    <a:lnTo>
                      <a:pt x="317469" y="23203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48729" y="25146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8"/>
                    </a:lnTo>
                    <a:lnTo>
                      <a:pt x="377933" y="26918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66" y="28804"/>
                    </a:lnTo>
                    <a:lnTo>
                      <a:pt x="408166" y="28804"/>
                    </a:lnTo>
                    <a:lnTo>
                      <a:pt x="426168" y="29890"/>
                    </a:lnTo>
                    <a:lnTo>
                      <a:pt x="426168" y="29890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91"/>
                    </a:lnTo>
                    <a:lnTo>
                      <a:pt x="562242" y="38291"/>
                    </a:lnTo>
                    <a:lnTo>
                      <a:pt x="574415" y="39034"/>
                    </a:lnTo>
                    <a:lnTo>
                      <a:pt x="574415" y="39034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6" y="42005"/>
                    </a:lnTo>
                    <a:lnTo>
                      <a:pt x="622706" y="42005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549"/>
                    </a:lnTo>
                    <a:lnTo>
                      <a:pt x="713404" y="47549"/>
                    </a:lnTo>
                    <a:lnTo>
                      <a:pt x="725576" y="48292"/>
                    </a:lnTo>
                    <a:lnTo>
                      <a:pt x="725576" y="48292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72839" y="51207"/>
                    </a:lnTo>
                    <a:lnTo>
                      <a:pt x="773868" y="51264"/>
                    </a:lnTo>
                    <a:lnTo>
                      <a:pt x="773868" y="51264"/>
                    </a:lnTo>
                    <a:lnTo>
                      <a:pt x="786041" y="52007"/>
                    </a:lnTo>
                    <a:lnTo>
                      <a:pt x="786041" y="52007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7359" y="53950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07"/>
                    </a:lnTo>
                    <a:lnTo>
                      <a:pt x="876796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80"/>
                    </a:lnTo>
                    <a:lnTo>
                      <a:pt x="970407" y="63380"/>
                    </a:lnTo>
                    <a:lnTo>
                      <a:pt x="983666" y="64180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61104" y="68923"/>
                    </a:lnTo>
                    <a:lnTo>
                      <a:pt x="1061104" y="68923"/>
                    </a:lnTo>
                    <a:lnTo>
                      <a:pt x="1073277" y="69666"/>
                    </a:lnTo>
                    <a:lnTo>
                      <a:pt x="1073277" y="69666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7121" y="77324"/>
                    </a:lnTo>
                    <a:lnTo>
                      <a:pt x="1197121" y="77324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8981"/>
                    </a:lnTo>
                    <a:lnTo>
                      <a:pt x="1224439" y="78981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41469" y="80010"/>
                    </a:lnTo>
                    <a:lnTo>
                      <a:pt x="1242498" y="80067"/>
                    </a:lnTo>
                    <a:lnTo>
                      <a:pt x="1242498" y="80067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7818" y="82868"/>
                    </a:lnTo>
                    <a:lnTo>
                      <a:pt x="1287818" y="82868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8340" y="86582"/>
                    </a:lnTo>
                    <a:lnTo>
                      <a:pt x="1348340" y="86582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97"/>
                    </a:lnTo>
                    <a:lnTo>
                      <a:pt x="1375657" y="88297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0978" y="91097"/>
                    </a:lnTo>
                    <a:lnTo>
                      <a:pt x="1420978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2239" y="92983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6816" y="92012"/>
                    </a:lnTo>
                    <a:lnTo>
                      <a:pt x="1496816" y="92012"/>
                    </a:lnTo>
                    <a:lnTo>
                      <a:pt x="1484586" y="91269"/>
                    </a:lnTo>
                    <a:lnTo>
                      <a:pt x="1484586" y="91269"/>
                    </a:lnTo>
                    <a:lnTo>
                      <a:pt x="1466583" y="90126"/>
                    </a:lnTo>
                    <a:lnTo>
                      <a:pt x="1466583" y="90126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6294" y="88297"/>
                    </a:lnTo>
                    <a:lnTo>
                      <a:pt x="1436294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640"/>
                    </a:lnTo>
                    <a:lnTo>
                      <a:pt x="1409034" y="86640"/>
                    </a:lnTo>
                    <a:lnTo>
                      <a:pt x="1390974" y="85497"/>
                    </a:lnTo>
                    <a:lnTo>
                      <a:pt x="1390974" y="85497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8" y="82925"/>
                    </a:lnTo>
                    <a:lnTo>
                      <a:pt x="1348568" y="82925"/>
                    </a:lnTo>
                    <a:lnTo>
                      <a:pt x="1330510" y="81782"/>
                    </a:lnTo>
                    <a:lnTo>
                      <a:pt x="1330510" y="81782"/>
                    </a:lnTo>
                    <a:lnTo>
                      <a:pt x="1318337" y="81039"/>
                    </a:lnTo>
                    <a:lnTo>
                      <a:pt x="1318337" y="81039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0044" y="78067"/>
                    </a:lnTo>
                    <a:lnTo>
                      <a:pt x="1270044" y="78067"/>
                    </a:lnTo>
                    <a:lnTo>
                      <a:pt x="1254900" y="77153"/>
                    </a:lnTo>
                    <a:lnTo>
                      <a:pt x="1254900" y="77153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4435" y="73438"/>
                    </a:lnTo>
                    <a:lnTo>
                      <a:pt x="1194435" y="73438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23"/>
                    </a:lnTo>
                    <a:lnTo>
                      <a:pt x="1167117" y="71723"/>
                    </a:lnTo>
                    <a:lnTo>
                      <a:pt x="1149116" y="70637"/>
                    </a:lnTo>
                    <a:lnTo>
                      <a:pt x="1149116" y="70637"/>
                    </a:lnTo>
                    <a:lnTo>
                      <a:pt x="1136885" y="69895"/>
                    </a:lnTo>
                    <a:lnTo>
                      <a:pt x="1136885" y="69895"/>
                    </a:lnTo>
                    <a:lnTo>
                      <a:pt x="1121798" y="68980"/>
                    </a:lnTo>
                    <a:lnTo>
                      <a:pt x="1121798" y="68980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88650" y="66923"/>
                    </a:lnTo>
                    <a:lnTo>
                      <a:pt x="1088650" y="66923"/>
                    </a:lnTo>
                    <a:lnTo>
                      <a:pt x="1076420" y="66180"/>
                    </a:lnTo>
                    <a:lnTo>
                      <a:pt x="1076420" y="66180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3274" y="64122"/>
                    </a:lnTo>
                    <a:lnTo>
                      <a:pt x="1043274" y="64122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78"/>
                    </a:lnTo>
                    <a:lnTo>
                      <a:pt x="907256" y="55778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1880" y="52978"/>
                    </a:lnTo>
                    <a:lnTo>
                      <a:pt x="861880" y="52978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1647" y="51092"/>
                    </a:lnTo>
                    <a:lnTo>
                      <a:pt x="831647" y="51092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4" y="49263"/>
                    </a:lnTo>
                    <a:lnTo>
                      <a:pt x="801414" y="49263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87356" y="48406"/>
                    </a:lnTo>
                    <a:lnTo>
                      <a:pt x="786270" y="48349"/>
                    </a:lnTo>
                    <a:lnTo>
                      <a:pt x="786270" y="48349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8952" y="46635"/>
                    </a:lnTo>
                    <a:lnTo>
                      <a:pt x="758952" y="46635"/>
                    </a:lnTo>
                    <a:lnTo>
                      <a:pt x="740950" y="45549"/>
                    </a:lnTo>
                    <a:lnTo>
                      <a:pt x="740950" y="45549"/>
                    </a:lnTo>
                    <a:lnTo>
                      <a:pt x="728720" y="44806"/>
                    </a:lnTo>
                    <a:lnTo>
                      <a:pt x="728720" y="44806"/>
                    </a:lnTo>
                    <a:lnTo>
                      <a:pt x="713632" y="43834"/>
                    </a:lnTo>
                    <a:lnTo>
                      <a:pt x="713632" y="43834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0485" y="41834"/>
                    </a:lnTo>
                    <a:lnTo>
                      <a:pt x="680485" y="41834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890"/>
                    </a:lnTo>
                    <a:lnTo>
                      <a:pt x="486861" y="29890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08394" y="25089"/>
                    </a:lnTo>
                    <a:lnTo>
                      <a:pt x="408394" y="25089"/>
                    </a:lnTo>
                    <a:lnTo>
                      <a:pt x="393250" y="24175"/>
                    </a:lnTo>
                    <a:lnTo>
                      <a:pt x="393250" y="24175"/>
                    </a:lnTo>
                    <a:lnTo>
                      <a:pt x="381077" y="23432"/>
                    </a:lnTo>
                    <a:lnTo>
                      <a:pt x="381077" y="23432"/>
                    </a:lnTo>
                    <a:lnTo>
                      <a:pt x="363017" y="22289"/>
                    </a:lnTo>
                    <a:lnTo>
                      <a:pt x="363017" y="22289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5" y="20460"/>
                    </a:lnTo>
                    <a:lnTo>
                      <a:pt x="332785" y="20460"/>
                    </a:lnTo>
                    <a:lnTo>
                      <a:pt x="320612" y="19717"/>
                    </a:lnTo>
                    <a:lnTo>
                      <a:pt x="320612" y="19717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4770" y="13202"/>
                    </a:lnTo>
                    <a:lnTo>
                      <a:pt x="214770" y="13202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8" y="11316"/>
                    </a:lnTo>
                    <a:lnTo>
                      <a:pt x="184538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87"/>
                    </a:lnTo>
                    <a:lnTo>
                      <a:pt x="154305" y="9487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1" y="5772"/>
                    </a:lnTo>
                    <a:lnTo>
                      <a:pt x="93841" y="5772"/>
                    </a:lnTo>
                    <a:lnTo>
                      <a:pt x="78696" y="4801"/>
                    </a:lnTo>
                    <a:lnTo>
                      <a:pt x="78696" y="4801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6" y="2057"/>
                    </a:lnTo>
                    <a:lnTo>
                      <a:pt x="33376" y="2057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9" y="0"/>
                    </a:lnTo>
                    <a:lnTo>
                      <a:pt x="0" y="3715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8" name="شكل حر: شكل 227">
                <a:extLst>
                  <a:ext uri="{FF2B5EF4-FFF2-40B4-BE49-F238E27FC236}">
                    <a16:creationId xmlns:a16="http://schemas.microsoft.com/office/drawing/2014/main" id="{1A01233E-38DA-4ACD-806A-95E674DC7F98}"/>
                  </a:ext>
                </a:extLst>
              </p:cNvPr>
              <p:cNvSpPr/>
              <p:nvPr/>
            </p:nvSpPr>
            <p:spPr>
              <a:xfrm>
                <a:off x="6645382" y="5877934"/>
                <a:ext cx="1514817" cy="96811"/>
              </a:xfrm>
              <a:custGeom>
                <a:avLst/>
                <a:gdLst>
                  <a:gd name="connsiteX0" fmla="*/ 18002 w 1514817"/>
                  <a:gd name="connsiteY0" fmla="*/ 4800 h 96811"/>
                  <a:gd name="connsiteX1" fmla="*/ 30232 w 1514817"/>
                  <a:gd name="connsiteY1" fmla="*/ 5543 h 96811"/>
                  <a:gd name="connsiteX2" fmla="*/ 30232 w 1514817"/>
                  <a:gd name="connsiteY2" fmla="*/ 5543 h 96811"/>
                  <a:gd name="connsiteX3" fmla="*/ 45320 w 1514817"/>
                  <a:gd name="connsiteY3" fmla="*/ 6458 h 96811"/>
                  <a:gd name="connsiteX4" fmla="*/ 45320 w 1514817"/>
                  <a:gd name="connsiteY4" fmla="*/ 6458 h 96811"/>
                  <a:gd name="connsiteX5" fmla="*/ 60465 w 1514817"/>
                  <a:gd name="connsiteY5" fmla="*/ 7430 h 96811"/>
                  <a:gd name="connsiteX6" fmla="*/ 60465 w 1514817"/>
                  <a:gd name="connsiteY6" fmla="*/ 7430 h 96811"/>
                  <a:gd name="connsiteX7" fmla="*/ 75552 w 1514817"/>
                  <a:gd name="connsiteY7" fmla="*/ 8344 h 96811"/>
                  <a:gd name="connsiteX8" fmla="*/ 75552 w 1514817"/>
                  <a:gd name="connsiteY8" fmla="*/ 8344 h 96811"/>
                  <a:gd name="connsiteX9" fmla="*/ 90697 w 1514817"/>
                  <a:gd name="connsiteY9" fmla="*/ 9258 h 96811"/>
                  <a:gd name="connsiteX10" fmla="*/ 90697 w 1514817"/>
                  <a:gd name="connsiteY10" fmla="*/ 9258 h 96811"/>
                  <a:gd name="connsiteX11" fmla="*/ 105785 w 1514817"/>
                  <a:gd name="connsiteY11" fmla="*/ 10173 h 96811"/>
                  <a:gd name="connsiteX12" fmla="*/ 105785 w 1514817"/>
                  <a:gd name="connsiteY12" fmla="*/ 10173 h 96811"/>
                  <a:gd name="connsiteX13" fmla="*/ 120929 w 1514817"/>
                  <a:gd name="connsiteY13" fmla="*/ 11144 h 96811"/>
                  <a:gd name="connsiteX14" fmla="*/ 120929 w 1514817"/>
                  <a:gd name="connsiteY14" fmla="*/ 11144 h 96811"/>
                  <a:gd name="connsiteX15" fmla="*/ 136017 w 1514817"/>
                  <a:gd name="connsiteY15" fmla="*/ 12059 h 96811"/>
                  <a:gd name="connsiteX16" fmla="*/ 136017 w 1514817"/>
                  <a:gd name="connsiteY16" fmla="*/ 12059 h 96811"/>
                  <a:gd name="connsiteX17" fmla="*/ 151162 w 1514817"/>
                  <a:gd name="connsiteY17" fmla="*/ 12973 h 96811"/>
                  <a:gd name="connsiteX18" fmla="*/ 151162 w 1514817"/>
                  <a:gd name="connsiteY18" fmla="*/ 12973 h 96811"/>
                  <a:gd name="connsiteX19" fmla="*/ 166249 w 1514817"/>
                  <a:gd name="connsiteY19" fmla="*/ 13887 h 96811"/>
                  <a:gd name="connsiteX20" fmla="*/ 166249 w 1514817"/>
                  <a:gd name="connsiteY20" fmla="*/ 13887 h 96811"/>
                  <a:gd name="connsiteX21" fmla="*/ 181394 w 1514817"/>
                  <a:gd name="connsiteY21" fmla="*/ 14859 h 96811"/>
                  <a:gd name="connsiteX22" fmla="*/ 181394 w 1514817"/>
                  <a:gd name="connsiteY22" fmla="*/ 14859 h 96811"/>
                  <a:gd name="connsiteX23" fmla="*/ 196482 w 1514817"/>
                  <a:gd name="connsiteY23" fmla="*/ 15773 h 96811"/>
                  <a:gd name="connsiteX24" fmla="*/ 196482 w 1514817"/>
                  <a:gd name="connsiteY24" fmla="*/ 15773 h 96811"/>
                  <a:gd name="connsiteX25" fmla="*/ 214541 w 1514817"/>
                  <a:gd name="connsiteY25" fmla="*/ 16859 h 96811"/>
                  <a:gd name="connsiteX26" fmla="*/ 214541 w 1514817"/>
                  <a:gd name="connsiteY26" fmla="*/ 16859 h 96811"/>
                  <a:gd name="connsiteX27" fmla="*/ 229629 w 1514817"/>
                  <a:gd name="connsiteY27" fmla="*/ 17831 h 96811"/>
                  <a:gd name="connsiteX28" fmla="*/ 229629 w 1514817"/>
                  <a:gd name="connsiteY28" fmla="*/ 17831 h 96811"/>
                  <a:gd name="connsiteX29" fmla="*/ 241859 w 1514817"/>
                  <a:gd name="connsiteY29" fmla="*/ 18574 h 96811"/>
                  <a:gd name="connsiteX30" fmla="*/ 241859 w 1514817"/>
                  <a:gd name="connsiteY30" fmla="*/ 18574 h 96811"/>
                  <a:gd name="connsiteX31" fmla="*/ 256947 w 1514817"/>
                  <a:gd name="connsiteY31" fmla="*/ 19488 h 96811"/>
                  <a:gd name="connsiteX32" fmla="*/ 256947 w 1514817"/>
                  <a:gd name="connsiteY32" fmla="*/ 19488 h 96811"/>
                  <a:gd name="connsiteX33" fmla="*/ 275006 w 1514817"/>
                  <a:gd name="connsiteY33" fmla="*/ 20574 h 96811"/>
                  <a:gd name="connsiteX34" fmla="*/ 275006 w 1514817"/>
                  <a:gd name="connsiteY34" fmla="*/ 20574 h 96811"/>
                  <a:gd name="connsiteX35" fmla="*/ 287179 w 1514817"/>
                  <a:gd name="connsiteY35" fmla="*/ 21374 h 96811"/>
                  <a:gd name="connsiteX36" fmla="*/ 287179 w 1514817"/>
                  <a:gd name="connsiteY36" fmla="*/ 21374 h 96811"/>
                  <a:gd name="connsiteX37" fmla="*/ 302324 w 1514817"/>
                  <a:gd name="connsiteY37" fmla="*/ 22289 h 96811"/>
                  <a:gd name="connsiteX38" fmla="*/ 302324 w 1514817"/>
                  <a:gd name="connsiteY38" fmla="*/ 22289 h 96811"/>
                  <a:gd name="connsiteX39" fmla="*/ 317468 w 1514817"/>
                  <a:gd name="connsiteY39" fmla="*/ 23203 h 96811"/>
                  <a:gd name="connsiteX40" fmla="*/ 317468 w 1514817"/>
                  <a:gd name="connsiteY40" fmla="*/ 23203 h 96811"/>
                  <a:gd name="connsiteX41" fmla="*/ 335471 w 1514817"/>
                  <a:gd name="connsiteY41" fmla="*/ 24289 h 96811"/>
                  <a:gd name="connsiteX42" fmla="*/ 335471 w 1514817"/>
                  <a:gd name="connsiteY42" fmla="*/ 24289 h 96811"/>
                  <a:gd name="connsiteX43" fmla="*/ 347644 w 1514817"/>
                  <a:gd name="connsiteY43" fmla="*/ 25089 h 96811"/>
                  <a:gd name="connsiteX44" fmla="*/ 347644 w 1514817"/>
                  <a:gd name="connsiteY44" fmla="*/ 25089 h 96811"/>
                  <a:gd name="connsiteX45" fmla="*/ 362788 w 1514817"/>
                  <a:gd name="connsiteY45" fmla="*/ 26004 h 96811"/>
                  <a:gd name="connsiteX46" fmla="*/ 362788 w 1514817"/>
                  <a:gd name="connsiteY46" fmla="*/ 26004 h 96811"/>
                  <a:gd name="connsiteX47" fmla="*/ 377933 w 1514817"/>
                  <a:gd name="connsiteY47" fmla="*/ 26917 h 96811"/>
                  <a:gd name="connsiteX48" fmla="*/ 377933 w 1514817"/>
                  <a:gd name="connsiteY48" fmla="*/ 26917 h 96811"/>
                  <a:gd name="connsiteX49" fmla="*/ 395935 w 1514817"/>
                  <a:gd name="connsiteY49" fmla="*/ 28061 h 96811"/>
                  <a:gd name="connsiteX50" fmla="*/ 395935 w 1514817"/>
                  <a:gd name="connsiteY50" fmla="*/ 28061 h 96811"/>
                  <a:gd name="connsiteX51" fmla="*/ 408166 w 1514817"/>
                  <a:gd name="connsiteY51" fmla="*/ 28804 h 96811"/>
                  <a:gd name="connsiteX52" fmla="*/ 408166 w 1514817"/>
                  <a:gd name="connsiteY52" fmla="*/ 28804 h 96811"/>
                  <a:gd name="connsiteX53" fmla="*/ 423253 w 1514817"/>
                  <a:gd name="connsiteY53" fmla="*/ 29718 h 96811"/>
                  <a:gd name="connsiteX54" fmla="*/ 423253 w 1514817"/>
                  <a:gd name="connsiteY54" fmla="*/ 29718 h 96811"/>
                  <a:gd name="connsiteX55" fmla="*/ 439426 w 1514817"/>
                  <a:gd name="connsiteY55" fmla="*/ 30690 h 96811"/>
                  <a:gd name="connsiteX56" fmla="*/ 456400 w 1514817"/>
                  <a:gd name="connsiteY56" fmla="*/ 31775 h 96811"/>
                  <a:gd name="connsiteX57" fmla="*/ 456400 w 1514817"/>
                  <a:gd name="connsiteY57" fmla="*/ 31775 h 96811"/>
                  <a:gd name="connsiteX58" fmla="*/ 468630 w 1514817"/>
                  <a:gd name="connsiteY58" fmla="*/ 32518 h 96811"/>
                  <a:gd name="connsiteX59" fmla="*/ 468630 w 1514817"/>
                  <a:gd name="connsiteY59" fmla="*/ 32518 h 96811"/>
                  <a:gd name="connsiteX60" fmla="*/ 483718 w 1514817"/>
                  <a:gd name="connsiteY60" fmla="*/ 33433 h 96811"/>
                  <a:gd name="connsiteX61" fmla="*/ 483718 w 1514817"/>
                  <a:gd name="connsiteY61" fmla="*/ 33433 h 96811"/>
                  <a:gd name="connsiteX62" fmla="*/ 501777 w 1514817"/>
                  <a:gd name="connsiteY62" fmla="*/ 34519 h 96811"/>
                  <a:gd name="connsiteX63" fmla="*/ 501777 w 1514817"/>
                  <a:gd name="connsiteY63" fmla="*/ 34519 h 96811"/>
                  <a:gd name="connsiteX64" fmla="*/ 513950 w 1514817"/>
                  <a:gd name="connsiteY64" fmla="*/ 35262 h 96811"/>
                  <a:gd name="connsiteX65" fmla="*/ 513950 w 1514817"/>
                  <a:gd name="connsiteY65" fmla="*/ 35262 h 96811"/>
                  <a:gd name="connsiteX66" fmla="*/ 529094 w 1514817"/>
                  <a:gd name="connsiteY66" fmla="*/ 36233 h 96811"/>
                  <a:gd name="connsiteX67" fmla="*/ 529094 w 1514817"/>
                  <a:gd name="connsiteY67" fmla="*/ 36233 h 96811"/>
                  <a:gd name="connsiteX68" fmla="*/ 544182 w 1514817"/>
                  <a:gd name="connsiteY68" fmla="*/ 37148 h 96811"/>
                  <a:gd name="connsiteX69" fmla="*/ 544182 w 1514817"/>
                  <a:gd name="connsiteY69" fmla="*/ 37148 h 96811"/>
                  <a:gd name="connsiteX70" fmla="*/ 562242 w 1514817"/>
                  <a:gd name="connsiteY70" fmla="*/ 38233 h 96811"/>
                  <a:gd name="connsiteX71" fmla="*/ 562242 w 1514817"/>
                  <a:gd name="connsiteY71" fmla="*/ 38233 h 96811"/>
                  <a:gd name="connsiteX72" fmla="*/ 574415 w 1514817"/>
                  <a:gd name="connsiteY72" fmla="*/ 39033 h 96811"/>
                  <a:gd name="connsiteX73" fmla="*/ 574415 w 1514817"/>
                  <a:gd name="connsiteY73" fmla="*/ 39033 h 96811"/>
                  <a:gd name="connsiteX74" fmla="*/ 589560 w 1514817"/>
                  <a:gd name="connsiteY74" fmla="*/ 39948 h 96811"/>
                  <a:gd name="connsiteX75" fmla="*/ 589560 w 1514817"/>
                  <a:gd name="connsiteY75" fmla="*/ 39948 h 96811"/>
                  <a:gd name="connsiteX76" fmla="*/ 604647 w 1514817"/>
                  <a:gd name="connsiteY76" fmla="*/ 40862 h 96811"/>
                  <a:gd name="connsiteX77" fmla="*/ 604647 w 1514817"/>
                  <a:gd name="connsiteY77" fmla="*/ 40862 h 96811"/>
                  <a:gd name="connsiteX78" fmla="*/ 622706 w 1514817"/>
                  <a:gd name="connsiteY78" fmla="*/ 41948 h 96811"/>
                  <a:gd name="connsiteX79" fmla="*/ 622706 w 1514817"/>
                  <a:gd name="connsiteY79" fmla="*/ 41948 h 96811"/>
                  <a:gd name="connsiteX80" fmla="*/ 634879 w 1514817"/>
                  <a:gd name="connsiteY80" fmla="*/ 42748 h 96811"/>
                  <a:gd name="connsiteX81" fmla="*/ 634879 w 1514817"/>
                  <a:gd name="connsiteY81" fmla="*/ 42748 h 96811"/>
                  <a:gd name="connsiteX82" fmla="*/ 652939 w 1514817"/>
                  <a:gd name="connsiteY82" fmla="*/ 43834 h 96811"/>
                  <a:gd name="connsiteX83" fmla="*/ 652939 w 1514817"/>
                  <a:gd name="connsiteY83" fmla="*/ 43834 h 96811"/>
                  <a:gd name="connsiteX84" fmla="*/ 665112 w 1514817"/>
                  <a:gd name="connsiteY84" fmla="*/ 44577 h 96811"/>
                  <a:gd name="connsiteX85" fmla="*/ 665112 w 1514817"/>
                  <a:gd name="connsiteY85" fmla="*/ 44577 h 96811"/>
                  <a:gd name="connsiteX86" fmla="*/ 683171 w 1514817"/>
                  <a:gd name="connsiteY86" fmla="*/ 45720 h 96811"/>
                  <a:gd name="connsiteX87" fmla="*/ 683171 w 1514817"/>
                  <a:gd name="connsiteY87" fmla="*/ 45720 h 96811"/>
                  <a:gd name="connsiteX88" fmla="*/ 698259 w 1514817"/>
                  <a:gd name="connsiteY88" fmla="*/ 46635 h 96811"/>
                  <a:gd name="connsiteX89" fmla="*/ 698259 w 1514817"/>
                  <a:gd name="connsiteY89" fmla="*/ 46635 h 96811"/>
                  <a:gd name="connsiteX90" fmla="*/ 710489 w 1514817"/>
                  <a:gd name="connsiteY90" fmla="*/ 47378 h 96811"/>
                  <a:gd name="connsiteX91" fmla="*/ 710489 w 1514817"/>
                  <a:gd name="connsiteY91" fmla="*/ 47378 h 96811"/>
                  <a:gd name="connsiteX92" fmla="*/ 725576 w 1514817"/>
                  <a:gd name="connsiteY92" fmla="*/ 48291 h 96811"/>
                  <a:gd name="connsiteX93" fmla="*/ 725576 w 1514817"/>
                  <a:gd name="connsiteY93" fmla="*/ 48291 h 96811"/>
                  <a:gd name="connsiteX94" fmla="*/ 743636 w 1514817"/>
                  <a:gd name="connsiteY94" fmla="*/ 49435 h 96811"/>
                  <a:gd name="connsiteX95" fmla="*/ 743636 w 1514817"/>
                  <a:gd name="connsiteY95" fmla="*/ 49435 h 96811"/>
                  <a:gd name="connsiteX96" fmla="*/ 755809 w 1514817"/>
                  <a:gd name="connsiteY96" fmla="*/ 50178 h 96811"/>
                  <a:gd name="connsiteX97" fmla="*/ 755809 w 1514817"/>
                  <a:gd name="connsiteY97" fmla="*/ 50178 h 96811"/>
                  <a:gd name="connsiteX98" fmla="*/ 770954 w 1514817"/>
                  <a:gd name="connsiteY98" fmla="*/ 51092 h 96811"/>
                  <a:gd name="connsiteX99" fmla="*/ 770954 w 1514817"/>
                  <a:gd name="connsiteY99" fmla="*/ 51092 h 96811"/>
                  <a:gd name="connsiteX100" fmla="*/ 789013 w 1514817"/>
                  <a:gd name="connsiteY100" fmla="*/ 52178 h 96811"/>
                  <a:gd name="connsiteX101" fmla="*/ 789013 w 1514817"/>
                  <a:gd name="connsiteY101" fmla="*/ 52178 h 96811"/>
                  <a:gd name="connsiteX102" fmla="*/ 804100 w 1514817"/>
                  <a:gd name="connsiteY102" fmla="*/ 53150 h 96811"/>
                  <a:gd name="connsiteX103" fmla="*/ 804100 w 1514817"/>
                  <a:gd name="connsiteY103" fmla="*/ 53150 h 96811"/>
                  <a:gd name="connsiteX104" fmla="*/ 816273 w 1514817"/>
                  <a:gd name="connsiteY104" fmla="*/ 53892 h 96811"/>
                  <a:gd name="connsiteX105" fmla="*/ 816273 w 1514817"/>
                  <a:gd name="connsiteY105" fmla="*/ 53892 h 96811"/>
                  <a:gd name="connsiteX106" fmla="*/ 831418 w 1514817"/>
                  <a:gd name="connsiteY106" fmla="*/ 54807 h 96811"/>
                  <a:gd name="connsiteX107" fmla="*/ 831418 w 1514817"/>
                  <a:gd name="connsiteY107" fmla="*/ 54807 h 96811"/>
                  <a:gd name="connsiteX108" fmla="*/ 849478 w 1514817"/>
                  <a:gd name="connsiteY108" fmla="*/ 55893 h 96811"/>
                  <a:gd name="connsiteX109" fmla="*/ 849478 w 1514817"/>
                  <a:gd name="connsiteY109" fmla="*/ 55893 h 96811"/>
                  <a:gd name="connsiteX110" fmla="*/ 864565 w 1514817"/>
                  <a:gd name="connsiteY110" fmla="*/ 56864 h 96811"/>
                  <a:gd name="connsiteX111" fmla="*/ 864565 w 1514817"/>
                  <a:gd name="connsiteY111" fmla="*/ 56864 h 96811"/>
                  <a:gd name="connsiteX112" fmla="*/ 876738 w 1514817"/>
                  <a:gd name="connsiteY112" fmla="*/ 57607 h 96811"/>
                  <a:gd name="connsiteX113" fmla="*/ 876738 w 1514817"/>
                  <a:gd name="connsiteY113" fmla="*/ 57607 h 96811"/>
                  <a:gd name="connsiteX114" fmla="*/ 891883 w 1514817"/>
                  <a:gd name="connsiteY114" fmla="*/ 58522 h 96811"/>
                  <a:gd name="connsiteX115" fmla="*/ 891883 w 1514817"/>
                  <a:gd name="connsiteY115" fmla="*/ 58522 h 96811"/>
                  <a:gd name="connsiteX116" fmla="*/ 907027 w 1514817"/>
                  <a:gd name="connsiteY116" fmla="*/ 59436 h 96811"/>
                  <a:gd name="connsiteX117" fmla="*/ 907027 w 1514817"/>
                  <a:gd name="connsiteY117" fmla="*/ 59436 h 96811"/>
                  <a:gd name="connsiteX118" fmla="*/ 908857 w 1514817"/>
                  <a:gd name="connsiteY118" fmla="*/ 59551 h 96811"/>
                  <a:gd name="connsiteX119" fmla="*/ 909942 w 1514817"/>
                  <a:gd name="connsiteY119" fmla="*/ 59664 h 96811"/>
                  <a:gd name="connsiteX120" fmla="*/ 909942 w 1514817"/>
                  <a:gd name="connsiteY120" fmla="*/ 59664 h 96811"/>
                  <a:gd name="connsiteX121" fmla="*/ 925030 w 1514817"/>
                  <a:gd name="connsiteY121" fmla="*/ 60579 h 96811"/>
                  <a:gd name="connsiteX122" fmla="*/ 925030 w 1514817"/>
                  <a:gd name="connsiteY122" fmla="*/ 60579 h 96811"/>
                  <a:gd name="connsiteX123" fmla="*/ 937260 w 1514817"/>
                  <a:gd name="connsiteY123" fmla="*/ 61322 h 96811"/>
                  <a:gd name="connsiteX124" fmla="*/ 937260 w 1514817"/>
                  <a:gd name="connsiteY124" fmla="*/ 61322 h 96811"/>
                  <a:gd name="connsiteX125" fmla="*/ 952348 w 1514817"/>
                  <a:gd name="connsiteY125" fmla="*/ 62236 h 96811"/>
                  <a:gd name="connsiteX126" fmla="*/ 952348 w 1514817"/>
                  <a:gd name="connsiteY126" fmla="*/ 62236 h 96811"/>
                  <a:gd name="connsiteX127" fmla="*/ 970407 w 1514817"/>
                  <a:gd name="connsiteY127" fmla="*/ 63379 h 96811"/>
                  <a:gd name="connsiteX128" fmla="*/ 970407 w 1514817"/>
                  <a:gd name="connsiteY128" fmla="*/ 63379 h 96811"/>
                  <a:gd name="connsiteX129" fmla="*/ 982580 w 1514817"/>
                  <a:gd name="connsiteY129" fmla="*/ 64122 h 96811"/>
                  <a:gd name="connsiteX130" fmla="*/ 982580 w 1514817"/>
                  <a:gd name="connsiteY130" fmla="*/ 64122 h 96811"/>
                  <a:gd name="connsiteX131" fmla="*/ 997724 w 1514817"/>
                  <a:gd name="connsiteY131" fmla="*/ 65037 h 96811"/>
                  <a:gd name="connsiteX132" fmla="*/ 997724 w 1514817"/>
                  <a:gd name="connsiteY132" fmla="*/ 65037 h 96811"/>
                  <a:gd name="connsiteX133" fmla="*/ 1012812 w 1514817"/>
                  <a:gd name="connsiteY133" fmla="*/ 65951 h 96811"/>
                  <a:gd name="connsiteX134" fmla="*/ 1012812 w 1514817"/>
                  <a:gd name="connsiteY134" fmla="*/ 65951 h 96811"/>
                  <a:gd name="connsiteX135" fmla="*/ 1030872 w 1514817"/>
                  <a:gd name="connsiteY135" fmla="*/ 67094 h 96811"/>
                  <a:gd name="connsiteX136" fmla="*/ 1030872 w 1514817"/>
                  <a:gd name="connsiteY136" fmla="*/ 67094 h 96811"/>
                  <a:gd name="connsiteX137" fmla="*/ 1043045 w 1514817"/>
                  <a:gd name="connsiteY137" fmla="*/ 67837 h 96811"/>
                  <a:gd name="connsiteX138" fmla="*/ 1043045 w 1514817"/>
                  <a:gd name="connsiteY138" fmla="*/ 67837 h 96811"/>
                  <a:gd name="connsiteX139" fmla="*/ 1058190 w 1514817"/>
                  <a:gd name="connsiteY139" fmla="*/ 68752 h 96811"/>
                  <a:gd name="connsiteX140" fmla="*/ 1058190 w 1514817"/>
                  <a:gd name="connsiteY140" fmla="*/ 68752 h 96811"/>
                  <a:gd name="connsiteX141" fmla="*/ 1074363 w 1514817"/>
                  <a:gd name="connsiteY141" fmla="*/ 69723 h 96811"/>
                  <a:gd name="connsiteX142" fmla="*/ 1091336 w 1514817"/>
                  <a:gd name="connsiteY142" fmla="*/ 70809 h 96811"/>
                  <a:gd name="connsiteX143" fmla="*/ 1091336 w 1514817"/>
                  <a:gd name="connsiteY143" fmla="*/ 70809 h 96811"/>
                  <a:gd name="connsiteX144" fmla="*/ 1103509 w 1514817"/>
                  <a:gd name="connsiteY144" fmla="*/ 71552 h 96811"/>
                  <a:gd name="connsiteX145" fmla="*/ 1103509 w 1514817"/>
                  <a:gd name="connsiteY145" fmla="*/ 71552 h 96811"/>
                  <a:gd name="connsiteX146" fmla="*/ 1119683 w 1514817"/>
                  <a:gd name="connsiteY146" fmla="*/ 72523 h 96811"/>
                  <a:gd name="connsiteX147" fmla="*/ 1136656 w 1514817"/>
                  <a:gd name="connsiteY147" fmla="*/ 73552 h 96811"/>
                  <a:gd name="connsiteX148" fmla="*/ 1136656 w 1514817"/>
                  <a:gd name="connsiteY148" fmla="*/ 73552 h 96811"/>
                  <a:gd name="connsiteX149" fmla="*/ 1151801 w 1514817"/>
                  <a:gd name="connsiteY149" fmla="*/ 74524 h 96811"/>
                  <a:gd name="connsiteX150" fmla="*/ 1151801 w 1514817"/>
                  <a:gd name="connsiteY150" fmla="*/ 74524 h 96811"/>
                  <a:gd name="connsiteX151" fmla="*/ 1163974 w 1514817"/>
                  <a:gd name="connsiteY151" fmla="*/ 75267 h 96811"/>
                  <a:gd name="connsiteX152" fmla="*/ 1163974 w 1514817"/>
                  <a:gd name="connsiteY152" fmla="*/ 75267 h 96811"/>
                  <a:gd name="connsiteX153" fmla="*/ 1179119 w 1514817"/>
                  <a:gd name="connsiteY153" fmla="*/ 76181 h 96811"/>
                  <a:gd name="connsiteX154" fmla="*/ 1179119 w 1514817"/>
                  <a:gd name="connsiteY154" fmla="*/ 76181 h 96811"/>
                  <a:gd name="connsiteX155" fmla="*/ 1194206 w 1514817"/>
                  <a:gd name="connsiteY155" fmla="*/ 77095 h 96811"/>
                  <a:gd name="connsiteX156" fmla="*/ 1194206 w 1514817"/>
                  <a:gd name="connsiteY156" fmla="*/ 77095 h 96811"/>
                  <a:gd name="connsiteX157" fmla="*/ 1212266 w 1514817"/>
                  <a:gd name="connsiteY157" fmla="*/ 78238 h 96811"/>
                  <a:gd name="connsiteX158" fmla="*/ 1212266 w 1514817"/>
                  <a:gd name="connsiteY158" fmla="*/ 78238 h 96811"/>
                  <a:gd name="connsiteX159" fmla="*/ 1224439 w 1514817"/>
                  <a:gd name="connsiteY159" fmla="*/ 78981 h 96811"/>
                  <a:gd name="connsiteX160" fmla="*/ 1224439 w 1514817"/>
                  <a:gd name="connsiteY160" fmla="*/ 78981 h 96811"/>
                  <a:gd name="connsiteX161" fmla="*/ 1239584 w 1514817"/>
                  <a:gd name="connsiteY161" fmla="*/ 79896 h 96811"/>
                  <a:gd name="connsiteX162" fmla="*/ 1239584 w 1514817"/>
                  <a:gd name="connsiteY162" fmla="*/ 79896 h 96811"/>
                  <a:gd name="connsiteX163" fmla="*/ 1254671 w 1514817"/>
                  <a:gd name="connsiteY163" fmla="*/ 80810 h 96811"/>
                  <a:gd name="connsiteX164" fmla="*/ 1254671 w 1514817"/>
                  <a:gd name="connsiteY164" fmla="*/ 80810 h 96811"/>
                  <a:gd name="connsiteX165" fmla="*/ 1272730 w 1514817"/>
                  <a:gd name="connsiteY165" fmla="*/ 81953 h 96811"/>
                  <a:gd name="connsiteX166" fmla="*/ 1272730 w 1514817"/>
                  <a:gd name="connsiteY166" fmla="*/ 81953 h 96811"/>
                  <a:gd name="connsiteX167" fmla="*/ 1284903 w 1514817"/>
                  <a:gd name="connsiteY167" fmla="*/ 82696 h 96811"/>
                  <a:gd name="connsiteX168" fmla="*/ 1284903 w 1514817"/>
                  <a:gd name="connsiteY168" fmla="*/ 82696 h 96811"/>
                  <a:gd name="connsiteX169" fmla="*/ 1300048 w 1514817"/>
                  <a:gd name="connsiteY169" fmla="*/ 83610 h 96811"/>
                  <a:gd name="connsiteX170" fmla="*/ 1300048 w 1514817"/>
                  <a:gd name="connsiteY170" fmla="*/ 83610 h 96811"/>
                  <a:gd name="connsiteX171" fmla="*/ 1315136 w 1514817"/>
                  <a:gd name="connsiteY171" fmla="*/ 84582 h 96811"/>
                  <a:gd name="connsiteX172" fmla="*/ 1315136 w 1514817"/>
                  <a:gd name="connsiteY172" fmla="*/ 84582 h 96811"/>
                  <a:gd name="connsiteX173" fmla="*/ 1333195 w 1514817"/>
                  <a:gd name="connsiteY173" fmla="*/ 85668 h 96811"/>
                  <a:gd name="connsiteX174" fmla="*/ 1333195 w 1514817"/>
                  <a:gd name="connsiteY174" fmla="*/ 85668 h 96811"/>
                  <a:gd name="connsiteX175" fmla="*/ 1345368 w 1514817"/>
                  <a:gd name="connsiteY175" fmla="*/ 86411 h 96811"/>
                  <a:gd name="connsiteX176" fmla="*/ 1345368 w 1514817"/>
                  <a:gd name="connsiteY176" fmla="*/ 86411 h 96811"/>
                  <a:gd name="connsiteX177" fmla="*/ 1360513 w 1514817"/>
                  <a:gd name="connsiteY177" fmla="*/ 87325 h 96811"/>
                  <a:gd name="connsiteX178" fmla="*/ 1360513 w 1514817"/>
                  <a:gd name="connsiteY178" fmla="*/ 87325 h 96811"/>
                  <a:gd name="connsiteX179" fmla="*/ 1375657 w 1514817"/>
                  <a:gd name="connsiteY179" fmla="*/ 88296 h 96811"/>
                  <a:gd name="connsiteX180" fmla="*/ 1375657 w 1514817"/>
                  <a:gd name="connsiteY180" fmla="*/ 88296 h 96811"/>
                  <a:gd name="connsiteX181" fmla="*/ 1393660 w 1514817"/>
                  <a:gd name="connsiteY181" fmla="*/ 89383 h 96811"/>
                  <a:gd name="connsiteX182" fmla="*/ 1393660 w 1514817"/>
                  <a:gd name="connsiteY182" fmla="*/ 89383 h 96811"/>
                  <a:gd name="connsiteX183" fmla="*/ 1405890 w 1514817"/>
                  <a:gd name="connsiteY183" fmla="*/ 90126 h 96811"/>
                  <a:gd name="connsiteX184" fmla="*/ 1405890 w 1514817"/>
                  <a:gd name="connsiteY184" fmla="*/ 90126 h 96811"/>
                  <a:gd name="connsiteX185" fmla="*/ 1423892 w 1514817"/>
                  <a:gd name="connsiteY185" fmla="*/ 91268 h 96811"/>
                  <a:gd name="connsiteX186" fmla="*/ 1423892 w 1514817"/>
                  <a:gd name="connsiteY186" fmla="*/ 91268 h 96811"/>
                  <a:gd name="connsiteX187" fmla="*/ 1439037 w 1514817"/>
                  <a:gd name="connsiteY187" fmla="*/ 92183 h 96811"/>
                  <a:gd name="connsiteX188" fmla="*/ 1439037 w 1514817"/>
                  <a:gd name="connsiteY188" fmla="*/ 92183 h 96811"/>
                  <a:gd name="connsiteX189" fmla="*/ 1451210 w 1514817"/>
                  <a:gd name="connsiteY189" fmla="*/ 92926 h 96811"/>
                  <a:gd name="connsiteX190" fmla="*/ 1451210 w 1514817"/>
                  <a:gd name="connsiteY190" fmla="*/ 92926 h 96811"/>
                  <a:gd name="connsiteX191" fmla="*/ 1466355 w 1514817"/>
                  <a:gd name="connsiteY191" fmla="*/ 93841 h 96811"/>
                  <a:gd name="connsiteX192" fmla="*/ 1466355 w 1514817"/>
                  <a:gd name="connsiteY192" fmla="*/ 93841 h 96811"/>
                  <a:gd name="connsiteX193" fmla="*/ 1484357 w 1514817"/>
                  <a:gd name="connsiteY193" fmla="*/ 94983 h 96811"/>
                  <a:gd name="connsiteX194" fmla="*/ 1484357 w 1514817"/>
                  <a:gd name="connsiteY194" fmla="*/ 94983 h 96811"/>
                  <a:gd name="connsiteX195" fmla="*/ 1499502 w 1514817"/>
                  <a:gd name="connsiteY195" fmla="*/ 95898 h 96811"/>
                  <a:gd name="connsiteX196" fmla="*/ 1499502 w 1514817"/>
                  <a:gd name="connsiteY196" fmla="*/ 95898 h 96811"/>
                  <a:gd name="connsiteX197" fmla="*/ 1514589 w 1514817"/>
                  <a:gd name="connsiteY197" fmla="*/ 96812 h 96811"/>
                  <a:gd name="connsiteX198" fmla="*/ 1514818 w 1514817"/>
                  <a:gd name="connsiteY198" fmla="*/ 93098 h 96811"/>
                  <a:gd name="connsiteX199" fmla="*/ 1499731 w 1514817"/>
                  <a:gd name="connsiteY199" fmla="*/ 92183 h 96811"/>
                  <a:gd name="connsiteX200" fmla="*/ 1499731 w 1514817"/>
                  <a:gd name="connsiteY200" fmla="*/ 92183 h 96811"/>
                  <a:gd name="connsiteX201" fmla="*/ 1484586 w 1514817"/>
                  <a:gd name="connsiteY201" fmla="*/ 91268 h 96811"/>
                  <a:gd name="connsiteX202" fmla="*/ 1484586 w 1514817"/>
                  <a:gd name="connsiteY202" fmla="*/ 91268 h 96811"/>
                  <a:gd name="connsiteX203" fmla="*/ 1469498 w 1514817"/>
                  <a:gd name="connsiteY203" fmla="*/ 90297 h 96811"/>
                  <a:gd name="connsiteX204" fmla="*/ 1469498 w 1514817"/>
                  <a:gd name="connsiteY204" fmla="*/ 90297 h 96811"/>
                  <a:gd name="connsiteX205" fmla="*/ 1454353 w 1514817"/>
                  <a:gd name="connsiteY205" fmla="*/ 89383 h 96811"/>
                  <a:gd name="connsiteX206" fmla="*/ 1454353 w 1514817"/>
                  <a:gd name="connsiteY206" fmla="*/ 89383 h 96811"/>
                  <a:gd name="connsiteX207" fmla="*/ 1439265 w 1514817"/>
                  <a:gd name="connsiteY207" fmla="*/ 88468 h 96811"/>
                  <a:gd name="connsiteX208" fmla="*/ 1439265 w 1514817"/>
                  <a:gd name="connsiteY208" fmla="*/ 88468 h 96811"/>
                  <a:gd name="connsiteX209" fmla="*/ 1424121 w 1514817"/>
                  <a:gd name="connsiteY209" fmla="*/ 87553 h 96811"/>
                  <a:gd name="connsiteX210" fmla="*/ 1424121 w 1514817"/>
                  <a:gd name="connsiteY210" fmla="*/ 87553 h 96811"/>
                  <a:gd name="connsiteX211" fmla="*/ 1409034 w 1514817"/>
                  <a:gd name="connsiteY211" fmla="*/ 86582 h 96811"/>
                  <a:gd name="connsiteX212" fmla="*/ 1409034 w 1514817"/>
                  <a:gd name="connsiteY212" fmla="*/ 86582 h 96811"/>
                  <a:gd name="connsiteX213" fmla="*/ 1390974 w 1514817"/>
                  <a:gd name="connsiteY213" fmla="*/ 85496 h 96811"/>
                  <a:gd name="connsiteX214" fmla="*/ 1390974 w 1514817"/>
                  <a:gd name="connsiteY214" fmla="*/ 85496 h 96811"/>
                  <a:gd name="connsiteX215" fmla="*/ 1378801 w 1514817"/>
                  <a:gd name="connsiteY215" fmla="*/ 84753 h 96811"/>
                  <a:gd name="connsiteX216" fmla="*/ 1378801 w 1514817"/>
                  <a:gd name="connsiteY216" fmla="*/ 84753 h 96811"/>
                  <a:gd name="connsiteX217" fmla="*/ 1363656 w 1514817"/>
                  <a:gd name="connsiteY217" fmla="*/ 83839 h 96811"/>
                  <a:gd name="connsiteX218" fmla="*/ 1363656 w 1514817"/>
                  <a:gd name="connsiteY218" fmla="*/ 83839 h 96811"/>
                  <a:gd name="connsiteX219" fmla="*/ 1348511 w 1514817"/>
                  <a:gd name="connsiteY219" fmla="*/ 82868 h 96811"/>
                  <a:gd name="connsiteX220" fmla="*/ 1348511 w 1514817"/>
                  <a:gd name="connsiteY220" fmla="*/ 82868 h 96811"/>
                  <a:gd name="connsiteX221" fmla="*/ 1330509 w 1514817"/>
                  <a:gd name="connsiteY221" fmla="*/ 81781 h 96811"/>
                  <a:gd name="connsiteX222" fmla="*/ 1330509 w 1514817"/>
                  <a:gd name="connsiteY222" fmla="*/ 81781 h 96811"/>
                  <a:gd name="connsiteX223" fmla="*/ 1318337 w 1514817"/>
                  <a:gd name="connsiteY223" fmla="*/ 81038 h 96811"/>
                  <a:gd name="connsiteX224" fmla="*/ 1318337 w 1514817"/>
                  <a:gd name="connsiteY224" fmla="*/ 81038 h 96811"/>
                  <a:gd name="connsiteX225" fmla="*/ 1303192 w 1514817"/>
                  <a:gd name="connsiteY225" fmla="*/ 80124 h 96811"/>
                  <a:gd name="connsiteX226" fmla="*/ 1303192 w 1514817"/>
                  <a:gd name="connsiteY226" fmla="*/ 80124 h 96811"/>
                  <a:gd name="connsiteX227" fmla="*/ 1288047 w 1514817"/>
                  <a:gd name="connsiteY227" fmla="*/ 79153 h 96811"/>
                  <a:gd name="connsiteX228" fmla="*/ 1288047 w 1514817"/>
                  <a:gd name="connsiteY228" fmla="*/ 79153 h 96811"/>
                  <a:gd name="connsiteX229" fmla="*/ 1272959 w 1514817"/>
                  <a:gd name="connsiteY229" fmla="*/ 78238 h 96811"/>
                  <a:gd name="connsiteX230" fmla="*/ 1272959 w 1514817"/>
                  <a:gd name="connsiteY230" fmla="*/ 78238 h 96811"/>
                  <a:gd name="connsiteX231" fmla="*/ 1257814 w 1514817"/>
                  <a:gd name="connsiteY231" fmla="*/ 77324 h 96811"/>
                  <a:gd name="connsiteX232" fmla="*/ 1257814 w 1514817"/>
                  <a:gd name="connsiteY232" fmla="*/ 77324 h 96811"/>
                  <a:gd name="connsiteX233" fmla="*/ 1242727 w 1514817"/>
                  <a:gd name="connsiteY233" fmla="*/ 76410 h 96811"/>
                  <a:gd name="connsiteX234" fmla="*/ 1242727 w 1514817"/>
                  <a:gd name="connsiteY234" fmla="*/ 76410 h 96811"/>
                  <a:gd name="connsiteX235" fmla="*/ 1227582 w 1514817"/>
                  <a:gd name="connsiteY235" fmla="*/ 75438 h 96811"/>
                  <a:gd name="connsiteX236" fmla="*/ 1227582 w 1514817"/>
                  <a:gd name="connsiteY236" fmla="*/ 75438 h 96811"/>
                  <a:gd name="connsiteX237" fmla="*/ 1212495 w 1514817"/>
                  <a:gd name="connsiteY237" fmla="*/ 74524 h 96811"/>
                  <a:gd name="connsiteX238" fmla="*/ 1212495 w 1514817"/>
                  <a:gd name="connsiteY238" fmla="*/ 74524 h 96811"/>
                  <a:gd name="connsiteX239" fmla="*/ 1197350 w 1514817"/>
                  <a:gd name="connsiteY239" fmla="*/ 73609 h 96811"/>
                  <a:gd name="connsiteX240" fmla="*/ 1197350 w 1514817"/>
                  <a:gd name="connsiteY240" fmla="*/ 73609 h 96811"/>
                  <a:gd name="connsiteX241" fmla="*/ 1179347 w 1514817"/>
                  <a:gd name="connsiteY241" fmla="*/ 72466 h 96811"/>
                  <a:gd name="connsiteX242" fmla="*/ 1179347 w 1514817"/>
                  <a:gd name="connsiteY242" fmla="*/ 72466 h 96811"/>
                  <a:gd name="connsiteX243" fmla="*/ 1167117 w 1514817"/>
                  <a:gd name="connsiteY243" fmla="*/ 71724 h 96811"/>
                  <a:gd name="connsiteX244" fmla="*/ 1167117 w 1514817"/>
                  <a:gd name="connsiteY244" fmla="*/ 71724 h 96811"/>
                  <a:gd name="connsiteX245" fmla="*/ 1152030 w 1514817"/>
                  <a:gd name="connsiteY245" fmla="*/ 70809 h 96811"/>
                  <a:gd name="connsiteX246" fmla="*/ 1152030 w 1514817"/>
                  <a:gd name="connsiteY246" fmla="*/ 70809 h 96811"/>
                  <a:gd name="connsiteX247" fmla="*/ 1133971 w 1514817"/>
                  <a:gd name="connsiteY247" fmla="*/ 69723 h 96811"/>
                  <a:gd name="connsiteX248" fmla="*/ 1133971 w 1514817"/>
                  <a:gd name="connsiteY248" fmla="*/ 69723 h 96811"/>
                  <a:gd name="connsiteX249" fmla="*/ 1121798 w 1514817"/>
                  <a:gd name="connsiteY249" fmla="*/ 68923 h 96811"/>
                  <a:gd name="connsiteX250" fmla="*/ 1121798 w 1514817"/>
                  <a:gd name="connsiteY250" fmla="*/ 68923 h 96811"/>
                  <a:gd name="connsiteX251" fmla="*/ 1106653 w 1514817"/>
                  <a:gd name="connsiteY251" fmla="*/ 68009 h 96811"/>
                  <a:gd name="connsiteX252" fmla="*/ 1106653 w 1514817"/>
                  <a:gd name="connsiteY252" fmla="*/ 68009 h 96811"/>
                  <a:gd name="connsiteX253" fmla="*/ 1091565 w 1514817"/>
                  <a:gd name="connsiteY253" fmla="*/ 67094 h 96811"/>
                  <a:gd name="connsiteX254" fmla="*/ 1091565 w 1514817"/>
                  <a:gd name="connsiteY254" fmla="*/ 67094 h 96811"/>
                  <a:gd name="connsiteX255" fmla="*/ 1076420 w 1514817"/>
                  <a:gd name="connsiteY255" fmla="*/ 66179 h 96811"/>
                  <a:gd name="connsiteX256" fmla="*/ 1076420 w 1514817"/>
                  <a:gd name="connsiteY256" fmla="*/ 66179 h 96811"/>
                  <a:gd name="connsiteX257" fmla="*/ 1061332 w 1514817"/>
                  <a:gd name="connsiteY257" fmla="*/ 65208 h 96811"/>
                  <a:gd name="connsiteX258" fmla="*/ 1061332 w 1514817"/>
                  <a:gd name="connsiteY258" fmla="*/ 65208 h 96811"/>
                  <a:gd name="connsiteX259" fmla="*/ 1046188 w 1514817"/>
                  <a:gd name="connsiteY259" fmla="*/ 64294 h 96811"/>
                  <a:gd name="connsiteX260" fmla="*/ 1046188 w 1514817"/>
                  <a:gd name="connsiteY260" fmla="*/ 64294 h 96811"/>
                  <a:gd name="connsiteX261" fmla="*/ 1031101 w 1514817"/>
                  <a:gd name="connsiteY261" fmla="*/ 63379 h 96811"/>
                  <a:gd name="connsiteX262" fmla="*/ 1031101 w 1514817"/>
                  <a:gd name="connsiteY262" fmla="*/ 63379 h 96811"/>
                  <a:gd name="connsiteX263" fmla="*/ 1015956 w 1514817"/>
                  <a:gd name="connsiteY263" fmla="*/ 62465 h 96811"/>
                  <a:gd name="connsiteX264" fmla="*/ 1015956 w 1514817"/>
                  <a:gd name="connsiteY264" fmla="*/ 62465 h 96811"/>
                  <a:gd name="connsiteX265" fmla="*/ 1000868 w 1514817"/>
                  <a:gd name="connsiteY265" fmla="*/ 61493 h 96811"/>
                  <a:gd name="connsiteX266" fmla="*/ 1000868 w 1514817"/>
                  <a:gd name="connsiteY266" fmla="*/ 61493 h 96811"/>
                  <a:gd name="connsiteX267" fmla="*/ 985723 w 1514817"/>
                  <a:gd name="connsiteY267" fmla="*/ 60579 h 96811"/>
                  <a:gd name="connsiteX268" fmla="*/ 985723 w 1514817"/>
                  <a:gd name="connsiteY268" fmla="*/ 60579 h 96811"/>
                  <a:gd name="connsiteX269" fmla="*/ 970635 w 1514817"/>
                  <a:gd name="connsiteY269" fmla="*/ 59664 h 96811"/>
                  <a:gd name="connsiteX270" fmla="*/ 970635 w 1514817"/>
                  <a:gd name="connsiteY270" fmla="*/ 59664 h 96811"/>
                  <a:gd name="connsiteX271" fmla="*/ 955491 w 1514817"/>
                  <a:gd name="connsiteY271" fmla="*/ 58693 h 96811"/>
                  <a:gd name="connsiteX272" fmla="*/ 955491 w 1514817"/>
                  <a:gd name="connsiteY272" fmla="*/ 58693 h 96811"/>
                  <a:gd name="connsiteX273" fmla="*/ 940404 w 1514817"/>
                  <a:gd name="connsiteY273" fmla="*/ 57779 h 96811"/>
                  <a:gd name="connsiteX274" fmla="*/ 940404 w 1514817"/>
                  <a:gd name="connsiteY274" fmla="*/ 57779 h 96811"/>
                  <a:gd name="connsiteX275" fmla="*/ 925259 w 1514817"/>
                  <a:gd name="connsiteY275" fmla="*/ 56864 h 96811"/>
                  <a:gd name="connsiteX276" fmla="*/ 925259 w 1514817"/>
                  <a:gd name="connsiteY276" fmla="*/ 56864 h 96811"/>
                  <a:gd name="connsiteX277" fmla="*/ 910171 w 1514817"/>
                  <a:gd name="connsiteY277" fmla="*/ 55950 h 96811"/>
                  <a:gd name="connsiteX278" fmla="*/ 910171 w 1514817"/>
                  <a:gd name="connsiteY278" fmla="*/ 55950 h 96811"/>
                  <a:gd name="connsiteX279" fmla="*/ 895026 w 1514817"/>
                  <a:gd name="connsiteY279" fmla="*/ 54978 h 96811"/>
                  <a:gd name="connsiteX280" fmla="*/ 895026 w 1514817"/>
                  <a:gd name="connsiteY280" fmla="*/ 54978 h 96811"/>
                  <a:gd name="connsiteX281" fmla="*/ 879938 w 1514817"/>
                  <a:gd name="connsiteY281" fmla="*/ 54064 h 96811"/>
                  <a:gd name="connsiteX282" fmla="*/ 879938 w 1514817"/>
                  <a:gd name="connsiteY282" fmla="*/ 54064 h 96811"/>
                  <a:gd name="connsiteX283" fmla="*/ 864794 w 1514817"/>
                  <a:gd name="connsiteY283" fmla="*/ 53150 h 96811"/>
                  <a:gd name="connsiteX284" fmla="*/ 864794 w 1514817"/>
                  <a:gd name="connsiteY284" fmla="*/ 53150 h 96811"/>
                  <a:gd name="connsiteX285" fmla="*/ 849707 w 1514817"/>
                  <a:gd name="connsiteY285" fmla="*/ 52235 h 96811"/>
                  <a:gd name="connsiteX286" fmla="*/ 849707 w 1514817"/>
                  <a:gd name="connsiteY286" fmla="*/ 52235 h 96811"/>
                  <a:gd name="connsiteX287" fmla="*/ 834562 w 1514817"/>
                  <a:gd name="connsiteY287" fmla="*/ 51263 h 96811"/>
                  <a:gd name="connsiteX288" fmla="*/ 834562 w 1514817"/>
                  <a:gd name="connsiteY288" fmla="*/ 51263 h 96811"/>
                  <a:gd name="connsiteX289" fmla="*/ 819474 w 1514817"/>
                  <a:gd name="connsiteY289" fmla="*/ 50349 h 96811"/>
                  <a:gd name="connsiteX290" fmla="*/ 819474 w 1514817"/>
                  <a:gd name="connsiteY290" fmla="*/ 50349 h 96811"/>
                  <a:gd name="connsiteX291" fmla="*/ 804329 w 1514817"/>
                  <a:gd name="connsiteY291" fmla="*/ 49435 h 96811"/>
                  <a:gd name="connsiteX292" fmla="*/ 804329 w 1514817"/>
                  <a:gd name="connsiteY292" fmla="*/ 49435 h 96811"/>
                  <a:gd name="connsiteX293" fmla="*/ 789241 w 1514817"/>
                  <a:gd name="connsiteY293" fmla="*/ 48520 h 96811"/>
                  <a:gd name="connsiteX294" fmla="*/ 789241 w 1514817"/>
                  <a:gd name="connsiteY294" fmla="*/ 48520 h 96811"/>
                  <a:gd name="connsiteX295" fmla="*/ 774097 w 1514817"/>
                  <a:gd name="connsiteY295" fmla="*/ 47548 h 96811"/>
                  <a:gd name="connsiteX296" fmla="*/ 774097 w 1514817"/>
                  <a:gd name="connsiteY296" fmla="*/ 47548 h 96811"/>
                  <a:gd name="connsiteX297" fmla="*/ 756038 w 1514817"/>
                  <a:gd name="connsiteY297" fmla="*/ 46463 h 96811"/>
                  <a:gd name="connsiteX298" fmla="*/ 756038 w 1514817"/>
                  <a:gd name="connsiteY298" fmla="*/ 46463 h 96811"/>
                  <a:gd name="connsiteX299" fmla="*/ 743865 w 1514817"/>
                  <a:gd name="connsiteY299" fmla="*/ 45720 h 96811"/>
                  <a:gd name="connsiteX300" fmla="*/ 743865 w 1514817"/>
                  <a:gd name="connsiteY300" fmla="*/ 45720 h 96811"/>
                  <a:gd name="connsiteX301" fmla="*/ 728720 w 1514817"/>
                  <a:gd name="connsiteY301" fmla="*/ 44805 h 96811"/>
                  <a:gd name="connsiteX302" fmla="*/ 728720 w 1514817"/>
                  <a:gd name="connsiteY302" fmla="*/ 44805 h 96811"/>
                  <a:gd name="connsiteX303" fmla="*/ 710717 w 1514817"/>
                  <a:gd name="connsiteY303" fmla="*/ 43663 h 96811"/>
                  <a:gd name="connsiteX304" fmla="*/ 710717 w 1514817"/>
                  <a:gd name="connsiteY304" fmla="*/ 43663 h 96811"/>
                  <a:gd name="connsiteX305" fmla="*/ 698487 w 1514817"/>
                  <a:gd name="connsiteY305" fmla="*/ 42920 h 96811"/>
                  <a:gd name="connsiteX306" fmla="*/ 698487 w 1514817"/>
                  <a:gd name="connsiteY306" fmla="*/ 42920 h 96811"/>
                  <a:gd name="connsiteX307" fmla="*/ 683399 w 1514817"/>
                  <a:gd name="connsiteY307" fmla="*/ 42005 h 96811"/>
                  <a:gd name="connsiteX308" fmla="*/ 683399 w 1514817"/>
                  <a:gd name="connsiteY308" fmla="*/ 42005 h 96811"/>
                  <a:gd name="connsiteX309" fmla="*/ 668255 w 1514817"/>
                  <a:gd name="connsiteY309" fmla="*/ 41033 h 96811"/>
                  <a:gd name="connsiteX310" fmla="*/ 668255 w 1514817"/>
                  <a:gd name="connsiteY310" fmla="*/ 41033 h 96811"/>
                  <a:gd name="connsiteX311" fmla="*/ 653168 w 1514817"/>
                  <a:gd name="connsiteY311" fmla="*/ 40119 h 96811"/>
                  <a:gd name="connsiteX312" fmla="*/ 653168 w 1514817"/>
                  <a:gd name="connsiteY312" fmla="*/ 40119 h 96811"/>
                  <a:gd name="connsiteX313" fmla="*/ 638023 w 1514817"/>
                  <a:gd name="connsiteY313" fmla="*/ 39205 h 96811"/>
                  <a:gd name="connsiteX314" fmla="*/ 638023 w 1514817"/>
                  <a:gd name="connsiteY314" fmla="*/ 39205 h 96811"/>
                  <a:gd name="connsiteX315" fmla="*/ 622935 w 1514817"/>
                  <a:gd name="connsiteY315" fmla="*/ 38290 h 96811"/>
                  <a:gd name="connsiteX316" fmla="*/ 622935 w 1514817"/>
                  <a:gd name="connsiteY316" fmla="*/ 38290 h 96811"/>
                  <a:gd name="connsiteX317" fmla="*/ 607790 w 1514817"/>
                  <a:gd name="connsiteY317" fmla="*/ 37319 h 96811"/>
                  <a:gd name="connsiteX318" fmla="*/ 607790 w 1514817"/>
                  <a:gd name="connsiteY318" fmla="*/ 37319 h 96811"/>
                  <a:gd name="connsiteX319" fmla="*/ 592702 w 1514817"/>
                  <a:gd name="connsiteY319" fmla="*/ 36405 h 96811"/>
                  <a:gd name="connsiteX320" fmla="*/ 592702 w 1514817"/>
                  <a:gd name="connsiteY320" fmla="*/ 36405 h 96811"/>
                  <a:gd name="connsiteX321" fmla="*/ 577558 w 1514817"/>
                  <a:gd name="connsiteY321" fmla="*/ 35490 h 96811"/>
                  <a:gd name="connsiteX322" fmla="*/ 577558 w 1514817"/>
                  <a:gd name="connsiteY322" fmla="*/ 35490 h 96811"/>
                  <a:gd name="connsiteX323" fmla="*/ 562471 w 1514817"/>
                  <a:gd name="connsiteY323" fmla="*/ 34576 h 96811"/>
                  <a:gd name="connsiteX324" fmla="*/ 562471 w 1514817"/>
                  <a:gd name="connsiteY324" fmla="*/ 34576 h 96811"/>
                  <a:gd name="connsiteX325" fmla="*/ 547326 w 1514817"/>
                  <a:gd name="connsiteY325" fmla="*/ 33604 h 96811"/>
                  <a:gd name="connsiteX326" fmla="*/ 547326 w 1514817"/>
                  <a:gd name="connsiteY326" fmla="*/ 33604 h 96811"/>
                  <a:gd name="connsiteX327" fmla="*/ 532238 w 1514817"/>
                  <a:gd name="connsiteY327" fmla="*/ 32690 h 96811"/>
                  <a:gd name="connsiteX328" fmla="*/ 532238 w 1514817"/>
                  <a:gd name="connsiteY328" fmla="*/ 32690 h 96811"/>
                  <a:gd name="connsiteX329" fmla="*/ 517093 w 1514817"/>
                  <a:gd name="connsiteY329" fmla="*/ 31775 h 96811"/>
                  <a:gd name="connsiteX330" fmla="*/ 517093 w 1514817"/>
                  <a:gd name="connsiteY330" fmla="*/ 31775 h 96811"/>
                  <a:gd name="connsiteX331" fmla="*/ 502005 w 1514817"/>
                  <a:gd name="connsiteY331" fmla="*/ 30861 h 96811"/>
                  <a:gd name="connsiteX332" fmla="*/ 502005 w 1514817"/>
                  <a:gd name="connsiteY332" fmla="*/ 30861 h 96811"/>
                  <a:gd name="connsiteX333" fmla="*/ 486861 w 1514817"/>
                  <a:gd name="connsiteY333" fmla="*/ 29889 h 96811"/>
                  <a:gd name="connsiteX334" fmla="*/ 486861 w 1514817"/>
                  <a:gd name="connsiteY334" fmla="*/ 29889 h 96811"/>
                  <a:gd name="connsiteX335" fmla="*/ 471774 w 1514817"/>
                  <a:gd name="connsiteY335" fmla="*/ 28975 h 96811"/>
                  <a:gd name="connsiteX336" fmla="*/ 471774 w 1514817"/>
                  <a:gd name="connsiteY336" fmla="*/ 28975 h 96811"/>
                  <a:gd name="connsiteX337" fmla="*/ 456629 w 1514817"/>
                  <a:gd name="connsiteY337" fmla="*/ 28061 h 96811"/>
                  <a:gd name="connsiteX338" fmla="*/ 456629 w 1514817"/>
                  <a:gd name="connsiteY338" fmla="*/ 28061 h 96811"/>
                  <a:gd name="connsiteX339" fmla="*/ 441541 w 1514817"/>
                  <a:gd name="connsiteY339" fmla="*/ 27146 h 96811"/>
                  <a:gd name="connsiteX340" fmla="*/ 441541 w 1514817"/>
                  <a:gd name="connsiteY340" fmla="*/ 27146 h 96811"/>
                  <a:gd name="connsiteX341" fmla="*/ 426396 w 1514817"/>
                  <a:gd name="connsiteY341" fmla="*/ 26174 h 96811"/>
                  <a:gd name="connsiteX342" fmla="*/ 426396 w 1514817"/>
                  <a:gd name="connsiteY342" fmla="*/ 26174 h 96811"/>
                  <a:gd name="connsiteX343" fmla="*/ 411308 w 1514817"/>
                  <a:gd name="connsiteY343" fmla="*/ 25261 h 96811"/>
                  <a:gd name="connsiteX344" fmla="*/ 411308 w 1514817"/>
                  <a:gd name="connsiteY344" fmla="*/ 25261 h 96811"/>
                  <a:gd name="connsiteX345" fmla="*/ 396164 w 1514817"/>
                  <a:gd name="connsiteY345" fmla="*/ 24346 h 96811"/>
                  <a:gd name="connsiteX346" fmla="*/ 396164 w 1514817"/>
                  <a:gd name="connsiteY346" fmla="*/ 24346 h 96811"/>
                  <a:gd name="connsiteX347" fmla="*/ 381077 w 1514817"/>
                  <a:gd name="connsiteY347" fmla="*/ 23374 h 96811"/>
                  <a:gd name="connsiteX348" fmla="*/ 381077 w 1514817"/>
                  <a:gd name="connsiteY348" fmla="*/ 23374 h 96811"/>
                  <a:gd name="connsiteX349" fmla="*/ 365932 w 1514817"/>
                  <a:gd name="connsiteY349" fmla="*/ 22460 h 96811"/>
                  <a:gd name="connsiteX350" fmla="*/ 365932 w 1514817"/>
                  <a:gd name="connsiteY350" fmla="*/ 22460 h 96811"/>
                  <a:gd name="connsiteX351" fmla="*/ 350844 w 1514817"/>
                  <a:gd name="connsiteY351" fmla="*/ 21546 h 96811"/>
                  <a:gd name="connsiteX352" fmla="*/ 350844 w 1514817"/>
                  <a:gd name="connsiteY352" fmla="*/ 21546 h 96811"/>
                  <a:gd name="connsiteX353" fmla="*/ 335699 w 1514817"/>
                  <a:gd name="connsiteY353" fmla="*/ 20631 h 96811"/>
                  <a:gd name="connsiteX354" fmla="*/ 335699 w 1514817"/>
                  <a:gd name="connsiteY354" fmla="*/ 20631 h 96811"/>
                  <a:gd name="connsiteX355" fmla="*/ 320611 w 1514817"/>
                  <a:gd name="connsiteY355" fmla="*/ 19659 h 96811"/>
                  <a:gd name="connsiteX356" fmla="*/ 320611 w 1514817"/>
                  <a:gd name="connsiteY356" fmla="*/ 19659 h 96811"/>
                  <a:gd name="connsiteX357" fmla="*/ 305467 w 1514817"/>
                  <a:gd name="connsiteY357" fmla="*/ 18745 h 96811"/>
                  <a:gd name="connsiteX358" fmla="*/ 305467 w 1514817"/>
                  <a:gd name="connsiteY358" fmla="*/ 18745 h 96811"/>
                  <a:gd name="connsiteX359" fmla="*/ 287407 w 1514817"/>
                  <a:gd name="connsiteY359" fmla="*/ 17659 h 96811"/>
                  <a:gd name="connsiteX360" fmla="*/ 287407 w 1514817"/>
                  <a:gd name="connsiteY360" fmla="*/ 17659 h 96811"/>
                  <a:gd name="connsiteX361" fmla="*/ 275234 w 1514817"/>
                  <a:gd name="connsiteY361" fmla="*/ 16916 h 96811"/>
                  <a:gd name="connsiteX362" fmla="*/ 275234 w 1514817"/>
                  <a:gd name="connsiteY362" fmla="*/ 16916 h 96811"/>
                  <a:gd name="connsiteX363" fmla="*/ 260147 w 1514817"/>
                  <a:gd name="connsiteY363" fmla="*/ 15945 h 96811"/>
                  <a:gd name="connsiteX364" fmla="*/ 260147 w 1514817"/>
                  <a:gd name="connsiteY364" fmla="*/ 15945 h 96811"/>
                  <a:gd name="connsiteX365" fmla="*/ 242087 w 1514817"/>
                  <a:gd name="connsiteY365" fmla="*/ 14859 h 96811"/>
                  <a:gd name="connsiteX366" fmla="*/ 242087 w 1514817"/>
                  <a:gd name="connsiteY366" fmla="*/ 14859 h 96811"/>
                  <a:gd name="connsiteX367" fmla="*/ 229857 w 1514817"/>
                  <a:gd name="connsiteY367" fmla="*/ 14116 h 96811"/>
                  <a:gd name="connsiteX368" fmla="*/ 229857 w 1514817"/>
                  <a:gd name="connsiteY368" fmla="*/ 14116 h 96811"/>
                  <a:gd name="connsiteX369" fmla="*/ 214770 w 1514817"/>
                  <a:gd name="connsiteY369" fmla="*/ 13201 h 96811"/>
                  <a:gd name="connsiteX370" fmla="*/ 214770 w 1514817"/>
                  <a:gd name="connsiteY370" fmla="*/ 13201 h 96811"/>
                  <a:gd name="connsiteX371" fmla="*/ 199625 w 1514817"/>
                  <a:gd name="connsiteY371" fmla="*/ 12230 h 96811"/>
                  <a:gd name="connsiteX372" fmla="*/ 199625 w 1514817"/>
                  <a:gd name="connsiteY372" fmla="*/ 12230 h 96811"/>
                  <a:gd name="connsiteX373" fmla="*/ 184537 w 1514817"/>
                  <a:gd name="connsiteY373" fmla="*/ 11316 h 96811"/>
                  <a:gd name="connsiteX374" fmla="*/ 184537 w 1514817"/>
                  <a:gd name="connsiteY374" fmla="*/ 11316 h 96811"/>
                  <a:gd name="connsiteX375" fmla="*/ 169393 w 1514817"/>
                  <a:gd name="connsiteY375" fmla="*/ 10401 h 96811"/>
                  <a:gd name="connsiteX376" fmla="*/ 169393 w 1514817"/>
                  <a:gd name="connsiteY376" fmla="*/ 10401 h 96811"/>
                  <a:gd name="connsiteX377" fmla="*/ 154305 w 1514817"/>
                  <a:gd name="connsiteY377" fmla="*/ 9430 h 96811"/>
                  <a:gd name="connsiteX378" fmla="*/ 154305 w 1514817"/>
                  <a:gd name="connsiteY378" fmla="*/ 9430 h 96811"/>
                  <a:gd name="connsiteX379" fmla="*/ 139160 w 1514817"/>
                  <a:gd name="connsiteY379" fmla="*/ 8515 h 96811"/>
                  <a:gd name="connsiteX380" fmla="*/ 139160 w 1514817"/>
                  <a:gd name="connsiteY380" fmla="*/ 8515 h 96811"/>
                  <a:gd name="connsiteX381" fmla="*/ 124073 w 1514817"/>
                  <a:gd name="connsiteY381" fmla="*/ 7601 h 96811"/>
                  <a:gd name="connsiteX382" fmla="*/ 124073 w 1514817"/>
                  <a:gd name="connsiteY382" fmla="*/ 7601 h 96811"/>
                  <a:gd name="connsiteX383" fmla="*/ 108928 w 1514817"/>
                  <a:gd name="connsiteY383" fmla="*/ 6687 h 96811"/>
                  <a:gd name="connsiteX384" fmla="*/ 108928 w 1514817"/>
                  <a:gd name="connsiteY384" fmla="*/ 6687 h 96811"/>
                  <a:gd name="connsiteX385" fmla="*/ 93840 w 1514817"/>
                  <a:gd name="connsiteY385" fmla="*/ 5715 h 96811"/>
                  <a:gd name="connsiteX386" fmla="*/ 93840 w 1514817"/>
                  <a:gd name="connsiteY386" fmla="*/ 5715 h 96811"/>
                  <a:gd name="connsiteX387" fmla="*/ 75781 w 1514817"/>
                  <a:gd name="connsiteY387" fmla="*/ 4629 h 96811"/>
                  <a:gd name="connsiteX388" fmla="*/ 75781 w 1514817"/>
                  <a:gd name="connsiteY388" fmla="*/ 4629 h 96811"/>
                  <a:gd name="connsiteX389" fmla="*/ 63608 w 1514817"/>
                  <a:gd name="connsiteY389" fmla="*/ 3886 h 96811"/>
                  <a:gd name="connsiteX390" fmla="*/ 63608 w 1514817"/>
                  <a:gd name="connsiteY390" fmla="*/ 3886 h 96811"/>
                  <a:gd name="connsiteX391" fmla="*/ 48463 w 1514817"/>
                  <a:gd name="connsiteY391" fmla="*/ 2972 h 96811"/>
                  <a:gd name="connsiteX392" fmla="*/ 48463 w 1514817"/>
                  <a:gd name="connsiteY392" fmla="*/ 2972 h 96811"/>
                  <a:gd name="connsiteX393" fmla="*/ 33375 w 1514817"/>
                  <a:gd name="connsiteY393" fmla="*/ 2000 h 96811"/>
                  <a:gd name="connsiteX394" fmla="*/ 33375 w 1514817"/>
                  <a:gd name="connsiteY394" fmla="*/ 2000 h 96811"/>
                  <a:gd name="connsiteX395" fmla="*/ 18231 w 1514817"/>
                  <a:gd name="connsiteY395" fmla="*/ 1086 h 96811"/>
                  <a:gd name="connsiteX396" fmla="*/ 18231 w 1514817"/>
                  <a:gd name="connsiteY396" fmla="*/ 1086 h 96811"/>
                  <a:gd name="connsiteX397" fmla="*/ 228 w 1514817"/>
                  <a:gd name="connsiteY397" fmla="*/ 0 h 96811"/>
                  <a:gd name="connsiteX398" fmla="*/ 0 w 1514817"/>
                  <a:gd name="connsiteY398" fmla="*/ 3715 h 96811"/>
                  <a:gd name="connsiteX399" fmla="*/ 18002 w 1514817"/>
                  <a:gd name="connsiteY399" fmla="*/ 4800 h 9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514817" h="96811">
                    <a:moveTo>
                      <a:pt x="18002" y="4800"/>
                    </a:moveTo>
                    <a:lnTo>
                      <a:pt x="30232" y="5543"/>
                    </a:lnTo>
                    <a:lnTo>
                      <a:pt x="30232" y="5543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430"/>
                    </a:lnTo>
                    <a:lnTo>
                      <a:pt x="60465" y="7430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258"/>
                    </a:lnTo>
                    <a:lnTo>
                      <a:pt x="90697" y="9258"/>
                    </a:lnTo>
                    <a:lnTo>
                      <a:pt x="105785" y="10173"/>
                    </a:lnTo>
                    <a:lnTo>
                      <a:pt x="105785" y="10173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2" y="12973"/>
                    </a:lnTo>
                    <a:lnTo>
                      <a:pt x="151162" y="12973"/>
                    </a:lnTo>
                    <a:lnTo>
                      <a:pt x="166249" y="13887"/>
                    </a:lnTo>
                    <a:lnTo>
                      <a:pt x="166249" y="13887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859"/>
                    </a:lnTo>
                    <a:lnTo>
                      <a:pt x="214541" y="16859"/>
                    </a:lnTo>
                    <a:lnTo>
                      <a:pt x="229629" y="17831"/>
                    </a:lnTo>
                    <a:lnTo>
                      <a:pt x="229629" y="17831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7" y="19488"/>
                    </a:lnTo>
                    <a:lnTo>
                      <a:pt x="256947" y="19488"/>
                    </a:lnTo>
                    <a:lnTo>
                      <a:pt x="275006" y="20574"/>
                    </a:lnTo>
                    <a:lnTo>
                      <a:pt x="275006" y="20574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289"/>
                    </a:lnTo>
                    <a:lnTo>
                      <a:pt x="302324" y="22289"/>
                    </a:lnTo>
                    <a:lnTo>
                      <a:pt x="317468" y="23203"/>
                    </a:lnTo>
                    <a:lnTo>
                      <a:pt x="317468" y="23203"/>
                    </a:lnTo>
                    <a:lnTo>
                      <a:pt x="335471" y="24289"/>
                    </a:lnTo>
                    <a:lnTo>
                      <a:pt x="335471" y="24289"/>
                    </a:lnTo>
                    <a:lnTo>
                      <a:pt x="347644" y="25089"/>
                    </a:lnTo>
                    <a:lnTo>
                      <a:pt x="347644" y="25089"/>
                    </a:lnTo>
                    <a:lnTo>
                      <a:pt x="362788" y="26004"/>
                    </a:lnTo>
                    <a:lnTo>
                      <a:pt x="362788" y="26004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66" y="28804"/>
                    </a:lnTo>
                    <a:lnTo>
                      <a:pt x="408166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9426" y="30690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19"/>
                    </a:lnTo>
                    <a:lnTo>
                      <a:pt x="501777" y="34519"/>
                    </a:lnTo>
                    <a:lnTo>
                      <a:pt x="513950" y="35262"/>
                    </a:lnTo>
                    <a:lnTo>
                      <a:pt x="513950" y="35262"/>
                    </a:lnTo>
                    <a:lnTo>
                      <a:pt x="529094" y="36233"/>
                    </a:lnTo>
                    <a:lnTo>
                      <a:pt x="529094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33"/>
                    </a:lnTo>
                    <a:lnTo>
                      <a:pt x="562242" y="38233"/>
                    </a:lnTo>
                    <a:lnTo>
                      <a:pt x="574415" y="39033"/>
                    </a:lnTo>
                    <a:lnTo>
                      <a:pt x="574415" y="39033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6" y="41948"/>
                    </a:lnTo>
                    <a:lnTo>
                      <a:pt x="622706" y="41948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2939" y="43834"/>
                    </a:lnTo>
                    <a:lnTo>
                      <a:pt x="652939" y="43834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8259" y="46635"/>
                    </a:lnTo>
                    <a:lnTo>
                      <a:pt x="698259" y="46635"/>
                    </a:lnTo>
                    <a:lnTo>
                      <a:pt x="710489" y="47378"/>
                    </a:lnTo>
                    <a:lnTo>
                      <a:pt x="710489" y="47378"/>
                    </a:lnTo>
                    <a:lnTo>
                      <a:pt x="725576" y="48291"/>
                    </a:lnTo>
                    <a:lnTo>
                      <a:pt x="725576" y="48291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9013" y="52178"/>
                    </a:lnTo>
                    <a:lnTo>
                      <a:pt x="789013" y="52178"/>
                    </a:lnTo>
                    <a:lnTo>
                      <a:pt x="804100" y="53150"/>
                    </a:lnTo>
                    <a:lnTo>
                      <a:pt x="804100" y="53150"/>
                    </a:lnTo>
                    <a:lnTo>
                      <a:pt x="816273" y="53892"/>
                    </a:lnTo>
                    <a:lnTo>
                      <a:pt x="816273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9478" y="55893"/>
                    </a:lnTo>
                    <a:lnTo>
                      <a:pt x="849478" y="55893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38" y="57607"/>
                    </a:lnTo>
                    <a:lnTo>
                      <a:pt x="876738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08857" y="59551"/>
                    </a:lnTo>
                    <a:lnTo>
                      <a:pt x="909942" y="59664"/>
                    </a:lnTo>
                    <a:lnTo>
                      <a:pt x="909942" y="59664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4" y="65037"/>
                    </a:lnTo>
                    <a:lnTo>
                      <a:pt x="997724" y="65037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752"/>
                    </a:lnTo>
                    <a:lnTo>
                      <a:pt x="1058190" y="68752"/>
                    </a:lnTo>
                    <a:lnTo>
                      <a:pt x="1074363" y="69723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9683" y="72523"/>
                    </a:lnTo>
                    <a:lnTo>
                      <a:pt x="1136656" y="73552"/>
                    </a:lnTo>
                    <a:lnTo>
                      <a:pt x="1136656" y="73552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8981"/>
                    </a:lnTo>
                    <a:lnTo>
                      <a:pt x="1224439" y="78981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671" y="80810"/>
                    </a:lnTo>
                    <a:lnTo>
                      <a:pt x="1254671" y="80810"/>
                    </a:lnTo>
                    <a:lnTo>
                      <a:pt x="1272730" y="81953"/>
                    </a:lnTo>
                    <a:lnTo>
                      <a:pt x="1272730" y="81953"/>
                    </a:lnTo>
                    <a:lnTo>
                      <a:pt x="1284903" y="82696"/>
                    </a:lnTo>
                    <a:lnTo>
                      <a:pt x="1284903" y="82696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96"/>
                    </a:lnTo>
                    <a:lnTo>
                      <a:pt x="1375657" y="88296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3892" y="91268"/>
                    </a:lnTo>
                    <a:lnTo>
                      <a:pt x="1423892" y="91268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1"/>
                    </a:lnTo>
                    <a:lnTo>
                      <a:pt x="1466355" y="93841"/>
                    </a:lnTo>
                    <a:lnTo>
                      <a:pt x="1484357" y="94983"/>
                    </a:lnTo>
                    <a:lnTo>
                      <a:pt x="1484357" y="94983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9731" y="92183"/>
                    </a:lnTo>
                    <a:lnTo>
                      <a:pt x="1499731" y="92183"/>
                    </a:lnTo>
                    <a:lnTo>
                      <a:pt x="1484586" y="91268"/>
                    </a:lnTo>
                    <a:lnTo>
                      <a:pt x="1484586" y="91268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9265" y="88468"/>
                    </a:lnTo>
                    <a:lnTo>
                      <a:pt x="1439265" y="88468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9034" y="86582"/>
                    </a:lnTo>
                    <a:lnTo>
                      <a:pt x="1409034" y="86582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8801" y="84753"/>
                    </a:lnTo>
                    <a:lnTo>
                      <a:pt x="1378801" y="84753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1" y="82868"/>
                    </a:lnTo>
                    <a:lnTo>
                      <a:pt x="1348511" y="82868"/>
                    </a:lnTo>
                    <a:lnTo>
                      <a:pt x="1330509" y="81781"/>
                    </a:lnTo>
                    <a:lnTo>
                      <a:pt x="1330509" y="81781"/>
                    </a:lnTo>
                    <a:lnTo>
                      <a:pt x="1318337" y="81038"/>
                    </a:lnTo>
                    <a:lnTo>
                      <a:pt x="1318337" y="81038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2959" y="78238"/>
                    </a:lnTo>
                    <a:lnTo>
                      <a:pt x="1272959" y="78238"/>
                    </a:lnTo>
                    <a:lnTo>
                      <a:pt x="1257814" y="77324"/>
                    </a:lnTo>
                    <a:lnTo>
                      <a:pt x="1257814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12495" y="74524"/>
                    </a:lnTo>
                    <a:lnTo>
                      <a:pt x="1212495" y="74524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79347" y="72466"/>
                    </a:lnTo>
                    <a:lnTo>
                      <a:pt x="1179347" y="72466"/>
                    </a:lnTo>
                    <a:lnTo>
                      <a:pt x="1167117" y="71724"/>
                    </a:lnTo>
                    <a:lnTo>
                      <a:pt x="1167117" y="71724"/>
                    </a:lnTo>
                    <a:lnTo>
                      <a:pt x="1152030" y="70809"/>
                    </a:lnTo>
                    <a:lnTo>
                      <a:pt x="1152030" y="70809"/>
                    </a:lnTo>
                    <a:lnTo>
                      <a:pt x="1133971" y="69723"/>
                    </a:lnTo>
                    <a:lnTo>
                      <a:pt x="1133971" y="69723"/>
                    </a:lnTo>
                    <a:lnTo>
                      <a:pt x="1121798" y="68923"/>
                    </a:lnTo>
                    <a:lnTo>
                      <a:pt x="1121798" y="68923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79"/>
                    </a:lnTo>
                    <a:lnTo>
                      <a:pt x="1076420" y="66179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31101" y="63379"/>
                    </a:lnTo>
                    <a:lnTo>
                      <a:pt x="1031101" y="63379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70635" y="59664"/>
                    </a:lnTo>
                    <a:lnTo>
                      <a:pt x="970635" y="59664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5259" y="56864"/>
                    </a:lnTo>
                    <a:lnTo>
                      <a:pt x="925259" y="56864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4794" y="53150"/>
                    </a:lnTo>
                    <a:lnTo>
                      <a:pt x="864794" y="53150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548"/>
                    </a:lnTo>
                    <a:lnTo>
                      <a:pt x="774097" y="47548"/>
                    </a:lnTo>
                    <a:lnTo>
                      <a:pt x="756038" y="46463"/>
                    </a:lnTo>
                    <a:lnTo>
                      <a:pt x="756038" y="46463"/>
                    </a:lnTo>
                    <a:lnTo>
                      <a:pt x="743865" y="45720"/>
                    </a:lnTo>
                    <a:lnTo>
                      <a:pt x="743865" y="45720"/>
                    </a:lnTo>
                    <a:lnTo>
                      <a:pt x="728720" y="44805"/>
                    </a:lnTo>
                    <a:lnTo>
                      <a:pt x="728720" y="44805"/>
                    </a:lnTo>
                    <a:lnTo>
                      <a:pt x="710717" y="43663"/>
                    </a:lnTo>
                    <a:lnTo>
                      <a:pt x="710717" y="43663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33"/>
                    </a:lnTo>
                    <a:lnTo>
                      <a:pt x="668255" y="41033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2935" y="38290"/>
                    </a:lnTo>
                    <a:lnTo>
                      <a:pt x="622935" y="38290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174"/>
                    </a:lnTo>
                    <a:lnTo>
                      <a:pt x="426396" y="26174"/>
                    </a:lnTo>
                    <a:lnTo>
                      <a:pt x="411308" y="25261"/>
                    </a:lnTo>
                    <a:lnTo>
                      <a:pt x="411308" y="25261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7" y="23374"/>
                    </a:lnTo>
                    <a:lnTo>
                      <a:pt x="381077" y="23374"/>
                    </a:lnTo>
                    <a:lnTo>
                      <a:pt x="365932" y="22460"/>
                    </a:lnTo>
                    <a:lnTo>
                      <a:pt x="365932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659"/>
                    </a:lnTo>
                    <a:lnTo>
                      <a:pt x="320611" y="19659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87407" y="17659"/>
                    </a:lnTo>
                    <a:lnTo>
                      <a:pt x="287407" y="17659"/>
                    </a:lnTo>
                    <a:lnTo>
                      <a:pt x="275234" y="16916"/>
                    </a:lnTo>
                    <a:lnTo>
                      <a:pt x="275234" y="16916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2087" y="14859"/>
                    </a:lnTo>
                    <a:lnTo>
                      <a:pt x="242087" y="14859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4770" y="13201"/>
                    </a:lnTo>
                    <a:lnTo>
                      <a:pt x="214770" y="13201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30"/>
                    </a:lnTo>
                    <a:lnTo>
                      <a:pt x="154305" y="9430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3840" y="5715"/>
                    </a:lnTo>
                    <a:lnTo>
                      <a:pt x="93840" y="5715"/>
                    </a:lnTo>
                    <a:lnTo>
                      <a:pt x="75781" y="4629"/>
                    </a:lnTo>
                    <a:lnTo>
                      <a:pt x="75781" y="4629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5" y="2000"/>
                    </a:lnTo>
                    <a:lnTo>
                      <a:pt x="33375" y="2000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8002" y="4800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9" name="شكل حر: شكل 228">
                <a:extLst>
                  <a:ext uri="{FF2B5EF4-FFF2-40B4-BE49-F238E27FC236}">
                    <a16:creationId xmlns:a16="http://schemas.microsoft.com/office/drawing/2014/main" id="{CC1C4E54-1262-4CC7-8F93-5D051B452F9B}"/>
                  </a:ext>
                </a:extLst>
              </p:cNvPr>
              <p:cNvSpPr/>
              <p:nvPr/>
            </p:nvSpPr>
            <p:spPr>
              <a:xfrm>
                <a:off x="6637667" y="6003435"/>
                <a:ext cx="1514817" cy="96812"/>
              </a:xfrm>
              <a:custGeom>
                <a:avLst/>
                <a:gdLst>
                  <a:gd name="connsiteX0" fmla="*/ 15087 w 1514817"/>
                  <a:gd name="connsiteY0" fmla="*/ 4629 h 96812"/>
                  <a:gd name="connsiteX1" fmla="*/ 30232 w 1514817"/>
                  <a:gd name="connsiteY1" fmla="*/ 5543 h 96812"/>
                  <a:gd name="connsiteX2" fmla="*/ 30232 w 1514817"/>
                  <a:gd name="connsiteY2" fmla="*/ 5543 h 96812"/>
                  <a:gd name="connsiteX3" fmla="*/ 45320 w 1514817"/>
                  <a:gd name="connsiteY3" fmla="*/ 6458 h 96812"/>
                  <a:gd name="connsiteX4" fmla="*/ 45320 w 1514817"/>
                  <a:gd name="connsiteY4" fmla="*/ 6458 h 96812"/>
                  <a:gd name="connsiteX5" fmla="*/ 60464 w 1514817"/>
                  <a:gd name="connsiteY5" fmla="*/ 7373 h 96812"/>
                  <a:gd name="connsiteX6" fmla="*/ 60464 w 1514817"/>
                  <a:gd name="connsiteY6" fmla="*/ 7373 h 96812"/>
                  <a:gd name="connsiteX7" fmla="*/ 75552 w 1514817"/>
                  <a:gd name="connsiteY7" fmla="*/ 8344 h 96812"/>
                  <a:gd name="connsiteX8" fmla="*/ 75552 w 1514817"/>
                  <a:gd name="connsiteY8" fmla="*/ 8344 h 96812"/>
                  <a:gd name="connsiteX9" fmla="*/ 90697 w 1514817"/>
                  <a:gd name="connsiteY9" fmla="*/ 9258 h 96812"/>
                  <a:gd name="connsiteX10" fmla="*/ 90697 w 1514817"/>
                  <a:gd name="connsiteY10" fmla="*/ 9258 h 96812"/>
                  <a:gd name="connsiteX11" fmla="*/ 108699 w 1514817"/>
                  <a:gd name="connsiteY11" fmla="*/ 10344 h 96812"/>
                  <a:gd name="connsiteX12" fmla="*/ 108699 w 1514817"/>
                  <a:gd name="connsiteY12" fmla="*/ 10344 h 96812"/>
                  <a:gd name="connsiteX13" fmla="*/ 120929 w 1514817"/>
                  <a:gd name="connsiteY13" fmla="*/ 11087 h 96812"/>
                  <a:gd name="connsiteX14" fmla="*/ 120929 w 1514817"/>
                  <a:gd name="connsiteY14" fmla="*/ 11087 h 96812"/>
                  <a:gd name="connsiteX15" fmla="*/ 136017 w 1514817"/>
                  <a:gd name="connsiteY15" fmla="*/ 12059 h 96812"/>
                  <a:gd name="connsiteX16" fmla="*/ 136017 w 1514817"/>
                  <a:gd name="connsiteY16" fmla="*/ 12059 h 96812"/>
                  <a:gd name="connsiteX17" fmla="*/ 151161 w 1514817"/>
                  <a:gd name="connsiteY17" fmla="*/ 12973 h 96812"/>
                  <a:gd name="connsiteX18" fmla="*/ 151161 w 1514817"/>
                  <a:gd name="connsiteY18" fmla="*/ 12973 h 96812"/>
                  <a:gd name="connsiteX19" fmla="*/ 166249 w 1514817"/>
                  <a:gd name="connsiteY19" fmla="*/ 13888 h 96812"/>
                  <a:gd name="connsiteX20" fmla="*/ 166249 w 1514817"/>
                  <a:gd name="connsiteY20" fmla="*/ 13888 h 96812"/>
                  <a:gd name="connsiteX21" fmla="*/ 181394 w 1514817"/>
                  <a:gd name="connsiteY21" fmla="*/ 14859 h 96812"/>
                  <a:gd name="connsiteX22" fmla="*/ 181394 w 1514817"/>
                  <a:gd name="connsiteY22" fmla="*/ 14859 h 96812"/>
                  <a:gd name="connsiteX23" fmla="*/ 196481 w 1514817"/>
                  <a:gd name="connsiteY23" fmla="*/ 15773 h 96812"/>
                  <a:gd name="connsiteX24" fmla="*/ 196481 w 1514817"/>
                  <a:gd name="connsiteY24" fmla="*/ 15773 h 96812"/>
                  <a:gd name="connsiteX25" fmla="*/ 211626 w 1514817"/>
                  <a:gd name="connsiteY25" fmla="*/ 16688 h 96812"/>
                  <a:gd name="connsiteX26" fmla="*/ 211626 w 1514817"/>
                  <a:gd name="connsiteY26" fmla="*/ 16688 h 96812"/>
                  <a:gd name="connsiteX27" fmla="*/ 226714 w 1514817"/>
                  <a:gd name="connsiteY27" fmla="*/ 17603 h 96812"/>
                  <a:gd name="connsiteX28" fmla="*/ 226714 w 1514817"/>
                  <a:gd name="connsiteY28" fmla="*/ 17603 h 96812"/>
                  <a:gd name="connsiteX29" fmla="*/ 241859 w 1514817"/>
                  <a:gd name="connsiteY29" fmla="*/ 18574 h 96812"/>
                  <a:gd name="connsiteX30" fmla="*/ 241859 w 1514817"/>
                  <a:gd name="connsiteY30" fmla="*/ 18574 h 96812"/>
                  <a:gd name="connsiteX31" fmla="*/ 256946 w 1514817"/>
                  <a:gd name="connsiteY31" fmla="*/ 19488 h 96812"/>
                  <a:gd name="connsiteX32" fmla="*/ 256946 w 1514817"/>
                  <a:gd name="connsiteY32" fmla="*/ 19488 h 96812"/>
                  <a:gd name="connsiteX33" fmla="*/ 272091 w 1514817"/>
                  <a:gd name="connsiteY33" fmla="*/ 20403 h 96812"/>
                  <a:gd name="connsiteX34" fmla="*/ 272091 w 1514817"/>
                  <a:gd name="connsiteY34" fmla="*/ 20403 h 96812"/>
                  <a:gd name="connsiteX35" fmla="*/ 287179 w 1514817"/>
                  <a:gd name="connsiteY35" fmla="*/ 21317 h 96812"/>
                  <a:gd name="connsiteX36" fmla="*/ 287179 w 1514817"/>
                  <a:gd name="connsiteY36" fmla="*/ 21317 h 96812"/>
                  <a:gd name="connsiteX37" fmla="*/ 302323 w 1514817"/>
                  <a:gd name="connsiteY37" fmla="*/ 22289 h 96812"/>
                  <a:gd name="connsiteX38" fmla="*/ 302323 w 1514817"/>
                  <a:gd name="connsiteY38" fmla="*/ 22289 h 96812"/>
                  <a:gd name="connsiteX39" fmla="*/ 320383 w 1514817"/>
                  <a:gd name="connsiteY39" fmla="*/ 23375 h 96812"/>
                  <a:gd name="connsiteX40" fmla="*/ 320383 w 1514817"/>
                  <a:gd name="connsiteY40" fmla="*/ 23375 h 96812"/>
                  <a:gd name="connsiteX41" fmla="*/ 332556 w 1514817"/>
                  <a:gd name="connsiteY41" fmla="*/ 24117 h 96812"/>
                  <a:gd name="connsiteX42" fmla="*/ 332556 w 1514817"/>
                  <a:gd name="connsiteY42" fmla="*/ 24117 h 96812"/>
                  <a:gd name="connsiteX43" fmla="*/ 347643 w 1514817"/>
                  <a:gd name="connsiteY43" fmla="*/ 25032 h 96812"/>
                  <a:gd name="connsiteX44" fmla="*/ 347643 w 1514817"/>
                  <a:gd name="connsiteY44" fmla="*/ 25032 h 96812"/>
                  <a:gd name="connsiteX45" fmla="*/ 365703 w 1514817"/>
                  <a:gd name="connsiteY45" fmla="*/ 26175 h 96812"/>
                  <a:gd name="connsiteX46" fmla="*/ 365703 w 1514817"/>
                  <a:gd name="connsiteY46" fmla="*/ 26175 h 96812"/>
                  <a:gd name="connsiteX47" fmla="*/ 377933 w 1514817"/>
                  <a:gd name="connsiteY47" fmla="*/ 26918 h 96812"/>
                  <a:gd name="connsiteX48" fmla="*/ 377933 w 1514817"/>
                  <a:gd name="connsiteY48" fmla="*/ 26918 h 96812"/>
                  <a:gd name="connsiteX49" fmla="*/ 393021 w 1514817"/>
                  <a:gd name="connsiteY49" fmla="*/ 27832 h 96812"/>
                  <a:gd name="connsiteX50" fmla="*/ 393021 w 1514817"/>
                  <a:gd name="connsiteY50" fmla="*/ 27832 h 96812"/>
                  <a:gd name="connsiteX51" fmla="*/ 408165 w 1514817"/>
                  <a:gd name="connsiteY51" fmla="*/ 28804 h 96812"/>
                  <a:gd name="connsiteX52" fmla="*/ 408165 w 1514817"/>
                  <a:gd name="connsiteY52" fmla="*/ 28804 h 96812"/>
                  <a:gd name="connsiteX53" fmla="*/ 423253 w 1514817"/>
                  <a:gd name="connsiteY53" fmla="*/ 29718 h 96812"/>
                  <a:gd name="connsiteX54" fmla="*/ 423253 w 1514817"/>
                  <a:gd name="connsiteY54" fmla="*/ 29718 h 96812"/>
                  <a:gd name="connsiteX55" fmla="*/ 438397 w 1514817"/>
                  <a:gd name="connsiteY55" fmla="*/ 30632 h 96812"/>
                  <a:gd name="connsiteX56" fmla="*/ 438397 w 1514817"/>
                  <a:gd name="connsiteY56" fmla="*/ 30632 h 96812"/>
                  <a:gd name="connsiteX57" fmla="*/ 453485 w 1514817"/>
                  <a:gd name="connsiteY57" fmla="*/ 31547 h 96812"/>
                  <a:gd name="connsiteX58" fmla="*/ 453485 w 1514817"/>
                  <a:gd name="connsiteY58" fmla="*/ 31547 h 96812"/>
                  <a:gd name="connsiteX59" fmla="*/ 468630 w 1514817"/>
                  <a:gd name="connsiteY59" fmla="*/ 32519 h 96812"/>
                  <a:gd name="connsiteX60" fmla="*/ 468630 w 1514817"/>
                  <a:gd name="connsiteY60" fmla="*/ 32519 h 96812"/>
                  <a:gd name="connsiteX61" fmla="*/ 483718 w 1514817"/>
                  <a:gd name="connsiteY61" fmla="*/ 33433 h 96812"/>
                  <a:gd name="connsiteX62" fmla="*/ 483718 w 1514817"/>
                  <a:gd name="connsiteY62" fmla="*/ 33433 h 96812"/>
                  <a:gd name="connsiteX63" fmla="*/ 498862 w 1514817"/>
                  <a:gd name="connsiteY63" fmla="*/ 34347 h 96812"/>
                  <a:gd name="connsiteX64" fmla="*/ 498862 w 1514817"/>
                  <a:gd name="connsiteY64" fmla="*/ 34347 h 96812"/>
                  <a:gd name="connsiteX65" fmla="*/ 513950 w 1514817"/>
                  <a:gd name="connsiteY65" fmla="*/ 35262 h 96812"/>
                  <a:gd name="connsiteX66" fmla="*/ 513950 w 1514817"/>
                  <a:gd name="connsiteY66" fmla="*/ 35262 h 96812"/>
                  <a:gd name="connsiteX67" fmla="*/ 529094 w 1514817"/>
                  <a:gd name="connsiteY67" fmla="*/ 36234 h 96812"/>
                  <a:gd name="connsiteX68" fmla="*/ 529094 w 1514817"/>
                  <a:gd name="connsiteY68" fmla="*/ 36234 h 96812"/>
                  <a:gd name="connsiteX69" fmla="*/ 544182 w 1514817"/>
                  <a:gd name="connsiteY69" fmla="*/ 37148 h 96812"/>
                  <a:gd name="connsiteX70" fmla="*/ 544182 w 1514817"/>
                  <a:gd name="connsiteY70" fmla="*/ 37148 h 96812"/>
                  <a:gd name="connsiteX71" fmla="*/ 559327 w 1514817"/>
                  <a:gd name="connsiteY71" fmla="*/ 38062 h 96812"/>
                  <a:gd name="connsiteX72" fmla="*/ 559327 w 1514817"/>
                  <a:gd name="connsiteY72" fmla="*/ 38062 h 96812"/>
                  <a:gd name="connsiteX73" fmla="*/ 577329 w 1514817"/>
                  <a:gd name="connsiteY73" fmla="*/ 39205 h 96812"/>
                  <a:gd name="connsiteX74" fmla="*/ 577329 w 1514817"/>
                  <a:gd name="connsiteY74" fmla="*/ 39205 h 96812"/>
                  <a:gd name="connsiteX75" fmla="*/ 589559 w 1514817"/>
                  <a:gd name="connsiteY75" fmla="*/ 39948 h 96812"/>
                  <a:gd name="connsiteX76" fmla="*/ 589559 w 1514817"/>
                  <a:gd name="connsiteY76" fmla="*/ 39948 h 96812"/>
                  <a:gd name="connsiteX77" fmla="*/ 604647 w 1514817"/>
                  <a:gd name="connsiteY77" fmla="*/ 40862 h 96812"/>
                  <a:gd name="connsiteX78" fmla="*/ 604647 w 1514817"/>
                  <a:gd name="connsiteY78" fmla="*/ 40862 h 96812"/>
                  <a:gd name="connsiteX79" fmla="*/ 619792 w 1514817"/>
                  <a:gd name="connsiteY79" fmla="*/ 41777 h 96812"/>
                  <a:gd name="connsiteX80" fmla="*/ 619792 w 1514817"/>
                  <a:gd name="connsiteY80" fmla="*/ 41777 h 96812"/>
                  <a:gd name="connsiteX81" fmla="*/ 634879 w 1514817"/>
                  <a:gd name="connsiteY81" fmla="*/ 42691 h 96812"/>
                  <a:gd name="connsiteX82" fmla="*/ 634879 w 1514817"/>
                  <a:gd name="connsiteY82" fmla="*/ 42691 h 96812"/>
                  <a:gd name="connsiteX83" fmla="*/ 650024 w 1514817"/>
                  <a:gd name="connsiteY83" fmla="*/ 43663 h 96812"/>
                  <a:gd name="connsiteX84" fmla="*/ 650024 w 1514817"/>
                  <a:gd name="connsiteY84" fmla="*/ 43663 h 96812"/>
                  <a:gd name="connsiteX85" fmla="*/ 665112 w 1514817"/>
                  <a:gd name="connsiteY85" fmla="*/ 44577 h 96812"/>
                  <a:gd name="connsiteX86" fmla="*/ 665112 w 1514817"/>
                  <a:gd name="connsiteY86" fmla="*/ 44577 h 96812"/>
                  <a:gd name="connsiteX87" fmla="*/ 680257 w 1514817"/>
                  <a:gd name="connsiteY87" fmla="*/ 45492 h 96812"/>
                  <a:gd name="connsiteX88" fmla="*/ 680257 w 1514817"/>
                  <a:gd name="connsiteY88" fmla="*/ 45492 h 96812"/>
                  <a:gd name="connsiteX89" fmla="*/ 695344 w 1514817"/>
                  <a:gd name="connsiteY89" fmla="*/ 46463 h 96812"/>
                  <a:gd name="connsiteX90" fmla="*/ 695344 w 1514817"/>
                  <a:gd name="connsiteY90" fmla="*/ 46463 h 96812"/>
                  <a:gd name="connsiteX91" fmla="*/ 710489 w 1514817"/>
                  <a:gd name="connsiteY91" fmla="*/ 47378 h 96812"/>
                  <a:gd name="connsiteX92" fmla="*/ 710489 w 1514817"/>
                  <a:gd name="connsiteY92" fmla="*/ 47378 h 96812"/>
                  <a:gd name="connsiteX93" fmla="*/ 725576 w 1514817"/>
                  <a:gd name="connsiteY93" fmla="*/ 48292 h 96812"/>
                  <a:gd name="connsiteX94" fmla="*/ 725576 w 1514817"/>
                  <a:gd name="connsiteY94" fmla="*/ 48292 h 96812"/>
                  <a:gd name="connsiteX95" fmla="*/ 740721 w 1514817"/>
                  <a:gd name="connsiteY95" fmla="*/ 49206 h 96812"/>
                  <a:gd name="connsiteX96" fmla="*/ 740721 w 1514817"/>
                  <a:gd name="connsiteY96" fmla="*/ 49206 h 96812"/>
                  <a:gd name="connsiteX97" fmla="*/ 755809 w 1514817"/>
                  <a:gd name="connsiteY97" fmla="*/ 50178 h 96812"/>
                  <a:gd name="connsiteX98" fmla="*/ 755809 w 1514817"/>
                  <a:gd name="connsiteY98" fmla="*/ 50178 h 96812"/>
                  <a:gd name="connsiteX99" fmla="*/ 770954 w 1514817"/>
                  <a:gd name="connsiteY99" fmla="*/ 51092 h 96812"/>
                  <a:gd name="connsiteX100" fmla="*/ 770954 w 1514817"/>
                  <a:gd name="connsiteY100" fmla="*/ 51092 h 96812"/>
                  <a:gd name="connsiteX101" fmla="*/ 789013 w 1514817"/>
                  <a:gd name="connsiteY101" fmla="*/ 52178 h 96812"/>
                  <a:gd name="connsiteX102" fmla="*/ 789013 w 1514817"/>
                  <a:gd name="connsiteY102" fmla="*/ 52178 h 96812"/>
                  <a:gd name="connsiteX103" fmla="*/ 801186 w 1514817"/>
                  <a:gd name="connsiteY103" fmla="*/ 52921 h 96812"/>
                  <a:gd name="connsiteX104" fmla="*/ 801186 w 1514817"/>
                  <a:gd name="connsiteY104" fmla="*/ 52921 h 96812"/>
                  <a:gd name="connsiteX105" fmla="*/ 816273 w 1514817"/>
                  <a:gd name="connsiteY105" fmla="*/ 53893 h 96812"/>
                  <a:gd name="connsiteX106" fmla="*/ 816273 w 1514817"/>
                  <a:gd name="connsiteY106" fmla="*/ 53893 h 96812"/>
                  <a:gd name="connsiteX107" fmla="*/ 831418 w 1514817"/>
                  <a:gd name="connsiteY107" fmla="*/ 54807 h 96812"/>
                  <a:gd name="connsiteX108" fmla="*/ 831418 w 1514817"/>
                  <a:gd name="connsiteY108" fmla="*/ 54807 h 96812"/>
                  <a:gd name="connsiteX109" fmla="*/ 846563 w 1514817"/>
                  <a:gd name="connsiteY109" fmla="*/ 55721 h 96812"/>
                  <a:gd name="connsiteX110" fmla="*/ 846563 w 1514817"/>
                  <a:gd name="connsiteY110" fmla="*/ 55721 h 96812"/>
                  <a:gd name="connsiteX111" fmla="*/ 861651 w 1514817"/>
                  <a:gd name="connsiteY111" fmla="*/ 56636 h 96812"/>
                  <a:gd name="connsiteX112" fmla="*/ 861651 w 1514817"/>
                  <a:gd name="connsiteY112" fmla="*/ 56636 h 96812"/>
                  <a:gd name="connsiteX113" fmla="*/ 876738 w 1514817"/>
                  <a:gd name="connsiteY113" fmla="*/ 57608 h 96812"/>
                  <a:gd name="connsiteX114" fmla="*/ 876738 w 1514817"/>
                  <a:gd name="connsiteY114" fmla="*/ 57608 h 96812"/>
                  <a:gd name="connsiteX115" fmla="*/ 891883 w 1514817"/>
                  <a:gd name="connsiteY115" fmla="*/ 58522 h 96812"/>
                  <a:gd name="connsiteX116" fmla="*/ 891883 w 1514817"/>
                  <a:gd name="connsiteY116" fmla="*/ 58522 h 96812"/>
                  <a:gd name="connsiteX117" fmla="*/ 907027 w 1514817"/>
                  <a:gd name="connsiteY117" fmla="*/ 59436 h 96812"/>
                  <a:gd name="connsiteX118" fmla="*/ 907027 w 1514817"/>
                  <a:gd name="connsiteY118" fmla="*/ 59436 h 96812"/>
                  <a:gd name="connsiteX119" fmla="*/ 925030 w 1514817"/>
                  <a:gd name="connsiteY119" fmla="*/ 60579 h 96812"/>
                  <a:gd name="connsiteX120" fmla="*/ 925030 w 1514817"/>
                  <a:gd name="connsiteY120" fmla="*/ 60579 h 96812"/>
                  <a:gd name="connsiteX121" fmla="*/ 937260 w 1514817"/>
                  <a:gd name="connsiteY121" fmla="*/ 61322 h 96812"/>
                  <a:gd name="connsiteX122" fmla="*/ 937260 w 1514817"/>
                  <a:gd name="connsiteY122" fmla="*/ 61322 h 96812"/>
                  <a:gd name="connsiteX123" fmla="*/ 952348 w 1514817"/>
                  <a:gd name="connsiteY123" fmla="*/ 62236 h 96812"/>
                  <a:gd name="connsiteX124" fmla="*/ 952348 w 1514817"/>
                  <a:gd name="connsiteY124" fmla="*/ 62236 h 96812"/>
                  <a:gd name="connsiteX125" fmla="*/ 967492 w 1514817"/>
                  <a:gd name="connsiteY125" fmla="*/ 63151 h 96812"/>
                  <a:gd name="connsiteX126" fmla="*/ 967492 w 1514817"/>
                  <a:gd name="connsiteY126" fmla="*/ 63151 h 96812"/>
                  <a:gd name="connsiteX127" fmla="*/ 982580 w 1514817"/>
                  <a:gd name="connsiteY127" fmla="*/ 64122 h 96812"/>
                  <a:gd name="connsiteX128" fmla="*/ 982580 w 1514817"/>
                  <a:gd name="connsiteY128" fmla="*/ 64122 h 96812"/>
                  <a:gd name="connsiteX129" fmla="*/ 1000639 w 1514817"/>
                  <a:gd name="connsiteY129" fmla="*/ 65208 h 96812"/>
                  <a:gd name="connsiteX130" fmla="*/ 1000639 w 1514817"/>
                  <a:gd name="connsiteY130" fmla="*/ 65208 h 96812"/>
                  <a:gd name="connsiteX131" fmla="*/ 1012812 w 1514817"/>
                  <a:gd name="connsiteY131" fmla="*/ 65951 h 96812"/>
                  <a:gd name="connsiteX132" fmla="*/ 1012812 w 1514817"/>
                  <a:gd name="connsiteY132" fmla="*/ 65951 h 96812"/>
                  <a:gd name="connsiteX133" fmla="*/ 1027957 w 1514817"/>
                  <a:gd name="connsiteY133" fmla="*/ 66866 h 96812"/>
                  <a:gd name="connsiteX134" fmla="*/ 1027957 w 1514817"/>
                  <a:gd name="connsiteY134" fmla="*/ 66866 h 96812"/>
                  <a:gd name="connsiteX135" fmla="*/ 1045959 w 1514817"/>
                  <a:gd name="connsiteY135" fmla="*/ 68009 h 96812"/>
                  <a:gd name="connsiteX136" fmla="*/ 1045959 w 1514817"/>
                  <a:gd name="connsiteY136" fmla="*/ 68009 h 96812"/>
                  <a:gd name="connsiteX137" fmla="*/ 1058189 w 1514817"/>
                  <a:gd name="connsiteY137" fmla="*/ 68752 h 96812"/>
                  <a:gd name="connsiteX138" fmla="*/ 1058189 w 1514817"/>
                  <a:gd name="connsiteY138" fmla="*/ 68752 h 96812"/>
                  <a:gd name="connsiteX139" fmla="*/ 1073277 w 1514817"/>
                  <a:gd name="connsiteY139" fmla="*/ 69666 h 96812"/>
                  <a:gd name="connsiteX140" fmla="*/ 1073277 w 1514817"/>
                  <a:gd name="connsiteY140" fmla="*/ 69666 h 96812"/>
                  <a:gd name="connsiteX141" fmla="*/ 1088422 w 1514817"/>
                  <a:gd name="connsiteY141" fmla="*/ 70580 h 96812"/>
                  <a:gd name="connsiteX142" fmla="*/ 1088422 w 1514817"/>
                  <a:gd name="connsiteY142" fmla="*/ 70580 h 96812"/>
                  <a:gd name="connsiteX143" fmla="*/ 1103509 w 1514817"/>
                  <a:gd name="connsiteY143" fmla="*/ 71552 h 96812"/>
                  <a:gd name="connsiteX144" fmla="*/ 1103509 w 1514817"/>
                  <a:gd name="connsiteY144" fmla="*/ 71552 h 96812"/>
                  <a:gd name="connsiteX145" fmla="*/ 1118654 w 1514817"/>
                  <a:gd name="connsiteY145" fmla="*/ 72467 h 96812"/>
                  <a:gd name="connsiteX146" fmla="*/ 1118654 w 1514817"/>
                  <a:gd name="connsiteY146" fmla="*/ 72467 h 96812"/>
                  <a:gd name="connsiteX147" fmla="*/ 1133742 w 1514817"/>
                  <a:gd name="connsiteY147" fmla="*/ 73381 h 96812"/>
                  <a:gd name="connsiteX148" fmla="*/ 1133742 w 1514817"/>
                  <a:gd name="connsiteY148" fmla="*/ 73381 h 96812"/>
                  <a:gd name="connsiteX149" fmla="*/ 1148887 w 1514817"/>
                  <a:gd name="connsiteY149" fmla="*/ 74295 h 96812"/>
                  <a:gd name="connsiteX150" fmla="*/ 1148887 w 1514817"/>
                  <a:gd name="connsiteY150" fmla="*/ 74295 h 96812"/>
                  <a:gd name="connsiteX151" fmla="*/ 1163974 w 1514817"/>
                  <a:gd name="connsiteY151" fmla="*/ 75267 h 96812"/>
                  <a:gd name="connsiteX152" fmla="*/ 1163974 w 1514817"/>
                  <a:gd name="connsiteY152" fmla="*/ 75267 h 96812"/>
                  <a:gd name="connsiteX153" fmla="*/ 1179119 w 1514817"/>
                  <a:gd name="connsiteY153" fmla="*/ 76181 h 96812"/>
                  <a:gd name="connsiteX154" fmla="*/ 1179119 w 1514817"/>
                  <a:gd name="connsiteY154" fmla="*/ 76181 h 96812"/>
                  <a:gd name="connsiteX155" fmla="*/ 1194206 w 1514817"/>
                  <a:gd name="connsiteY155" fmla="*/ 77095 h 96812"/>
                  <a:gd name="connsiteX156" fmla="*/ 1194206 w 1514817"/>
                  <a:gd name="connsiteY156" fmla="*/ 77095 h 96812"/>
                  <a:gd name="connsiteX157" fmla="*/ 1212266 w 1514817"/>
                  <a:gd name="connsiteY157" fmla="*/ 78239 h 96812"/>
                  <a:gd name="connsiteX158" fmla="*/ 1212266 w 1514817"/>
                  <a:gd name="connsiteY158" fmla="*/ 78239 h 96812"/>
                  <a:gd name="connsiteX159" fmla="*/ 1224439 w 1514817"/>
                  <a:gd name="connsiteY159" fmla="*/ 78982 h 96812"/>
                  <a:gd name="connsiteX160" fmla="*/ 1224439 w 1514817"/>
                  <a:gd name="connsiteY160" fmla="*/ 78982 h 96812"/>
                  <a:gd name="connsiteX161" fmla="*/ 1239584 w 1514817"/>
                  <a:gd name="connsiteY161" fmla="*/ 79896 h 96812"/>
                  <a:gd name="connsiteX162" fmla="*/ 1239584 w 1514817"/>
                  <a:gd name="connsiteY162" fmla="*/ 79896 h 96812"/>
                  <a:gd name="connsiteX163" fmla="*/ 1254671 w 1514817"/>
                  <a:gd name="connsiteY163" fmla="*/ 80810 h 96812"/>
                  <a:gd name="connsiteX164" fmla="*/ 1254671 w 1514817"/>
                  <a:gd name="connsiteY164" fmla="*/ 80810 h 96812"/>
                  <a:gd name="connsiteX165" fmla="*/ 1272730 w 1514817"/>
                  <a:gd name="connsiteY165" fmla="*/ 81954 h 96812"/>
                  <a:gd name="connsiteX166" fmla="*/ 1272730 w 1514817"/>
                  <a:gd name="connsiteY166" fmla="*/ 81954 h 96812"/>
                  <a:gd name="connsiteX167" fmla="*/ 1284903 w 1514817"/>
                  <a:gd name="connsiteY167" fmla="*/ 82696 h 96812"/>
                  <a:gd name="connsiteX168" fmla="*/ 1284903 w 1514817"/>
                  <a:gd name="connsiteY168" fmla="*/ 82696 h 96812"/>
                  <a:gd name="connsiteX169" fmla="*/ 1300048 w 1514817"/>
                  <a:gd name="connsiteY169" fmla="*/ 83610 h 96812"/>
                  <a:gd name="connsiteX170" fmla="*/ 1300048 w 1514817"/>
                  <a:gd name="connsiteY170" fmla="*/ 83610 h 96812"/>
                  <a:gd name="connsiteX171" fmla="*/ 1315136 w 1514817"/>
                  <a:gd name="connsiteY171" fmla="*/ 84525 h 96812"/>
                  <a:gd name="connsiteX172" fmla="*/ 1315136 w 1514817"/>
                  <a:gd name="connsiteY172" fmla="*/ 84525 h 96812"/>
                  <a:gd name="connsiteX173" fmla="*/ 1333195 w 1514817"/>
                  <a:gd name="connsiteY173" fmla="*/ 85668 h 96812"/>
                  <a:gd name="connsiteX174" fmla="*/ 1333195 w 1514817"/>
                  <a:gd name="connsiteY174" fmla="*/ 85668 h 96812"/>
                  <a:gd name="connsiteX175" fmla="*/ 1345368 w 1514817"/>
                  <a:gd name="connsiteY175" fmla="*/ 86411 h 96812"/>
                  <a:gd name="connsiteX176" fmla="*/ 1345368 w 1514817"/>
                  <a:gd name="connsiteY176" fmla="*/ 86411 h 96812"/>
                  <a:gd name="connsiteX177" fmla="*/ 1360513 w 1514817"/>
                  <a:gd name="connsiteY177" fmla="*/ 87325 h 96812"/>
                  <a:gd name="connsiteX178" fmla="*/ 1360513 w 1514817"/>
                  <a:gd name="connsiteY178" fmla="*/ 87325 h 96812"/>
                  <a:gd name="connsiteX179" fmla="*/ 1375600 w 1514817"/>
                  <a:gd name="connsiteY179" fmla="*/ 88240 h 96812"/>
                  <a:gd name="connsiteX180" fmla="*/ 1375600 w 1514817"/>
                  <a:gd name="connsiteY180" fmla="*/ 88240 h 96812"/>
                  <a:gd name="connsiteX181" fmla="*/ 1393660 w 1514817"/>
                  <a:gd name="connsiteY181" fmla="*/ 89383 h 96812"/>
                  <a:gd name="connsiteX182" fmla="*/ 1393660 w 1514817"/>
                  <a:gd name="connsiteY182" fmla="*/ 89383 h 96812"/>
                  <a:gd name="connsiteX183" fmla="*/ 1405833 w 1514817"/>
                  <a:gd name="connsiteY183" fmla="*/ 90126 h 96812"/>
                  <a:gd name="connsiteX184" fmla="*/ 1405833 w 1514817"/>
                  <a:gd name="connsiteY184" fmla="*/ 90126 h 96812"/>
                  <a:gd name="connsiteX185" fmla="*/ 1423892 w 1514817"/>
                  <a:gd name="connsiteY185" fmla="*/ 91212 h 96812"/>
                  <a:gd name="connsiteX186" fmla="*/ 1423892 w 1514817"/>
                  <a:gd name="connsiteY186" fmla="*/ 91212 h 96812"/>
                  <a:gd name="connsiteX187" fmla="*/ 1436065 w 1514817"/>
                  <a:gd name="connsiteY187" fmla="*/ 91955 h 96812"/>
                  <a:gd name="connsiteX188" fmla="*/ 1436065 w 1514817"/>
                  <a:gd name="connsiteY188" fmla="*/ 91955 h 96812"/>
                  <a:gd name="connsiteX189" fmla="*/ 1451210 w 1514817"/>
                  <a:gd name="connsiteY189" fmla="*/ 92926 h 96812"/>
                  <a:gd name="connsiteX190" fmla="*/ 1451210 w 1514817"/>
                  <a:gd name="connsiteY190" fmla="*/ 92926 h 96812"/>
                  <a:gd name="connsiteX191" fmla="*/ 1469269 w 1514817"/>
                  <a:gd name="connsiteY191" fmla="*/ 94012 h 96812"/>
                  <a:gd name="connsiteX192" fmla="*/ 1469269 w 1514817"/>
                  <a:gd name="connsiteY192" fmla="*/ 94012 h 96812"/>
                  <a:gd name="connsiteX193" fmla="*/ 1481442 w 1514817"/>
                  <a:gd name="connsiteY193" fmla="*/ 94755 h 96812"/>
                  <a:gd name="connsiteX194" fmla="*/ 1481442 w 1514817"/>
                  <a:gd name="connsiteY194" fmla="*/ 94755 h 96812"/>
                  <a:gd name="connsiteX195" fmla="*/ 1496587 w 1514817"/>
                  <a:gd name="connsiteY195" fmla="*/ 95726 h 96812"/>
                  <a:gd name="connsiteX196" fmla="*/ 1496587 w 1514817"/>
                  <a:gd name="connsiteY196" fmla="*/ 95726 h 96812"/>
                  <a:gd name="connsiteX197" fmla="*/ 1514589 w 1514817"/>
                  <a:gd name="connsiteY197" fmla="*/ 96812 h 96812"/>
                  <a:gd name="connsiteX198" fmla="*/ 1514818 w 1514817"/>
                  <a:gd name="connsiteY198" fmla="*/ 93098 h 96812"/>
                  <a:gd name="connsiteX199" fmla="*/ 1499730 w 1514817"/>
                  <a:gd name="connsiteY199" fmla="*/ 92183 h 96812"/>
                  <a:gd name="connsiteX200" fmla="*/ 1499730 w 1514817"/>
                  <a:gd name="connsiteY200" fmla="*/ 92183 h 96812"/>
                  <a:gd name="connsiteX201" fmla="*/ 1481671 w 1514817"/>
                  <a:gd name="connsiteY201" fmla="*/ 91040 h 96812"/>
                  <a:gd name="connsiteX202" fmla="*/ 1481671 w 1514817"/>
                  <a:gd name="connsiteY202" fmla="*/ 91040 h 96812"/>
                  <a:gd name="connsiteX203" fmla="*/ 1469498 w 1514817"/>
                  <a:gd name="connsiteY203" fmla="*/ 90297 h 96812"/>
                  <a:gd name="connsiteX204" fmla="*/ 1469498 w 1514817"/>
                  <a:gd name="connsiteY204" fmla="*/ 90297 h 96812"/>
                  <a:gd name="connsiteX205" fmla="*/ 1454353 w 1514817"/>
                  <a:gd name="connsiteY205" fmla="*/ 89383 h 96812"/>
                  <a:gd name="connsiteX206" fmla="*/ 1454353 w 1514817"/>
                  <a:gd name="connsiteY206" fmla="*/ 89383 h 96812"/>
                  <a:gd name="connsiteX207" fmla="*/ 1439265 w 1514817"/>
                  <a:gd name="connsiteY207" fmla="*/ 88468 h 96812"/>
                  <a:gd name="connsiteX208" fmla="*/ 1439265 w 1514817"/>
                  <a:gd name="connsiteY208" fmla="*/ 88468 h 96812"/>
                  <a:gd name="connsiteX209" fmla="*/ 1424121 w 1514817"/>
                  <a:gd name="connsiteY209" fmla="*/ 87554 h 96812"/>
                  <a:gd name="connsiteX210" fmla="*/ 1424121 w 1514817"/>
                  <a:gd name="connsiteY210" fmla="*/ 87554 h 96812"/>
                  <a:gd name="connsiteX211" fmla="*/ 1409033 w 1514817"/>
                  <a:gd name="connsiteY211" fmla="*/ 86582 h 96812"/>
                  <a:gd name="connsiteX212" fmla="*/ 1409033 w 1514817"/>
                  <a:gd name="connsiteY212" fmla="*/ 86582 h 96812"/>
                  <a:gd name="connsiteX213" fmla="*/ 1393889 w 1514817"/>
                  <a:gd name="connsiteY213" fmla="*/ 85668 h 96812"/>
                  <a:gd name="connsiteX214" fmla="*/ 1393889 w 1514817"/>
                  <a:gd name="connsiteY214" fmla="*/ 85668 h 96812"/>
                  <a:gd name="connsiteX215" fmla="*/ 1378801 w 1514817"/>
                  <a:gd name="connsiteY215" fmla="*/ 84754 h 96812"/>
                  <a:gd name="connsiteX216" fmla="*/ 1378801 w 1514817"/>
                  <a:gd name="connsiteY216" fmla="*/ 84754 h 96812"/>
                  <a:gd name="connsiteX217" fmla="*/ 1363656 w 1514817"/>
                  <a:gd name="connsiteY217" fmla="*/ 83839 h 96812"/>
                  <a:gd name="connsiteX218" fmla="*/ 1363656 w 1514817"/>
                  <a:gd name="connsiteY218" fmla="*/ 83839 h 96812"/>
                  <a:gd name="connsiteX219" fmla="*/ 1348511 w 1514817"/>
                  <a:gd name="connsiteY219" fmla="*/ 82868 h 96812"/>
                  <a:gd name="connsiteX220" fmla="*/ 1348511 w 1514817"/>
                  <a:gd name="connsiteY220" fmla="*/ 82868 h 96812"/>
                  <a:gd name="connsiteX221" fmla="*/ 1333424 w 1514817"/>
                  <a:gd name="connsiteY221" fmla="*/ 81954 h 96812"/>
                  <a:gd name="connsiteX222" fmla="*/ 1333424 w 1514817"/>
                  <a:gd name="connsiteY222" fmla="*/ 81954 h 96812"/>
                  <a:gd name="connsiteX223" fmla="*/ 1318279 w 1514817"/>
                  <a:gd name="connsiteY223" fmla="*/ 81039 h 96812"/>
                  <a:gd name="connsiteX224" fmla="*/ 1318279 w 1514817"/>
                  <a:gd name="connsiteY224" fmla="*/ 81039 h 96812"/>
                  <a:gd name="connsiteX225" fmla="*/ 1303192 w 1514817"/>
                  <a:gd name="connsiteY225" fmla="*/ 80067 h 96812"/>
                  <a:gd name="connsiteX226" fmla="*/ 1303192 w 1514817"/>
                  <a:gd name="connsiteY226" fmla="*/ 80067 h 96812"/>
                  <a:gd name="connsiteX227" fmla="*/ 1288047 w 1514817"/>
                  <a:gd name="connsiteY227" fmla="*/ 79153 h 96812"/>
                  <a:gd name="connsiteX228" fmla="*/ 1288047 w 1514817"/>
                  <a:gd name="connsiteY228" fmla="*/ 79153 h 96812"/>
                  <a:gd name="connsiteX229" fmla="*/ 1272959 w 1514817"/>
                  <a:gd name="connsiteY229" fmla="*/ 78239 h 96812"/>
                  <a:gd name="connsiteX230" fmla="*/ 1272959 w 1514817"/>
                  <a:gd name="connsiteY230" fmla="*/ 78239 h 96812"/>
                  <a:gd name="connsiteX231" fmla="*/ 1257814 w 1514817"/>
                  <a:gd name="connsiteY231" fmla="*/ 77324 h 96812"/>
                  <a:gd name="connsiteX232" fmla="*/ 1257814 w 1514817"/>
                  <a:gd name="connsiteY232" fmla="*/ 77324 h 96812"/>
                  <a:gd name="connsiteX233" fmla="*/ 1242727 w 1514817"/>
                  <a:gd name="connsiteY233" fmla="*/ 76352 h 96812"/>
                  <a:gd name="connsiteX234" fmla="*/ 1242727 w 1514817"/>
                  <a:gd name="connsiteY234" fmla="*/ 76352 h 96812"/>
                  <a:gd name="connsiteX235" fmla="*/ 1227582 w 1514817"/>
                  <a:gd name="connsiteY235" fmla="*/ 75438 h 96812"/>
                  <a:gd name="connsiteX236" fmla="*/ 1227582 w 1514817"/>
                  <a:gd name="connsiteY236" fmla="*/ 75438 h 96812"/>
                  <a:gd name="connsiteX237" fmla="*/ 1212494 w 1514817"/>
                  <a:gd name="connsiteY237" fmla="*/ 74524 h 96812"/>
                  <a:gd name="connsiteX238" fmla="*/ 1212494 w 1514817"/>
                  <a:gd name="connsiteY238" fmla="*/ 74524 h 96812"/>
                  <a:gd name="connsiteX239" fmla="*/ 1197350 w 1514817"/>
                  <a:gd name="connsiteY239" fmla="*/ 73609 h 96812"/>
                  <a:gd name="connsiteX240" fmla="*/ 1197350 w 1514817"/>
                  <a:gd name="connsiteY240" fmla="*/ 73609 h 96812"/>
                  <a:gd name="connsiteX241" fmla="*/ 1182262 w 1514817"/>
                  <a:gd name="connsiteY241" fmla="*/ 72638 h 96812"/>
                  <a:gd name="connsiteX242" fmla="*/ 1182262 w 1514817"/>
                  <a:gd name="connsiteY242" fmla="*/ 72638 h 96812"/>
                  <a:gd name="connsiteX243" fmla="*/ 1167117 w 1514817"/>
                  <a:gd name="connsiteY243" fmla="*/ 71724 h 96812"/>
                  <a:gd name="connsiteX244" fmla="*/ 1167117 w 1514817"/>
                  <a:gd name="connsiteY244" fmla="*/ 71724 h 96812"/>
                  <a:gd name="connsiteX245" fmla="*/ 1152030 w 1514817"/>
                  <a:gd name="connsiteY245" fmla="*/ 70809 h 96812"/>
                  <a:gd name="connsiteX246" fmla="*/ 1152030 w 1514817"/>
                  <a:gd name="connsiteY246" fmla="*/ 70809 h 96812"/>
                  <a:gd name="connsiteX247" fmla="*/ 1136885 w 1514817"/>
                  <a:gd name="connsiteY247" fmla="*/ 69894 h 96812"/>
                  <a:gd name="connsiteX248" fmla="*/ 1136885 w 1514817"/>
                  <a:gd name="connsiteY248" fmla="*/ 69894 h 96812"/>
                  <a:gd name="connsiteX249" fmla="*/ 1121797 w 1514817"/>
                  <a:gd name="connsiteY249" fmla="*/ 68923 h 96812"/>
                  <a:gd name="connsiteX250" fmla="*/ 1121797 w 1514817"/>
                  <a:gd name="connsiteY250" fmla="*/ 68923 h 96812"/>
                  <a:gd name="connsiteX251" fmla="*/ 1106653 w 1514817"/>
                  <a:gd name="connsiteY251" fmla="*/ 68009 h 96812"/>
                  <a:gd name="connsiteX252" fmla="*/ 1106653 w 1514817"/>
                  <a:gd name="connsiteY252" fmla="*/ 68009 h 96812"/>
                  <a:gd name="connsiteX253" fmla="*/ 1091565 w 1514817"/>
                  <a:gd name="connsiteY253" fmla="*/ 67094 h 96812"/>
                  <a:gd name="connsiteX254" fmla="*/ 1091565 w 1514817"/>
                  <a:gd name="connsiteY254" fmla="*/ 67094 h 96812"/>
                  <a:gd name="connsiteX255" fmla="*/ 1076420 w 1514817"/>
                  <a:gd name="connsiteY255" fmla="*/ 66123 h 96812"/>
                  <a:gd name="connsiteX256" fmla="*/ 1076420 w 1514817"/>
                  <a:gd name="connsiteY256" fmla="*/ 66123 h 96812"/>
                  <a:gd name="connsiteX257" fmla="*/ 1058418 w 1514817"/>
                  <a:gd name="connsiteY257" fmla="*/ 65037 h 96812"/>
                  <a:gd name="connsiteX258" fmla="*/ 1058418 w 1514817"/>
                  <a:gd name="connsiteY258" fmla="*/ 65037 h 96812"/>
                  <a:gd name="connsiteX259" fmla="*/ 1046188 w 1514817"/>
                  <a:gd name="connsiteY259" fmla="*/ 64294 h 96812"/>
                  <a:gd name="connsiteX260" fmla="*/ 1046188 w 1514817"/>
                  <a:gd name="connsiteY260" fmla="*/ 64294 h 96812"/>
                  <a:gd name="connsiteX261" fmla="*/ 1031100 w 1514817"/>
                  <a:gd name="connsiteY261" fmla="*/ 63380 h 96812"/>
                  <a:gd name="connsiteX262" fmla="*/ 1031100 w 1514817"/>
                  <a:gd name="connsiteY262" fmla="*/ 63380 h 96812"/>
                  <a:gd name="connsiteX263" fmla="*/ 1013041 w 1514817"/>
                  <a:gd name="connsiteY263" fmla="*/ 62236 h 96812"/>
                  <a:gd name="connsiteX264" fmla="*/ 1013041 w 1514817"/>
                  <a:gd name="connsiteY264" fmla="*/ 62236 h 96812"/>
                  <a:gd name="connsiteX265" fmla="*/ 1000868 w 1514817"/>
                  <a:gd name="connsiteY265" fmla="*/ 61493 h 96812"/>
                  <a:gd name="connsiteX266" fmla="*/ 1000868 w 1514817"/>
                  <a:gd name="connsiteY266" fmla="*/ 61493 h 96812"/>
                  <a:gd name="connsiteX267" fmla="*/ 985723 w 1514817"/>
                  <a:gd name="connsiteY267" fmla="*/ 60579 h 96812"/>
                  <a:gd name="connsiteX268" fmla="*/ 985723 w 1514817"/>
                  <a:gd name="connsiteY268" fmla="*/ 60579 h 96812"/>
                  <a:gd name="connsiteX269" fmla="*/ 970635 w 1514817"/>
                  <a:gd name="connsiteY269" fmla="*/ 59665 h 96812"/>
                  <a:gd name="connsiteX270" fmla="*/ 970635 w 1514817"/>
                  <a:gd name="connsiteY270" fmla="*/ 59665 h 96812"/>
                  <a:gd name="connsiteX271" fmla="*/ 955491 w 1514817"/>
                  <a:gd name="connsiteY271" fmla="*/ 58693 h 96812"/>
                  <a:gd name="connsiteX272" fmla="*/ 955491 w 1514817"/>
                  <a:gd name="connsiteY272" fmla="*/ 58693 h 96812"/>
                  <a:gd name="connsiteX273" fmla="*/ 940403 w 1514817"/>
                  <a:gd name="connsiteY273" fmla="*/ 57779 h 96812"/>
                  <a:gd name="connsiteX274" fmla="*/ 940403 w 1514817"/>
                  <a:gd name="connsiteY274" fmla="*/ 57779 h 96812"/>
                  <a:gd name="connsiteX275" fmla="*/ 925259 w 1514817"/>
                  <a:gd name="connsiteY275" fmla="*/ 56865 h 96812"/>
                  <a:gd name="connsiteX276" fmla="*/ 925259 w 1514817"/>
                  <a:gd name="connsiteY276" fmla="*/ 56865 h 96812"/>
                  <a:gd name="connsiteX277" fmla="*/ 910171 w 1514817"/>
                  <a:gd name="connsiteY277" fmla="*/ 55950 h 96812"/>
                  <a:gd name="connsiteX278" fmla="*/ 910171 w 1514817"/>
                  <a:gd name="connsiteY278" fmla="*/ 55950 h 96812"/>
                  <a:gd name="connsiteX279" fmla="*/ 895026 w 1514817"/>
                  <a:gd name="connsiteY279" fmla="*/ 54978 h 96812"/>
                  <a:gd name="connsiteX280" fmla="*/ 895026 w 1514817"/>
                  <a:gd name="connsiteY280" fmla="*/ 54978 h 96812"/>
                  <a:gd name="connsiteX281" fmla="*/ 879938 w 1514817"/>
                  <a:gd name="connsiteY281" fmla="*/ 54064 h 96812"/>
                  <a:gd name="connsiteX282" fmla="*/ 879938 w 1514817"/>
                  <a:gd name="connsiteY282" fmla="*/ 54064 h 96812"/>
                  <a:gd name="connsiteX283" fmla="*/ 864794 w 1514817"/>
                  <a:gd name="connsiteY283" fmla="*/ 53150 h 96812"/>
                  <a:gd name="connsiteX284" fmla="*/ 864794 w 1514817"/>
                  <a:gd name="connsiteY284" fmla="*/ 53150 h 96812"/>
                  <a:gd name="connsiteX285" fmla="*/ 846734 w 1514817"/>
                  <a:gd name="connsiteY285" fmla="*/ 52006 h 96812"/>
                  <a:gd name="connsiteX286" fmla="*/ 846734 w 1514817"/>
                  <a:gd name="connsiteY286" fmla="*/ 52006 h 96812"/>
                  <a:gd name="connsiteX287" fmla="*/ 834562 w 1514817"/>
                  <a:gd name="connsiteY287" fmla="*/ 51263 h 96812"/>
                  <a:gd name="connsiteX288" fmla="*/ 834562 w 1514817"/>
                  <a:gd name="connsiteY288" fmla="*/ 51263 h 96812"/>
                  <a:gd name="connsiteX289" fmla="*/ 819417 w 1514817"/>
                  <a:gd name="connsiteY289" fmla="*/ 50349 h 96812"/>
                  <a:gd name="connsiteX290" fmla="*/ 819417 w 1514817"/>
                  <a:gd name="connsiteY290" fmla="*/ 50349 h 96812"/>
                  <a:gd name="connsiteX291" fmla="*/ 804329 w 1514817"/>
                  <a:gd name="connsiteY291" fmla="*/ 49435 h 96812"/>
                  <a:gd name="connsiteX292" fmla="*/ 804329 w 1514817"/>
                  <a:gd name="connsiteY292" fmla="*/ 49435 h 96812"/>
                  <a:gd name="connsiteX293" fmla="*/ 789184 w 1514817"/>
                  <a:gd name="connsiteY293" fmla="*/ 48463 h 96812"/>
                  <a:gd name="connsiteX294" fmla="*/ 789184 w 1514817"/>
                  <a:gd name="connsiteY294" fmla="*/ 48463 h 96812"/>
                  <a:gd name="connsiteX295" fmla="*/ 774097 w 1514817"/>
                  <a:gd name="connsiteY295" fmla="*/ 47549 h 96812"/>
                  <a:gd name="connsiteX296" fmla="*/ 774097 w 1514817"/>
                  <a:gd name="connsiteY296" fmla="*/ 47549 h 96812"/>
                  <a:gd name="connsiteX297" fmla="*/ 758952 w 1514817"/>
                  <a:gd name="connsiteY297" fmla="*/ 46635 h 96812"/>
                  <a:gd name="connsiteX298" fmla="*/ 758952 w 1514817"/>
                  <a:gd name="connsiteY298" fmla="*/ 46635 h 96812"/>
                  <a:gd name="connsiteX299" fmla="*/ 743864 w 1514817"/>
                  <a:gd name="connsiteY299" fmla="*/ 45720 h 96812"/>
                  <a:gd name="connsiteX300" fmla="*/ 743864 w 1514817"/>
                  <a:gd name="connsiteY300" fmla="*/ 45720 h 96812"/>
                  <a:gd name="connsiteX301" fmla="*/ 728720 w 1514817"/>
                  <a:gd name="connsiteY301" fmla="*/ 44749 h 96812"/>
                  <a:gd name="connsiteX302" fmla="*/ 728720 w 1514817"/>
                  <a:gd name="connsiteY302" fmla="*/ 44749 h 96812"/>
                  <a:gd name="connsiteX303" fmla="*/ 713632 w 1514817"/>
                  <a:gd name="connsiteY303" fmla="*/ 43834 h 96812"/>
                  <a:gd name="connsiteX304" fmla="*/ 713632 w 1514817"/>
                  <a:gd name="connsiteY304" fmla="*/ 43834 h 96812"/>
                  <a:gd name="connsiteX305" fmla="*/ 698487 w 1514817"/>
                  <a:gd name="connsiteY305" fmla="*/ 42920 h 96812"/>
                  <a:gd name="connsiteX306" fmla="*/ 698487 w 1514817"/>
                  <a:gd name="connsiteY306" fmla="*/ 42920 h 96812"/>
                  <a:gd name="connsiteX307" fmla="*/ 683399 w 1514817"/>
                  <a:gd name="connsiteY307" fmla="*/ 42005 h 96812"/>
                  <a:gd name="connsiteX308" fmla="*/ 683399 w 1514817"/>
                  <a:gd name="connsiteY308" fmla="*/ 42005 h 96812"/>
                  <a:gd name="connsiteX309" fmla="*/ 668255 w 1514817"/>
                  <a:gd name="connsiteY309" fmla="*/ 41034 h 96812"/>
                  <a:gd name="connsiteX310" fmla="*/ 668255 w 1514817"/>
                  <a:gd name="connsiteY310" fmla="*/ 41034 h 96812"/>
                  <a:gd name="connsiteX311" fmla="*/ 653167 w 1514817"/>
                  <a:gd name="connsiteY311" fmla="*/ 40119 h 96812"/>
                  <a:gd name="connsiteX312" fmla="*/ 653167 w 1514817"/>
                  <a:gd name="connsiteY312" fmla="*/ 40119 h 96812"/>
                  <a:gd name="connsiteX313" fmla="*/ 636994 w 1514817"/>
                  <a:gd name="connsiteY313" fmla="*/ 39148 h 96812"/>
                  <a:gd name="connsiteX314" fmla="*/ 620020 w 1514817"/>
                  <a:gd name="connsiteY314" fmla="*/ 38062 h 96812"/>
                  <a:gd name="connsiteX315" fmla="*/ 620020 w 1514817"/>
                  <a:gd name="connsiteY315" fmla="*/ 38062 h 96812"/>
                  <a:gd name="connsiteX316" fmla="*/ 607790 w 1514817"/>
                  <a:gd name="connsiteY316" fmla="*/ 37319 h 96812"/>
                  <a:gd name="connsiteX317" fmla="*/ 607790 w 1514817"/>
                  <a:gd name="connsiteY317" fmla="*/ 37319 h 96812"/>
                  <a:gd name="connsiteX318" fmla="*/ 589788 w 1514817"/>
                  <a:gd name="connsiteY318" fmla="*/ 36234 h 96812"/>
                  <a:gd name="connsiteX319" fmla="*/ 589788 w 1514817"/>
                  <a:gd name="connsiteY319" fmla="*/ 36234 h 96812"/>
                  <a:gd name="connsiteX320" fmla="*/ 577558 w 1514817"/>
                  <a:gd name="connsiteY320" fmla="*/ 35491 h 96812"/>
                  <a:gd name="connsiteX321" fmla="*/ 577558 w 1514817"/>
                  <a:gd name="connsiteY321" fmla="*/ 35491 h 96812"/>
                  <a:gd name="connsiteX322" fmla="*/ 559555 w 1514817"/>
                  <a:gd name="connsiteY322" fmla="*/ 34347 h 96812"/>
                  <a:gd name="connsiteX323" fmla="*/ 559555 w 1514817"/>
                  <a:gd name="connsiteY323" fmla="*/ 34347 h 96812"/>
                  <a:gd name="connsiteX324" fmla="*/ 547326 w 1514817"/>
                  <a:gd name="connsiteY324" fmla="*/ 33604 h 96812"/>
                  <a:gd name="connsiteX325" fmla="*/ 547326 w 1514817"/>
                  <a:gd name="connsiteY325" fmla="*/ 33604 h 96812"/>
                  <a:gd name="connsiteX326" fmla="*/ 532238 w 1514817"/>
                  <a:gd name="connsiteY326" fmla="*/ 32690 h 96812"/>
                  <a:gd name="connsiteX327" fmla="*/ 532238 w 1514817"/>
                  <a:gd name="connsiteY327" fmla="*/ 32690 h 96812"/>
                  <a:gd name="connsiteX328" fmla="*/ 517093 w 1514817"/>
                  <a:gd name="connsiteY328" fmla="*/ 31776 h 96812"/>
                  <a:gd name="connsiteX329" fmla="*/ 517093 w 1514817"/>
                  <a:gd name="connsiteY329" fmla="*/ 31776 h 96812"/>
                  <a:gd name="connsiteX330" fmla="*/ 499091 w 1514817"/>
                  <a:gd name="connsiteY330" fmla="*/ 30632 h 96812"/>
                  <a:gd name="connsiteX331" fmla="*/ 499091 w 1514817"/>
                  <a:gd name="connsiteY331" fmla="*/ 30632 h 96812"/>
                  <a:gd name="connsiteX332" fmla="*/ 486861 w 1514817"/>
                  <a:gd name="connsiteY332" fmla="*/ 29889 h 96812"/>
                  <a:gd name="connsiteX333" fmla="*/ 486861 w 1514817"/>
                  <a:gd name="connsiteY333" fmla="*/ 29889 h 96812"/>
                  <a:gd name="connsiteX334" fmla="*/ 471773 w 1514817"/>
                  <a:gd name="connsiteY334" fmla="*/ 28975 h 96812"/>
                  <a:gd name="connsiteX335" fmla="*/ 471773 w 1514817"/>
                  <a:gd name="connsiteY335" fmla="*/ 28975 h 96812"/>
                  <a:gd name="connsiteX336" fmla="*/ 456629 w 1514817"/>
                  <a:gd name="connsiteY336" fmla="*/ 28061 h 96812"/>
                  <a:gd name="connsiteX337" fmla="*/ 456629 w 1514817"/>
                  <a:gd name="connsiteY337" fmla="*/ 28061 h 96812"/>
                  <a:gd name="connsiteX338" fmla="*/ 441541 w 1514817"/>
                  <a:gd name="connsiteY338" fmla="*/ 27089 h 96812"/>
                  <a:gd name="connsiteX339" fmla="*/ 441541 w 1514817"/>
                  <a:gd name="connsiteY339" fmla="*/ 27089 h 96812"/>
                  <a:gd name="connsiteX340" fmla="*/ 426396 w 1514817"/>
                  <a:gd name="connsiteY340" fmla="*/ 26175 h 96812"/>
                  <a:gd name="connsiteX341" fmla="*/ 426396 w 1514817"/>
                  <a:gd name="connsiteY341" fmla="*/ 26175 h 96812"/>
                  <a:gd name="connsiteX342" fmla="*/ 411308 w 1514817"/>
                  <a:gd name="connsiteY342" fmla="*/ 25261 h 96812"/>
                  <a:gd name="connsiteX343" fmla="*/ 411308 w 1514817"/>
                  <a:gd name="connsiteY343" fmla="*/ 25261 h 96812"/>
                  <a:gd name="connsiteX344" fmla="*/ 396164 w 1514817"/>
                  <a:gd name="connsiteY344" fmla="*/ 24346 h 96812"/>
                  <a:gd name="connsiteX345" fmla="*/ 396164 w 1514817"/>
                  <a:gd name="connsiteY345" fmla="*/ 24346 h 96812"/>
                  <a:gd name="connsiteX346" fmla="*/ 378161 w 1514817"/>
                  <a:gd name="connsiteY346" fmla="*/ 23203 h 96812"/>
                  <a:gd name="connsiteX347" fmla="*/ 378161 w 1514817"/>
                  <a:gd name="connsiteY347" fmla="*/ 23203 h 96812"/>
                  <a:gd name="connsiteX348" fmla="*/ 365931 w 1514817"/>
                  <a:gd name="connsiteY348" fmla="*/ 22460 h 96812"/>
                  <a:gd name="connsiteX349" fmla="*/ 365931 w 1514817"/>
                  <a:gd name="connsiteY349" fmla="*/ 22460 h 96812"/>
                  <a:gd name="connsiteX350" fmla="*/ 350844 w 1514817"/>
                  <a:gd name="connsiteY350" fmla="*/ 21546 h 96812"/>
                  <a:gd name="connsiteX351" fmla="*/ 350844 w 1514817"/>
                  <a:gd name="connsiteY351" fmla="*/ 21546 h 96812"/>
                  <a:gd name="connsiteX352" fmla="*/ 332784 w 1514817"/>
                  <a:gd name="connsiteY352" fmla="*/ 20403 h 96812"/>
                  <a:gd name="connsiteX353" fmla="*/ 332784 w 1514817"/>
                  <a:gd name="connsiteY353" fmla="*/ 20403 h 96812"/>
                  <a:gd name="connsiteX354" fmla="*/ 320611 w 1514817"/>
                  <a:gd name="connsiteY354" fmla="*/ 19660 h 96812"/>
                  <a:gd name="connsiteX355" fmla="*/ 320611 w 1514817"/>
                  <a:gd name="connsiteY355" fmla="*/ 19660 h 96812"/>
                  <a:gd name="connsiteX356" fmla="*/ 305466 w 1514817"/>
                  <a:gd name="connsiteY356" fmla="*/ 18745 h 96812"/>
                  <a:gd name="connsiteX357" fmla="*/ 305466 w 1514817"/>
                  <a:gd name="connsiteY357" fmla="*/ 18745 h 96812"/>
                  <a:gd name="connsiteX358" fmla="*/ 290322 w 1514817"/>
                  <a:gd name="connsiteY358" fmla="*/ 17831 h 96812"/>
                  <a:gd name="connsiteX359" fmla="*/ 290322 w 1514817"/>
                  <a:gd name="connsiteY359" fmla="*/ 17831 h 96812"/>
                  <a:gd name="connsiteX360" fmla="*/ 272320 w 1514817"/>
                  <a:gd name="connsiteY360" fmla="*/ 16688 h 96812"/>
                  <a:gd name="connsiteX361" fmla="*/ 272320 w 1514817"/>
                  <a:gd name="connsiteY361" fmla="*/ 16688 h 96812"/>
                  <a:gd name="connsiteX362" fmla="*/ 260089 w 1514817"/>
                  <a:gd name="connsiteY362" fmla="*/ 15945 h 96812"/>
                  <a:gd name="connsiteX363" fmla="*/ 260089 w 1514817"/>
                  <a:gd name="connsiteY363" fmla="*/ 15945 h 96812"/>
                  <a:gd name="connsiteX364" fmla="*/ 245002 w 1514817"/>
                  <a:gd name="connsiteY364" fmla="*/ 15030 h 96812"/>
                  <a:gd name="connsiteX365" fmla="*/ 245002 w 1514817"/>
                  <a:gd name="connsiteY365" fmla="*/ 15030 h 96812"/>
                  <a:gd name="connsiteX366" fmla="*/ 229857 w 1514817"/>
                  <a:gd name="connsiteY366" fmla="*/ 14116 h 96812"/>
                  <a:gd name="connsiteX367" fmla="*/ 229857 w 1514817"/>
                  <a:gd name="connsiteY367" fmla="*/ 14116 h 96812"/>
                  <a:gd name="connsiteX368" fmla="*/ 211855 w 1514817"/>
                  <a:gd name="connsiteY368" fmla="*/ 12973 h 96812"/>
                  <a:gd name="connsiteX369" fmla="*/ 211855 w 1514817"/>
                  <a:gd name="connsiteY369" fmla="*/ 12973 h 96812"/>
                  <a:gd name="connsiteX370" fmla="*/ 199625 w 1514817"/>
                  <a:gd name="connsiteY370" fmla="*/ 12230 h 96812"/>
                  <a:gd name="connsiteX371" fmla="*/ 199625 w 1514817"/>
                  <a:gd name="connsiteY371" fmla="*/ 12230 h 96812"/>
                  <a:gd name="connsiteX372" fmla="*/ 184537 w 1514817"/>
                  <a:gd name="connsiteY372" fmla="*/ 11316 h 96812"/>
                  <a:gd name="connsiteX373" fmla="*/ 184537 w 1514817"/>
                  <a:gd name="connsiteY373" fmla="*/ 11316 h 96812"/>
                  <a:gd name="connsiteX374" fmla="*/ 168364 w 1514817"/>
                  <a:gd name="connsiteY374" fmla="*/ 10287 h 96812"/>
                  <a:gd name="connsiteX375" fmla="*/ 151390 w 1514817"/>
                  <a:gd name="connsiteY375" fmla="*/ 9258 h 96812"/>
                  <a:gd name="connsiteX376" fmla="*/ 151390 w 1514817"/>
                  <a:gd name="connsiteY376" fmla="*/ 9258 h 96812"/>
                  <a:gd name="connsiteX377" fmla="*/ 139160 w 1514817"/>
                  <a:gd name="connsiteY377" fmla="*/ 8515 h 96812"/>
                  <a:gd name="connsiteX378" fmla="*/ 139160 w 1514817"/>
                  <a:gd name="connsiteY378" fmla="*/ 8515 h 96812"/>
                  <a:gd name="connsiteX379" fmla="*/ 124072 w 1514817"/>
                  <a:gd name="connsiteY379" fmla="*/ 7601 h 96812"/>
                  <a:gd name="connsiteX380" fmla="*/ 124072 w 1514817"/>
                  <a:gd name="connsiteY380" fmla="*/ 7601 h 96812"/>
                  <a:gd name="connsiteX381" fmla="*/ 108928 w 1514817"/>
                  <a:gd name="connsiteY381" fmla="*/ 6687 h 96812"/>
                  <a:gd name="connsiteX382" fmla="*/ 108928 w 1514817"/>
                  <a:gd name="connsiteY382" fmla="*/ 6687 h 96812"/>
                  <a:gd name="connsiteX383" fmla="*/ 90926 w 1514817"/>
                  <a:gd name="connsiteY383" fmla="*/ 5543 h 96812"/>
                  <a:gd name="connsiteX384" fmla="*/ 90926 w 1514817"/>
                  <a:gd name="connsiteY384" fmla="*/ 5543 h 96812"/>
                  <a:gd name="connsiteX385" fmla="*/ 78695 w 1514817"/>
                  <a:gd name="connsiteY385" fmla="*/ 4801 h 96812"/>
                  <a:gd name="connsiteX386" fmla="*/ 78695 w 1514817"/>
                  <a:gd name="connsiteY386" fmla="*/ 4801 h 96812"/>
                  <a:gd name="connsiteX387" fmla="*/ 63608 w 1514817"/>
                  <a:gd name="connsiteY387" fmla="*/ 3887 h 96812"/>
                  <a:gd name="connsiteX388" fmla="*/ 63608 w 1514817"/>
                  <a:gd name="connsiteY388" fmla="*/ 3887 h 96812"/>
                  <a:gd name="connsiteX389" fmla="*/ 45548 w 1514817"/>
                  <a:gd name="connsiteY389" fmla="*/ 2743 h 96812"/>
                  <a:gd name="connsiteX390" fmla="*/ 45548 w 1514817"/>
                  <a:gd name="connsiteY390" fmla="*/ 2743 h 96812"/>
                  <a:gd name="connsiteX391" fmla="*/ 30461 w 1514817"/>
                  <a:gd name="connsiteY391" fmla="*/ 1829 h 96812"/>
                  <a:gd name="connsiteX392" fmla="*/ 30461 w 1514817"/>
                  <a:gd name="connsiteY392" fmla="*/ 1829 h 96812"/>
                  <a:gd name="connsiteX393" fmla="*/ 18231 w 1514817"/>
                  <a:gd name="connsiteY393" fmla="*/ 1086 h 96812"/>
                  <a:gd name="connsiteX394" fmla="*/ 18231 w 1514817"/>
                  <a:gd name="connsiteY394" fmla="*/ 1086 h 96812"/>
                  <a:gd name="connsiteX395" fmla="*/ 228 w 1514817"/>
                  <a:gd name="connsiteY395" fmla="*/ 0 h 96812"/>
                  <a:gd name="connsiteX396" fmla="*/ 0 w 1514817"/>
                  <a:gd name="connsiteY396" fmla="*/ 3658 h 96812"/>
                  <a:gd name="connsiteX397" fmla="*/ 15087 w 1514817"/>
                  <a:gd name="connsiteY397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</a:cxnLst>
                <a:rect l="l" t="t" r="r" b="b"/>
                <a:pathLst>
                  <a:path w="1514817" h="96812">
                    <a:moveTo>
                      <a:pt x="15087" y="4629"/>
                    </a:moveTo>
                    <a:lnTo>
                      <a:pt x="30232" y="5543"/>
                    </a:lnTo>
                    <a:lnTo>
                      <a:pt x="30232" y="5543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4" y="7373"/>
                    </a:lnTo>
                    <a:lnTo>
                      <a:pt x="60464" y="7373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258"/>
                    </a:lnTo>
                    <a:lnTo>
                      <a:pt x="90697" y="9258"/>
                    </a:lnTo>
                    <a:lnTo>
                      <a:pt x="108699" y="10344"/>
                    </a:lnTo>
                    <a:lnTo>
                      <a:pt x="108699" y="10344"/>
                    </a:lnTo>
                    <a:lnTo>
                      <a:pt x="120929" y="11087"/>
                    </a:lnTo>
                    <a:lnTo>
                      <a:pt x="120929" y="11087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1" y="12973"/>
                    </a:lnTo>
                    <a:lnTo>
                      <a:pt x="151161" y="12973"/>
                    </a:lnTo>
                    <a:lnTo>
                      <a:pt x="166249" y="13888"/>
                    </a:lnTo>
                    <a:lnTo>
                      <a:pt x="166249" y="13888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1" y="15773"/>
                    </a:lnTo>
                    <a:lnTo>
                      <a:pt x="196481" y="15773"/>
                    </a:lnTo>
                    <a:lnTo>
                      <a:pt x="211626" y="16688"/>
                    </a:lnTo>
                    <a:lnTo>
                      <a:pt x="211626" y="16688"/>
                    </a:lnTo>
                    <a:lnTo>
                      <a:pt x="226714" y="17603"/>
                    </a:lnTo>
                    <a:lnTo>
                      <a:pt x="226714" y="17603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488"/>
                    </a:lnTo>
                    <a:lnTo>
                      <a:pt x="256946" y="19488"/>
                    </a:lnTo>
                    <a:lnTo>
                      <a:pt x="272091" y="20403"/>
                    </a:lnTo>
                    <a:lnTo>
                      <a:pt x="272091" y="20403"/>
                    </a:lnTo>
                    <a:lnTo>
                      <a:pt x="287179" y="21317"/>
                    </a:lnTo>
                    <a:lnTo>
                      <a:pt x="287179" y="21317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20383" y="23375"/>
                    </a:lnTo>
                    <a:lnTo>
                      <a:pt x="320383" y="23375"/>
                    </a:lnTo>
                    <a:lnTo>
                      <a:pt x="332556" y="24117"/>
                    </a:lnTo>
                    <a:lnTo>
                      <a:pt x="332556" y="24117"/>
                    </a:lnTo>
                    <a:lnTo>
                      <a:pt x="347643" y="25032"/>
                    </a:lnTo>
                    <a:lnTo>
                      <a:pt x="347643" y="25032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8"/>
                    </a:lnTo>
                    <a:lnTo>
                      <a:pt x="377933" y="26918"/>
                    </a:lnTo>
                    <a:lnTo>
                      <a:pt x="393021" y="27832"/>
                    </a:lnTo>
                    <a:lnTo>
                      <a:pt x="393021" y="27832"/>
                    </a:lnTo>
                    <a:lnTo>
                      <a:pt x="408165" y="28804"/>
                    </a:lnTo>
                    <a:lnTo>
                      <a:pt x="408165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3485" y="31547"/>
                    </a:lnTo>
                    <a:lnTo>
                      <a:pt x="453485" y="31547"/>
                    </a:lnTo>
                    <a:lnTo>
                      <a:pt x="468630" y="32519"/>
                    </a:lnTo>
                    <a:lnTo>
                      <a:pt x="468630" y="32519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498862" y="34347"/>
                    </a:lnTo>
                    <a:lnTo>
                      <a:pt x="498862" y="34347"/>
                    </a:lnTo>
                    <a:lnTo>
                      <a:pt x="513950" y="35262"/>
                    </a:lnTo>
                    <a:lnTo>
                      <a:pt x="513950" y="35262"/>
                    </a:lnTo>
                    <a:lnTo>
                      <a:pt x="529094" y="36234"/>
                    </a:lnTo>
                    <a:lnTo>
                      <a:pt x="529094" y="36234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59327" y="38062"/>
                    </a:lnTo>
                    <a:lnTo>
                      <a:pt x="559327" y="38062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19792" y="41777"/>
                    </a:lnTo>
                    <a:lnTo>
                      <a:pt x="619792" y="41777"/>
                    </a:lnTo>
                    <a:lnTo>
                      <a:pt x="634879" y="42691"/>
                    </a:lnTo>
                    <a:lnTo>
                      <a:pt x="634879" y="42691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0257" y="45492"/>
                    </a:lnTo>
                    <a:lnTo>
                      <a:pt x="680257" y="45492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8"/>
                    </a:lnTo>
                    <a:lnTo>
                      <a:pt x="710489" y="47378"/>
                    </a:lnTo>
                    <a:lnTo>
                      <a:pt x="725576" y="48292"/>
                    </a:lnTo>
                    <a:lnTo>
                      <a:pt x="725576" y="48292"/>
                    </a:lnTo>
                    <a:lnTo>
                      <a:pt x="740721" y="49206"/>
                    </a:lnTo>
                    <a:lnTo>
                      <a:pt x="740721" y="49206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9013" y="52178"/>
                    </a:lnTo>
                    <a:lnTo>
                      <a:pt x="789013" y="52178"/>
                    </a:lnTo>
                    <a:lnTo>
                      <a:pt x="801186" y="52921"/>
                    </a:lnTo>
                    <a:lnTo>
                      <a:pt x="801186" y="52921"/>
                    </a:lnTo>
                    <a:lnTo>
                      <a:pt x="816273" y="53893"/>
                    </a:lnTo>
                    <a:lnTo>
                      <a:pt x="816273" y="53893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1651" y="56636"/>
                    </a:lnTo>
                    <a:lnTo>
                      <a:pt x="861651" y="56636"/>
                    </a:lnTo>
                    <a:lnTo>
                      <a:pt x="876738" y="57608"/>
                    </a:lnTo>
                    <a:lnTo>
                      <a:pt x="876738" y="57608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67492" y="63151"/>
                    </a:lnTo>
                    <a:lnTo>
                      <a:pt x="967492" y="63151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27957" y="66866"/>
                    </a:lnTo>
                    <a:lnTo>
                      <a:pt x="1027957" y="66866"/>
                    </a:lnTo>
                    <a:lnTo>
                      <a:pt x="1045959" y="68009"/>
                    </a:lnTo>
                    <a:lnTo>
                      <a:pt x="1045959" y="68009"/>
                    </a:lnTo>
                    <a:lnTo>
                      <a:pt x="1058189" y="68752"/>
                    </a:lnTo>
                    <a:lnTo>
                      <a:pt x="1058189" y="68752"/>
                    </a:lnTo>
                    <a:lnTo>
                      <a:pt x="1073277" y="69666"/>
                    </a:lnTo>
                    <a:lnTo>
                      <a:pt x="1073277" y="69666"/>
                    </a:lnTo>
                    <a:lnTo>
                      <a:pt x="1088422" y="70580"/>
                    </a:lnTo>
                    <a:lnTo>
                      <a:pt x="1088422" y="70580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7"/>
                    </a:lnTo>
                    <a:lnTo>
                      <a:pt x="1118654" y="72467"/>
                    </a:lnTo>
                    <a:lnTo>
                      <a:pt x="1133742" y="73381"/>
                    </a:lnTo>
                    <a:lnTo>
                      <a:pt x="1133742" y="73381"/>
                    </a:lnTo>
                    <a:lnTo>
                      <a:pt x="1148887" y="74295"/>
                    </a:lnTo>
                    <a:lnTo>
                      <a:pt x="1148887" y="74295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9"/>
                    </a:lnTo>
                    <a:lnTo>
                      <a:pt x="1212266" y="78239"/>
                    </a:lnTo>
                    <a:lnTo>
                      <a:pt x="1224439" y="78982"/>
                    </a:lnTo>
                    <a:lnTo>
                      <a:pt x="1224439" y="78982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671" y="80810"/>
                    </a:lnTo>
                    <a:lnTo>
                      <a:pt x="1254671" y="80810"/>
                    </a:lnTo>
                    <a:lnTo>
                      <a:pt x="1272730" y="81954"/>
                    </a:lnTo>
                    <a:lnTo>
                      <a:pt x="1272730" y="81954"/>
                    </a:lnTo>
                    <a:lnTo>
                      <a:pt x="1284903" y="82696"/>
                    </a:lnTo>
                    <a:lnTo>
                      <a:pt x="1284903" y="82696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25"/>
                    </a:lnTo>
                    <a:lnTo>
                      <a:pt x="1315136" y="84525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00" y="88240"/>
                    </a:lnTo>
                    <a:lnTo>
                      <a:pt x="1375600" y="88240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33" y="90126"/>
                    </a:lnTo>
                    <a:lnTo>
                      <a:pt x="1405833" y="90126"/>
                    </a:lnTo>
                    <a:lnTo>
                      <a:pt x="1423892" y="91212"/>
                    </a:lnTo>
                    <a:lnTo>
                      <a:pt x="1423892" y="91212"/>
                    </a:lnTo>
                    <a:lnTo>
                      <a:pt x="1436065" y="91955"/>
                    </a:lnTo>
                    <a:lnTo>
                      <a:pt x="1436065" y="91955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9269" y="94012"/>
                    </a:lnTo>
                    <a:lnTo>
                      <a:pt x="1469269" y="94012"/>
                    </a:lnTo>
                    <a:lnTo>
                      <a:pt x="1481442" y="94755"/>
                    </a:lnTo>
                    <a:lnTo>
                      <a:pt x="1481442" y="94755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9730" y="92183"/>
                    </a:lnTo>
                    <a:lnTo>
                      <a:pt x="1499730" y="92183"/>
                    </a:lnTo>
                    <a:lnTo>
                      <a:pt x="1481671" y="91040"/>
                    </a:lnTo>
                    <a:lnTo>
                      <a:pt x="1481671" y="91040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9265" y="88468"/>
                    </a:lnTo>
                    <a:lnTo>
                      <a:pt x="1439265" y="88468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582"/>
                    </a:lnTo>
                    <a:lnTo>
                      <a:pt x="1409033" y="86582"/>
                    </a:lnTo>
                    <a:lnTo>
                      <a:pt x="1393889" y="85668"/>
                    </a:lnTo>
                    <a:lnTo>
                      <a:pt x="1393889" y="85668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1" y="82868"/>
                    </a:lnTo>
                    <a:lnTo>
                      <a:pt x="1348511" y="82868"/>
                    </a:lnTo>
                    <a:lnTo>
                      <a:pt x="1333424" y="81954"/>
                    </a:lnTo>
                    <a:lnTo>
                      <a:pt x="1333424" y="81954"/>
                    </a:lnTo>
                    <a:lnTo>
                      <a:pt x="1318279" y="81039"/>
                    </a:lnTo>
                    <a:lnTo>
                      <a:pt x="1318279" y="81039"/>
                    </a:lnTo>
                    <a:lnTo>
                      <a:pt x="1303192" y="80067"/>
                    </a:lnTo>
                    <a:lnTo>
                      <a:pt x="1303192" y="80067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2959" y="78239"/>
                    </a:lnTo>
                    <a:lnTo>
                      <a:pt x="1272959" y="78239"/>
                    </a:lnTo>
                    <a:lnTo>
                      <a:pt x="1257814" y="77324"/>
                    </a:lnTo>
                    <a:lnTo>
                      <a:pt x="1257814" y="77324"/>
                    </a:lnTo>
                    <a:lnTo>
                      <a:pt x="1242727" y="76352"/>
                    </a:lnTo>
                    <a:lnTo>
                      <a:pt x="1242727" y="76352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12494" y="74524"/>
                    </a:lnTo>
                    <a:lnTo>
                      <a:pt x="1212494" y="74524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38"/>
                    </a:lnTo>
                    <a:lnTo>
                      <a:pt x="1182262" y="72638"/>
                    </a:lnTo>
                    <a:lnTo>
                      <a:pt x="1167117" y="71724"/>
                    </a:lnTo>
                    <a:lnTo>
                      <a:pt x="1167117" y="71724"/>
                    </a:lnTo>
                    <a:lnTo>
                      <a:pt x="1152030" y="70809"/>
                    </a:lnTo>
                    <a:lnTo>
                      <a:pt x="1152030" y="70809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23"/>
                    </a:lnTo>
                    <a:lnTo>
                      <a:pt x="1121797" y="68923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23"/>
                    </a:lnTo>
                    <a:lnTo>
                      <a:pt x="1076420" y="66123"/>
                    </a:lnTo>
                    <a:lnTo>
                      <a:pt x="1058418" y="65037"/>
                    </a:lnTo>
                    <a:lnTo>
                      <a:pt x="1058418" y="65037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31100" y="63380"/>
                    </a:lnTo>
                    <a:lnTo>
                      <a:pt x="1031100" y="63380"/>
                    </a:lnTo>
                    <a:lnTo>
                      <a:pt x="1013041" y="62236"/>
                    </a:lnTo>
                    <a:lnTo>
                      <a:pt x="1013041" y="62236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70635" y="59665"/>
                    </a:lnTo>
                    <a:lnTo>
                      <a:pt x="970635" y="59665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3" y="57779"/>
                    </a:lnTo>
                    <a:lnTo>
                      <a:pt x="940403" y="57779"/>
                    </a:lnTo>
                    <a:lnTo>
                      <a:pt x="925259" y="56865"/>
                    </a:lnTo>
                    <a:lnTo>
                      <a:pt x="925259" y="56865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4794" y="53150"/>
                    </a:lnTo>
                    <a:lnTo>
                      <a:pt x="864794" y="53150"/>
                    </a:lnTo>
                    <a:lnTo>
                      <a:pt x="846734" y="52006"/>
                    </a:lnTo>
                    <a:lnTo>
                      <a:pt x="846734" y="52006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17" y="50349"/>
                    </a:lnTo>
                    <a:lnTo>
                      <a:pt x="819417" y="50349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184" y="48463"/>
                    </a:lnTo>
                    <a:lnTo>
                      <a:pt x="789184" y="48463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8952" y="46635"/>
                    </a:lnTo>
                    <a:lnTo>
                      <a:pt x="758952" y="46635"/>
                    </a:lnTo>
                    <a:lnTo>
                      <a:pt x="743864" y="45720"/>
                    </a:lnTo>
                    <a:lnTo>
                      <a:pt x="743864" y="45720"/>
                    </a:lnTo>
                    <a:lnTo>
                      <a:pt x="728720" y="44749"/>
                    </a:lnTo>
                    <a:lnTo>
                      <a:pt x="728720" y="44749"/>
                    </a:lnTo>
                    <a:lnTo>
                      <a:pt x="713632" y="43834"/>
                    </a:lnTo>
                    <a:lnTo>
                      <a:pt x="713632" y="43834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34"/>
                    </a:lnTo>
                    <a:lnTo>
                      <a:pt x="668255" y="41034"/>
                    </a:lnTo>
                    <a:lnTo>
                      <a:pt x="653167" y="40119"/>
                    </a:lnTo>
                    <a:lnTo>
                      <a:pt x="653167" y="40119"/>
                    </a:lnTo>
                    <a:lnTo>
                      <a:pt x="636994" y="39148"/>
                    </a:lnTo>
                    <a:lnTo>
                      <a:pt x="620020" y="38062"/>
                    </a:lnTo>
                    <a:lnTo>
                      <a:pt x="620020" y="38062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89788" y="36234"/>
                    </a:lnTo>
                    <a:lnTo>
                      <a:pt x="589788" y="36234"/>
                    </a:lnTo>
                    <a:lnTo>
                      <a:pt x="577558" y="35491"/>
                    </a:lnTo>
                    <a:lnTo>
                      <a:pt x="577558" y="35491"/>
                    </a:lnTo>
                    <a:lnTo>
                      <a:pt x="559555" y="34347"/>
                    </a:lnTo>
                    <a:lnTo>
                      <a:pt x="559555" y="34347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6"/>
                    </a:lnTo>
                    <a:lnTo>
                      <a:pt x="517093" y="31776"/>
                    </a:lnTo>
                    <a:lnTo>
                      <a:pt x="499091" y="30632"/>
                    </a:lnTo>
                    <a:lnTo>
                      <a:pt x="499091" y="30632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089"/>
                    </a:lnTo>
                    <a:lnTo>
                      <a:pt x="441541" y="27089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11308" y="25261"/>
                    </a:lnTo>
                    <a:lnTo>
                      <a:pt x="411308" y="25261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78161" y="23203"/>
                    </a:lnTo>
                    <a:lnTo>
                      <a:pt x="378161" y="23203"/>
                    </a:lnTo>
                    <a:lnTo>
                      <a:pt x="365931" y="22460"/>
                    </a:lnTo>
                    <a:lnTo>
                      <a:pt x="365931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4" y="20403"/>
                    </a:lnTo>
                    <a:lnTo>
                      <a:pt x="332784" y="20403"/>
                    </a:lnTo>
                    <a:lnTo>
                      <a:pt x="320611" y="19660"/>
                    </a:lnTo>
                    <a:lnTo>
                      <a:pt x="320611" y="19660"/>
                    </a:lnTo>
                    <a:lnTo>
                      <a:pt x="305466" y="18745"/>
                    </a:lnTo>
                    <a:lnTo>
                      <a:pt x="305466" y="18745"/>
                    </a:lnTo>
                    <a:lnTo>
                      <a:pt x="290322" y="17831"/>
                    </a:lnTo>
                    <a:lnTo>
                      <a:pt x="290322" y="17831"/>
                    </a:lnTo>
                    <a:lnTo>
                      <a:pt x="272320" y="16688"/>
                    </a:lnTo>
                    <a:lnTo>
                      <a:pt x="272320" y="16688"/>
                    </a:lnTo>
                    <a:lnTo>
                      <a:pt x="260089" y="15945"/>
                    </a:lnTo>
                    <a:lnTo>
                      <a:pt x="260089" y="15945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2973"/>
                    </a:lnTo>
                    <a:lnTo>
                      <a:pt x="211855" y="12973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8364" y="10287"/>
                    </a:lnTo>
                    <a:lnTo>
                      <a:pt x="151390" y="9258"/>
                    </a:lnTo>
                    <a:lnTo>
                      <a:pt x="151390" y="9258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543"/>
                    </a:lnTo>
                    <a:lnTo>
                      <a:pt x="90926" y="5543"/>
                    </a:lnTo>
                    <a:lnTo>
                      <a:pt x="78695" y="4801"/>
                    </a:lnTo>
                    <a:lnTo>
                      <a:pt x="78695" y="4801"/>
                    </a:lnTo>
                    <a:lnTo>
                      <a:pt x="63608" y="3887"/>
                    </a:lnTo>
                    <a:lnTo>
                      <a:pt x="63608" y="3887"/>
                    </a:lnTo>
                    <a:lnTo>
                      <a:pt x="45548" y="2743"/>
                    </a:lnTo>
                    <a:lnTo>
                      <a:pt x="45548" y="2743"/>
                    </a:lnTo>
                    <a:lnTo>
                      <a:pt x="30461" y="1829"/>
                    </a:lnTo>
                    <a:lnTo>
                      <a:pt x="30461" y="1829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8" y="0"/>
                    </a:lnTo>
                    <a:lnTo>
                      <a:pt x="0" y="3658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0" name="شكل حر: شكل 229">
                <a:extLst>
                  <a:ext uri="{FF2B5EF4-FFF2-40B4-BE49-F238E27FC236}">
                    <a16:creationId xmlns:a16="http://schemas.microsoft.com/office/drawing/2014/main" id="{FB1AF3A3-9C96-433B-9779-7FF5424BFAC0}"/>
                  </a:ext>
                </a:extLst>
              </p:cNvPr>
              <p:cNvSpPr/>
              <p:nvPr/>
            </p:nvSpPr>
            <p:spPr>
              <a:xfrm>
                <a:off x="6629952" y="6128880"/>
                <a:ext cx="1514817" cy="96868"/>
              </a:xfrm>
              <a:custGeom>
                <a:avLst/>
                <a:gdLst>
                  <a:gd name="connsiteX0" fmla="*/ 15088 w 1514817"/>
                  <a:gd name="connsiteY0" fmla="*/ 4629 h 96868"/>
                  <a:gd name="connsiteX1" fmla="*/ 33147 w 1514817"/>
                  <a:gd name="connsiteY1" fmla="*/ 5772 h 96868"/>
                  <a:gd name="connsiteX2" fmla="*/ 33147 w 1514817"/>
                  <a:gd name="connsiteY2" fmla="*/ 5772 h 96868"/>
                  <a:gd name="connsiteX3" fmla="*/ 45320 w 1514817"/>
                  <a:gd name="connsiteY3" fmla="*/ 6515 h 96868"/>
                  <a:gd name="connsiteX4" fmla="*/ 45320 w 1514817"/>
                  <a:gd name="connsiteY4" fmla="*/ 6515 h 96868"/>
                  <a:gd name="connsiteX5" fmla="*/ 60465 w 1514817"/>
                  <a:gd name="connsiteY5" fmla="*/ 7429 h 96868"/>
                  <a:gd name="connsiteX6" fmla="*/ 60465 w 1514817"/>
                  <a:gd name="connsiteY6" fmla="*/ 7429 h 96868"/>
                  <a:gd name="connsiteX7" fmla="*/ 75552 w 1514817"/>
                  <a:gd name="connsiteY7" fmla="*/ 8401 h 96868"/>
                  <a:gd name="connsiteX8" fmla="*/ 75552 w 1514817"/>
                  <a:gd name="connsiteY8" fmla="*/ 8401 h 96868"/>
                  <a:gd name="connsiteX9" fmla="*/ 93612 w 1514817"/>
                  <a:gd name="connsiteY9" fmla="*/ 9486 h 96868"/>
                  <a:gd name="connsiteX10" fmla="*/ 93612 w 1514817"/>
                  <a:gd name="connsiteY10" fmla="*/ 9486 h 96868"/>
                  <a:gd name="connsiteX11" fmla="*/ 105785 w 1514817"/>
                  <a:gd name="connsiteY11" fmla="*/ 10229 h 96868"/>
                  <a:gd name="connsiteX12" fmla="*/ 105785 w 1514817"/>
                  <a:gd name="connsiteY12" fmla="*/ 10229 h 96868"/>
                  <a:gd name="connsiteX13" fmla="*/ 120930 w 1514817"/>
                  <a:gd name="connsiteY13" fmla="*/ 11144 h 96868"/>
                  <a:gd name="connsiteX14" fmla="*/ 120930 w 1514817"/>
                  <a:gd name="connsiteY14" fmla="*/ 11144 h 96868"/>
                  <a:gd name="connsiteX15" fmla="*/ 136017 w 1514817"/>
                  <a:gd name="connsiteY15" fmla="*/ 12116 h 96868"/>
                  <a:gd name="connsiteX16" fmla="*/ 136017 w 1514817"/>
                  <a:gd name="connsiteY16" fmla="*/ 12116 h 96868"/>
                  <a:gd name="connsiteX17" fmla="*/ 154077 w 1514817"/>
                  <a:gd name="connsiteY17" fmla="*/ 13201 h 96868"/>
                  <a:gd name="connsiteX18" fmla="*/ 154077 w 1514817"/>
                  <a:gd name="connsiteY18" fmla="*/ 13201 h 96868"/>
                  <a:gd name="connsiteX19" fmla="*/ 166250 w 1514817"/>
                  <a:gd name="connsiteY19" fmla="*/ 13944 h 96868"/>
                  <a:gd name="connsiteX20" fmla="*/ 166250 w 1514817"/>
                  <a:gd name="connsiteY20" fmla="*/ 13944 h 96868"/>
                  <a:gd name="connsiteX21" fmla="*/ 181394 w 1514817"/>
                  <a:gd name="connsiteY21" fmla="*/ 14859 h 96868"/>
                  <a:gd name="connsiteX22" fmla="*/ 181394 w 1514817"/>
                  <a:gd name="connsiteY22" fmla="*/ 14859 h 96868"/>
                  <a:gd name="connsiteX23" fmla="*/ 196482 w 1514817"/>
                  <a:gd name="connsiteY23" fmla="*/ 15830 h 96868"/>
                  <a:gd name="connsiteX24" fmla="*/ 196482 w 1514817"/>
                  <a:gd name="connsiteY24" fmla="*/ 15830 h 96868"/>
                  <a:gd name="connsiteX25" fmla="*/ 214541 w 1514817"/>
                  <a:gd name="connsiteY25" fmla="*/ 16916 h 96868"/>
                  <a:gd name="connsiteX26" fmla="*/ 214541 w 1514817"/>
                  <a:gd name="connsiteY26" fmla="*/ 16916 h 96868"/>
                  <a:gd name="connsiteX27" fmla="*/ 226714 w 1514817"/>
                  <a:gd name="connsiteY27" fmla="*/ 17659 h 96868"/>
                  <a:gd name="connsiteX28" fmla="*/ 226714 w 1514817"/>
                  <a:gd name="connsiteY28" fmla="*/ 17659 h 96868"/>
                  <a:gd name="connsiteX29" fmla="*/ 244774 w 1514817"/>
                  <a:gd name="connsiteY29" fmla="*/ 18802 h 96868"/>
                  <a:gd name="connsiteX30" fmla="*/ 244774 w 1514817"/>
                  <a:gd name="connsiteY30" fmla="*/ 18802 h 96868"/>
                  <a:gd name="connsiteX31" fmla="*/ 256947 w 1514817"/>
                  <a:gd name="connsiteY31" fmla="*/ 19545 h 96868"/>
                  <a:gd name="connsiteX32" fmla="*/ 256947 w 1514817"/>
                  <a:gd name="connsiteY32" fmla="*/ 19545 h 96868"/>
                  <a:gd name="connsiteX33" fmla="*/ 272091 w 1514817"/>
                  <a:gd name="connsiteY33" fmla="*/ 20459 h 96868"/>
                  <a:gd name="connsiteX34" fmla="*/ 272091 w 1514817"/>
                  <a:gd name="connsiteY34" fmla="*/ 20459 h 96868"/>
                  <a:gd name="connsiteX35" fmla="*/ 287179 w 1514817"/>
                  <a:gd name="connsiteY35" fmla="*/ 21374 h 96868"/>
                  <a:gd name="connsiteX36" fmla="*/ 287179 w 1514817"/>
                  <a:gd name="connsiteY36" fmla="*/ 21374 h 96868"/>
                  <a:gd name="connsiteX37" fmla="*/ 302324 w 1514817"/>
                  <a:gd name="connsiteY37" fmla="*/ 22345 h 96868"/>
                  <a:gd name="connsiteX38" fmla="*/ 302324 w 1514817"/>
                  <a:gd name="connsiteY38" fmla="*/ 22345 h 96868"/>
                  <a:gd name="connsiteX39" fmla="*/ 317411 w 1514817"/>
                  <a:gd name="connsiteY39" fmla="*/ 23260 h 96868"/>
                  <a:gd name="connsiteX40" fmla="*/ 317411 w 1514817"/>
                  <a:gd name="connsiteY40" fmla="*/ 23260 h 96868"/>
                  <a:gd name="connsiteX41" fmla="*/ 332556 w 1514817"/>
                  <a:gd name="connsiteY41" fmla="*/ 24174 h 96868"/>
                  <a:gd name="connsiteX42" fmla="*/ 332556 w 1514817"/>
                  <a:gd name="connsiteY42" fmla="*/ 24174 h 96868"/>
                  <a:gd name="connsiteX43" fmla="*/ 347644 w 1514817"/>
                  <a:gd name="connsiteY43" fmla="*/ 25089 h 96868"/>
                  <a:gd name="connsiteX44" fmla="*/ 347644 w 1514817"/>
                  <a:gd name="connsiteY44" fmla="*/ 25089 h 96868"/>
                  <a:gd name="connsiteX45" fmla="*/ 362788 w 1514817"/>
                  <a:gd name="connsiteY45" fmla="*/ 26060 h 96868"/>
                  <a:gd name="connsiteX46" fmla="*/ 362788 w 1514817"/>
                  <a:gd name="connsiteY46" fmla="*/ 26060 h 96868"/>
                  <a:gd name="connsiteX47" fmla="*/ 377933 w 1514817"/>
                  <a:gd name="connsiteY47" fmla="*/ 26975 h 96868"/>
                  <a:gd name="connsiteX48" fmla="*/ 377933 w 1514817"/>
                  <a:gd name="connsiteY48" fmla="*/ 26975 h 96868"/>
                  <a:gd name="connsiteX49" fmla="*/ 393020 w 1514817"/>
                  <a:gd name="connsiteY49" fmla="*/ 27889 h 96868"/>
                  <a:gd name="connsiteX50" fmla="*/ 393020 w 1514817"/>
                  <a:gd name="connsiteY50" fmla="*/ 27889 h 96868"/>
                  <a:gd name="connsiteX51" fmla="*/ 408165 w 1514817"/>
                  <a:gd name="connsiteY51" fmla="*/ 28803 h 96868"/>
                  <a:gd name="connsiteX52" fmla="*/ 408165 w 1514817"/>
                  <a:gd name="connsiteY52" fmla="*/ 28803 h 96868"/>
                  <a:gd name="connsiteX53" fmla="*/ 423253 w 1514817"/>
                  <a:gd name="connsiteY53" fmla="*/ 29775 h 96868"/>
                  <a:gd name="connsiteX54" fmla="*/ 423253 w 1514817"/>
                  <a:gd name="connsiteY54" fmla="*/ 29775 h 96868"/>
                  <a:gd name="connsiteX55" fmla="*/ 438398 w 1514817"/>
                  <a:gd name="connsiteY55" fmla="*/ 30690 h 96868"/>
                  <a:gd name="connsiteX56" fmla="*/ 438398 w 1514817"/>
                  <a:gd name="connsiteY56" fmla="*/ 30690 h 96868"/>
                  <a:gd name="connsiteX57" fmla="*/ 453485 w 1514817"/>
                  <a:gd name="connsiteY57" fmla="*/ 31603 h 96868"/>
                  <a:gd name="connsiteX58" fmla="*/ 453485 w 1514817"/>
                  <a:gd name="connsiteY58" fmla="*/ 31603 h 96868"/>
                  <a:gd name="connsiteX59" fmla="*/ 468630 w 1514817"/>
                  <a:gd name="connsiteY59" fmla="*/ 32518 h 96868"/>
                  <a:gd name="connsiteX60" fmla="*/ 468630 w 1514817"/>
                  <a:gd name="connsiteY60" fmla="*/ 32518 h 96868"/>
                  <a:gd name="connsiteX61" fmla="*/ 483717 w 1514817"/>
                  <a:gd name="connsiteY61" fmla="*/ 33490 h 96868"/>
                  <a:gd name="connsiteX62" fmla="*/ 483717 w 1514817"/>
                  <a:gd name="connsiteY62" fmla="*/ 33490 h 96868"/>
                  <a:gd name="connsiteX63" fmla="*/ 501777 w 1514817"/>
                  <a:gd name="connsiteY63" fmla="*/ 34575 h 96868"/>
                  <a:gd name="connsiteX64" fmla="*/ 501777 w 1514817"/>
                  <a:gd name="connsiteY64" fmla="*/ 34575 h 96868"/>
                  <a:gd name="connsiteX65" fmla="*/ 513950 w 1514817"/>
                  <a:gd name="connsiteY65" fmla="*/ 35318 h 96868"/>
                  <a:gd name="connsiteX66" fmla="*/ 513950 w 1514817"/>
                  <a:gd name="connsiteY66" fmla="*/ 35318 h 96868"/>
                  <a:gd name="connsiteX67" fmla="*/ 529095 w 1514817"/>
                  <a:gd name="connsiteY67" fmla="*/ 36233 h 96868"/>
                  <a:gd name="connsiteX68" fmla="*/ 529095 w 1514817"/>
                  <a:gd name="connsiteY68" fmla="*/ 36233 h 96868"/>
                  <a:gd name="connsiteX69" fmla="*/ 544183 w 1514817"/>
                  <a:gd name="connsiteY69" fmla="*/ 37205 h 96868"/>
                  <a:gd name="connsiteX70" fmla="*/ 544183 w 1514817"/>
                  <a:gd name="connsiteY70" fmla="*/ 37205 h 96868"/>
                  <a:gd name="connsiteX71" fmla="*/ 559327 w 1514817"/>
                  <a:gd name="connsiteY71" fmla="*/ 38119 h 96868"/>
                  <a:gd name="connsiteX72" fmla="*/ 559327 w 1514817"/>
                  <a:gd name="connsiteY72" fmla="*/ 38119 h 96868"/>
                  <a:gd name="connsiteX73" fmla="*/ 574414 w 1514817"/>
                  <a:gd name="connsiteY73" fmla="*/ 39033 h 96868"/>
                  <a:gd name="connsiteX74" fmla="*/ 574414 w 1514817"/>
                  <a:gd name="connsiteY74" fmla="*/ 39033 h 96868"/>
                  <a:gd name="connsiteX75" fmla="*/ 589559 w 1514817"/>
                  <a:gd name="connsiteY75" fmla="*/ 40005 h 96868"/>
                  <a:gd name="connsiteX76" fmla="*/ 589559 w 1514817"/>
                  <a:gd name="connsiteY76" fmla="*/ 40005 h 96868"/>
                  <a:gd name="connsiteX77" fmla="*/ 604647 w 1514817"/>
                  <a:gd name="connsiteY77" fmla="*/ 40919 h 96868"/>
                  <a:gd name="connsiteX78" fmla="*/ 604647 w 1514817"/>
                  <a:gd name="connsiteY78" fmla="*/ 40919 h 96868"/>
                  <a:gd name="connsiteX79" fmla="*/ 619792 w 1514817"/>
                  <a:gd name="connsiteY79" fmla="*/ 41833 h 96868"/>
                  <a:gd name="connsiteX80" fmla="*/ 619792 w 1514817"/>
                  <a:gd name="connsiteY80" fmla="*/ 41833 h 96868"/>
                  <a:gd name="connsiteX81" fmla="*/ 634880 w 1514817"/>
                  <a:gd name="connsiteY81" fmla="*/ 42748 h 96868"/>
                  <a:gd name="connsiteX82" fmla="*/ 634880 w 1514817"/>
                  <a:gd name="connsiteY82" fmla="*/ 42748 h 96868"/>
                  <a:gd name="connsiteX83" fmla="*/ 650024 w 1514817"/>
                  <a:gd name="connsiteY83" fmla="*/ 43719 h 96868"/>
                  <a:gd name="connsiteX84" fmla="*/ 650024 w 1514817"/>
                  <a:gd name="connsiteY84" fmla="*/ 43719 h 96868"/>
                  <a:gd name="connsiteX85" fmla="*/ 668026 w 1514817"/>
                  <a:gd name="connsiteY85" fmla="*/ 44805 h 96868"/>
                  <a:gd name="connsiteX86" fmla="*/ 668026 w 1514817"/>
                  <a:gd name="connsiteY86" fmla="*/ 44805 h 96868"/>
                  <a:gd name="connsiteX87" fmla="*/ 680256 w 1514817"/>
                  <a:gd name="connsiteY87" fmla="*/ 45548 h 96868"/>
                  <a:gd name="connsiteX88" fmla="*/ 680256 w 1514817"/>
                  <a:gd name="connsiteY88" fmla="*/ 45548 h 96868"/>
                  <a:gd name="connsiteX89" fmla="*/ 695344 w 1514817"/>
                  <a:gd name="connsiteY89" fmla="*/ 46463 h 96868"/>
                  <a:gd name="connsiteX90" fmla="*/ 695344 w 1514817"/>
                  <a:gd name="connsiteY90" fmla="*/ 46463 h 96868"/>
                  <a:gd name="connsiteX91" fmla="*/ 713404 w 1514817"/>
                  <a:gd name="connsiteY91" fmla="*/ 47606 h 96868"/>
                  <a:gd name="connsiteX92" fmla="*/ 713404 w 1514817"/>
                  <a:gd name="connsiteY92" fmla="*/ 47606 h 96868"/>
                  <a:gd name="connsiteX93" fmla="*/ 725577 w 1514817"/>
                  <a:gd name="connsiteY93" fmla="*/ 48349 h 96868"/>
                  <a:gd name="connsiteX94" fmla="*/ 725577 w 1514817"/>
                  <a:gd name="connsiteY94" fmla="*/ 48349 h 96868"/>
                  <a:gd name="connsiteX95" fmla="*/ 740721 w 1514817"/>
                  <a:gd name="connsiteY95" fmla="*/ 49263 h 96868"/>
                  <a:gd name="connsiteX96" fmla="*/ 740721 w 1514817"/>
                  <a:gd name="connsiteY96" fmla="*/ 49263 h 96868"/>
                  <a:gd name="connsiteX97" fmla="*/ 755809 w 1514817"/>
                  <a:gd name="connsiteY97" fmla="*/ 50177 h 96868"/>
                  <a:gd name="connsiteX98" fmla="*/ 755809 w 1514817"/>
                  <a:gd name="connsiteY98" fmla="*/ 50177 h 96868"/>
                  <a:gd name="connsiteX99" fmla="*/ 770953 w 1514817"/>
                  <a:gd name="connsiteY99" fmla="*/ 51149 h 96868"/>
                  <a:gd name="connsiteX100" fmla="*/ 770953 w 1514817"/>
                  <a:gd name="connsiteY100" fmla="*/ 51149 h 96868"/>
                  <a:gd name="connsiteX101" fmla="*/ 786041 w 1514817"/>
                  <a:gd name="connsiteY101" fmla="*/ 52064 h 96868"/>
                  <a:gd name="connsiteX102" fmla="*/ 786041 w 1514817"/>
                  <a:gd name="connsiteY102" fmla="*/ 52064 h 96868"/>
                  <a:gd name="connsiteX103" fmla="*/ 801186 w 1514817"/>
                  <a:gd name="connsiteY103" fmla="*/ 52977 h 96868"/>
                  <a:gd name="connsiteX104" fmla="*/ 801186 w 1514817"/>
                  <a:gd name="connsiteY104" fmla="*/ 52977 h 96868"/>
                  <a:gd name="connsiteX105" fmla="*/ 816274 w 1514817"/>
                  <a:gd name="connsiteY105" fmla="*/ 53892 h 96868"/>
                  <a:gd name="connsiteX106" fmla="*/ 816274 w 1514817"/>
                  <a:gd name="connsiteY106" fmla="*/ 53892 h 96868"/>
                  <a:gd name="connsiteX107" fmla="*/ 831418 w 1514817"/>
                  <a:gd name="connsiteY107" fmla="*/ 54864 h 96868"/>
                  <a:gd name="connsiteX108" fmla="*/ 831418 w 1514817"/>
                  <a:gd name="connsiteY108" fmla="*/ 54864 h 96868"/>
                  <a:gd name="connsiteX109" fmla="*/ 846506 w 1514817"/>
                  <a:gd name="connsiteY109" fmla="*/ 55778 h 96868"/>
                  <a:gd name="connsiteX110" fmla="*/ 846506 w 1514817"/>
                  <a:gd name="connsiteY110" fmla="*/ 55778 h 96868"/>
                  <a:gd name="connsiteX111" fmla="*/ 861650 w 1514817"/>
                  <a:gd name="connsiteY111" fmla="*/ 56692 h 96868"/>
                  <a:gd name="connsiteX112" fmla="*/ 861650 w 1514817"/>
                  <a:gd name="connsiteY112" fmla="*/ 56692 h 96868"/>
                  <a:gd name="connsiteX113" fmla="*/ 879710 w 1514817"/>
                  <a:gd name="connsiteY113" fmla="*/ 57836 h 96868"/>
                  <a:gd name="connsiteX114" fmla="*/ 879710 w 1514817"/>
                  <a:gd name="connsiteY114" fmla="*/ 57836 h 96868"/>
                  <a:gd name="connsiteX115" fmla="*/ 891883 w 1514817"/>
                  <a:gd name="connsiteY115" fmla="*/ 58579 h 96868"/>
                  <a:gd name="connsiteX116" fmla="*/ 891883 w 1514817"/>
                  <a:gd name="connsiteY116" fmla="*/ 58579 h 96868"/>
                  <a:gd name="connsiteX117" fmla="*/ 907028 w 1514817"/>
                  <a:gd name="connsiteY117" fmla="*/ 59493 h 96868"/>
                  <a:gd name="connsiteX118" fmla="*/ 907028 w 1514817"/>
                  <a:gd name="connsiteY118" fmla="*/ 59493 h 96868"/>
                  <a:gd name="connsiteX119" fmla="*/ 922115 w 1514817"/>
                  <a:gd name="connsiteY119" fmla="*/ 60407 h 96868"/>
                  <a:gd name="connsiteX120" fmla="*/ 922115 w 1514817"/>
                  <a:gd name="connsiteY120" fmla="*/ 60407 h 96868"/>
                  <a:gd name="connsiteX121" fmla="*/ 937260 w 1514817"/>
                  <a:gd name="connsiteY121" fmla="*/ 61379 h 96868"/>
                  <a:gd name="connsiteX122" fmla="*/ 937260 w 1514817"/>
                  <a:gd name="connsiteY122" fmla="*/ 61379 h 96868"/>
                  <a:gd name="connsiteX123" fmla="*/ 952347 w 1514817"/>
                  <a:gd name="connsiteY123" fmla="*/ 62293 h 96868"/>
                  <a:gd name="connsiteX124" fmla="*/ 952347 w 1514817"/>
                  <a:gd name="connsiteY124" fmla="*/ 62293 h 96868"/>
                  <a:gd name="connsiteX125" fmla="*/ 967435 w 1514817"/>
                  <a:gd name="connsiteY125" fmla="*/ 63208 h 96868"/>
                  <a:gd name="connsiteX126" fmla="*/ 967435 w 1514817"/>
                  <a:gd name="connsiteY126" fmla="*/ 63208 h 96868"/>
                  <a:gd name="connsiteX127" fmla="*/ 982580 w 1514817"/>
                  <a:gd name="connsiteY127" fmla="*/ 64122 h 96868"/>
                  <a:gd name="connsiteX128" fmla="*/ 982580 w 1514817"/>
                  <a:gd name="connsiteY128" fmla="*/ 64122 h 96868"/>
                  <a:gd name="connsiteX129" fmla="*/ 997725 w 1514817"/>
                  <a:gd name="connsiteY129" fmla="*/ 65094 h 96868"/>
                  <a:gd name="connsiteX130" fmla="*/ 997725 w 1514817"/>
                  <a:gd name="connsiteY130" fmla="*/ 65094 h 96868"/>
                  <a:gd name="connsiteX131" fmla="*/ 1012813 w 1514817"/>
                  <a:gd name="connsiteY131" fmla="*/ 66008 h 96868"/>
                  <a:gd name="connsiteX132" fmla="*/ 1012813 w 1514817"/>
                  <a:gd name="connsiteY132" fmla="*/ 66008 h 96868"/>
                  <a:gd name="connsiteX133" fmla="*/ 1027957 w 1514817"/>
                  <a:gd name="connsiteY133" fmla="*/ 66922 h 96868"/>
                  <a:gd name="connsiteX134" fmla="*/ 1027957 w 1514817"/>
                  <a:gd name="connsiteY134" fmla="*/ 66922 h 96868"/>
                  <a:gd name="connsiteX135" fmla="*/ 1043044 w 1514817"/>
                  <a:gd name="connsiteY135" fmla="*/ 67837 h 96868"/>
                  <a:gd name="connsiteX136" fmla="*/ 1043044 w 1514817"/>
                  <a:gd name="connsiteY136" fmla="*/ 67837 h 96868"/>
                  <a:gd name="connsiteX137" fmla="*/ 1058189 w 1514817"/>
                  <a:gd name="connsiteY137" fmla="*/ 68808 h 96868"/>
                  <a:gd name="connsiteX138" fmla="*/ 1058189 w 1514817"/>
                  <a:gd name="connsiteY138" fmla="*/ 68808 h 96868"/>
                  <a:gd name="connsiteX139" fmla="*/ 1073277 w 1514817"/>
                  <a:gd name="connsiteY139" fmla="*/ 69723 h 96868"/>
                  <a:gd name="connsiteX140" fmla="*/ 1073277 w 1514817"/>
                  <a:gd name="connsiteY140" fmla="*/ 69723 h 96868"/>
                  <a:gd name="connsiteX141" fmla="*/ 1088422 w 1514817"/>
                  <a:gd name="connsiteY141" fmla="*/ 70637 h 96868"/>
                  <a:gd name="connsiteX142" fmla="*/ 1088422 w 1514817"/>
                  <a:gd name="connsiteY142" fmla="*/ 70637 h 96868"/>
                  <a:gd name="connsiteX143" fmla="*/ 1103510 w 1514817"/>
                  <a:gd name="connsiteY143" fmla="*/ 71608 h 96868"/>
                  <a:gd name="connsiteX144" fmla="*/ 1103510 w 1514817"/>
                  <a:gd name="connsiteY144" fmla="*/ 71608 h 96868"/>
                  <a:gd name="connsiteX145" fmla="*/ 1118654 w 1514817"/>
                  <a:gd name="connsiteY145" fmla="*/ 72523 h 96868"/>
                  <a:gd name="connsiteX146" fmla="*/ 1118654 w 1514817"/>
                  <a:gd name="connsiteY146" fmla="*/ 72523 h 96868"/>
                  <a:gd name="connsiteX147" fmla="*/ 1136656 w 1514817"/>
                  <a:gd name="connsiteY147" fmla="*/ 73609 h 96868"/>
                  <a:gd name="connsiteX148" fmla="*/ 1136656 w 1514817"/>
                  <a:gd name="connsiteY148" fmla="*/ 73609 h 96868"/>
                  <a:gd name="connsiteX149" fmla="*/ 1148886 w 1514817"/>
                  <a:gd name="connsiteY149" fmla="*/ 74352 h 96868"/>
                  <a:gd name="connsiteX150" fmla="*/ 1148886 w 1514817"/>
                  <a:gd name="connsiteY150" fmla="*/ 74352 h 96868"/>
                  <a:gd name="connsiteX151" fmla="*/ 1163974 w 1514817"/>
                  <a:gd name="connsiteY151" fmla="*/ 75323 h 96868"/>
                  <a:gd name="connsiteX152" fmla="*/ 1163974 w 1514817"/>
                  <a:gd name="connsiteY152" fmla="*/ 75323 h 96868"/>
                  <a:gd name="connsiteX153" fmla="*/ 1179119 w 1514817"/>
                  <a:gd name="connsiteY153" fmla="*/ 76238 h 96868"/>
                  <a:gd name="connsiteX154" fmla="*/ 1179119 w 1514817"/>
                  <a:gd name="connsiteY154" fmla="*/ 76238 h 96868"/>
                  <a:gd name="connsiteX155" fmla="*/ 1194207 w 1514817"/>
                  <a:gd name="connsiteY155" fmla="*/ 77153 h 96868"/>
                  <a:gd name="connsiteX156" fmla="*/ 1194207 w 1514817"/>
                  <a:gd name="connsiteY156" fmla="*/ 77153 h 96868"/>
                  <a:gd name="connsiteX157" fmla="*/ 1209351 w 1514817"/>
                  <a:gd name="connsiteY157" fmla="*/ 78066 h 96868"/>
                  <a:gd name="connsiteX158" fmla="*/ 1209351 w 1514817"/>
                  <a:gd name="connsiteY158" fmla="*/ 78066 h 96868"/>
                  <a:gd name="connsiteX159" fmla="*/ 1224439 w 1514817"/>
                  <a:gd name="connsiteY159" fmla="*/ 79038 h 96868"/>
                  <a:gd name="connsiteX160" fmla="*/ 1224439 w 1514817"/>
                  <a:gd name="connsiteY160" fmla="*/ 79038 h 96868"/>
                  <a:gd name="connsiteX161" fmla="*/ 1239583 w 1514817"/>
                  <a:gd name="connsiteY161" fmla="*/ 79953 h 96868"/>
                  <a:gd name="connsiteX162" fmla="*/ 1239583 w 1514817"/>
                  <a:gd name="connsiteY162" fmla="*/ 79953 h 96868"/>
                  <a:gd name="connsiteX163" fmla="*/ 1254671 w 1514817"/>
                  <a:gd name="connsiteY163" fmla="*/ 80867 h 96868"/>
                  <a:gd name="connsiteX164" fmla="*/ 1254671 w 1514817"/>
                  <a:gd name="connsiteY164" fmla="*/ 80867 h 96868"/>
                  <a:gd name="connsiteX165" fmla="*/ 1269816 w 1514817"/>
                  <a:gd name="connsiteY165" fmla="*/ 81781 h 96868"/>
                  <a:gd name="connsiteX166" fmla="*/ 1269816 w 1514817"/>
                  <a:gd name="connsiteY166" fmla="*/ 81781 h 96868"/>
                  <a:gd name="connsiteX167" fmla="*/ 1284904 w 1514817"/>
                  <a:gd name="connsiteY167" fmla="*/ 82753 h 96868"/>
                  <a:gd name="connsiteX168" fmla="*/ 1284904 w 1514817"/>
                  <a:gd name="connsiteY168" fmla="*/ 82753 h 96868"/>
                  <a:gd name="connsiteX169" fmla="*/ 1300048 w 1514817"/>
                  <a:gd name="connsiteY169" fmla="*/ 83668 h 96868"/>
                  <a:gd name="connsiteX170" fmla="*/ 1300048 w 1514817"/>
                  <a:gd name="connsiteY170" fmla="*/ 83668 h 96868"/>
                  <a:gd name="connsiteX171" fmla="*/ 1315136 w 1514817"/>
                  <a:gd name="connsiteY171" fmla="*/ 84582 h 96868"/>
                  <a:gd name="connsiteX172" fmla="*/ 1315136 w 1514817"/>
                  <a:gd name="connsiteY172" fmla="*/ 84582 h 96868"/>
                  <a:gd name="connsiteX173" fmla="*/ 1330280 w 1514817"/>
                  <a:gd name="connsiteY173" fmla="*/ 85496 h 96868"/>
                  <a:gd name="connsiteX174" fmla="*/ 1330280 w 1514817"/>
                  <a:gd name="connsiteY174" fmla="*/ 85553 h 96868"/>
                  <a:gd name="connsiteX175" fmla="*/ 1348283 w 1514817"/>
                  <a:gd name="connsiteY175" fmla="*/ 86639 h 96868"/>
                  <a:gd name="connsiteX176" fmla="*/ 1348283 w 1514817"/>
                  <a:gd name="connsiteY176" fmla="*/ 86639 h 96868"/>
                  <a:gd name="connsiteX177" fmla="*/ 1360513 w 1514817"/>
                  <a:gd name="connsiteY177" fmla="*/ 87382 h 96868"/>
                  <a:gd name="connsiteX178" fmla="*/ 1360513 w 1514817"/>
                  <a:gd name="connsiteY178" fmla="*/ 87382 h 96868"/>
                  <a:gd name="connsiteX179" fmla="*/ 1375601 w 1514817"/>
                  <a:gd name="connsiteY179" fmla="*/ 88296 h 96868"/>
                  <a:gd name="connsiteX180" fmla="*/ 1375601 w 1514817"/>
                  <a:gd name="connsiteY180" fmla="*/ 88296 h 96868"/>
                  <a:gd name="connsiteX181" fmla="*/ 1390746 w 1514817"/>
                  <a:gd name="connsiteY181" fmla="*/ 89268 h 96868"/>
                  <a:gd name="connsiteX182" fmla="*/ 1390746 w 1514817"/>
                  <a:gd name="connsiteY182" fmla="*/ 89268 h 96868"/>
                  <a:gd name="connsiteX183" fmla="*/ 1405833 w 1514817"/>
                  <a:gd name="connsiteY183" fmla="*/ 90182 h 96868"/>
                  <a:gd name="connsiteX184" fmla="*/ 1405833 w 1514817"/>
                  <a:gd name="connsiteY184" fmla="*/ 90182 h 96868"/>
                  <a:gd name="connsiteX185" fmla="*/ 1420977 w 1514817"/>
                  <a:gd name="connsiteY185" fmla="*/ 91097 h 96868"/>
                  <a:gd name="connsiteX186" fmla="*/ 1420977 w 1514817"/>
                  <a:gd name="connsiteY186" fmla="*/ 91097 h 96868"/>
                  <a:gd name="connsiteX187" fmla="*/ 1436065 w 1514817"/>
                  <a:gd name="connsiteY187" fmla="*/ 92011 h 96868"/>
                  <a:gd name="connsiteX188" fmla="*/ 1436065 w 1514817"/>
                  <a:gd name="connsiteY188" fmla="*/ 92011 h 96868"/>
                  <a:gd name="connsiteX189" fmla="*/ 1451210 w 1514817"/>
                  <a:gd name="connsiteY189" fmla="*/ 92982 h 96868"/>
                  <a:gd name="connsiteX190" fmla="*/ 1451210 w 1514817"/>
                  <a:gd name="connsiteY190" fmla="*/ 92982 h 96868"/>
                  <a:gd name="connsiteX191" fmla="*/ 1466355 w 1514817"/>
                  <a:gd name="connsiteY191" fmla="*/ 93897 h 96868"/>
                  <a:gd name="connsiteX192" fmla="*/ 1466355 w 1514817"/>
                  <a:gd name="connsiteY192" fmla="*/ 93897 h 96868"/>
                  <a:gd name="connsiteX193" fmla="*/ 1481443 w 1514817"/>
                  <a:gd name="connsiteY193" fmla="*/ 94812 h 96868"/>
                  <a:gd name="connsiteX194" fmla="*/ 1481443 w 1514817"/>
                  <a:gd name="connsiteY194" fmla="*/ 94812 h 96868"/>
                  <a:gd name="connsiteX195" fmla="*/ 1496587 w 1514817"/>
                  <a:gd name="connsiteY195" fmla="*/ 95726 h 96868"/>
                  <a:gd name="connsiteX196" fmla="*/ 1496587 w 1514817"/>
                  <a:gd name="connsiteY196" fmla="*/ 95726 h 96868"/>
                  <a:gd name="connsiteX197" fmla="*/ 1514589 w 1514817"/>
                  <a:gd name="connsiteY197" fmla="*/ 96869 h 96868"/>
                  <a:gd name="connsiteX198" fmla="*/ 1514818 w 1514817"/>
                  <a:gd name="connsiteY198" fmla="*/ 93154 h 96868"/>
                  <a:gd name="connsiteX199" fmla="*/ 1496758 w 1514817"/>
                  <a:gd name="connsiteY199" fmla="*/ 92069 h 96868"/>
                  <a:gd name="connsiteX200" fmla="*/ 1496758 w 1514817"/>
                  <a:gd name="connsiteY200" fmla="*/ 92069 h 96868"/>
                  <a:gd name="connsiteX201" fmla="*/ 1484585 w 1514817"/>
                  <a:gd name="connsiteY201" fmla="*/ 91268 h 96868"/>
                  <a:gd name="connsiteX202" fmla="*/ 1484585 w 1514817"/>
                  <a:gd name="connsiteY202" fmla="*/ 91268 h 96868"/>
                  <a:gd name="connsiteX203" fmla="*/ 1469498 w 1514817"/>
                  <a:gd name="connsiteY203" fmla="*/ 90354 h 96868"/>
                  <a:gd name="connsiteX204" fmla="*/ 1469498 w 1514817"/>
                  <a:gd name="connsiteY204" fmla="*/ 90354 h 96868"/>
                  <a:gd name="connsiteX205" fmla="*/ 1454353 w 1514817"/>
                  <a:gd name="connsiteY205" fmla="*/ 89439 h 96868"/>
                  <a:gd name="connsiteX206" fmla="*/ 1454353 w 1514817"/>
                  <a:gd name="connsiteY206" fmla="*/ 89439 h 96868"/>
                  <a:gd name="connsiteX207" fmla="*/ 1436294 w 1514817"/>
                  <a:gd name="connsiteY207" fmla="*/ 88354 h 96868"/>
                  <a:gd name="connsiteX208" fmla="*/ 1436294 w 1514817"/>
                  <a:gd name="connsiteY208" fmla="*/ 88354 h 96868"/>
                  <a:gd name="connsiteX209" fmla="*/ 1424121 w 1514817"/>
                  <a:gd name="connsiteY209" fmla="*/ 87553 h 96868"/>
                  <a:gd name="connsiteX210" fmla="*/ 1424121 w 1514817"/>
                  <a:gd name="connsiteY210" fmla="*/ 87553 h 96868"/>
                  <a:gd name="connsiteX211" fmla="*/ 1406061 w 1514817"/>
                  <a:gd name="connsiteY211" fmla="*/ 86468 h 96868"/>
                  <a:gd name="connsiteX212" fmla="*/ 1406061 w 1514817"/>
                  <a:gd name="connsiteY212" fmla="*/ 86468 h 96868"/>
                  <a:gd name="connsiteX213" fmla="*/ 1393888 w 1514817"/>
                  <a:gd name="connsiteY213" fmla="*/ 85725 h 96868"/>
                  <a:gd name="connsiteX214" fmla="*/ 1393888 w 1514817"/>
                  <a:gd name="connsiteY214" fmla="*/ 85725 h 96868"/>
                  <a:gd name="connsiteX215" fmla="*/ 1378801 w 1514817"/>
                  <a:gd name="connsiteY215" fmla="*/ 84810 h 96868"/>
                  <a:gd name="connsiteX216" fmla="*/ 1378801 w 1514817"/>
                  <a:gd name="connsiteY216" fmla="*/ 84810 h 96868"/>
                  <a:gd name="connsiteX217" fmla="*/ 1360742 w 1514817"/>
                  <a:gd name="connsiteY217" fmla="*/ 83668 h 96868"/>
                  <a:gd name="connsiteX218" fmla="*/ 1360742 w 1514817"/>
                  <a:gd name="connsiteY218" fmla="*/ 83668 h 96868"/>
                  <a:gd name="connsiteX219" fmla="*/ 1348512 w 1514817"/>
                  <a:gd name="connsiteY219" fmla="*/ 82925 h 96868"/>
                  <a:gd name="connsiteX220" fmla="*/ 1348512 w 1514817"/>
                  <a:gd name="connsiteY220" fmla="*/ 82925 h 96868"/>
                  <a:gd name="connsiteX221" fmla="*/ 1330509 w 1514817"/>
                  <a:gd name="connsiteY221" fmla="*/ 81838 h 96868"/>
                  <a:gd name="connsiteX222" fmla="*/ 1330509 w 1514817"/>
                  <a:gd name="connsiteY222" fmla="*/ 81838 h 96868"/>
                  <a:gd name="connsiteX223" fmla="*/ 1318279 w 1514817"/>
                  <a:gd name="connsiteY223" fmla="*/ 81096 h 96868"/>
                  <a:gd name="connsiteX224" fmla="*/ 1318279 w 1514817"/>
                  <a:gd name="connsiteY224" fmla="*/ 81096 h 96868"/>
                  <a:gd name="connsiteX225" fmla="*/ 1303191 w 1514817"/>
                  <a:gd name="connsiteY225" fmla="*/ 80124 h 96868"/>
                  <a:gd name="connsiteX226" fmla="*/ 1303191 w 1514817"/>
                  <a:gd name="connsiteY226" fmla="*/ 80124 h 96868"/>
                  <a:gd name="connsiteX227" fmla="*/ 1288047 w 1514817"/>
                  <a:gd name="connsiteY227" fmla="*/ 79210 h 96868"/>
                  <a:gd name="connsiteX228" fmla="*/ 1288047 w 1514817"/>
                  <a:gd name="connsiteY228" fmla="*/ 79210 h 96868"/>
                  <a:gd name="connsiteX229" fmla="*/ 1270045 w 1514817"/>
                  <a:gd name="connsiteY229" fmla="*/ 78124 h 96868"/>
                  <a:gd name="connsiteX230" fmla="*/ 1270045 w 1514817"/>
                  <a:gd name="connsiteY230" fmla="*/ 78124 h 96868"/>
                  <a:gd name="connsiteX231" fmla="*/ 1257815 w 1514817"/>
                  <a:gd name="connsiteY231" fmla="*/ 77323 h 96868"/>
                  <a:gd name="connsiteX232" fmla="*/ 1257815 w 1514817"/>
                  <a:gd name="connsiteY232" fmla="*/ 77323 h 96868"/>
                  <a:gd name="connsiteX233" fmla="*/ 1242727 w 1514817"/>
                  <a:gd name="connsiteY233" fmla="*/ 76410 h 96868"/>
                  <a:gd name="connsiteX234" fmla="*/ 1242727 w 1514817"/>
                  <a:gd name="connsiteY234" fmla="*/ 76410 h 96868"/>
                  <a:gd name="connsiteX235" fmla="*/ 1227582 w 1514817"/>
                  <a:gd name="connsiteY235" fmla="*/ 75495 h 96868"/>
                  <a:gd name="connsiteX236" fmla="*/ 1227582 w 1514817"/>
                  <a:gd name="connsiteY236" fmla="*/ 75495 h 96868"/>
                  <a:gd name="connsiteX237" fmla="*/ 1209580 w 1514817"/>
                  <a:gd name="connsiteY237" fmla="*/ 74409 h 96868"/>
                  <a:gd name="connsiteX238" fmla="*/ 1209580 w 1514817"/>
                  <a:gd name="connsiteY238" fmla="*/ 74409 h 96868"/>
                  <a:gd name="connsiteX239" fmla="*/ 1194435 w 1514817"/>
                  <a:gd name="connsiteY239" fmla="*/ 73438 h 96868"/>
                  <a:gd name="connsiteX240" fmla="*/ 1194435 w 1514817"/>
                  <a:gd name="connsiteY240" fmla="*/ 73438 h 96868"/>
                  <a:gd name="connsiteX241" fmla="*/ 1182262 w 1514817"/>
                  <a:gd name="connsiteY241" fmla="*/ 72695 h 96868"/>
                  <a:gd name="connsiteX242" fmla="*/ 1182262 w 1514817"/>
                  <a:gd name="connsiteY242" fmla="*/ 72695 h 96868"/>
                  <a:gd name="connsiteX243" fmla="*/ 1167118 w 1514817"/>
                  <a:gd name="connsiteY243" fmla="*/ 71780 h 96868"/>
                  <a:gd name="connsiteX244" fmla="*/ 1167118 w 1514817"/>
                  <a:gd name="connsiteY244" fmla="*/ 71780 h 96868"/>
                  <a:gd name="connsiteX245" fmla="*/ 1149115 w 1514817"/>
                  <a:gd name="connsiteY245" fmla="*/ 70637 h 96868"/>
                  <a:gd name="connsiteX246" fmla="*/ 1149115 w 1514817"/>
                  <a:gd name="connsiteY246" fmla="*/ 70637 h 96868"/>
                  <a:gd name="connsiteX247" fmla="*/ 1136885 w 1514817"/>
                  <a:gd name="connsiteY247" fmla="*/ 69894 h 96868"/>
                  <a:gd name="connsiteX248" fmla="*/ 1136885 w 1514817"/>
                  <a:gd name="connsiteY248" fmla="*/ 69894 h 96868"/>
                  <a:gd name="connsiteX249" fmla="*/ 1121797 w 1514817"/>
                  <a:gd name="connsiteY249" fmla="*/ 68980 h 96868"/>
                  <a:gd name="connsiteX250" fmla="*/ 1121797 w 1514817"/>
                  <a:gd name="connsiteY250" fmla="*/ 68980 h 96868"/>
                  <a:gd name="connsiteX251" fmla="*/ 1106652 w 1514817"/>
                  <a:gd name="connsiteY251" fmla="*/ 68065 h 96868"/>
                  <a:gd name="connsiteX252" fmla="*/ 1106652 w 1514817"/>
                  <a:gd name="connsiteY252" fmla="*/ 68065 h 96868"/>
                  <a:gd name="connsiteX253" fmla="*/ 1088651 w 1514817"/>
                  <a:gd name="connsiteY253" fmla="*/ 66922 h 96868"/>
                  <a:gd name="connsiteX254" fmla="*/ 1088651 w 1514817"/>
                  <a:gd name="connsiteY254" fmla="*/ 66922 h 96868"/>
                  <a:gd name="connsiteX255" fmla="*/ 1076421 w 1514817"/>
                  <a:gd name="connsiteY255" fmla="*/ 66179 h 96868"/>
                  <a:gd name="connsiteX256" fmla="*/ 1076421 w 1514817"/>
                  <a:gd name="connsiteY256" fmla="*/ 66179 h 96868"/>
                  <a:gd name="connsiteX257" fmla="*/ 1061333 w 1514817"/>
                  <a:gd name="connsiteY257" fmla="*/ 65265 h 96868"/>
                  <a:gd name="connsiteX258" fmla="*/ 1061333 w 1514817"/>
                  <a:gd name="connsiteY258" fmla="*/ 65265 h 96868"/>
                  <a:gd name="connsiteX259" fmla="*/ 1043273 w 1514817"/>
                  <a:gd name="connsiteY259" fmla="*/ 64179 h 96868"/>
                  <a:gd name="connsiteX260" fmla="*/ 1043273 w 1514817"/>
                  <a:gd name="connsiteY260" fmla="*/ 64179 h 96868"/>
                  <a:gd name="connsiteX261" fmla="*/ 1028186 w 1514817"/>
                  <a:gd name="connsiteY261" fmla="*/ 63208 h 96868"/>
                  <a:gd name="connsiteX262" fmla="*/ 1028186 w 1514817"/>
                  <a:gd name="connsiteY262" fmla="*/ 63208 h 96868"/>
                  <a:gd name="connsiteX263" fmla="*/ 1015955 w 1514817"/>
                  <a:gd name="connsiteY263" fmla="*/ 62465 h 96868"/>
                  <a:gd name="connsiteX264" fmla="*/ 1015955 w 1514817"/>
                  <a:gd name="connsiteY264" fmla="*/ 62465 h 96868"/>
                  <a:gd name="connsiteX265" fmla="*/ 1000868 w 1514817"/>
                  <a:gd name="connsiteY265" fmla="*/ 61550 h 96868"/>
                  <a:gd name="connsiteX266" fmla="*/ 1000868 w 1514817"/>
                  <a:gd name="connsiteY266" fmla="*/ 61550 h 96868"/>
                  <a:gd name="connsiteX267" fmla="*/ 982809 w 1514817"/>
                  <a:gd name="connsiteY267" fmla="*/ 60464 h 96868"/>
                  <a:gd name="connsiteX268" fmla="*/ 982809 w 1514817"/>
                  <a:gd name="connsiteY268" fmla="*/ 60464 h 96868"/>
                  <a:gd name="connsiteX269" fmla="*/ 967664 w 1514817"/>
                  <a:gd name="connsiteY269" fmla="*/ 59493 h 96868"/>
                  <a:gd name="connsiteX270" fmla="*/ 967664 w 1514817"/>
                  <a:gd name="connsiteY270" fmla="*/ 59493 h 96868"/>
                  <a:gd name="connsiteX271" fmla="*/ 955491 w 1514817"/>
                  <a:gd name="connsiteY271" fmla="*/ 58750 h 96868"/>
                  <a:gd name="connsiteX272" fmla="*/ 955491 w 1514817"/>
                  <a:gd name="connsiteY272" fmla="*/ 58750 h 96868"/>
                  <a:gd name="connsiteX273" fmla="*/ 939318 w 1514817"/>
                  <a:gd name="connsiteY273" fmla="*/ 57779 h 96868"/>
                  <a:gd name="connsiteX274" fmla="*/ 922344 w 1514817"/>
                  <a:gd name="connsiteY274" fmla="*/ 56750 h 96868"/>
                  <a:gd name="connsiteX275" fmla="*/ 922344 w 1514817"/>
                  <a:gd name="connsiteY275" fmla="*/ 56750 h 96868"/>
                  <a:gd name="connsiteX276" fmla="*/ 910171 w 1514817"/>
                  <a:gd name="connsiteY276" fmla="*/ 55949 h 96868"/>
                  <a:gd name="connsiteX277" fmla="*/ 910171 w 1514817"/>
                  <a:gd name="connsiteY277" fmla="*/ 55949 h 96868"/>
                  <a:gd name="connsiteX278" fmla="*/ 895026 w 1514817"/>
                  <a:gd name="connsiteY278" fmla="*/ 55035 h 96868"/>
                  <a:gd name="connsiteX279" fmla="*/ 895026 w 1514817"/>
                  <a:gd name="connsiteY279" fmla="*/ 55035 h 96868"/>
                  <a:gd name="connsiteX280" fmla="*/ 879939 w 1514817"/>
                  <a:gd name="connsiteY280" fmla="*/ 54121 h 96868"/>
                  <a:gd name="connsiteX281" fmla="*/ 879939 w 1514817"/>
                  <a:gd name="connsiteY281" fmla="*/ 54121 h 96868"/>
                  <a:gd name="connsiteX282" fmla="*/ 861879 w 1514817"/>
                  <a:gd name="connsiteY282" fmla="*/ 52977 h 96868"/>
                  <a:gd name="connsiteX283" fmla="*/ 861879 w 1514817"/>
                  <a:gd name="connsiteY283" fmla="*/ 52977 h 96868"/>
                  <a:gd name="connsiteX284" fmla="*/ 849706 w 1514817"/>
                  <a:gd name="connsiteY284" fmla="*/ 52235 h 96868"/>
                  <a:gd name="connsiteX285" fmla="*/ 849706 w 1514817"/>
                  <a:gd name="connsiteY285" fmla="*/ 52235 h 96868"/>
                  <a:gd name="connsiteX286" fmla="*/ 834561 w 1514817"/>
                  <a:gd name="connsiteY286" fmla="*/ 51321 h 96868"/>
                  <a:gd name="connsiteX287" fmla="*/ 834561 w 1514817"/>
                  <a:gd name="connsiteY287" fmla="*/ 51321 h 96868"/>
                  <a:gd name="connsiteX288" fmla="*/ 819417 w 1514817"/>
                  <a:gd name="connsiteY288" fmla="*/ 50406 h 96868"/>
                  <a:gd name="connsiteX289" fmla="*/ 819417 w 1514817"/>
                  <a:gd name="connsiteY289" fmla="*/ 50406 h 96868"/>
                  <a:gd name="connsiteX290" fmla="*/ 801415 w 1514817"/>
                  <a:gd name="connsiteY290" fmla="*/ 49263 h 96868"/>
                  <a:gd name="connsiteX291" fmla="*/ 801415 w 1514817"/>
                  <a:gd name="connsiteY291" fmla="*/ 49263 h 96868"/>
                  <a:gd name="connsiteX292" fmla="*/ 789185 w 1514817"/>
                  <a:gd name="connsiteY292" fmla="*/ 48520 h 96868"/>
                  <a:gd name="connsiteX293" fmla="*/ 789185 w 1514817"/>
                  <a:gd name="connsiteY293" fmla="*/ 48520 h 96868"/>
                  <a:gd name="connsiteX294" fmla="*/ 774097 w 1514817"/>
                  <a:gd name="connsiteY294" fmla="*/ 47606 h 96868"/>
                  <a:gd name="connsiteX295" fmla="*/ 774097 w 1514817"/>
                  <a:gd name="connsiteY295" fmla="*/ 47606 h 96868"/>
                  <a:gd name="connsiteX296" fmla="*/ 756037 w 1514817"/>
                  <a:gd name="connsiteY296" fmla="*/ 46520 h 96868"/>
                  <a:gd name="connsiteX297" fmla="*/ 756037 w 1514817"/>
                  <a:gd name="connsiteY297" fmla="*/ 46520 h 96868"/>
                  <a:gd name="connsiteX298" fmla="*/ 740950 w 1514817"/>
                  <a:gd name="connsiteY298" fmla="*/ 45548 h 96868"/>
                  <a:gd name="connsiteX299" fmla="*/ 740950 w 1514817"/>
                  <a:gd name="connsiteY299" fmla="*/ 45548 h 96868"/>
                  <a:gd name="connsiteX300" fmla="*/ 725805 w 1514817"/>
                  <a:gd name="connsiteY300" fmla="*/ 44634 h 96868"/>
                  <a:gd name="connsiteX301" fmla="*/ 725805 w 1514817"/>
                  <a:gd name="connsiteY301" fmla="*/ 44634 h 96868"/>
                  <a:gd name="connsiteX302" fmla="*/ 713632 w 1514817"/>
                  <a:gd name="connsiteY302" fmla="*/ 43891 h 96868"/>
                  <a:gd name="connsiteX303" fmla="*/ 713632 w 1514817"/>
                  <a:gd name="connsiteY303" fmla="*/ 43891 h 96868"/>
                  <a:gd name="connsiteX304" fmla="*/ 695573 w 1514817"/>
                  <a:gd name="connsiteY304" fmla="*/ 42805 h 96868"/>
                  <a:gd name="connsiteX305" fmla="*/ 695573 w 1514817"/>
                  <a:gd name="connsiteY305" fmla="*/ 42805 h 96868"/>
                  <a:gd name="connsiteX306" fmla="*/ 680485 w 1514817"/>
                  <a:gd name="connsiteY306" fmla="*/ 41833 h 96868"/>
                  <a:gd name="connsiteX307" fmla="*/ 680485 w 1514817"/>
                  <a:gd name="connsiteY307" fmla="*/ 41833 h 96868"/>
                  <a:gd name="connsiteX308" fmla="*/ 668255 w 1514817"/>
                  <a:gd name="connsiteY308" fmla="*/ 41091 h 96868"/>
                  <a:gd name="connsiteX309" fmla="*/ 668255 w 1514817"/>
                  <a:gd name="connsiteY309" fmla="*/ 41091 h 96868"/>
                  <a:gd name="connsiteX310" fmla="*/ 653167 w 1514817"/>
                  <a:gd name="connsiteY310" fmla="*/ 40176 h 96868"/>
                  <a:gd name="connsiteX311" fmla="*/ 653167 w 1514817"/>
                  <a:gd name="connsiteY311" fmla="*/ 40176 h 96868"/>
                  <a:gd name="connsiteX312" fmla="*/ 638022 w 1514817"/>
                  <a:gd name="connsiteY312" fmla="*/ 39262 h 96868"/>
                  <a:gd name="connsiteX313" fmla="*/ 638022 w 1514817"/>
                  <a:gd name="connsiteY313" fmla="*/ 39262 h 96868"/>
                  <a:gd name="connsiteX314" fmla="*/ 620021 w 1514817"/>
                  <a:gd name="connsiteY314" fmla="*/ 38119 h 96868"/>
                  <a:gd name="connsiteX315" fmla="*/ 620021 w 1514817"/>
                  <a:gd name="connsiteY315" fmla="*/ 38119 h 96868"/>
                  <a:gd name="connsiteX316" fmla="*/ 607790 w 1514817"/>
                  <a:gd name="connsiteY316" fmla="*/ 37376 h 96868"/>
                  <a:gd name="connsiteX317" fmla="*/ 607790 w 1514817"/>
                  <a:gd name="connsiteY317" fmla="*/ 37376 h 96868"/>
                  <a:gd name="connsiteX318" fmla="*/ 592703 w 1514817"/>
                  <a:gd name="connsiteY318" fmla="*/ 36462 h 96868"/>
                  <a:gd name="connsiteX319" fmla="*/ 592703 w 1514817"/>
                  <a:gd name="connsiteY319" fmla="*/ 36462 h 96868"/>
                  <a:gd name="connsiteX320" fmla="*/ 577558 w 1514817"/>
                  <a:gd name="connsiteY320" fmla="*/ 35547 h 96868"/>
                  <a:gd name="connsiteX321" fmla="*/ 577558 w 1514817"/>
                  <a:gd name="connsiteY321" fmla="*/ 35547 h 96868"/>
                  <a:gd name="connsiteX322" fmla="*/ 559556 w 1514817"/>
                  <a:gd name="connsiteY322" fmla="*/ 34404 h 96868"/>
                  <a:gd name="connsiteX323" fmla="*/ 559556 w 1514817"/>
                  <a:gd name="connsiteY323" fmla="*/ 34404 h 96868"/>
                  <a:gd name="connsiteX324" fmla="*/ 547325 w 1514817"/>
                  <a:gd name="connsiteY324" fmla="*/ 33661 h 96868"/>
                  <a:gd name="connsiteX325" fmla="*/ 547325 w 1514817"/>
                  <a:gd name="connsiteY325" fmla="*/ 33661 h 96868"/>
                  <a:gd name="connsiteX326" fmla="*/ 532238 w 1514817"/>
                  <a:gd name="connsiteY326" fmla="*/ 32747 h 96868"/>
                  <a:gd name="connsiteX327" fmla="*/ 532238 w 1514817"/>
                  <a:gd name="connsiteY327" fmla="*/ 32747 h 96868"/>
                  <a:gd name="connsiteX328" fmla="*/ 517093 w 1514817"/>
                  <a:gd name="connsiteY328" fmla="*/ 31832 h 96868"/>
                  <a:gd name="connsiteX329" fmla="*/ 517093 w 1514817"/>
                  <a:gd name="connsiteY329" fmla="*/ 31832 h 96868"/>
                  <a:gd name="connsiteX330" fmla="*/ 515207 w 1514817"/>
                  <a:gd name="connsiteY330" fmla="*/ 31718 h 96868"/>
                  <a:gd name="connsiteX331" fmla="*/ 514179 w 1514817"/>
                  <a:gd name="connsiteY331" fmla="*/ 31603 h 96868"/>
                  <a:gd name="connsiteX332" fmla="*/ 514179 w 1514817"/>
                  <a:gd name="connsiteY332" fmla="*/ 31603 h 96868"/>
                  <a:gd name="connsiteX333" fmla="*/ 499091 w 1514817"/>
                  <a:gd name="connsiteY333" fmla="*/ 30690 h 96868"/>
                  <a:gd name="connsiteX334" fmla="*/ 499091 w 1514817"/>
                  <a:gd name="connsiteY334" fmla="*/ 30690 h 96868"/>
                  <a:gd name="connsiteX335" fmla="*/ 486861 w 1514817"/>
                  <a:gd name="connsiteY335" fmla="*/ 29947 h 96868"/>
                  <a:gd name="connsiteX336" fmla="*/ 486861 w 1514817"/>
                  <a:gd name="connsiteY336" fmla="*/ 29947 h 96868"/>
                  <a:gd name="connsiteX337" fmla="*/ 468858 w 1514817"/>
                  <a:gd name="connsiteY337" fmla="*/ 28860 h 96868"/>
                  <a:gd name="connsiteX338" fmla="*/ 468858 w 1514817"/>
                  <a:gd name="connsiteY338" fmla="*/ 28860 h 96868"/>
                  <a:gd name="connsiteX339" fmla="*/ 453714 w 1514817"/>
                  <a:gd name="connsiteY339" fmla="*/ 27889 h 96868"/>
                  <a:gd name="connsiteX340" fmla="*/ 453714 w 1514817"/>
                  <a:gd name="connsiteY340" fmla="*/ 27889 h 96868"/>
                  <a:gd name="connsiteX341" fmla="*/ 441541 w 1514817"/>
                  <a:gd name="connsiteY341" fmla="*/ 27146 h 96868"/>
                  <a:gd name="connsiteX342" fmla="*/ 441541 w 1514817"/>
                  <a:gd name="connsiteY342" fmla="*/ 27146 h 96868"/>
                  <a:gd name="connsiteX343" fmla="*/ 426396 w 1514817"/>
                  <a:gd name="connsiteY343" fmla="*/ 26232 h 96868"/>
                  <a:gd name="connsiteX344" fmla="*/ 426396 w 1514817"/>
                  <a:gd name="connsiteY344" fmla="*/ 26232 h 96868"/>
                  <a:gd name="connsiteX345" fmla="*/ 408394 w 1514817"/>
                  <a:gd name="connsiteY345" fmla="*/ 25145 h 96868"/>
                  <a:gd name="connsiteX346" fmla="*/ 408394 w 1514817"/>
                  <a:gd name="connsiteY346" fmla="*/ 25145 h 96868"/>
                  <a:gd name="connsiteX347" fmla="*/ 393249 w 1514817"/>
                  <a:gd name="connsiteY347" fmla="*/ 24174 h 96868"/>
                  <a:gd name="connsiteX348" fmla="*/ 393249 w 1514817"/>
                  <a:gd name="connsiteY348" fmla="*/ 24174 h 96868"/>
                  <a:gd name="connsiteX349" fmla="*/ 381076 w 1514817"/>
                  <a:gd name="connsiteY349" fmla="*/ 23431 h 96868"/>
                  <a:gd name="connsiteX350" fmla="*/ 381076 w 1514817"/>
                  <a:gd name="connsiteY350" fmla="*/ 23431 h 96868"/>
                  <a:gd name="connsiteX351" fmla="*/ 365932 w 1514817"/>
                  <a:gd name="connsiteY351" fmla="*/ 22517 h 96868"/>
                  <a:gd name="connsiteX352" fmla="*/ 365932 w 1514817"/>
                  <a:gd name="connsiteY352" fmla="*/ 22517 h 96868"/>
                  <a:gd name="connsiteX353" fmla="*/ 350844 w 1514817"/>
                  <a:gd name="connsiteY353" fmla="*/ 21602 h 96868"/>
                  <a:gd name="connsiteX354" fmla="*/ 350844 w 1514817"/>
                  <a:gd name="connsiteY354" fmla="*/ 21602 h 96868"/>
                  <a:gd name="connsiteX355" fmla="*/ 332784 w 1514817"/>
                  <a:gd name="connsiteY355" fmla="*/ 20459 h 96868"/>
                  <a:gd name="connsiteX356" fmla="*/ 332784 w 1514817"/>
                  <a:gd name="connsiteY356" fmla="*/ 20459 h 96868"/>
                  <a:gd name="connsiteX357" fmla="*/ 320612 w 1514817"/>
                  <a:gd name="connsiteY357" fmla="*/ 19716 h 96868"/>
                  <a:gd name="connsiteX358" fmla="*/ 320612 w 1514817"/>
                  <a:gd name="connsiteY358" fmla="*/ 19716 h 96868"/>
                  <a:gd name="connsiteX359" fmla="*/ 304438 w 1514817"/>
                  <a:gd name="connsiteY359" fmla="*/ 18745 h 96868"/>
                  <a:gd name="connsiteX360" fmla="*/ 290322 w 1514817"/>
                  <a:gd name="connsiteY360" fmla="*/ 17888 h 96868"/>
                  <a:gd name="connsiteX361" fmla="*/ 290322 w 1514817"/>
                  <a:gd name="connsiteY361" fmla="*/ 17888 h 96868"/>
                  <a:gd name="connsiteX362" fmla="*/ 272320 w 1514817"/>
                  <a:gd name="connsiteY362" fmla="*/ 16745 h 96868"/>
                  <a:gd name="connsiteX363" fmla="*/ 272320 w 1514817"/>
                  <a:gd name="connsiteY363" fmla="*/ 16745 h 96868"/>
                  <a:gd name="connsiteX364" fmla="*/ 257175 w 1514817"/>
                  <a:gd name="connsiteY364" fmla="*/ 15830 h 96868"/>
                  <a:gd name="connsiteX365" fmla="*/ 257175 w 1514817"/>
                  <a:gd name="connsiteY365" fmla="*/ 15830 h 96868"/>
                  <a:gd name="connsiteX366" fmla="*/ 245002 w 1514817"/>
                  <a:gd name="connsiteY366" fmla="*/ 15088 h 96868"/>
                  <a:gd name="connsiteX367" fmla="*/ 245002 w 1514817"/>
                  <a:gd name="connsiteY367" fmla="*/ 15088 h 96868"/>
                  <a:gd name="connsiteX368" fmla="*/ 229857 w 1514817"/>
                  <a:gd name="connsiteY368" fmla="*/ 14173 h 96868"/>
                  <a:gd name="connsiteX369" fmla="*/ 229857 w 1514817"/>
                  <a:gd name="connsiteY369" fmla="*/ 14173 h 96868"/>
                  <a:gd name="connsiteX370" fmla="*/ 211855 w 1514817"/>
                  <a:gd name="connsiteY370" fmla="*/ 13030 h 96868"/>
                  <a:gd name="connsiteX371" fmla="*/ 211855 w 1514817"/>
                  <a:gd name="connsiteY371" fmla="*/ 13030 h 96868"/>
                  <a:gd name="connsiteX372" fmla="*/ 199625 w 1514817"/>
                  <a:gd name="connsiteY372" fmla="*/ 12287 h 96868"/>
                  <a:gd name="connsiteX373" fmla="*/ 199625 w 1514817"/>
                  <a:gd name="connsiteY373" fmla="*/ 12287 h 96868"/>
                  <a:gd name="connsiteX374" fmla="*/ 184537 w 1514817"/>
                  <a:gd name="connsiteY374" fmla="*/ 11373 h 96868"/>
                  <a:gd name="connsiteX375" fmla="*/ 184537 w 1514817"/>
                  <a:gd name="connsiteY375" fmla="*/ 11373 h 96868"/>
                  <a:gd name="connsiteX376" fmla="*/ 169393 w 1514817"/>
                  <a:gd name="connsiteY376" fmla="*/ 10401 h 96868"/>
                  <a:gd name="connsiteX377" fmla="*/ 169393 w 1514817"/>
                  <a:gd name="connsiteY377" fmla="*/ 10401 h 96868"/>
                  <a:gd name="connsiteX378" fmla="*/ 151390 w 1514817"/>
                  <a:gd name="connsiteY378" fmla="*/ 9315 h 96868"/>
                  <a:gd name="connsiteX379" fmla="*/ 151390 w 1514817"/>
                  <a:gd name="connsiteY379" fmla="*/ 9315 h 96868"/>
                  <a:gd name="connsiteX380" fmla="*/ 139160 w 1514817"/>
                  <a:gd name="connsiteY380" fmla="*/ 8573 h 96868"/>
                  <a:gd name="connsiteX381" fmla="*/ 139160 w 1514817"/>
                  <a:gd name="connsiteY381" fmla="*/ 8573 h 96868"/>
                  <a:gd name="connsiteX382" fmla="*/ 121158 w 1514817"/>
                  <a:gd name="connsiteY382" fmla="*/ 7429 h 96868"/>
                  <a:gd name="connsiteX383" fmla="*/ 121158 w 1514817"/>
                  <a:gd name="connsiteY383" fmla="*/ 7486 h 96868"/>
                  <a:gd name="connsiteX384" fmla="*/ 108928 w 1514817"/>
                  <a:gd name="connsiteY384" fmla="*/ 6686 h 96868"/>
                  <a:gd name="connsiteX385" fmla="*/ 108928 w 1514817"/>
                  <a:gd name="connsiteY385" fmla="*/ 6686 h 96868"/>
                  <a:gd name="connsiteX386" fmla="*/ 90926 w 1514817"/>
                  <a:gd name="connsiteY386" fmla="*/ 5601 h 96868"/>
                  <a:gd name="connsiteX387" fmla="*/ 90926 w 1514817"/>
                  <a:gd name="connsiteY387" fmla="*/ 5601 h 96868"/>
                  <a:gd name="connsiteX388" fmla="*/ 78696 w 1514817"/>
                  <a:gd name="connsiteY388" fmla="*/ 4858 h 96868"/>
                  <a:gd name="connsiteX389" fmla="*/ 78696 w 1514817"/>
                  <a:gd name="connsiteY389" fmla="*/ 4858 h 96868"/>
                  <a:gd name="connsiteX390" fmla="*/ 63608 w 1514817"/>
                  <a:gd name="connsiteY390" fmla="*/ 3943 h 96868"/>
                  <a:gd name="connsiteX391" fmla="*/ 63608 w 1514817"/>
                  <a:gd name="connsiteY391" fmla="*/ 3943 h 96868"/>
                  <a:gd name="connsiteX392" fmla="*/ 48463 w 1514817"/>
                  <a:gd name="connsiteY392" fmla="*/ 2971 h 96868"/>
                  <a:gd name="connsiteX393" fmla="*/ 48463 w 1514817"/>
                  <a:gd name="connsiteY393" fmla="*/ 2971 h 96868"/>
                  <a:gd name="connsiteX394" fmla="*/ 30461 w 1514817"/>
                  <a:gd name="connsiteY394" fmla="*/ 1886 h 96868"/>
                  <a:gd name="connsiteX395" fmla="*/ 30461 w 1514817"/>
                  <a:gd name="connsiteY395" fmla="*/ 1886 h 96868"/>
                  <a:gd name="connsiteX396" fmla="*/ 18231 w 1514817"/>
                  <a:gd name="connsiteY396" fmla="*/ 1143 h 96868"/>
                  <a:gd name="connsiteX397" fmla="*/ 18231 w 1514817"/>
                  <a:gd name="connsiteY397" fmla="*/ 1143 h 96868"/>
                  <a:gd name="connsiteX398" fmla="*/ 228 w 1514817"/>
                  <a:gd name="connsiteY398" fmla="*/ 0 h 96868"/>
                  <a:gd name="connsiteX399" fmla="*/ 0 w 1514817"/>
                  <a:gd name="connsiteY399" fmla="*/ 3714 h 96868"/>
                  <a:gd name="connsiteX400" fmla="*/ 15088 w 1514817"/>
                  <a:gd name="connsiteY400" fmla="*/ 4629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</a:cxnLst>
                <a:rect l="l" t="t" r="r" b="b"/>
                <a:pathLst>
                  <a:path w="1514817" h="96868">
                    <a:moveTo>
                      <a:pt x="15088" y="4629"/>
                    </a:move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5552" y="8401"/>
                    </a:lnTo>
                    <a:lnTo>
                      <a:pt x="75552" y="8401"/>
                    </a:lnTo>
                    <a:lnTo>
                      <a:pt x="93612" y="9486"/>
                    </a:lnTo>
                    <a:lnTo>
                      <a:pt x="93612" y="9486"/>
                    </a:lnTo>
                    <a:lnTo>
                      <a:pt x="105785" y="10229"/>
                    </a:lnTo>
                    <a:lnTo>
                      <a:pt x="105785" y="10229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6017" y="12116"/>
                    </a:lnTo>
                    <a:lnTo>
                      <a:pt x="136017" y="12116"/>
                    </a:lnTo>
                    <a:lnTo>
                      <a:pt x="154077" y="13201"/>
                    </a:lnTo>
                    <a:lnTo>
                      <a:pt x="154077" y="13201"/>
                    </a:lnTo>
                    <a:lnTo>
                      <a:pt x="166250" y="13944"/>
                    </a:lnTo>
                    <a:lnTo>
                      <a:pt x="166250" y="13944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0"/>
                    </a:lnTo>
                    <a:lnTo>
                      <a:pt x="196482" y="15830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4774" y="18802"/>
                    </a:lnTo>
                    <a:lnTo>
                      <a:pt x="244774" y="18802"/>
                    </a:lnTo>
                    <a:lnTo>
                      <a:pt x="256947" y="19545"/>
                    </a:lnTo>
                    <a:lnTo>
                      <a:pt x="256947" y="19545"/>
                    </a:lnTo>
                    <a:lnTo>
                      <a:pt x="272091" y="20459"/>
                    </a:lnTo>
                    <a:lnTo>
                      <a:pt x="272091" y="20459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345"/>
                    </a:lnTo>
                    <a:lnTo>
                      <a:pt x="302324" y="22345"/>
                    </a:lnTo>
                    <a:lnTo>
                      <a:pt x="317411" y="23260"/>
                    </a:lnTo>
                    <a:lnTo>
                      <a:pt x="317411" y="23260"/>
                    </a:lnTo>
                    <a:lnTo>
                      <a:pt x="332556" y="24174"/>
                    </a:lnTo>
                    <a:lnTo>
                      <a:pt x="332556" y="24174"/>
                    </a:lnTo>
                    <a:lnTo>
                      <a:pt x="347644" y="25089"/>
                    </a:lnTo>
                    <a:lnTo>
                      <a:pt x="347644" y="25089"/>
                    </a:lnTo>
                    <a:lnTo>
                      <a:pt x="362788" y="26060"/>
                    </a:lnTo>
                    <a:lnTo>
                      <a:pt x="362788" y="26060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0" y="27889"/>
                    </a:lnTo>
                    <a:lnTo>
                      <a:pt x="393020" y="27889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3485" y="31603"/>
                    </a:lnTo>
                    <a:lnTo>
                      <a:pt x="453485" y="31603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90"/>
                    </a:lnTo>
                    <a:lnTo>
                      <a:pt x="483717" y="33490"/>
                    </a:lnTo>
                    <a:lnTo>
                      <a:pt x="501777" y="34575"/>
                    </a:lnTo>
                    <a:lnTo>
                      <a:pt x="501777" y="34575"/>
                    </a:lnTo>
                    <a:lnTo>
                      <a:pt x="513950" y="35318"/>
                    </a:lnTo>
                    <a:lnTo>
                      <a:pt x="513950" y="35318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3" y="37205"/>
                    </a:lnTo>
                    <a:lnTo>
                      <a:pt x="544183" y="37205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4" y="39033"/>
                    </a:lnTo>
                    <a:lnTo>
                      <a:pt x="574414" y="39033"/>
                    </a:lnTo>
                    <a:lnTo>
                      <a:pt x="589559" y="40005"/>
                    </a:lnTo>
                    <a:lnTo>
                      <a:pt x="589559" y="40005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19792" y="41833"/>
                    </a:lnTo>
                    <a:lnTo>
                      <a:pt x="619792" y="41833"/>
                    </a:lnTo>
                    <a:lnTo>
                      <a:pt x="634880" y="42748"/>
                    </a:lnTo>
                    <a:lnTo>
                      <a:pt x="634880" y="42748"/>
                    </a:lnTo>
                    <a:lnTo>
                      <a:pt x="650024" y="43719"/>
                    </a:lnTo>
                    <a:lnTo>
                      <a:pt x="650024" y="43719"/>
                    </a:lnTo>
                    <a:lnTo>
                      <a:pt x="668026" y="44805"/>
                    </a:lnTo>
                    <a:lnTo>
                      <a:pt x="668026" y="44805"/>
                    </a:lnTo>
                    <a:lnTo>
                      <a:pt x="680256" y="45548"/>
                    </a:lnTo>
                    <a:lnTo>
                      <a:pt x="680256" y="45548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606"/>
                    </a:lnTo>
                    <a:lnTo>
                      <a:pt x="713404" y="47606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5809" y="50177"/>
                    </a:lnTo>
                    <a:lnTo>
                      <a:pt x="755809" y="50177"/>
                    </a:lnTo>
                    <a:lnTo>
                      <a:pt x="770953" y="51149"/>
                    </a:lnTo>
                    <a:lnTo>
                      <a:pt x="770953" y="51149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1186" y="52977"/>
                    </a:lnTo>
                    <a:lnTo>
                      <a:pt x="801186" y="52977"/>
                    </a:lnTo>
                    <a:lnTo>
                      <a:pt x="816274" y="53892"/>
                    </a:lnTo>
                    <a:lnTo>
                      <a:pt x="816274" y="53892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06" y="55778"/>
                    </a:lnTo>
                    <a:lnTo>
                      <a:pt x="846506" y="55778"/>
                    </a:lnTo>
                    <a:lnTo>
                      <a:pt x="861650" y="56692"/>
                    </a:lnTo>
                    <a:lnTo>
                      <a:pt x="861650" y="56692"/>
                    </a:lnTo>
                    <a:lnTo>
                      <a:pt x="879710" y="57836"/>
                    </a:lnTo>
                    <a:lnTo>
                      <a:pt x="879710" y="57836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2115" y="60407"/>
                    </a:lnTo>
                    <a:lnTo>
                      <a:pt x="922115" y="60407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2347" y="62293"/>
                    </a:lnTo>
                    <a:lnTo>
                      <a:pt x="952347" y="62293"/>
                    </a:lnTo>
                    <a:lnTo>
                      <a:pt x="967435" y="63208"/>
                    </a:lnTo>
                    <a:lnTo>
                      <a:pt x="967435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94"/>
                    </a:lnTo>
                    <a:lnTo>
                      <a:pt x="997725" y="65094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27957" y="66922"/>
                    </a:lnTo>
                    <a:lnTo>
                      <a:pt x="1027957" y="66922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808"/>
                    </a:lnTo>
                    <a:lnTo>
                      <a:pt x="1058189" y="68808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7"/>
                    </a:lnTo>
                    <a:lnTo>
                      <a:pt x="1088422" y="70637"/>
                    </a:lnTo>
                    <a:lnTo>
                      <a:pt x="1103510" y="71608"/>
                    </a:lnTo>
                    <a:lnTo>
                      <a:pt x="1103510" y="71608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6656" y="73609"/>
                    </a:lnTo>
                    <a:lnTo>
                      <a:pt x="1136656" y="73609"/>
                    </a:lnTo>
                    <a:lnTo>
                      <a:pt x="1148886" y="74352"/>
                    </a:lnTo>
                    <a:lnTo>
                      <a:pt x="1148886" y="74352"/>
                    </a:lnTo>
                    <a:lnTo>
                      <a:pt x="1163974" y="75323"/>
                    </a:lnTo>
                    <a:lnTo>
                      <a:pt x="1163974" y="75323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09351" y="78066"/>
                    </a:lnTo>
                    <a:lnTo>
                      <a:pt x="1209351" y="78066"/>
                    </a:lnTo>
                    <a:lnTo>
                      <a:pt x="1224439" y="79038"/>
                    </a:lnTo>
                    <a:lnTo>
                      <a:pt x="1224439" y="79038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1"/>
                    </a:lnTo>
                    <a:lnTo>
                      <a:pt x="1269816" y="81781"/>
                    </a:lnTo>
                    <a:lnTo>
                      <a:pt x="1284904" y="82753"/>
                    </a:lnTo>
                    <a:lnTo>
                      <a:pt x="1284904" y="82753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0280" y="85496"/>
                    </a:lnTo>
                    <a:lnTo>
                      <a:pt x="1330280" y="85553"/>
                    </a:lnTo>
                    <a:lnTo>
                      <a:pt x="1348283" y="86639"/>
                    </a:lnTo>
                    <a:lnTo>
                      <a:pt x="1348283" y="86639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01" y="88296"/>
                    </a:lnTo>
                    <a:lnTo>
                      <a:pt x="1375601" y="88296"/>
                    </a:lnTo>
                    <a:lnTo>
                      <a:pt x="1390746" y="89268"/>
                    </a:lnTo>
                    <a:lnTo>
                      <a:pt x="1390746" y="89268"/>
                    </a:lnTo>
                    <a:lnTo>
                      <a:pt x="1405833" y="90182"/>
                    </a:lnTo>
                    <a:lnTo>
                      <a:pt x="1405833" y="90182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6065" y="92011"/>
                    </a:lnTo>
                    <a:lnTo>
                      <a:pt x="1436065" y="92011"/>
                    </a:lnTo>
                    <a:lnTo>
                      <a:pt x="1451210" y="92982"/>
                    </a:lnTo>
                    <a:lnTo>
                      <a:pt x="1451210" y="92982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6758" y="92069"/>
                    </a:lnTo>
                    <a:lnTo>
                      <a:pt x="1496758" y="92069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39"/>
                    </a:lnTo>
                    <a:lnTo>
                      <a:pt x="1454353" y="89439"/>
                    </a:lnTo>
                    <a:lnTo>
                      <a:pt x="1436294" y="88354"/>
                    </a:lnTo>
                    <a:lnTo>
                      <a:pt x="1436294" y="88354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061" y="86468"/>
                    </a:lnTo>
                    <a:lnTo>
                      <a:pt x="1406061" y="86468"/>
                    </a:lnTo>
                    <a:lnTo>
                      <a:pt x="1393888" y="85725"/>
                    </a:lnTo>
                    <a:lnTo>
                      <a:pt x="1393888" y="85725"/>
                    </a:lnTo>
                    <a:lnTo>
                      <a:pt x="1378801" y="84810"/>
                    </a:lnTo>
                    <a:lnTo>
                      <a:pt x="1378801" y="84810"/>
                    </a:lnTo>
                    <a:lnTo>
                      <a:pt x="1360742" y="83668"/>
                    </a:lnTo>
                    <a:lnTo>
                      <a:pt x="1360742" y="83668"/>
                    </a:lnTo>
                    <a:lnTo>
                      <a:pt x="1348512" y="82925"/>
                    </a:lnTo>
                    <a:lnTo>
                      <a:pt x="1348512" y="82925"/>
                    </a:lnTo>
                    <a:lnTo>
                      <a:pt x="1330509" y="81838"/>
                    </a:lnTo>
                    <a:lnTo>
                      <a:pt x="1330509" y="81838"/>
                    </a:lnTo>
                    <a:lnTo>
                      <a:pt x="1318279" y="81096"/>
                    </a:lnTo>
                    <a:lnTo>
                      <a:pt x="1318279" y="81096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7" y="79210"/>
                    </a:lnTo>
                    <a:lnTo>
                      <a:pt x="1288047" y="79210"/>
                    </a:lnTo>
                    <a:lnTo>
                      <a:pt x="1270045" y="78124"/>
                    </a:lnTo>
                    <a:lnTo>
                      <a:pt x="1270045" y="78124"/>
                    </a:lnTo>
                    <a:lnTo>
                      <a:pt x="1257815" y="77323"/>
                    </a:lnTo>
                    <a:lnTo>
                      <a:pt x="1257815" y="77323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409"/>
                    </a:lnTo>
                    <a:lnTo>
                      <a:pt x="1209580" y="74409"/>
                    </a:lnTo>
                    <a:lnTo>
                      <a:pt x="1194435" y="73438"/>
                    </a:lnTo>
                    <a:lnTo>
                      <a:pt x="1194435" y="73438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2" y="68065"/>
                    </a:lnTo>
                    <a:lnTo>
                      <a:pt x="1106652" y="68065"/>
                    </a:lnTo>
                    <a:lnTo>
                      <a:pt x="1088651" y="66922"/>
                    </a:lnTo>
                    <a:lnTo>
                      <a:pt x="1088651" y="66922"/>
                    </a:lnTo>
                    <a:lnTo>
                      <a:pt x="1076421" y="66179"/>
                    </a:lnTo>
                    <a:lnTo>
                      <a:pt x="1076421" y="66179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3273" y="64179"/>
                    </a:lnTo>
                    <a:lnTo>
                      <a:pt x="1043273" y="64179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2809" y="60464"/>
                    </a:lnTo>
                    <a:lnTo>
                      <a:pt x="982809" y="60464"/>
                    </a:lnTo>
                    <a:lnTo>
                      <a:pt x="967664" y="59493"/>
                    </a:lnTo>
                    <a:lnTo>
                      <a:pt x="967664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39318" y="57779"/>
                    </a:lnTo>
                    <a:lnTo>
                      <a:pt x="922344" y="56750"/>
                    </a:lnTo>
                    <a:lnTo>
                      <a:pt x="922344" y="56750"/>
                    </a:lnTo>
                    <a:lnTo>
                      <a:pt x="910171" y="55949"/>
                    </a:lnTo>
                    <a:lnTo>
                      <a:pt x="910171" y="55949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121"/>
                    </a:lnTo>
                    <a:lnTo>
                      <a:pt x="879939" y="54121"/>
                    </a:lnTo>
                    <a:lnTo>
                      <a:pt x="861879" y="52977"/>
                    </a:lnTo>
                    <a:lnTo>
                      <a:pt x="861879" y="52977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1" y="51321"/>
                    </a:lnTo>
                    <a:lnTo>
                      <a:pt x="834561" y="51321"/>
                    </a:lnTo>
                    <a:lnTo>
                      <a:pt x="819417" y="50406"/>
                    </a:lnTo>
                    <a:lnTo>
                      <a:pt x="819417" y="50406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185" y="48520"/>
                    </a:lnTo>
                    <a:lnTo>
                      <a:pt x="789185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6037" y="46520"/>
                    </a:lnTo>
                    <a:lnTo>
                      <a:pt x="756037" y="46520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5805" y="44634"/>
                    </a:lnTo>
                    <a:lnTo>
                      <a:pt x="725805" y="44634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805"/>
                    </a:lnTo>
                    <a:lnTo>
                      <a:pt x="695573" y="42805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6"/>
                    </a:lnTo>
                    <a:lnTo>
                      <a:pt x="653167" y="40176"/>
                    </a:lnTo>
                    <a:lnTo>
                      <a:pt x="638022" y="39262"/>
                    </a:lnTo>
                    <a:lnTo>
                      <a:pt x="638022" y="39262"/>
                    </a:lnTo>
                    <a:lnTo>
                      <a:pt x="620021" y="38119"/>
                    </a:lnTo>
                    <a:lnTo>
                      <a:pt x="620021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547"/>
                    </a:lnTo>
                    <a:lnTo>
                      <a:pt x="577558" y="35547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7325" y="33661"/>
                    </a:lnTo>
                    <a:lnTo>
                      <a:pt x="547325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832"/>
                    </a:lnTo>
                    <a:lnTo>
                      <a:pt x="517093" y="31832"/>
                    </a:lnTo>
                    <a:lnTo>
                      <a:pt x="515207" y="31718"/>
                    </a:lnTo>
                    <a:lnTo>
                      <a:pt x="514179" y="31603"/>
                    </a:lnTo>
                    <a:lnTo>
                      <a:pt x="514179" y="31603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68858" y="28860"/>
                    </a:lnTo>
                    <a:lnTo>
                      <a:pt x="468858" y="28860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08394" y="25145"/>
                    </a:lnTo>
                    <a:lnTo>
                      <a:pt x="408394" y="25145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2"/>
                    </a:lnTo>
                    <a:lnTo>
                      <a:pt x="350844" y="21602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2" y="19716"/>
                    </a:lnTo>
                    <a:lnTo>
                      <a:pt x="320612" y="19716"/>
                    </a:lnTo>
                    <a:lnTo>
                      <a:pt x="304438" y="18745"/>
                    </a:lnTo>
                    <a:lnTo>
                      <a:pt x="290322" y="17888"/>
                    </a:lnTo>
                    <a:lnTo>
                      <a:pt x="290322" y="17888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175" y="15830"/>
                    </a:lnTo>
                    <a:lnTo>
                      <a:pt x="257175" y="15830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857" y="14173"/>
                    </a:lnTo>
                    <a:lnTo>
                      <a:pt x="229857" y="14173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25" y="12287"/>
                    </a:lnTo>
                    <a:lnTo>
                      <a:pt x="199625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1158" y="7429"/>
                    </a:lnTo>
                    <a:lnTo>
                      <a:pt x="121158" y="7486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3608" y="3943"/>
                    </a:lnTo>
                    <a:lnTo>
                      <a:pt x="63608" y="3943"/>
                    </a:lnTo>
                    <a:lnTo>
                      <a:pt x="48463" y="2971"/>
                    </a:lnTo>
                    <a:lnTo>
                      <a:pt x="48463" y="2971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4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1" name="شكل حر: شكل 230">
                <a:extLst>
                  <a:ext uri="{FF2B5EF4-FFF2-40B4-BE49-F238E27FC236}">
                    <a16:creationId xmlns:a16="http://schemas.microsoft.com/office/drawing/2014/main" id="{BA695785-5DBD-452C-8473-2493EA3318F0}"/>
                  </a:ext>
                </a:extLst>
              </p:cNvPr>
              <p:cNvSpPr/>
              <p:nvPr/>
            </p:nvSpPr>
            <p:spPr>
              <a:xfrm>
                <a:off x="6622237" y="6254381"/>
                <a:ext cx="1514817" cy="96868"/>
              </a:xfrm>
              <a:custGeom>
                <a:avLst/>
                <a:gdLst>
                  <a:gd name="connsiteX0" fmla="*/ 1499501 w 1514817"/>
                  <a:gd name="connsiteY0" fmla="*/ 95898 h 96868"/>
                  <a:gd name="connsiteX1" fmla="*/ 1514589 w 1514817"/>
                  <a:gd name="connsiteY1" fmla="*/ 96869 h 96868"/>
                  <a:gd name="connsiteX2" fmla="*/ 1514818 w 1514817"/>
                  <a:gd name="connsiteY2" fmla="*/ 93155 h 96868"/>
                  <a:gd name="connsiteX3" fmla="*/ 1496758 w 1514817"/>
                  <a:gd name="connsiteY3" fmla="*/ 92011 h 96868"/>
                  <a:gd name="connsiteX4" fmla="*/ 1496758 w 1514817"/>
                  <a:gd name="connsiteY4" fmla="*/ 92011 h 96868"/>
                  <a:gd name="connsiteX5" fmla="*/ 1484585 w 1514817"/>
                  <a:gd name="connsiteY5" fmla="*/ 91268 h 96868"/>
                  <a:gd name="connsiteX6" fmla="*/ 1484585 w 1514817"/>
                  <a:gd name="connsiteY6" fmla="*/ 91268 h 96868"/>
                  <a:gd name="connsiteX7" fmla="*/ 1466526 w 1514817"/>
                  <a:gd name="connsiteY7" fmla="*/ 90183 h 96868"/>
                  <a:gd name="connsiteX8" fmla="*/ 1466526 w 1514817"/>
                  <a:gd name="connsiteY8" fmla="*/ 90183 h 96868"/>
                  <a:gd name="connsiteX9" fmla="*/ 1454353 w 1514817"/>
                  <a:gd name="connsiteY9" fmla="*/ 89440 h 96868"/>
                  <a:gd name="connsiteX10" fmla="*/ 1454353 w 1514817"/>
                  <a:gd name="connsiteY10" fmla="*/ 89440 h 96868"/>
                  <a:gd name="connsiteX11" fmla="*/ 1436294 w 1514817"/>
                  <a:gd name="connsiteY11" fmla="*/ 88296 h 96868"/>
                  <a:gd name="connsiteX12" fmla="*/ 1436294 w 1514817"/>
                  <a:gd name="connsiteY12" fmla="*/ 88296 h 96868"/>
                  <a:gd name="connsiteX13" fmla="*/ 1424121 w 1514817"/>
                  <a:gd name="connsiteY13" fmla="*/ 87553 h 96868"/>
                  <a:gd name="connsiteX14" fmla="*/ 1424121 w 1514817"/>
                  <a:gd name="connsiteY14" fmla="*/ 87553 h 96868"/>
                  <a:gd name="connsiteX15" fmla="*/ 1406061 w 1514817"/>
                  <a:gd name="connsiteY15" fmla="*/ 86468 h 96868"/>
                  <a:gd name="connsiteX16" fmla="*/ 1406061 w 1514817"/>
                  <a:gd name="connsiteY16" fmla="*/ 86468 h 96868"/>
                  <a:gd name="connsiteX17" fmla="*/ 1390974 w 1514817"/>
                  <a:gd name="connsiteY17" fmla="*/ 85553 h 96868"/>
                  <a:gd name="connsiteX18" fmla="*/ 1390974 w 1514817"/>
                  <a:gd name="connsiteY18" fmla="*/ 85553 h 96868"/>
                  <a:gd name="connsiteX19" fmla="*/ 1378801 w 1514817"/>
                  <a:gd name="connsiteY19" fmla="*/ 84753 h 96868"/>
                  <a:gd name="connsiteX20" fmla="*/ 1378801 w 1514817"/>
                  <a:gd name="connsiteY20" fmla="*/ 84753 h 96868"/>
                  <a:gd name="connsiteX21" fmla="*/ 1363656 w 1514817"/>
                  <a:gd name="connsiteY21" fmla="*/ 83839 h 96868"/>
                  <a:gd name="connsiteX22" fmla="*/ 1363656 w 1514817"/>
                  <a:gd name="connsiteY22" fmla="*/ 83839 h 96868"/>
                  <a:gd name="connsiteX23" fmla="*/ 1348512 w 1514817"/>
                  <a:gd name="connsiteY23" fmla="*/ 82925 h 96868"/>
                  <a:gd name="connsiteX24" fmla="*/ 1348512 w 1514817"/>
                  <a:gd name="connsiteY24" fmla="*/ 82925 h 96868"/>
                  <a:gd name="connsiteX25" fmla="*/ 1330509 w 1514817"/>
                  <a:gd name="connsiteY25" fmla="*/ 81838 h 96868"/>
                  <a:gd name="connsiteX26" fmla="*/ 1330509 w 1514817"/>
                  <a:gd name="connsiteY26" fmla="*/ 81838 h 96868"/>
                  <a:gd name="connsiteX27" fmla="*/ 1318279 w 1514817"/>
                  <a:gd name="connsiteY27" fmla="*/ 81039 h 96868"/>
                  <a:gd name="connsiteX28" fmla="*/ 1318279 w 1514817"/>
                  <a:gd name="connsiteY28" fmla="*/ 81039 h 96868"/>
                  <a:gd name="connsiteX29" fmla="*/ 1303191 w 1514817"/>
                  <a:gd name="connsiteY29" fmla="*/ 80124 h 96868"/>
                  <a:gd name="connsiteX30" fmla="*/ 1303191 w 1514817"/>
                  <a:gd name="connsiteY30" fmla="*/ 80124 h 96868"/>
                  <a:gd name="connsiteX31" fmla="*/ 1288046 w 1514817"/>
                  <a:gd name="connsiteY31" fmla="*/ 79210 h 96868"/>
                  <a:gd name="connsiteX32" fmla="*/ 1288046 w 1514817"/>
                  <a:gd name="connsiteY32" fmla="*/ 79210 h 96868"/>
                  <a:gd name="connsiteX33" fmla="*/ 1286218 w 1514817"/>
                  <a:gd name="connsiteY33" fmla="*/ 79095 h 96868"/>
                  <a:gd name="connsiteX34" fmla="*/ 1285132 w 1514817"/>
                  <a:gd name="connsiteY34" fmla="*/ 79038 h 96868"/>
                  <a:gd name="connsiteX35" fmla="*/ 1285132 w 1514817"/>
                  <a:gd name="connsiteY35" fmla="*/ 79038 h 96868"/>
                  <a:gd name="connsiteX36" fmla="*/ 1270045 w 1514817"/>
                  <a:gd name="connsiteY36" fmla="*/ 78067 h 96868"/>
                  <a:gd name="connsiteX37" fmla="*/ 1270045 w 1514817"/>
                  <a:gd name="connsiteY37" fmla="*/ 78067 h 96868"/>
                  <a:gd name="connsiteX38" fmla="*/ 1257815 w 1514817"/>
                  <a:gd name="connsiteY38" fmla="*/ 77324 h 96868"/>
                  <a:gd name="connsiteX39" fmla="*/ 1257815 w 1514817"/>
                  <a:gd name="connsiteY39" fmla="*/ 77324 h 96868"/>
                  <a:gd name="connsiteX40" fmla="*/ 1242727 w 1514817"/>
                  <a:gd name="connsiteY40" fmla="*/ 76410 h 96868"/>
                  <a:gd name="connsiteX41" fmla="*/ 1242727 w 1514817"/>
                  <a:gd name="connsiteY41" fmla="*/ 76410 h 96868"/>
                  <a:gd name="connsiteX42" fmla="*/ 1227582 w 1514817"/>
                  <a:gd name="connsiteY42" fmla="*/ 75495 h 96868"/>
                  <a:gd name="connsiteX43" fmla="*/ 1227582 w 1514817"/>
                  <a:gd name="connsiteY43" fmla="*/ 75495 h 96868"/>
                  <a:gd name="connsiteX44" fmla="*/ 1209580 w 1514817"/>
                  <a:gd name="connsiteY44" fmla="*/ 74352 h 96868"/>
                  <a:gd name="connsiteX45" fmla="*/ 1209580 w 1514817"/>
                  <a:gd name="connsiteY45" fmla="*/ 74352 h 96868"/>
                  <a:gd name="connsiteX46" fmla="*/ 1197349 w 1514817"/>
                  <a:gd name="connsiteY46" fmla="*/ 73609 h 96868"/>
                  <a:gd name="connsiteX47" fmla="*/ 1197349 w 1514817"/>
                  <a:gd name="connsiteY47" fmla="*/ 73609 h 96868"/>
                  <a:gd name="connsiteX48" fmla="*/ 1179347 w 1514817"/>
                  <a:gd name="connsiteY48" fmla="*/ 72523 h 96868"/>
                  <a:gd name="connsiteX49" fmla="*/ 1179347 w 1514817"/>
                  <a:gd name="connsiteY49" fmla="*/ 72523 h 96868"/>
                  <a:gd name="connsiteX50" fmla="*/ 1167118 w 1514817"/>
                  <a:gd name="connsiteY50" fmla="*/ 71780 h 96868"/>
                  <a:gd name="connsiteX51" fmla="*/ 1167118 w 1514817"/>
                  <a:gd name="connsiteY51" fmla="*/ 71780 h 96868"/>
                  <a:gd name="connsiteX52" fmla="*/ 1149115 w 1514817"/>
                  <a:gd name="connsiteY52" fmla="*/ 70637 h 96868"/>
                  <a:gd name="connsiteX53" fmla="*/ 1149115 w 1514817"/>
                  <a:gd name="connsiteY53" fmla="*/ 70637 h 96868"/>
                  <a:gd name="connsiteX54" fmla="*/ 1136885 w 1514817"/>
                  <a:gd name="connsiteY54" fmla="*/ 69894 h 96868"/>
                  <a:gd name="connsiteX55" fmla="*/ 1136885 w 1514817"/>
                  <a:gd name="connsiteY55" fmla="*/ 69894 h 96868"/>
                  <a:gd name="connsiteX56" fmla="*/ 1118883 w 1514817"/>
                  <a:gd name="connsiteY56" fmla="*/ 68809 h 96868"/>
                  <a:gd name="connsiteX57" fmla="*/ 1118883 w 1514817"/>
                  <a:gd name="connsiteY57" fmla="*/ 68809 h 96868"/>
                  <a:gd name="connsiteX58" fmla="*/ 1106652 w 1514817"/>
                  <a:gd name="connsiteY58" fmla="*/ 68066 h 96868"/>
                  <a:gd name="connsiteX59" fmla="*/ 1106652 w 1514817"/>
                  <a:gd name="connsiteY59" fmla="*/ 68066 h 96868"/>
                  <a:gd name="connsiteX60" fmla="*/ 1088650 w 1514817"/>
                  <a:gd name="connsiteY60" fmla="*/ 66922 h 96868"/>
                  <a:gd name="connsiteX61" fmla="*/ 1088650 w 1514817"/>
                  <a:gd name="connsiteY61" fmla="*/ 66922 h 96868"/>
                  <a:gd name="connsiteX62" fmla="*/ 1075392 w 1514817"/>
                  <a:gd name="connsiteY62" fmla="*/ 66122 h 96868"/>
                  <a:gd name="connsiteX63" fmla="*/ 1061333 w 1514817"/>
                  <a:gd name="connsiteY63" fmla="*/ 65266 h 96868"/>
                  <a:gd name="connsiteX64" fmla="*/ 1061333 w 1514817"/>
                  <a:gd name="connsiteY64" fmla="*/ 65266 h 96868"/>
                  <a:gd name="connsiteX65" fmla="*/ 1046188 w 1514817"/>
                  <a:gd name="connsiteY65" fmla="*/ 64351 h 96868"/>
                  <a:gd name="connsiteX66" fmla="*/ 1046188 w 1514817"/>
                  <a:gd name="connsiteY66" fmla="*/ 64351 h 96868"/>
                  <a:gd name="connsiteX67" fmla="*/ 1028186 w 1514817"/>
                  <a:gd name="connsiteY67" fmla="*/ 63208 h 96868"/>
                  <a:gd name="connsiteX68" fmla="*/ 1028186 w 1514817"/>
                  <a:gd name="connsiteY68" fmla="*/ 63208 h 96868"/>
                  <a:gd name="connsiteX69" fmla="*/ 1015955 w 1514817"/>
                  <a:gd name="connsiteY69" fmla="*/ 62465 h 96868"/>
                  <a:gd name="connsiteX70" fmla="*/ 1015955 w 1514817"/>
                  <a:gd name="connsiteY70" fmla="*/ 62465 h 96868"/>
                  <a:gd name="connsiteX71" fmla="*/ 1000868 w 1514817"/>
                  <a:gd name="connsiteY71" fmla="*/ 61551 h 96868"/>
                  <a:gd name="connsiteX72" fmla="*/ 1000868 w 1514817"/>
                  <a:gd name="connsiteY72" fmla="*/ 61551 h 96868"/>
                  <a:gd name="connsiteX73" fmla="*/ 985723 w 1514817"/>
                  <a:gd name="connsiteY73" fmla="*/ 60636 h 96868"/>
                  <a:gd name="connsiteX74" fmla="*/ 985723 w 1514817"/>
                  <a:gd name="connsiteY74" fmla="*/ 60636 h 96868"/>
                  <a:gd name="connsiteX75" fmla="*/ 967664 w 1514817"/>
                  <a:gd name="connsiteY75" fmla="*/ 59493 h 96868"/>
                  <a:gd name="connsiteX76" fmla="*/ 967664 w 1514817"/>
                  <a:gd name="connsiteY76" fmla="*/ 59493 h 96868"/>
                  <a:gd name="connsiteX77" fmla="*/ 955491 w 1514817"/>
                  <a:gd name="connsiteY77" fmla="*/ 58750 h 96868"/>
                  <a:gd name="connsiteX78" fmla="*/ 955491 w 1514817"/>
                  <a:gd name="connsiteY78" fmla="*/ 58750 h 96868"/>
                  <a:gd name="connsiteX79" fmla="*/ 940403 w 1514817"/>
                  <a:gd name="connsiteY79" fmla="*/ 57836 h 96868"/>
                  <a:gd name="connsiteX80" fmla="*/ 940403 w 1514817"/>
                  <a:gd name="connsiteY80" fmla="*/ 57836 h 96868"/>
                  <a:gd name="connsiteX81" fmla="*/ 922344 w 1514817"/>
                  <a:gd name="connsiteY81" fmla="*/ 56693 h 96868"/>
                  <a:gd name="connsiteX82" fmla="*/ 922344 w 1514817"/>
                  <a:gd name="connsiteY82" fmla="*/ 56693 h 96868"/>
                  <a:gd name="connsiteX83" fmla="*/ 910171 w 1514817"/>
                  <a:gd name="connsiteY83" fmla="*/ 55950 h 96868"/>
                  <a:gd name="connsiteX84" fmla="*/ 910171 w 1514817"/>
                  <a:gd name="connsiteY84" fmla="*/ 55950 h 96868"/>
                  <a:gd name="connsiteX85" fmla="*/ 892112 w 1514817"/>
                  <a:gd name="connsiteY85" fmla="*/ 54864 h 96868"/>
                  <a:gd name="connsiteX86" fmla="*/ 892112 w 1514817"/>
                  <a:gd name="connsiteY86" fmla="*/ 54864 h 96868"/>
                  <a:gd name="connsiteX87" fmla="*/ 879882 w 1514817"/>
                  <a:gd name="connsiteY87" fmla="*/ 54121 h 96868"/>
                  <a:gd name="connsiteX88" fmla="*/ 879882 w 1514817"/>
                  <a:gd name="connsiteY88" fmla="*/ 54121 h 96868"/>
                  <a:gd name="connsiteX89" fmla="*/ 861879 w 1514817"/>
                  <a:gd name="connsiteY89" fmla="*/ 52978 h 96868"/>
                  <a:gd name="connsiteX90" fmla="*/ 861879 w 1514817"/>
                  <a:gd name="connsiteY90" fmla="*/ 52978 h 96868"/>
                  <a:gd name="connsiteX91" fmla="*/ 849706 w 1514817"/>
                  <a:gd name="connsiteY91" fmla="*/ 52235 h 96868"/>
                  <a:gd name="connsiteX92" fmla="*/ 849706 w 1514817"/>
                  <a:gd name="connsiteY92" fmla="*/ 52235 h 96868"/>
                  <a:gd name="connsiteX93" fmla="*/ 831647 w 1514817"/>
                  <a:gd name="connsiteY93" fmla="*/ 51149 h 96868"/>
                  <a:gd name="connsiteX94" fmla="*/ 831647 w 1514817"/>
                  <a:gd name="connsiteY94" fmla="*/ 51149 h 96868"/>
                  <a:gd name="connsiteX95" fmla="*/ 819416 w 1514817"/>
                  <a:gd name="connsiteY95" fmla="*/ 50406 h 96868"/>
                  <a:gd name="connsiteX96" fmla="*/ 819416 w 1514817"/>
                  <a:gd name="connsiteY96" fmla="*/ 50406 h 96868"/>
                  <a:gd name="connsiteX97" fmla="*/ 801415 w 1514817"/>
                  <a:gd name="connsiteY97" fmla="*/ 49263 h 96868"/>
                  <a:gd name="connsiteX98" fmla="*/ 801415 w 1514817"/>
                  <a:gd name="connsiteY98" fmla="*/ 49263 h 96868"/>
                  <a:gd name="connsiteX99" fmla="*/ 789185 w 1514817"/>
                  <a:gd name="connsiteY99" fmla="*/ 48520 h 96868"/>
                  <a:gd name="connsiteX100" fmla="*/ 789185 w 1514817"/>
                  <a:gd name="connsiteY100" fmla="*/ 48520 h 96868"/>
                  <a:gd name="connsiteX101" fmla="*/ 774097 w 1514817"/>
                  <a:gd name="connsiteY101" fmla="*/ 47606 h 96868"/>
                  <a:gd name="connsiteX102" fmla="*/ 774097 w 1514817"/>
                  <a:gd name="connsiteY102" fmla="*/ 47606 h 96868"/>
                  <a:gd name="connsiteX103" fmla="*/ 758952 w 1514817"/>
                  <a:gd name="connsiteY103" fmla="*/ 46692 h 96868"/>
                  <a:gd name="connsiteX104" fmla="*/ 758952 w 1514817"/>
                  <a:gd name="connsiteY104" fmla="*/ 46692 h 96868"/>
                  <a:gd name="connsiteX105" fmla="*/ 740950 w 1514817"/>
                  <a:gd name="connsiteY105" fmla="*/ 45548 h 96868"/>
                  <a:gd name="connsiteX106" fmla="*/ 740950 w 1514817"/>
                  <a:gd name="connsiteY106" fmla="*/ 45548 h 96868"/>
                  <a:gd name="connsiteX107" fmla="*/ 728719 w 1514817"/>
                  <a:gd name="connsiteY107" fmla="*/ 44805 h 96868"/>
                  <a:gd name="connsiteX108" fmla="*/ 728719 w 1514817"/>
                  <a:gd name="connsiteY108" fmla="*/ 44805 h 96868"/>
                  <a:gd name="connsiteX109" fmla="*/ 713632 w 1514817"/>
                  <a:gd name="connsiteY109" fmla="*/ 43892 h 96868"/>
                  <a:gd name="connsiteX110" fmla="*/ 713632 w 1514817"/>
                  <a:gd name="connsiteY110" fmla="*/ 43892 h 96868"/>
                  <a:gd name="connsiteX111" fmla="*/ 698488 w 1514817"/>
                  <a:gd name="connsiteY111" fmla="*/ 42977 h 96868"/>
                  <a:gd name="connsiteX112" fmla="*/ 698488 w 1514817"/>
                  <a:gd name="connsiteY112" fmla="*/ 42977 h 96868"/>
                  <a:gd name="connsiteX113" fmla="*/ 680485 w 1514817"/>
                  <a:gd name="connsiteY113" fmla="*/ 41833 h 96868"/>
                  <a:gd name="connsiteX114" fmla="*/ 680485 w 1514817"/>
                  <a:gd name="connsiteY114" fmla="*/ 41833 h 96868"/>
                  <a:gd name="connsiteX115" fmla="*/ 668255 w 1514817"/>
                  <a:gd name="connsiteY115" fmla="*/ 41091 h 96868"/>
                  <a:gd name="connsiteX116" fmla="*/ 668255 w 1514817"/>
                  <a:gd name="connsiteY116" fmla="*/ 41091 h 96868"/>
                  <a:gd name="connsiteX117" fmla="*/ 653167 w 1514817"/>
                  <a:gd name="connsiteY117" fmla="*/ 40177 h 96868"/>
                  <a:gd name="connsiteX118" fmla="*/ 653167 w 1514817"/>
                  <a:gd name="connsiteY118" fmla="*/ 40177 h 96868"/>
                  <a:gd name="connsiteX119" fmla="*/ 651282 w 1514817"/>
                  <a:gd name="connsiteY119" fmla="*/ 40062 h 96868"/>
                  <a:gd name="connsiteX120" fmla="*/ 650253 w 1514817"/>
                  <a:gd name="connsiteY120" fmla="*/ 40005 h 96868"/>
                  <a:gd name="connsiteX121" fmla="*/ 650253 w 1514817"/>
                  <a:gd name="connsiteY121" fmla="*/ 40005 h 96868"/>
                  <a:gd name="connsiteX122" fmla="*/ 638022 w 1514817"/>
                  <a:gd name="connsiteY122" fmla="*/ 39205 h 96868"/>
                  <a:gd name="connsiteX123" fmla="*/ 638022 w 1514817"/>
                  <a:gd name="connsiteY123" fmla="*/ 39205 h 96868"/>
                  <a:gd name="connsiteX124" fmla="*/ 620020 w 1514817"/>
                  <a:gd name="connsiteY124" fmla="*/ 38119 h 96868"/>
                  <a:gd name="connsiteX125" fmla="*/ 620020 w 1514817"/>
                  <a:gd name="connsiteY125" fmla="*/ 38119 h 96868"/>
                  <a:gd name="connsiteX126" fmla="*/ 606761 w 1514817"/>
                  <a:gd name="connsiteY126" fmla="*/ 37319 h 96868"/>
                  <a:gd name="connsiteX127" fmla="*/ 592703 w 1514817"/>
                  <a:gd name="connsiteY127" fmla="*/ 36462 h 96868"/>
                  <a:gd name="connsiteX128" fmla="*/ 592703 w 1514817"/>
                  <a:gd name="connsiteY128" fmla="*/ 36462 h 96868"/>
                  <a:gd name="connsiteX129" fmla="*/ 577558 w 1514817"/>
                  <a:gd name="connsiteY129" fmla="*/ 35490 h 96868"/>
                  <a:gd name="connsiteX130" fmla="*/ 577558 w 1514817"/>
                  <a:gd name="connsiteY130" fmla="*/ 35490 h 96868"/>
                  <a:gd name="connsiteX131" fmla="*/ 559556 w 1514817"/>
                  <a:gd name="connsiteY131" fmla="*/ 34404 h 96868"/>
                  <a:gd name="connsiteX132" fmla="*/ 559556 w 1514817"/>
                  <a:gd name="connsiteY132" fmla="*/ 34404 h 96868"/>
                  <a:gd name="connsiteX133" fmla="*/ 544411 w 1514817"/>
                  <a:gd name="connsiteY133" fmla="*/ 33490 h 96868"/>
                  <a:gd name="connsiteX134" fmla="*/ 544411 w 1514817"/>
                  <a:gd name="connsiteY134" fmla="*/ 33490 h 96868"/>
                  <a:gd name="connsiteX135" fmla="*/ 532238 w 1514817"/>
                  <a:gd name="connsiteY135" fmla="*/ 32747 h 96868"/>
                  <a:gd name="connsiteX136" fmla="*/ 532238 w 1514817"/>
                  <a:gd name="connsiteY136" fmla="*/ 32747 h 96868"/>
                  <a:gd name="connsiteX137" fmla="*/ 517093 w 1514817"/>
                  <a:gd name="connsiteY137" fmla="*/ 31775 h 96868"/>
                  <a:gd name="connsiteX138" fmla="*/ 517093 w 1514817"/>
                  <a:gd name="connsiteY138" fmla="*/ 31775 h 96868"/>
                  <a:gd name="connsiteX139" fmla="*/ 499091 w 1514817"/>
                  <a:gd name="connsiteY139" fmla="*/ 30690 h 96868"/>
                  <a:gd name="connsiteX140" fmla="*/ 499091 w 1514817"/>
                  <a:gd name="connsiteY140" fmla="*/ 30690 h 96868"/>
                  <a:gd name="connsiteX141" fmla="*/ 486861 w 1514817"/>
                  <a:gd name="connsiteY141" fmla="*/ 29947 h 96868"/>
                  <a:gd name="connsiteX142" fmla="*/ 486861 w 1514817"/>
                  <a:gd name="connsiteY142" fmla="*/ 29947 h 96868"/>
                  <a:gd name="connsiteX143" fmla="*/ 471773 w 1514817"/>
                  <a:gd name="connsiteY143" fmla="*/ 29032 h 96868"/>
                  <a:gd name="connsiteX144" fmla="*/ 471773 w 1514817"/>
                  <a:gd name="connsiteY144" fmla="*/ 29032 h 96868"/>
                  <a:gd name="connsiteX145" fmla="*/ 453714 w 1514817"/>
                  <a:gd name="connsiteY145" fmla="*/ 27889 h 96868"/>
                  <a:gd name="connsiteX146" fmla="*/ 453714 w 1514817"/>
                  <a:gd name="connsiteY146" fmla="*/ 27889 h 96868"/>
                  <a:gd name="connsiteX147" fmla="*/ 441541 w 1514817"/>
                  <a:gd name="connsiteY147" fmla="*/ 27146 h 96868"/>
                  <a:gd name="connsiteX148" fmla="*/ 441541 w 1514817"/>
                  <a:gd name="connsiteY148" fmla="*/ 27146 h 96868"/>
                  <a:gd name="connsiteX149" fmla="*/ 426396 w 1514817"/>
                  <a:gd name="connsiteY149" fmla="*/ 26232 h 96868"/>
                  <a:gd name="connsiteX150" fmla="*/ 426396 w 1514817"/>
                  <a:gd name="connsiteY150" fmla="*/ 26232 h 96868"/>
                  <a:gd name="connsiteX151" fmla="*/ 411309 w 1514817"/>
                  <a:gd name="connsiteY151" fmla="*/ 25318 h 96868"/>
                  <a:gd name="connsiteX152" fmla="*/ 411309 w 1514817"/>
                  <a:gd name="connsiteY152" fmla="*/ 25318 h 96868"/>
                  <a:gd name="connsiteX153" fmla="*/ 393249 w 1514817"/>
                  <a:gd name="connsiteY153" fmla="*/ 24174 h 96868"/>
                  <a:gd name="connsiteX154" fmla="*/ 393249 w 1514817"/>
                  <a:gd name="connsiteY154" fmla="*/ 24174 h 96868"/>
                  <a:gd name="connsiteX155" fmla="*/ 381076 w 1514817"/>
                  <a:gd name="connsiteY155" fmla="*/ 23431 h 96868"/>
                  <a:gd name="connsiteX156" fmla="*/ 381076 w 1514817"/>
                  <a:gd name="connsiteY156" fmla="*/ 23431 h 96868"/>
                  <a:gd name="connsiteX157" fmla="*/ 365931 w 1514817"/>
                  <a:gd name="connsiteY157" fmla="*/ 22517 h 96868"/>
                  <a:gd name="connsiteX158" fmla="*/ 365931 w 1514817"/>
                  <a:gd name="connsiteY158" fmla="*/ 22517 h 96868"/>
                  <a:gd name="connsiteX159" fmla="*/ 350787 w 1514817"/>
                  <a:gd name="connsiteY159" fmla="*/ 21546 h 96868"/>
                  <a:gd name="connsiteX160" fmla="*/ 350787 w 1514817"/>
                  <a:gd name="connsiteY160" fmla="*/ 21546 h 96868"/>
                  <a:gd name="connsiteX161" fmla="*/ 332784 w 1514817"/>
                  <a:gd name="connsiteY161" fmla="*/ 20459 h 96868"/>
                  <a:gd name="connsiteX162" fmla="*/ 332784 w 1514817"/>
                  <a:gd name="connsiteY162" fmla="*/ 20459 h 96868"/>
                  <a:gd name="connsiteX163" fmla="*/ 320611 w 1514817"/>
                  <a:gd name="connsiteY163" fmla="*/ 19716 h 96868"/>
                  <a:gd name="connsiteX164" fmla="*/ 320611 w 1514817"/>
                  <a:gd name="connsiteY164" fmla="*/ 19716 h 96868"/>
                  <a:gd name="connsiteX165" fmla="*/ 305467 w 1514817"/>
                  <a:gd name="connsiteY165" fmla="*/ 18803 h 96868"/>
                  <a:gd name="connsiteX166" fmla="*/ 305467 w 1514817"/>
                  <a:gd name="connsiteY166" fmla="*/ 18803 h 96868"/>
                  <a:gd name="connsiteX167" fmla="*/ 290322 w 1514817"/>
                  <a:gd name="connsiteY167" fmla="*/ 17831 h 96868"/>
                  <a:gd name="connsiteX168" fmla="*/ 290322 w 1514817"/>
                  <a:gd name="connsiteY168" fmla="*/ 17831 h 96868"/>
                  <a:gd name="connsiteX169" fmla="*/ 272320 w 1514817"/>
                  <a:gd name="connsiteY169" fmla="*/ 16745 h 96868"/>
                  <a:gd name="connsiteX170" fmla="*/ 272320 w 1514817"/>
                  <a:gd name="connsiteY170" fmla="*/ 16745 h 96868"/>
                  <a:gd name="connsiteX171" fmla="*/ 257175 w 1514817"/>
                  <a:gd name="connsiteY171" fmla="*/ 15831 h 96868"/>
                  <a:gd name="connsiteX172" fmla="*/ 257175 w 1514817"/>
                  <a:gd name="connsiteY172" fmla="*/ 15831 h 96868"/>
                  <a:gd name="connsiteX173" fmla="*/ 245002 w 1514817"/>
                  <a:gd name="connsiteY173" fmla="*/ 15088 h 96868"/>
                  <a:gd name="connsiteX174" fmla="*/ 245002 w 1514817"/>
                  <a:gd name="connsiteY174" fmla="*/ 15088 h 96868"/>
                  <a:gd name="connsiteX175" fmla="*/ 226942 w 1514817"/>
                  <a:gd name="connsiteY175" fmla="*/ 13944 h 96868"/>
                  <a:gd name="connsiteX176" fmla="*/ 226942 w 1514817"/>
                  <a:gd name="connsiteY176" fmla="*/ 13944 h 96868"/>
                  <a:gd name="connsiteX177" fmla="*/ 211855 w 1514817"/>
                  <a:gd name="connsiteY177" fmla="*/ 13030 h 96868"/>
                  <a:gd name="connsiteX178" fmla="*/ 211855 w 1514817"/>
                  <a:gd name="connsiteY178" fmla="*/ 13030 h 96868"/>
                  <a:gd name="connsiteX179" fmla="*/ 196710 w 1514817"/>
                  <a:gd name="connsiteY179" fmla="*/ 12116 h 96868"/>
                  <a:gd name="connsiteX180" fmla="*/ 196710 w 1514817"/>
                  <a:gd name="connsiteY180" fmla="*/ 12116 h 96868"/>
                  <a:gd name="connsiteX181" fmla="*/ 184537 w 1514817"/>
                  <a:gd name="connsiteY181" fmla="*/ 11373 h 96868"/>
                  <a:gd name="connsiteX182" fmla="*/ 184537 w 1514817"/>
                  <a:gd name="connsiteY182" fmla="*/ 11373 h 96868"/>
                  <a:gd name="connsiteX183" fmla="*/ 182651 w 1514817"/>
                  <a:gd name="connsiteY183" fmla="*/ 11258 h 96868"/>
                  <a:gd name="connsiteX184" fmla="*/ 181623 w 1514817"/>
                  <a:gd name="connsiteY184" fmla="*/ 11144 h 96868"/>
                  <a:gd name="connsiteX185" fmla="*/ 181623 w 1514817"/>
                  <a:gd name="connsiteY185" fmla="*/ 11144 h 96868"/>
                  <a:gd name="connsiteX186" fmla="*/ 169392 w 1514817"/>
                  <a:gd name="connsiteY186" fmla="*/ 10401 h 96868"/>
                  <a:gd name="connsiteX187" fmla="*/ 169392 w 1514817"/>
                  <a:gd name="connsiteY187" fmla="*/ 10401 h 96868"/>
                  <a:gd name="connsiteX188" fmla="*/ 151390 w 1514817"/>
                  <a:gd name="connsiteY188" fmla="*/ 9315 h 96868"/>
                  <a:gd name="connsiteX189" fmla="*/ 151390 w 1514817"/>
                  <a:gd name="connsiteY189" fmla="*/ 9315 h 96868"/>
                  <a:gd name="connsiteX190" fmla="*/ 139160 w 1514817"/>
                  <a:gd name="connsiteY190" fmla="*/ 8573 h 96868"/>
                  <a:gd name="connsiteX191" fmla="*/ 139160 w 1514817"/>
                  <a:gd name="connsiteY191" fmla="*/ 8573 h 96868"/>
                  <a:gd name="connsiteX192" fmla="*/ 124072 w 1514817"/>
                  <a:gd name="connsiteY192" fmla="*/ 7601 h 96868"/>
                  <a:gd name="connsiteX193" fmla="*/ 124072 w 1514817"/>
                  <a:gd name="connsiteY193" fmla="*/ 7601 h 96868"/>
                  <a:gd name="connsiteX194" fmla="*/ 108928 w 1514817"/>
                  <a:gd name="connsiteY194" fmla="*/ 6687 h 96868"/>
                  <a:gd name="connsiteX195" fmla="*/ 108928 w 1514817"/>
                  <a:gd name="connsiteY195" fmla="*/ 6687 h 96868"/>
                  <a:gd name="connsiteX196" fmla="*/ 90926 w 1514817"/>
                  <a:gd name="connsiteY196" fmla="*/ 5601 h 96868"/>
                  <a:gd name="connsiteX197" fmla="*/ 90926 w 1514817"/>
                  <a:gd name="connsiteY197" fmla="*/ 5601 h 96868"/>
                  <a:gd name="connsiteX198" fmla="*/ 78695 w 1514817"/>
                  <a:gd name="connsiteY198" fmla="*/ 4858 h 96868"/>
                  <a:gd name="connsiteX199" fmla="*/ 78695 w 1514817"/>
                  <a:gd name="connsiteY199" fmla="*/ 4858 h 96868"/>
                  <a:gd name="connsiteX200" fmla="*/ 63608 w 1514817"/>
                  <a:gd name="connsiteY200" fmla="*/ 3887 h 96868"/>
                  <a:gd name="connsiteX201" fmla="*/ 63608 w 1514817"/>
                  <a:gd name="connsiteY201" fmla="*/ 3887 h 96868"/>
                  <a:gd name="connsiteX202" fmla="*/ 48463 w 1514817"/>
                  <a:gd name="connsiteY202" fmla="*/ 2972 h 96868"/>
                  <a:gd name="connsiteX203" fmla="*/ 48463 w 1514817"/>
                  <a:gd name="connsiteY203" fmla="*/ 2972 h 96868"/>
                  <a:gd name="connsiteX204" fmla="*/ 30461 w 1514817"/>
                  <a:gd name="connsiteY204" fmla="*/ 1886 h 96868"/>
                  <a:gd name="connsiteX205" fmla="*/ 30461 w 1514817"/>
                  <a:gd name="connsiteY205" fmla="*/ 1886 h 96868"/>
                  <a:gd name="connsiteX206" fmla="*/ 18231 w 1514817"/>
                  <a:gd name="connsiteY206" fmla="*/ 1143 h 96868"/>
                  <a:gd name="connsiteX207" fmla="*/ 18231 w 1514817"/>
                  <a:gd name="connsiteY207" fmla="*/ 1143 h 96868"/>
                  <a:gd name="connsiteX208" fmla="*/ 228 w 1514817"/>
                  <a:gd name="connsiteY208" fmla="*/ 0 h 96868"/>
                  <a:gd name="connsiteX209" fmla="*/ 0 w 1514817"/>
                  <a:gd name="connsiteY209" fmla="*/ 3715 h 96868"/>
                  <a:gd name="connsiteX210" fmla="*/ 15087 w 1514817"/>
                  <a:gd name="connsiteY210" fmla="*/ 4629 h 96868"/>
                  <a:gd name="connsiteX211" fmla="*/ 15087 w 1514817"/>
                  <a:gd name="connsiteY211" fmla="*/ 4629 h 96868"/>
                  <a:gd name="connsiteX212" fmla="*/ 33147 w 1514817"/>
                  <a:gd name="connsiteY212" fmla="*/ 5772 h 96868"/>
                  <a:gd name="connsiteX213" fmla="*/ 33147 w 1514817"/>
                  <a:gd name="connsiteY213" fmla="*/ 5772 h 96868"/>
                  <a:gd name="connsiteX214" fmla="*/ 45320 w 1514817"/>
                  <a:gd name="connsiteY214" fmla="*/ 6515 h 96868"/>
                  <a:gd name="connsiteX215" fmla="*/ 45320 w 1514817"/>
                  <a:gd name="connsiteY215" fmla="*/ 6515 h 96868"/>
                  <a:gd name="connsiteX216" fmla="*/ 63379 w 1514817"/>
                  <a:gd name="connsiteY216" fmla="*/ 7601 h 96868"/>
                  <a:gd name="connsiteX217" fmla="*/ 63379 w 1514817"/>
                  <a:gd name="connsiteY217" fmla="*/ 7601 h 96868"/>
                  <a:gd name="connsiteX218" fmla="*/ 75552 w 1514817"/>
                  <a:gd name="connsiteY218" fmla="*/ 8344 h 96868"/>
                  <a:gd name="connsiteX219" fmla="*/ 75552 w 1514817"/>
                  <a:gd name="connsiteY219" fmla="*/ 8344 h 96868"/>
                  <a:gd name="connsiteX220" fmla="*/ 93612 w 1514817"/>
                  <a:gd name="connsiteY220" fmla="*/ 9487 h 96868"/>
                  <a:gd name="connsiteX221" fmla="*/ 93612 w 1514817"/>
                  <a:gd name="connsiteY221" fmla="*/ 9487 h 96868"/>
                  <a:gd name="connsiteX222" fmla="*/ 105785 w 1514817"/>
                  <a:gd name="connsiteY222" fmla="*/ 10230 h 96868"/>
                  <a:gd name="connsiteX223" fmla="*/ 105785 w 1514817"/>
                  <a:gd name="connsiteY223" fmla="*/ 10230 h 96868"/>
                  <a:gd name="connsiteX224" fmla="*/ 120929 w 1514817"/>
                  <a:gd name="connsiteY224" fmla="*/ 11144 h 96868"/>
                  <a:gd name="connsiteX225" fmla="*/ 120929 w 1514817"/>
                  <a:gd name="connsiteY225" fmla="*/ 11144 h 96868"/>
                  <a:gd name="connsiteX226" fmla="*/ 122758 w 1514817"/>
                  <a:gd name="connsiteY226" fmla="*/ 11258 h 96868"/>
                  <a:gd name="connsiteX227" fmla="*/ 123844 w 1514817"/>
                  <a:gd name="connsiteY227" fmla="*/ 11316 h 96868"/>
                  <a:gd name="connsiteX228" fmla="*/ 123844 w 1514817"/>
                  <a:gd name="connsiteY228" fmla="*/ 11316 h 96868"/>
                  <a:gd name="connsiteX229" fmla="*/ 136017 w 1514817"/>
                  <a:gd name="connsiteY229" fmla="*/ 12059 h 96868"/>
                  <a:gd name="connsiteX230" fmla="*/ 136017 w 1514817"/>
                  <a:gd name="connsiteY230" fmla="*/ 12059 h 96868"/>
                  <a:gd name="connsiteX231" fmla="*/ 154076 w 1514817"/>
                  <a:gd name="connsiteY231" fmla="*/ 13201 h 96868"/>
                  <a:gd name="connsiteX232" fmla="*/ 154076 w 1514817"/>
                  <a:gd name="connsiteY232" fmla="*/ 13201 h 96868"/>
                  <a:gd name="connsiteX233" fmla="*/ 167335 w 1514817"/>
                  <a:gd name="connsiteY233" fmla="*/ 14001 h 96868"/>
                  <a:gd name="connsiteX234" fmla="*/ 181394 w 1514817"/>
                  <a:gd name="connsiteY234" fmla="*/ 14859 h 96868"/>
                  <a:gd name="connsiteX235" fmla="*/ 181394 w 1514817"/>
                  <a:gd name="connsiteY235" fmla="*/ 14859 h 96868"/>
                  <a:gd name="connsiteX236" fmla="*/ 196482 w 1514817"/>
                  <a:gd name="connsiteY236" fmla="*/ 15831 h 96868"/>
                  <a:gd name="connsiteX237" fmla="*/ 196482 w 1514817"/>
                  <a:gd name="connsiteY237" fmla="*/ 15831 h 96868"/>
                  <a:gd name="connsiteX238" fmla="*/ 214541 w 1514817"/>
                  <a:gd name="connsiteY238" fmla="*/ 16916 h 96868"/>
                  <a:gd name="connsiteX239" fmla="*/ 214541 w 1514817"/>
                  <a:gd name="connsiteY239" fmla="*/ 16916 h 96868"/>
                  <a:gd name="connsiteX240" fmla="*/ 226714 w 1514817"/>
                  <a:gd name="connsiteY240" fmla="*/ 17659 h 96868"/>
                  <a:gd name="connsiteX241" fmla="*/ 226714 w 1514817"/>
                  <a:gd name="connsiteY241" fmla="*/ 17659 h 96868"/>
                  <a:gd name="connsiteX242" fmla="*/ 241859 w 1514817"/>
                  <a:gd name="connsiteY242" fmla="*/ 18574 h 96868"/>
                  <a:gd name="connsiteX243" fmla="*/ 241859 w 1514817"/>
                  <a:gd name="connsiteY243" fmla="*/ 18574 h 96868"/>
                  <a:gd name="connsiteX244" fmla="*/ 256946 w 1514817"/>
                  <a:gd name="connsiteY244" fmla="*/ 19546 h 96868"/>
                  <a:gd name="connsiteX245" fmla="*/ 256946 w 1514817"/>
                  <a:gd name="connsiteY245" fmla="*/ 19546 h 96868"/>
                  <a:gd name="connsiteX246" fmla="*/ 275006 w 1514817"/>
                  <a:gd name="connsiteY246" fmla="*/ 20631 h 96868"/>
                  <a:gd name="connsiteX247" fmla="*/ 275006 w 1514817"/>
                  <a:gd name="connsiteY247" fmla="*/ 20631 h 96868"/>
                  <a:gd name="connsiteX248" fmla="*/ 290093 w 1514817"/>
                  <a:gd name="connsiteY248" fmla="*/ 21546 h 96868"/>
                  <a:gd name="connsiteX249" fmla="*/ 290093 w 1514817"/>
                  <a:gd name="connsiteY249" fmla="*/ 21546 h 96868"/>
                  <a:gd name="connsiteX250" fmla="*/ 302323 w 1514817"/>
                  <a:gd name="connsiteY250" fmla="*/ 22289 h 96868"/>
                  <a:gd name="connsiteX251" fmla="*/ 302323 w 1514817"/>
                  <a:gd name="connsiteY251" fmla="*/ 22289 h 96868"/>
                  <a:gd name="connsiteX252" fmla="*/ 317411 w 1514817"/>
                  <a:gd name="connsiteY252" fmla="*/ 23260 h 96868"/>
                  <a:gd name="connsiteX253" fmla="*/ 317411 w 1514817"/>
                  <a:gd name="connsiteY253" fmla="*/ 23260 h 96868"/>
                  <a:gd name="connsiteX254" fmla="*/ 335471 w 1514817"/>
                  <a:gd name="connsiteY254" fmla="*/ 24346 h 96868"/>
                  <a:gd name="connsiteX255" fmla="*/ 335471 w 1514817"/>
                  <a:gd name="connsiteY255" fmla="*/ 24346 h 96868"/>
                  <a:gd name="connsiteX256" fmla="*/ 350558 w 1514817"/>
                  <a:gd name="connsiteY256" fmla="*/ 25261 h 96868"/>
                  <a:gd name="connsiteX257" fmla="*/ 350558 w 1514817"/>
                  <a:gd name="connsiteY257" fmla="*/ 25261 h 96868"/>
                  <a:gd name="connsiteX258" fmla="*/ 362788 w 1514817"/>
                  <a:gd name="connsiteY258" fmla="*/ 26004 h 96868"/>
                  <a:gd name="connsiteX259" fmla="*/ 362788 w 1514817"/>
                  <a:gd name="connsiteY259" fmla="*/ 26004 h 96868"/>
                  <a:gd name="connsiteX260" fmla="*/ 380847 w 1514817"/>
                  <a:gd name="connsiteY260" fmla="*/ 27146 h 96868"/>
                  <a:gd name="connsiteX261" fmla="*/ 380847 w 1514817"/>
                  <a:gd name="connsiteY261" fmla="*/ 27146 h 96868"/>
                  <a:gd name="connsiteX262" fmla="*/ 395935 w 1514817"/>
                  <a:gd name="connsiteY262" fmla="*/ 28061 h 96868"/>
                  <a:gd name="connsiteX263" fmla="*/ 395935 w 1514817"/>
                  <a:gd name="connsiteY263" fmla="*/ 28061 h 96868"/>
                  <a:gd name="connsiteX264" fmla="*/ 408108 w 1514817"/>
                  <a:gd name="connsiteY264" fmla="*/ 28804 h 96868"/>
                  <a:gd name="connsiteX265" fmla="*/ 408108 w 1514817"/>
                  <a:gd name="connsiteY265" fmla="*/ 28804 h 96868"/>
                  <a:gd name="connsiteX266" fmla="*/ 423253 w 1514817"/>
                  <a:gd name="connsiteY266" fmla="*/ 29718 h 96868"/>
                  <a:gd name="connsiteX267" fmla="*/ 423253 w 1514817"/>
                  <a:gd name="connsiteY267" fmla="*/ 29718 h 96868"/>
                  <a:gd name="connsiteX268" fmla="*/ 438398 w 1514817"/>
                  <a:gd name="connsiteY268" fmla="*/ 30690 h 96868"/>
                  <a:gd name="connsiteX269" fmla="*/ 438398 w 1514817"/>
                  <a:gd name="connsiteY269" fmla="*/ 30690 h 96868"/>
                  <a:gd name="connsiteX270" fmla="*/ 456399 w 1514817"/>
                  <a:gd name="connsiteY270" fmla="*/ 31775 h 96868"/>
                  <a:gd name="connsiteX271" fmla="*/ 456399 w 1514817"/>
                  <a:gd name="connsiteY271" fmla="*/ 31775 h 96868"/>
                  <a:gd name="connsiteX272" fmla="*/ 468630 w 1514817"/>
                  <a:gd name="connsiteY272" fmla="*/ 32518 h 96868"/>
                  <a:gd name="connsiteX273" fmla="*/ 468630 w 1514817"/>
                  <a:gd name="connsiteY273" fmla="*/ 32518 h 96868"/>
                  <a:gd name="connsiteX274" fmla="*/ 483717 w 1514817"/>
                  <a:gd name="connsiteY274" fmla="*/ 33490 h 96868"/>
                  <a:gd name="connsiteX275" fmla="*/ 483717 w 1514817"/>
                  <a:gd name="connsiteY275" fmla="*/ 33490 h 96868"/>
                  <a:gd name="connsiteX276" fmla="*/ 501777 w 1514817"/>
                  <a:gd name="connsiteY276" fmla="*/ 34576 h 96868"/>
                  <a:gd name="connsiteX277" fmla="*/ 501777 w 1514817"/>
                  <a:gd name="connsiteY277" fmla="*/ 34576 h 96868"/>
                  <a:gd name="connsiteX278" fmla="*/ 513950 w 1514817"/>
                  <a:gd name="connsiteY278" fmla="*/ 35319 h 96868"/>
                  <a:gd name="connsiteX279" fmla="*/ 513950 w 1514817"/>
                  <a:gd name="connsiteY279" fmla="*/ 35319 h 96868"/>
                  <a:gd name="connsiteX280" fmla="*/ 529095 w 1514817"/>
                  <a:gd name="connsiteY280" fmla="*/ 36233 h 96868"/>
                  <a:gd name="connsiteX281" fmla="*/ 529095 w 1514817"/>
                  <a:gd name="connsiteY281" fmla="*/ 36233 h 96868"/>
                  <a:gd name="connsiteX282" fmla="*/ 547097 w 1514817"/>
                  <a:gd name="connsiteY282" fmla="*/ 37376 h 96868"/>
                  <a:gd name="connsiteX283" fmla="*/ 547097 w 1514817"/>
                  <a:gd name="connsiteY283" fmla="*/ 37376 h 96868"/>
                  <a:gd name="connsiteX284" fmla="*/ 562241 w 1514817"/>
                  <a:gd name="connsiteY284" fmla="*/ 38290 h 96868"/>
                  <a:gd name="connsiteX285" fmla="*/ 562241 w 1514817"/>
                  <a:gd name="connsiteY285" fmla="*/ 38290 h 96868"/>
                  <a:gd name="connsiteX286" fmla="*/ 577329 w 1514817"/>
                  <a:gd name="connsiteY286" fmla="*/ 39205 h 96868"/>
                  <a:gd name="connsiteX287" fmla="*/ 577329 w 1514817"/>
                  <a:gd name="connsiteY287" fmla="*/ 39205 h 96868"/>
                  <a:gd name="connsiteX288" fmla="*/ 589559 w 1514817"/>
                  <a:gd name="connsiteY288" fmla="*/ 39948 h 96868"/>
                  <a:gd name="connsiteX289" fmla="*/ 589559 w 1514817"/>
                  <a:gd name="connsiteY289" fmla="*/ 39948 h 96868"/>
                  <a:gd name="connsiteX290" fmla="*/ 591388 w 1514817"/>
                  <a:gd name="connsiteY290" fmla="*/ 40062 h 96868"/>
                  <a:gd name="connsiteX291" fmla="*/ 592474 w 1514817"/>
                  <a:gd name="connsiteY291" fmla="*/ 40177 h 96868"/>
                  <a:gd name="connsiteX292" fmla="*/ 592474 w 1514817"/>
                  <a:gd name="connsiteY292" fmla="*/ 40177 h 96868"/>
                  <a:gd name="connsiteX293" fmla="*/ 604647 w 1514817"/>
                  <a:gd name="connsiteY293" fmla="*/ 40920 h 96868"/>
                  <a:gd name="connsiteX294" fmla="*/ 604647 w 1514817"/>
                  <a:gd name="connsiteY294" fmla="*/ 40920 h 96868"/>
                  <a:gd name="connsiteX295" fmla="*/ 622707 w 1514817"/>
                  <a:gd name="connsiteY295" fmla="*/ 42005 h 96868"/>
                  <a:gd name="connsiteX296" fmla="*/ 622707 w 1514817"/>
                  <a:gd name="connsiteY296" fmla="*/ 42005 h 96868"/>
                  <a:gd name="connsiteX297" fmla="*/ 637794 w 1514817"/>
                  <a:gd name="connsiteY297" fmla="*/ 42920 h 96868"/>
                  <a:gd name="connsiteX298" fmla="*/ 637794 w 1514817"/>
                  <a:gd name="connsiteY298" fmla="*/ 42920 h 96868"/>
                  <a:gd name="connsiteX299" fmla="*/ 650024 w 1514817"/>
                  <a:gd name="connsiteY299" fmla="*/ 43663 h 96868"/>
                  <a:gd name="connsiteX300" fmla="*/ 650024 w 1514817"/>
                  <a:gd name="connsiteY300" fmla="*/ 43663 h 96868"/>
                  <a:gd name="connsiteX301" fmla="*/ 665111 w 1514817"/>
                  <a:gd name="connsiteY301" fmla="*/ 44634 h 96868"/>
                  <a:gd name="connsiteX302" fmla="*/ 665111 w 1514817"/>
                  <a:gd name="connsiteY302" fmla="*/ 44634 h 96868"/>
                  <a:gd name="connsiteX303" fmla="*/ 683171 w 1514817"/>
                  <a:gd name="connsiteY303" fmla="*/ 45720 h 96868"/>
                  <a:gd name="connsiteX304" fmla="*/ 683171 w 1514817"/>
                  <a:gd name="connsiteY304" fmla="*/ 45720 h 96868"/>
                  <a:gd name="connsiteX305" fmla="*/ 695344 w 1514817"/>
                  <a:gd name="connsiteY305" fmla="*/ 46463 h 96868"/>
                  <a:gd name="connsiteX306" fmla="*/ 695344 w 1514817"/>
                  <a:gd name="connsiteY306" fmla="*/ 46463 h 96868"/>
                  <a:gd name="connsiteX307" fmla="*/ 710489 w 1514817"/>
                  <a:gd name="connsiteY307" fmla="*/ 47435 h 96868"/>
                  <a:gd name="connsiteX308" fmla="*/ 710489 w 1514817"/>
                  <a:gd name="connsiteY308" fmla="*/ 47435 h 96868"/>
                  <a:gd name="connsiteX309" fmla="*/ 725577 w 1514817"/>
                  <a:gd name="connsiteY309" fmla="*/ 48349 h 96868"/>
                  <a:gd name="connsiteX310" fmla="*/ 725577 w 1514817"/>
                  <a:gd name="connsiteY310" fmla="*/ 48349 h 96868"/>
                  <a:gd name="connsiteX311" fmla="*/ 743635 w 1514817"/>
                  <a:gd name="connsiteY311" fmla="*/ 49435 h 96868"/>
                  <a:gd name="connsiteX312" fmla="*/ 743635 w 1514817"/>
                  <a:gd name="connsiteY312" fmla="*/ 49435 h 96868"/>
                  <a:gd name="connsiteX313" fmla="*/ 755808 w 1514817"/>
                  <a:gd name="connsiteY313" fmla="*/ 50178 h 96868"/>
                  <a:gd name="connsiteX314" fmla="*/ 755808 w 1514817"/>
                  <a:gd name="connsiteY314" fmla="*/ 50178 h 96868"/>
                  <a:gd name="connsiteX315" fmla="*/ 770953 w 1514817"/>
                  <a:gd name="connsiteY315" fmla="*/ 51149 h 96868"/>
                  <a:gd name="connsiteX316" fmla="*/ 770953 w 1514817"/>
                  <a:gd name="connsiteY316" fmla="*/ 51149 h 96868"/>
                  <a:gd name="connsiteX317" fmla="*/ 786041 w 1514817"/>
                  <a:gd name="connsiteY317" fmla="*/ 52064 h 96868"/>
                  <a:gd name="connsiteX318" fmla="*/ 786041 w 1514817"/>
                  <a:gd name="connsiteY318" fmla="*/ 52064 h 96868"/>
                  <a:gd name="connsiteX319" fmla="*/ 804101 w 1514817"/>
                  <a:gd name="connsiteY319" fmla="*/ 53150 h 96868"/>
                  <a:gd name="connsiteX320" fmla="*/ 804101 w 1514817"/>
                  <a:gd name="connsiteY320" fmla="*/ 53150 h 96868"/>
                  <a:gd name="connsiteX321" fmla="*/ 816274 w 1514817"/>
                  <a:gd name="connsiteY321" fmla="*/ 53893 h 96868"/>
                  <a:gd name="connsiteX322" fmla="*/ 816274 w 1514817"/>
                  <a:gd name="connsiteY322" fmla="*/ 53893 h 96868"/>
                  <a:gd name="connsiteX323" fmla="*/ 831418 w 1514817"/>
                  <a:gd name="connsiteY323" fmla="*/ 54864 h 96868"/>
                  <a:gd name="connsiteX324" fmla="*/ 831418 w 1514817"/>
                  <a:gd name="connsiteY324" fmla="*/ 54864 h 96868"/>
                  <a:gd name="connsiteX325" fmla="*/ 846505 w 1514817"/>
                  <a:gd name="connsiteY325" fmla="*/ 55778 h 96868"/>
                  <a:gd name="connsiteX326" fmla="*/ 846505 w 1514817"/>
                  <a:gd name="connsiteY326" fmla="*/ 55778 h 96868"/>
                  <a:gd name="connsiteX327" fmla="*/ 864565 w 1514817"/>
                  <a:gd name="connsiteY327" fmla="*/ 56864 h 96868"/>
                  <a:gd name="connsiteX328" fmla="*/ 864565 w 1514817"/>
                  <a:gd name="connsiteY328" fmla="*/ 56864 h 96868"/>
                  <a:gd name="connsiteX329" fmla="*/ 876738 w 1514817"/>
                  <a:gd name="connsiteY329" fmla="*/ 57607 h 96868"/>
                  <a:gd name="connsiteX330" fmla="*/ 876738 w 1514817"/>
                  <a:gd name="connsiteY330" fmla="*/ 57607 h 96868"/>
                  <a:gd name="connsiteX331" fmla="*/ 891883 w 1514817"/>
                  <a:gd name="connsiteY331" fmla="*/ 58579 h 96868"/>
                  <a:gd name="connsiteX332" fmla="*/ 891883 w 1514817"/>
                  <a:gd name="connsiteY332" fmla="*/ 58579 h 96868"/>
                  <a:gd name="connsiteX333" fmla="*/ 907028 w 1514817"/>
                  <a:gd name="connsiteY333" fmla="*/ 59493 h 96868"/>
                  <a:gd name="connsiteX334" fmla="*/ 907028 w 1514817"/>
                  <a:gd name="connsiteY334" fmla="*/ 59493 h 96868"/>
                  <a:gd name="connsiteX335" fmla="*/ 925029 w 1514817"/>
                  <a:gd name="connsiteY335" fmla="*/ 60579 h 96868"/>
                  <a:gd name="connsiteX336" fmla="*/ 925029 w 1514817"/>
                  <a:gd name="connsiteY336" fmla="*/ 60579 h 96868"/>
                  <a:gd name="connsiteX337" fmla="*/ 937202 w 1514817"/>
                  <a:gd name="connsiteY337" fmla="*/ 61322 h 96868"/>
                  <a:gd name="connsiteX338" fmla="*/ 937202 w 1514817"/>
                  <a:gd name="connsiteY338" fmla="*/ 61322 h 96868"/>
                  <a:gd name="connsiteX339" fmla="*/ 952347 w 1514817"/>
                  <a:gd name="connsiteY339" fmla="*/ 62294 h 96868"/>
                  <a:gd name="connsiteX340" fmla="*/ 952347 w 1514817"/>
                  <a:gd name="connsiteY340" fmla="*/ 62294 h 96868"/>
                  <a:gd name="connsiteX341" fmla="*/ 970407 w 1514817"/>
                  <a:gd name="connsiteY341" fmla="*/ 63379 h 96868"/>
                  <a:gd name="connsiteX342" fmla="*/ 970407 w 1514817"/>
                  <a:gd name="connsiteY342" fmla="*/ 63379 h 96868"/>
                  <a:gd name="connsiteX343" fmla="*/ 982580 w 1514817"/>
                  <a:gd name="connsiteY343" fmla="*/ 64122 h 96868"/>
                  <a:gd name="connsiteX344" fmla="*/ 982580 w 1514817"/>
                  <a:gd name="connsiteY344" fmla="*/ 64122 h 96868"/>
                  <a:gd name="connsiteX345" fmla="*/ 997725 w 1514817"/>
                  <a:gd name="connsiteY345" fmla="*/ 65094 h 96868"/>
                  <a:gd name="connsiteX346" fmla="*/ 997725 w 1514817"/>
                  <a:gd name="connsiteY346" fmla="*/ 65094 h 96868"/>
                  <a:gd name="connsiteX347" fmla="*/ 1015727 w 1514817"/>
                  <a:gd name="connsiteY347" fmla="*/ 66179 h 96868"/>
                  <a:gd name="connsiteX348" fmla="*/ 1015727 w 1514817"/>
                  <a:gd name="connsiteY348" fmla="*/ 66179 h 96868"/>
                  <a:gd name="connsiteX349" fmla="*/ 1030871 w 1514817"/>
                  <a:gd name="connsiteY349" fmla="*/ 67094 h 96868"/>
                  <a:gd name="connsiteX350" fmla="*/ 1030871 w 1514817"/>
                  <a:gd name="connsiteY350" fmla="*/ 67094 h 96868"/>
                  <a:gd name="connsiteX351" fmla="*/ 1043044 w 1514817"/>
                  <a:gd name="connsiteY351" fmla="*/ 67837 h 96868"/>
                  <a:gd name="connsiteX352" fmla="*/ 1043044 w 1514817"/>
                  <a:gd name="connsiteY352" fmla="*/ 67837 h 96868"/>
                  <a:gd name="connsiteX353" fmla="*/ 1061104 w 1514817"/>
                  <a:gd name="connsiteY353" fmla="*/ 68980 h 96868"/>
                  <a:gd name="connsiteX354" fmla="*/ 1061104 w 1514817"/>
                  <a:gd name="connsiteY354" fmla="*/ 68980 h 96868"/>
                  <a:gd name="connsiteX355" fmla="*/ 1073277 w 1514817"/>
                  <a:gd name="connsiteY355" fmla="*/ 69723 h 96868"/>
                  <a:gd name="connsiteX356" fmla="*/ 1073277 w 1514817"/>
                  <a:gd name="connsiteY356" fmla="*/ 69723 h 96868"/>
                  <a:gd name="connsiteX357" fmla="*/ 1091337 w 1514817"/>
                  <a:gd name="connsiteY357" fmla="*/ 70809 h 96868"/>
                  <a:gd name="connsiteX358" fmla="*/ 1091337 w 1514817"/>
                  <a:gd name="connsiteY358" fmla="*/ 70809 h 96868"/>
                  <a:gd name="connsiteX359" fmla="*/ 1103510 w 1514817"/>
                  <a:gd name="connsiteY359" fmla="*/ 71552 h 96868"/>
                  <a:gd name="connsiteX360" fmla="*/ 1103510 w 1514817"/>
                  <a:gd name="connsiteY360" fmla="*/ 71552 h 96868"/>
                  <a:gd name="connsiteX361" fmla="*/ 1118654 w 1514817"/>
                  <a:gd name="connsiteY361" fmla="*/ 72523 h 96868"/>
                  <a:gd name="connsiteX362" fmla="*/ 1118654 w 1514817"/>
                  <a:gd name="connsiteY362" fmla="*/ 72523 h 96868"/>
                  <a:gd name="connsiteX363" fmla="*/ 1133741 w 1514817"/>
                  <a:gd name="connsiteY363" fmla="*/ 73438 h 96868"/>
                  <a:gd name="connsiteX364" fmla="*/ 1133741 w 1514817"/>
                  <a:gd name="connsiteY364" fmla="*/ 73438 h 96868"/>
                  <a:gd name="connsiteX365" fmla="*/ 1151801 w 1514817"/>
                  <a:gd name="connsiteY365" fmla="*/ 74524 h 96868"/>
                  <a:gd name="connsiteX366" fmla="*/ 1151801 w 1514817"/>
                  <a:gd name="connsiteY366" fmla="*/ 74524 h 96868"/>
                  <a:gd name="connsiteX367" fmla="*/ 1163974 w 1514817"/>
                  <a:gd name="connsiteY367" fmla="*/ 75267 h 96868"/>
                  <a:gd name="connsiteX368" fmla="*/ 1163974 w 1514817"/>
                  <a:gd name="connsiteY368" fmla="*/ 75267 h 96868"/>
                  <a:gd name="connsiteX369" fmla="*/ 1179119 w 1514817"/>
                  <a:gd name="connsiteY369" fmla="*/ 76238 h 96868"/>
                  <a:gd name="connsiteX370" fmla="*/ 1179119 w 1514817"/>
                  <a:gd name="connsiteY370" fmla="*/ 76238 h 96868"/>
                  <a:gd name="connsiteX371" fmla="*/ 1194207 w 1514817"/>
                  <a:gd name="connsiteY371" fmla="*/ 77153 h 96868"/>
                  <a:gd name="connsiteX372" fmla="*/ 1194207 w 1514817"/>
                  <a:gd name="connsiteY372" fmla="*/ 77153 h 96868"/>
                  <a:gd name="connsiteX373" fmla="*/ 1212265 w 1514817"/>
                  <a:gd name="connsiteY373" fmla="*/ 78238 h 96868"/>
                  <a:gd name="connsiteX374" fmla="*/ 1212265 w 1514817"/>
                  <a:gd name="connsiteY374" fmla="*/ 78238 h 96868"/>
                  <a:gd name="connsiteX375" fmla="*/ 1224438 w 1514817"/>
                  <a:gd name="connsiteY375" fmla="*/ 78981 h 96868"/>
                  <a:gd name="connsiteX376" fmla="*/ 1224438 w 1514817"/>
                  <a:gd name="connsiteY376" fmla="*/ 78981 h 96868"/>
                  <a:gd name="connsiteX377" fmla="*/ 1226325 w 1514817"/>
                  <a:gd name="connsiteY377" fmla="*/ 79153 h 96868"/>
                  <a:gd name="connsiteX378" fmla="*/ 1227353 w 1514817"/>
                  <a:gd name="connsiteY378" fmla="*/ 79210 h 96868"/>
                  <a:gd name="connsiteX379" fmla="*/ 1227353 w 1514817"/>
                  <a:gd name="connsiteY379" fmla="*/ 79210 h 96868"/>
                  <a:gd name="connsiteX380" fmla="*/ 1239583 w 1514817"/>
                  <a:gd name="connsiteY380" fmla="*/ 79953 h 96868"/>
                  <a:gd name="connsiteX381" fmla="*/ 1239583 w 1514817"/>
                  <a:gd name="connsiteY381" fmla="*/ 79953 h 96868"/>
                  <a:gd name="connsiteX382" fmla="*/ 1254671 w 1514817"/>
                  <a:gd name="connsiteY382" fmla="*/ 80867 h 96868"/>
                  <a:gd name="connsiteX383" fmla="*/ 1254671 w 1514817"/>
                  <a:gd name="connsiteY383" fmla="*/ 80867 h 96868"/>
                  <a:gd name="connsiteX384" fmla="*/ 1272731 w 1514817"/>
                  <a:gd name="connsiteY384" fmla="*/ 81953 h 96868"/>
                  <a:gd name="connsiteX385" fmla="*/ 1272731 w 1514817"/>
                  <a:gd name="connsiteY385" fmla="*/ 81953 h 96868"/>
                  <a:gd name="connsiteX386" fmla="*/ 1284904 w 1514817"/>
                  <a:gd name="connsiteY386" fmla="*/ 82753 h 96868"/>
                  <a:gd name="connsiteX387" fmla="*/ 1284904 w 1514817"/>
                  <a:gd name="connsiteY387" fmla="*/ 82753 h 96868"/>
                  <a:gd name="connsiteX388" fmla="*/ 1300048 w 1514817"/>
                  <a:gd name="connsiteY388" fmla="*/ 83668 h 96868"/>
                  <a:gd name="connsiteX389" fmla="*/ 1300048 w 1514817"/>
                  <a:gd name="connsiteY389" fmla="*/ 83668 h 96868"/>
                  <a:gd name="connsiteX390" fmla="*/ 1315135 w 1514817"/>
                  <a:gd name="connsiteY390" fmla="*/ 84582 h 96868"/>
                  <a:gd name="connsiteX391" fmla="*/ 1315135 w 1514817"/>
                  <a:gd name="connsiteY391" fmla="*/ 84582 h 96868"/>
                  <a:gd name="connsiteX392" fmla="*/ 1330280 w 1514817"/>
                  <a:gd name="connsiteY392" fmla="*/ 85496 h 96868"/>
                  <a:gd name="connsiteX393" fmla="*/ 1330280 w 1514817"/>
                  <a:gd name="connsiteY393" fmla="*/ 85496 h 96868"/>
                  <a:gd name="connsiteX394" fmla="*/ 1345368 w 1514817"/>
                  <a:gd name="connsiteY394" fmla="*/ 86468 h 96868"/>
                  <a:gd name="connsiteX395" fmla="*/ 1345368 w 1514817"/>
                  <a:gd name="connsiteY395" fmla="*/ 86468 h 96868"/>
                  <a:gd name="connsiteX396" fmla="*/ 1360513 w 1514817"/>
                  <a:gd name="connsiteY396" fmla="*/ 87383 h 96868"/>
                  <a:gd name="connsiteX397" fmla="*/ 1360513 w 1514817"/>
                  <a:gd name="connsiteY397" fmla="*/ 87383 h 96868"/>
                  <a:gd name="connsiteX398" fmla="*/ 1375601 w 1514817"/>
                  <a:gd name="connsiteY398" fmla="*/ 88296 h 96868"/>
                  <a:gd name="connsiteX399" fmla="*/ 1375601 w 1514817"/>
                  <a:gd name="connsiteY399" fmla="*/ 88296 h 96868"/>
                  <a:gd name="connsiteX400" fmla="*/ 1390746 w 1514817"/>
                  <a:gd name="connsiteY400" fmla="*/ 89211 h 96868"/>
                  <a:gd name="connsiteX401" fmla="*/ 1390746 w 1514817"/>
                  <a:gd name="connsiteY401" fmla="*/ 89211 h 96868"/>
                  <a:gd name="connsiteX402" fmla="*/ 1405833 w 1514817"/>
                  <a:gd name="connsiteY402" fmla="*/ 90183 h 96868"/>
                  <a:gd name="connsiteX403" fmla="*/ 1405833 w 1514817"/>
                  <a:gd name="connsiteY403" fmla="*/ 90183 h 96868"/>
                  <a:gd name="connsiteX404" fmla="*/ 1420977 w 1514817"/>
                  <a:gd name="connsiteY404" fmla="*/ 91097 h 96868"/>
                  <a:gd name="connsiteX405" fmla="*/ 1420977 w 1514817"/>
                  <a:gd name="connsiteY405" fmla="*/ 91097 h 96868"/>
                  <a:gd name="connsiteX406" fmla="*/ 1439037 w 1514817"/>
                  <a:gd name="connsiteY406" fmla="*/ 92183 h 96868"/>
                  <a:gd name="connsiteX407" fmla="*/ 1439037 w 1514817"/>
                  <a:gd name="connsiteY407" fmla="*/ 92183 h 96868"/>
                  <a:gd name="connsiteX408" fmla="*/ 1451210 w 1514817"/>
                  <a:gd name="connsiteY408" fmla="*/ 92926 h 96868"/>
                  <a:gd name="connsiteX409" fmla="*/ 1451210 w 1514817"/>
                  <a:gd name="connsiteY409" fmla="*/ 92926 h 96868"/>
                  <a:gd name="connsiteX410" fmla="*/ 1466355 w 1514817"/>
                  <a:gd name="connsiteY410" fmla="*/ 93898 h 96868"/>
                  <a:gd name="connsiteX411" fmla="*/ 1466355 w 1514817"/>
                  <a:gd name="connsiteY411" fmla="*/ 93898 h 96868"/>
                  <a:gd name="connsiteX412" fmla="*/ 1484357 w 1514817"/>
                  <a:gd name="connsiteY412" fmla="*/ 94983 h 96868"/>
                  <a:gd name="connsiteX413" fmla="*/ 1484357 w 1514817"/>
                  <a:gd name="connsiteY413" fmla="*/ 94983 h 96868"/>
                  <a:gd name="connsiteX414" fmla="*/ 1499501 w 1514817"/>
                  <a:gd name="connsiteY414" fmla="*/ 95898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</a:cxnLst>
                <a:rect l="l" t="t" r="r" b="b"/>
                <a:pathLst>
                  <a:path w="1514817" h="96868">
                    <a:moveTo>
                      <a:pt x="1499501" y="95898"/>
                    </a:moveTo>
                    <a:lnTo>
                      <a:pt x="1514589" y="96869"/>
                    </a:lnTo>
                    <a:lnTo>
                      <a:pt x="1514818" y="93155"/>
                    </a:lnTo>
                    <a:lnTo>
                      <a:pt x="1496758" y="92011"/>
                    </a:lnTo>
                    <a:lnTo>
                      <a:pt x="1496758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6526" y="90183"/>
                    </a:lnTo>
                    <a:lnTo>
                      <a:pt x="1466526" y="90183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6294" y="88296"/>
                    </a:lnTo>
                    <a:lnTo>
                      <a:pt x="1436294" y="88296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061" y="86468"/>
                    </a:lnTo>
                    <a:lnTo>
                      <a:pt x="1406061" y="86468"/>
                    </a:lnTo>
                    <a:lnTo>
                      <a:pt x="1390974" y="85553"/>
                    </a:lnTo>
                    <a:lnTo>
                      <a:pt x="1390974" y="85553"/>
                    </a:lnTo>
                    <a:lnTo>
                      <a:pt x="1378801" y="84753"/>
                    </a:lnTo>
                    <a:lnTo>
                      <a:pt x="1378801" y="84753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2" y="82925"/>
                    </a:lnTo>
                    <a:lnTo>
                      <a:pt x="1348512" y="82925"/>
                    </a:lnTo>
                    <a:lnTo>
                      <a:pt x="1330509" y="81838"/>
                    </a:lnTo>
                    <a:lnTo>
                      <a:pt x="1330509" y="81838"/>
                    </a:lnTo>
                    <a:lnTo>
                      <a:pt x="1318279" y="81039"/>
                    </a:lnTo>
                    <a:lnTo>
                      <a:pt x="1318279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6" y="79210"/>
                    </a:lnTo>
                    <a:lnTo>
                      <a:pt x="1288046" y="79210"/>
                    </a:lnTo>
                    <a:lnTo>
                      <a:pt x="1286218" y="79095"/>
                    </a:lnTo>
                    <a:lnTo>
                      <a:pt x="1285132" y="79038"/>
                    </a:lnTo>
                    <a:lnTo>
                      <a:pt x="1285132" y="79038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15" y="77324"/>
                    </a:lnTo>
                    <a:lnTo>
                      <a:pt x="1257815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79347" y="72523"/>
                    </a:lnTo>
                    <a:lnTo>
                      <a:pt x="1179347" y="72523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18883" y="68809"/>
                    </a:lnTo>
                    <a:lnTo>
                      <a:pt x="1118883" y="68809"/>
                    </a:lnTo>
                    <a:lnTo>
                      <a:pt x="1106652" y="68066"/>
                    </a:lnTo>
                    <a:lnTo>
                      <a:pt x="1106652" y="68066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5392" y="66122"/>
                    </a:lnTo>
                    <a:lnTo>
                      <a:pt x="1061333" y="65266"/>
                    </a:lnTo>
                    <a:lnTo>
                      <a:pt x="1061333" y="65266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67664" y="59493"/>
                    </a:lnTo>
                    <a:lnTo>
                      <a:pt x="967664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2112" y="54864"/>
                    </a:lnTo>
                    <a:lnTo>
                      <a:pt x="892112" y="54864"/>
                    </a:lnTo>
                    <a:lnTo>
                      <a:pt x="879882" y="54121"/>
                    </a:lnTo>
                    <a:lnTo>
                      <a:pt x="879882" y="54121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1647" y="51149"/>
                    </a:lnTo>
                    <a:lnTo>
                      <a:pt x="831647" y="51149"/>
                    </a:lnTo>
                    <a:lnTo>
                      <a:pt x="819416" y="50406"/>
                    </a:lnTo>
                    <a:lnTo>
                      <a:pt x="819416" y="50406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185" y="48520"/>
                    </a:lnTo>
                    <a:lnTo>
                      <a:pt x="789185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8952" y="46692"/>
                    </a:lnTo>
                    <a:lnTo>
                      <a:pt x="758952" y="46692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19" y="44805"/>
                    </a:lnTo>
                    <a:lnTo>
                      <a:pt x="728719" y="44805"/>
                    </a:lnTo>
                    <a:lnTo>
                      <a:pt x="713632" y="43892"/>
                    </a:lnTo>
                    <a:lnTo>
                      <a:pt x="713632" y="43892"/>
                    </a:lnTo>
                    <a:lnTo>
                      <a:pt x="698488" y="42977"/>
                    </a:lnTo>
                    <a:lnTo>
                      <a:pt x="698488" y="42977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7"/>
                    </a:lnTo>
                    <a:lnTo>
                      <a:pt x="653167" y="40177"/>
                    </a:lnTo>
                    <a:lnTo>
                      <a:pt x="651282" y="40062"/>
                    </a:lnTo>
                    <a:lnTo>
                      <a:pt x="650253" y="40005"/>
                    </a:lnTo>
                    <a:lnTo>
                      <a:pt x="650253" y="40005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6761" y="37319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3" y="29032"/>
                    </a:lnTo>
                    <a:lnTo>
                      <a:pt x="471773" y="29032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9" y="25318"/>
                    </a:lnTo>
                    <a:lnTo>
                      <a:pt x="411309" y="25318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517"/>
                    </a:lnTo>
                    <a:lnTo>
                      <a:pt x="365931" y="22517"/>
                    </a:lnTo>
                    <a:lnTo>
                      <a:pt x="350787" y="21546"/>
                    </a:lnTo>
                    <a:lnTo>
                      <a:pt x="350787" y="21546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803"/>
                    </a:lnTo>
                    <a:lnTo>
                      <a:pt x="305467" y="18803"/>
                    </a:lnTo>
                    <a:lnTo>
                      <a:pt x="290322" y="17831"/>
                    </a:lnTo>
                    <a:lnTo>
                      <a:pt x="290322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175" y="15831"/>
                    </a:lnTo>
                    <a:lnTo>
                      <a:pt x="257175" y="15831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6942" y="13944"/>
                    </a:lnTo>
                    <a:lnTo>
                      <a:pt x="226942" y="13944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6710" y="12116"/>
                    </a:lnTo>
                    <a:lnTo>
                      <a:pt x="196710" y="12116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82651" y="11258"/>
                    </a:lnTo>
                    <a:lnTo>
                      <a:pt x="181623" y="11144"/>
                    </a:lnTo>
                    <a:lnTo>
                      <a:pt x="181623" y="11144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58"/>
                    </a:lnTo>
                    <a:lnTo>
                      <a:pt x="78695" y="4858"/>
                    </a:lnTo>
                    <a:lnTo>
                      <a:pt x="63608" y="3887"/>
                    </a:lnTo>
                    <a:lnTo>
                      <a:pt x="63608" y="3887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lnTo>
                      <a:pt x="15087" y="4629"/>
                    </a:ln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3379" y="7601"/>
                    </a:lnTo>
                    <a:lnTo>
                      <a:pt x="63379" y="7601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22758" y="11258"/>
                    </a:lnTo>
                    <a:lnTo>
                      <a:pt x="123844" y="11316"/>
                    </a:lnTo>
                    <a:lnTo>
                      <a:pt x="123844" y="11316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6" y="13201"/>
                    </a:lnTo>
                    <a:lnTo>
                      <a:pt x="154076" y="13201"/>
                    </a:lnTo>
                    <a:lnTo>
                      <a:pt x="167335" y="14001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1"/>
                    </a:lnTo>
                    <a:lnTo>
                      <a:pt x="196482" y="15831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546"/>
                    </a:lnTo>
                    <a:lnTo>
                      <a:pt x="256946" y="19546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90093" y="21546"/>
                    </a:lnTo>
                    <a:lnTo>
                      <a:pt x="290093" y="21546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17411" y="23260"/>
                    </a:lnTo>
                    <a:lnTo>
                      <a:pt x="317411" y="23260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50558" y="25261"/>
                    </a:lnTo>
                    <a:lnTo>
                      <a:pt x="350558" y="25261"/>
                    </a:lnTo>
                    <a:lnTo>
                      <a:pt x="362788" y="26004"/>
                    </a:lnTo>
                    <a:lnTo>
                      <a:pt x="362788" y="26004"/>
                    </a:lnTo>
                    <a:lnTo>
                      <a:pt x="380847" y="27146"/>
                    </a:lnTo>
                    <a:lnTo>
                      <a:pt x="380847" y="27146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08" y="28804"/>
                    </a:lnTo>
                    <a:lnTo>
                      <a:pt x="408108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6399" y="31775"/>
                    </a:lnTo>
                    <a:lnTo>
                      <a:pt x="456399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90"/>
                    </a:lnTo>
                    <a:lnTo>
                      <a:pt x="483717" y="33490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7097" y="37376"/>
                    </a:lnTo>
                    <a:lnTo>
                      <a:pt x="547097" y="37376"/>
                    </a:lnTo>
                    <a:lnTo>
                      <a:pt x="562241" y="38290"/>
                    </a:lnTo>
                    <a:lnTo>
                      <a:pt x="562241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591388" y="40062"/>
                    </a:lnTo>
                    <a:lnTo>
                      <a:pt x="592474" y="40177"/>
                    </a:lnTo>
                    <a:lnTo>
                      <a:pt x="592474" y="40177"/>
                    </a:lnTo>
                    <a:lnTo>
                      <a:pt x="604647" y="40920"/>
                    </a:lnTo>
                    <a:lnTo>
                      <a:pt x="604647" y="40920"/>
                    </a:lnTo>
                    <a:lnTo>
                      <a:pt x="622707" y="42005"/>
                    </a:lnTo>
                    <a:lnTo>
                      <a:pt x="622707" y="42005"/>
                    </a:lnTo>
                    <a:lnTo>
                      <a:pt x="637794" y="42920"/>
                    </a:lnTo>
                    <a:lnTo>
                      <a:pt x="637794" y="42920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1" y="44634"/>
                    </a:lnTo>
                    <a:lnTo>
                      <a:pt x="665111" y="44634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5"/>
                    </a:lnTo>
                    <a:lnTo>
                      <a:pt x="710489" y="47435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3635" y="49435"/>
                    </a:lnTo>
                    <a:lnTo>
                      <a:pt x="743635" y="49435"/>
                    </a:lnTo>
                    <a:lnTo>
                      <a:pt x="755808" y="50178"/>
                    </a:lnTo>
                    <a:lnTo>
                      <a:pt x="755808" y="50178"/>
                    </a:lnTo>
                    <a:lnTo>
                      <a:pt x="770953" y="51149"/>
                    </a:lnTo>
                    <a:lnTo>
                      <a:pt x="770953" y="51149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4101" y="53150"/>
                    </a:lnTo>
                    <a:lnTo>
                      <a:pt x="804101" y="53150"/>
                    </a:lnTo>
                    <a:lnTo>
                      <a:pt x="816274" y="53893"/>
                    </a:lnTo>
                    <a:lnTo>
                      <a:pt x="816274" y="53893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05" y="55778"/>
                    </a:lnTo>
                    <a:lnTo>
                      <a:pt x="846505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38" y="57607"/>
                    </a:lnTo>
                    <a:lnTo>
                      <a:pt x="876738" y="57607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5029" y="60579"/>
                    </a:lnTo>
                    <a:lnTo>
                      <a:pt x="925029" y="60579"/>
                    </a:lnTo>
                    <a:lnTo>
                      <a:pt x="937202" y="61322"/>
                    </a:lnTo>
                    <a:lnTo>
                      <a:pt x="937202" y="61322"/>
                    </a:lnTo>
                    <a:lnTo>
                      <a:pt x="952347" y="62294"/>
                    </a:lnTo>
                    <a:lnTo>
                      <a:pt x="952347" y="62294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94"/>
                    </a:lnTo>
                    <a:lnTo>
                      <a:pt x="997725" y="65094"/>
                    </a:lnTo>
                    <a:lnTo>
                      <a:pt x="1015727" y="66179"/>
                    </a:lnTo>
                    <a:lnTo>
                      <a:pt x="1015727" y="66179"/>
                    </a:lnTo>
                    <a:lnTo>
                      <a:pt x="1030871" y="67094"/>
                    </a:lnTo>
                    <a:lnTo>
                      <a:pt x="1030871" y="67094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61104" y="68980"/>
                    </a:lnTo>
                    <a:lnTo>
                      <a:pt x="1061104" y="68980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91337" y="70809"/>
                    </a:lnTo>
                    <a:lnTo>
                      <a:pt x="1091337" y="70809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1" y="73438"/>
                    </a:lnTo>
                    <a:lnTo>
                      <a:pt x="1133741" y="73438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12265" y="78238"/>
                    </a:lnTo>
                    <a:lnTo>
                      <a:pt x="1212265" y="78238"/>
                    </a:lnTo>
                    <a:lnTo>
                      <a:pt x="1224438" y="78981"/>
                    </a:lnTo>
                    <a:lnTo>
                      <a:pt x="1224438" y="78981"/>
                    </a:lnTo>
                    <a:lnTo>
                      <a:pt x="1226325" y="79153"/>
                    </a:lnTo>
                    <a:lnTo>
                      <a:pt x="1227353" y="79210"/>
                    </a:lnTo>
                    <a:lnTo>
                      <a:pt x="1227353" y="79210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4904" y="82753"/>
                    </a:lnTo>
                    <a:lnTo>
                      <a:pt x="1284904" y="82753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35" y="84582"/>
                    </a:lnTo>
                    <a:lnTo>
                      <a:pt x="1315135" y="84582"/>
                    </a:lnTo>
                    <a:lnTo>
                      <a:pt x="1330280" y="85496"/>
                    </a:lnTo>
                    <a:lnTo>
                      <a:pt x="1330280" y="85496"/>
                    </a:lnTo>
                    <a:lnTo>
                      <a:pt x="1345368" y="86468"/>
                    </a:lnTo>
                    <a:lnTo>
                      <a:pt x="1345368" y="86468"/>
                    </a:lnTo>
                    <a:lnTo>
                      <a:pt x="1360513" y="87383"/>
                    </a:lnTo>
                    <a:lnTo>
                      <a:pt x="1360513" y="87383"/>
                    </a:lnTo>
                    <a:lnTo>
                      <a:pt x="1375601" y="88296"/>
                    </a:lnTo>
                    <a:lnTo>
                      <a:pt x="1375601" y="88296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33" y="90183"/>
                    </a:lnTo>
                    <a:lnTo>
                      <a:pt x="1405833" y="90183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8"/>
                    </a:lnTo>
                    <a:lnTo>
                      <a:pt x="1466355" y="93898"/>
                    </a:lnTo>
                    <a:lnTo>
                      <a:pt x="1484357" y="94983"/>
                    </a:lnTo>
                    <a:lnTo>
                      <a:pt x="1484357" y="94983"/>
                    </a:lnTo>
                    <a:lnTo>
                      <a:pt x="1499501" y="95898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232" name="شكل حر: شكل 231">
              <a:extLst>
                <a:ext uri="{FF2B5EF4-FFF2-40B4-BE49-F238E27FC236}">
                  <a16:creationId xmlns:a16="http://schemas.microsoft.com/office/drawing/2014/main" id="{8C94AF85-FF3F-4F85-A8D7-AD87676181FA}"/>
                </a:ext>
              </a:extLst>
            </p:cNvPr>
            <p:cNvSpPr/>
            <p:nvPr/>
          </p:nvSpPr>
          <p:spPr>
            <a:xfrm>
              <a:off x="6465874" y="4587201"/>
              <a:ext cx="708374" cy="513321"/>
            </a:xfrm>
            <a:custGeom>
              <a:avLst/>
              <a:gdLst>
                <a:gd name="connsiteX0" fmla="*/ 667341 w 708374"/>
                <a:gd name="connsiteY0" fmla="*/ 75552 h 513321"/>
                <a:gd name="connsiteX1" fmla="*/ 632308 w 708374"/>
                <a:gd name="connsiteY1" fmla="*/ 22860 h 513321"/>
                <a:gd name="connsiteX2" fmla="*/ 620135 w 708374"/>
                <a:gd name="connsiteY2" fmla="*/ 0 h 513321"/>
                <a:gd name="connsiteX3" fmla="*/ 0 w 708374"/>
                <a:gd name="connsiteY3" fmla="*/ 366332 h 513321"/>
                <a:gd name="connsiteX4" fmla="*/ 29147 w 708374"/>
                <a:gd name="connsiteY4" fmla="*/ 411652 h 513321"/>
                <a:gd name="connsiteX5" fmla="*/ 89897 w 708374"/>
                <a:gd name="connsiteY5" fmla="*/ 513321 h 513321"/>
                <a:gd name="connsiteX6" fmla="*/ 708375 w 708374"/>
                <a:gd name="connsiteY6" fmla="*/ 147961 h 513321"/>
                <a:gd name="connsiteX7" fmla="*/ 667341 w 708374"/>
                <a:gd name="connsiteY7" fmla="*/ 75552 h 5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374" h="513321">
                  <a:moveTo>
                    <a:pt x="667341" y="75552"/>
                  </a:moveTo>
                  <a:cubicBezTo>
                    <a:pt x="656596" y="57322"/>
                    <a:pt x="643166" y="40920"/>
                    <a:pt x="632308" y="22860"/>
                  </a:cubicBezTo>
                  <a:cubicBezTo>
                    <a:pt x="628365" y="16345"/>
                    <a:pt x="622707" y="7944"/>
                    <a:pt x="620135" y="0"/>
                  </a:cubicBezTo>
                  <a:lnTo>
                    <a:pt x="0" y="366332"/>
                  </a:lnTo>
                  <a:cubicBezTo>
                    <a:pt x="12459" y="377190"/>
                    <a:pt x="22574" y="400965"/>
                    <a:pt x="29147" y="411652"/>
                  </a:cubicBezTo>
                  <a:cubicBezTo>
                    <a:pt x="49835" y="445256"/>
                    <a:pt x="70523" y="478917"/>
                    <a:pt x="89897" y="513321"/>
                  </a:cubicBezTo>
                  <a:lnTo>
                    <a:pt x="708375" y="147961"/>
                  </a:lnTo>
                  <a:cubicBezTo>
                    <a:pt x="691115" y="126702"/>
                    <a:pt x="681457" y="99498"/>
                    <a:pt x="667341" y="75552"/>
                  </a:cubicBezTo>
                  <a:close/>
                </a:path>
              </a:pathLst>
            </a:custGeom>
            <a:solidFill>
              <a:srgbClr val="C1CECB">
                <a:alpha val="80000"/>
              </a:srgbClr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064" name="مستطيل 1063">
            <a:extLst>
              <a:ext uri="{FF2B5EF4-FFF2-40B4-BE49-F238E27FC236}">
                <a16:creationId xmlns:a16="http://schemas.microsoft.com/office/drawing/2014/main" id="{AFA25E4E-6182-4231-BD7E-70E2E31DDC30}"/>
              </a:ext>
            </a:extLst>
          </p:cNvPr>
          <p:cNvSpPr/>
          <p:nvPr/>
        </p:nvSpPr>
        <p:spPr>
          <a:xfrm>
            <a:off x="1158326" y="1279676"/>
            <a:ext cx="5032232" cy="2308324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ar-SA" sz="3600" b="1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المبدع/ عزيزتي الطالبة المُبدعة:</a:t>
            </a:r>
          </a:p>
          <a:p>
            <a:pPr algn="ctr"/>
            <a:r>
              <a:rPr lang="ar-SA" sz="36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لخص/ي أهم الأفكار الرئيسية التي تعلمتها من الدرس:</a:t>
            </a:r>
            <a:endParaRPr lang="ar-SA" sz="36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6" name="مستطيل ذو زوايا قطرية مستديرة 13">
            <a:extLst>
              <a:ext uri="{FF2B5EF4-FFF2-40B4-BE49-F238E27FC236}">
                <a16:creationId xmlns:a16="http://schemas.microsoft.com/office/drawing/2014/main" id="{9BF03702-3935-48D2-A396-7C1092EBFDB4}"/>
              </a:ext>
            </a:extLst>
          </p:cNvPr>
          <p:cNvSpPr/>
          <p:nvPr/>
        </p:nvSpPr>
        <p:spPr>
          <a:xfrm>
            <a:off x="394658" y="6096094"/>
            <a:ext cx="2406599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مهارة التلخيص</a:t>
            </a:r>
          </a:p>
        </p:txBody>
      </p:sp>
      <p:pic>
        <p:nvPicPr>
          <p:cNvPr id="1068" name="صورة 1067">
            <a:extLst>
              <a:ext uri="{FF2B5EF4-FFF2-40B4-BE49-F238E27FC236}">
                <a16:creationId xmlns:a16="http://schemas.microsoft.com/office/drawing/2014/main" id="{88EB7D92-7777-47C2-BF0A-4DAD17308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972" y="4685435"/>
            <a:ext cx="1771770" cy="1771770"/>
          </a:xfrm>
          <a:prstGeom prst="rect">
            <a:avLst/>
          </a:prstGeom>
        </p:spPr>
      </p:pic>
      <p:pic>
        <p:nvPicPr>
          <p:cNvPr id="1070" name="صورة 1069" descr="صورة تحتوي على عنصر, المصباح&#10;&#10;تم إنشاء الوصف تلقائياً">
            <a:extLst>
              <a:ext uri="{FF2B5EF4-FFF2-40B4-BE49-F238E27FC236}">
                <a16:creationId xmlns:a16="http://schemas.microsoft.com/office/drawing/2014/main" id="{2667D563-C00D-440E-8F0B-826E775F3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30" y="3314269"/>
            <a:ext cx="6108204" cy="34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95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71C96CC-2508-44A3-8176-4082601756E6}"/>
              </a:ext>
            </a:extLst>
          </p:cNvPr>
          <p:cNvSpPr/>
          <p:nvPr/>
        </p:nvSpPr>
        <p:spPr>
          <a:xfrm>
            <a:off x="-1185227" y="839466"/>
            <a:ext cx="131252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 عزيزتي الطالبة المُبدعة :</a:t>
            </a:r>
          </a:p>
          <a:p>
            <a:pPr algn="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املئ جدول التعلم بما تعرفين و أهدافك التي توديّن الوصول اليها في الدرس: </a:t>
            </a:r>
          </a:p>
        </p:txBody>
      </p:sp>
      <p:sp>
        <p:nvSpPr>
          <p:cNvPr id="5" name="شريط: منحني ومائل لأعلى 4">
            <a:extLst>
              <a:ext uri="{FF2B5EF4-FFF2-40B4-BE49-F238E27FC236}">
                <a16:creationId xmlns:a16="http://schemas.microsoft.com/office/drawing/2014/main" id="{8E86ECAC-95B7-4EB5-AD94-3904D02A1D9F}"/>
              </a:ext>
            </a:extLst>
          </p:cNvPr>
          <p:cNvSpPr/>
          <p:nvPr/>
        </p:nvSpPr>
        <p:spPr>
          <a:xfrm>
            <a:off x="8909427" y="132756"/>
            <a:ext cx="3030624" cy="649810"/>
          </a:xfrm>
          <a:prstGeom prst="ellipseRibbon2">
            <a:avLst>
              <a:gd name="adj1" fmla="val 504"/>
              <a:gd name="adj2" fmla="val 100000"/>
              <a:gd name="adj3" fmla="val 12500"/>
            </a:avLst>
          </a:prstGeom>
          <a:solidFill>
            <a:srgbClr val="ACE3ED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الأهداف:</a:t>
            </a: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011CDCAA-8B73-4B64-922B-E62238C5E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45811"/>
              </p:ext>
            </p:extLst>
          </p:nvPr>
        </p:nvGraphicFramePr>
        <p:xfrm>
          <a:off x="2499840" y="1881941"/>
          <a:ext cx="9205257" cy="4843303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772433">
                  <a:extLst>
                    <a:ext uri="{9D8B030D-6E8A-4147-A177-3AD203B41FA5}">
                      <a16:colId xmlns:a16="http://schemas.microsoft.com/office/drawing/2014/main" val="476078408"/>
                    </a:ext>
                  </a:extLst>
                </a:gridCol>
                <a:gridCol w="3539029">
                  <a:extLst>
                    <a:ext uri="{9D8B030D-6E8A-4147-A177-3AD203B41FA5}">
                      <a16:colId xmlns:a16="http://schemas.microsoft.com/office/drawing/2014/main" val="1692359869"/>
                    </a:ext>
                  </a:extLst>
                </a:gridCol>
                <a:gridCol w="2893795">
                  <a:extLst>
                    <a:ext uri="{9D8B030D-6E8A-4147-A177-3AD203B41FA5}">
                      <a16:colId xmlns:a16="http://schemas.microsoft.com/office/drawing/2014/main" val="4251932128"/>
                    </a:ext>
                  </a:extLst>
                </a:gridCol>
              </a:tblGrid>
              <a:tr h="1378198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أريد أن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تعلمت؟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73550"/>
                  </a:ext>
                </a:extLst>
              </a:tr>
              <a:tr h="3465105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738123"/>
                  </a:ext>
                </a:extLst>
              </a:tr>
            </a:tbl>
          </a:graphicData>
        </a:graphic>
      </p:graphicFrame>
      <p:sp>
        <p:nvSpPr>
          <p:cNvPr id="7" name="مستطيل ذو زوايا قطرية مستديرة 13">
            <a:extLst>
              <a:ext uri="{FF2B5EF4-FFF2-40B4-BE49-F238E27FC236}">
                <a16:creationId xmlns:a16="http://schemas.microsoft.com/office/drawing/2014/main" id="{CF4F4A13-47CA-4A06-8E81-201ED15ED5B9}"/>
              </a:ext>
            </a:extLst>
          </p:cNvPr>
          <p:cNvSpPr/>
          <p:nvPr/>
        </p:nvSpPr>
        <p:spPr>
          <a:xfrm>
            <a:off x="525003" y="5716966"/>
            <a:ext cx="3019246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جدول التعلم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489C0AC-89B1-4DE1-9E42-A882662A9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89" y="2939007"/>
            <a:ext cx="4780830" cy="239041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B3026FB-2F9A-491D-BAE9-288BBC5CC2FF}"/>
              </a:ext>
            </a:extLst>
          </p:cNvPr>
          <p:cNvSpPr/>
          <p:nvPr/>
        </p:nvSpPr>
        <p:spPr>
          <a:xfrm>
            <a:off x="5478012" y="3344363"/>
            <a:ext cx="3301919" cy="685749"/>
          </a:xfrm>
          <a:prstGeom prst="rect">
            <a:avLst/>
          </a:prstGeom>
          <a:solidFill>
            <a:srgbClr val="AC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أتعرف على معنى الكُتب والإيمان بها.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7E2A148-788A-460E-87A7-32A612F2D205}"/>
              </a:ext>
            </a:extLst>
          </p:cNvPr>
          <p:cNvSpPr/>
          <p:nvPr/>
        </p:nvSpPr>
        <p:spPr>
          <a:xfrm>
            <a:off x="5478012" y="4206905"/>
            <a:ext cx="3301919" cy="685749"/>
          </a:xfrm>
          <a:prstGeom prst="rect">
            <a:avLst/>
          </a:prstGeom>
          <a:solidFill>
            <a:srgbClr val="AC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أعرف ما يتضمنه الإيمان بالكتب.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9911E83-0B36-4DFA-AB2B-44E744BF9581}"/>
              </a:ext>
            </a:extLst>
          </p:cNvPr>
          <p:cNvSpPr/>
          <p:nvPr/>
        </p:nvSpPr>
        <p:spPr>
          <a:xfrm>
            <a:off x="5478012" y="5069447"/>
            <a:ext cx="3301919" cy="685749"/>
          </a:xfrm>
          <a:prstGeom prst="rect">
            <a:avLst/>
          </a:prstGeom>
          <a:solidFill>
            <a:srgbClr val="AC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أعتز وأفتخر بالقرآن الكريم.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D0231F7-5FEB-4DB1-B9AA-51EADA0E4F46}"/>
              </a:ext>
            </a:extLst>
          </p:cNvPr>
          <p:cNvSpPr/>
          <p:nvPr/>
        </p:nvSpPr>
        <p:spPr>
          <a:xfrm>
            <a:off x="5478011" y="5956595"/>
            <a:ext cx="3301919" cy="685749"/>
          </a:xfrm>
          <a:prstGeom prst="rect">
            <a:avLst/>
          </a:prstGeom>
          <a:solidFill>
            <a:srgbClr val="ACE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أكتشف الموقف الصحيح من كتب أهل الكتاب الموجودة في زماننا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6D3E501-BC68-4B4D-8092-4416FB530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53" y="5244104"/>
            <a:ext cx="956937" cy="9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3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784032" y="464574"/>
            <a:ext cx="2941983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معنى الإيمان بالكتب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6718852" y="4378112"/>
            <a:ext cx="5132039" cy="777397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يعني أن تؤمن بالكُتب !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8001133" y="1328160"/>
            <a:ext cx="3144080" cy="3220217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مناقشة</a:t>
            </a:r>
          </a:p>
        </p:txBody>
      </p:sp>
      <p:pic>
        <p:nvPicPr>
          <p:cNvPr id="20" name="صورة 19" descr="صورة تحتوي على منضدة, رسم&#10;&#10;تم إنشاء الوصف تلقائياً">
            <a:extLst>
              <a:ext uri="{FF2B5EF4-FFF2-40B4-BE49-F238E27FC236}">
                <a16:creationId xmlns:a16="http://schemas.microsoft.com/office/drawing/2014/main" id="{2D877D33-BDFD-400E-A3DC-3A15D6045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9" y="2012320"/>
            <a:ext cx="5734455" cy="4099425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3AF0A64B-D327-4396-A1B8-28BB70E0BA68}"/>
              </a:ext>
            </a:extLst>
          </p:cNvPr>
          <p:cNvSpPr/>
          <p:nvPr/>
        </p:nvSpPr>
        <p:spPr>
          <a:xfrm>
            <a:off x="462327" y="2674172"/>
            <a:ext cx="43217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التصديقُ الجازم بأنَّ الله تعالى أنزل كتباً على من شاء من رسله وأنبيائه إلى عباده، فيها الأخبار والقصص والمواعظ والأوامر والنواهي والوعد والوعيد، وهي كلام الله، تكلم بهذه الكتب حقيقة</a:t>
            </a:r>
          </a:p>
          <a:p>
            <a:pPr algn="ctr"/>
            <a:r>
              <a:rPr lang="ar-SA" sz="24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شاء.</a:t>
            </a:r>
          </a:p>
        </p:txBody>
      </p:sp>
    </p:spTree>
    <p:extLst>
      <p:ext uri="{BB962C8B-B14F-4D97-AF65-F5344CB8AC3E}">
        <p14:creationId xmlns:p14="http://schemas.microsoft.com/office/powerpoint/2010/main" val="3826665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784032" y="464574"/>
            <a:ext cx="2941983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معنى الإيمان بالكتب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6718852" y="4378112"/>
            <a:ext cx="5132039" cy="1611871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ماهي الكُتب السماوية المذكورة في القرآن ؟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8001133" y="1328160"/>
            <a:ext cx="3144080" cy="3220217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مناقشة</a:t>
            </a:r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E5F3CA09-28C1-4C55-BF4E-81553C2F9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226329"/>
              </p:ext>
            </p:extLst>
          </p:nvPr>
        </p:nvGraphicFramePr>
        <p:xfrm>
          <a:off x="629515" y="1522216"/>
          <a:ext cx="7371618" cy="498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3910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784032" y="464574"/>
            <a:ext cx="2941983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معنى الإيمان بالكتب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82C9A55D-CD07-4D45-9C40-1B6EA076D330}"/>
              </a:ext>
            </a:extLst>
          </p:cNvPr>
          <p:cNvSpPr/>
          <p:nvPr/>
        </p:nvSpPr>
        <p:spPr>
          <a:xfrm>
            <a:off x="2784035" y="1589168"/>
            <a:ext cx="7823156" cy="545179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زاوّج/ي أسماء الرسل بالكُتب السماوية التي أُنزلت عليهم: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9958878" y="221440"/>
            <a:ext cx="2280182" cy="2282945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نصفي الآخر</a:t>
            </a:r>
          </a:p>
        </p:txBody>
      </p:sp>
      <p:grpSp>
        <p:nvGrpSpPr>
          <p:cNvPr id="1025" name="مجموعة 1024">
            <a:extLst>
              <a:ext uri="{FF2B5EF4-FFF2-40B4-BE49-F238E27FC236}">
                <a16:creationId xmlns:a16="http://schemas.microsoft.com/office/drawing/2014/main" id="{619C1A83-9C01-42E1-91FC-3CFF6402686C}"/>
              </a:ext>
            </a:extLst>
          </p:cNvPr>
          <p:cNvGrpSpPr/>
          <p:nvPr/>
        </p:nvGrpSpPr>
        <p:grpSpPr>
          <a:xfrm>
            <a:off x="10039250" y="2716862"/>
            <a:ext cx="1745408" cy="2497296"/>
            <a:chOff x="9490275" y="2226358"/>
            <a:chExt cx="1745408" cy="2497296"/>
          </a:xfrm>
        </p:grpSpPr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4B7A1924-86FE-40C7-A0A9-D8442C3EB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5700" y1="23056" x2="27900" y2="38426"/>
                          <a14:backgroundMark x1="28400" y1="40648" x2="40300" y2="47870"/>
                          <a14:backgroundMark x1="40300" y1="47870" x2="42800" y2="51296"/>
                          <a14:backgroundMark x1="42300" y1="51574" x2="36300" y2="57593"/>
                          <a14:backgroundMark x1="36300" y1="57593" x2="35700" y2="64630"/>
                          <a14:backgroundMark x1="56000" y1="59907" x2="44300" y2="59907"/>
                          <a14:backgroundMark x1="44500" y1="61481" x2="44300" y2="68796"/>
                          <a14:backgroundMark x1="44300" y1="68796" x2="34000" y2="69537"/>
                          <a14:backgroundMark x1="34000" y1="69537" x2="27000" y2="65278"/>
                          <a14:backgroundMark x1="27000" y1="65278" x2="20300" y2="29722"/>
                          <a14:backgroundMark x1="20300" y1="29722" x2="23200" y2="22407"/>
                          <a14:backgroundMark x1="23200" y1="22407" x2="31600" y2="21944"/>
                          <a14:backgroundMark x1="31600" y1="21944" x2="41200" y2="22500"/>
                          <a14:backgroundMark x1="41200" y1="22500" x2="34500" y2="35556"/>
                          <a14:backgroundMark x1="34500" y1="35556" x2="39800" y2="41111"/>
                          <a14:backgroundMark x1="39800" y1="41111" x2="46700" y2="44630"/>
                          <a14:backgroundMark x1="46700" y1="44630" x2="45900" y2="51944"/>
                          <a14:backgroundMark x1="45900" y1="51944" x2="45700" y2="51944"/>
                          <a14:backgroundMark x1="31300" y1="45463" x2="31200" y2="65370"/>
                          <a14:backgroundMark x1="31200" y1="65370" x2="30600" y2="67593"/>
                          <a14:backgroundMark x1="28900" y1="39352" x2="29100" y2="39352"/>
                          <a14:backgroundMark x1="30600" y1="38426" x2="30600" y2="38426"/>
                          <a14:backgroundMark x1="31300" y1="38241" x2="31300" y2="38241"/>
                          <a14:backgroundMark x1="31800" y1="37963" x2="32300" y2="40185"/>
                          <a14:backgroundMark x1="32300" y1="41852" x2="32300" y2="43148"/>
                          <a14:backgroundMark x1="32300" y1="44259" x2="32300" y2="44259"/>
                          <a14:backgroundMark x1="31300" y1="39352" x2="32100" y2="49815"/>
                          <a14:backgroundMark x1="32100" y1="49815" x2="38600" y2="44444"/>
                          <a14:backgroundMark x1="38600" y1="44444" x2="40800" y2="51944"/>
                          <a14:backgroundMark x1="40800" y1="51944" x2="32900" y2="51111"/>
                          <a14:backgroundMark x1="32900" y1="51111" x2="34000" y2="52870"/>
                          <a14:backgroundMark x1="46500" y1="24907" x2="46500" y2="24907"/>
                          <a14:backgroundMark x1="46500" y1="24630" x2="46500" y2="24630"/>
                          <a14:backgroundMark x1="32100" y1="37037" x2="32100" y2="37037"/>
                          <a14:backgroundMark x1="31800" y1="37037" x2="31800" y2="37037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2600" y2="44907"/>
                          <a14:backgroundMark x1="32600" y1="44907" x2="38800" y2="49537"/>
                          <a14:backgroundMark x1="38800" y1="49537" x2="32300" y2="44074"/>
                          <a14:backgroundMark x1="32300" y1="44074" x2="32300" y2="36389"/>
                          <a14:backgroundMark x1="32300" y1="36389" x2="30800" y2="36852"/>
                          <a14:backgroundMark x1="32300" y1="35741" x2="32300" y2="38426"/>
                          <a14:backgroundMark x1="45700" y1="47222" x2="38400" y2="48796"/>
                          <a14:backgroundMark x1="38400" y1="48796" x2="37200" y2="47500"/>
                          <a14:backgroundMark x1="32100" y1="35926" x2="32500" y2="34815"/>
                          <a14:backgroundMark x1="31600" y1="34815" x2="31600" y2="34815"/>
                          <a14:backgroundMark x1="31600" y1="34815" x2="31600" y2="34815"/>
                          <a14:backgroundMark x1="31600" y1="34815" x2="31600" y2="34815"/>
                          <a14:backgroundMark x1="31300" y1="34815" x2="31300" y2="34815"/>
                          <a14:backgroundMark x1="31300" y1="34815" x2="31300" y2="34815"/>
                          <a14:backgroundMark x1="31800" y1="34815" x2="32500" y2="34815"/>
                          <a14:backgroundMark x1="32500" y1="35000" x2="33000" y2="35741"/>
                          <a14:backgroundMark x1="32800" y1="39074" x2="32800" y2="32130"/>
                          <a14:backgroundMark x1="32800" y1="32130" x2="32800" y2="32130"/>
                          <a14:backgroundMark x1="35700" y1="48611" x2="36400" y2="47685"/>
                          <a14:backgroundMark x1="34200" y1="51944" x2="36000" y2="47500"/>
                          <a14:backgroundMark x1="36200" y1="50833" x2="36200" y2="51111"/>
                          <a14:backgroundMark x1="36400" y1="51574" x2="36900" y2="49722"/>
                          <a14:backgroundMark x1="46700" y1="72130" x2="39100" y2="73796"/>
                          <a14:backgroundMark x1="39100" y1="73796" x2="26200" y2="70278"/>
                          <a14:backgroundMark x1="40400" y1="30556" x2="40400" y2="30556"/>
                          <a14:backgroundMark x1="50600" y1="27593" x2="50600" y2="27593"/>
                          <a14:backgroundMark x1="51300" y1="39074" x2="51300" y2="39074"/>
                          <a14:backgroundMark x1="51100" y1="39074" x2="51100" y2="39074"/>
                          <a14:backgroundMark x1="50800" y1="39074" x2="50800" y2="39074"/>
                          <a14:backgroundMark x1="51100" y1="42037" x2="51100" y2="42037"/>
                          <a14:backgroundMark x1="50100" y1="43796" x2="50100" y2="43796"/>
                          <a14:backgroundMark x1="58600" y1="62593" x2="58600" y2="6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2" t="17631" r="19488" b="25959"/>
            <a:stretch/>
          </p:blipFill>
          <p:spPr>
            <a:xfrm>
              <a:off x="9490275" y="2226358"/>
              <a:ext cx="1745408" cy="2497296"/>
            </a:xfrm>
            <a:prstGeom prst="rect">
              <a:avLst/>
            </a:prstGeom>
          </p:spPr>
        </p:pic>
        <p:sp>
          <p:nvSpPr>
            <p:cNvPr id="1024" name="مستطيل 1023">
              <a:extLst>
                <a:ext uri="{FF2B5EF4-FFF2-40B4-BE49-F238E27FC236}">
                  <a16:creationId xmlns:a16="http://schemas.microsoft.com/office/drawing/2014/main" id="{00980421-C345-4E0F-A8A5-22E513AB273B}"/>
                </a:ext>
              </a:extLst>
            </p:cNvPr>
            <p:cNvSpPr/>
            <p:nvPr/>
          </p:nvSpPr>
          <p:spPr>
            <a:xfrm>
              <a:off x="10004249" y="3120844"/>
              <a:ext cx="11849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التو</a:t>
              </a:r>
              <a:r>
                <a:rPr lang="ar-SA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راة</a:t>
              </a:r>
              <a:endParaRPr lang="ar-SA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28" name="مجموعة 1027">
            <a:extLst>
              <a:ext uri="{FF2B5EF4-FFF2-40B4-BE49-F238E27FC236}">
                <a16:creationId xmlns:a16="http://schemas.microsoft.com/office/drawing/2014/main" id="{5AAB056D-7F5A-4418-B795-6A1824409E98}"/>
              </a:ext>
            </a:extLst>
          </p:cNvPr>
          <p:cNvGrpSpPr/>
          <p:nvPr/>
        </p:nvGrpSpPr>
        <p:grpSpPr>
          <a:xfrm>
            <a:off x="177707" y="2253426"/>
            <a:ext cx="1745408" cy="2497295"/>
            <a:chOff x="5569790" y="3223646"/>
            <a:chExt cx="1745408" cy="2497295"/>
          </a:xfrm>
        </p:grpSpPr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3F60DD1F-868F-4E4D-9D2C-216F837BD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59000" y1="23426" x2="63900" y2="23426"/>
                          <a14:backgroundMark x1="63900" y1="23426" x2="65500" y2="52130"/>
                          <a14:backgroundMark x1="65500" y1="52130" x2="65400" y2="52593"/>
                          <a14:backgroundMark x1="65100" y1="52593" x2="53000" y2="38426"/>
                          <a14:backgroundMark x1="53000" y1="38426" x2="52700" y2="29630"/>
                          <a14:backgroundMark x1="52700" y1="29630" x2="57100" y2="27778"/>
                          <a14:backgroundMark x1="42900" y1="29537" x2="42900" y2="29537"/>
                          <a14:backgroundMark x1="42700" y1="29537" x2="42700" y2="29537"/>
                          <a14:backgroundMark x1="42200" y1="29352" x2="42200" y2="29352"/>
                          <a14:backgroundMark x1="52900" y1="39259" x2="60100" y2="43704"/>
                          <a14:backgroundMark x1="60100" y1="43704" x2="68100" y2="55556"/>
                          <a14:backgroundMark x1="64700" y1="25278" x2="72000" y2="22500"/>
                          <a14:backgroundMark x1="72000" y1="22500" x2="71700" y2="67222"/>
                          <a14:backgroundMark x1="71700" y1="67222" x2="66400" y2="72500"/>
                          <a14:backgroundMark x1="66400" y1="72500" x2="58500" y2="71389"/>
                          <a14:backgroundMark x1="58500" y1="71389" x2="51700" y2="67500"/>
                          <a14:backgroundMark x1="51700" y1="67500" x2="59500" y2="66111"/>
                          <a14:backgroundMark x1="59500" y1="66111" x2="63700" y2="59167"/>
                          <a14:backgroundMark x1="63700" y1="59167" x2="58900" y2="52870"/>
                          <a14:backgroundMark x1="58900" y1="52870" x2="51000" y2="51852"/>
                          <a14:backgroundMark x1="51000" y1="51852" x2="51000" y2="51481"/>
                          <a14:backgroundMark x1="43400" y1="32037" x2="43400" y2="32037"/>
                          <a14:backgroundMark x1="43400" y1="32037" x2="52700" y2="32685"/>
                          <a14:backgroundMark x1="41700" y1="30000" x2="41700" y2="30000"/>
                          <a14:backgroundMark x1="42400" y1="29815" x2="43900" y2="29074"/>
                          <a14:backgroundMark x1="43900" y1="29074" x2="41500" y2="31389"/>
                          <a14:backgroundMark x1="40500" y1="31574" x2="40500" y2="31574"/>
                          <a14:backgroundMark x1="42900" y1="29352" x2="42900" y2="29352"/>
                          <a14:backgroundMark x1="44400" y1="29074" x2="45600" y2="28889"/>
                          <a14:backgroundMark x1="41500" y1="29352" x2="42400" y2="29537"/>
                          <a14:backgroundMark x1="40500" y1="30926" x2="44600" y2="35463"/>
                          <a14:backgroundMark x1="44400" y1="28889" x2="44400" y2="28889"/>
                          <a14:backgroundMark x1="44600" y1="28704" x2="43400" y2="28704"/>
                          <a14:backgroundMark x1="40000" y1="31852" x2="44200" y2="35185"/>
                          <a14:backgroundMark x1="44400" y1="29074" x2="44400" y2="29074"/>
                          <a14:backgroundMark x1="53400" y1="20741" x2="69700" y2="19352"/>
                          <a14:backgroundMark x1="69700" y1="19352" x2="61100" y2="22130"/>
                          <a14:backgroundMark x1="61100" y1="22130" x2="53500" y2="20926"/>
                          <a14:backgroundMark x1="53500" y1="20926" x2="61900" y2="19630"/>
                          <a14:backgroundMark x1="61900" y1="19630" x2="75900" y2="19815"/>
                          <a14:backgroundMark x1="51500" y1="21389" x2="52200" y2="29259"/>
                          <a14:backgroundMark x1="52200" y1="29259" x2="50500" y2="31852"/>
                          <a14:backgroundMark x1="50700" y1="21389" x2="50700" y2="21019"/>
                          <a14:backgroundMark x1="50700" y1="21019" x2="50700" y2="21019"/>
                          <a14:backgroundMark x1="50700" y1="21019" x2="50700" y2="21019"/>
                          <a14:backgroundMark x1="52000" y1="23426" x2="52000" y2="23426"/>
                          <a14:backgroundMark x1="52000" y1="23704" x2="52000" y2="23704"/>
                          <a14:backgroundMark x1="52000" y1="23704" x2="52000" y2="23704"/>
                          <a14:backgroundMark x1="51200" y1="24167" x2="51200" y2="24167"/>
                          <a14:backgroundMark x1="51200" y1="24167" x2="51200" y2="24167"/>
                          <a14:backgroundMark x1="51200" y1="24167" x2="51200" y2="24167"/>
                          <a14:backgroundMark x1="50300" y1="45185" x2="50300" y2="45185"/>
                          <a14:backgroundMark x1="51700" y1="43148" x2="51700" y2="43148"/>
                          <a14:backgroundMark x1="51700" y1="43148" x2="51700" y2="43148"/>
                          <a14:backgroundMark x1="51700" y1="43148" x2="51700" y2="43148"/>
                          <a14:backgroundMark x1="51700" y1="43148" x2="50000" y2="50556"/>
                          <a14:backgroundMark x1="52200" y1="40833" x2="49300" y2="55741"/>
                          <a14:backgroundMark x1="49300" y1="55741" x2="49500" y2="56204"/>
                          <a14:backgroundMark x1="52200" y1="39722" x2="51200" y2="39722"/>
                          <a14:backgroundMark x1="52000" y1="40833" x2="53700" y2="41111"/>
                          <a14:backgroundMark x1="51700" y1="41111" x2="49000" y2="55093"/>
                          <a14:backgroundMark x1="76100" y1="27315" x2="79100" y2="53519"/>
                          <a14:backgroundMark x1="79300" y1="58611" x2="78300" y2="57037"/>
                          <a14:backgroundMark x1="78600" y1="54722" x2="80800" y2="63056"/>
                          <a14:backgroundMark x1="80800" y1="63056" x2="79100" y2="69907"/>
                          <a14:backgroundMark x1="79100" y1="69907" x2="78200" y2="61667"/>
                          <a14:backgroundMark x1="78200" y1="61667" x2="77600" y2="71944"/>
                          <a14:backgroundMark x1="77600" y1="71944" x2="68300" y2="79444"/>
                          <a14:backgroundMark x1="68300" y1="79444" x2="62900" y2="73704"/>
                          <a14:backgroundMark x1="62900" y1="73704" x2="54600" y2="72593"/>
                          <a14:backgroundMark x1="50700" y1="72870" x2="54600" y2="73056"/>
                          <a14:backgroundMark x1="49000" y1="50741" x2="49000" y2="50741"/>
                          <a14:backgroundMark x1="51500" y1="28333" x2="51500" y2="28333"/>
                          <a14:backgroundMark x1="50200" y1="31481" x2="50200" y2="31481"/>
                          <a14:backgroundMark x1="58500" y1="63611" x2="58500" y2="63611"/>
                          <a14:backgroundMark x1="48500" y1="63796" x2="48500" y2="63796"/>
                          <a14:backgroundMark x1="49300" y1="63796" x2="49300" y2="63796"/>
                          <a14:backgroundMark x1="49300" y1="63796" x2="49300" y2="63796"/>
                          <a14:backgroundMark x1="49300" y1="63796" x2="498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1" t="18057" r="38109" b="25533"/>
            <a:stretch/>
          </p:blipFill>
          <p:spPr>
            <a:xfrm>
              <a:off x="5569790" y="3223646"/>
              <a:ext cx="1745408" cy="2497295"/>
            </a:xfrm>
            <a:prstGeom prst="rect">
              <a:avLst/>
            </a:prstGeom>
          </p:spPr>
        </p:pic>
        <p:sp>
          <p:nvSpPr>
            <p:cNvPr id="1027" name="مستطيل 1026">
              <a:extLst>
                <a:ext uri="{FF2B5EF4-FFF2-40B4-BE49-F238E27FC236}">
                  <a16:creationId xmlns:a16="http://schemas.microsoft.com/office/drawing/2014/main" id="{F844FD33-04B7-4686-8F1D-DD807C83389B}"/>
                </a:ext>
              </a:extLst>
            </p:cNvPr>
            <p:cNvSpPr/>
            <p:nvPr/>
          </p:nvSpPr>
          <p:spPr>
            <a:xfrm>
              <a:off x="5693812" y="4149127"/>
              <a:ext cx="112242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موسى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عليه الصلاة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والسلام.</a:t>
              </a:r>
              <a:endParaRPr lang="ar-SA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331D52C0-935B-4759-A662-5FB13BDA0EE8}"/>
              </a:ext>
            </a:extLst>
          </p:cNvPr>
          <p:cNvGrpSpPr/>
          <p:nvPr/>
        </p:nvGrpSpPr>
        <p:grpSpPr>
          <a:xfrm>
            <a:off x="7940278" y="2419734"/>
            <a:ext cx="1745408" cy="2497296"/>
            <a:chOff x="9490275" y="2226358"/>
            <a:chExt cx="1745408" cy="2497296"/>
          </a:xfrm>
        </p:grpSpPr>
        <p:pic>
          <p:nvPicPr>
            <p:cNvPr id="74" name="صورة 73">
              <a:extLst>
                <a:ext uri="{FF2B5EF4-FFF2-40B4-BE49-F238E27FC236}">
                  <a16:creationId xmlns:a16="http://schemas.microsoft.com/office/drawing/2014/main" id="{E078030F-8D62-455F-B617-21E276403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5700" y1="23056" x2="27900" y2="38426"/>
                          <a14:backgroundMark x1="28400" y1="40648" x2="40300" y2="47870"/>
                          <a14:backgroundMark x1="40300" y1="47870" x2="42800" y2="51296"/>
                          <a14:backgroundMark x1="42300" y1="51574" x2="36300" y2="57593"/>
                          <a14:backgroundMark x1="36300" y1="57593" x2="35700" y2="64630"/>
                          <a14:backgroundMark x1="56000" y1="59907" x2="44300" y2="59907"/>
                          <a14:backgroundMark x1="44500" y1="61481" x2="44300" y2="68796"/>
                          <a14:backgroundMark x1="44300" y1="68796" x2="34000" y2="69537"/>
                          <a14:backgroundMark x1="34000" y1="69537" x2="27000" y2="65278"/>
                          <a14:backgroundMark x1="27000" y1="65278" x2="20300" y2="29722"/>
                          <a14:backgroundMark x1="20300" y1="29722" x2="23200" y2="22407"/>
                          <a14:backgroundMark x1="23200" y1="22407" x2="31600" y2="21944"/>
                          <a14:backgroundMark x1="31600" y1="21944" x2="41200" y2="22500"/>
                          <a14:backgroundMark x1="41200" y1="22500" x2="34500" y2="35556"/>
                          <a14:backgroundMark x1="34500" y1="35556" x2="39800" y2="41111"/>
                          <a14:backgroundMark x1="39800" y1="41111" x2="46700" y2="44630"/>
                          <a14:backgroundMark x1="46700" y1="44630" x2="45900" y2="51944"/>
                          <a14:backgroundMark x1="45900" y1="51944" x2="45700" y2="51944"/>
                          <a14:backgroundMark x1="31300" y1="45463" x2="31200" y2="65370"/>
                          <a14:backgroundMark x1="31200" y1="65370" x2="30600" y2="67593"/>
                          <a14:backgroundMark x1="28900" y1="39352" x2="29100" y2="39352"/>
                          <a14:backgroundMark x1="30600" y1="38426" x2="30600" y2="38426"/>
                          <a14:backgroundMark x1="31300" y1="38241" x2="31300" y2="38241"/>
                          <a14:backgroundMark x1="31800" y1="37963" x2="32300" y2="40185"/>
                          <a14:backgroundMark x1="32300" y1="41852" x2="32300" y2="43148"/>
                          <a14:backgroundMark x1="32300" y1="44259" x2="32300" y2="44259"/>
                          <a14:backgroundMark x1="31300" y1="39352" x2="32100" y2="49815"/>
                          <a14:backgroundMark x1="32100" y1="49815" x2="38600" y2="44444"/>
                          <a14:backgroundMark x1="38600" y1="44444" x2="40800" y2="51944"/>
                          <a14:backgroundMark x1="40800" y1="51944" x2="32900" y2="51111"/>
                          <a14:backgroundMark x1="32900" y1="51111" x2="34000" y2="52870"/>
                          <a14:backgroundMark x1="46500" y1="24907" x2="46500" y2="24907"/>
                          <a14:backgroundMark x1="46500" y1="24630" x2="46500" y2="24630"/>
                          <a14:backgroundMark x1="32100" y1="37037" x2="32100" y2="37037"/>
                          <a14:backgroundMark x1="31800" y1="37037" x2="31800" y2="37037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2600" y2="44907"/>
                          <a14:backgroundMark x1="32600" y1="44907" x2="38800" y2="49537"/>
                          <a14:backgroundMark x1="38800" y1="49537" x2="32300" y2="44074"/>
                          <a14:backgroundMark x1="32300" y1="44074" x2="32300" y2="36389"/>
                          <a14:backgroundMark x1="32300" y1="36389" x2="30800" y2="36852"/>
                          <a14:backgroundMark x1="32300" y1="35741" x2="32300" y2="38426"/>
                          <a14:backgroundMark x1="45700" y1="47222" x2="38400" y2="48796"/>
                          <a14:backgroundMark x1="38400" y1="48796" x2="37200" y2="47500"/>
                          <a14:backgroundMark x1="32100" y1="35926" x2="32500" y2="34815"/>
                          <a14:backgroundMark x1="31600" y1="34815" x2="31600" y2="34815"/>
                          <a14:backgroundMark x1="31600" y1="34815" x2="31600" y2="34815"/>
                          <a14:backgroundMark x1="31600" y1="34815" x2="31600" y2="34815"/>
                          <a14:backgroundMark x1="31300" y1="34815" x2="31300" y2="34815"/>
                          <a14:backgroundMark x1="31300" y1="34815" x2="31300" y2="34815"/>
                          <a14:backgroundMark x1="31800" y1="34815" x2="32500" y2="34815"/>
                          <a14:backgroundMark x1="32500" y1="35000" x2="33000" y2="35741"/>
                          <a14:backgroundMark x1="32800" y1="39074" x2="32800" y2="32130"/>
                          <a14:backgroundMark x1="32800" y1="32130" x2="32800" y2="32130"/>
                          <a14:backgroundMark x1="35700" y1="48611" x2="36400" y2="47685"/>
                          <a14:backgroundMark x1="34200" y1="51944" x2="36000" y2="47500"/>
                          <a14:backgroundMark x1="36200" y1="50833" x2="36200" y2="51111"/>
                          <a14:backgroundMark x1="36400" y1="51574" x2="36900" y2="49722"/>
                          <a14:backgroundMark x1="46700" y1="72130" x2="39100" y2="73796"/>
                          <a14:backgroundMark x1="39100" y1="73796" x2="26200" y2="70278"/>
                          <a14:backgroundMark x1="40400" y1="30556" x2="40400" y2="30556"/>
                          <a14:backgroundMark x1="50600" y1="27593" x2="50600" y2="27593"/>
                          <a14:backgroundMark x1="51300" y1="39074" x2="51300" y2="39074"/>
                          <a14:backgroundMark x1="51100" y1="39074" x2="51100" y2="39074"/>
                          <a14:backgroundMark x1="50800" y1="39074" x2="50800" y2="39074"/>
                          <a14:backgroundMark x1="51100" y1="42037" x2="51100" y2="42037"/>
                          <a14:backgroundMark x1="50100" y1="43796" x2="50100" y2="43796"/>
                          <a14:backgroundMark x1="58600" y1="62593" x2="58600" y2="6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2" t="17631" r="19488" b="25959"/>
            <a:stretch/>
          </p:blipFill>
          <p:spPr>
            <a:xfrm>
              <a:off x="9490275" y="2226358"/>
              <a:ext cx="1745408" cy="2497296"/>
            </a:xfrm>
            <a:prstGeom prst="rect">
              <a:avLst/>
            </a:prstGeom>
          </p:spPr>
        </p:pic>
        <p:sp>
          <p:nvSpPr>
            <p:cNvPr id="75" name="مستطيل 74">
              <a:extLst>
                <a:ext uri="{FF2B5EF4-FFF2-40B4-BE49-F238E27FC236}">
                  <a16:creationId xmlns:a16="http://schemas.microsoft.com/office/drawing/2014/main" id="{D634459D-938B-4540-ACF2-9711ABE0E59C}"/>
                </a:ext>
              </a:extLst>
            </p:cNvPr>
            <p:cNvSpPr/>
            <p:nvPr/>
          </p:nvSpPr>
          <p:spPr>
            <a:xfrm>
              <a:off x="9992227" y="3120844"/>
              <a:ext cx="1208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الانجيل</a:t>
              </a: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16D4D4D4-205F-4C6C-85DC-21F3C2BA960A}"/>
              </a:ext>
            </a:extLst>
          </p:cNvPr>
          <p:cNvGrpSpPr/>
          <p:nvPr/>
        </p:nvGrpSpPr>
        <p:grpSpPr>
          <a:xfrm>
            <a:off x="6846752" y="3314220"/>
            <a:ext cx="1745408" cy="2497296"/>
            <a:chOff x="9490275" y="2226358"/>
            <a:chExt cx="1745408" cy="2497296"/>
          </a:xfrm>
        </p:grpSpPr>
        <p:pic>
          <p:nvPicPr>
            <p:cNvPr id="77" name="صورة 76">
              <a:extLst>
                <a:ext uri="{FF2B5EF4-FFF2-40B4-BE49-F238E27FC236}">
                  <a16:creationId xmlns:a16="http://schemas.microsoft.com/office/drawing/2014/main" id="{7F0EF8A5-FED1-4CA4-A9DF-D95A99C74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5700" y1="23056" x2="27900" y2="38426"/>
                          <a14:backgroundMark x1="28400" y1="40648" x2="40300" y2="47870"/>
                          <a14:backgroundMark x1="40300" y1="47870" x2="42800" y2="51296"/>
                          <a14:backgroundMark x1="42300" y1="51574" x2="36300" y2="57593"/>
                          <a14:backgroundMark x1="36300" y1="57593" x2="35700" y2="64630"/>
                          <a14:backgroundMark x1="56000" y1="59907" x2="44300" y2="59907"/>
                          <a14:backgroundMark x1="44500" y1="61481" x2="44300" y2="68796"/>
                          <a14:backgroundMark x1="44300" y1="68796" x2="34000" y2="69537"/>
                          <a14:backgroundMark x1="34000" y1="69537" x2="27000" y2="65278"/>
                          <a14:backgroundMark x1="27000" y1="65278" x2="20300" y2="29722"/>
                          <a14:backgroundMark x1="20300" y1="29722" x2="23200" y2="22407"/>
                          <a14:backgroundMark x1="23200" y1="22407" x2="31600" y2="21944"/>
                          <a14:backgroundMark x1="31600" y1="21944" x2="41200" y2="22500"/>
                          <a14:backgroundMark x1="41200" y1="22500" x2="34500" y2="35556"/>
                          <a14:backgroundMark x1="34500" y1="35556" x2="39800" y2="41111"/>
                          <a14:backgroundMark x1="39800" y1="41111" x2="46700" y2="44630"/>
                          <a14:backgroundMark x1="46700" y1="44630" x2="45900" y2="51944"/>
                          <a14:backgroundMark x1="45900" y1="51944" x2="45700" y2="51944"/>
                          <a14:backgroundMark x1="31300" y1="45463" x2="31200" y2="65370"/>
                          <a14:backgroundMark x1="31200" y1="65370" x2="30600" y2="67593"/>
                          <a14:backgroundMark x1="28900" y1="39352" x2="29100" y2="39352"/>
                          <a14:backgroundMark x1="30600" y1="38426" x2="30600" y2="38426"/>
                          <a14:backgroundMark x1="31300" y1="38241" x2="31300" y2="38241"/>
                          <a14:backgroundMark x1="31800" y1="37963" x2="32300" y2="40185"/>
                          <a14:backgroundMark x1="32300" y1="41852" x2="32300" y2="43148"/>
                          <a14:backgroundMark x1="32300" y1="44259" x2="32300" y2="44259"/>
                          <a14:backgroundMark x1="31300" y1="39352" x2="32100" y2="49815"/>
                          <a14:backgroundMark x1="32100" y1="49815" x2="38600" y2="44444"/>
                          <a14:backgroundMark x1="38600" y1="44444" x2="40800" y2="51944"/>
                          <a14:backgroundMark x1="40800" y1="51944" x2="32900" y2="51111"/>
                          <a14:backgroundMark x1="32900" y1="51111" x2="34000" y2="52870"/>
                          <a14:backgroundMark x1="46500" y1="24907" x2="46500" y2="24907"/>
                          <a14:backgroundMark x1="46500" y1="24630" x2="46500" y2="24630"/>
                          <a14:backgroundMark x1="32100" y1="37037" x2="32100" y2="37037"/>
                          <a14:backgroundMark x1="31800" y1="37037" x2="31800" y2="37037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2600" y2="44907"/>
                          <a14:backgroundMark x1="32600" y1="44907" x2="38800" y2="49537"/>
                          <a14:backgroundMark x1="38800" y1="49537" x2="32300" y2="44074"/>
                          <a14:backgroundMark x1="32300" y1="44074" x2="32300" y2="36389"/>
                          <a14:backgroundMark x1="32300" y1="36389" x2="30800" y2="36852"/>
                          <a14:backgroundMark x1="32300" y1="35741" x2="32300" y2="38426"/>
                          <a14:backgroundMark x1="45700" y1="47222" x2="38400" y2="48796"/>
                          <a14:backgroundMark x1="38400" y1="48796" x2="37200" y2="47500"/>
                          <a14:backgroundMark x1="32100" y1="35926" x2="32500" y2="34815"/>
                          <a14:backgroundMark x1="31600" y1="34815" x2="31600" y2="34815"/>
                          <a14:backgroundMark x1="31600" y1="34815" x2="31600" y2="34815"/>
                          <a14:backgroundMark x1="31600" y1="34815" x2="31600" y2="34815"/>
                          <a14:backgroundMark x1="31300" y1="34815" x2="31300" y2="34815"/>
                          <a14:backgroundMark x1="31300" y1="34815" x2="31300" y2="34815"/>
                          <a14:backgroundMark x1="31800" y1="34815" x2="32500" y2="34815"/>
                          <a14:backgroundMark x1="32500" y1="35000" x2="33000" y2="35741"/>
                          <a14:backgroundMark x1="32800" y1="39074" x2="32800" y2="32130"/>
                          <a14:backgroundMark x1="32800" y1="32130" x2="32800" y2="32130"/>
                          <a14:backgroundMark x1="35700" y1="48611" x2="36400" y2="47685"/>
                          <a14:backgroundMark x1="34200" y1="51944" x2="36000" y2="47500"/>
                          <a14:backgroundMark x1="36200" y1="50833" x2="36200" y2="51111"/>
                          <a14:backgroundMark x1="36400" y1="51574" x2="36900" y2="49722"/>
                          <a14:backgroundMark x1="46700" y1="72130" x2="39100" y2="73796"/>
                          <a14:backgroundMark x1="39100" y1="73796" x2="26200" y2="70278"/>
                          <a14:backgroundMark x1="40400" y1="30556" x2="40400" y2="30556"/>
                          <a14:backgroundMark x1="50600" y1="27593" x2="50600" y2="27593"/>
                          <a14:backgroundMark x1="51300" y1="39074" x2="51300" y2="39074"/>
                          <a14:backgroundMark x1="51100" y1="39074" x2="51100" y2="39074"/>
                          <a14:backgroundMark x1="50800" y1="39074" x2="50800" y2="39074"/>
                          <a14:backgroundMark x1="51100" y1="42037" x2="51100" y2="42037"/>
                          <a14:backgroundMark x1="50100" y1="43796" x2="50100" y2="43796"/>
                          <a14:backgroundMark x1="58600" y1="62593" x2="58600" y2="6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2" t="17631" r="19488" b="25959"/>
            <a:stretch/>
          </p:blipFill>
          <p:spPr>
            <a:xfrm>
              <a:off x="9490275" y="2226358"/>
              <a:ext cx="1745408" cy="2497296"/>
            </a:xfrm>
            <a:prstGeom prst="rect">
              <a:avLst/>
            </a:prstGeom>
          </p:spPr>
        </p:pic>
        <p:sp>
          <p:nvSpPr>
            <p:cNvPr id="78" name="مستطيل 77">
              <a:extLst>
                <a:ext uri="{FF2B5EF4-FFF2-40B4-BE49-F238E27FC236}">
                  <a16:creationId xmlns:a16="http://schemas.microsoft.com/office/drawing/2014/main" id="{C3062989-1EF5-464C-B3DF-A7BEC0BF85E8}"/>
                </a:ext>
              </a:extLst>
            </p:cNvPr>
            <p:cNvSpPr/>
            <p:nvPr/>
          </p:nvSpPr>
          <p:spPr>
            <a:xfrm>
              <a:off x="10033103" y="3120844"/>
              <a:ext cx="112723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الزبور</a:t>
              </a:r>
              <a:endParaRPr lang="ar-SA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C599B5CA-83DE-4380-8240-4954D3C999EA}"/>
              </a:ext>
            </a:extLst>
          </p:cNvPr>
          <p:cNvGrpSpPr/>
          <p:nvPr/>
        </p:nvGrpSpPr>
        <p:grpSpPr>
          <a:xfrm>
            <a:off x="8937698" y="3715974"/>
            <a:ext cx="1776661" cy="2497296"/>
            <a:chOff x="9490275" y="2226358"/>
            <a:chExt cx="1776661" cy="2497296"/>
          </a:xfrm>
        </p:grpSpPr>
        <p:pic>
          <p:nvPicPr>
            <p:cNvPr id="80" name="صورة 79">
              <a:extLst>
                <a:ext uri="{FF2B5EF4-FFF2-40B4-BE49-F238E27FC236}">
                  <a16:creationId xmlns:a16="http://schemas.microsoft.com/office/drawing/2014/main" id="{CC663C4F-E4AF-462B-8924-D2DB0CEB8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5700" y1="23056" x2="27900" y2="38426"/>
                          <a14:backgroundMark x1="28400" y1="40648" x2="40300" y2="47870"/>
                          <a14:backgroundMark x1="40300" y1="47870" x2="42800" y2="51296"/>
                          <a14:backgroundMark x1="42300" y1="51574" x2="36300" y2="57593"/>
                          <a14:backgroundMark x1="36300" y1="57593" x2="35700" y2="64630"/>
                          <a14:backgroundMark x1="56000" y1="59907" x2="44300" y2="59907"/>
                          <a14:backgroundMark x1="44500" y1="61481" x2="44300" y2="68796"/>
                          <a14:backgroundMark x1="44300" y1="68796" x2="34000" y2="69537"/>
                          <a14:backgroundMark x1="34000" y1="69537" x2="27000" y2="65278"/>
                          <a14:backgroundMark x1="27000" y1="65278" x2="20300" y2="29722"/>
                          <a14:backgroundMark x1="20300" y1="29722" x2="23200" y2="22407"/>
                          <a14:backgroundMark x1="23200" y1="22407" x2="31600" y2="21944"/>
                          <a14:backgroundMark x1="31600" y1="21944" x2="41200" y2="22500"/>
                          <a14:backgroundMark x1="41200" y1="22500" x2="34500" y2="35556"/>
                          <a14:backgroundMark x1="34500" y1="35556" x2="39800" y2="41111"/>
                          <a14:backgroundMark x1="39800" y1="41111" x2="46700" y2="44630"/>
                          <a14:backgroundMark x1="46700" y1="44630" x2="45900" y2="51944"/>
                          <a14:backgroundMark x1="45900" y1="51944" x2="45700" y2="51944"/>
                          <a14:backgroundMark x1="31300" y1="45463" x2="31200" y2="65370"/>
                          <a14:backgroundMark x1="31200" y1="65370" x2="30600" y2="67593"/>
                          <a14:backgroundMark x1="28900" y1="39352" x2="29100" y2="39352"/>
                          <a14:backgroundMark x1="30600" y1="38426" x2="30600" y2="38426"/>
                          <a14:backgroundMark x1="31300" y1="38241" x2="31300" y2="38241"/>
                          <a14:backgroundMark x1="31800" y1="37963" x2="32300" y2="40185"/>
                          <a14:backgroundMark x1="32300" y1="41852" x2="32300" y2="43148"/>
                          <a14:backgroundMark x1="32300" y1="44259" x2="32300" y2="44259"/>
                          <a14:backgroundMark x1="31300" y1="39352" x2="32100" y2="49815"/>
                          <a14:backgroundMark x1="32100" y1="49815" x2="38600" y2="44444"/>
                          <a14:backgroundMark x1="38600" y1="44444" x2="40800" y2="51944"/>
                          <a14:backgroundMark x1="40800" y1="51944" x2="32900" y2="51111"/>
                          <a14:backgroundMark x1="32900" y1="51111" x2="34000" y2="52870"/>
                          <a14:backgroundMark x1="46500" y1="24907" x2="46500" y2="24907"/>
                          <a14:backgroundMark x1="46500" y1="24630" x2="46500" y2="24630"/>
                          <a14:backgroundMark x1="32100" y1="37037" x2="32100" y2="37037"/>
                          <a14:backgroundMark x1="31800" y1="37037" x2="31800" y2="37037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2600" y2="44907"/>
                          <a14:backgroundMark x1="32600" y1="44907" x2="38800" y2="49537"/>
                          <a14:backgroundMark x1="38800" y1="49537" x2="32300" y2="44074"/>
                          <a14:backgroundMark x1="32300" y1="44074" x2="32300" y2="36389"/>
                          <a14:backgroundMark x1="32300" y1="36389" x2="30800" y2="36852"/>
                          <a14:backgroundMark x1="32300" y1="35741" x2="32300" y2="38426"/>
                          <a14:backgroundMark x1="45700" y1="47222" x2="38400" y2="48796"/>
                          <a14:backgroundMark x1="38400" y1="48796" x2="37200" y2="47500"/>
                          <a14:backgroundMark x1="32100" y1="35926" x2="32500" y2="34815"/>
                          <a14:backgroundMark x1="31600" y1="34815" x2="31600" y2="34815"/>
                          <a14:backgroundMark x1="31600" y1="34815" x2="31600" y2="34815"/>
                          <a14:backgroundMark x1="31600" y1="34815" x2="31600" y2="34815"/>
                          <a14:backgroundMark x1="31300" y1="34815" x2="31300" y2="34815"/>
                          <a14:backgroundMark x1="31300" y1="34815" x2="31300" y2="34815"/>
                          <a14:backgroundMark x1="31800" y1="34815" x2="32500" y2="34815"/>
                          <a14:backgroundMark x1="32500" y1="35000" x2="33000" y2="35741"/>
                          <a14:backgroundMark x1="32800" y1="39074" x2="32800" y2="32130"/>
                          <a14:backgroundMark x1="32800" y1="32130" x2="32800" y2="32130"/>
                          <a14:backgroundMark x1="35700" y1="48611" x2="36400" y2="47685"/>
                          <a14:backgroundMark x1="34200" y1="51944" x2="36000" y2="47500"/>
                          <a14:backgroundMark x1="36200" y1="50833" x2="36200" y2="51111"/>
                          <a14:backgroundMark x1="36400" y1="51574" x2="36900" y2="49722"/>
                          <a14:backgroundMark x1="46700" y1="72130" x2="39100" y2="73796"/>
                          <a14:backgroundMark x1="39100" y1="73796" x2="26200" y2="70278"/>
                          <a14:backgroundMark x1="40400" y1="30556" x2="40400" y2="30556"/>
                          <a14:backgroundMark x1="50600" y1="27593" x2="50600" y2="27593"/>
                          <a14:backgroundMark x1="51300" y1="39074" x2="51300" y2="39074"/>
                          <a14:backgroundMark x1="51100" y1="39074" x2="51100" y2="39074"/>
                          <a14:backgroundMark x1="50800" y1="39074" x2="50800" y2="39074"/>
                          <a14:backgroundMark x1="51100" y1="42037" x2="51100" y2="42037"/>
                          <a14:backgroundMark x1="50100" y1="43796" x2="50100" y2="43796"/>
                          <a14:backgroundMark x1="58600" y1="62593" x2="58600" y2="6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2" t="17631" r="19488" b="25959"/>
            <a:stretch/>
          </p:blipFill>
          <p:spPr>
            <a:xfrm>
              <a:off x="9490275" y="2226358"/>
              <a:ext cx="1745408" cy="2497296"/>
            </a:xfrm>
            <a:prstGeom prst="rect">
              <a:avLst/>
            </a:prstGeom>
          </p:spPr>
        </p:pic>
        <p:sp>
          <p:nvSpPr>
            <p:cNvPr id="81" name="مستطيل 80">
              <a:extLst>
                <a:ext uri="{FF2B5EF4-FFF2-40B4-BE49-F238E27FC236}">
                  <a16:creationId xmlns:a16="http://schemas.microsoft.com/office/drawing/2014/main" id="{A1195F13-DBE3-4047-8971-38A884DB73AB}"/>
                </a:ext>
              </a:extLst>
            </p:cNvPr>
            <p:cNvSpPr/>
            <p:nvPr/>
          </p:nvSpPr>
          <p:spPr>
            <a:xfrm>
              <a:off x="9926504" y="3120844"/>
              <a:ext cx="134043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الصحف</a:t>
              </a:r>
              <a:endParaRPr lang="ar-SA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E56716A7-0A2E-4295-B02D-71CF3C081EFA}"/>
              </a:ext>
            </a:extLst>
          </p:cNvPr>
          <p:cNvGrpSpPr/>
          <p:nvPr/>
        </p:nvGrpSpPr>
        <p:grpSpPr>
          <a:xfrm>
            <a:off x="2612347" y="2253427"/>
            <a:ext cx="1745408" cy="2497295"/>
            <a:chOff x="5569790" y="3223646"/>
            <a:chExt cx="1745408" cy="2497295"/>
          </a:xfrm>
        </p:grpSpPr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id="{5AB1BEED-120C-4D61-A0F2-1097042DD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59000" y1="23426" x2="63900" y2="23426"/>
                          <a14:backgroundMark x1="63900" y1="23426" x2="65500" y2="52130"/>
                          <a14:backgroundMark x1="65500" y1="52130" x2="65400" y2="52593"/>
                          <a14:backgroundMark x1="65100" y1="52593" x2="53000" y2="38426"/>
                          <a14:backgroundMark x1="53000" y1="38426" x2="52700" y2="29630"/>
                          <a14:backgroundMark x1="52700" y1="29630" x2="57100" y2="27778"/>
                          <a14:backgroundMark x1="42900" y1="29537" x2="42900" y2="29537"/>
                          <a14:backgroundMark x1="42700" y1="29537" x2="42700" y2="29537"/>
                          <a14:backgroundMark x1="42200" y1="29352" x2="42200" y2="29352"/>
                          <a14:backgroundMark x1="52900" y1="39259" x2="60100" y2="43704"/>
                          <a14:backgroundMark x1="60100" y1="43704" x2="68100" y2="55556"/>
                          <a14:backgroundMark x1="64700" y1="25278" x2="72000" y2="22500"/>
                          <a14:backgroundMark x1="72000" y1="22500" x2="71700" y2="67222"/>
                          <a14:backgroundMark x1="71700" y1="67222" x2="66400" y2="72500"/>
                          <a14:backgroundMark x1="66400" y1="72500" x2="58500" y2="71389"/>
                          <a14:backgroundMark x1="58500" y1="71389" x2="51700" y2="67500"/>
                          <a14:backgroundMark x1="51700" y1="67500" x2="59500" y2="66111"/>
                          <a14:backgroundMark x1="59500" y1="66111" x2="63700" y2="59167"/>
                          <a14:backgroundMark x1="63700" y1="59167" x2="58900" y2="52870"/>
                          <a14:backgroundMark x1="58900" y1="52870" x2="51000" y2="51852"/>
                          <a14:backgroundMark x1="51000" y1="51852" x2="51000" y2="51481"/>
                          <a14:backgroundMark x1="43400" y1="32037" x2="43400" y2="32037"/>
                          <a14:backgroundMark x1="43400" y1="32037" x2="52700" y2="32685"/>
                          <a14:backgroundMark x1="41700" y1="30000" x2="41700" y2="30000"/>
                          <a14:backgroundMark x1="42400" y1="29815" x2="43900" y2="29074"/>
                          <a14:backgroundMark x1="43900" y1="29074" x2="41500" y2="31389"/>
                          <a14:backgroundMark x1="40500" y1="31574" x2="40500" y2="31574"/>
                          <a14:backgroundMark x1="42900" y1="29352" x2="42900" y2="29352"/>
                          <a14:backgroundMark x1="44400" y1="29074" x2="45600" y2="28889"/>
                          <a14:backgroundMark x1="41500" y1="29352" x2="42400" y2="29537"/>
                          <a14:backgroundMark x1="40500" y1="30926" x2="44600" y2="35463"/>
                          <a14:backgroundMark x1="44400" y1="28889" x2="44400" y2="28889"/>
                          <a14:backgroundMark x1="44600" y1="28704" x2="43400" y2="28704"/>
                          <a14:backgroundMark x1="40000" y1="31852" x2="44200" y2="35185"/>
                          <a14:backgroundMark x1="44400" y1="29074" x2="44400" y2="29074"/>
                          <a14:backgroundMark x1="53400" y1="20741" x2="69700" y2="19352"/>
                          <a14:backgroundMark x1="69700" y1="19352" x2="61100" y2="22130"/>
                          <a14:backgroundMark x1="61100" y1="22130" x2="53500" y2="20926"/>
                          <a14:backgroundMark x1="53500" y1="20926" x2="61900" y2="19630"/>
                          <a14:backgroundMark x1="61900" y1="19630" x2="75900" y2="19815"/>
                          <a14:backgroundMark x1="51500" y1="21389" x2="52200" y2="29259"/>
                          <a14:backgroundMark x1="52200" y1="29259" x2="50500" y2="31852"/>
                          <a14:backgroundMark x1="50700" y1="21389" x2="50700" y2="21019"/>
                          <a14:backgroundMark x1="50700" y1="21019" x2="50700" y2="21019"/>
                          <a14:backgroundMark x1="50700" y1="21019" x2="50700" y2="21019"/>
                          <a14:backgroundMark x1="52000" y1="23426" x2="52000" y2="23426"/>
                          <a14:backgroundMark x1="52000" y1="23704" x2="52000" y2="23704"/>
                          <a14:backgroundMark x1="52000" y1="23704" x2="52000" y2="23704"/>
                          <a14:backgroundMark x1="51200" y1="24167" x2="51200" y2="24167"/>
                          <a14:backgroundMark x1="51200" y1="24167" x2="51200" y2="24167"/>
                          <a14:backgroundMark x1="51200" y1="24167" x2="51200" y2="24167"/>
                          <a14:backgroundMark x1="50300" y1="45185" x2="50300" y2="45185"/>
                          <a14:backgroundMark x1="51700" y1="43148" x2="51700" y2="43148"/>
                          <a14:backgroundMark x1="51700" y1="43148" x2="51700" y2="43148"/>
                          <a14:backgroundMark x1="51700" y1="43148" x2="51700" y2="43148"/>
                          <a14:backgroundMark x1="51700" y1="43148" x2="50000" y2="50556"/>
                          <a14:backgroundMark x1="52200" y1="40833" x2="49300" y2="55741"/>
                          <a14:backgroundMark x1="49300" y1="55741" x2="49500" y2="56204"/>
                          <a14:backgroundMark x1="52200" y1="39722" x2="51200" y2="39722"/>
                          <a14:backgroundMark x1="52000" y1="40833" x2="53700" y2="41111"/>
                          <a14:backgroundMark x1="51700" y1="41111" x2="49000" y2="55093"/>
                          <a14:backgroundMark x1="76100" y1="27315" x2="79100" y2="53519"/>
                          <a14:backgroundMark x1="79300" y1="58611" x2="78300" y2="57037"/>
                          <a14:backgroundMark x1="78600" y1="54722" x2="80800" y2="63056"/>
                          <a14:backgroundMark x1="80800" y1="63056" x2="79100" y2="69907"/>
                          <a14:backgroundMark x1="79100" y1="69907" x2="78200" y2="61667"/>
                          <a14:backgroundMark x1="78200" y1="61667" x2="77600" y2="71944"/>
                          <a14:backgroundMark x1="77600" y1="71944" x2="68300" y2="79444"/>
                          <a14:backgroundMark x1="68300" y1="79444" x2="62900" y2="73704"/>
                          <a14:backgroundMark x1="62900" y1="73704" x2="54600" y2="72593"/>
                          <a14:backgroundMark x1="50700" y1="72870" x2="54600" y2="73056"/>
                          <a14:backgroundMark x1="49000" y1="50741" x2="49000" y2="50741"/>
                          <a14:backgroundMark x1="51500" y1="28333" x2="51500" y2="28333"/>
                          <a14:backgroundMark x1="50200" y1="31481" x2="50200" y2="31481"/>
                          <a14:backgroundMark x1="58500" y1="63611" x2="58500" y2="63611"/>
                          <a14:backgroundMark x1="48500" y1="63796" x2="48500" y2="63796"/>
                          <a14:backgroundMark x1="49300" y1="63796" x2="49300" y2="63796"/>
                          <a14:backgroundMark x1="49300" y1="63796" x2="49300" y2="63796"/>
                          <a14:backgroundMark x1="49300" y1="63796" x2="498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1" t="18057" r="38109" b="25533"/>
            <a:stretch/>
          </p:blipFill>
          <p:spPr>
            <a:xfrm>
              <a:off x="5569790" y="3223646"/>
              <a:ext cx="1745408" cy="2497295"/>
            </a:xfrm>
            <a:prstGeom prst="rect">
              <a:avLst/>
            </a:prstGeom>
          </p:spPr>
        </p:pic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id="{341C965B-0A26-4B43-87E5-B5BE55511C88}"/>
                </a:ext>
              </a:extLst>
            </p:cNvPr>
            <p:cNvSpPr/>
            <p:nvPr/>
          </p:nvSpPr>
          <p:spPr>
            <a:xfrm>
              <a:off x="5646523" y="4149127"/>
              <a:ext cx="121700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ابراهيم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عليه الصلاة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والسلام.</a:t>
              </a:r>
              <a:endParaRPr lang="ar-SA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EDA78A1C-A0A2-48ED-9704-06842113103D}"/>
              </a:ext>
            </a:extLst>
          </p:cNvPr>
          <p:cNvGrpSpPr/>
          <p:nvPr/>
        </p:nvGrpSpPr>
        <p:grpSpPr>
          <a:xfrm>
            <a:off x="3570691" y="3571773"/>
            <a:ext cx="1745408" cy="2497295"/>
            <a:chOff x="5569790" y="3223646"/>
            <a:chExt cx="1745408" cy="2497295"/>
          </a:xfrm>
        </p:grpSpPr>
        <p:pic>
          <p:nvPicPr>
            <p:cNvPr id="86" name="صورة 85">
              <a:extLst>
                <a:ext uri="{FF2B5EF4-FFF2-40B4-BE49-F238E27FC236}">
                  <a16:creationId xmlns:a16="http://schemas.microsoft.com/office/drawing/2014/main" id="{447360F2-660C-4784-9775-27C5468F5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59000" y1="23426" x2="63900" y2="23426"/>
                          <a14:backgroundMark x1="63900" y1="23426" x2="65500" y2="52130"/>
                          <a14:backgroundMark x1="65500" y1="52130" x2="65400" y2="52593"/>
                          <a14:backgroundMark x1="65100" y1="52593" x2="53000" y2="38426"/>
                          <a14:backgroundMark x1="53000" y1="38426" x2="52700" y2="29630"/>
                          <a14:backgroundMark x1="52700" y1="29630" x2="57100" y2="27778"/>
                          <a14:backgroundMark x1="42900" y1="29537" x2="42900" y2="29537"/>
                          <a14:backgroundMark x1="42700" y1="29537" x2="42700" y2="29537"/>
                          <a14:backgroundMark x1="42200" y1="29352" x2="42200" y2="29352"/>
                          <a14:backgroundMark x1="52900" y1="39259" x2="60100" y2="43704"/>
                          <a14:backgroundMark x1="60100" y1="43704" x2="68100" y2="55556"/>
                          <a14:backgroundMark x1="64700" y1="25278" x2="72000" y2="22500"/>
                          <a14:backgroundMark x1="72000" y1="22500" x2="71700" y2="67222"/>
                          <a14:backgroundMark x1="71700" y1="67222" x2="66400" y2="72500"/>
                          <a14:backgroundMark x1="66400" y1="72500" x2="58500" y2="71389"/>
                          <a14:backgroundMark x1="58500" y1="71389" x2="51700" y2="67500"/>
                          <a14:backgroundMark x1="51700" y1="67500" x2="59500" y2="66111"/>
                          <a14:backgroundMark x1="59500" y1="66111" x2="63700" y2="59167"/>
                          <a14:backgroundMark x1="63700" y1="59167" x2="58900" y2="52870"/>
                          <a14:backgroundMark x1="58900" y1="52870" x2="51000" y2="51852"/>
                          <a14:backgroundMark x1="51000" y1="51852" x2="51000" y2="51481"/>
                          <a14:backgroundMark x1="43400" y1="32037" x2="43400" y2="32037"/>
                          <a14:backgroundMark x1="43400" y1="32037" x2="52700" y2="32685"/>
                          <a14:backgroundMark x1="41700" y1="30000" x2="41700" y2="30000"/>
                          <a14:backgroundMark x1="42400" y1="29815" x2="43900" y2="29074"/>
                          <a14:backgroundMark x1="43900" y1="29074" x2="41500" y2="31389"/>
                          <a14:backgroundMark x1="40500" y1="31574" x2="40500" y2="31574"/>
                          <a14:backgroundMark x1="42900" y1="29352" x2="42900" y2="29352"/>
                          <a14:backgroundMark x1="44400" y1="29074" x2="45600" y2="28889"/>
                          <a14:backgroundMark x1="41500" y1="29352" x2="42400" y2="29537"/>
                          <a14:backgroundMark x1="40500" y1="30926" x2="44600" y2="35463"/>
                          <a14:backgroundMark x1="44400" y1="28889" x2="44400" y2="28889"/>
                          <a14:backgroundMark x1="44600" y1="28704" x2="43400" y2="28704"/>
                          <a14:backgroundMark x1="40000" y1="31852" x2="44200" y2="35185"/>
                          <a14:backgroundMark x1="44400" y1="29074" x2="44400" y2="29074"/>
                          <a14:backgroundMark x1="53400" y1="20741" x2="69700" y2="19352"/>
                          <a14:backgroundMark x1="69700" y1="19352" x2="61100" y2="22130"/>
                          <a14:backgroundMark x1="61100" y1="22130" x2="53500" y2="20926"/>
                          <a14:backgroundMark x1="53500" y1="20926" x2="61900" y2="19630"/>
                          <a14:backgroundMark x1="61900" y1="19630" x2="75900" y2="19815"/>
                          <a14:backgroundMark x1="51500" y1="21389" x2="52200" y2="29259"/>
                          <a14:backgroundMark x1="52200" y1="29259" x2="50500" y2="31852"/>
                          <a14:backgroundMark x1="50700" y1="21389" x2="50700" y2="21019"/>
                          <a14:backgroundMark x1="50700" y1="21019" x2="50700" y2="21019"/>
                          <a14:backgroundMark x1="50700" y1="21019" x2="50700" y2="21019"/>
                          <a14:backgroundMark x1="52000" y1="23426" x2="52000" y2="23426"/>
                          <a14:backgroundMark x1="52000" y1="23704" x2="52000" y2="23704"/>
                          <a14:backgroundMark x1="52000" y1="23704" x2="52000" y2="23704"/>
                          <a14:backgroundMark x1="51200" y1="24167" x2="51200" y2="24167"/>
                          <a14:backgroundMark x1="51200" y1="24167" x2="51200" y2="24167"/>
                          <a14:backgroundMark x1="51200" y1="24167" x2="51200" y2="24167"/>
                          <a14:backgroundMark x1="50300" y1="45185" x2="50300" y2="45185"/>
                          <a14:backgroundMark x1="51700" y1="43148" x2="51700" y2="43148"/>
                          <a14:backgroundMark x1="51700" y1="43148" x2="51700" y2="43148"/>
                          <a14:backgroundMark x1="51700" y1="43148" x2="51700" y2="43148"/>
                          <a14:backgroundMark x1="51700" y1="43148" x2="50000" y2="50556"/>
                          <a14:backgroundMark x1="52200" y1="40833" x2="49300" y2="55741"/>
                          <a14:backgroundMark x1="49300" y1="55741" x2="49500" y2="56204"/>
                          <a14:backgroundMark x1="52200" y1="39722" x2="51200" y2="39722"/>
                          <a14:backgroundMark x1="52000" y1="40833" x2="53700" y2="41111"/>
                          <a14:backgroundMark x1="51700" y1="41111" x2="49000" y2="55093"/>
                          <a14:backgroundMark x1="76100" y1="27315" x2="79100" y2="53519"/>
                          <a14:backgroundMark x1="79300" y1="58611" x2="78300" y2="57037"/>
                          <a14:backgroundMark x1="78600" y1="54722" x2="80800" y2="63056"/>
                          <a14:backgroundMark x1="80800" y1="63056" x2="79100" y2="69907"/>
                          <a14:backgroundMark x1="79100" y1="69907" x2="78200" y2="61667"/>
                          <a14:backgroundMark x1="78200" y1="61667" x2="77600" y2="71944"/>
                          <a14:backgroundMark x1="77600" y1="71944" x2="68300" y2="79444"/>
                          <a14:backgroundMark x1="68300" y1="79444" x2="62900" y2="73704"/>
                          <a14:backgroundMark x1="62900" y1="73704" x2="54600" y2="72593"/>
                          <a14:backgroundMark x1="50700" y1="72870" x2="54600" y2="73056"/>
                          <a14:backgroundMark x1="49000" y1="50741" x2="49000" y2="50741"/>
                          <a14:backgroundMark x1="51500" y1="28333" x2="51500" y2="28333"/>
                          <a14:backgroundMark x1="50200" y1="31481" x2="50200" y2="31481"/>
                          <a14:backgroundMark x1="58500" y1="63611" x2="58500" y2="63611"/>
                          <a14:backgroundMark x1="48500" y1="63796" x2="48500" y2="63796"/>
                          <a14:backgroundMark x1="49300" y1="63796" x2="49300" y2="63796"/>
                          <a14:backgroundMark x1="49300" y1="63796" x2="49300" y2="63796"/>
                          <a14:backgroundMark x1="49300" y1="63796" x2="498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1" t="18057" r="38109" b="25533"/>
            <a:stretch/>
          </p:blipFill>
          <p:spPr>
            <a:xfrm>
              <a:off x="5569790" y="3223646"/>
              <a:ext cx="1745408" cy="2497295"/>
            </a:xfrm>
            <a:prstGeom prst="rect">
              <a:avLst/>
            </a:prstGeom>
          </p:spPr>
        </p:pic>
        <p:sp>
          <p:nvSpPr>
            <p:cNvPr id="87" name="مستطيل 86">
              <a:extLst>
                <a:ext uri="{FF2B5EF4-FFF2-40B4-BE49-F238E27FC236}">
                  <a16:creationId xmlns:a16="http://schemas.microsoft.com/office/drawing/2014/main" id="{5C9781C5-79DC-46CC-BF8A-07A267ABEFDC}"/>
                </a:ext>
              </a:extLst>
            </p:cNvPr>
            <p:cNvSpPr/>
            <p:nvPr/>
          </p:nvSpPr>
          <p:spPr>
            <a:xfrm>
              <a:off x="5718658" y="4149127"/>
              <a:ext cx="107273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داوود</a:t>
              </a:r>
              <a:endParaRPr lang="ar-SA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عليه الصلاة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والسلام.</a:t>
              </a:r>
              <a:endParaRPr lang="ar-SA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9038165E-CA27-4218-AAC2-CDC5A3B62937}"/>
              </a:ext>
            </a:extLst>
          </p:cNvPr>
          <p:cNvGrpSpPr/>
          <p:nvPr/>
        </p:nvGrpSpPr>
        <p:grpSpPr>
          <a:xfrm>
            <a:off x="1462658" y="3429000"/>
            <a:ext cx="1745408" cy="2497295"/>
            <a:chOff x="5569790" y="3223646"/>
            <a:chExt cx="1745408" cy="2497295"/>
          </a:xfrm>
        </p:grpSpPr>
        <p:pic>
          <p:nvPicPr>
            <p:cNvPr id="71" name="صورة 70">
              <a:extLst>
                <a:ext uri="{FF2B5EF4-FFF2-40B4-BE49-F238E27FC236}">
                  <a16:creationId xmlns:a16="http://schemas.microsoft.com/office/drawing/2014/main" id="{531FC21B-80CC-484B-9BF6-97351404D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59000" y1="23426" x2="63900" y2="23426"/>
                          <a14:backgroundMark x1="63900" y1="23426" x2="65500" y2="52130"/>
                          <a14:backgroundMark x1="65500" y1="52130" x2="65400" y2="52593"/>
                          <a14:backgroundMark x1="65100" y1="52593" x2="53000" y2="38426"/>
                          <a14:backgroundMark x1="53000" y1="38426" x2="52700" y2="29630"/>
                          <a14:backgroundMark x1="52700" y1="29630" x2="57100" y2="27778"/>
                          <a14:backgroundMark x1="42900" y1="29537" x2="42900" y2="29537"/>
                          <a14:backgroundMark x1="42700" y1="29537" x2="42700" y2="29537"/>
                          <a14:backgroundMark x1="42200" y1="29352" x2="42200" y2="29352"/>
                          <a14:backgroundMark x1="52900" y1="39259" x2="60100" y2="43704"/>
                          <a14:backgroundMark x1="60100" y1="43704" x2="68100" y2="55556"/>
                          <a14:backgroundMark x1="64700" y1="25278" x2="72000" y2="22500"/>
                          <a14:backgroundMark x1="72000" y1="22500" x2="71700" y2="67222"/>
                          <a14:backgroundMark x1="71700" y1="67222" x2="66400" y2="72500"/>
                          <a14:backgroundMark x1="66400" y1="72500" x2="58500" y2="71389"/>
                          <a14:backgroundMark x1="58500" y1="71389" x2="51700" y2="67500"/>
                          <a14:backgroundMark x1="51700" y1="67500" x2="59500" y2="66111"/>
                          <a14:backgroundMark x1="59500" y1="66111" x2="63700" y2="59167"/>
                          <a14:backgroundMark x1="63700" y1="59167" x2="58900" y2="52870"/>
                          <a14:backgroundMark x1="58900" y1="52870" x2="51000" y2="51852"/>
                          <a14:backgroundMark x1="51000" y1="51852" x2="51000" y2="51481"/>
                          <a14:backgroundMark x1="43400" y1="32037" x2="43400" y2="32037"/>
                          <a14:backgroundMark x1="43400" y1="32037" x2="52700" y2="32685"/>
                          <a14:backgroundMark x1="41700" y1="30000" x2="41700" y2="30000"/>
                          <a14:backgroundMark x1="42400" y1="29815" x2="43900" y2="29074"/>
                          <a14:backgroundMark x1="43900" y1="29074" x2="41500" y2="31389"/>
                          <a14:backgroundMark x1="40500" y1="31574" x2="40500" y2="31574"/>
                          <a14:backgroundMark x1="42900" y1="29352" x2="42900" y2="29352"/>
                          <a14:backgroundMark x1="44400" y1="29074" x2="45600" y2="28889"/>
                          <a14:backgroundMark x1="41500" y1="29352" x2="42400" y2="29537"/>
                          <a14:backgroundMark x1="40500" y1="30926" x2="44600" y2="35463"/>
                          <a14:backgroundMark x1="44400" y1="28889" x2="44400" y2="28889"/>
                          <a14:backgroundMark x1="44600" y1="28704" x2="43400" y2="28704"/>
                          <a14:backgroundMark x1="40000" y1="31852" x2="44200" y2="35185"/>
                          <a14:backgroundMark x1="44400" y1="29074" x2="44400" y2="29074"/>
                          <a14:backgroundMark x1="53400" y1="20741" x2="69700" y2="19352"/>
                          <a14:backgroundMark x1="69700" y1="19352" x2="61100" y2="22130"/>
                          <a14:backgroundMark x1="61100" y1="22130" x2="53500" y2="20926"/>
                          <a14:backgroundMark x1="53500" y1="20926" x2="61900" y2="19630"/>
                          <a14:backgroundMark x1="61900" y1="19630" x2="75900" y2="19815"/>
                          <a14:backgroundMark x1="51500" y1="21389" x2="52200" y2="29259"/>
                          <a14:backgroundMark x1="52200" y1="29259" x2="50500" y2="31852"/>
                          <a14:backgroundMark x1="50700" y1="21389" x2="50700" y2="21019"/>
                          <a14:backgroundMark x1="50700" y1="21019" x2="50700" y2="21019"/>
                          <a14:backgroundMark x1="50700" y1="21019" x2="50700" y2="21019"/>
                          <a14:backgroundMark x1="52000" y1="23426" x2="52000" y2="23426"/>
                          <a14:backgroundMark x1="52000" y1="23704" x2="52000" y2="23704"/>
                          <a14:backgroundMark x1="52000" y1="23704" x2="52000" y2="23704"/>
                          <a14:backgroundMark x1="51200" y1="24167" x2="51200" y2="24167"/>
                          <a14:backgroundMark x1="51200" y1="24167" x2="51200" y2="24167"/>
                          <a14:backgroundMark x1="51200" y1="24167" x2="51200" y2="24167"/>
                          <a14:backgroundMark x1="50300" y1="45185" x2="50300" y2="45185"/>
                          <a14:backgroundMark x1="51700" y1="43148" x2="51700" y2="43148"/>
                          <a14:backgroundMark x1="51700" y1="43148" x2="51700" y2="43148"/>
                          <a14:backgroundMark x1="51700" y1="43148" x2="51700" y2="43148"/>
                          <a14:backgroundMark x1="51700" y1="43148" x2="50000" y2="50556"/>
                          <a14:backgroundMark x1="52200" y1="40833" x2="49300" y2="55741"/>
                          <a14:backgroundMark x1="49300" y1="55741" x2="49500" y2="56204"/>
                          <a14:backgroundMark x1="52200" y1="39722" x2="51200" y2="39722"/>
                          <a14:backgroundMark x1="52000" y1="40833" x2="53700" y2="41111"/>
                          <a14:backgroundMark x1="51700" y1="41111" x2="49000" y2="55093"/>
                          <a14:backgroundMark x1="76100" y1="27315" x2="79100" y2="53519"/>
                          <a14:backgroundMark x1="79300" y1="58611" x2="78300" y2="57037"/>
                          <a14:backgroundMark x1="78600" y1="54722" x2="80800" y2="63056"/>
                          <a14:backgroundMark x1="80800" y1="63056" x2="79100" y2="69907"/>
                          <a14:backgroundMark x1="79100" y1="69907" x2="78200" y2="61667"/>
                          <a14:backgroundMark x1="78200" y1="61667" x2="77600" y2="71944"/>
                          <a14:backgroundMark x1="77600" y1="71944" x2="68300" y2="79444"/>
                          <a14:backgroundMark x1="68300" y1="79444" x2="62900" y2="73704"/>
                          <a14:backgroundMark x1="62900" y1="73704" x2="54600" y2="72593"/>
                          <a14:backgroundMark x1="50700" y1="72870" x2="54600" y2="73056"/>
                          <a14:backgroundMark x1="49000" y1="50741" x2="49000" y2="50741"/>
                          <a14:backgroundMark x1="51500" y1="28333" x2="51500" y2="28333"/>
                          <a14:backgroundMark x1="50200" y1="31481" x2="50200" y2="31481"/>
                          <a14:backgroundMark x1="58500" y1="63611" x2="58500" y2="63611"/>
                          <a14:backgroundMark x1="48500" y1="63796" x2="48500" y2="63796"/>
                          <a14:backgroundMark x1="49300" y1="63796" x2="49300" y2="63796"/>
                          <a14:backgroundMark x1="49300" y1="63796" x2="49300" y2="63796"/>
                          <a14:backgroundMark x1="49300" y1="63796" x2="498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1" t="18057" r="38109" b="25533"/>
            <a:stretch/>
          </p:blipFill>
          <p:spPr>
            <a:xfrm>
              <a:off x="5569790" y="3223646"/>
              <a:ext cx="1745408" cy="2497295"/>
            </a:xfrm>
            <a:prstGeom prst="rect">
              <a:avLst/>
            </a:prstGeom>
          </p:spPr>
        </p:pic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A2620B42-F4C7-4B40-8477-099361C6D6FB}"/>
                </a:ext>
              </a:extLst>
            </p:cNvPr>
            <p:cNvSpPr/>
            <p:nvPr/>
          </p:nvSpPr>
          <p:spPr>
            <a:xfrm>
              <a:off x="5706636" y="4149127"/>
              <a:ext cx="1096775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عيسى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عليه الصلاة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والسلام.</a:t>
              </a:r>
              <a:endParaRPr lang="ar-SA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011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E2152CB7-9DA8-4101-B5CB-E79EF6E74604}"/>
              </a:ext>
            </a:extLst>
          </p:cNvPr>
          <p:cNvSpPr/>
          <p:nvPr/>
        </p:nvSpPr>
        <p:spPr>
          <a:xfrm>
            <a:off x="2784035" y="1589168"/>
            <a:ext cx="7823156" cy="545179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زاوّج/ي أسماء الرسل بالكُتب السماوية التي أُنزلت عليهم: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E09EB5A-B0F6-4B0A-BDBB-86A7A7B7F4D7}"/>
              </a:ext>
            </a:extLst>
          </p:cNvPr>
          <p:cNvSpPr/>
          <p:nvPr/>
        </p:nvSpPr>
        <p:spPr>
          <a:xfrm>
            <a:off x="4784032" y="464574"/>
            <a:ext cx="2941983" cy="1057641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معنى الإيمان بالكتب</a:t>
            </a:r>
          </a:p>
        </p:txBody>
      </p:sp>
      <p:pic>
        <p:nvPicPr>
          <p:cNvPr id="7" name="صورة 6" descr="صورة تحتوي على طائرة ركاب&#10;&#10;تم إنشاء الوصف تلقائياً">
            <a:extLst>
              <a:ext uri="{FF2B5EF4-FFF2-40B4-BE49-F238E27FC236}">
                <a16:creationId xmlns:a16="http://schemas.microsoft.com/office/drawing/2014/main" id="{A65FC297-99E9-4C88-A362-8F841B7A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43686" r="15898" b="42191"/>
          <a:stretch/>
        </p:blipFill>
        <p:spPr>
          <a:xfrm>
            <a:off x="3097556" y="0"/>
            <a:ext cx="6314937" cy="130378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B64DCB8-39AD-4D73-96AA-E09B81FD2E17}"/>
              </a:ext>
            </a:extLst>
          </p:cNvPr>
          <p:cNvSpPr/>
          <p:nvPr/>
        </p:nvSpPr>
        <p:spPr>
          <a:xfrm>
            <a:off x="5057109" y="218434"/>
            <a:ext cx="247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الإيمان بالكُتب</a:t>
            </a:r>
            <a:endParaRPr lang="ar-SA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BF112A5-F143-4E75-9204-CD84D3981F95}"/>
              </a:ext>
            </a:extLst>
          </p:cNvPr>
          <p:cNvGrpSpPr/>
          <p:nvPr/>
        </p:nvGrpSpPr>
        <p:grpSpPr>
          <a:xfrm>
            <a:off x="9958878" y="221440"/>
            <a:ext cx="2280182" cy="2282945"/>
            <a:chOff x="7719393" y="334556"/>
            <a:chExt cx="2726635" cy="2726635"/>
          </a:xfrm>
        </p:grpSpPr>
        <p:pic>
          <p:nvPicPr>
            <p:cNvPr id="13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39843D97-5662-47A1-85C9-9D6320D77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393" y="334556"/>
              <a:ext cx="2726635" cy="2726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شكل بيضاوي 2">
              <a:extLst>
                <a:ext uri="{FF2B5EF4-FFF2-40B4-BE49-F238E27FC236}">
                  <a16:creationId xmlns:a16="http://schemas.microsoft.com/office/drawing/2014/main" id="{5EADDC6D-F784-47E7-AA82-C1E62FCB4565}"/>
                </a:ext>
              </a:extLst>
            </p:cNvPr>
            <p:cNvSpPr/>
            <p:nvPr/>
          </p:nvSpPr>
          <p:spPr>
            <a:xfrm>
              <a:off x="8494644" y="1363246"/>
              <a:ext cx="728869" cy="651135"/>
            </a:xfrm>
            <a:custGeom>
              <a:avLst/>
              <a:gdLst>
                <a:gd name="connsiteX0" fmla="*/ 0 w 596347"/>
                <a:gd name="connsiteY0" fmla="*/ 324678 h 649356"/>
                <a:gd name="connsiteX1" fmla="*/ 298174 w 596347"/>
                <a:gd name="connsiteY1" fmla="*/ 0 h 649356"/>
                <a:gd name="connsiteX2" fmla="*/ 596348 w 596347"/>
                <a:gd name="connsiteY2" fmla="*/ 324678 h 649356"/>
                <a:gd name="connsiteX3" fmla="*/ 298174 w 596347"/>
                <a:gd name="connsiteY3" fmla="*/ 649356 h 649356"/>
                <a:gd name="connsiteX4" fmla="*/ 0 w 596347"/>
                <a:gd name="connsiteY4" fmla="*/ 324678 h 649356"/>
                <a:gd name="connsiteX0" fmla="*/ 0 w 649356"/>
                <a:gd name="connsiteY0" fmla="*/ 330570 h 657215"/>
                <a:gd name="connsiteX1" fmla="*/ 298174 w 649356"/>
                <a:gd name="connsiteY1" fmla="*/ 5892 h 657215"/>
                <a:gd name="connsiteX2" fmla="*/ 649356 w 649356"/>
                <a:gd name="connsiteY2" fmla="*/ 198048 h 657215"/>
                <a:gd name="connsiteX3" fmla="*/ 298174 w 649356"/>
                <a:gd name="connsiteY3" fmla="*/ 655248 h 657215"/>
                <a:gd name="connsiteX4" fmla="*/ 0 w 649356"/>
                <a:gd name="connsiteY4" fmla="*/ 330570 h 657215"/>
                <a:gd name="connsiteX0" fmla="*/ 0 w 728869"/>
                <a:gd name="connsiteY0" fmla="*/ 167380 h 651135"/>
                <a:gd name="connsiteX1" fmla="*/ 377687 w 728869"/>
                <a:gd name="connsiteY1" fmla="*/ 1728 h 651135"/>
                <a:gd name="connsiteX2" fmla="*/ 728869 w 728869"/>
                <a:gd name="connsiteY2" fmla="*/ 193884 h 651135"/>
                <a:gd name="connsiteX3" fmla="*/ 377687 w 728869"/>
                <a:gd name="connsiteY3" fmla="*/ 651084 h 651135"/>
                <a:gd name="connsiteX4" fmla="*/ 0 w 728869"/>
                <a:gd name="connsiteY4" fmla="*/ 167380 h 65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69" h="651135">
                  <a:moveTo>
                    <a:pt x="0" y="167380"/>
                  </a:moveTo>
                  <a:cubicBezTo>
                    <a:pt x="0" y="-11935"/>
                    <a:pt x="256209" y="-2689"/>
                    <a:pt x="377687" y="1728"/>
                  </a:cubicBezTo>
                  <a:cubicBezTo>
                    <a:pt x="499165" y="6145"/>
                    <a:pt x="728869" y="14569"/>
                    <a:pt x="728869" y="193884"/>
                  </a:cubicBezTo>
                  <a:cubicBezTo>
                    <a:pt x="728869" y="373199"/>
                    <a:pt x="499165" y="655501"/>
                    <a:pt x="377687" y="651084"/>
                  </a:cubicBezTo>
                  <a:cubicBezTo>
                    <a:pt x="256209" y="646667"/>
                    <a:pt x="0" y="346695"/>
                    <a:pt x="0" y="167380"/>
                  </a:cubicBezTo>
                  <a:close/>
                </a:path>
              </a:pathLst>
            </a:custGeom>
            <a:solidFill>
              <a:srgbClr val="F2B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2B489"/>
                </a:solidFill>
              </a:endParaRPr>
            </a:p>
          </p:txBody>
        </p:sp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A59FD50-02BA-47F7-A70B-02DA85B34E20}"/>
              </a:ext>
            </a:extLst>
          </p:cNvPr>
          <p:cNvSpPr/>
          <p:nvPr/>
        </p:nvSpPr>
        <p:spPr>
          <a:xfrm>
            <a:off x="278719" y="6161570"/>
            <a:ext cx="17886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نصفي الآخر</a:t>
            </a:r>
          </a:p>
        </p:txBody>
      </p:sp>
      <p:grpSp>
        <p:nvGrpSpPr>
          <p:cNvPr id="1025" name="مجموعة 1024">
            <a:extLst>
              <a:ext uri="{FF2B5EF4-FFF2-40B4-BE49-F238E27FC236}">
                <a16:creationId xmlns:a16="http://schemas.microsoft.com/office/drawing/2014/main" id="{619C1A83-9C01-42E1-91FC-3CFF6402686C}"/>
              </a:ext>
            </a:extLst>
          </p:cNvPr>
          <p:cNvGrpSpPr/>
          <p:nvPr/>
        </p:nvGrpSpPr>
        <p:grpSpPr>
          <a:xfrm>
            <a:off x="7007501" y="2395666"/>
            <a:ext cx="1745408" cy="2497296"/>
            <a:chOff x="9490275" y="2226358"/>
            <a:chExt cx="1745408" cy="2497296"/>
          </a:xfrm>
        </p:grpSpPr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4B7A1924-86FE-40C7-A0A9-D8442C3EB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5700" y1="23056" x2="27900" y2="38426"/>
                          <a14:backgroundMark x1="28400" y1="40648" x2="40300" y2="47870"/>
                          <a14:backgroundMark x1="40300" y1="47870" x2="42800" y2="51296"/>
                          <a14:backgroundMark x1="42300" y1="51574" x2="36300" y2="57593"/>
                          <a14:backgroundMark x1="36300" y1="57593" x2="35700" y2="64630"/>
                          <a14:backgroundMark x1="56000" y1="59907" x2="44300" y2="59907"/>
                          <a14:backgroundMark x1="44500" y1="61481" x2="44300" y2="68796"/>
                          <a14:backgroundMark x1="44300" y1="68796" x2="34000" y2="69537"/>
                          <a14:backgroundMark x1="34000" y1="69537" x2="27000" y2="65278"/>
                          <a14:backgroundMark x1="27000" y1="65278" x2="20300" y2="29722"/>
                          <a14:backgroundMark x1="20300" y1="29722" x2="23200" y2="22407"/>
                          <a14:backgroundMark x1="23200" y1="22407" x2="31600" y2="21944"/>
                          <a14:backgroundMark x1="31600" y1="21944" x2="41200" y2="22500"/>
                          <a14:backgroundMark x1="41200" y1="22500" x2="34500" y2="35556"/>
                          <a14:backgroundMark x1="34500" y1="35556" x2="39800" y2="41111"/>
                          <a14:backgroundMark x1="39800" y1="41111" x2="46700" y2="44630"/>
                          <a14:backgroundMark x1="46700" y1="44630" x2="45900" y2="51944"/>
                          <a14:backgroundMark x1="45900" y1="51944" x2="45700" y2="51944"/>
                          <a14:backgroundMark x1="31300" y1="45463" x2="31200" y2="65370"/>
                          <a14:backgroundMark x1="31200" y1="65370" x2="30600" y2="67593"/>
                          <a14:backgroundMark x1="28900" y1="39352" x2="29100" y2="39352"/>
                          <a14:backgroundMark x1="30600" y1="38426" x2="30600" y2="38426"/>
                          <a14:backgroundMark x1="31300" y1="38241" x2="31300" y2="38241"/>
                          <a14:backgroundMark x1="31800" y1="37963" x2="32300" y2="40185"/>
                          <a14:backgroundMark x1="32300" y1="41852" x2="32300" y2="43148"/>
                          <a14:backgroundMark x1="32300" y1="44259" x2="32300" y2="44259"/>
                          <a14:backgroundMark x1="31300" y1="39352" x2="32100" y2="49815"/>
                          <a14:backgroundMark x1="32100" y1="49815" x2="38600" y2="44444"/>
                          <a14:backgroundMark x1="38600" y1="44444" x2="40800" y2="51944"/>
                          <a14:backgroundMark x1="40800" y1="51944" x2="32900" y2="51111"/>
                          <a14:backgroundMark x1="32900" y1="51111" x2="34000" y2="52870"/>
                          <a14:backgroundMark x1="46500" y1="24907" x2="46500" y2="24907"/>
                          <a14:backgroundMark x1="46500" y1="24630" x2="46500" y2="24630"/>
                          <a14:backgroundMark x1="32100" y1="37037" x2="32100" y2="37037"/>
                          <a14:backgroundMark x1="31800" y1="37037" x2="31800" y2="37037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2600" y2="44907"/>
                          <a14:backgroundMark x1="32600" y1="44907" x2="38800" y2="49537"/>
                          <a14:backgroundMark x1="38800" y1="49537" x2="32300" y2="44074"/>
                          <a14:backgroundMark x1="32300" y1="44074" x2="32300" y2="36389"/>
                          <a14:backgroundMark x1="32300" y1="36389" x2="30800" y2="36852"/>
                          <a14:backgroundMark x1="32300" y1="35741" x2="32300" y2="38426"/>
                          <a14:backgroundMark x1="45700" y1="47222" x2="38400" y2="48796"/>
                          <a14:backgroundMark x1="38400" y1="48796" x2="37200" y2="47500"/>
                          <a14:backgroundMark x1="32100" y1="35926" x2="32500" y2="34815"/>
                          <a14:backgroundMark x1="31600" y1="34815" x2="31600" y2="34815"/>
                          <a14:backgroundMark x1="31600" y1="34815" x2="31600" y2="34815"/>
                          <a14:backgroundMark x1="31600" y1="34815" x2="31600" y2="34815"/>
                          <a14:backgroundMark x1="31300" y1="34815" x2="31300" y2="34815"/>
                          <a14:backgroundMark x1="31300" y1="34815" x2="31300" y2="34815"/>
                          <a14:backgroundMark x1="31800" y1="34815" x2="32500" y2="34815"/>
                          <a14:backgroundMark x1="32500" y1="35000" x2="33000" y2="35741"/>
                          <a14:backgroundMark x1="32800" y1="39074" x2="32800" y2="32130"/>
                          <a14:backgroundMark x1="32800" y1="32130" x2="32800" y2="32130"/>
                          <a14:backgroundMark x1="35700" y1="48611" x2="36400" y2="47685"/>
                          <a14:backgroundMark x1="34200" y1="51944" x2="36000" y2="47500"/>
                          <a14:backgroundMark x1="36200" y1="50833" x2="36200" y2="51111"/>
                          <a14:backgroundMark x1="36400" y1="51574" x2="36900" y2="49722"/>
                          <a14:backgroundMark x1="46700" y1="72130" x2="39100" y2="73796"/>
                          <a14:backgroundMark x1="39100" y1="73796" x2="26200" y2="70278"/>
                          <a14:backgroundMark x1="40400" y1="30556" x2="40400" y2="30556"/>
                          <a14:backgroundMark x1="50600" y1="27593" x2="50600" y2="27593"/>
                          <a14:backgroundMark x1="51300" y1="39074" x2="51300" y2="39074"/>
                          <a14:backgroundMark x1="51100" y1="39074" x2="51100" y2="39074"/>
                          <a14:backgroundMark x1="50800" y1="39074" x2="50800" y2="39074"/>
                          <a14:backgroundMark x1="51100" y1="42037" x2="51100" y2="42037"/>
                          <a14:backgroundMark x1="50100" y1="43796" x2="50100" y2="43796"/>
                          <a14:backgroundMark x1="58600" y1="62593" x2="58600" y2="6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2" t="17631" r="19488" b="25959"/>
            <a:stretch/>
          </p:blipFill>
          <p:spPr>
            <a:xfrm>
              <a:off x="9490275" y="2226358"/>
              <a:ext cx="1745408" cy="2497296"/>
            </a:xfrm>
            <a:prstGeom prst="rect">
              <a:avLst/>
            </a:prstGeom>
          </p:spPr>
        </p:pic>
        <p:sp>
          <p:nvSpPr>
            <p:cNvPr id="1024" name="مستطيل 1023">
              <a:extLst>
                <a:ext uri="{FF2B5EF4-FFF2-40B4-BE49-F238E27FC236}">
                  <a16:creationId xmlns:a16="http://schemas.microsoft.com/office/drawing/2014/main" id="{00980421-C345-4E0F-A8A5-22E513AB273B}"/>
                </a:ext>
              </a:extLst>
            </p:cNvPr>
            <p:cNvSpPr/>
            <p:nvPr/>
          </p:nvSpPr>
          <p:spPr>
            <a:xfrm>
              <a:off x="10004249" y="3120844"/>
              <a:ext cx="11849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التو</a:t>
              </a:r>
              <a:r>
                <a:rPr lang="ar-SA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راة</a:t>
              </a:r>
              <a:endParaRPr lang="ar-SA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28" name="مجموعة 1027">
            <a:extLst>
              <a:ext uri="{FF2B5EF4-FFF2-40B4-BE49-F238E27FC236}">
                <a16:creationId xmlns:a16="http://schemas.microsoft.com/office/drawing/2014/main" id="{5AAB056D-7F5A-4418-B795-6A1824409E98}"/>
              </a:ext>
            </a:extLst>
          </p:cNvPr>
          <p:cNvGrpSpPr/>
          <p:nvPr/>
        </p:nvGrpSpPr>
        <p:grpSpPr>
          <a:xfrm>
            <a:off x="6221474" y="2411164"/>
            <a:ext cx="1745408" cy="2497295"/>
            <a:chOff x="5569790" y="3223646"/>
            <a:chExt cx="1745408" cy="2497295"/>
          </a:xfrm>
        </p:grpSpPr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3F60DD1F-868F-4E4D-9D2C-216F837BD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59000" y1="23426" x2="63900" y2="23426"/>
                          <a14:backgroundMark x1="63900" y1="23426" x2="65500" y2="52130"/>
                          <a14:backgroundMark x1="65500" y1="52130" x2="65400" y2="52593"/>
                          <a14:backgroundMark x1="65100" y1="52593" x2="53000" y2="38426"/>
                          <a14:backgroundMark x1="53000" y1="38426" x2="52700" y2="29630"/>
                          <a14:backgroundMark x1="52700" y1="29630" x2="57100" y2="27778"/>
                          <a14:backgroundMark x1="42900" y1="29537" x2="42900" y2="29537"/>
                          <a14:backgroundMark x1="42700" y1="29537" x2="42700" y2="29537"/>
                          <a14:backgroundMark x1="42200" y1="29352" x2="42200" y2="29352"/>
                          <a14:backgroundMark x1="52900" y1="39259" x2="60100" y2="43704"/>
                          <a14:backgroundMark x1="60100" y1="43704" x2="68100" y2="55556"/>
                          <a14:backgroundMark x1="64700" y1="25278" x2="72000" y2="22500"/>
                          <a14:backgroundMark x1="72000" y1="22500" x2="71700" y2="67222"/>
                          <a14:backgroundMark x1="71700" y1="67222" x2="66400" y2="72500"/>
                          <a14:backgroundMark x1="66400" y1="72500" x2="58500" y2="71389"/>
                          <a14:backgroundMark x1="58500" y1="71389" x2="51700" y2="67500"/>
                          <a14:backgroundMark x1="51700" y1="67500" x2="59500" y2="66111"/>
                          <a14:backgroundMark x1="59500" y1="66111" x2="63700" y2="59167"/>
                          <a14:backgroundMark x1="63700" y1="59167" x2="58900" y2="52870"/>
                          <a14:backgroundMark x1="58900" y1="52870" x2="51000" y2="51852"/>
                          <a14:backgroundMark x1="51000" y1="51852" x2="51000" y2="51481"/>
                          <a14:backgroundMark x1="43400" y1="32037" x2="43400" y2="32037"/>
                          <a14:backgroundMark x1="43400" y1="32037" x2="52700" y2="32685"/>
                          <a14:backgroundMark x1="41700" y1="30000" x2="41700" y2="30000"/>
                          <a14:backgroundMark x1="42400" y1="29815" x2="43900" y2="29074"/>
                          <a14:backgroundMark x1="43900" y1="29074" x2="41500" y2="31389"/>
                          <a14:backgroundMark x1="40500" y1="31574" x2="40500" y2="31574"/>
                          <a14:backgroundMark x1="42900" y1="29352" x2="42900" y2="29352"/>
                          <a14:backgroundMark x1="44400" y1="29074" x2="45600" y2="28889"/>
                          <a14:backgroundMark x1="41500" y1="29352" x2="42400" y2="29537"/>
                          <a14:backgroundMark x1="40500" y1="30926" x2="44600" y2="35463"/>
                          <a14:backgroundMark x1="44400" y1="28889" x2="44400" y2="28889"/>
                          <a14:backgroundMark x1="44600" y1="28704" x2="43400" y2="28704"/>
                          <a14:backgroundMark x1="40000" y1="31852" x2="44200" y2="35185"/>
                          <a14:backgroundMark x1="44400" y1="29074" x2="44400" y2="29074"/>
                          <a14:backgroundMark x1="53400" y1="20741" x2="69700" y2="19352"/>
                          <a14:backgroundMark x1="69700" y1="19352" x2="61100" y2="22130"/>
                          <a14:backgroundMark x1="61100" y1="22130" x2="53500" y2="20926"/>
                          <a14:backgroundMark x1="53500" y1="20926" x2="61900" y2="19630"/>
                          <a14:backgroundMark x1="61900" y1="19630" x2="75900" y2="19815"/>
                          <a14:backgroundMark x1="51500" y1="21389" x2="52200" y2="29259"/>
                          <a14:backgroundMark x1="52200" y1="29259" x2="50500" y2="31852"/>
                          <a14:backgroundMark x1="50700" y1="21389" x2="50700" y2="21019"/>
                          <a14:backgroundMark x1="50700" y1="21019" x2="50700" y2="21019"/>
                          <a14:backgroundMark x1="50700" y1="21019" x2="50700" y2="21019"/>
                          <a14:backgroundMark x1="52000" y1="23426" x2="52000" y2="23426"/>
                          <a14:backgroundMark x1="52000" y1="23704" x2="52000" y2="23704"/>
                          <a14:backgroundMark x1="52000" y1="23704" x2="52000" y2="23704"/>
                          <a14:backgroundMark x1="51200" y1="24167" x2="51200" y2="24167"/>
                          <a14:backgroundMark x1="51200" y1="24167" x2="51200" y2="24167"/>
                          <a14:backgroundMark x1="51200" y1="24167" x2="51200" y2="24167"/>
                          <a14:backgroundMark x1="50300" y1="45185" x2="50300" y2="45185"/>
                          <a14:backgroundMark x1="51700" y1="43148" x2="51700" y2="43148"/>
                          <a14:backgroundMark x1="51700" y1="43148" x2="51700" y2="43148"/>
                          <a14:backgroundMark x1="51700" y1="43148" x2="51700" y2="43148"/>
                          <a14:backgroundMark x1="51700" y1="43148" x2="50000" y2="50556"/>
                          <a14:backgroundMark x1="52200" y1="40833" x2="49300" y2="55741"/>
                          <a14:backgroundMark x1="49300" y1="55741" x2="49500" y2="56204"/>
                          <a14:backgroundMark x1="52200" y1="39722" x2="51200" y2="39722"/>
                          <a14:backgroundMark x1="52000" y1="40833" x2="53700" y2="41111"/>
                          <a14:backgroundMark x1="51700" y1="41111" x2="49000" y2="55093"/>
                          <a14:backgroundMark x1="76100" y1="27315" x2="79100" y2="53519"/>
                          <a14:backgroundMark x1="79300" y1="58611" x2="78300" y2="57037"/>
                          <a14:backgroundMark x1="78600" y1="54722" x2="80800" y2="63056"/>
                          <a14:backgroundMark x1="80800" y1="63056" x2="79100" y2="69907"/>
                          <a14:backgroundMark x1="79100" y1="69907" x2="78200" y2="61667"/>
                          <a14:backgroundMark x1="78200" y1="61667" x2="77600" y2="71944"/>
                          <a14:backgroundMark x1="77600" y1="71944" x2="68300" y2="79444"/>
                          <a14:backgroundMark x1="68300" y1="79444" x2="62900" y2="73704"/>
                          <a14:backgroundMark x1="62900" y1="73704" x2="54600" y2="72593"/>
                          <a14:backgroundMark x1="50700" y1="72870" x2="54600" y2="73056"/>
                          <a14:backgroundMark x1="49000" y1="50741" x2="49000" y2="50741"/>
                          <a14:backgroundMark x1="51500" y1="28333" x2="51500" y2="28333"/>
                          <a14:backgroundMark x1="50200" y1="31481" x2="50200" y2="31481"/>
                          <a14:backgroundMark x1="58500" y1="63611" x2="58500" y2="63611"/>
                          <a14:backgroundMark x1="48500" y1="63796" x2="48500" y2="63796"/>
                          <a14:backgroundMark x1="49300" y1="63796" x2="49300" y2="63796"/>
                          <a14:backgroundMark x1="49300" y1="63796" x2="49300" y2="63796"/>
                          <a14:backgroundMark x1="49300" y1="63796" x2="498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1" t="18057" r="38109" b="25533"/>
            <a:stretch/>
          </p:blipFill>
          <p:spPr>
            <a:xfrm>
              <a:off x="5569790" y="3223646"/>
              <a:ext cx="1745408" cy="2497295"/>
            </a:xfrm>
            <a:prstGeom prst="rect">
              <a:avLst/>
            </a:prstGeom>
          </p:spPr>
        </p:pic>
        <p:sp>
          <p:nvSpPr>
            <p:cNvPr id="1027" name="مستطيل 1026">
              <a:extLst>
                <a:ext uri="{FF2B5EF4-FFF2-40B4-BE49-F238E27FC236}">
                  <a16:creationId xmlns:a16="http://schemas.microsoft.com/office/drawing/2014/main" id="{F844FD33-04B7-4686-8F1D-DD807C83389B}"/>
                </a:ext>
              </a:extLst>
            </p:cNvPr>
            <p:cNvSpPr/>
            <p:nvPr/>
          </p:nvSpPr>
          <p:spPr>
            <a:xfrm>
              <a:off x="5693812" y="4149127"/>
              <a:ext cx="112242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موسى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عليه الصلاة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والسلام.</a:t>
              </a:r>
              <a:endParaRPr lang="ar-SA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331D52C0-935B-4759-A662-5FB13BDA0EE8}"/>
              </a:ext>
            </a:extLst>
          </p:cNvPr>
          <p:cNvGrpSpPr/>
          <p:nvPr/>
        </p:nvGrpSpPr>
        <p:grpSpPr>
          <a:xfrm>
            <a:off x="1563682" y="2348633"/>
            <a:ext cx="1745408" cy="2497296"/>
            <a:chOff x="9490275" y="2226358"/>
            <a:chExt cx="1745408" cy="2497296"/>
          </a:xfrm>
        </p:grpSpPr>
        <p:pic>
          <p:nvPicPr>
            <p:cNvPr id="74" name="صورة 73">
              <a:extLst>
                <a:ext uri="{FF2B5EF4-FFF2-40B4-BE49-F238E27FC236}">
                  <a16:creationId xmlns:a16="http://schemas.microsoft.com/office/drawing/2014/main" id="{E078030F-8D62-455F-B617-21E276403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5700" y1="23056" x2="27900" y2="38426"/>
                          <a14:backgroundMark x1="28400" y1="40648" x2="40300" y2="47870"/>
                          <a14:backgroundMark x1="40300" y1="47870" x2="42800" y2="51296"/>
                          <a14:backgroundMark x1="42300" y1="51574" x2="36300" y2="57593"/>
                          <a14:backgroundMark x1="36300" y1="57593" x2="35700" y2="64630"/>
                          <a14:backgroundMark x1="56000" y1="59907" x2="44300" y2="59907"/>
                          <a14:backgroundMark x1="44500" y1="61481" x2="44300" y2="68796"/>
                          <a14:backgroundMark x1="44300" y1="68796" x2="34000" y2="69537"/>
                          <a14:backgroundMark x1="34000" y1="69537" x2="27000" y2="65278"/>
                          <a14:backgroundMark x1="27000" y1="65278" x2="20300" y2="29722"/>
                          <a14:backgroundMark x1="20300" y1="29722" x2="23200" y2="22407"/>
                          <a14:backgroundMark x1="23200" y1="22407" x2="31600" y2="21944"/>
                          <a14:backgroundMark x1="31600" y1="21944" x2="41200" y2="22500"/>
                          <a14:backgroundMark x1="41200" y1="22500" x2="34500" y2="35556"/>
                          <a14:backgroundMark x1="34500" y1="35556" x2="39800" y2="41111"/>
                          <a14:backgroundMark x1="39800" y1="41111" x2="46700" y2="44630"/>
                          <a14:backgroundMark x1="46700" y1="44630" x2="45900" y2="51944"/>
                          <a14:backgroundMark x1="45900" y1="51944" x2="45700" y2="51944"/>
                          <a14:backgroundMark x1="31300" y1="45463" x2="31200" y2="65370"/>
                          <a14:backgroundMark x1="31200" y1="65370" x2="30600" y2="67593"/>
                          <a14:backgroundMark x1="28900" y1="39352" x2="29100" y2="39352"/>
                          <a14:backgroundMark x1="30600" y1="38426" x2="30600" y2="38426"/>
                          <a14:backgroundMark x1="31300" y1="38241" x2="31300" y2="38241"/>
                          <a14:backgroundMark x1="31800" y1="37963" x2="32300" y2="40185"/>
                          <a14:backgroundMark x1="32300" y1="41852" x2="32300" y2="43148"/>
                          <a14:backgroundMark x1="32300" y1="44259" x2="32300" y2="44259"/>
                          <a14:backgroundMark x1="31300" y1="39352" x2="32100" y2="49815"/>
                          <a14:backgroundMark x1="32100" y1="49815" x2="38600" y2="44444"/>
                          <a14:backgroundMark x1="38600" y1="44444" x2="40800" y2="51944"/>
                          <a14:backgroundMark x1="40800" y1="51944" x2="32900" y2="51111"/>
                          <a14:backgroundMark x1="32900" y1="51111" x2="34000" y2="52870"/>
                          <a14:backgroundMark x1="46500" y1="24907" x2="46500" y2="24907"/>
                          <a14:backgroundMark x1="46500" y1="24630" x2="46500" y2="24630"/>
                          <a14:backgroundMark x1="32100" y1="37037" x2="32100" y2="37037"/>
                          <a14:backgroundMark x1="31800" y1="37037" x2="31800" y2="37037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2600" y2="44907"/>
                          <a14:backgroundMark x1="32600" y1="44907" x2="38800" y2="49537"/>
                          <a14:backgroundMark x1="38800" y1="49537" x2="32300" y2="44074"/>
                          <a14:backgroundMark x1="32300" y1="44074" x2="32300" y2="36389"/>
                          <a14:backgroundMark x1="32300" y1="36389" x2="30800" y2="36852"/>
                          <a14:backgroundMark x1="32300" y1="35741" x2="32300" y2="38426"/>
                          <a14:backgroundMark x1="45700" y1="47222" x2="38400" y2="48796"/>
                          <a14:backgroundMark x1="38400" y1="48796" x2="37200" y2="47500"/>
                          <a14:backgroundMark x1="32100" y1="35926" x2="32500" y2="34815"/>
                          <a14:backgroundMark x1="31600" y1="34815" x2="31600" y2="34815"/>
                          <a14:backgroundMark x1="31600" y1="34815" x2="31600" y2="34815"/>
                          <a14:backgroundMark x1="31600" y1="34815" x2="31600" y2="34815"/>
                          <a14:backgroundMark x1="31300" y1="34815" x2="31300" y2="34815"/>
                          <a14:backgroundMark x1="31300" y1="34815" x2="31300" y2="34815"/>
                          <a14:backgroundMark x1="31800" y1="34815" x2="32500" y2="34815"/>
                          <a14:backgroundMark x1="32500" y1="35000" x2="33000" y2="35741"/>
                          <a14:backgroundMark x1="32800" y1="39074" x2="32800" y2="32130"/>
                          <a14:backgroundMark x1="32800" y1="32130" x2="32800" y2="32130"/>
                          <a14:backgroundMark x1="35700" y1="48611" x2="36400" y2="47685"/>
                          <a14:backgroundMark x1="34200" y1="51944" x2="36000" y2="47500"/>
                          <a14:backgroundMark x1="36200" y1="50833" x2="36200" y2="51111"/>
                          <a14:backgroundMark x1="36400" y1="51574" x2="36900" y2="49722"/>
                          <a14:backgroundMark x1="46700" y1="72130" x2="39100" y2="73796"/>
                          <a14:backgroundMark x1="39100" y1="73796" x2="26200" y2="70278"/>
                          <a14:backgroundMark x1="40400" y1="30556" x2="40400" y2="30556"/>
                          <a14:backgroundMark x1="50600" y1="27593" x2="50600" y2="27593"/>
                          <a14:backgroundMark x1="51300" y1="39074" x2="51300" y2="39074"/>
                          <a14:backgroundMark x1="51100" y1="39074" x2="51100" y2="39074"/>
                          <a14:backgroundMark x1="50800" y1="39074" x2="50800" y2="39074"/>
                          <a14:backgroundMark x1="51100" y1="42037" x2="51100" y2="42037"/>
                          <a14:backgroundMark x1="50100" y1="43796" x2="50100" y2="43796"/>
                          <a14:backgroundMark x1="58600" y1="62593" x2="58600" y2="6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2" t="17631" r="19488" b="25959"/>
            <a:stretch/>
          </p:blipFill>
          <p:spPr>
            <a:xfrm>
              <a:off x="9490275" y="2226358"/>
              <a:ext cx="1745408" cy="2497296"/>
            </a:xfrm>
            <a:prstGeom prst="rect">
              <a:avLst/>
            </a:prstGeom>
          </p:spPr>
        </p:pic>
        <p:sp>
          <p:nvSpPr>
            <p:cNvPr id="75" name="مستطيل 74">
              <a:extLst>
                <a:ext uri="{FF2B5EF4-FFF2-40B4-BE49-F238E27FC236}">
                  <a16:creationId xmlns:a16="http://schemas.microsoft.com/office/drawing/2014/main" id="{D634459D-938B-4540-ACF2-9711ABE0E59C}"/>
                </a:ext>
              </a:extLst>
            </p:cNvPr>
            <p:cNvSpPr/>
            <p:nvPr/>
          </p:nvSpPr>
          <p:spPr>
            <a:xfrm>
              <a:off x="9992227" y="3120844"/>
              <a:ext cx="120898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الانجيل</a:t>
              </a: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16D4D4D4-205F-4C6C-85DC-21F3C2BA960A}"/>
              </a:ext>
            </a:extLst>
          </p:cNvPr>
          <p:cNvGrpSpPr/>
          <p:nvPr/>
        </p:nvGrpSpPr>
        <p:grpSpPr>
          <a:xfrm>
            <a:off x="4294239" y="2372396"/>
            <a:ext cx="1745408" cy="2497296"/>
            <a:chOff x="9490275" y="2226358"/>
            <a:chExt cx="1745408" cy="2497296"/>
          </a:xfrm>
        </p:grpSpPr>
        <p:pic>
          <p:nvPicPr>
            <p:cNvPr id="77" name="صورة 76">
              <a:extLst>
                <a:ext uri="{FF2B5EF4-FFF2-40B4-BE49-F238E27FC236}">
                  <a16:creationId xmlns:a16="http://schemas.microsoft.com/office/drawing/2014/main" id="{7F0EF8A5-FED1-4CA4-A9DF-D95A99C74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5700" y1="23056" x2="27900" y2="38426"/>
                          <a14:backgroundMark x1="28400" y1="40648" x2="40300" y2="47870"/>
                          <a14:backgroundMark x1="40300" y1="47870" x2="42800" y2="51296"/>
                          <a14:backgroundMark x1="42300" y1="51574" x2="36300" y2="57593"/>
                          <a14:backgroundMark x1="36300" y1="57593" x2="35700" y2="64630"/>
                          <a14:backgroundMark x1="56000" y1="59907" x2="44300" y2="59907"/>
                          <a14:backgroundMark x1="44500" y1="61481" x2="44300" y2="68796"/>
                          <a14:backgroundMark x1="44300" y1="68796" x2="34000" y2="69537"/>
                          <a14:backgroundMark x1="34000" y1="69537" x2="27000" y2="65278"/>
                          <a14:backgroundMark x1="27000" y1="65278" x2="20300" y2="29722"/>
                          <a14:backgroundMark x1="20300" y1="29722" x2="23200" y2="22407"/>
                          <a14:backgroundMark x1="23200" y1="22407" x2="31600" y2="21944"/>
                          <a14:backgroundMark x1="31600" y1="21944" x2="41200" y2="22500"/>
                          <a14:backgroundMark x1="41200" y1="22500" x2="34500" y2="35556"/>
                          <a14:backgroundMark x1="34500" y1="35556" x2="39800" y2="41111"/>
                          <a14:backgroundMark x1="39800" y1="41111" x2="46700" y2="44630"/>
                          <a14:backgroundMark x1="46700" y1="44630" x2="45900" y2="51944"/>
                          <a14:backgroundMark x1="45900" y1="51944" x2="45700" y2="51944"/>
                          <a14:backgroundMark x1="31300" y1="45463" x2="31200" y2="65370"/>
                          <a14:backgroundMark x1="31200" y1="65370" x2="30600" y2="67593"/>
                          <a14:backgroundMark x1="28900" y1="39352" x2="29100" y2="39352"/>
                          <a14:backgroundMark x1="30600" y1="38426" x2="30600" y2="38426"/>
                          <a14:backgroundMark x1="31300" y1="38241" x2="31300" y2="38241"/>
                          <a14:backgroundMark x1="31800" y1="37963" x2="32300" y2="40185"/>
                          <a14:backgroundMark x1="32300" y1="41852" x2="32300" y2="43148"/>
                          <a14:backgroundMark x1="32300" y1="44259" x2="32300" y2="44259"/>
                          <a14:backgroundMark x1="31300" y1="39352" x2="32100" y2="49815"/>
                          <a14:backgroundMark x1="32100" y1="49815" x2="38600" y2="44444"/>
                          <a14:backgroundMark x1="38600" y1="44444" x2="40800" y2="51944"/>
                          <a14:backgroundMark x1="40800" y1="51944" x2="32900" y2="51111"/>
                          <a14:backgroundMark x1="32900" y1="51111" x2="34000" y2="52870"/>
                          <a14:backgroundMark x1="46500" y1="24907" x2="46500" y2="24907"/>
                          <a14:backgroundMark x1="46500" y1="24630" x2="46500" y2="24630"/>
                          <a14:backgroundMark x1="32100" y1="37037" x2="32100" y2="37037"/>
                          <a14:backgroundMark x1="31800" y1="37037" x2="31800" y2="37037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2600" y2="44907"/>
                          <a14:backgroundMark x1="32600" y1="44907" x2="38800" y2="49537"/>
                          <a14:backgroundMark x1="38800" y1="49537" x2="32300" y2="44074"/>
                          <a14:backgroundMark x1="32300" y1="44074" x2="32300" y2="36389"/>
                          <a14:backgroundMark x1="32300" y1="36389" x2="30800" y2="36852"/>
                          <a14:backgroundMark x1="32300" y1="35741" x2="32300" y2="38426"/>
                          <a14:backgroundMark x1="45700" y1="47222" x2="38400" y2="48796"/>
                          <a14:backgroundMark x1="38400" y1="48796" x2="37200" y2="47500"/>
                          <a14:backgroundMark x1="32100" y1="35926" x2="32500" y2="34815"/>
                          <a14:backgroundMark x1="31600" y1="34815" x2="31600" y2="34815"/>
                          <a14:backgroundMark x1="31600" y1="34815" x2="31600" y2="34815"/>
                          <a14:backgroundMark x1="31600" y1="34815" x2="31600" y2="34815"/>
                          <a14:backgroundMark x1="31300" y1="34815" x2="31300" y2="34815"/>
                          <a14:backgroundMark x1="31300" y1="34815" x2="31300" y2="34815"/>
                          <a14:backgroundMark x1="31800" y1="34815" x2="32500" y2="34815"/>
                          <a14:backgroundMark x1="32500" y1="35000" x2="33000" y2="35741"/>
                          <a14:backgroundMark x1="32800" y1="39074" x2="32800" y2="32130"/>
                          <a14:backgroundMark x1="32800" y1="32130" x2="32800" y2="32130"/>
                          <a14:backgroundMark x1="35700" y1="48611" x2="36400" y2="47685"/>
                          <a14:backgroundMark x1="34200" y1="51944" x2="36000" y2="47500"/>
                          <a14:backgroundMark x1="36200" y1="50833" x2="36200" y2="51111"/>
                          <a14:backgroundMark x1="36400" y1="51574" x2="36900" y2="49722"/>
                          <a14:backgroundMark x1="46700" y1="72130" x2="39100" y2="73796"/>
                          <a14:backgroundMark x1="39100" y1="73796" x2="26200" y2="70278"/>
                          <a14:backgroundMark x1="40400" y1="30556" x2="40400" y2="30556"/>
                          <a14:backgroundMark x1="50600" y1="27593" x2="50600" y2="27593"/>
                          <a14:backgroundMark x1="51300" y1="39074" x2="51300" y2="39074"/>
                          <a14:backgroundMark x1="51100" y1="39074" x2="51100" y2="39074"/>
                          <a14:backgroundMark x1="50800" y1="39074" x2="50800" y2="39074"/>
                          <a14:backgroundMark x1="51100" y1="42037" x2="51100" y2="42037"/>
                          <a14:backgroundMark x1="50100" y1="43796" x2="50100" y2="43796"/>
                          <a14:backgroundMark x1="58600" y1="62593" x2="58600" y2="6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2" t="17631" r="19488" b="25959"/>
            <a:stretch/>
          </p:blipFill>
          <p:spPr>
            <a:xfrm>
              <a:off x="9490275" y="2226358"/>
              <a:ext cx="1745408" cy="2497296"/>
            </a:xfrm>
            <a:prstGeom prst="rect">
              <a:avLst/>
            </a:prstGeom>
          </p:spPr>
        </p:pic>
        <p:sp>
          <p:nvSpPr>
            <p:cNvPr id="78" name="مستطيل 77">
              <a:extLst>
                <a:ext uri="{FF2B5EF4-FFF2-40B4-BE49-F238E27FC236}">
                  <a16:creationId xmlns:a16="http://schemas.microsoft.com/office/drawing/2014/main" id="{C3062989-1EF5-464C-B3DF-A7BEC0BF85E8}"/>
                </a:ext>
              </a:extLst>
            </p:cNvPr>
            <p:cNvSpPr/>
            <p:nvPr/>
          </p:nvSpPr>
          <p:spPr>
            <a:xfrm>
              <a:off x="10033103" y="3120844"/>
              <a:ext cx="112723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الزبور</a:t>
              </a:r>
              <a:endParaRPr lang="ar-SA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C599B5CA-83DE-4380-8240-4954D3C999EA}"/>
              </a:ext>
            </a:extLst>
          </p:cNvPr>
          <p:cNvGrpSpPr/>
          <p:nvPr/>
        </p:nvGrpSpPr>
        <p:grpSpPr>
          <a:xfrm>
            <a:off x="9779295" y="2395666"/>
            <a:ext cx="1776661" cy="2497296"/>
            <a:chOff x="9490275" y="2226358"/>
            <a:chExt cx="1776661" cy="2497296"/>
          </a:xfrm>
        </p:grpSpPr>
        <p:pic>
          <p:nvPicPr>
            <p:cNvPr id="80" name="صورة 79">
              <a:extLst>
                <a:ext uri="{FF2B5EF4-FFF2-40B4-BE49-F238E27FC236}">
                  <a16:creationId xmlns:a16="http://schemas.microsoft.com/office/drawing/2014/main" id="{CC663C4F-E4AF-462B-8924-D2DB0CEB8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35700" y1="23056" x2="27900" y2="38426"/>
                          <a14:backgroundMark x1="28400" y1="40648" x2="40300" y2="47870"/>
                          <a14:backgroundMark x1="40300" y1="47870" x2="42800" y2="51296"/>
                          <a14:backgroundMark x1="42300" y1="51574" x2="36300" y2="57593"/>
                          <a14:backgroundMark x1="36300" y1="57593" x2="35700" y2="64630"/>
                          <a14:backgroundMark x1="56000" y1="59907" x2="44300" y2="59907"/>
                          <a14:backgroundMark x1="44500" y1="61481" x2="44300" y2="68796"/>
                          <a14:backgroundMark x1="44300" y1="68796" x2="34000" y2="69537"/>
                          <a14:backgroundMark x1="34000" y1="69537" x2="27000" y2="65278"/>
                          <a14:backgroundMark x1="27000" y1="65278" x2="20300" y2="29722"/>
                          <a14:backgroundMark x1="20300" y1="29722" x2="23200" y2="22407"/>
                          <a14:backgroundMark x1="23200" y1="22407" x2="31600" y2="21944"/>
                          <a14:backgroundMark x1="31600" y1="21944" x2="41200" y2="22500"/>
                          <a14:backgroundMark x1="41200" y1="22500" x2="34500" y2="35556"/>
                          <a14:backgroundMark x1="34500" y1="35556" x2="39800" y2="41111"/>
                          <a14:backgroundMark x1="39800" y1="41111" x2="46700" y2="44630"/>
                          <a14:backgroundMark x1="46700" y1="44630" x2="45900" y2="51944"/>
                          <a14:backgroundMark x1="45900" y1="51944" x2="45700" y2="51944"/>
                          <a14:backgroundMark x1="31300" y1="45463" x2="31200" y2="65370"/>
                          <a14:backgroundMark x1="31200" y1="65370" x2="30600" y2="67593"/>
                          <a14:backgroundMark x1="28900" y1="39352" x2="29100" y2="39352"/>
                          <a14:backgroundMark x1="30600" y1="38426" x2="30600" y2="38426"/>
                          <a14:backgroundMark x1="31300" y1="38241" x2="31300" y2="38241"/>
                          <a14:backgroundMark x1="31800" y1="37963" x2="32300" y2="40185"/>
                          <a14:backgroundMark x1="32300" y1="41852" x2="32300" y2="43148"/>
                          <a14:backgroundMark x1="32300" y1="44259" x2="32300" y2="44259"/>
                          <a14:backgroundMark x1="31300" y1="39352" x2="32100" y2="49815"/>
                          <a14:backgroundMark x1="32100" y1="49815" x2="38600" y2="44444"/>
                          <a14:backgroundMark x1="38600" y1="44444" x2="40800" y2="51944"/>
                          <a14:backgroundMark x1="40800" y1="51944" x2="32900" y2="51111"/>
                          <a14:backgroundMark x1="32900" y1="51111" x2="34000" y2="52870"/>
                          <a14:backgroundMark x1="46500" y1="24907" x2="46500" y2="24907"/>
                          <a14:backgroundMark x1="46500" y1="24630" x2="46500" y2="24630"/>
                          <a14:backgroundMark x1="32100" y1="37037" x2="32100" y2="37037"/>
                          <a14:backgroundMark x1="31800" y1="37037" x2="31800" y2="37037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1300" y2="36204"/>
                          <a14:backgroundMark x1="31300" y1="36204" x2="32600" y2="44907"/>
                          <a14:backgroundMark x1="32600" y1="44907" x2="38800" y2="49537"/>
                          <a14:backgroundMark x1="38800" y1="49537" x2="32300" y2="44074"/>
                          <a14:backgroundMark x1="32300" y1="44074" x2="32300" y2="36389"/>
                          <a14:backgroundMark x1="32300" y1="36389" x2="30800" y2="36852"/>
                          <a14:backgroundMark x1="32300" y1="35741" x2="32300" y2="38426"/>
                          <a14:backgroundMark x1="45700" y1="47222" x2="38400" y2="48796"/>
                          <a14:backgroundMark x1="38400" y1="48796" x2="37200" y2="47500"/>
                          <a14:backgroundMark x1="32100" y1="35926" x2="32500" y2="34815"/>
                          <a14:backgroundMark x1="31600" y1="34815" x2="31600" y2="34815"/>
                          <a14:backgroundMark x1="31600" y1="34815" x2="31600" y2="34815"/>
                          <a14:backgroundMark x1="31600" y1="34815" x2="31600" y2="34815"/>
                          <a14:backgroundMark x1="31300" y1="34815" x2="31300" y2="34815"/>
                          <a14:backgroundMark x1="31300" y1="34815" x2="31300" y2="34815"/>
                          <a14:backgroundMark x1="31800" y1="34815" x2="32500" y2="34815"/>
                          <a14:backgroundMark x1="32500" y1="35000" x2="33000" y2="35741"/>
                          <a14:backgroundMark x1="32800" y1="39074" x2="32800" y2="32130"/>
                          <a14:backgroundMark x1="32800" y1="32130" x2="32800" y2="32130"/>
                          <a14:backgroundMark x1="35700" y1="48611" x2="36400" y2="47685"/>
                          <a14:backgroundMark x1="34200" y1="51944" x2="36000" y2="47500"/>
                          <a14:backgroundMark x1="36200" y1="50833" x2="36200" y2="51111"/>
                          <a14:backgroundMark x1="36400" y1="51574" x2="36900" y2="49722"/>
                          <a14:backgroundMark x1="46700" y1="72130" x2="39100" y2="73796"/>
                          <a14:backgroundMark x1="39100" y1="73796" x2="26200" y2="70278"/>
                          <a14:backgroundMark x1="40400" y1="30556" x2="40400" y2="30556"/>
                          <a14:backgroundMark x1="50600" y1="27593" x2="50600" y2="27593"/>
                          <a14:backgroundMark x1="51300" y1="39074" x2="51300" y2="39074"/>
                          <a14:backgroundMark x1="51100" y1="39074" x2="51100" y2="39074"/>
                          <a14:backgroundMark x1="50800" y1="39074" x2="50800" y2="39074"/>
                          <a14:backgroundMark x1="51100" y1="42037" x2="51100" y2="42037"/>
                          <a14:backgroundMark x1="50100" y1="43796" x2="50100" y2="43796"/>
                          <a14:backgroundMark x1="58600" y1="62593" x2="58600" y2="6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2" t="17631" r="19488" b="25959"/>
            <a:stretch/>
          </p:blipFill>
          <p:spPr>
            <a:xfrm>
              <a:off x="9490275" y="2226358"/>
              <a:ext cx="1745408" cy="2497296"/>
            </a:xfrm>
            <a:prstGeom prst="rect">
              <a:avLst/>
            </a:prstGeom>
          </p:spPr>
        </p:pic>
        <p:sp>
          <p:nvSpPr>
            <p:cNvPr id="81" name="مستطيل 80">
              <a:extLst>
                <a:ext uri="{FF2B5EF4-FFF2-40B4-BE49-F238E27FC236}">
                  <a16:creationId xmlns:a16="http://schemas.microsoft.com/office/drawing/2014/main" id="{A1195F13-DBE3-4047-8971-38A884DB73AB}"/>
                </a:ext>
              </a:extLst>
            </p:cNvPr>
            <p:cNvSpPr/>
            <p:nvPr/>
          </p:nvSpPr>
          <p:spPr>
            <a:xfrm>
              <a:off x="9926504" y="3120844"/>
              <a:ext cx="134043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الصحف</a:t>
              </a:r>
              <a:endParaRPr lang="ar-SA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E56716A7-0A2E-4295-B02D-71CF3C081EFA}"/>
              </a:ext>
            </a:extLst>
          </p:cNvPr>
          <p:cNvGrpSpPr/>
          <p:nvPr/>
        </p:nvGrpSpPr>
        <p:grpSpPr>
          <a:xfrm>
            <a:off x="8997276" y="2395667"/>
            <a:ext cx="1745408" cy="2497295"/>
            <a:chOff x="5569790" y="3223646"/>
            <a:chExt cx="1745408" cy="2497295"/>
          </a:xfrm>
        </p:grpSpPr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id="{5AB1BEED-120C-4D61-A0F2-1097042DD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59000" y1="23426" x2="63900" y2="23426"/>
                          <a14:backgroundMark x1="63900" y1="23426" x2="65500" y2="52130"/>
                          <a14:backgroundMark x1="65500" y1="52130" x2="65400" y2="52593"/>
                          <a14:backgroundMark x1="65100" y1="52593" x2="53000" y2="38426"/>
                          <a14:backgroundMark x1="53000" y1="38426" x2="52700" y2="29630"/>
                          <a14:backgroundMark x1="52700" y1="29630" x2="57100" y2="27778"/>
                          <a14:backgroundMark x1="42900" y1="29537" x2="42900" y2="29537"/>
                          <a14:backgroundMark x1="42700" y1="29537" x2="42700" y2="29537"/>
                          <a14:backgroundMark x1="42200" y1="29352" x2="42200" y2="29352"/>
                          <a14:backgroundMark x1="52900" y1="39259" x2="60100" y2="43704"/>
                          <a14:backgroundMark x1="60100" y1="43704" x2="68100" y2="55556"/>
                          <a14:backgroundMark x1="64700" y1="25278" x2="72000" y2="22500"/>
                          <a14:backgroundMark x1="72000" y1="22500" x2="71700" y2="67222"/>
                          <a14:backgroundMark x1="71700" y1="67222" x2="66400" y2="72500"/>
                          <a14:backgroundMark x1="66400" y1="72500" x2="58500" y2="71389"/>
                          <a14:backgroundMark x1="58500" y1="71389" x2="51700" y2="67500"/>
                          <a14:backgroundMark x1="51700" y1="67500" x2="59500" y2="66111"/>
                          <a14:backgroundMark x1="59500" y1="66111" x2="63700" y2="59167"/>
                          <a14:backgroundMark x1="63700" y1="59167" x2="58900" y2="52870"/>
                          <a14:backgroundMark x1="58900" y1="52870" x2="51000" y2="51852"/>
                          <a14:backgroundMark x1="51000" y1="51852" x2="51000" y2="51481"/>
                          <a14:backgroundMark x1="43400" y1="32037" x2="43400" y2="32037"/>
                          <a14:backgroundMark x1="43400" y1="32037" x2="52700" y2="32685"/>
                          <a14:backgroundMark x1="41700" y1="30000" x2="41700" y2="30000"/>
                          <a14:backgroundMark x1="42400" y1="29815" x2="43900" y2="29074"/>
                          <a14:backgroundMark x1="43900" y1="29074" x2="41500" y2="31389"/>
                          <a14:backgroundMark x1="40500" y1="31574" x2="40500" y2="31574"/>
                          <a14:backgroundMark x1="42900" y1="29352" x2="42900" y2="29352"/>
                          <a14:backgroundMark x1="44400" y1="29074" x2="45600" y2="28889"/>
                          <a14:backgroundMark x1="41500" y1="29352" x2="42400" y2="29537"/>
                          <a14:backgroundMark x1="40500" y1="30926" x2="44600" y2="35463"/>
                          <a14:backgroundMark x1="44400" y1="28889" x2="44400" y2="28889"/>
                          <a14:backgroundMark x1="44600" y1="28704" x2="43400" y2="28704"/>
                          <a14:backgroundMark x1="40000" y1="31852" x2="44200" y2="35185"/>
                          <a14:backgroundMark x1="44400" y1="29074" x2="44400" y2="29074"/>
                          <a14:backgroundMark x1="53400" y1="20741" x2="69700" y2="19352"/>
                          <a14:backgroundMark x1="69700" y1="19352" x2="61100" y2="22130"/>
                          <a14:backgroundMark x1="61100" y1="22130" x2="53500" y2="20926"/>
                          <a14:backgroundMark x1="53500" y1="20926" x2="61900" y2="19630"/>
                          <a14:backgroundMark x1="61900" y1="19630" x2="75900" y2="19815"/>
                          <a14:backgroundMark x1="51500" y1="21389" x2="52200" y2="29259"/>
                          <a14:backgroundMark x1="52200" y1="29259" x2="50500" y2="31852"/>
                          <a14:backgroundMark x1="50700" y1="21389" x2="50700" y2="21019"/>
                          <a14:backgroundMark x1="50700" y1="21019" x2="50700" y2="21019"/>
                          <a14:backgroundMark x1="50700" y1="21019" x2="50700" y2="21019"/>
                          <a14:backgroundMark x1="52000" y1="23426" x2="52000" y2="23426"/>
                          <a14:backgroundMark x1="52000" y1="23704" x2="52000" y2="23704"/>
                          <a14:backgroundMark x1="52000" y1="23704" x2="52000" y2="23704"/>
                          <a14:backgroundMark x1="51200" y1="24167" x2="51200" y2="24167"/>
                          <a14:backgroundMark x1="51200" y1="24167" x2="51200" y2="24167"/>
                          <a14:backgroundMark x1="51200" y1="24167" x2="51200" y2="24167"/>
                          <a14:backgroundMark x1="50300" y1="45185" x2="50300" y2="45185"/>
                          <a14:backgroundMark x1="51700" y1="43148" x2="51700" y2="43148"/>
                          <a14:backgroundMark x1="51700" y1="43148" x2="51700" y2="43148"/>
                          <a14:backgroundMark x1="51700" y1="43148" x2="51700" y2="43148"/>
                          <a14:backgroundMark x1="51700" y1="43148" x2="50000" y2="50556"/>
                          <a14:backgroundMark x1="52200" y1="40833" x2="49300" y2="55741"/>
                          <a14:backgroundMark x1="49300" y1="55741" x2="49500" y2="56204"/>
                          <a14:backgroundMark x1="52200" y1="39722" x2="51200" y2="39722"/>
                          <a14:backgroundMark x1="52000" y1="40833" x2="53700" y2="41111"/>
                          <a14:backgroundMark x1="51700" y1="41111" x2="49000" y2="55093"/>
                          <a14:backgroundMark x1="76100" y1="27315" x2="79100" y2="53519"/>
                          <a14:backgroundMark x1="79300" y1="58611" x2="78300" y2="57037"/>
                          <a14:backgroundMark x1="78600" y1="54722" x2="80800" y2="63056"/>
                          <a14:backgroundMark x1="80800" y1="63056" x2="79100" y2="69907"/>
                          <a14:backgroundMark x1="79100" y1="69907" x2="78200" y2="61667"/>
                          <a14:backgroundMark x1="78200" y1="61667" x2="77600" y2="71944"/>
                          <a14:backgroundMark x1="77600" y1="71944" x2="68300" y2="79444"/>
                          <a14:backgroundMark x1="68300" y1="79444" x2="62900" y2="73704"/>
                          <a14:backgroundMark x1="62900" y1="73704" x2="54600" y2="72593"/>
                          <a14:backgroundMark x1="50700" y1="72870" x2="54600" y2="73056"/>
                          <a14:backgroundMark x1="49000" y1="50741" x2="49000" y2="50741"/>
                          <a14:backgroundMark x1="51500" y1="28333" x2="51500" y2="28333"/>
                          <a14:backgroundMark x1="50200" y1="31481" x2="50200" y2="31481"/>
                          <a14:backgroundMark x1="58500" y1="63611" x2="58500" y2="63611"/>
                          <a14:backgroundMark x1="48500" y1="63796" x2="48500" y2="63796"/>
                          <a14:backgroundMark x1="49300" y1="63796" x2="49300" y2="63796"/>
                          <a14:backgroundMark x1="49300" y1="63796" x2="49300" y2="63796"/>
                          <a14:backgroundMark x1="49300" y1="63796" x2="498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1" t="18057" r="38109" b="25533"/>
            <a:stretch/>
          </p:blipFill>
          <p:spPr>
            <a:xfrm>
              <a:off x="5569790" y="3223646"/>
              <a:ext cx="1745408" cy="2497295"/>
            </a:xfrm>
            <a:prstGeom prst="rect">
              <a:avLst/>
            </a:prstGeom>
          </p:spPr>
        </p:pic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id="{341C965B-0A26-4B43-87E5-B5BE55511C88}"/>
                </a:ext>
              </a:extLst>
            </p:cNvPr>
            <p:cNvSpPr/>
            <p:nvPr/>
          </p:nvSpPr>
          <p:spPr>
            <a:xfrm>
              <a:off x="5646523" y="4149127"/>
              <a:ext cx="121700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ابراهيم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عليه الصلاة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والسلام.</a:t>
              </a:r>
              <a:endParaRPr lang="ar-SA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EDA78A1C-A0A2-48ED-9704-06842113103D}"/>
              </a:ext>
            </a:extLst>
          </p:cNvPr>
          <p:cNvGrpSpPr/>
          <p:nvPr/>
        </p:nvGrpSpPr>
        <p:grpSpPr>
          <a:xfrm>
            <a:off x="3512220" y="2389327"/>
            <a:ext cx="1745408" cy="2497295"/>
            <a:chOff x="5569790" y="3223646"/>
            <a:chExt cx="1745408" cy="2497295"/>
          </a:xfrm>
        </p:grpSpPr>
        <p:pic>
          <p:nvPicPr>
            <p:cNvPr id="86" name="صورة 85">
              <a:extLst>
                <a:ext uri="{FF2B5EF4-FFF2-40B4-BE49-F238E27FC236}">
                  <a16:creationId xmlns:a16="http://schemas.microsoft.com/office/drawing/2014/main" id="{447360F2-660C-4784-9775-27C5468F5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59000" y1="23426" x2="63900" y2="23426"/>
                          <a14:backgroundMark x1="63900" y1="23426" x2="65500" y2="52130"/>
                          <a14:backgroundMark x1="65500" y1="52130" x2="65400" y2="52593"/>
                          <a14:backgroundMark x1="65100" y1="52593" x2="53000" y2="38426"/>
                          <a14:backgroundMark x1="53000" y1="38426" x2="52700" y2="29630"/>
                          <a14:backgroundMark x1="52700" y1="29630" x2="57100" y2="27778"/>
                          <a14:backgroundMark x1="42900" y1="29537" x2="42900" y2="29537"/>
                          <a14:backgroundMark x1="42700" y1="29537" x2="42700" y2="29537"/>
                          <a14:backgroundMark x1="42200" y1="29352" x2="42200" y2="29352"/>
                          <a14:backgroundMark x1="52900" y1="39259" x2="60100" y2="43704"/>
                          <a14:backgroundMark x1="60100" y1="43704" x2="68100" y2="55556"/>
                          <a14:backgroundMark x1="64700" y1="25278" x2="72000" y2="22500"/>
                          <a14:backgroundMark x1="72000" y1="22500" x2="71700" y2="67222"/>
                          <a14:backgroundMark x1="71700" y1="67222" x2="66400" y2="72500"/>
                          <a14:backgroundMark x1="66400" y1="72500" x2="58500" y2="71389"/>
                          <a14:backgroundMark x1="58500" y1="71389" x2="51700" y2="67500"/>
                          <a14:backgroundMark x1="51700" y1="67500" x2="59500" y2="66111"/>
                          <a14:backgroundMark x1="59500" y1="66111" x2="63700" y2="59167"/>
                          <a14:backgroundMark x1="63700" y1="59167" x2="58900" y2="52870"/>
                          <a14:backgroundMark x1="58900" y1="52870" x2="51000" y2="51852"/>
                          <a14:backgroundMark x1="51000" y1="51852" x2="51000" y2="51481"/>
                          <a14:backgroundMark x1="43400" y1="32037" x2="43400" y2="32037"/>
                          <a14:backgroundMark x1="43400" y1="32037" x2="52700" y2="32685"/>
                          <a14:backgroundMark x1="41700" y1="30000" x2="41700" y2="30000"/>
                          <a14:backgroundMark x1="42400" y1="29815" x2="43900" y2="29074"/>
                          <a14:backgroundMark x1="43900" y1="29074" x2="41500" y2="31389"/>
                          <a14:backgroundMark x1="40500" y1="31574" x2="40500" y2="31574"/>
                          <a14:backgroundMark x1="42900" y1="29352" x2="42900" y2="29352"/>
                          <a14:backgroundMark x1="44400" y1="29074" x2="45600" y2="28889"/>
                          <a14:backgroundMark x1="41500" y1="29352" x2="42400" y2="29537"/>
                          <a14:backgroundMark x1="40500" y1="30926" x2="44600" y2="35463"/>
                          <a14:backgroundMark x1="44400" y1="28889" x2="44400" y2="28889"/>
                          <a14:backgroundMark x1="44600" y1="28704" x2="43400" y2="28704"/>
                          <a14:backgroundMark x1="40000" y1="31852" x2="44200" y2="35185"/>
                          <a14:backgroundMark x1="44400" y1="29074" x2="44400" y2="29074"/>
                          <a14:backgroundMark x1="53400" y1="20741" x2="69700" y2="19352"/>
                          <a14:backgroundMark x1="69700" y1="19352" x2="61100" y2="22130"/>
                          <a14:backgroundMark x1="61100" y1="22130" x2="53500" y2="20926"/>
                          <a14:backgroundMark x1="53500" y1="20926" x2="61900" y2="19630"/>
                          <a14:backgroundMark x1="61900" y1="19630" x2="75900" y2="19815"/>
                          <a14:backgroundMark x1="51500" y1="21389" x2="52200" y2="29259"/>
                          <a14:backgroundMark x1="52200" y1="29259" x2="50500" y2="31852"/>
                          <a14:backgroundMark x1="50700" y1="21389" x2="50700" y2="21019"/>
                          <a14:backgroundMark x1="50700" y1="21019" x2="50700" y2="21019"/>
                          <a14:backgroundMark x1="50700" y1="21019" x2="50700" y2="21019"/>
                          <a14:backgroundMark x1="52000" y1="23426" x2="52000" y2="23426"/>
                          <a14:backgroundMark x1="52000" y1="23704" x2="52000" y2="23704"/>
                          <a14:backgroundMark x1="52000" y1="23704" x2="52000" y2="23704"/>
                          <a14:backgroundMark x1="51200" y1="24167" x2="51200" y2="24167"/>
                          <a14:backgroundMark x1="51200" y1="24167" x2="51200" y2="24167"/>
                          <a14:backgroundMark x1="51200" y1="24167" x2="51200" y2="24167"/>
                          <a14:backgroundMark x1="50300" y1="45185" x2="50300" y2="45185"/>
                          <a14:backgroundMark x1="51700" y1="43148" x2="51700" y2="43148"/>
                          <a14:backgroundMark x1="51700" y1="43148" x2="51700" y2="43148"/>
                          <a14:backgroundMark x1="51700" y1="43148" x2="51700" y2="43148"/>
                          <a14:backgroundMark x1="51700" y1="43148" x2="50000" y2="50556"/>
                          <a14:backgroundMark x1="52200" y1="40833" x2="49300" y2="55741"/>
                          <a14:backgroundMark x1="49300" y1="55741" x2="49500" y2="56204"/>
                          <a14:backgroundMark x1="52200" y1="39722" x2="51200" y2="39722"/>
                          <a14:backgroundMark x1="52000" y1="40833" x2="53700" y2="41111"/>
                          <a14:backgroundMark x1="51700" y1="41111" x2="49000" y2="55093"/>
                          <a14:backgroundMark x1="76100" y1="27315" x2="79100" y2="53519"/>
                          <a14:backgroundMark x1="79300" y1="58611" x2="78300" y2="57037"/>
                          <a14:backgroundMark x1="78600" y1="54722" x2="80800" y2="63056"/>
                          <a14:backgroundMark x1="80800" y1="63056" x2="79100" y2="69907"/>
                          <a14:backgroundMark x1="79100" y1="69907" x2="78200" y2="61667"/>
                          <a14:backgroundMark x1="78200" y1="61667" x2="77600" y2="71944"/>
                          <a14:backgroundMark x1="77600" y1="71944" x2="68300" y2="79444"/>
                          <a14:backgroundMark x1="68300" y1="79444" x2="62900" y2="73704"/>
                          <a14:backgroundMark x1="62900" y1="73704" x2="54600" y2="72593"/>
                          <a14:backgroundMark x1="50700" y1="72870" x2="54600" y2="73056"/>
                          <a14:backgroundMark x1="49000" y1="50741" x2="49000" y2="50741"/>
                          <a14:backgroundMark x1="51500" y1="28333" x2="51500" y2="28333"/>
                          <a14:backgroundMark x1="50200" y1="31481" x2="50200" y2="31481"/>
                          <a14:backgroundMark x1="58500" y1="63611" x2="58500" y2="63611"/>
                          <a14:backgroundMark x1="48500" y1="63796" x2="48500" y2="63796"/>
                          <a14:backgroundMark x1="49300" y1="63796" x2="49300" y2="63796"/>
                          <a14:backgroundMark x1="49300" y1="63796" x2="49300" y2="63796"/>
                          <a14:backgroundMark x1="49300" y1="63796" x2="498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1" t="18057" r="38109" b="25533"/>
            <a:stretch/>
          </p:blipFill>
          <p:spPr>
            <a:xfrm>
              <a:off x="5569790" y="3223646"/>
              <a:ext cx="1745408" cy="2497295"/>
            </a:xfrm>
            <a:prstGeom prst="rect">
              <a:avLst/>
            </a:prstGeom>
          </p:spPr>
        </p:pic>
        <p:sp>
          <p:nvSpPr>
            <p:cNvPr id="87" name="مستطيل 86">
              <a:extLst>
                <a:ext uri="{FF2B5EF4-FFF2-40B4-BE49-F238E27FC236}">
                  <a16:creationId xmlns:a16="http://schemas.microsoft.com/office/drawing/2014/main" id="{5C9781C5-79DC-46CC-BF8A-07A267ABEFDC}"/>
                </a:ext>
              </a:extLst>
            </p:cNvPr>
            <p:cNvSpPr/>
            <p:nvPr/>
          </p:nvSpPr>
          <p:spPr>
            <a:xfrm>
              <a:off x="5718658" y="4149127"/>
              <a:ext cx="107273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داوود</a:t>
              </a:r>
              <a:endParaRPr lang="ar-SA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عليه الصلاة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والسلام.</a:t>
              </a:r>
              <a:endParaRPr lang="ar-SA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9038165E-CA27-4218-AAC2-CDC5A3B62937}"/>
              </a:ext>
            </a:extLst>
          </p:cNvPr>
          <p:cNvGrpSpPr/>
          <p:nvPr/>
        </p:nvGrpSpPr>
        <p:grpSpPr>
          <a:xfrm>
            <a:off x="799520" y="2373805"/>
            <a:ext cx="1745408" cy="2497295"/>
            <a:chOff x="5569790" y="3223646"/>
            <a:chExt cx="1745408" cy="2497295"/>
          </a:xfrm>
        </p:grpSpPr>
        <p:pic>
          <p:nvPicPr>
            <p:cNvPr id="71" name="صورة 70">
              <a:extLst>
                <a:ext uri="{FF2B5EF4-FFF2-40B4-BE49-F238E27FC236}">
                  <a16:creationId xmlns:a16="http://schemas.microsoft.com/office/drawing/2014/main" id="{531FC21B-80CC-484B-9BF6-97351404D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59000" y1="23426" x2="63900" y2="23426"/>
                          <a14:backgroundMark x1="63900" y1="23426" x2="65500" y2="52130"/>
                          <a14:backgroundMark x1="65500" y1="52130" x2="65400" y2="52593"/>
                          <a14:backgroundMark x1="65100" y1="52593" x2="53000" y2="38426"/>
                          <a14:backgroundMark x1="53000" y1="38426" x2="52700" y2="29630"/>
                          <a14:backgroundMark x1="52700" y1="29630" x2="57100" y2="27778"/>
                          <a14:backgroundMark x1="42900" y1="29537" x2="42900" y2="29537"/>
                          <a14:backgroundMark x1="42700" y1="29537" x2="42700" y2="29537"/>
                          <a14:backgroundMark x1="42200" y1="29352" x2="42200" y2="29352"/>
                          <a14:backgroundMark x1="52900" y1="39259" x2="60100" y2="43704"/>
                          <a14:backgroundMark x1="60100" y1="43704" x2="68100" y2="55556"/>
                          <a14:backgroundMark x1="64700" y1="25278" x2="72000" y2="22500"/>
                          <a14:backgroundMark x1="72000" y1="22500" x2="71700" y2="67222"/>
                          <a14:backgroundMark x1="71700" y1="67222" x2="66400" y2="72500"/>
                          <a14:backgroundMark x1="66400" y1="72500" x2="58500" y2="71389"/>
                          <a14:backgroundMark x1="58500" y1="71389" x2="51700" y2="67500"/>
                          <a14:backgroundMark x1="51700" y1="67500" x2="59500" y2="66111"/>
                          <a14:backgroundMark x1="59500" y1="66111" x2="63700" y2="59167"/>
                          <a14:backgroundMark x1="63700" y1="59167" x2="58900" y2="52870"/>
                          <a14:backgroundMark x1="58900" y1="52870" x2="51000" y2="51852"/>
                          <a14:backgroundMark x1="51000" y1="51852" x2="51000" y2="51481"/>
                          <a14:backgroundMark x1="43400" y1="32037" x2="43400" y2="32037"/>
                          <a14:backgroundMark x1="43400" y1="32037" x2="52700" y2="32685"/>
                          <a14:backgroundMark x1="41700" y1="30000" x2="41700" y2="30000"/>
                          <a14:backgroundMark x1="42400" y1="29815" x2="43900" y2="29074"/>
                          <a14:backgroundMark x1="43900" y1="29074" x2="41500" y2="31389"/>
                          <a14:backgroundMark x1="40500" y1="31574" x2="40500" y2="31574"/>
                          <a14:backgroundMark x1="42900" y1="29352" x2="42900" y2="29352"/>
                          <a14:backgroundMark x1="44400" y1="29074" x2="45600" y2="28889"/>
                          <a14:backgroundMark x1="41500" y1="29352" x2="42400" y2="29537"/>
                          <a14:backgroundMark x1="40500" y1="30926" x2="44600" y2="35463"/>
                          <a14:backgroundMark x1="44400" y1="28889" x2="44400" y2="28889"/>
                          <a14:backgroundMark x1="44600" y1="28704" x2="43400" y2="28704"/>
                          <a14:backgroundMark x1="40000" y1="31852" x2="44200" y2="35185"/>
                          <a14:backgroundMark x1="44400" y1="29074" x2="44400" y2="29074"/>
                          <a14:backgroundMark x1="53400" y1="20741" x2="69700" y2="19352"/>
                          <a14:backgroundMark x1="69700" y1="19352" x2="61100" y2="22130"/>
                          <a14:backgroundMark x1="61100" y1="22130" x2="53500" y2="20926"/>
                          <a14:backgroundMark x1="53500" y1="20926" x2="61900" y2="19630"/>
                          <a14:backgroundMark x1="61900" y1="19630" x2="75900" y2="19815"/>
                          <a14:backgroundMark x1="51500" y1="21389" x2="52200" y2="29259"/>
                          <a14:backgroundMark x1="52200" y1="29259" x2="50500" y2="31852"/>
                          <a14:backgroundMark x1="50700" y1="21389" x2="50700" y2="21019"/>
                          <a14:backgroundMark x1="50700" y1="21019" x2="50700" y2="21019"/>
                          <a14:backgroundMark x1="50700" y1="21019" x2="50700" y2="21019"/>
                          <a14:backgroundMark x1="52000" y1="23426" x2="52000" y2="23426"/>
                          <a14:backgroundMark x1="52000" y1="23704" x2="52000" y2="23704"/>
                          <a14:backgroundMark x1="52000" y1="23704" x2="52000" y2="23704"/>
                          <a14:backgroundMark x1="51200" y1="24167" x2="51200" y2="24167"/>
                          <a14:backgroundMark x1="51200" y1="24167" x2="51200" y2="24167"/>
                          <a14:backgroundMark x1="51200" y1="24167" x2="51200" y2="24167"/>
                          <a14:backgroundMark x1="50300" y1="45185" x2="50300" y2="45185"/>
                          <a14:backgroundMark x1="51700" y1="43148" x2="51700" y2="43148"/>
                          <a14:backgroundMark x1="51700" y1="43148" x2="51700" y2="43148"/>
                          <a14:backgroundMark x1="51700" y1="43148" x2="51700" y2="43148"/>
                          <a14:backgroundMark x1="51700" y1="43148" x2="50000" y2="50556"/>
                          <a14:backgroundMark x1="52200" y1="40833" x2="49300" y2="55741"/>
                          <a14:backgroundMark x1="49300" y1="55741" x2="49500" y2="56204"/>
                          <a14:backgroundMark x1="52200" y1="39722" x2="51200" y2="39722"/>
                          <a14:backgroundMark x1="52000" y1="40833" x2="53700" y2="41111"/>
                          <a14:backgroundMark x1="51700" y1="41111" x2="49000" y2="55093"/>
                          <a14:backgroundMark x1="76100" y1="27315" x2="79100" y2="53519"/>
                          <a14:backgroundMark x1="79300" y1="58611" x2="78300" y2="57037"/>
                          <a14:backgroundMark x1="78600" y1="54722" x2="80800" y2="63056"/>
                          <a14:backgroundMark x1="80800" y1="63056" x2="79100" y2="69907"/>
                          <a14:backgroundMark x1="79100" y1="69907" x2="78200" y2="61667"/>
                          <a14:backgroundMark x1="78200" y1="61667" x2="77600" y2="71944"/>
                          <a14:backgroundMark x1="77600" y1="71944" x2="68300" y2="79444"/>
                          <a14:backgroundMark x1="68300" y1="79444" x2="62900" y2="73704"/>
                          <a14:backgroundMark x1="62900" y1="73704" x2="54600" y2="72593"/>
                          <a14:backgroundMark x1="50700" y1="72870" x2="54600" y2="73056"/>
                          <a14:backgroundMark x1="49000" y1="50741" x2="49000" y2="50741"/>
                          <a14:backgroundMark x1="51500" y1="28333" x2="51500" y2="28333"/>
                          <a14:backgroundMark x1="50200" y1="31481" x2="50200" y2="31481"/>
                          <a14:backgroundMark x1="58500" y1="63611" x2="58500" y2="63611"/>
                          <a14:backgroundMark x1="48500" y1="63796" x2="48500" y2="63796"/>
                          <a14:backgroundMark x1="49300" y1="63796" x2="49300" y2="63796"/>
                          <a14:backgroundMark x1="49300" y1="63796" x2="49300" y2="63796"/>
                          <a14:backgroundMark x1="49300" y1="63796" x2="49800" y2="70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1" t="18057" r="38109" b="25533"/>
            <a:stretch/>
          </p:blipFill>
          <p:spPr>
            <a:xfrm>
              <a:off x="5569790" y="3223646"/>
              <a:ext cx="1745408" cy="2497295"/>
            </a:xfrm>
            <a:prstGeom prst="rect">
              <a:avLst/>
            </a:prstGeom>
          </p:spPr>
        </p:pic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A2620B42-F4C7-4B40-8477-099361C6D6FB}"/>
                </a:ext>
              </a:extLst>
            </p:cNvPr>
            <p:cNvSpPr/>
            <p:nvPr/>
          </p:nvSpPr>
          <p:spPr>
            <a:xfrm>
              <a:off x="5706636" y="4149127"/>
              <a:ext cx="1096775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عيسى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عليه الصلاة</a:t>
              </a:r>
            </a:p>
            <a:p>
              <a:pPr algn="ctr"/>
              <a:r>
                <a:rPr lang="ar-SA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والسلام.</a:t>
              </a:r>
              <a:endParaRPr lang="ar-SA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مستطيل: زوايا قطرية مقصوصة 1">
            <a:extLst>
              <a:ext uri="{FF2B5EF4-FFF2-40B4-BE49-F238E27FC236}">
                <a16:creationId xmlns:a16="http://schemas.microsoft.com/office/drawing/2014/main" id="{FFB89743-8E15-41CA-A7F7-A138CC321D63}"/>
              </a:ext>
            </a:extLst>
          </p:cNvPr>
          <p:cNvSpPr/>
          <p:nvPr/>
        </p:nvSpPr>
        <p:spPr>
          <a:xfrm>
            <a:off x="3097556" y="5362414"/>
            <a:ext cx="6681739" cy="1031012"/>
          </a:xfrm>
          <a:prstGeom prst="snip2DiagRect">
            <a:avLst/>
          </a:prstGeom>
          <a:solidFill>
            <a:srgbClr val="26A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و ختام الرسل والأنبياء نبينا محمد صلى الله عليه وسلم و كتابه الذي أرسل به القرآن الكريم</a:t>
            </a:r>
          </a:p>
        </p:txBody>
      </p:sp>
      <p:pic>
        <p:nvPicPr>
          <p:cNvPr id="3" name="Picture 2" descr="علميا.. القرآن هو الأكثر تسامحا بين الكتب السماوية - راديو بانوراما">
            <a:extLst>
              <a:ext uri="{FF2B5EF4-FFF2-40B4-BE49-F238E27FC236}">
                <a16:creationId xmlns:a16="http://schemas.microsoft.com/office/drawing/2014/main" id="{F9E1EFFD-E81B-441E-919E-617BF2DF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01" y="5019602"/>
            <a:ext cx="1967402" cy="15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81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735</Words>
  <Application>Microsoft Office PowerPoint</Application>
  <PresentationFormat>شاشة عريضة</PresentationFormat>
  <Paragraphs>154</Paragraphs>
  <Slides>17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6" baseType="lpstr">
      <vt:lpstr>AlBayan</vt:lpstr>
      <vt:lpstr>Arial</vt:lpstr>
      <vt:lpstr>Calibri</vt:lpstr>
      <vt:lpstr>Calibri Light</vt:lpstr>
      <vt:lpstr>hafs</vt:lpstr>
      <vt:lpstr>Tahoma</vt:lpstr>
      <vt:lpstr>Traditional Arabic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‏​​♋٭ ρгe̠‎тту ĸɑdooϳ ·̵</dc:creator>
  <cp:lastModifiedBy>‏​​♋٭ ρгe̠‎тту ĸɑdooϳ ·̵</cp:lastModifiedBy>
  <cp:revision>39</cp:revision>
  <dcterms:created xsi:type="dcterms:W3CDTF">2020-09-15T07:09:01Z</dcterms:created>
  <dcterms:modified xsi:type="dcterms:W3CDTF">2020-09-16T14:23:38Z</dcterms:modified>
</cp:coreProperties>
</file>