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306" r:id="rId6"/>
    <p:sldId id="261" r:id="rId7"/>
    <p:sldId id="305" r:id="rId8"/>
    <p:sldId id="307" r:id="rId9"/>
    <p:sldId id="308" r:id="rId10"/>
    <p:sldId id="309" r:id="rId11"/>
    <p:sldId id="259" r:id="rId12"/>
    <p:sldId id="310" r:id="rId13"/>
    <p:sldId id="311" r:id="rId14"/>
    <p:sldId id="269" r:id="rId15"/>
    <p:sldId id="270" r:id="rId16"/>
    <p:sldId id="300" r:id="rId17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98"/>
    <a:srgbClr val="FF007A"/>
    <a:srgbClr val="FF0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0" autoAdjust="0"/>
    <p:restoredTop sz="94280" autoAdjust="0"/>
  </p:normalViewPr>
  <p:slideViewPr>
    <p:cSldViewPr snapToGrid="0" showGuides="1">
      <p:cViewPr varScale="1">
        <p:scale>
          <a:sx n="103" d="100"/>
          <a:sy n="103" d="100"/>
        </p:scale>
        <p:origin x="138" y="30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BEF0-9F7E-4ADD-B49F-AEEEB8C58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8F5CE-EFA6-4CF7-A6C7-1544A41F4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8378B-6646-4463-81DC-B16BE8F7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10727-27E5-4AC6-9313-061B73C8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105C-8F48-4BC9-A87E-A9EC2780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42127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4FDF-AC55-4897-97D9-497936DA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DDD7A-F8D5-4F62-BE1F-18E5DFC0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157FF-BC68-468C-94EF-17F6414F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FF51-8879-4290-A2A8-9C77F645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883A5-8381-412B-B32C-FE66877E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4474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75B30-6ECC-4E97-921A-C6E33E44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6ACFB-41DC-4F47-893A-F3D49B65A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A87FE-3353-420B-B66B-2F8A80D5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A33B-FB3E-4CD3-AFBD-5D524616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B42E-F154-47F7-9B03-631970F9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6383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8FF7-9E8D-4AE8-B715-76017DD0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48EA4-5A8D-43A7-B988-F4DA0885B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3FC9D-1B7A-4718-A64D-581EA74C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582F9-CF35-4D56-8ED7-3FFE367C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5B45-19F6-4B9C-B6A3-2EA22B4B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275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E952-DDF2-493E-9238-1FAFC860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DECFA-23B2-4DC3-94E0-E65B4545B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3E223-E94C-4213-A47A-915A8F1E8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2B27D-3DC6-4B6C-8EDC-8463EA17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313E2-8251-4CA1-BDC7-4211D6B8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9374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007E-81C6-4273-9DD4-A28B7CB5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4DE9-9EB8-436C-81F3-FF17E591F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0E154-9613-4851-B5C7-1497EF76D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8CC15-C219-47F6-9E96-BC2857DF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02B0F-219E-413E-9D7A-2D20F61A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8FD8B-BBCE-49D4-900E-A9F0A6A1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4763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FF6EE-D6B2-45A3-9602-77B6C74A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A47B7-0BBC-471F-9D8B-EEEC66A46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14044-1280-4F31-89DB-095982CD6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C33EB-10B2-4FDD-95CA-1EDB0596F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B8150-0FFE-41DD-B56D-987ECC9DD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14C1C-B6C1-4638-8612-492DC5FA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ACB9F-85EE-40B5-9D8F-00E638DF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E0C5F5-1480-4CAA-99C1-0398430E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70619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8E20-4D19-4967-9720-08BD5E60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CBD2A-160D-4E6A-9DE0-97D1AEE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B16F6-9D5B-4DAA-8035-3E6B16D5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820F9-60FF-432F-92EF-33C01194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824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2AB2F0-1629-413D-8C0D-CA7E85E7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15D1E-B6E2-41CA-B9A5-EFD23BE0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CAB47-C039-4252-8A74-AF325DE1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44985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4206-EFBF-4578-9056-460F809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76C4-C632-4679-9160-D10E02264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723F-4D53-4C02-8E52-F1EF70CFF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F0465-AA57-4BC5-97CE-B9762142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576B3-8317-41FD-B07C-04AB76C5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B68A5-6D65-48D2-A1FF-73F60F82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9252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A119-5C0C-4F6B-9CEA-F3C37173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48065-F728-4E13-9DAA-A9A7B682F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663AD-B398-42C7-ACDF-4794866EE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45E36-51C7-4793-916A-A61FB3B7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3C839-3772-4ABF-8F85-FAC995FA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11EAB-B4A0-461F-B4E4-BC78D8E3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524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DB231-454E-4AB0-9502-DFECEF71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A155F-25F6-45DA-BEB8-6447226F6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9BD0A-809D-49A6-A4BD-40C662F6F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9F535-C5CE-418D-AC0B-F0C2A35EE4E1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11AF5-6684-48D4-9C2F-5610052F8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47F1E-66F8-42C3-8DEF-CC563BC9D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394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ulul.onlin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1854926" y="3129785"/>
              <a:ext cx="3175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الماء على الأرض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Manual Operation 28">
            <a:extLst>
              <a:ext uri="{FF2B5EF4-FFF2-40B4-BE49-F238E27FC236}">
                <a16:creationId xmlns:a16="http://schemas.microsoft.com/office/drawing/2014/main" id="{0DB7C4FF-1307-4726-AE6D-BF242ACABB01}"/>
              </a:ext>
            </a:extLst>
          </p:cNvPr>
          <p:cNvSpPr/>
          <p:nvPr/>
        </p:nvSpPr>
        <p:spPr>
          <a:xfrm flipV="1">
            <a:off x="114300" y="5295115"/>
            <a:ext cx="5981700" cy="535839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AFEF8B-FBA2-4D65-A64D-E9B934A7B044}"/>
              </a:ext>
            </a:extLst>
          </p:cNvPr>
          <p:cNvGrpSpPr/>
          <p:nvPr/>
        </p:nvGrpSpPr>
        <p:grpSpPr>
          <a:xfrm>
            <a:off x="6575280" y="947383"/>
            <a:ext cx="5297715" cy="2562018"/>
            <a:chOff x="3373217" y="1330385"/>
            <a:chExt cx="5297715" cy="25620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A2886-FA34-4C37-B5DB-D40A36845BB6}"/>
                </a:ext>
              </a:extLst>
            </p:cNvPr>
            <p:cNvSpPr/>
            <p:nvPr/>
          </p:nvSpPr>
          <p:spPr>
            <a:xfrm>
              <a:off x="3373217" y="1330385"/>
              <a:ext cx="5297715" cy="1872343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C7CFBDA-0E28-4503-A572-71852A2D5099}"/>
                </a:ext>
              </a:extLst>
            </p:cNvPr>
            <p:cNvSpPr/>
            <p:nvPr/>
          </p:nvSpPr>
          <p:spPr>
            <a:xfrm>
              <a:off x="3373218" y="3108631"/>
              <a:ext cx="529771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F3067F-45FC-4724-AABC-4267B40D4FC9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1B6A2B-918A-482B-9065-43819CFBED06}"/>
                </a:ext>
              </a:extLst>
            </p:cNvPr>
            <p:cNvSpPr txBox="1"/>
            <p:nvPr/>
          </p:nvSpPr>
          <p:spPr>
            <a:xfrm>
              <a:off x="6010698" y="1436554"/>
              <a:ext cx="1560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نشاط :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000ED-9E85-4759-9B94-60FA58077DAB}"/>
                </a:ext>
              </a:extLst>
            </p:cNvPr>
            <p:cNvSpPr txBox="1"/>
            <p:nvPr/>
          </p:nvSpPr>
          <p:spPr>
            <a:xfrm>
              <a:off x="3505586" y="1736636"/>
              <a:ext cx="41942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ارسم خطوطا على خريطة العالم لعمل مربعات ثم أقارن بين عدد المربعات التي يغطيها الماء و تلك التي تغطيها اليابسة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C6BC3D-BFC6-4BFE-9801-DBA06CC938D0}"/>
              </a:ext>
            </a:extLst>
          </p:cNvPr>
          <p:cNvGrpSpPr/>
          <p:nvPr/>
        </p:nvGrpSpPr>
        <p:grpSpPr>
          <a:xfrm>
            <a:off x="816873" y="739951"/>
            <a:ext cx="3949148" cy="4767368"/>
            <a:chOff x="816873" y="739951"/>
            <a:chExt cx="3949148" cy="4767368"/>
          </a:xfrm>
        </p:grpSpPr>
        <p:sp>
          <p:nvSpPr>
            <p:cNvPr id="28" name="Flowchart: Manual Operation 24">
              <a:extLst>
                <a:ext uri="{FF2B5EF4-FFF2-40B4-BE49-F238E27FC236}">
                  <a16:creationId xmlns:a16="http://schemas.microsoft.com/office/drawing/2014/main" id="{6ED9779F-76EB-4325-981B-87B14BFA0087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FD5AD7E-9796-4267-A29E-3E673E0A96C3}"/>
                </a:ext>
              </a:extLst>
            </p:cNvPr>
            <p:cNvSpPr/>
            <p:nvPr/>
          </p:nvSpPr>
          <p:spPr>
            <a:xfrm>
              <a:off x="816873" y="5187695"/>
              <a:ext cx="3949148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57EC01-C8E1-4C09-AAC6-AF6169448A1D}"/>
              </a:ext>
            </a:extLst>
          </p:cNvPr>
          <p:cNvGrpSpPr/>
          <p:nvPr/>
        </p:nvGrpSpPr>
        <p:grpSpPr>
          <a:xfrm>
            <a:off x="2941585" y="-2239604"/>
            <a:ext cx="422033" cy="3118184"/>
            <a:chOff x="3202331" y="-468308"/>
            <a:chExt cx="422033" cy="31181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DC83E2-1E91-4A63-80B4-0C7F903D6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B374E4D-08B8-4C99-8517-9966C95F6FDB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9E1BC7-F617-4C91-96C0-B60A4D29F942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B5D4CB6-FD87-4427-B97D-E4300A160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95" y="2387600"/>
            <a:ext cx="4183612" cy="29599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74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6054666" y="746277"/>
            <a:ext cx="5297715" cy="1925111"/>
            <a:chOff x="3447142" y="1248229"/>
            <a:chExt cx="5297715" cy="19251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3447143" y="2389568"/>
              <a:ext cx="529771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3447142" y="1248229"/>
              <a:ext cx="5297715" cy="1240979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4681228" y="1436554"/>
              <a:ext cx="288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أنظر الارض من الفضاء</a:t>
              </a:r>
            </a:p>
            <a:p>
              <a:pPr algn="r"/>
              <a:endParaRPr lang="ar-SY" sz="2000" dirty="0">
                <a:solidFill>
                  <a:srgbClr val="00AEEE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E0F872-BDD2-48E7-895A-E30899491C87}"/>
                </a:ext>
              </a:extLst>
            </p:cNvPr>
            <p:cNvSpPr txBox="1"/>
            <p:nvPr/>
          </p:nvSpPr>
          <p:spPr>
            <a:xfrm>
              <a:off x="3463995" y="1750985"/>
              <a:ext cx="482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ما الذي تشير اليه هذه المساحات الزرقاء؟</a:t>
              </a:r>
            </a:p>
          </p:txBody>
        </p:sp>
      </p:grp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D387C125-08B7-4205-93A4-E4C872DED443}"/>
              </a:ext>
            </a:extLst>
          </p:cNvPr>
          <p:cNvSpPr/>
          <p:nvPr/>
        </p:nvSpPr>
        <p:spPr>
          <a:xfrm flipV="1">
            <a:off x="1757553" y="5521842"/>
            <a:ext cx="2366430" cy="182880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4B62D3-CF92-448C-89FB-849EDEF42062}"/>
              </a:ext>
            </a:extLst>
          </p:cNvPr>
          <p:cNvSpPr/>
          <p:nvPr/>
        </p:nvSpPr>
        <p:spPr>
          <a:xfrm>
            <a:off x="2392875" y="5473509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E948BA-FEF6-4994-8A1A-65B5080F094A}"/>
              </a:ext>
            </a:extLst>
          </p:cNvPr>
          <p:cNvGrpSpPr/>
          <p:nvPr/>
        </p:nvGrpSpPr>
        <p:grpSpPr>
          <a:xfrm>
            <a:off x="2743815" y="-624490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37C0C0-0E47-4997-8830-DCD241A6E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9FDF81-D8CF-444D-93C5-ED72B483F2D8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CD551D-B1C0-40AE-9CB5-5F9D2C964CE3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lowchart: Manual Operation 24">
            <a:extLst>
              <a:ext uri="{FF2B5EF4-FFF2-40B4-BE49-F238E27FC236}">
                <a16:creationId xmlns:a16="http://schemas.microsoft.com/office/drawing/2014/main" id="{5988B715-34CC-4FE3-BACE-3AA205499FDB}"/>
              </a:ext>
            </a:extLst>
          </p:cNvPr>
          <p:cNvSpPr/>
          <p:nvPr/>
        </p:nvSpPr>
        <p:spPr>
          <a:xfrm flipV="1">
            <a:off x="1498783" y="2375617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1A4882E-ED58-41C3-A288-6A6DD484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7111" l="10000" r="90000">
                        <a14:foregroundMark x1="42903" y1="5556" x2="60806" y2="13778"/>
                        <a14:foregroundMark x1="57581" y1="92222" x2="45645" y2="91111"/>
                        <a14:foregroundMark x1="49355" y1="97111" x2="44677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552" y="3804272"/>
            <a:ext cx="2366431" cy="17175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268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AFEF8B-FBA2-4D65-A64D-E9B934A7B044}"/>
              </a:ext>
            </a:extLst>
          </p:cNvPr>
          <p:cNvGrpSpPr/>
          <p:nvPr/>
        </p:nvGrpSpPr>
        <p:grpSpPr>
          <a:xfrm>
            <a:off x="6565209" y="737989"/>
            <a:ext cx="5297716" cy="3962289"/>
            <a:chOff x="3348050" y="1406134"/>
            <a:chExt cx="5297716" cy="396228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C7CFBDA-0E28-4503-A572-71852A2D5099}"/>
                </a:ext>
              </a:extLst>
            </p:cNvPr>
            <p:cNvSpPr/>
            <p:nvPr/>
          </p:nvSpPr>
          <p:spPr>
            <a:xfrm>
              <a:off x="3348050" y="4584651"/>
              <a:ext cx="5297715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F3067F-45FC-4724-AABC-4267B40D4FC9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A2886-FA34-4C37-B5DB-D40A36845BB6}"/>
                </a:ext>
              </a:extLst>
            </p:cNvPr>
            <p:cNvSpPr/>
            <p:nvPr/>
          </p:nvSpPr>
          <p:spPr>
            <a:xfrm>
              <a:off x="3348051" y="1406134"/>
              <a:ext cx="5297715" cy="3275029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1B6A2B-918A-482B-9065-43819CFBED06}"/>
                </a:ext>
              </a:extLst>
            </p:cNvPr>
            <p:cNvSpPr txBox="1"/>
            <p:nvPr/>
          </p:nvSpPr>
          <p:spPr>
            <a:xfrm>
              <a:off x="6722668" y="1448667"/>
              <a:ext cx="1560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أنظر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000ED-9E85-4759-9B94-60FA58077DAB}"/>
                </a:ext>
              </a:extLst>
            </p:cNvPr>
            <p:cNvSpPr txBox="1"/>
            <p:nvPr/>
          </p:nvSpPr>
          <p:spPr>
            <a:xfrm>
              <a:off x="3530078" y="1827494"/>
              <a:ext cx="47528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يَسْتَخْدِمُ الإنْسَانُ الْمُحِيطَ مُنْذُ مِئاتِ السِّنينَ. تُبْحِرُ السُّفُنُ الْكَبيرَةُ في الْمُحِيطِ، وَتَنْقُلُ النّاسَ وَالْبَضائِعَ مِنْ مَكانٍ إِلى آخَرَ.</a:t>
              </a:r>
            </a:p>
            <a:p>
              <a:pPr algn="r"/>
              <a:endParaRPr lang="ar-SY" sz="2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يعْيشُ الْكَثيرُ مِنَ الْمَخْلوقَاتِ الْحَيَّةِ في الْبِحَارِ والْمُحيطاتِ، وَهِيَ تَحْتاجُ إِلى الْماءِ الْمَالِحِ لِتَبْقَى حَيَّةً.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A47D3E-DA04-43C8-A0C6-CF2E5C8F23E2}"/>
              </a:ext>
            </a:extLst>
          </p:cNvPr>
          <p:cNvGrpSpPr/>
          <p:nvPr/>
        </p:nvGrpSpPr>
        <p:grpSpPr>
          <a:xfrm>
            <a:off x="2616062" y="4057837"/>
            <a:ext cx="2464900" cy="2626598"/>
            <a:chOff x="2616062" y="4057837"/>
            <a:chExt cx="2464900" cy="2626598"/>
          </a:xfrm>
        </p:grpSpPr>
        <p:sp>
          <p:nvSpPr>
            <p:cNvPr id="9" name="Flowchart: Manual Operation 24">
              <a:extLst>
                <a:ext uri="{FF2B5EF4-FFF2-40B4-BE49-F238E27FC236}">
                  <a16:creationId xmlns:a16="http://schemas.microsoft.com/office/drawing/2014/main" id="{6E632B6B-A032-43BC-984C-DDBC847733BC}"/>
                </a:ext>
              </a:extLst>
            </p:cNvPr>
            <p:cNvSpPr/>
            <p:nvPr/>
          </p:nvSpPr>
          <p:spPr>
            <a:xfrm flipV="1">
              <a:off x="2616062" y="4057837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4AC0F5-4D99-4A57-87E5-F2038C3321F6}"/>
                </a:ext>
              </a:extLst>
            </p:cNvPr>
            <p:cNvSpPr/>
            <p:nvPr/>
          </p:nvSpPr>
          <p:spPr>
            <a:xfrm>
              <a:off x="3265448" y="6364811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467E53E2-1684-4F66-AFFD-A94DD63628F0}"/>
              </a:ext>
            </a:extLst>
          </p:cNvPr>
          <p:cNvSpPr/>
          <p:nvPr/>
        </p:nvSpPr>
        <p:spPr>
          <a:xfrm flipV="1">
            <a:off x="2630126" y="6413144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D16575-3259-4BF6-9666-397D687D4795}"/>
              </a:ext>
            </a:extLst>
          </p:cNvPr>
          <p:cNvGrpSpPr/>
          <p:nvPr/>
        </p:nvGrpSpPr>
        <p:grpSpPr>
          <a:xfrm>
            <a:off x="3602324" y="-304800"/>
            <a:ext cx="422033" cy="4501266"/>
            <a:chOff x="3202331" y="-1851390"/>
            <a:chExt cx="422033" cy="4501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6D77B4-2742-4EAA-BDC2-CFBDAD61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1851390"/>
              <a:ext cx="0" cy="399483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31F958-4986-44B8-BC3F-CAF3D2E00873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5D8363-7684-4F55-AE88-DDC8D5A42E66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C977DD-2BF2-4280-B939-25EDCA923F73}"/>
              </a:ext>
            </a:extLst>
          </p:cNvPr>
          <p:cNvGrpSpPr/>
          <p:nvPr/>
        </p:nvGrpSpPr>
        <p:grpSpPr>
          <a:xfrm>
            <a:off x="4300473" y="1354372"/>
            <a:ext cx="2464900" cy="2626598"/>
            <a:chOff x="4300473" y="1354372"/>
            <a:chExt cx="2464900" cy="2626598"/>
          </a:xfrm>
        </p:grpSpPr>
        <p:sp>
          <p:nvSpPr>
            <p:cNvPr id="19" name="Flowchart: Manual Operation 24">
              <a:extLst>
                <a:ext uri="{FF2B5EF4-FFF2-40B4-BE49-F238E27FC236}">
                  <a16:creationId xmlns:a16="http://schemas.microsoft.com/office/drawing/2014/main" id="{5AF7D00B-6F64-488E-870C-32511ECBF788}"/>
                </a:ext>
              </a:extLst>
            </p:cNvPr>
            <p:cNvSpPr/>
            <p:nvPr/>
          </p:nvSpPr>
          <p:spPr>
            <a:xfrm flipV="1">
              <a:off x="4300473" y="1354372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E37F0B-A23B-4486-85A9-FE977C40DD18}"/>
                </a:ext>
              </a:extLst>
            </p:cNvPr>
            <p:cNvSpPr/>
            <p:nvPr/>
          </p:nvSpPr>
          <p:spPr>
            <a:xfrm>
              <a:off x="4949859" y="3661346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0" name="Flowchart: Manual Operation 19">
            <a:extLst>
              <a:ext uri="{FF2B5EF4-FFF2-40B4-BE49-F238E27FC236}">
                <a16:creationId xmlns:a16="http://schemas.microsoft.com/office/drawing/2014/main" id="{750E284E-32FA-41CC-9DFE-CEFE75576D2E}"/>
              </a:ext>
            </a:extLst>
          </p:cNvPr>
          <p:cNvSpPr/>
          <p:nvPr/>
        </p:nvSpPr>
        <p:spPr>
          <a:xfrm flipV="1">
            <a:off x="4314537" y="3709679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7AB03-73DB-4D51-90DB-8346A08E1D64}"/>
              </a:ext>
            </a:extLst>
          </p:cNvPr>
          <p:cNvGrpSpPr/>
          <p:nvPr/>
        </p:nvGrpSpPr>
        <p:grpSpPr>
          <a:xfrm>
            <a:off x="5286735" y="-1625183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7874B0-A2D5-488D-800A-EF37A31BD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605DF3A-1F6F-4C88-883C-009070E00182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3392CF-2DE2-496B-9A59-9BA16FA28F5B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C6BC3D-BFC6-4BFE-9801-DBA06CC938D0}"/>
              </a:ext>
            </a:extLst>
          </p:cNvPr>
          <p:cNvGrpSpPr/>
          <p:nvPr/>
        </p:nvGrpSpPr>
        <p:grpSpPr>
          <a:xfrm>
            <a:off x="1955323" y="739951"/>
            <a:ext cx="2464900" cy="2626598"/>
            <a:chOff x="1955323" y="739951"/>
            <a:chExt cx="2464900" cy="2626598"/>
          </a:xfrm>
        </p:grpSpPr>
        <p:sp>
          <p:nvSpPr>
            <p:cNvPr id="28" name="Flowchart: Manual Operation 24">
              <a:extLst>
                <a:ext uri="{FF2B5EF4-FFF2-40B4-BE49-F238E27FC236}">
                  <a16:creationId xmlns:a16="http://schemas.microsoft.com/office/drawing/2014/main" id="{6ED9779F-76EB-4325-981B-87B14BFA0087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FD5AD7E-9796-4267-A29E-3E673E0A96C3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9" name="Flowchart: Manual Operation 28">
            <a:extLst>
              <a:ext uri="{FF2B5EF4-FFF2-40B4-BE49-F238E27FC236}">
                <a16:creationId xmlns:a16="http://schemas.microsoft.com/office/drawing/2014/main" id="{0DB7C4FF-1307-4726-AE6D-BF242ACABB01}"/>
              </a:ext>
            </a:extLst>
          </p:cNvPr>
          <p:cNvSpPr/>
          <p:nvPr/>
        </p:nvSpPr>
        <p:spPr>
          <a:xfrm flipV="1">
            <a:off x="1969387" y="3095258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57EC01-C8E1-4C09-AAC6-AF6169448A1D}"/>
              </a:ext>
            </a:extLst>
          </p:cNvPr>
          <p:cNvGrpSpPr/>
          <p:nvPr/>
        </p:nvGrpSpPr>
        <p:grpSpPr>
          <a:xfrm>
            <a:off x="2941585" y="-2239604"/>
            <a:ext cx="422033" cy="3118184"/>
            <a:chOff x="3202331" y="-468308"/>
            <a:chExt cx="422033" cy="31181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DC83E2-1E91-4A63-80B4-0C7F903D6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B374E4D-08B8-4C99-8517-9966C95F6FDB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9E1BC7-F617-4C91-96C0-B60A4D29F942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38553BF-B758-4374-8099-6E304AC9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849" y="2773200"/>
            <a:ext cx="1615351" cy="923057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5D4CB6-FD87-4427-B97D-E4300A1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6884" y="1913134"/>
            <a:ext cx="1586305" cy="1189728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96979-DDB6-4F15-A89F-6DCBA44E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428" y="5116110"/>
            <a:ext cx="1958943" cy="1297034"/>
          </a:xfrm>
          <a:prstGeom prst="rect">
            <a:avLst/>
          </a:prstGeom>
          <a:effectLst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0E2ED4C-8BCC-4D2B-90DF-AB8572523982}"/>
              </a:ext>
            </a:extLst>
          </p:cNvPr>
          <p:cNvGrpSpPr/>
          <p:nvPr/>
        </p:nvGrpSpPr>
        <p:grpSpPr>
          <a:xfrm>
            <a:off x="32637" y="2941455"/>
            <a:ext cx="2464900" cy="2626598"/>
            <a:chOff x="1955323" y="739951"/>
            <a:chExt cx="2464900" cy="2626598"/>
          </a:xfrm>
        </p:grpSpPr>
        <p:sp>
          <p:nvSpPr>
            <p:cNvPr id="47" name="Flowchart: Manual Operation 24">
              <a:extLst>
                <a:ext uri="{FF2B5EF4-FFF2-40B4-BE49-F238E27FC236}">
                  <a16:creationId xmlns:a16="http://schemas.microsoft.com/office/drawing/2014/main" id="{4F955496-2175-43D6-A3D0-316927FD90C2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49C605B-9675-4127-B664-7C7BEDE7FEA8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0" name="Flowchart: Manual Operation 49">
            <a:extLst>
              <a:ext uri="{FF2B5EF4-FFF2-40B4-BE49-F238E27FC236}">
                <a16:creationId xmlns:a16="http://schemas.microsoft.com/office/drawing/2014/main" id="{48BF7F80-8A97-4567-9AF5-59F9BF5DDE1A}"/>
              </a:ext>
            </a:extLst>
          </p:cNvPr>
          <p:cNvSpPr/>
          <p:nvPr/>
        </p:nvSpPr>
        <p:spPr>
          <a:xfrm flipV="1">
            <a:off x="46701" y="5296762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E13192-5EC3-4D46-A1B8-37E04EC5CFE2}"/>
              </a:ext>
            </a:extLst>
          </p:cNvPr>
          <p:cNvGrpSpPr/>
          <p:nvPr/>
        </p:nvGrpSpPr>
        <p:grpSpPr>
          <a:xfrm>
            <a:off x="1018899" y="-38100"/>
            <a:ext cx="422033" cy="3118184"/>
            <a:chOff x="3202331" y="-468308"/>
            <a:chExt cx="422033" cy="311818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3369603-7E40-4430-9FBE-F3169B972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E726348-99FB-47AC-8B87-7E1B9842E006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5BE2F0-0658-49DB-A9AA-CD229A9F4C38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6816565-7457-42B8-A87A-41C191132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6752"/>
          <a:stretch/>
        </p:blipFill>
        <p:spPr>
          <a:xfrm>
            <a:off x="446821" y="4013019"/>
            <a:ext cx="1636532" cy="13157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76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4321754" y="746276"/>
            <a:ext cx="7127153" cy="4151522"/>
            <a:chOff x="1714230" y="1248228"/>
            <a:chExt cx="7127153" cy="415152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1845129" y="4615978"/>
              <a:ext cx="699625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1714230" y="1248228"/>
              <a:ext cx="7030628" cy="348479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829764" y="1353703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3982462" y="1501303"/>
              <a:ext cx="3679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أفكر واتحدث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E0F872-BDD2-48E7-895A-E30899491C87}"/>
                </a:ext>
              </a:extLst>
            </p:cNvPr>
            <p:cNvSpPr txBox="1"/>
            <p:nvPr/>
          </p:nvSpPr>
          <p:spPr>
            <a:xfrm>
              <a:off x="1810755" y="2217790"/>
              <a:ext cx="66553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أُلَخِّصُ. كَمْ يُغَطِّي الْمَاءُ مِنَ الأَرْضِ؟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endParaRPr lang="ar-SY" sz="2400" dirty="0"/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 مَا فائِدَةُ الْماءِ لِلنّباتاتِ وَالْحَيَواناتِ؟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endParaRPr lang="ar-SY" sz="2400" dirty="0"/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 أكْتُبُ. كَيْفَ تَسْتَفِيدُ الْمَخْلوقاتُ الْحَيَّةُ مِنَ الْبَحرِ والْمُحِيطِ؟</a:t>
              </a:r>
            </a:p>
          </p:txBody>
        </p:sp>
      </p:grp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D387C125-08B7-4205-93A4-E4C872DED443}"/>
              </a:ext>
            </a:extLst>
          </p:cNvPr>
          <p:cNvSpPr/>
          <p:nvPr/>
        </p:nvSpPr>
        <p:spPr>
          <a:xfrm flipV="1">
            <a:off x="418953" y="385137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4B62D3-CF92-448C-89FB-849EDEF42062}"/>
              </a:ext>
            </a:extLst>
          </p:cNvPr>
          <p:cNvSpPr/>
          <p:nvPr/>
        </p:nvSpPr>
        <p:spPr>
          <a:xfrm>
            <a:off x="1054275" y="380303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E948BA-FEF6-4994-8A1A-65B5080F094A}"/>
              </a:ext>
            </a:extLst>
          </p:cNvPr>
          <p:cNvGrpSpPr/>
          <p:nvPr/>
        </p:nvGrpSpPr>
        <p:grpSpPr>
          <a:xfrm>
            <a:off x="1405215" y="-2294962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37C0C0-0E47-4997-8830-DCD241A6E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9FDF81-D8CF-444D-93C5-ED72B483F2D8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CD551D-B1C0-40AE-9CB5-5F9D2C964CE3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lowchart: Manual Operation 24">
            <a:extLst>
              <a:ext uri="{FF2B5EF4-FFF2-40B4-BE49-F238E27FC236}">
                <a16:creationId xmlns:a16="http://schemas.microsoft.com/office/drawing/2014/main" id="{5988B715-34CC-4FE3-BACE-3AA205499FDB}"/>
              </a:ext>
            </a:extLst>
          </p:cNvPr>
          <p:cNvSpPr/>
          <p:nvPr/>
        </p:nvSpPr>
        <p:spPr>
          <a:xfrm flipV="1">
            <a:off x="160183" y="70514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1A4882E-ED58-41C3-A288-6A6DD484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" b="5968"/>
          <a:stretch/>
        </p:blipFill>
        <p:spPr>
          <a:xfrm>
            <a:off x="634399" y="2520918"/>
            <a:ext cx="2040464" cy="1362648"/>
          </a:xfrm>
          <a:prstGeom prst="rect">
            <a:avLst/>
          </a:prstGeom>
          <a:effectLst/>
        </p:spPr>
      </p:pic>
      <p:sp>
        <p:nvSpPr>
          <p:cNvPr id="37" name="Flowchart: Manual Operation 36">
            <a:extLst>
              <a:ext uri="{FF2B5EF4-FFF2-40B4-BE49-F238E27FC236}">
                <a16:creationId xmlns:a16="http://schemas.microsoft.com/office/drawing/2014/main" id="{9463F349-C527-4606-8712-E498B7B34904}"/>
              </a:ext>
            </a:extLst>
          </p:cNvPr>
          <p:cNvSpPr/>
          <p:nvPr/>
        </p:nvSpPr>
        <p:spPr>
          <a:xfrm flipV="1">
            <a:off x="2571795" y="652362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174B9D-E612-420E-ACC7-269E15E1456F}"/>
              </a:ext>
            </a:extLst>
          </p:cNvPr>
          <p:cNvSpPr/>
          <p:nvPr/>
        </p:nvSpPr>
        <p:spPr>
          <a:xfrm>
            <a:off x="3207117" y="647528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320E4-512A-414E-AF02-F65FE351F5B0}"/>
              </a:ext>
            </a:extLst>
          </p:cNvPr>
          <p:cNvGrpSpPr/>
          <p:nvPr/>
        </p:nvGrpSpPr>
        <p:grpSpPr>
          <a:xfrm>
            <a:off x="3558057" y="0"/>
            <a:ext cx="422033" cy="3495472"/>
            <a:chOff x="3202331" y="-845596"/>
            <a:chExt cx="422033" cy="34954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561931-C214-4235-8460-8C7F4F348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845596"/>
              <a:ext cx="0" cy="29890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E58B9B0-C9A2-4538-BC0A-7005D15A3D6A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47EA74-10C9-405A-9DFF-CC56FCA51F5C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lowchart: Manual Operation 24">
            <a:extLst>
              <a:ext uri="{FF2B5EF4-FFF2-40B4-BE49-F238E27FC236}">
                <a16:creationId xmlns:a16="http://schemas.microsoft.com/office/drawing/2014/main" id="{D49B30A6-F562-4DD7-A531-894ACEA7283D}"/>
              </a:ext>
            </a:extLst>
          </p:cNvPr>
          <p:cNvSpPr/>
          <p:nvPr/>
        </p:nvSpPr>
        <p:spPr>
          <a:xfrm flipV="1">
            <a:off x="2313025" y="337739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F25C3B-DF00-4224-B675-D40633243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r="7043"/>
          <a:stretch/>
        </p:blipFill>
        <p:spPr>
          <a:xfrm>
            <a:off x="2674863" y="5119577"/>
            <a:ext cx="2281432" cy="1438564"/>
          </a:xfrm>
          <a:prstGeom prst="rect">
            <a:avLst/>
          </a:prstGeom>
          <a:effectLst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E42904-D09E-49EC-843A-2DC2D3EF8496}"/>
              </a:ext>
            </a:extLst>
          </p:cNvPr>
          <p:cNvGrpSpPr/>
          <p:nvPr/>
        </p:nvGrpSpPr>
        <p:grpSpPr>
          <a:xfrm>
            <a:off x="6034199" y="4557850"/>
            <a:ext cx="5297715" cy="2562018"/>
            <a:chOff x="3373217" y="1330385"/>
            <a:chExt cx="5297715" cy="256201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989567-535E-4391-8224-25A9C764908B}"/>
                </a:ext>
              </a:extLst>
            </p:cNvPr>
            <p:cNvSpPr/>
            <p:nvPr/>
          </p:nvSpPr>
          <p:spPr>
            <a:xfrm>
              <a:off x="3373217" y="1330385"/>
              <a:ext cx="5297715" cy="1872343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F14E70-8E5B-4188-8D6C-B86C824E19BA}"/>
                </a:ext>
              </a:extLst>
            </p:cNvPr>
            <p:cNvSpPr/>
            <p:nvPr/>
          </p:nvSpPr>
          <p:spPr>
            <a:xfrm>
              <a:off x="3373218" y="3108631"/>
              <a:ext cx="529771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763DD7-3CF3-4B33-B0FA-77127D8AB0FB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34056D-D400-4319-877B-BE930162448C}"/>
                </a:ext>
              </a:extLst>
            </p:cNvPr>
            <p:cNvSpPr txBox="1"/>
            <p:nvPr/>
          </p:nvSpPr>
          <p:spPr>
            <a:xfrm>
              <a:off x="6010698" y="1436554"/>
              <a:ext cx="1560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العلوم والمجتمع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88D9B-B0AF-413C-BAD9-45E17C34FE7A}"/>
                </a:ext>
              </a:extLst>
            </p:cNvPr>
            <p:cNvSpPr txBox="1"/>
            <p:nvPr/>
          </p:nvSpPr>
          <p:spPr>
            <a:xfrm>
              <a:off x="3505586" y="1736636"/>
              <a:ext cx="41942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أُصَمِّمُ لَوْحَةً تُبَيِّنُ أَهميَّةَ الْمَاءِ، مُسْتَعِينًا بِصُوَر من الصُّحُفِ وَالْمَجلاّتِ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0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8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4648924" y="135823"/>
            <a:ext cx="7030628" cy="1627732"/>
            <a:chOff x="1714230" y="1248228"/>
            <a:chExt cx="7030628" cy="162773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1729753" y="2092188"/>
              <a:ext cx="699625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1714230" y="1248228"/>
              <a:ext cx="7030628" cy="98277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829764" y="1353703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4581492" y="1501303"/>
              <a:ext cx="3080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مراجعة الفصل الخامس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0626CE4-8170-4DBD-A25D-4F86B85CA90A}"/>
              </a:ext>
            </a:extLst>
          </p:cNvPr>
          <p:cNvCxnSpPr>
            <a:cxnSpLocks/>
          </p:cNvCxnSpPr>
          <p:nvPr/>
        </p:nvCxnSpPr>
        <p:spPr>
          <a:xfrm flipH="1" flipV="1">
            <a:off x="3934626" y="1729047"/>
            <a:ext cx="4229612" cy="45234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8E17C86-45E0-4963-B0E2-4733DA21D99A}"/>
              </a:ext>
            </a:extLst>
          </p:cNvPr>
          <p:cNvGrpSpPr/>
          <p:nvPr/>
        </p:nvGrpSpPr>
        <p:grpSpPr>
          <a:xfrm>
            <a:off x="6941875" y="2493264"/>
            <a:ext cx="4739637" cy="1427046"/>
            <a:chOff x="638136" y="1248228"/>
            <a:chExt cx="8147321" cy="2017849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17C879F-45C2-43A5-912C-1FD8E087A676}"/>
                </a:ext>
              </a:extLst>
            </p:cNvPr>
            <p:cNvSpPr/>
            <p:nvPr/>
          </p:nvSpPr>
          <p:spPr>
            <a:xfrm>
              <a:off x="638136" y="2482304"/>
              <a:ext cx="8147321" cy="783773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173404B-DA1B-499F-AE51-B9321935FDF6}"/>
                </a:ext>
              </a:extLst>
            </p:cNvPr>
            <p:cNvSpPr/>
            <p:nvPr/>
          </p:nvSpPr>
          <p:spPr>
            <a:xfrm>
              <a:off x="638136" y="1248228"/>
              <a:ext cx="8106722" cy="13896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6F5211B-DB79-4F2E-87CD-24491D2707E9}"/>
                </a:ext>
              </a:extLst>
            </p:cNvPr>
            <p:cNvSpPr txBox="1"/>
            <p:nvPr/>
          </p:nvSpPr>
          <p:spPr>
            <a:xfrm>
              <a:off x="2169367" y="1370437"/>
              <a:ext cx="5714968" cy="86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ar-SY" sz="2800" dirty="0">
                <a:solidFill>
                  <a:srgbClr val="00AEEE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B94199-CCEE-4CC8-A06C-024311CDB0EE}"/>
              </a:ext>
            </a:extLst>
          </p:cNvPr>
          <p:cNvGrpSpPr/>
          <p:nvPr/>
        </p:nvGrpSpPr>
        <p:grpSpPr>
          <a:xfrm>
            <a:off x="6324946" y="1371518"/>
            <a:ext cx="5467063" cy="1612493"/>
            <a:chOff x="1714227" y="1248228"/>
            <a:chExt cx="6106053" cy="1612493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319777F-456F-4BB7-AD8A-1197CB33377C}"/>
                </a:ext>
              </a:extLst>
            </p:cNvPr>
            <p:cNvSpPr/>
            <p:nvPr/>
          </p:nvSpPr>
          <p:spPr>
            <a:xfrm>
              <a:off x="1714227" y="2076949"/>
              <a:ext cx="6106053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2FC66D8-9B9A-4215-8AD5-F462BD5880CB}"/>
                </a:ext>
              </a:extLst>
            </p:cNvPr>
            <p:cNvSpPr/>
            <p:nvPr/>
          </p:nvSpPr>
          <p:spPr>
            <a:xfrm>
              <a:off x="1714229" y="1248228"/>
              <a:ext cx="6011729" cy="98277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49BD1EF-3077-4190-BCF7-7B1591EE6D0C}"/>
                </a:ext>
              </a:extLst>
            </p:cNvPr>
            <p:cNvSpPr txBox="1"/>
            <p:nvPr/>
          </p:nvSpPr>
          <p:spPr>
            <a:xfrm>
              <a:off x="1870092" y="1501303"/>
              <a:ext cx="57920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أكمل كلا من الجمل التالية بالكلمة المناسبة 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A9FD3E-8FF2-44A3-A5F0-92022E9BD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065" y="2676341"/>
            <a:ext cx="4655644" cy="63079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016BDC5-D6D2-4406-8052-4144FDE6AFD0}"/>
              </a:ext>
            </a:extLst>
          </p:cNvPr>
          <p:cNvGrpSpPr/>
          <p:nvPr/>
        </p:nvGrpSpPr>
        <p:grpSpPr>
          <a:xfrm>
            <a:off x="6918257" y="3659112"/>
            <a:ext cx="4739637" cy="1427046"/>
            <a:chOff x="638136" y="1248228"/>
            <a:chExt cx="8147321" cy="201784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2114936-E06D-49BB-A37F-FCF981F88FB3}"/>
                </a:ext>
              </a:extLst>
            </p:cNvPr>
            <p:cNvSpPr/>
            <p:nvPr/>
          </p:nvSpPr>
          <p:spPr>
            <a:xfrm>
              <a:off x="638136" y="2482304"/>
              <a:ext cx="8147321" cy="783773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C5F9E9-F0FF-42B0-B745-FDAC04154303}"/>
                </a:ext>
              </a:extLst>
            </p:cNvPr>
            <p:cNvSpPr/>
            <p:nvPr/>
          </p:nvSpPr>
          <p:spPr>
            <a:xfrm>
              <a:off x="694231" y="1248228"/>
              <a:ext cx="8050627" cy="13896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CBFF01-3610-45BF-834E-9937D529CD51}"/>
                </a:ext>
              </a:extLst>
            </p:cNvPr>
            <p:cNvSpPr txBox="1"/>
            <p:nvPr/>
          </p:nvSpPr>
          <p:spPr>
            <a:xfrm>
              <a:off x="2169367" y="1370437"/>
              <a:ext cx="5714968" cy="86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ar-SY" sz="2800" dirty="0">
                <a:solidFill>
                  <a:srgbClr val="00AEEE"/>
                </a:solidFill>
                <a:latin typeface="Oswald" panose="02000503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027646-7D6B-4BA7-868E-02AB711C2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9464" y="3857379"/>
            <a:ext cx="3463945" cy="57732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249C215-EC1A-43DC-9CEF-3616D9278527}"/>
              </a:ext>
            </a:extLst>
          </p:cNvPr>
          <p:cNvGrpSpPr/>
          <p:nvPr/>
        </p:nvGrpSpPr>
        <p:grpSpPr>
          <a:xfrm>
            <a:off x="6920548" y="4754641"/>
            <a:ext cx="4739637" cy="1427046"/>
            <a:chOff x="638136" y="1248228"/>
            <a:chExt cx="8147321" cy="2017849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CE4AE1F-5438-4B64-B377-87C1CB28730B}"/>
                </a:ext>
              </a:extLst>
            </p:cNvPr>
            <p:cNvSpPr/>
            <p:nvPr/>
          </p:nvSpPr>
          <p:spPr>
            <a:xfrm>
              <a:off x="638136" y="2482304"/>
              <a:ext cx="8147321" cy="783773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8E19928-ADD1-447B-A6F2-A863D95158C0}"/>
                </a:ext>
              </a:extLst>
            </p:cNvPr>
            <p:cNvSpPr/>
            <p:nvPr/>
          </p:nvSpPr>
          <p:spPr>
            <a:xfrm>
              <a:off x="694231" y="1248228"/>
              <a:ext cx="8050627" cy="13896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4F6670-1847-492F-AFBF-827E2701EC99}"/>
                </a:ext>
              </a:extLst>
            </p:cNvPr>
            <p:cNvSpPr txBox="1"/>
            <p:nvPr/>
          </p:nvSpPr>
          <p:spPr>
            <a:xfrm>
              <a:off x="2169367" y="1370438"/>
              <a:ext cx="5714969" cy="86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ar-SY" sz="2800" dirty="0">
                <a:solidFill>
                  <a:srgbClr val="00AEEE"/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3B4628B-FFF8-4657-BF9E-F764B834D8C9}"/>
              </a:ext>
            </a:extLst>
          </p:cNvPr>
          <p:cNvGrpSpPr/>
          <p:nvPr/>
        </p:nvGrpSpPr>
        <p:grpSpPr>
          <a:xfrm>
            <a:off x="6941875" y="5841110"/>
            <a:ext cx="4739637" cy="1427046"/>
            <a:chOff x="638136" y="1248228"/>
            <a:chExt cx="8147321" cy="201784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1C4DCF6-8D4B-4A09-A776-49388E9C82DE}"/>
                </a:ext>
              </a:extLst>
            </p:cNvPr>
            <p:cNvSpPr/>
            <p:nvPr/>
          </p:nvSpPr>
          <p:spPr>
            <a:xfrm>
              <a:off x="638136" y="2482304"/>
              <a:ext cx="8147321" cy="783773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7F45DC-D0EE-4A45-AF65-B677BDD61A7C}"/>
                </a:ext>
              </a:extLst>
            </p:cNvPr>
            <p:cNvSpPr/>
            <p:nvPr/>
          </p:nvSpPr>
          <p:spPr>
            <a:xfrm>
              <a:off x="638136" y="1248228"/>
              <a:ext cx="8106722" cy="13896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C84136-1351-48D4-9E63-D1837FBDD4DD}"/>
                </a:ext>
              </a:extLst>
            </p:cNvPr>
            <p:cNvSpPr txBox="1"/>
            <p:nvPr/>
          </p:nvSpPr>
          <p:spPr>
            <a:xfrm>
              <a:off x="2169367" y="1370437"/>
              <a:ext cx="5714968" cy="86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ar-SY" sz="2800" dirty="0">
                <a:solidFill>
                  <a:srgbClr val="00AEEE"/>
                </a:solidFill>
                <a:latin typeface="Oswald" panose="02000503000000000000" pitchFamily="2" charset="0"/>
              </a:endParaRPr>
            </a:p>
          </p:txBody>
        </p:sp>
      </p:grpSp>
      <p:pic>
        <p:nvPicPr>
          <p:cNvPr id="75" name="Picture 5">
            <a:extLst>
              <a:ext uri="{FF2B5EF4-FFF2-40B4-BE49-F238E27FC236}">
                <a16:creationId xmlns:a16="http://schemas.microsoft.com/office/drawing/2014/main" id="{56BFB4D5-6831-43B1-9D64-AC7974972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739" y="4893189"/>
            <a:ext cx="3555021" cy="52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5A269-83A7-4547-9087-25612B70A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101" y="5902773"/>
            <a:ext cx="4853308" cy="651860"/>
          </a:xfrm>
          <a:prstGeom prst="rect">
            <a:avLst/>
          </a:prstGeom>
        </p:spPr>
      </p:pic>
      <p:sp>
        <p:nvSpPr>
          <p:cNvPr id="81" name="مربع نص 8">
            <a:extLst>
              <a:ext uri="{FF2B5EF4-FFF2-40B4-BE49-F238E27FC236}">
                <a16:creationId xmlns:a16="http://schemas.microsoft.com/office/drawing/2014/main" id="{5E149C43-8A4E-453F-BB10-DF13D9D95683}"/>
              </a:ext>
            </a:extLst>
          </p:cNvPr>
          <p:cNvSpPr txBox="1"/>
          <p:nvPr/>
        </p:nvSpPr>
        <p:spPr>
          <a:xfrm>
            <a:off x="5307304" y="1977586"/>
            <a:ext cx="7886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الجبال</a:t>
            </a:r>
          </a:p>
        </p:txBody>
      </p:sp>
      <p:sp>
        <p:nvSpPr>
          <p:cNvPr id="82" name="مربع نص 9">
            <a:extLst>
              <a:ext uri="{FF2B5EF4-FFF2-40B4-BE49-F238E27FC236}">
                <a16:creationId xmlns:a16="http://schemas.microsoft.com/office/drawing/2014/main" id="{2B6931F5-0DCE-4CCB-A3C6-076CDB5FA549}"/>
              </a:ext>
            </a:extLst>
          </p:cNvPr>
          <p:cNvSpPr txBox="1"/>
          <p:nvPr/>
        </p:nvSpPr>
        <p:spPr>
          <a:xfrm>
            <a:off x="4427425" y="2012094"/>
            <a:ext cx="12782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الماء </a:t>
            </a:r>
          </a:p>
        </p:txBody>
      </p:sp>
      <p:sp>
        <p:nvSpPr>
          <p:cNvPr id="104" name="مربع نص 10">
            <a:extLst>
              <a:ext uri="{FF2B5EF4-FFF2-40B4-BE49-F238E27FC236}">
                <a16:creationId xmlns:a16="http://schemas.microsoft.com/office/drawing/2014/main" id="{6C1A02B4-22E8-4631-83AD-F4C37C686FAE}"/>
              </a:ext>
            </a:extLst>
          </p:cNvPr>
          <p:cNvSpPr txBox="1"/>
          <p:nvPr/>
        </p:nvSpPr>
        <p:spPr>
          <a:xfrm>
            <a:off x="3253378" y="1977586"/>
            <a:ext cx="13624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المحيط</a:t>
            </a:r>
          </a:p>
        </p:txBody>
      </p:sp>
      <p:sp>
        <p:nvSpPr>
          <p:cNvPr id="106" name="مربع نص 11">
            <a:extLst>
              <a:ext uri="{FF2B5EF4-FFF2-40B4-BE49-F238E27FC236}">
                <a16:creationId xmlns:a16="http://schemas.microsoft.com/office/drawing/2014/main" id="{054B49AC-7EA9-4152-BB3B-0307D2F28E49}"/>
              </a:ext>
            </a:extLst>
          </p:cNvPr>
          <p:cNvSpPr txBox="1"/>
          <p:nvPr/>
        </p:nvSpPr>
        <p:spPr>
          <a:xfrm>
            <a:off x="2263028" y="1977586"/>
            <a:ext cx="11430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التلال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3DB02F-BAE5-44CD-B249-1E72644408EF}"/>
              </a:ext>
            </a:extLst>
          </p:cNvPr>
          <p:cNvSpPr/>
          <p:nvPr/>
        </p:nvSpPr>
        <p:spPr>
          <a:xfrm>
            <a:off x="2241935" y="2293384"/>
            <a:ext cx="395566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10" name="مربع نص 9">
            <a:extLst>
              <a:ext uri="{FF2B5EF4-FFF2-40B4-BE49-F238E27FC236}">
                <a16:creationId xmlns:a16="http://schemas.microsoft.com/office/drawing/2014/main" id="{608C3800-7062-47D6-9358-53D946723679}"/>
              </a:ext>
            </a:extLst>
          </p:cNvPr>
          <p:cNvSpPr txBox="1"/>
          <p:nvPr/>
        </p:nvSpPr>
        <p:spPr>
          <a:xfrm>
            <a:off x="6817117" y="6006018"/>
            <a:ext cx="12782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الماء </a:t>
            </a:r>
          </a:p>
        </p:txBody>
      </p:sp>
      <p:sp>
        <p:nvSpPr>
          <p:cNvPr id="115" name="مربع نص 10">
            <a:extLst>
              <a:ext uri="{FF2B5EF4-FFF2-40B4-BE49-F238E27FC236}">
                <a16:creationId xmlns:a16="http://schemas.microsoft.com/office/drawing/2014/main" id="{1166F8E1-1B17-4969-92FF-B6F61252667A}"/>
              </a:ext>
            </a:extLst>
          </p:cNvPr>
          <p:cNvSpPr txBox="1"/>
          <p:nvPr/>
        </p:nvSpPr>
        <p:spPr>
          <a:xfrm>
            <a:off x="8196871" y="4961728"/>
            <a:ext cx="13624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الجبال</a:t>
            </a:r>
          </a:p>
        </p:txBody>
      </p:sp>
      <p:sp>
        <p:nvSpPr>
          <p:cNvPr id="119" name="مربع نص 11">
            <a:extLst>
              <a:ext uri="{FF2B5EF4-FFF2-40B4-BE49-F238E27FC236}">
                <a16:creationId xmlns:a16="http://schemas.microsoft.com/office/drawing/2014/main" id="{9A974B24-615A-446F-80AC-C3B4910082C8}"/>
              </a:ext>
            </a:extLst>
          </p:cNvPr>
          <p:cNvSpPr txBox="1"/>
          <p:nvPr/>
        </p:nvSpPr>
        <p:spPr>
          <a:xfrm>
            <a:off x="8483013" y="4032972"/>
            <a:ext cx="11430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التلال </a:t>
            </a:r>
          </a:p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1" name="مربع نص 8">
            <a:extLst>
              <a:ext uri="{FF2B5EF4-FFF2-40B4-BE49-F238E27FC236}">
                <a16:creationId xmlns:a16="http://schemas.microsoft.com/office/drawing/2014/main" id="{CBFCA45A-105E-4846-93E5-FD6C2F88E380}"/>
              </a:ext>
            </a:extLst>
          </p:cNvPr>
          <p:cNvSpPr txBox="1"/>
          <p:nvPr/>
        </p:nvSpPr>
        <p:spPr>
          <a:xfrm>
            <a:off x="7127037" y="2836984"/>
            <a:ext cx="11430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المحيط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9949DD-7423-4E3F-8610-57F13BF9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03" y="3672534"/>
            <a:ext cx="2960558" cy="320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96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104" grpId="0"/>
      <p:bldP spid="106" grpId="0"/>
      <p:bldP spid="110" grpId="0"/>
      <p:bldP spid="115" grpId="0"/>
      <p:bldP spid="119" grpId="0"/>
      <p:bldP spid="1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lowchart: Manual Operation 24">
            <a:extLst>
              <a:ext uri="{FF2B5EF4-FFF2-40B4-BE49-F238E27FC236}">
                <a16:creationId xmlns:a16="http://schemas.microsoft.com/office/drawing/2014/main" id="{B1121137-55BC-4D66-A7CE-01F972930C2C}"/>
              </a:ext>
            </a:extLst>
          </p:cNvPr>
          <p:cNvSpPr/>
          <p:nvPr/>
        </p:nvSpPr>
        <p:spPr>
          <a:xfrm flipV="1">
            <a:off x="1281270" y="3495943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4888365" y="209668"/>
            <a:ext cx="7030628" cy="1627732"/>
            <a:chOff x="1714230" y="1248228"/>
            <a:chExt cx="7030628" cy="162773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1729753" y="2092188"/>
              <a:ext cx="699625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1714230" y="1248228"/>
              <a:ext cx="7030628" cy="98277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829764" y="1353703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4581492" y="1501303"/>
              <a:ext cx="3080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مراجعة الفصل الخامس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0626CE4-8170-4DBD-A25D-4F86B85CA90A}"/>
              </a:ext>
            </a:extLst>
          </p:cNvPr>
          <p:cNvCxnSpPr>
            <a:cxnSpLocks/>
          </p:cNvCxnSpPr>
          <p:nvPr/>
        </p:nvCxnSpPr>
        <p:spPr>
          <a:xfrm flipH="1" flipV="1">
            <a:off x="3934626" y="1729047"/>
            <a:ext cx="4229612" cy="45234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1FEE62-4086-455A-95D7-B95DB108A658}"/>
              </a:ext>
            </a:extLst>
          </p:cNvPr>
          <p:cNvGrpSpPr/>
          <p:nvPr/>
        </p:nvGrpSpPr>
        <p:grpSpPr>
          <a:xfrm>
            <a:off x="5330002" y="1566288"/>
            <a:ext cx="6699489" cy="1612493"/>
            <a:chOff x="5330002" y="1566288"/>
            <a:chExt cx="6699489" cy="161249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0B94199-CCEE-4CC8-A06C-024311CDB0EE}"/>
                </a:ext>
              </a:extLst>
            </p:cNvPr>
            <p:cNvGrpSpPr/>
            <p:nvPr/>
          </p:nvGrpSpPr>
          <p:grpSpPr>
            <a:xfrm>
              <a:off x="5330002" y="1566288"/>
              <a:ext cx="6699489" cy="1612493"/>
              <a:chOff x="337756" y="1248228"/>
              <a:chExt cx="7482525" cy="1612493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319777F-456F-4BB7-AD8A-1197CB33377C}"/>
                  </a:ext>
                </a:extLst>
              </p:cNvPr>
              <p:cNvSpPr/>
              <p:nvPr/>
            </p:nvSpPr>
            <p:spPr>
              <a:xfrm>
                <a:off x="337757" y="2076949"/>
                <a:ext cx="7482524" cy="783772"/>
              </a:xfrm>
              <a:custGeom>
                <a:avLst/>
                <a:gdLst>
                  <a:gd name="connsiteX0" fmla="*/ 0 w 4746172"/>
                  <a:gd name="connsiteY0" fmla="*/ 0 h 2373087"/>
                  <a:gd name="connsiteX1" fmla="*/ 4746172 w 4746172"/>
                  <a:gd name="connsiteY1" fmla="*/ 0 h 2373087"/>
                  <a:gd name="connsiteX2" fmla="*/ 4746172 w 4746172"/>
                  <a:gd name="connsiteY2" fmla="*/ 1 h 2373087"/>
                  <a:gd name="connsiteX3" fmla="*/ 2373086 w 4746172"/>
                  <a:gd name="connsiteY3" fmla="*/ 2373087 h 2373087"/>
                  <a:gd name="connsiteX4" fmla="*/ 0 w 4746172"/>
                  <a:gd name="connsiteY4" fmla="*/ 1 h 237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6172" h="2373087">
                    <a:moveTo>
                      <a:pt x="0" y="0"/>
                    </a:moveTo>
                    <a:lnTo>
                      <a:pt x="4746172" y="0"/>
                    </a:lnTo>
                    <a:lnTo>
                      <a:pt x="4746172" y="1"/>
                    </a:lnTo>
                    <a:cubicBezTo>
                      <a:pt x="4746172" y="1310620"/>
                      <a:pt x="3683705" y="2373087"/>
                      <a:pt x="2373086" y="2373087"/>
                    </a:cubicBezTo>
                    <a:cubicBezTo>
                      <a:pt x="1062467" y="2373087"/>
                      <a:pt x="0" y="131062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chemeClr val="tx1">
                      <a:alpha val="60000"/>
                    </a:schemeClr>
                  </a:gs>
                  <a:gs pos="100000">
                    <a:srgbClr val="D7D8DC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2FC66D8-9B9A-4215-8AD5-F462BD5880CB}"/>
                  </a:ext>
                </a:extLst>
              </p:cNvPr>
              <p:cNvSpPr/>
              <p:nvPr/>
            </p:nvSpPr>
            <p:spPr>
              <a:xfrm>
                <a:off x="337756" y="1248228"/>
                <a:ext cx="7388202" cy="982771"/>
              </a:xfrm>
              <a:prstGeom prst="rect">
                <a:avLst/>
              </a:prstGeom>
              <a:gradFill flip="none" rotWithShape="1">
                <a:gsLst>
                  <a:gs pos="10000">
                    <a:srgbClr val="D7D8DC"/>
                  </a:gs>
                  <a:gs pos="35000">
                    <a:srgbClr val="F3F3F3"/>
                  </a:gs>
                  <a:gs pos="64000">
                    <a:srgbClr val="F3F3F3"/>
                  </a:gs>
                  <a:gs pos="96000">
                    <a:srgbClr val="D7D8D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CEA2712E-6287-41A5-832E-7E3E4BDB7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56402" y="1793877"/>
              <a:ext cx="4645313" cy="64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DABDCF-16DE-47C5-B231-53809001A324}"/>
              </a:ext>
            </a:extLst>
          </p:cNvPr>
          <p:cNvGrpSpPr/>
          <p:nvPr/>
        </p:nvGrpSpPr>
        <p:grpSpPr>
          <a:xfrm>
            <a:off x="5245550" y="4730847"/>
            <a:ext cx="6699489" cy="1612493"/>
            <a:chOff x="5504091" y="4813748"/>
            <a:chExt cx="6699489" cy="161249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341EE1-FA98-4B02-85EA-B4B1E0949363}"/>
                </a:ext>
              </a:extLst>
            </p:cNvPr>
            <p:cNvGrpSpPr/>
            <p:nvPr/>
          </p:nvGrpSpPr>
          <p:grpSpPr>
            <a:xfrm>
              <a:off x="5504091" y="4813748"/>
              <a:ext cx="6699489" cy="1612493"/>
              <a:chOff x="337756" y="1248228"/>
              <a:chExt cx="7482525" cy="161249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343249E-C23A-4527-BF31-CCB1492E0A96}"/>
                  </a:ext>
                </a:extLst>
              </p:cNvPr>
              <p:cNvSpPr/>
              <p:nvPr/>
            </p:nvSpPr>
            <p:spPr>
              <a:xfrm>
                <a:off x="337757" y="2076949"/>
                <a:ext cx="7482524" cy="783772"/>
              </a:xfrm>
              <a:custGeom>
                <a:avLst/>
                <a:gdLst>
                  <a:gd name="connsiteX0" fmla="*/ 0 w 4746172"/>
                  <a:gd name="connsiteY0" fmla="*/ 0 h 2373087"/>
                  <a:gd name="connsiteX1" fmla="*/ 4746172 w 4746172"/>
                  <a:gd name="connsiteY1" fmla="*/ 0 h 2373087"/>
                  <a:gd name="connsiteX2" fmla="*/ 4746172 w 4746172"/>
                  <a:gd name="connsiteY2" fmla="*/ 1 h 2373087"/>
                  <a:gd name="connsiteX3" fmla="*/ 2373086 w 4746172"/>
                  <a:gd name="connsiteY3" fmla="*/ 2373087 h 2373087"/>
                  <a:gd name="connsiteX4" fmla="*/ 0 w 4746172"/>
                  <a:gd name="connsiteY4" fmla="*/ 1 h 237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6172" h="2373087">
                    <a:moveTo>
                      <a:pt x="0" y="0"/>
                    </a:moveTo>
                    <a:lnTo>
                      <a:pt x="4746172" y="0"/>
                    </a:lnTo>
                    <a:lnTo>
                      <a:pt x="4746172" y="1"/>
                    </a:lnTo>
                    <a:cubicBezTo>
                      <a:pt x="4746172" y="1310620"/>
                      <a:pt x="3683705" y="2373087"/>
                      <a:pt x="2373086" y="2373087"/>
                    </a:cubicBezTo>
                    <a:cubicBezTo>
                      <a:pt x="1062467" y="2373087"/>
                      <a:pt x="0" y="131062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chemeClr val="tx1">
                      <a:alpha val="60000"/>
                    </a:schemeClr>
                  </a:gs>
                  <a:gs pos="100000">
                    <a:srgbClr val="D7D8DC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13DCD94-F890-454E-936A-F750418EE76B}"/>
                  </a:ext>
                </a:extLst>
              </p:cNvPr>
              <p:cNvSpPr/>
              <p:nvPr/>
            </p:nvSpPr>
            <p:spPr>
              <a:xfrm>
                <a:off x="337756" y="1248228"/>
                <a:ext cx="7388202" cy="982771"/>
              </a:xfrm>
              <a:prstGeom prst="rect">
                <a:avLst/>
              </a:prstGeom>
              <a:gradFill flip="none" rotWithShape="1">
                <a:gsLst>
                  <a:gs pos="10000">
                    <a:srgbClr val="D7D8DC"/>
                  </a:gs>
                  <a:gs pos="35000">
                    <a:srgbClr val="F3F3F3"/>
                  </a:gs>
                  <a:gs pos="64000">
                    <a:srgbClr val="F3F3F3"/>
                  </a:gs>
                  <a:gs pos="96000">
                    <a:srgbClr val="D7D8D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2587A7A4-CFC8-41F7-A9E7-C2660271A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27828" y="4854323"/>
              <a:ext cx="5327977" cy="783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5622CF-F4BA-49E6-BAEF-79908432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6189" y="2972960"/>
            <a:ext cx="1933575" cy="12882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E2F871A-FB32-42FF-8CF8-5DB1FC904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r="9689"/>
          <a:stretch/>
        </p:blipFill>
        <p:spPr bwMode="auto">
          <a:xfrm>
            <a:off x="305886" y="2697699"/>
            <a:ext cx="1811558" cy="8767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Flowchart: Manual Operation 77">
            <a:extLst>
              <a:ext uri="{FF2B5EF4-FFF2-40B4-BE49-F238E27FC236}">
                <a16:creationId xmlns:a16="http://schemas.microsoft.com/office/drawing/2014/main" id="{680029A9-1AF4-4EAB-B7B1-7F782CE40ECE}"/>
              </a:ext>
            </a:extLst>
          </p:cNvPr>
          <p:cNvSpPr/>
          <p:nvPr/>
        </p:nvSpPr>
        <p:spPr>
          <a:xfrm flipV="1">
            <a:off x="59440" y="3548336"/>
            <a:ext cx="2366430" cy="182880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522C923-55CB-4673-9839-D59AD15052ED}"/>
              </a:ext>
            </a:extLst>
          </p:cNvPr>
          <p:cNvSpPr/>
          <p:nvPr/>
        </p:nvSpPr>
        <p:spPr>
          <a:xfrm>
            <a:off x="829461" y="3522899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C7AF376-2458-4DCB-BD4A-9376D5BB546B}"/>
              </a:ext>
            </a:extLst>
          </p:cNvPr>
          <p:cNvGrpSpPr/>
          <p:nvPr/>
        </p:nvGrpSpPr>
        <p:grpSpPr>
          <a:xfrm>
            <a:off x="1045702" y="-2597996"/>
            <a:ext cx="422033" cy="3118184"/>
            <a:chOff x="3202331" y="-468308"/>
            <a:chExt cx="422033" cy="311818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43F301D-BF37-4FF1-B8D2-B4E2520C5C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498A3587-2664-4419-A18A-254030F4BDA1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8C2A105-BA4B-41C2-AFD1-C4442279F3D2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Flowchart: Manual Operation 24">
            <a:extLst>
              <a:ext uri="{FF2B5EF4-FFF2-40B4-BE49-F238E27FC236}">
                <a16:creationId xmlns:a16="http://schemas.microsoft.com/office/drawing/2014/main" id="{53D45ECA-1854-435F-A131-E61AAB466843}"/>
              </a:ext>
            </a:extLst>
          </p:cNvPr>
          <p:cNvSpPr/>
          <p:nvPr/>
        </p:nvSpPr>
        <p:spPr>
          <a:xfrm flipV="1">
            <a:off x="-199330" y="402111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Manual Operation 97">
            <a:extLst>
              <a:ext uri="{FF2B5EF4-FFF2-40B4-BE49-F238E27FC236}">
                <a16:creationId xmlns:a16="http://schemas.microsoft.com/office/drawing/2014/main" id="{CF6CC070-B7EA-4364-87D8-9AFCE257BD1E}"/>
              </a:ext>
            </a:extLst>
          </p:cNvPr>
          <p:cNvSpPr/>
          <p:nvPr/>
        </p:nvSpPr>
        <p:spPr>
          <a:xfrm flipV="1">
            <a:off x="3351598" y="4261204"/>
            <a:ext cx="2366430" cy="182880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B548D1E-F508-46B5-9691-AA05191AD915}"/>
              </a:ext>
            </a:extLst>
          </p:cNvPr>
          <p:cNvSpPr/>
          <p:nvPr/>
        </p:nvSpPr>
        <p:spPr>
          <a:xfrm>
            <a:off x="3986920" y="4212871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797C3AC-2142-4BD3-99F2-B144644BB50C}"/>
              </a:ext>
            </a:extLst>
          </p:cNvPr>
          <p:cNvGrpSpPr/>
          <p:nvPr/>
        </p:nvGrpSpPr>
        <p:grpSpPr>
          <a:xfrm>
            <a:off x="4337860" y="-1885128"/>
            <a:ext cx="422033" cy="3118184"/>
            <a:chOff x="3202331" y="-468308"/>
            <a:chExt cx="422033" cy="3118184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74D7071-F616-4E04-AE91-4BE64B137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C72FA208-316A-44F0-9A86-E28B3329A74E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9A2FB34-24C9-42B0-86B7-8C05545EACB3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Flowchart: Manual Operation 24">
            <a:extLst>
              <a:ext uri="{FF2B5EF4-FFF2-40B4-BE49-F238E27FC236}">
                <a16:creationId xmlns:a16="http://schemas.microsoft.com/office/drawing/2014/main" id="{1C72AF18-1063-4935-8797-7157FBDF7FDD}"/>
              </a:ext>
            </a:extLst>
          </p:cNvPr>
          <p:cNvSpPr/>
          <p:nvPr/>
        </p:nvSpPr>
        <p:spPr>
          <a:xfrm flipV="1">
            <a:off x="3092828" y="1114979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1" name="Picture 4">
            <a:extLst>
              <a:ext uri="{FF2B5EF4-FFF2-40B4-BE49-F238E27FC236}">
                <a16:creationId xmlns:a16="http://schemas.microsoft.com/office/drawing/2014/main" id="{33B0416B-CB34-4DE5-B301-39F30FA15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1" b="97570" l="5766" r="92973">
                        <a14:foregroundMark x1="52613" y1="7664" x2="46667" y2="44299"/>
                        <a14:foregroundMark x1="46667" y1="44299" x2="42162" y2="52150"/>
                        <a14:foregroundMark x1="52973" y1="5607" x2="36757" y2="10654"/>
                        <a14:foregroundMark x1="92973" y1="43364" x2="74234" y2="67850"/>
                        <a14:foregroundMark x1="52072" y1="92897" x2="5766" y2="60748"/>
                        <a14:foregroundMark x1="49009" y1="97570" x2="49009" y2="77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1789" y="5197429"/>
            <a:ext cx="1547120" cy="14913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Flowchart: Manual Operation 111">
            <a:extLst>
              <a:ext uri="{FF2B5EF4-FFF2-40B4-BE49-F238E27FC236}">
                <a16:creationId xmlns:a16="http://schemas.microsoft.com/office/drawing/2014/main" id="{8865F476-D94F-4BA5-821C-F7169CB1A365}"/>
              </a:ext>
            </a:extLst>
          </p:cNvPr>
          <p:cNvSpPr/>
          <p:nvPr/>
        </p:nvSpPr>
        <p:spPr>
          <a:xfrm flipV="1">
            <a:off x="1540040" y="6642168"/>
            <a:ext cx="2366430" cy="182880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30F88F4-6A47-4AE2-9892-06AD906D8F15}"/>
              </a:ext>
            </a:extLst>
          </p:cNvPr>
          <p:cNvSpPr/>
          <p:nvPr/>
        </p:nvSpPr>
        <p:spPr>
          <a:xfrm>
            <a:off x="2175362" y="6593835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2553985-70A0-4F98-A2E4-531A434CA590}"/>
              </a:ext>
            </a:extLst>
          </p:cNvPr>
          <p:cNvGrpSpPr/>
          <p:nvPr/>
        </p:nvGrpSpPr>
        <p:grpSpPr>
          <a:xfrm>
            <a:off x="2514389" y="-138643"/>
            <a:ext cx="422033" cy="3781172"/>
            <a:chOff x="3202331" y="-1131296"/>
            <a:chExt cx="422033" cy="3781172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C17BB04-6A35-4213-AF57-F0A1A24150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1131296"/>
              <a:ext cx="0" cy="32747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33A623B7-5049-4627-9FB2-9850CF62367D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9FB432A-E688-4C69-BA41-DAE6D84D4E60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C0C0F7-2673-4CAC-9B5F-FD5E668ABC83}"/>
              </a:ext>
            </a:extLst>
          </p:cNvPr>
          <p:cNvGrpSpPr/>
          <p:nvPr/>
        </p:nvGrpSpPr>
        <p:grpSpPr>
          <a:xfrm>
            <a:off x="5245550" y="5914561"/>
            <a:ext cx="6699489" cy="1612493"/>
            <a:chOff x="5504091" y="4813748"/>
            <a:chExt cx="6699489" cy="16124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40D1D89-2438-43DB-A25F-6696D47BEF11}"/>
                </a:ext>
              </a:extLst>
            </p:cNvPr>
            <p:cNvGrpSpPr/>
            <p:nvPr/>
          </p:nvGrpSpPr>
          <p:grpSpPr>
            <a:xfrm>
              <a:off x="5504091" y="4813748"/>
              <a:ext cx="6699489" cy="1612493"/>
              <a:chOff x="337756" y="1248228"/>
              <a:chExt cx="7482525" cy="161249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1B62A0-2345-45A0-8304-9680828A1DD3}"/>
                  </a:ext>
                </a:extLst>
              </p:cNvPr>
              <p:cNvSpPr/>
              <p:nvPr/>
            </p:nvSpPr>
            <p:spPr>
              <a:xfrm>
                <a:off x="337757" y="2076949"/>
                <a:ext cx="7482524" cy="783772"/>
              </a:xfrm>
              <a:custGeom>
                <a:avLst/>
                <a:gdLst>
                  <a:gd name="connsiteX0" fmla="*/ 0 w 4746172"/>
                  <a:gd name="connsiteY0" fmla="*/ 0 h 2373087"/>
                  <a:gd name="connsiteX1" fmla="*/ 4746172 w 4746172"/>
                  <a:gd name="connsiteY1" fmla="*/ 0 h 2373087"/>
                  <a:gd name="connsiteX2" fmla="*/ 4746172 w 4746172"/>
                  <a:gd name="connsiteY2" fmla="*/ 1 h 2373087"/>
                  <a:gd name="connsiteX3" fmla="*/ 2373086 w 4746172"/>
                  <a:gd name="connsiteY3" fmla="*/ 2373087 h 2373087"/>
                  <a:gd name="connsiteX4" fmla="*/ 0 w 4746172"/>
                  <a:gd name="connsiteY4" fmla="*/ 1 h 237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6172" h="2373087">
                    <a:moveTo>
                      <a:pt x="0" y="0"/>
                    </a:moveTo>
                    <a:lnTo>
                      <a:pt x="4746172" y="0"/>
                    </a:lnTo>
                    <a:lnTo>
                      <a:pt x="4746172" y="1"/>
                    </a:lnTo>
                    <a:cubicBezTo>
                      <a:pt x="4746172" y="1310620"/>
                      <a:pt x="3683705" y="2373087"/>
                      <a:pt x="2373086" y="2373087"/>
                    </a:cubicBezTo>
                    <a:cubicBezTo>
                      <a:pt x="1062467" y="2373087"/>
                      <a:pt x="0" y="131062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chemeClr val="tx1">
                      <a:alpha val="60000"/>
                    </a:schemeClr>
                  </a:gs>
                  <a:gs pos="100000">
                    <a:srgbClr val="D7D8DC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A0B5BFB-39D0-48C8-8E2A-3EE6F4AE4DDB}"/>
                  </a:ext>
                </a:extLst>
              </p:cNvPr>
              <p:cNvSpPr/>
              <p:nvPr/>
            </p:nvSpPr>
            <p:spPr>
              <a:xfrm>
                <a:off x="337756" y="1248228"/>
                <a:ext cx="7388202" cy="982771"/>
              </a:xfrm>
              <a:prstGeom prst="rect">
                <a:avLst/>
              </a:prstGeom>
              <a:gradFill flip="none" rotWithShape="1">
                <a:gsLst>
                  <a:gs pos="10000">
                    <a:srgbClr val="D7D8DC"/>
                  </a:gs>
                  <a:gs pos="35000">
                    <a:srgbClr val="F3F3F3"/>
                  </a:gs>
                  <a:gs pos="64000">
                    <a:srgbClr val="F3F3F3"/>
                  </a:gs>
                  <a:gs pos="96000">
                    <a:srgbClr val="D7D8D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8FCC38F8-B68A-40DD-B229-03F1415AD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36105" y="4891216"/>
              <a:ext cx="4219700" cy="783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76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87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BFC5EC9-B011-4F7F-A9A2-CF3FC704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73" y="0"/>
            <a:ext cx="2997457" cy="299745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42CA7-2236-42F3-B93C-E0D8517FF5D4}"/>
              </a:ext>
            </a:extLst>
          </p:cNvPr>
          <p:cNvSpPr txBox="1"/>
          <p:nvPr/>
        </p:nvSpPr>
        <p:spPr>
          <a:xfrm>
            <a:off x="1141208" y="2900834"/>
            <a:ext cx="8624454" cy="1569660"/>
          </a:xfrm>
          <a:prstGeom prst="rect">
            <a:avLst/>
          </a:prstGeom>
          <a:solidFill>
            <a:srgbClr val="80A895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تم تصميم الدرس بواسطة : </a:t>
            </a:r>
          </a:p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موقع حلول </a:t>
            </a:r>
            <a:r>
              <a:rPr lang="en-US" sz="4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hulul.online</a:t>
            </a:r>
            <a:endParaRPr lang="en-US" sz="6600" b="1" dirty="0">
              <a:latin typeface="Calibri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89069C-5529-4A34-9056-DE8CCFB2E79C}"/>
              </a:ext>
            </a:extLst>
          </p:cNvPr>
          <p:cNvSpPr txBox="1"/>
          <p:nvPr/>
        </p:nvSpPr>
        <p:spPr>
          <a:xfrm>
            <a:off x="1138412" y="4561854"/>
            <a:ext cx="8624454" cy="830997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قناة </a:t>
            </a:r>
            <a:r>
              <a:rPr lang="ar-SA" sz="4800" b="1" dirty="0" err="1">
                <a:solidFill>
                  <a:schemeClr val="accent6">
                    <a:lumMod val="50000"/>
                  </a:schemeClr>
                </a:solidFill>
              </a:rPr>
              <a:t>تليجرام</a:t>
            </a:r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n-US" sz="4800" b="1" dirty="0" err="1">
                <a:solidFill>
                  <a:srgbClr val="3F3D4A"/>
                </a:solidFill>
              </a:rPr>
              <a:t>hulul_online</a:t>
            </a:r>
            <a:r>
              <a:rPr lang="ar-SA" sz="3200" b="1" dirty="0">
                <a:solidFill>
                  <a:srgbClr val="3F3D4A"/>
                </a:solidFill>
              </a:rPr>
              <a:t>@</a:t>
            </a:r>
            <a:endParaRPr lang="en-US" sz="6600" b="1" dirty="0">
              <a:solidFill>
                <a:srgbClr val="3F3D4A"/>
              </a:solidFill>
              <a:latin typeface="Calibri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38F87A5-2E2F-4675-898B-082395821913}"/>
              </a:ext>
            </a:extLst>
          </p:cNvPr>
          <p:cNvSpPr txBox="1"/>
          <p:nvPr/>
        </p:nvSpPr>
        <p:spPr>
          <a:xfrm>
            <a:off x="1138412" y="5484211"/>
            <a:ext cx="8624454" cy="461665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لا نحلل حذف الحقوق</a:t>
            </a:r>
            <a:endParaRPr lang="en-US" sz="3600" b="1" dirty="0">
              <a:solidFill>
                <a:srgbClr val="3F3D4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323F042-0E28-41C3-9550-AFB58E484722}"/>
              </a:ext>
            </a:extLst>
          </p:cNvPr>
          <p:cNvSpPr/>
          <p:nvPr/>
        </p:nvSpPr>
        <p:spPr>
          <a:xfrm rot="17281152" flipH="1">
            <a:off x="6668381" y="2446860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960B0BD-06DB-4F30-9FB7-944F6933A88D}"/>
              </a:ext>
            </a:extLst>
          </p:cNvPr>
          <p:cNvGrpSpPr/>
          <p:nvPr/>
        </p:nvGrpSpPr>
        <p:grpSpPr>
          <a:xfrm>
            <a:off x="6964423" y="2954207"/>
            <a:ext cx="3152338" cy="1184730"/>
            <a:chOff x="6964423" y="2954207"/>
            <a:chExt cx="3152338" cy="118473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035277-4B88-4039-8E4B-FBC0C0714B68}"/>
                </a:ext>
              </a:extLst>
            </p:cNvPr>
            <p:cNvSpPr/>
            <p:nvPr/>
          </p:nvSpPr>
          <p:spPr>
            <a:xfrm rot="17169580">
              <a:off x="7969602" y="1949028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9064F3F-835C-473A-9099-CA4DD3CAFFA7}"/>
                </a:ext>
              </a:extLst>
            </p:cNvPr>
            <p:cNvGrpSpPr/>
            <p:nvPr/>
          </p:nvGrpSpPr>
          <p:grpSpPr>
            <a:xfrm rot="1361608">
              <a:off x="7775357" y="3211368"/>
              <a:ext cx="2299323" cy="927569"/>
              <a:chOff x="2667649" y="3101402"/>
              <a:chExt cx="2299323" cy="927569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80232B2-BBFD-43DC-9F11-EE9584B0CFFD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5A5DB3-C044-4688-B6E8-3DF57245AA40}"/>
                  </a:ext>
                </a:extLst>
              </p:cNvPr>
              <p:cNvSpPr txBox="1"/>
              <p:nvPr/>
            </p:nvSpPr>
            <p:spPr>
              <a:xfrm rot="21320082">
                <a:off x="4323847" y="3136429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04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BB40D9-76DA-497C-BB41-E39782824DFF}"/>
                  </a:ext>
                </a:extLst>
              </p:cNvPr>
              <p:cNvSpPr txBox="1"/>
              <p:nvPr/>
            </p:nvSpPr>
            <p:spPr>
              <a:xfrm rot="21235010">
                <a:off x="2824694" y="3136419"/>
                <a:ext cx="145678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b="1" dirty="0">
                    <a:latin typeface="Century Gothic" panose="020B0502020202020204" pitchFamily="34" charset="0"/>
                  </a:rPr>
                  <a:t>أَيْنَ يُوجَدُ مُعْظَمُ مِيَاهِ الأَرْضِ؟</a:t>
                </a:r>
              </a:p>
              <a:p>
                <a:pPr algn="ctr"/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FA236EA-52CA-48C3-B255-3278E4D9389B}"/>
              </a:ext>
            </a:extLst>
          </p:cNvPr>
          <p:cNvSpPr/>
          <p:nvPr/>
        </p:nvSpPr>
        <p:spPr>
          <a:xfrm rot="19492854" flipH="1">
            <a:off x="6414618" y="2834171"/>
            <a:ext cx="176862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9FEFBE2-B41B-4717-98A2-17AE14955A62}"/>
              </a:ext>
            </a:extLst>
          </p:cNvPr>
          <p:cNvGrpSpPr/>
          <p:nvPr/>
        </p:nvGrpSpPr>
        <p:grpSpPr>
          <a:xfrm>
            <a:off x="7098040" y="3236314"/>
            <a:ext cx="1286483" cy="3152338"/>
            <a:chOff x="7098040" y="3236314"/>
            <a:chExt cx="1286483" cy="315233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EFE5F97-0212-42C2-8898-D0A82A6D1B60}"/>
                </a:ext>
              </a:extLst>
            </p:cNvPr>
            <p:cNvSpPr/>
            <p:nvPr/>
          </p:nvSpPr>
          <p:spPr>
            <a:xfrm rot="19357199">
              <a:off x="7098040" y="3236314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2FED356-66C7-442B-9DCD-5470F217A76F}"/>
                </a:ext>
              </a:extLst>
            </p:cNvPr>
            <p:cNvGrpSpPr/>
            <p:nvPr/>
          </p:nvGrpSpPr>
          <p:grpSpPr>
            <a:xfrm rot="14320385">
              <a:off x="6811856" y="4774390"/>
              <a:ext cx="2240555" cy="904779"/>
              <a:chOff x="2074905" y="3101402"/>
              <a:chExt cx="2240555" cy="90477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61D7246-B92A-4FE0-9A1C-7D6478829A43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A497E1-DAC3-445D-BC98-C70175B33E1D}"/>
                  </a:ext>
                </a:extLst>
              </p:cNvPr>
              <p:cNvSpPr txBox="1"/>
              <p:nvPr/>
            </p:nvSpPr>
            <p:spPr>
              <a:xfrm rot="21416926">
                <a:off x="2074905" y="3359150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DA028B5-00B0-4B88-BD40-82D87D856790}"/>
                  </a:ext>
                </a:extLst>
              </p:cNvPr>
              <p:cNvSpPr txBox="1"/>
              <p:nvPr/>
            </p:nvSpPr>
            <p:spPr>
              <a:xfrm rot="10400718">
                <a:off x="2625239" y="3274009"/>
                <a:ext cx="1637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b="1" dirty="0">
                    <a:latin typeface="Century Gothic" panose="020B0502020202020204" pitchFamily="34" charset="0"/>
                  </a:rPr>
                  <a:t>أيْنَ يُوجَدُ المَاءُ العَذْبُ؟</a:t>
                </a: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5FDEEFD-4ADF-4332-948C-9745B6F8F0BC}"/>
              </a:ext>
            </a:extLst>
          </p:cNvPr>
          <p:cNvSpPr/>
          <p:nvPr/>
        </p:nvSpPr>
        <p:spPr>
          <a:xfrm rot="1646982" flipH="1">
            <a:off x="5522617" y="2894114"/>
            <a:ext cx="176862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564555B-F9EA-4754-8C9D-58F08F0D499F}"/>
              </a:ext>
            </a:extLst>
          </p:cNvPr>
          <p:cNvSpPr/>
          <p:nvPr/>
        </p:nvSpPr>
        <p:spPr>
          <a:xfrm rot="3462330" flipH="1">
            <a:off x="5288063" y="2498451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D9CE95-A3D6-4AA8-9433-BFE0A74C559E}"/>
              </a:ext>
            </a:extLst>
          </p:cNvPr>
          <p:cNvSpPr/>
          <p:nvPr/>
        </p:nvSpPr>
        <p:spPr>
          <a:xfrm>
            <a:off x="5553221" y="276663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1D2E04-01A3-4A55-8680-4ABF8D971217}"/>
              </a:ext>
            </a:extLst>
          </p:cNvPr>
          <p:cNvGrpSpPr/>
          <p:nvPr/>
        </p:nvGrpSpPr>
        <p:grpSpPr>
          <a:xfrm>
            <a:off x="4013370" y="3364211"/>
            <a:ext cx="1212936" cy="3152338"/>
            <a:chOff x="4013370" y="3364211"/>
            <a:chExt cx="1212936" cy="315233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F069EA-C9BF-4C00-B3A9-0517A87F12E7}"/>
                </a:ext>
              </a:extLst>
            </p:cNvPr>
            <p:cNvSpPr/>
            <p:nvPr/>
          </p:nvSpPr>
          <p:spPr>
            <a:xfrm rot="1903039">
              <a:off x="4084326" y="3364211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13C7FF8-1797-4D11-BA39-2C06FF6354E3}"/>
                </a:ext>
              </a:extLst>
            </p:cNvPr>
            <p:cNvGrpSpPr/>
            <p:nvPr/>
          </p:nvGrpSpPr>
          <p:grpSpPr>
            <a:xfrm rot="18488871">
              <a:off x="3351619" y="4711790"/>
              <a:ext cx="2240554" cy="917051"/>
              <a:chOff x="2074906" y="3089130"/>
              <a:chExt cx="2240554" cy="91705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0CB5B66-F216-4DA0-8A2E-02E2CD853D9E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21ED8FB-8373-490E-8651-BAA7844BECB2}"/>
                  </a:ext>
                </a:extLst>
              </p:cNvPr>
              <p:cNvSpPr txBox="1"/>
              <p:nvPr/>
            </p:nvSpPr>
            <p:spPr>
              <a:xfrm rot="21416926">
                <a:off x="2074906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02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B21F9E-BDAD-4AB0-A292-BBD8B1FDD23A}"/>
                  </a:ext>
                </a:extLst>
              </p:cNvPr>
              <p:cNvSpPr txBox="1"/>
              <p:nvPr/>
            </p:nvSpPr>
            <p:spPr>
              <a:xfrm rot="21235010">
                <a:off x="2667996" y="3089130"/>
                <a:ext cx="14567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b="1" dirty="0">
                    <a:latin typeface="Century Gothic" panose="020B0502020202020204" pitchFamily="34" charset="0"/>
                  </a:rPr>
                  <a:t>ما أهَمِّيَّةُ الْماءِ؟</a:t>
                </a:r>
              </a:p>
            </p:txBody>
          </p:sp>
        </p:grp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D5DA2B6-B180-4F18-901D-68D1F8B7ECF5}"/>
              </a:ext>
            </a:extLst>
          </p:cNvPr>
          <p:cNvSpPr/>
          <p:nvPr/>
        </p:nvSpPr>
        <p:spPr>
          <a:xfrm rot="1925404">
            <a:off x="5585329" y="2940796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58345F-AA3D-4489-85AF-9DD10D105B18}"/>
              </a:ext>
            </a:extLst>
          </p:cNvPr>
          <p:cNvSpPr/>
          <p:nvPr/>
        </p:nvSpPr>
        <p:spPr>
          <a:xfrm rot="17559574">
            <a:off x="6694526" y="2362466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DBE1FD1-10CB-44A6-A2E4-03D024E680FC}"/>
              </a:ext>
            </a:extLst>
          </p:cNvPr>
          <p:cNvGrpSpPr/>
          <p:nvPr/>
        </p:nvGrpSpPr>
        <p:grpSpPr>
          <a:xfrm>
            <a:off x="1990882" y="2957011"/>
            <a:ext cx="3152338" cy="1168456"/>
            <a:chOff x="1990882" y="2957011"/>
            <a:chExt cx="3152338" cy="116845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68EFA1-0A40-40CE-9E0C-D9BC824D7CD6}"/>
                </a:ext>
              </a:extLst>
            </p:cNvPr>
            <p:cNvSpPr/>
            <p:nvPr/>
          </p:nvSpPr>
          <p:spPr>
            <a:xfrm rot="5063968">
              <a:off x="2996061" y="1951832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43155B9-C96D-4685-B511-62B89B3313DD}"/>
                </a:ext>
              </a:extLst>
            </p:cNvPr>
            <p:cNvGrpSpPr/>
            <p:nvPr/>
          </p:nvGrpSpPr>
          <p:grpSpPr>
            <a:xfrm>
              <a:off x="2074907" y="3101402"/>
              <a:ext cx="2316097" cy="1024065"/>
              <a:chOff x="2074907" y="3101402"/>
              <a:chExt cx="2316097" cy="102406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EFBE2F5-B6B4-4ACD-B7D4-560565F295A8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05AA8A6-834C-4DC0-8DC4-05F764ADFBB5}"/>
                  </a:ext>
                </a:extLst>
              </p:cNvPr>
              <p:cNvSpPr txBox="1"/>
              <p:nvPr/>
            </p:nvSpPr>
            <p:spPr>
              <a:xfrm rot="21416926">
                <a:off x="2074907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01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947B13-8C74-44D9-925E-C7006D2879D6}"/>
                  </a:ext>
                </a:extLst>
              </p:cNvPr>
              <p:cNvSpPr txBox="1"/>
              <p:nvPr/>
            </p:nvSpPr>
            <p:spPr>
              <a:xfrm rot="21235010">
                <a:off x="2537652" y="3232915"/>
                <a:ext cx="185335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b="1" dirty="0">
                    <a:latin typeface="Century Gothic" panose="020B0502020202020204" pitchFamily="34" charset="0"/>
                  </a:rPr>
                  <a:t>فِيمَ يَسْتَعْمِلُ النّاسُ الْمَاءَ؟</a:t>
                </a:r>
              </a:p>
              <a:p>
                <a:pPr algn="ctr"/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3F6B1AE-CB2C-48E0-A623-C732C6E2AFCA}"/>
              </a:ext>
            </a:extLst>
          </p:cNvPr>
          <p:cNvSpPr txBox="1"/>
          <p:nvPr/>
        </p:nvSpPr>
        <p:spPr>
          <a:xfrm>
            <a:off x="7672291" y="246106"/>
            <a:ext cx="413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36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الماء على الأرض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028459E-8939-46BC-ADEB-E87CE6C4BF0F}"/>
              </a:ext>
            </a:extLst>
          </p:cNvPr>
          <p:cNvSpPr/>
          <p:nvPr/>
        </p:nvSpPr>
        <p:spPr>
          <a:xfrm rot="3740752">
            <a:off x="5313424" y="2583213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5B3EFC-5E87-4247-B6CC-1F90B524BD76}"/>
              </a:ext>
            </a:extLst>
          </p:cNvPr>
          <p:cNvSpPr/>
          <p:nvPr/>
        </p:nvSpPr>
        <p:spPr>
          <a:xfrm rot="19771276">
            <a:off x="6477408" y="2787618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2" grpId="0" animBg="1"/>
          <p:bldP spid="23" grpId="0" animBg="1"/>
          <p:bldP spid="26" grpId="0" animBg="1"/>
          <p:bldP spid="9" grpId="0" animBg="1"/>
          <p:bldP spid="24" grpId="0" animBg="1"/>
          <p:bldP spid="34" grpId="0" animBg="1"/>
          <p:bldP spid="27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2" grpId="0" animBg="1"/>
          <p:bldP spid="23" grpId="0" animBg="1"/>
          <p:bldP spid="26" grpId="0" animBg="1"/>
          <p:bldP spid="20" grpId="0" animBg="1"/>
          <p:bldP spid="9" grpId="0" animBg="1"/>
          <p:bldP spid="19" grpId="0" animBg="1"/>
          <p:bldP spid="24" grpId="0" animBg="1"/>
          <p:bldP spid="34" grpId="0" animBg="1"/>
          <p:bldP spid="27" grpId="0" animBg="1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AFEF8B-FBA2-4D65-A64D-E9B934A7B044}"/>
              </a:ext>
            </a:extLst>
          </p:cNvPr>
          <p:cNvGrpSpPr/>
          <p:nvPr/>
        </p:nvGrpSpPr>
        <p:grpSpPr>
          <a:xfrm>
            <a:off x="6649205" y="865227"/>
            <a:ext cx="5297715" cy="1872343"/>
            <a:chOff x="3447142" y="1248229"/>
            <a:chExt cx="5297715" cy="18723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A2886-FA34-4C37-B5DB-D40A36845BB6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C7CFBDA-0E28-4503-A572-71852A2D5099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F3067F-45FC-4724-AABC-4267B40D4FC9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1B6A2B-918A-482B-9065-43819CFBED06}"/>
                </a:ext>
              </a:extLst>
            </p:cNvPr>
            <p:cNvSpPr txBox="1"/>
            <p:nvPr/>
          </p:nvSpPr>
          <p:spPr>
            <a:xfrm>
              <a:off x="6010698" y="1436554"/>
              <a:ext cx="1560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أنظر وأتساءل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000ED-9E85-4759-9B94-60FA58077DAB}"/>
                </a:ext>
              </a:extLst>
            </p:cNvPr>
            <p:cNvSpPr txBox="1"/>
            <p:nvPr/>
          </p:nvSpPr>
          <p:spPr>
            <a:xfrm>
              <a:off x="3505586" y="1736636"/>
              <a:ext cx="4194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فِيمَ يَسْتَعْمِلُ هَؤُلاءِ الأَوْلاَدُ الْماءَ؟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A47D3E-DA04-43C8-A0C6-CF2E5C8F23E2}"/>
              </a:ext>
            </a:extLst>
          </p:cNvPr>
          <p:cNvGrpSpPr/>
          <p:nvPr/>
        </p:nvGrpSpPr>
        <p:grpSpPr>
          <a:xfrm>
            <a:off x="2616062" y="4057837"/>
            <a:ext cx="2464900" cy="2626598"/>
            <a:chOff x="2616062" y="4057837"/>
            <a:chExt cx="2464900" cy="2626598"/>
          </a:xfrm>
        </p:grpSpPr>
        <p:sp>
          <p:nvSpPr>
            <p:cNvPr id="9" name="Flowchart: Manual Operation 24">
              <a:extLst>
                <a:ext uri="{FF2B5EF4-FFF2-40B4-BE49-F238E27FC236}">
                  <a16:creationId xmlns:a16="http://schemas.microsoft.com/office/drawing/2014/main" id="{6E632B6B-A032-43BC-984C-DDBC847733BC}"/>
                </a:ext>
              </a:extLst>
            </p:cNvPr>
            <p:cNvSpPr/>
            <p:nvPr/>
          </p:nvSpPr>
          <p:spPr>
            <a:xfrm flipV="1">
              <a:off x="2616062" y="4057837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4AC0F5-4D99-4A57-87E5-F2038C3321F6}"/>
                </a:ext>
              </a:extLst>
            </p:cNvPr>
            <p:cNvSpPr/>
            <p:nvPr/>
          </p:nvSpPr>
          <p:spPr>
            <a:xfrm>
              <a:off x="3265448" y="6364811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467E53E2-1684-4F66-AFFD-A94DD63628F0}"/>
              </a:ext>
            </a:extLst>
          </p:cNvPr>
          <p:cNvSpPr/>
          <p:nvPr/>
        </p:nvSpPr>
        <p:spPr>
          <a:xfrm flipV="1">
            <a:off x="2630126" y="6413144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D16575-3259-4BF6-9666-397D687D4795}"/>
              </a:ext>
            </a:extLst>
          </p:cNvPr>
          <p:cNvGrpSpPr/>
          <p:nvPr/>
        </p:nvGrpSpPr>
        <p:grpSpPr>
          <a:xfrm>
            <a:off x="3602324" y="-304800"/>
            <a:ext cx="422033" cy="4501266"/>
            <a:chOff x="3202331" y="-1851390"/>
            <a:chExt cx="422033" cy="4501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6D77B4-2742-4EAA-BDC2-CFBDAD61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1851390"/>
              <a:ext cx="0" cy="399483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31F958-4986-44B8-BC3F-CAF3D2E00873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5D8363-7684-4F55-AE88-DDC8D5A42E66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C977DD-2BF2-4280-B939-25EDCA923F73}"/>
              </a:ext>
            </a:extLst>
          </p:cNvPr>
          <p:cNvGrpSpPr/>
          <p:nvPr/>
        </p:nvGrpSpPr>
        <p:grpSpPr>
          <a:xfrm>
            <a:off x="4300473" y="1354372"/>
            <a:ext cx="2464900" cy="2626598"/>
            <a:chOff x="4300473" y="1354372"/>
            <a:chExt cx="2464900" cy="2626598"/>
          </a:xfrm>
        </p:grpSpPr>
        <p:sp>
          <p:nvSpPr>
            <p:cNvPr id="19" name="Flowchart: Manual Operation 24">
              <a:extLst>
                <a:ext uri="{FF2B5EF4-FFF2-40B4-BE49-F238E27FC236}">
                  <a16:creationId xmlns:a16="http://schemas.microsoft.com/office/drawing/2014/main" id="{5AF7D00B-6F64-488E-870C-32511ECBF788}"/>
                </a:ext>
              </a:extLst>
            </p:cNvPr>
            <p:cNvSpPr/>
            <p:nvPr/>
          </p:nvSpPr>
          <p:spPr>
            <a:xfrm flipV="1">
              <a:off x="4300473" y="1354372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E37F0B-A23B-4486-85A9-FE977C40DD18}"/>
                </a:ext>
              </a:extLst>
            </p:cNvPr>
            <p:cNvSpPr/>
            <p:nvPr/>
          </p:nvSpPr>
          <p:spPr>
            <a:xfrm>
              <a:off x="4949859" y="3661346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0" name="Flowchart: Manual Operation 19">
            <a:extLst>
              <a:ext uri="{FF2B5EF4-FFF2-40B4-BE49-F238E27FC236}">
                <a16:creationId xmlns:a16="http://schemas.microsoft.com/office/drawing/2014/main" id="{750E284E-32FA-41CC-9DFE-CEFE75576D2E}"/>
              </a:ext>
            </a:extLst>
          </p:cNvPr>
          <p:cNvSpPr/>
          <p:nvPr/>
        </p:nvSpPr>
        <p:spPr>
          <a:xfrm flipV="1">
            <a:off x="4314537" y="3709679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7AB03-73DB-4D51-90DB-8346A08E1D64}"/>
              </a:ext>
            </a:extLst>
          </p:cNvPr>
          <p:cNvGrpSpPr/>
          <p:nvPr/>
        </p:nvGrpSpPr>
        <p:grpSpPr>
          <a:xfrm>
            <a:off x="5286735" y="-1625183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7874B0-A2D5-488D-800A-EF37A31BD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605DF3A-1F6F-4C88-883C-009070E00182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3392CF-2DE2-496B-9A59-9BA16FA28F5B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C6BC3D-BFC6-4BFE-9801-DBA06CC938D0}"/>
              </a:ext>
            </a:extLst>
          </p:cNvPr>
          <p:cNvGrpSpPr/>
          <p:nvPr/>
        </p:nvGrpSpPr>
        <p:grpSpPr>
          <a:xfrm>
            <a:off x="1955323" y="739951"/>
            <a:ext cx="2464900" cy="2626598"/>
            <a:chOff x="1955323" y="739951"/>
            <a:chExt cx="2464900" cy="2626598"/>
          </a:xfrm>
        </p:grpSpPr>
        <p:sp>
          <p:nvSpPr>
            <p:cNvPr id="28" name="Flowchart: Manual Operation 24">
              <a:extLst>
                <a:ext uri="{FF2B5EF4-FFF2-40B4-BE49-F238E27FC236}">
                  <a16:creationId xmlns:a16="http://schemas.microsoft.com/office/drawing/2014/main" id="{6ED9779F-76EB-4325-981B-87B14BFA0087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FD5AD7E-9796-4267-A29E-3E673E0A96C3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9" name="Flowchart: Manual Operation 28">
            <a:extLst>
              <a:ext uri="{FF2B5EF4-FFF2-40B4-BE49-F238E27FC236}">
                <a16:creationId xmlns:a16="http://schemas.microsoft.com/office/drawing/2014/main" id="{0DB7C4FF-1307-4726-AE6D-BF242ACABB01}"/>
              </a:ext>
            </a:extLst>
          </p:cNvPr>
          <p:cNvSpPr/>
          <p:nvPr/>
        </p:nvSpPr>
        <p:spPr>
          <a:xfrm flipV="1">
            <a:off x="1969387" y="3095258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57EC01-C8E1-4C09-AAC6-AF6169448A1D}"/>
              </a:ext>
            </a:extLst>
          </p:cNvPr>
          <p:cNvGrpSpPr/>
          <p:nvPr/>
        </p:nvGrpSpPr>
        <p:grpSpPr>
          <a:xfrm>
            <a:off x="2941585" y="-2239604"/>
            <a:ext cx="422033" cy="3118184"/>
            <a:chOff x="3202331" y="-468308"/>
            <a:chExt cx="422033" cy="31181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DC83E2-1E91-4A63-80B4-0C7F903D6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B374E4D-08B8-4C99-8517-9966C95F6FDB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9E1BC7-F617-4C91-96C0-B60A4D29F942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38553BF-B758-4374-8099-6E304AC9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927" y="2286691"/>
            <a:ext cx="1897167" cy="1428965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5D4CB6-FD87-4427-B97D-E4300A1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299" y="1898482"/>
            <a:ext cx="1741475" cy="121903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96979-DDB6-4F15-A89F-6DCBA44E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9040" y="5298442"/>
            <a:ext cx="1958943" cy="1099043"/>
          </a:xfrm>
          <a:prstGeom prst="rect">
            <a:avLst/>
          </a:prstGeom>
          <a:effectLst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0E2ED4C-8BCC-4D2B-90DF-AB8572523982}"/>
              </a:ext>
            </a:extLst>
          </p:cNvPr>
          <p:cNvGrpSpPr/>
          <p:nvPr/>
        </p:nvGrpSpPr>
        <p:grpSpPr>
          <a:xfrm>
            <a:off x="32637" y="2941455"/>
            <a:ext cx="2464900" cy="2626598"/>
            <a:chOff x="1955323" y="739951"/>
            <a:chExt cx="2464900" cy="2626598"/>
          </a:xfrm>
        </p:grpSpPr>
        <p:sp>
          <p:nvSpPr>
            <p:cNvPr id="47" name="Flowchart: Manual Operation 24">
              <a:extLst>
                <a:ext uri="{FF2B5EF4-FFF2-40B4-BE49-F238E27FC236}">
                  <a16:creationId xmlns:a16="http://schemas.microsoft.com/office/drawing/2014/main" id="{4F955496-2175-43D6-A3D0-316927FD90C2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49C605B-9675-4127-B664-7C7BEDE7FEA8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0" name="Flowchart: Manual Operation 49">
            <a:extLst>
              <a:ext uri="{FF2B5EF4-FFF2-40B4-BE49-F238E27FC236}">
                <a16:creationId xmlns:a16="http://schemas.microsoft.com/office/drawing/2014/main" id="{48BF7F80-8A97-4567-9AF5-59F9BF5DDE1A}"/>
              </a:ext>
            </a:extLst>
          </p:cNvPr>
          <p:cNvSpPr/>
          <p:nvPr/>
        </p:nvSpPr>
        <p:spPr>
          <a:xfrm flipV="1">
            <a:off x="46701" y="5296762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E13192-5EC3-4D46-A1B8-37E04EC5CFE2}"/>
              </a:ext>
            </a:extLst>
          </p:cNvPr>
          <p:cNvGrpSpPr/>
          <p:nvPr/>
        </p:nvGrpSpPr>
        <p:grpSpPr>
          <a:xfrm>
            <a:off x="1018899" y="-38100"/>
            <a:ext cx="422033" cy="3118184"/>
            <a:chOff x="3202331" y="-468308"/>
            <a:chExt cx="422033" cy="311818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3369603-7E40-4430-9FBE-F3169B972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E726348-99FB-47AC-8B87-7E1B9842E006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5BE2F0-0658-49DB-A9AA-CD229A9F4C38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6816565-7457-42B8-A87A-41C191132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4990"/>
          <a:stretch/>
        </p:blipFill>
        <p:spPr>
          <a:xfrm>
            <a:off x="446821" y="4013019"/>
            <a:ext cx="1636532" cy="13157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00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AFEF8B-FBA2-4D65-A64D-E9B934A7B044}"/>
              </a:ext>
            </a:extLst>
          </p:cNvPr>
          <p:cNvGrpSpPr/>
          <p:nvPr/>
        </p:nvGrpSpPr>
        <p:grpSpPr>
          <a:xfrm>
            <a:off x="6649205" y="865227"/>
            <a:ext cx="5297715" cy="1872343"/>
            <a:chOff x="3447142" y="1248229"/>
            <a:chExt cx="5297715" cy="187234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C7CFBDA-0E28-4503-A572-71852A2D5099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F3067F-45FC-4724-AABC-4267B40D4FC9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A2886-FA34-4C37-B5DB-D40A36845BB6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1B6A2B-918A-482B-9065-43819CFBED06}"/>
                </a:ext>
              </a:extLst>
            </p:cNvPr>
            <p:cNvSpPr txBox="1"/>
            <p:nvPr/>
          </p:nvSpPr>
          <p:spPr>
            <a:xfrm>
              <a:off x="6356299" y="1379892"/>
              <a:ext cx="1759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ألاُحَظِ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000ED-9E85-4759-9B94-60FA58077DAB}"/>
                </a:ext>
              </a:extLst>
            </p:cNvPr>
            <p:cNvSpPr txBox="1"/>
            <p:nvPr/>
          </p:nvSpPr>
          <p:spPr>
            <a:xfrm>
              <a:off x="3514823" y="1679974"/>
              <a:ext cx="4729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 فِيمَ أسْتَخْدِمُ الْماءَ يَوْمِيًّا؟ أعْمَلُ قائِمةً بِهَذِهِ الاسْتِعْمالاتِ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A47D3E-DA04-43C8-A0C6-CF2E5C8F23E2}"/>
              </a:ext>
            </a:extLst>
          </p:cNvPr>
          <p:cNvGrpSpPr/>
          <p:nvPr/>
        </p:nvGrpSpPr>
        <p:grpSpPr>
          <a:xfrm>
            <a:off x="2616062" y="4057837"/>
            <a:ext cx="2464900" cy="2626598"/>
            <a:chOff x="2616062" y="4057837"/>
            <a:chExt cx="2464900" cy="2626598"/>
          </a:xfrm>
        </p:grpSpPr>
        <p:sp>
          <p:nvSpPr>
            <p:cNvPr id="9" name="Flowchart: Manual Operation 24">
              <a:extLst>
                <a:ext uri="{FF2B5EF4-FFF2-40B4-BE49-F238E27FC236}">
                  <a16:creationId xmlns:a16="http://schemas.microsoft.com/office/drawing/2014/main" id="{6E632B6B-A032-43BC-984C-DDBC847733BC}"/>
                </a:ext>
              </a:extLst>
            </p:cNvPr>
            <p:cNvSpPr/>
            <p:nvPr/>
          </p:nvSpPr>
          <p:spPr>
            <a:xfrm flipV="1">
              <a:off x="2616062" y="4057837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4AC0F5-4D99-4A57-87E5-F2038C3321F6}"/>
                </a:ext>
              </a:extLst>
            </p:cNvPr>
            <p:cNvSpPr/>
            <p:nvPr/>
          </p:nvSpPr>
          <p:spPr>
            <a:xfrm>
              <a:off x="3265448" y="6364811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467E53E2-1684-4F66-AFFD-A94DD63628F0}"/>
              </a:ext>
            </a:extLst>
          </p:cNvPr>
          <p:cNvSpPr/>
          <p:nvPr/>
        </p:nvSpPr>
        <p:spPr>
          <a:xfrm flipV="1">
            <a:off x="2630126" y="6413144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D16575-3259-4BF6-9666-397D687D4795}"/>
              </a:ext>
            </a:extLst>
          </p:cNvPr>
          <p:cNvGrpSpPr/>
          <p:nvPr/>
        </p:nvGrpSpPr>
        <p:grpSpPr>
          <a:xfrm>
            <a:off x="3602324" y="-304800"/>
            <a:ext cx="422033" cy="4501266"/>
            <a:chOff x="3202331" y="-1851390"/>
            <a:chExt cx="422033" cy="4501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6D77B4-2742-4EAA-BDC2-CFBDAD61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1851390"/>
              <a:ext cx="0" cy="399483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31F958-4986-44B8-BC3F-CAF3D2E00873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5D8363-7684-4F55-AE88-DDC8D5A42E66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C977DD-2BF2-4280-B939-25EDCA923F73}"/>
              </a:ext>
            </a:extLst>
          </p:cNvPr>
          <p:cNvGrpSpPr/>
          <p:nvPr/>
        </p:nvGrpSpPr>
        <p:grpSpPr>
          <a:xfrm>
            <a:off x="4300473" y="1354372"/>
            <a:ext cx="2464900" cy="2626598"/>
            <a:chOff x="4300473" y="1354372"/>
            <a:chExt cx="2464900" cy="2626598"/>
          </a:xfrm>
        </p:grpSpPr>
        <p:sp>
          <p:nvSpPr>
            <p:cNvPr id="19" name="Flowchart: Manual Operation 24">
              <a:extLst>
                <a:ext uri="{FF2B5EF4-FFF2-40B4-BE49-F238E27FC236}">
                  <a16:creationId xmlns:a16="http://schemas.microsoft.com/office/drawing/2014/main" id="{5AF7D00B-6F64-488E-870C-32511ECBF788}"/>
                </a:ext>
              </a:extLst>
            </p:cNvPr>
            <p:cNvSpPr/>
            <p:nvPr/>
          </p:nvSpPr>
          <p:spPr>
            <a:xfrm flipV="1">
              <a:off x="4300473" y="1354372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E37F0B-A23B-4486-85A9-FE977C40DD18}"/>
                </a:ext>
              </a:extLst>
            </p:cNvPr>
            <p:cNvSpPr/>
            <p:nvPr/>
          </p:nvSpPr>
          <p:spPr>
            <a:xfrm>
              <a:off x="4949859" y="3661346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0" name="Flowchart: Manual Operation 19">
            <a:extLst>
              <a:ext uri="{FF2B5EF4-FFF2-40B4-BE49-F238E27FC236}">
                <a16:creationId xmlns:a16="http://schemas.microsoft.com/office/drawing/2014/main" id="{750E284E-32FA-41CC-9DFE-CEFE75576D2E}"/>
              </a:ext>
            </a:extLst>
          </p:cNvPr>
          <p:cNvSpPr/>
          <p:nvPr/>
        </p:nvSpPr>
        <p:spPr>
          <a:xfrm flipV="1">
            <a:off x="4314537" y="3709679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7AB03-73DB-4D51-90DB-8346A08E1D64}"/>
              </a:ext>
            </a:extLst>
          </p:cNvPr>
          <p:cNvGrpSpPr/>
          <p:nvPr/>
        </p:nvGrpSpPr>
        <p:grpSpPr>
          <a:xfrm>
            <a:off x="5286735" y="-1625183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7874B0-A2D5-488D-800A-EF37A31BD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605DF3A-1F6F-4C88-883C-009070E00182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3392CF-2DE2-496B-9A59-9BA16FA28F5B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C6BC3D-BFC6-4BFE-9801-DBA06CC938D0}"/>
              </a:ext>
            </a:extLst>
          </p:cNvPr>
          <p:cNvGrpSpPr/>
          <p:nvPr/>
        </p:nvGrpSpPr>
        <p:grpSpPr>
          <a:xfrm>
            <a:off x="1955323" y="739951"/>
            <a:ext cx="2464900" cy="2626598"/>
            <a:chOff x="1955323" y="739951"/>
            <a:chExt cx="2464900" cy="2626598"/>
          </a:xfrm>
        </p:grpSpPr>
        <p:sp>
          <p:nvSpPr>
            <p:cNvPr id="28" name="Flowchart: Manual Operation 24">
              <a:extLst>
                <a:ext uri="{FF2B5EF4-FFF2-40B4-BE49-F238E27FC236}">
                  <a16:creationId xmlns:a16="http://schemas.microsoft.com/office/drawing/2014/main" id="{6ED9779F-76EB-4325-981B-87B14BFA0087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FD5AD7E-9796-4267-A29E-3E673E0A96C3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9" name="Flowchart: Manual Operation 28">
            <a:extLst>
              <a:ext uri="{FF2B5EF4-FFF2-40B4-BE49-F238E27FC236}">
                <a16:creationId xmlns:a16="http://schemas.microsoft.com/office/drawing/2014/main" id="{0DB7C4FF-1307-4726-AE6D-BF242ACABB01}"/>
              </a:ext>
            </a:extLst>
          </p:cNvPr>
          <p:cNvSpPr/>
          <p:nvPr/>
        </p:nvSpPr>
        <p:spPr>
          <a:xfrm flipV="1">
            <a:off x="1969387" y="3095258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57EC01-C8E1-4C09-AAC6-AF6169448A1D}"/>
              </a:ext>
            </a:extLst>
          </p:cNvPr>
          <p:cNvGrpSpPr/>
          <p:nvPr/>
        </p:nvGrpSpPr>
        <p:grpSpPr>
          <a:xfrm>
            <a:off x="2941585" y="-2239604"/>
            <a:ext cx="422033" cy="3118184"/>
            <a:chOff x="3202331" y="-468308"/>
            <a:chExt cx="422033" cy="31181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DC83E2-1E91-4A63-80B4-0C7F903D6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B374E4D-08B8-4C99-8517-9966C95F6FDB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9E1BC7-F617-4C91-96C0-B60A4D29F942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38553BF-B758-4374-8099-6E304AC9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366" y="2591344"/>
            <a:ext cx="1130160" cy="1111086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5D4CB6-FD87-4427-B97D-E4300A160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4"/>
          <a:stretch/>
        </p:blipFill>
        <p:spPr>
          <a:xfrm>
            <a:off x="2559920" y="1862315"/>
            <a:ext cx="1163982" cy="1249854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96979-DDB6-4F15-A89F-6DCBA44E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924" y="5298442"/>
            <a:ext cx="889175" cy="1099043"/>
          </a:xfrm>
          <a:prstGeom prst="rect">
            <a:avLst/>
          </a:prstGeom>
          <a:effectLst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0E2ED4C-8BCC-4D2B-90DF-AB8572523982}"/>
              </a:ext>
            </a:extLst>
          </p:cNvPr>
          <p:cNvGrpSpPr/>
          <p:nvPr/>
        </p:nvGrpSpPr>
        <p:grpSpPr>
          <a:xfrm>
            <a:off x="32637" y="2941455"/>
            <a:ext cx="2464900" cy="2626598"/>
            <a:chOff x="1955323" y="739951"/>
            <a:chExt cx="2464900" cy="2626598"/>
          </a:xfrm>
        </p:grpSpPr>
        <p:sp>
          <p:nvSpPr>
            <p:cNvPr id="47" name="Flowchart: Manual Operation 24">
              <a:extLst>
                <a:ext uri="{FF2B5EF4-FFF2-40B4-BE49-F238E27FC236}">
                  <a16:creationId xmlns:a16="http://schemas.microsoft.com/office/drawing/2014/main" id="{4F955496-2175-43D6-A3D0-316927FD90C2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49C605B-9675-4127-B664-7C7BEDE7FEA8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0" name="Flowchart: Manual Operation 49">
            <a:extLst>
              <a:ext uri="{FF2B5EF4-FFF2-40B4-BE49-F238E27FC236}">
                <a16:creationId xmlns:a16="http://schemas.microsoft.com/office/drawing/2014/main" id="{48BF7F80-8A97-4567-9AF5-59F9BF5DDE1A}"/>
              </a:ext>
            </a:extLst>
          </p:cNvPr>
          <p:cNvSpPr/>
          <p:nvPr/>
        </p:nvSpPr>
        <p:spPr>
          <a:xfrm flipV="1">
            <a:off x="46701" y="5296762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E13192-5EC3-4D46-A1B8-37E04EC5CFE2}"/>
              </a:ext>
            </a:extLst>
          </p:cNvPr>
          <p:cNvGrpSpPr/>
          <p:nvPr/>
        </p:nvGrpSpPr>
        <p:grpSpPr>
          <a:xfrm>
            <a:off x="1018899" y="-38100"/>
            <a:ext cx="422033" cy="3118184"/>
            <a:chOff x="3202331" y="-468308"/>
            <a:chExt cx="422033" cy="311818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3369603-7E40-4430-9FBE-F3169B972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E726348-99FB-47AC-8B87-7E1B9842E006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5BE2F0-0658-49DB-A9AA-CD229A9F4C38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6816565-7457-42B8-A87A-41C191132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3835"/>
          <a:stretch/>
        </p:blipFill>
        <p:spPr>
          <a:xfrm>
            <a:off x="647287" y="3943247"/>
            <a:ext cx="1044557" cy="1338208"/>
          </a:xfrm>
          <a:prstGeom prst="rect">
            <a:avLst/>
          </a:prstGeom>
          <a:effectLst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875DFE1-E0AF-4572-9D1A-0A3EA08F08FB}"/>
              </a:ext>
            </a:extLst>
          </p:cNvPr>
          <p:cNvGrpSpPr/>
          <p:nvPr/>
        </p:nvGrpSpPr>
        <p:grpSpPr>
          <a:xfrm>
            <a:off x="6649205" y="2484761"/>
            <a:ext cx="5297715" cy="1872343"/>
            <a:chOff x="3447142" y="1248229"/>
            <a:chExt cx="5297715" cy="187234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F05F03D-AB52-4473-9079-0F8482C36C7C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EB73C58-540E-44B5-AF00-2818AF086DF9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31C984B-ECF5-44F0-8CB0-BFE69E85D4BA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45188C-8B28-49F9-84F1-3D794C311CF4}"/>
                </a:ext>
              </a:extLst>
            </p:cNvPr>
            <p:cNvSpPr txBox="1"/>
            <p:nvPr/>
          </p:nvSpPr>
          <p:spPr>
            <a:xfrm>
              <a:off x="6356299" y="1379892"/>
              <a:ext cx="1759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أتَوَاصَلُ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C23E56-AAD4-44C8-AA96-B93F6300F9B1}"/>
                </a:ext>
              </a:extLst>
            </p:cNvPr>
            <p:cNvSpPr txBox="1"/>
            <p:nvPr/>
          </p:nvSpPr>
          <p:spPr>
            <a:xfrm>
              <a:off x="3514823" y="1679974"/>
              <a:ext cx="47298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 أُتَنَاقَشُ مَعَ زُمَلائِي فِي هِذِهِ الْقائِمَةِ، وَأُضِيفُ إِلَيْها استِخْداماتٍ أُخْرَى لِلْمَاءِ</a:t>
              </a:r>
            </a:p>
            <a:p>
              <a:pPr algn="r"/>
              <a:endParaRPr lang="ar-SY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A8CEB4D-1BB5-412E-9690-D66387F15D4E}"/>
              </a:ext>
            </a:extLst>
          </p:cNvPr>
          <p:cNvGrpSpPr/>
          <p:nvPr/>
        </p:nvGrpSpPr>
        <p:grpSpPr>
          <a:xfrm>
            <a:off x="6649204" y="3965218"/>
            <a:ext cx="5297715" cy="2001405"/>
            <a:chOff x="3447142" y="1248229"/>
            <a:chExt cx="5297715" cy="200140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F5D7BE0-C2F8-4E0F-9416-CAE8168F12DE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055D868-AE94-439E-A3D1-42BF136BEB9C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879A4DC-008C-41F0-9061-8171642E5F35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A3F6737-5593-4950-9C26-D594C24CBCDC}"/>
                </a:ext>
              </a:extLst>
            </p:cNvPr>
            <p:cNvSpPr txBox="1"/>
            <p:nvPr/>
          </p:nvSpPr>
          <p:spPr>
            <a:xfrm>
              <a:off x="6356299" y="1379892"/>
              <a:ext cx="1759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أصُنَفِّ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E11C79-3B0A-4D53-AA23-6CDA4FB0A652}"/>
                </a:ext>
              </a:extLst>
            </p:cNvPr>
            <p:cNvSpPr txBox="1"/>
            <p:nvPr/>
          </p:nvSpPr>
          <p:spPr>
            <a:xfrm>
              <a:off x="3514823" y="1679974"/>
              <a:ext cx="47298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 كَيْفَ يُمْكِنُني تَصَنيِفُ المَجْالاتِ الْمُخْتَلِفَةِ </a:t>
              </a:r>
            </a:p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الَّتِي يَسْتَخْدِمُ فيها النّاسُ الْمَاءَ؟</a:t>
              </a:r>
            </a:p>
            <a:p>
              <a:pPr algn="r"/>
              <a:endParaRPr lang="ar-SY" sz="2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ar-SY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54178A-2E38-464E-9F48-D69B1C660A68}"/>
              </a:ext>
            </a:extLst>
          </p:cNvPr>
          <p:cNvGrpSpPr/>
          <p:nvPr/>
        </p:nvGrpSpPr>
        <p:grpSpPr>
          <a:xfrm>
            <a:off x="6649203" y="5507030"/>
            <a:ext cx="5297715" cy="1872343"/>
            <a:chOff x="3447142" y="1248229"/>
            <a:chExt cx="5297715" cy="187234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1CBE012-3159-4512-B524-C705F795E958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DA4C54-9DAE-4570-976B-B4204EC22B33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D299F76-F12A-4E7A-AD52-6AA5F3622D50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CD71F39-FF86-4137-8918-A12DDE484492}"/>
                </a:ext>
              </a:extLst>
            </p:cNvPr>
            <p:cNvSpPr txBox="1"/>
            <p:nvPr/>
          </p:nvSpPr>
          <p:spPr>
            <a:xfrm>
              <a:off x="6356299" y="1379892"/>
              <a:ext cx="1759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ألاُحَظِ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C07EDEA-D163-4F7B-8D4B-AAC3C09D054B}"/>
                </a:ext>
              </a:extLst>
            </p:cNvPr>
            <p:cNvSpPr txBox="1"/>
            <p:nvPr/>
          </p:nvSpPr>
          <p:spPr>
            <a:xfrm>
              <a:off x="3514823" y="1679974"/>
              <a:ext cx="4729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 كَمْ مَرَّةً أسْتَعْمِلُ فيها الْماءَ يَوْمِيًّا؟</a:t>
              </a:r>
            </a:p>
            <a:p>
              <a:pPr algn="r"/>
              <a:endParaRPr lang="ar-SY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9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4321754" y="746276"/>
            <a:ext cx="7127153" cy="4151522"/>
            <a:chOff x="1714230" y="1248228"/>
            <a:chExt cx="7127153" cy="415152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1845129" y="4615978"/>
              <a:ext cx="699625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1714230" y="1248228"/>
              <a:ext cx="7030628" cy="348479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829764" y="1353703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5522748" y="1501303"/>
              <a:ext cx="2139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ما أهَمِّيَّةُ الْماءِ؟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E0F872-BDD2-48E7-895A-E30899491C87}"/>
                </a:ext>
              </a:extLst>
            </p:cNvPr>
            <p:cNvSpPr txBox="1"/>
            <p:nvPr/>
          </p:nvSpPr>
          <p:spPr>
            <a:xfrm>
              <a:off x="1810755" y="2217790"/>
              <a:ext cx="66553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لا تَسْتَطيعُ الْمَخْلوقاتُ الْحَيَّةُ الْعَيْشَ دُونَ ماءٍ.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 تَحْتاجُ النَّباتاتُ إِلى الْماءِ لِتَبْقى يانِعَةً، وَلِتَصْنَعَ غِذاءَها، كَما يَحْتاجُ الإِنْسانُ وَكَثِيرٌ مِنَ الْحَيَواناتِ إِلى شُرْبِ الْماءِ الْعَذْبِ لِكَي يَبْقَى حَيًّا.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قالَ تَّعَالَى:  (( و جعلنا من الماء كل شئ حي )) سورة الأنبياء.</a:t>
              </a:r>
            </a:p>
          </p:txBody>
        </p:sp>
      </p:grp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D387C125-08B7-4205-93A4-E4C872DED443}"/>
              </a:ext>
            </a:extLst>
          </p:cNvPr>
          <p:cNvSpPr/>
          <p:nvPr/>
        </p:nvSpPr>
        <p:spPr>
          <a:xfrm flipV="1">
            <a:off x="418953" y="385137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4B62D3-CF92-448C-89FB-849EDEF42062}"/>
              </a:ext>
            </a:extLst>
          </p:cNvPr>
          <p:cNvSpPr/>
          <p:nvPr/>
        </p:nvSpPr>
        <p:spPr>
          <a:xfrm>
            <a:off x="1054275" y="380303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E948BA-FEF6-4994-8A1A-65B5080F094A}"/>
              </a:ext>
            </a:extLst>
          </p:cNvPr>
          <p:cNvGrpSpPr/>
          <p:nvPr/>
        </p:nvGrpSpPr>
        <p:grpSpPr>
          <a:xfrm>
            <a:off x="1405215" y="-2294962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37C0C0-0E47-4997-8830-DCD241A6E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9FDF81-D8CF-444D-93C5-ED72B483F2D8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CD551D-B1C0-40AE-9CB5-5F9D2C964CE3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lowchart: Manual Operation 24">
            <a:extLst>
              <a:ext uri="{FF2B5EF4-FFF2-40B4-BE49-F238E27FC236}">
                <a16:creationId xmlns:a16="http://schemas.microsoft.com/office/drawing/2014/main" id="{5988B715-34CC-4FE3-BACE-3AA205499FDB}"/>
              </a:ext>
            </a:extLst>
          </p:cNvPr>
          <p:cNvSpPr/>
          <p:nvPr/>
        </p:nvSpPr>
        <p:spPr>
          <a:xfrm flipV="1">
            <a:off x="160183" y="70514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1A4882E-ED58-41C3-A288-6A6DD484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r="3803"/>
          <a:stretch/>
        </p:blipFill>
        <p:spPr>
          <a:xfrm>
            <a:off x="634399" y="2520918"/>
            <a:ext cx="2040464" cy="1362648"/>
          </a:xfrm>
          <a:prstGeom prst="rect">
            <a:avLst/>
          </a:prstGeom>
          <a:effectLst/>
        </p:spPr>
      </p:pic>
      <p:sp>
        <p:nvSpPr>
          <p:cNvPr id="37" name="Flowchart: Manual Operation 36">
            <a:extLst>
              <a:ext uri="{FF2B5EF4-FFF2-40B4-BE49-F238E27FC236}">
                <a16:creationId xmlns:a16="http://schemas.microsoft.com/office/drawing/2014/main" id="{9463F349-C527-4606-8712-E498B7B34904}"/>
              </a:ext>
            </a:extLst>
          </p:cNvPr>
          <p:cNvSpPr/>
          <p:nvPr/>
        </p:nvSpPr>
        <p:spPr>
          <a:xfrm flipV="1">
            <a:off x="2571795" y="652362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174B9D-E612-420E-ACC7-269E15E1456F}"/>
              </a:ext>
            </a:extLst>
          </p:cNvPr>
          <p:cNvSpPr/>
          <p:nvPr/>
        </p:nvSpPr>
        <p:spPr>
          <a:xfrm>
            <a:off x="3207117" y="647528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320E4-512A-414E-AF02-F65FE351F5B0}"/>
              </a:ext>
            </a:extLst>
          </p:cNvPr>
          <p:cNvGrpSpPr/>
          <p:nvPr/>
        </p:nvGrpSpPr>
        <p:grpSpPr>
          <a:xfrm>
            <a:off x="3558057" y="0"/>
            <a:ext cx="422033" cy="3495472"/>
            <a:chOff x="3202331" y="-845596"/>
            <a:chExt cx="422033" cy="34954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561931-C214-4235-8460-8C7F4F348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845596"/>
              <a:ext cx="0" cy="29890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E58B9B0-C9A2-4538-BC0A-7005D15A3D6A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47EA74-10C9-405A-9DFF-CC56FCA51F5C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lowchart: Manual Operation 24">
            <a:extLst>
              <a:ext uri="{FF2B5EF4-FFF2-40B4-BE49-F238E27FC236}">
                <a16:creationId xmlns:a16="http://schemas.microsoft.com/office/drawing/2014/main" id="{D49B30A6-F562-4DD7-A531-894ACEA7283D}"/>
              </a:ext>
            </a:extLst>
          </p:cNvPr>
          <p:cNvSpPr/>
          <p:nvPr/>
        </p:nvSpPr>
        <p:spPr>
          <a:xfrm flipV="1">
            <a:off x="2313025" y="337739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F25C3B-DF00-4224-B675-D40633243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 b="8238"/>
          <a:stretch/>
        </p:blipFill>
        <p:spPr>
          <a:xfrm>
            <a:off x="3074638" y="5119577"/>
            <a:ext cx="1388869" cy="14385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37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8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AFEF8B-FBA2-4D65-A64D-E9B934A7B044}"/>
              </a:ext>
            </a:extLst>
          </p:cNvPr>
          <p:cNvGrpSpPr/>
          <p:nvPr/>
        </p:nvGrpSpPr>
        <p:grpSpPr>
          <a:xfrm>
            <a:off x="6649205" y="865227"/>
            <a:ext cx="5297715" cy="1872343"/>
            <a:chOff x="3447142" y="1248229"/>
            <a:chExt cx="5297715" cy="187234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C7CFBDA-0E28-4503-A572-71852A2D5099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F3067F-45FC-4724-AABC-4267B40D4FC9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A2886-FA34-4C37-B5DB-D40A36845BB6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1B6A2B-918A-482B-9065-43819CFBED06}"/>
                </a:ext>
              </a:extLst>
            </p:cNvPr>
            <p:cNvSpPr txBox="1"/>
            <p:nvPr/>
          </p:nvSpPr>
          <p:spPr>
            <a:xfrm>
              <a:off x="6010698" y="1436554"/>
              <a:ext cx="1560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أنظر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000ED-9E85-4759-9B94-60FA58077DAB}"/>
                </a:ext>
              </a:extLst>
            </p:cNvPr>
            <p:cNvSpPr txBox="1"/>
            <p:nvPr/>
          </p:nvSpPr>
          <p:spPr>
            <a:xfrm>
              <a:off x="3790240" y="1761672"/>
              <a:ext cx="4194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تشرب هذه الغزلان من جدول ماء عذب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A47D3E-DA04-43C8-A0C6-CF2E5C8F23E2}"/>
              </a:ext>
            </a:extLst>
          </p:cNvPr>
          <p:cNvGrpSpPr/>
          <p:nvPr/>
        </p:nvGrpSpPr>
        <p:grpSpPr>
          <a:xfrm>
            <a:off x="2616062" y="4057837"/>
            <a:ext cx="2464900" cy="2626598"/>
            <a:chOff x="2616062" y="4057837"/>
            <a:chExt cx="2464900" cy="2626598"/>
          </a:xfrm>
        </p:grpSpPr>
        <p:sp>
          <p:nvSpPr>
            <p:cNvPr id="9" name="Flowchart: Manual Operation 24">
              <a:extLst>
                <a:ext uri="{FF2B5EF4-FFF2-40B4-BE49-F238E27FC236}">
                  <a16:creationId xmlns:a16="http://schemas.microsoft.com/office/drawing/2014/main" id="{6E632B6B-A032-43BC-984C-DDBC847733BC}"/>
                </a:ext>
              </a:extLst>
            </p:cNvPr>
            <p:cNvSpPr/>
            <p:nvPr/>
          </p:nvSpPr>
          <p:spPr>
            <a:xfrm flipV="1">
              <a:off x="2616062" y="4057837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4AC0F5-4D99-4A57-87E5-F2038C3321F6}"/>
                </a:ext>
              </a:extLst>
            </p:cNvPr>
            <p:cNvSpPr/>
            <p:nvPr/>
          </p:nvSpPr>
          <p:spPr>
            <a:xfrm>
              <a:off x="3265448" y="6364811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467E53E2-1684-4F66-AFFD-A94DD63628F0}"/>
              </a:ext>
            </a:extLst>
          </p:cNvPr>
          <p:cNvSpPr/>
          <p:nvPr/>
        </p:nvSpPr>
        <p:spPr>
          <a:xfrm flipV="1">
            <a:off x="2630126" y="6413144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D16575-3259-4BF6-9666-397D687D4795}"/>
              </a:ext>
            </a:extLst>
          </p:cNvPr>
          <p:cNvGrpSpPr/>
          <p:nvPr/>
        </p:nvGrpSpPr>
        <p:grpSpPr>
          <a:xfrm>
            <a:off x="3602324" y="-304800"/>
            <a:ext cx="422033" cy="4501266"/>
            <a:chOff x="3202331" y="-1851390"/>
            <a:chExt cx="422033" cy="4501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6D77B4-2742-4EAA-BDC2-CFBDAD61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1851390"/>
              <a:ext cx="0" cy="399483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31F958-4986-44B8-BC3F-CAF3D2E00873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5D8363-7684-4F55-AE88-DDC8D5A42E66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C977DD-2BF2-4280-B939-25EDCA923F73}"/>
              </a:ext>
            </a:extLst>
          </p:cNvPr>
          <p:cNvGrpSpPr/>
          <p:nvPr/>
        </p:nvGrpSpPr>
        <p:grpSpPr>
          <a:xfrm>
            <a:off x="4300473" y="1354372"/>
            <a:ext cx="2464900" cy="2626598"/>
            <a:chOff x="4300473" y="1354372"/>
            <a:chExt cx="2464900" cy="2626598"/>
          </a:xfrm>
        </p:grpSpPr>
        <p:sp>
          <p:nvSpPr>
            <p:cNvPr id="19" name="Flowchart: Manual Operation 24">
              <a:extLst>
                <a:ext uri="{FF2B5EF4-FFF2-40B4-BE49-F238E27FC236}">
                  <a16:creationId xmlns:a16="http://schemas.microsoft.com/office/drawing/2014/main" id="{5AF7D00B-6F64-488E-870C-32511ECBF788}"/>
                </a:ext>
              </a:extLst>
            </p:cNvPr>
            <p:cNvSpPr/>
            <p:nvPr/>
          </p:nvSpPr>
          <p:spPr>
            <a:xfrm flipV="1">
              <a:off x="4300473" y="1354372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E37F0B-A23B-4486-85A9-FE977C40DD18}"/>
                </a:ext>
              </a:extLst>
            </p:cNvPr>
            <p:cNvSpPr/>
            <p:nvPr/>
          </p:nvSpPr>
          <p:spPr>
            <a:xfrm>
              <a:off x="4949859" y="3661346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0" name="Flowchart: Manual Operation 19">
            <a:extLst>
              <a:ext uri="{FF2B5EF4-FFF2-40B4-BE49-F238E27FC236}">
                <a16:creationId xmlns:a16="http://schemas.microsoft.com/office/drawing/2014/main" id="{750E284E-32FA-41CC-9DFE-CEFE75576D2E}"/>
              </a:ext>
            </a:extLst>
          </p:cNvPr>
          <p:cNvSpPr/>
          <p:nvPr/>
        </p:nvSpPr>
        <p:spPr>
          <a:xfrm flipV="1">
            <a:off x="4314537" y="3709679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7AB03-73DB-4D51-90DB-8346A08E1D64}"/>
              </a:ext>
            </a:extLst>
          </p:cNvPr>
          <p:cNvGrpSpPr/>
          <p:nvPr/>
        </p:nvGrpSpPr>
        <p:grpSpPr>
          <a:xfrm>
            <a:off x="5286735" y="-1625183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7874B0-A2D5-488D-800A-EF37A31BD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605DF3A-1F6F-4C88-883C-009070E00182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3392CF-2DE2-496B-9A59-9BA16FA28F5B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C6BC3D-BFC6-4BFE-9801-DBA06CC938D0}"/>
              </a:ext>
            </a:extLst>
          </p:cNvPr>
          <p:cNvGrpSpPr/>
          <p:nvPr/>
        </p:nvGrpSpPr>
        <p:grpSpPr>
          <a:xfrm>
            <a:off x="1955323" y="739951"/>
            <a:ext cx="2464900" cy="2626598"/>
            <a:chOff x="1955323" y="739951"/>
            <a:chExt cx="2464900" cy="2626598"/>
          </a:xfrm>
        </p:grpSpPr>
        <p:sp>
          <p:nvSpPr>
            <p:cNvPr id="28" name="Flowchart: Manual Operation 24">
              <a:extLst>
                <a:ext uri="{FF2B5EF4-FFF2-40B4-BE49-F238E27FC236}">
                  <a16:creationId xmlns:a16="http://schemas.microsoft.com/office/drawing/2014/main" id="{6ED9779F-76EB-4325-981B-87B14BFA0087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FD5AD7E-9796-4267-A29E-3E673E0A96C3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9" name="Flowchart: Manual Operation 28">
            <a:extLst>
              <a:ext uri="{FF2B5EF4-FFF2-40B4-BE49-F238E27FC236}">
                <a16:creationId xmlns:a16="http://schemas.microsoft.com/office/drawing/2014/main" id="{0DB7C4FF-1307-4726-AE6D-BF242ACABB01}"/>
              </a:ext>
            </a:extLst>
          </p:cNvPr>
          <p:cNvSpPr/>
          <p:nvPr/>
        </p:nvSpPr>
        <p:spPr>
          <a:xfrm flipV="1">
            <a:off x="1969387" y="3095258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57EC01-C8E1-4C09-AAC6-AF6169448A1D}"/>
              </a:ext>
            </a:extLst>
          </p:cNvPr>
          <p:cNvGrpSpPr/>
          <p:nvPr/>
        </p:nvGrpSpPr>
        <p:grpSpPr>
          <a:xfrm>
            <a:off x="2941585" y="-2239604"/>
            <a:ext cx="422033" cy="3118184"/>
            <a:chOff x="3202331" y="-468308"/>
            <a:chExt cx="422033" cy="31181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DC83E2-1E91-4A63-80B4-0C7F903D6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B374E4D-08B8-4C99-8517-9966C95F6FDB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9E1BC7-F617-4C91-96C0-B60A4D29F942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38553BF-B758-4374-8099-6E304AC9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835" y="2286691"/>
            <a:ext cx="1615351" cy="1428965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5D4CB6-FD87-4427-B97D-E4300A1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6884" y="1898482"/>
            <a:ext cx="1586305" cy="121903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96979-DDB6-4F15-A89F-6DCBA44E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1056" y="4992629"/>
            <a:ext cx="1958943" cy="1431210"/>
          </a:xfrm>
          <a:prstGeom prst="rect">
            <a:avLst/>
          </a:prstGeom>
          <a:effectLst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0E2ED4C-8BCC-4D2B-90DF-AB8572523982}"/>
              </a:ext>
            </a:extLst>
          </p:cNvPr>
          <p:cNvGrpSpPr/>
          <p:nvPr/>
        </p:nvGrpSpPr>
        <p:grpSpPr>
          <a:xfrm>
            <a:off x="32637" y="2941455"/>
            <a:ext cx="2464900" cy="2626598"/>
            <a:chOff x="1955323" y="739951"/>
            <a:chExt cx="2464900" cy="2626598"/>
          </a:xfrm>
        </p:grpSpPr>
        <p:sp>
          <p:nvSpPr>
            <p:cNvPr id="47" name="Flowchart: Manual Operation 24">
              <a:extLst>
                <a:ext uri="{FF2B5EF4-FFF2-40B4-BE49-F238E27FC236}">
                  <a16:creationId xmlns:a16="http://schemas.microsoft.com/office/drawing/2014/main" id="{4F955496-2175-43D6-A3D0-316927FD90C2}"/>
                </a:ext>
              </a:extLst>
            </p:cNvPr>
            <p:cNvSpPr/>
            <p:nvPr/>
          </p:nvSpPr>
          <p:spPr>
            <a:xfrm flipV="1">
              <a:off x="1955323" y="739951"/>
              <a:ext cx="2464900" cy="18355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2000 w 10000"/>
                <a:gd name="connsiteY3" fmla="*/ 10000 h 10069"/>
                <a:gd name="connsiteX4" fmla="*/ 0 w 10000"/>
                <a:gd name="connsiteY4" fmla="*/ 0 h 10069"/>
                <a:gd name="connsiteX0" fmla="*/ 0 w 10000"/>
                <a:gd name="connsiteY0" fmla="*/ 0 h 10069"/>
                <a:gd name="connsiteX1" fmla="*/ 10000 w 10000"/>
                <a:gd name="connsiteY1" fmla="*/ 0 h 10069"/>
                <a:gd name="connsiteX2" fmla="*/ 5907 w 10000"/>
                <a:gd name="connsiteY2" fmla="*/ 10069 h 10069"/>
                <a:gd name="connsiteX3" fmla="*/ 3911 w 10000"/>
                <a:gd name="connsiteY3" fmla="*/ 9862 h 10069"/>
                <a:gd name="connsiteX4" fmla="*/ 0 w 10000"/>
                <a:gd name="connsiteY4" fmla="*/ 0 h 10069"/>
                <a:gd name="connsiteX0" fmla="*/ 0 w 10000"/>
                <a:gd name="connsiteY0" fmla="*/ 0 h 10138"/>
                <a:gd name="connsiteX1" fmla="*/ 10000 w 10000"/>
                <a:gd name="connsiteY1" fmla="*/ 0 h 10138"/>
                <a:gd name="connsiteX2" fmla="*/ 5907 w 10000"/>
                <a:gd name="connsiteY2" fmla="*/ 10069 h 10138"/>
                <a:gd name="connsiteX3" fmla="*/ 3911 w 10000"/>
                <a:gd name="connsiteY3" fmla="*/ 10138 h 10138"/>
                <a:gd name="connsiteX4" fmla="*/ 0 w 10000"/>
                <a:gd name="connsiteY4" fmla="*/ 0 h 10138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3911 w 10000"/>
                <a:gd name="connsiteY3" fmla="*/ 10138 h 10325"/>
                <a:gd name="connsiteX4" fmla="*/ 0 w 10000"/>
                <a:gd name="connsiteY4" fmla="*/ 0 h 10325"/>
                <a:gd name="connsiteX0" fmla="*/ 0 w 10000"/>
                <a:gd name="connsiteY0" fmla="*/ 0 h 10325"/>
                <a:gd name="connsiteX1" fmla="*/ 10000 w 10000"/>
                <a:gd name="connsiteY1" fmla="*/ 0 h 10325"/>
                <a:gd name="connsiteX2" fmla="*/ 5635 w 10000"/>
                <a:gd name="connsiteY2" fmla="*/ 10325 h 10325"/>
                <a:gd name="connsiteX3" fmla="*/ 4251 w 10000"/>
                <a:gd name="connsiteY3" fmla="*/ 10053 h 10325"/>
                <a:gd name="connsiteX4" fmla="*/ 0 w 10000"/>
                <a:gd name="connsiteY4" fmla="*/ 0 h 10325"/>
                <a:gd name="connsiteX0" fmla="*/ 0 w 10000"/>
                <a:gd name="connsiteY0" fmla="*/ 0 h 10652"/>
                <a:gd name="connsiteX1" fmla="*/ 10000 w 10000"/>
                <a:gd name="connsiteY1" fmla="*/ 0 h 10652"/>
                <a:gd name="connsiteX2" fmla="*/ 5635 w 10000"/>
                <a:gd name="connsiteY2" fmla="*/ 10325 h 10652"/>
                <a:gd name="connsiteX3" fmla="*/ 4183 w 10000"/>
                <a:gd name="connsiteY3" fmla="*/ 10652 h 10652"/>
                <a:gd name="connsiteX4" fmla="*/ 0 w 10000"/>
                <a:gd name="connsiteY4" fmla="*/ 0 h 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652">
                  <a:moveTo>
                    <a:pt x="0" y="0"/>
                  </a:moveTo>
                  <a:lnTo>
                    <a:pt x="10000" y="0"/>
                  </a:lnTo>
                  <a:lnTo>
                    <a:pt x="5635" y="10325"/>
                  </a:lnTo>
                  <a:lnTo>
                    <a:pt x="4183" y="106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  <a:lumMod val="94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49C605B-9675-4127-B664-7C7BEDE7FEA8}"/>
                </a:ext>
              </a:extLst>
            </p:cNvPr>
            <p:cNvSpPr/>
            <p:nvPr/>
          </p:nvSpPr>
          <p:spPr>
            <a:xfrm>
              <a:off x="2604709" y="3046925"/>
              <a:ext cx="1130160" cy="31962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58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0" name="Flowchart: Manual Operation 49">
            <a:extLst>
              <a:ext uri="{FF2B5EF4-FFF2-40B4-BE49-F238E27FC236}">
                <a16:creationId xmlns:a16="http://schemas.microsoft.com/office/drawing/2014/main" id="{48BF7F80-8A97-4567-9AF5-59F9BF5DDE1A}"/>
              </a:ext>
            </a:extLst>
          </p:cNvPr>
          <p:cNvSpPr/>
          <p:nvPr/>
        </p:nvSpPr>
        <p:spPr>
          <a:xfrm flipV="1">
            <a:off x="46701" y="5296762"/>
            <a:ext cx="2366430" cy="18288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E13192-5EC3-4D46-A1B8-37E04EC5CFE2}"/>
              </a:ext>
            </a:extLst>
          </p:cNvPr>
          <p:cNvGrpSpPr/>
          <p:nvPr/>
        </p:nvGrpSpPr>
        <p:grpSpPr>
          <a:xfrm>
            <a:off x="1018899" y="-38100"/>
            <a:ext cx="422033" cy="3118184"/>
            <a:chOff x="3202331" y="-468308"/>
            <a:chExt cx="422033" cy="311818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3369603-7E40-4430-9FBE-F3169B972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E726348-99FB-47AC-8B87-7E1B9842E006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5BE2F0-0658-49DB-A9AA-CD229A9F4C38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6816565-7457-42B8-A87A-41C191132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6752"/>
          <a:stretch/>
        </p:blipFill>
        <p:spPr>
          <a:xfrm>
            <a:off x="446821" y="4013019"/>
            <a:ext cx="1636532" cy="1315792"/>
          </a:xfrm>
          <a:prstGeom prst="rect">
            <a:avLst/>
          </a:prstGeom>
          <a:effectLst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896CDA5-0110-4D6A-9FC3-B2D1EF9802ED}"/>
              </a:ext>
            </a:extLst>
          </p:cNvPr>
          <p:cNvGrpSpPr/>
          <p:nvPr/>
        </p:nvGrpSpPr>
        <p:grpSpPr>
          <a:xfrm>
            <a:off x="6652156" y="2742091"/>
            <a:ext cx="5297715" cy="1872343"/>
            <a:chOff x="3447142" y="1248229"/>
            <a:chExt cx="5297715" cy="187234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8B5BA1A-D2CA-4001-AF1B-A65CD0657A21}"/>
                </a:ext>
              </a:extLst>
            </p:cNvPr>
            <p:cNvSpPr/>
            <p:nvPr/>
          </p:nvSpPr>
          <p:spPr>
            <a:xfrm>
              <a:off x="3904342" y="2336800"/>
              <a:ext cx="4122057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92B9AC1-559F-4F86-8F95-2BFA2EA2F1E0}"/>
                </a:ext>
              </a:extLst>
            </p:cNvPr>
            <p:cNvSpPr/>
            <p:nvPr/>
          </p:nvSpPr>
          <p:spPr>
            <a:xfrm>
              <a:off x="7797914" y="1505857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741450F-D423-4068-905D-81A0C87B8AD5}"/>
                </a:ext>
              </a:extLst>
            </p:cNvPr>
            <p:cNvSpPr/>
            <p:nvPr/>
          </p:nvSpPr>
          <p:spPr>
            <a:xfrm>
              <a:off x="3447142" y="1248229"/>
              <a:ext cx="5297715" cy="1262742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008E56-F8A8-4F41-A852-9C001B9C6097}"/>
                </a:ext>
              </a:extLst>
            </p:cNvPr>
            <p:cNvSpPr txBox="1"/>
            <p:nvPr/>
          </p:nvSpPr>
          <p:spPr>
            <a:xfrm>
              <a:off x="6010698" y="1436554"/>
              <a:ext cx="1560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أنظر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AEF2850-BAC1-46C4-B115-4C1A9BD3678D}"/>
                </a:ext>
              </a:extLst>
            </p:cNvPr>
            <p:cNvSpPr txBox="1"/>
            <p:nvPr/>
          </p:nvSpPr>
          <p:spPr>
            <a:xfrm>
              <a:off x="3790240" y="1761672"/>
              <a:ext cx="4194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chemeClr val="bg1">
                      <a:lumMod val="50000"/>
                    </a:schemeClr>
                  </a:solidFill>
                </a:rPr>
                <a:t>تعتمد هذه الأزهار على ماء المطر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2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4321754" y="746276"/>
            <a:ext cx="7127153" cy="4151522"/>
            <a:chOff x="1714230" y="1248228"/>
            <a:chExt cx="7127153" cy="415152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1845129" y="4615978"/>
              <a:ext cx="699625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1714230" y="1248228"/>
              <a:ext cx="7030628" cy="348479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829764" y="1353703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5522748" y="1501303"/>
              <a:ext cx="2139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اَلْمَاءُ العْذَبْ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E0F872-BDD2-48E7-895A-E30899491C87}"/>
                </a:ext>
              </a:extLst>
            </p:cNvPr>
            <p:cNvSpPr txBox="1"/>
            <p:nvPr/>
          </p:nvSpPr>
          <p:spPr>
            <a:xfrm>
              <a:off x="1810755" y="2217790"/>
              <a:ext cx="66553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هُوَ الْماءُ غَيْرُ الْمالِحِ. يُوجَدُ الْمَاءُ الْعَذْبُ فِي الْبُحَيْرَاتِ وَالأَنْهارِ وَالْجَداولِ.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 عِنْدَما يَنْزِلُ الْمَطَرُ أَوْ تَنْصَهِرُ الثُّلوجُ على الْجِبالِ،فَإِنَّ الْماءَ يَجْري في الْوِدْيانِ وَالْجَداوِلِ وَالأَنْهارِ، وَيتِمُّ تَنْقِيَةُ جُزْءٍ مِنْهُ اِسْتِعْمالِ الإنْسَانِ.</a:t>
              </a:r>
            </a:p>
          </p:txBody>
        </p:sp>
      </p:grp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D387C125-08B7-4205-93A4-E4C872DED443}"/>
              </a:ext>
            </a:extLst>
          </p:cNvPr>
          <p:cNvSpPr/>
          <p:nvPr/>
        </p:nvSpPr>
        <p:spPr>
          <a:xfrm flipV="1">
            <a:off x="418953" y="385137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4B62D3-CF92-448C-89FB-849EDEF42062}"/>
              </a:ext>
            </a:extLst>
          </p:cNvPr>
          <p:cNvSpPr/>
          <p:nvPr/>
        </p:nvSpPr>
        <p:spPr>
          <a:xfrm>
            <a:off x="1054275" y="380303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E948BA-FEF6-4994-8A1A-65B5080F094A}"/>
              </a:ext>
            </a:extLst>
          </p:cNvPr>
          <p:cNvGrpSpPr/>
          <p:nvPr/>
        </p:nvGrpSpPr>
        <p:grpSpPr>
          <a:xfrm>
            <a:off x="1405215" y="-2294962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37C0C0-0E47-4997-8830-DCD241A6E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9FDF81-D8CF-444D-93C5-ED72B483F2D8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CD551D-B1C0-40AE-9CB5-5F9D2C964CE3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lowchart: Manual Operation 24">
            <a:extLst>
              <a:ext uri="{FF2B5EF4-FFF2-40B4-BE49-F238E27FC236}">
                <a16:creationId xmlns:a16="http://schemas.microsoft.com/office/drawing/2014/main" id="{5988B715-34CC-4FE3-BACE-3AA205499FDB}"/>
              </a:ext>
            </a:extLst>
          </p:cNvPr>
          <p:cNvSpPr/>
          <p:nvPr/>
        </p:nvSpPr>
        <p:spPr>
          <a:xfrm flipV="1">
            <a:off x="160183" y="70514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1A4882E-ED58-41C3-A288-6A6DD484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7885"/>
          <a:stretch/>
        </p:blipFill>
        <p:spPr>
          <a:xfrm>
            <a:off x="634399" y="2520918"/>
            <a:ext cx="2040464" cy="1362648"/>
          </a:xfrm>
          <a:prstGeom prst="rect">
            <a:avLst/>
          </a:prstGeom>
          <a:effectLst/>
        </p:spPr>
      </p:pic>
      <p:sp>
        <p:nvSpPr>
          <p:cNvPr id="37" name="Flowchart: Manual Operation 36">
            <a:extLst>
              <a:ext uri="{FF2B5EF4-FFF2-40B4-BE49-F238E27FC236}">
                <a16:creationId xmlns:a16="http://schemas.microsoft.com/office/drawing/2014/main" id="{9463F349-C527-4606-8712-E498B7B34904}"/>
              </a:ext>
            </a:extLst>
          </p:cNvPr>
          <p:cNvSpPr/>
          <p:nvPr/>
        </p:nvSpPr>
        <p:spPr>
          <a:xfrm flipV="1">
            <a:off x="2571795" y="652362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174B9D-E612-420E-ACC7-269E15E1456F}"/>
              </a:ext>
            </a:extLst>
          </p:cNvPr>
          <p:cNvSpPr/>
          <p:nvPr/>
        </p:nvSpPr>
        <p:spPr>
          <a:xfrm>
            <a:off x="3207117" y="647528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320E4-512A-414E-AF02-F65FE351F5B0}"/>
              </a:ext>
            </a:extLst>
          </p:cNvPr>
          <p:cNvGrpSpPr/>
          <p:nvPr/>
        </p:nvGrpSpPr>
        <p:grpSpPr>
          <a:xfrm>
            <a:off x="3558057" y="0"/>
            <a:ext cx="422033" cy="3495472"/>
            <a:chOff x="3202331" y="-845596"/>
            <a:chExt cx="422033" cy="34954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561931-C214-4235-8460-8C7F4F348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845596"/>
              <a:ext cx="0" cy="29890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E58B9B0-C9A2-4538-BC0A-7005D15A3D6A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47EA74-10C9-405A-9DFF-CC56FCA51F5C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lowchart: Manual Operation 24">
            <a:extLst>
              <a:ext uri="{FF2B5EF4-FFF2-40B4-BE49-F238E27FC236}">
                <a16:creationId xmlns:a16="http://schemas.microsoft.com/office/drawing/2014/main" id="{D49B30A6-F562-4DD7-A531-894ACEA7283D}"/>
              </a:ext>
            </a:extLst>
          </p:cNvPr>
          <p:cNvSpPr/>
          <p:nvPr/>
        </p:nvSpPr>
        <p:spPr>
          <a:xfrm flipV="1">
            <a:off x="2313025" y="337739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F25C3B-DF00-4224-B675-D40633243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-804"/>
          <a:stretch/>
        </p:blipFill>
        <p:spPr>
          <a:xfrm>
            <a:off x="2868687" y="5189659"/>
            <a:ext cx="1877572" cy="13558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02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8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AA4A48-A2DA-42B1-B121-EE49D67CB878}"/>
              </a:ext>
            </a:extLst>
          </p:cNvPr>
          <p:cNvGrpSpPr/>
          <p:nvPr/>
        </p:nvGrpSpPr>
        <p:grpSpPr>
          <a:xfrm>
            <a:off x="4321754" y="746276"/>
            <a:ext cx="7127153" cy="4151522"/>
            <a:chOff x="1714230" y="1248228"/>
            <a:chExt cx="7127153" cy="415152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6068DED-21D9-4F78-B599-1EB7380821A2}"/>
                </a:ext>
              </a:extLst>
            </p:cNvPr>
            <p:cNvSpPr/>
            <p:nvPr/>
          </p:nvSpPr>
          <p:spPr>
            <a:xfrm>
              <a:off x="1845129" y="4615978"/>
              <a:ext cx="6996254" cy="783772"/>
            </a:xfrm>
            <a:custGeom>
              <a:avLst/>
              <a:gdLst>
                <a:gd name="connsiteX0" fmla="*/ 0 w 4746172"/>
                <a:gd name="connsiteY0" fmla="*/ 0 h 2373087"/>
                <a:gd name="connsiteX1" fmla="*/ 4746172 w 4746172"/>
                <a:gd name="connsiteY1" fmla="*/ 0 h 2373087"/>
                <a:gd name="connsiteX2" fmla="*/ 4746172 w 4746172"/>
                <a:gd name="connsiteY2" fmla="*/ 1 h 2373087"/>
                <a:gd name="connsiteX3" fmla="*/ 2373086 w 4746172"/>
                <a:gd name="connsiteY3" fmla="*/ 2373087 h 2373087"/>
                <a:gd name="connsiteX4" fmla="*/ 0 w 4746172"/>
                <a:gd name="connsiteY4" fmla="*/ 1 h 23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6172" h="2373087">
                  <a:moveTo>
                    <a:pt x="0" y="0"/>
                  </a:moveTo>
                  <a:lnTo>
                    <a:pt x="4746172" y="0"/>
                  </a:lnTo>
                  <a:lnTo>
                    <a:pt x="4746172" y="1"/>
                  </a:lnTo>
                  <a:cubicBezTo>
                    <a:pt x="4746172" y="1310620"/>
                    <a:pt x="3683705" y="2373087"/>
                    <a:pt x="2373086" y="2373087"/>
                  </a:cubicBezTo>
                  <a:cubicBezTo>
                    <a:pt x="1062467" y="2373087"/>
                    <a:pt x="0" y="131062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chemeClr val="tx1">
                    <a:alpha val="60000"/>
                  </a:schemeClr>
                </a:gs>
                <a:gs pos="100000">
                  <a:srgbClr val="D7D8DC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E82935-BF88-4219-BF81-657BC357CDC1}"/>
                </a:ext>
              </a:extLst>
            </p:cNvPr>
            <p:cNvSpPr/>
            <p:nvPr/>
          </p:nvSpPr>
          <p:spPr>
            <a:xfrm>
              <a:off x="1714230" y="1248228"/>
              <a:ext cx="7030628" cy="3484791"/>
            </a:xfrm>
            <a:prstGeom prst="rect">
              <a:avLst/>
            </a:prstGeom>
            <a:gradFill flip="none" rotWithShape="1">
              <a:gsLst>
                <a:gs pos="10000">
                  <a:srgbClr val="D7D8DC"/>
                </a:gs>
                <a:gs pos="35000">
                  <a:srgbClr val="F3F3F3"/>
                </a:gs>
                <a:gs pos="64000">
                  <a:srgbClr val="F3F3F3"/>
                </a:gs>
                <a:gs pos="96000">
                  <a:srgbClr val="D7D8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EDA25-CE8D-4C8A-861F-4F6F9A0A4660}"/>
                </a:ext>
              </a:extLst>
            </p:cNvPr>
            <p:cNvSpPr/>
            <p:nvPr/>
          </p:nvSpPr>
          <p:spPr>
            <a:xfrm>
              <a:off x="7829764" y="1353703"/>
              <a:ext cx="747485" cy="7474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266700" dist="762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BFE7E-57E8-43B9-ABF2-13778F465B17}"/>
                </a:ext>
              </a:extLst>
            </p:cNvPr>
            <p:cNvSpPr txBox="1"/>
            <p:nvPr/>
          </p:nvSpPr>
          <p:spPr>
            <a:xfrm>
              <a:off x="3982462" y="1501303"/>
              <a:ext cx="3679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>
                  <a:solidFill>
                    <a:srgbClr val="00AEEE"/>
                  </a:solidFill>
                  <a:latin typeface="Oswald" panose="02000503000000000000" pitchFamily="2" charset="0"/>
                </a:rPr>
                <a:t>أَيْنَ يُوجَدُ مُعْظَمُ مِيَاهِ الأَرْضِ؟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E0F872-BDD2-48E7-895A-E30899491C87}"/>
                </a:ext>
              </a:extLst>
            </p:cNvPr>
            <p:cNvSpPr txBox="1"/>
            <p:nvPr/>
          </p:nvSpPr>
          <p:spPr>
            <a:xfrm>
              <a:off x="1810755" y="2217790"/>
              <a:ext cx="66553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يُوْجَدُ مُعْظَمُ المِيَاهِ في الْمُحيطاتِ. اَلْمُحيطُ تَجَمُّعٌ كَبيرٌ وَعَميقٌ مِنَ الْماءِ الْمالِحِ، يَبْدُو وكَأَنَّهُ يَمْتَدُّ بِلا نِهايَةٍ. تُغَطِّي الْمُحِيطاتُ ثَلاثَةَ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Y" sz="2400" dirty="0"/>
                <a:t>أَرْباعِ الأَرْضِ، فَلَوْ قَسَّمْنَا الأَرْضَ إِلى أَرْبَعَةِ أَجْزَاءٍ لَغَطَّى الْمَاءُ ثَلاثَةَ أَجْزاءٍ مِنْها.</a:t>
              </a:r>
            </a:p>
          </p:txBody>
        </p:sp>
      </p:grp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D387C125-08B7-4205-93A4-E4C872DED443}"/>
              </a:ext>
            </a:extLst>
          </p:cNvPr>
          <p:cNvSpPr/>
          <p:nvPr/>
        </p:nvSpPr>
        <p:spPr>
          <a:xfrm flipV="1">
            <a:off x="418953" y="385137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4B62D3-CF92-448C-89FB-849EDEF42062}"/>
              </a:ext>
            </a:extLst>
          </p:cNvPr>
          <p:cNvSpPr/>
          <p:nvPr/>
        </p:nvSpPr>
        <p:spPr>
          <a:xfrm>
            <a:off x="1054275" y="380303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E948BA-FEF6-4994-8A1A-65B5080F094A}"/>
              </a:ext>
            </a:extLst>
          </p:cNvPr>
          <p:cNvGrpSpPr/>
          <p:nvPr/>
        </p:nvGrpSpPr>
        <p:grpSpPr>
          <a:xfrm>
            <a:off x="1405215" y="-2294962"/>
            <a:ext cx="422033" cy="3118184"/>
            <a:chOff x="3202331" y="-468308"/>
            <a:chExt cx="422033" cy="31181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37C0C0-0E47-4997-8830-DCD241A6E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468308"/>
              <a:ext cx="0" cy="261174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9FDF81-D8CF-444D-93C5-ED72B483F2D8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CD551D-B1C0-40AE-9CB5-5F9D2C964CE3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lowchart: Manual Operation 24">
            <a:extLst>
              <a:ext uri="{FF2B5EF4-FFF2-40B4-BE49-F238E27FC236}">
                <a16:creationId xmlns:a16="http://schemas.microsoft.com/office/drawing/2014/main" id="{5988B715-34CC-4FE3-BACE-3AA205499FDB}"/>
              </a:ext>
            </a:extLst>
          </p:cNvPr>
          <p:cNvSpPr/>
          <p:nvPr/>
        </p:nvSpPr>
        <p:spPr>
          <a:xfrm flipV="1">
            <a:off x="160183" y="70514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1A4882E-ED58-41C3-A288-6A6DD484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" b="5968"/>
          <a:stretch/>
        </p:blipFill>
        <p:spPr>
          <a:xfrm>
            <a:off x="634399" y="2520918"/>
            <a:ext cx="2040464" cy="1362648"/>
          </a:xfrm>
          <a:prstGeom prst="rect">
            <a:avLst/>
          </a:prstGeom>
          <a:effectLst/>
        </p:spPr>
      </p:pic>
      <p:sp>
        <p:nvSpPr>
          <p:cNvPr id="37" name="Flowchart: Manual Operation 36">
            <a:extLst>
              <a:ext uri="{FF2B5EF4-FFF2-40B4-BE49-F238E27FC236}">
                <a16:creationId xmlns:a16="http://schemas.microsoft.com/office/drawing/2014/main" id="{9463F349-C527-4606-8712-E498B7B34904}"/>
              </a:ext>
            </a:extLst>
          </p:cNvPr>
          <p:cNvSpPr/>
          <p:nvPr/>
        </p:nvSpPr>
        <p:spPr>
          <a:xfrm flipV="1">
            <a:off x="2571795" y="6523620"/>
            <a:ext cx="2366430" cy="182880"/>
          </a:xfrm>
          <a:prstGeom prst="flowChartManualOperat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perspectiveRelaxedModerately"/>
            <a:lightRig rig="morning" dir="t"/>
          </a:scene3d>
          <a:sp3d extrusionH="76200" contourW="12700" prstMaterial="matte">
            <a:bevelT w="0" h="374650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174B9D-E612-420E-ACC7-269E15E1456F}"/>
              </a:ext>
            </a:extLst>
          </p:cNvPr>
          <p:cNvSpPr/>
          <p:nvPr/>
        </p:nvSpPr>
        <p:spPr>
          <a:xfrm>
            <a:off x="3207117" y="6475287"/>
            <a:ext cx="1130160" cy="319624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320E4-512A-414E-AF02-F65FE351F5B0}"/>
              </a:ext>
            </a:extLst>
          </p:cNvPr>
          <p:cNvGrpSpPr/>
          <p:nvPr/>
        </p:nvGrpSpPr>
        <p:grpSpPr>
          <a:xfrm>
            <a:off x="3558057" y="0"/>
            <a:ext cx="422033" cy="3495472"/>
            <a:chOff x="3202331" y="-845596"/>
            <a:chExt cx="422033" cy="34954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561931-C214-4235-8460-8C7F4F348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348" y="-845596"/>
              <a:ext cx="0" cy="29890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E58B9B0-C9A2-4538-BC0A-7005D15A3D6A}"/>
                </a:ext>
              </a:extLst>
            </p:cNvPr>
            <p:cNvSpPr/>
            <p:nvPr/>
          </p:nvSpPr>
          <p:spPr>
            <a:xfrm rot="16200000">
              <a:off x="3160129" y="2185641"/>
              <a:ext cx="506437" cy="422033"/>
            </a:xfrm>
            <a:prstGeom prst="roundRect">
              <a:avLst>
                <a:gd name="adj" fmla="val 817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2000">
                  <a:schemeClr val="bg1">
                    <a:lumMod val="65000"/>
                  </a:schemeClr>
                </a:gs>
                <a:gs pos="56000">
                  <a:schemeClr val="bg1"/>
                </a:gs>
                <a:gs pos="27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47EA74-10C9-405A-9DFF-CC56FCA51F5C}"/>
                </a:ext>
              </a:extLst>
            </p:cNvPr>
            <p:cNvSpPr/>
            <p:nvPr/>
          </p:nvSpPr>
          <p:spPr>
            <a:xfrm>
              <a:off x="3202332" y="2131673"/>
              <a:ext cx="422032" cy="48335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lowchart: Manual Operation 24">
            <a:extLst>
              <a:ext uri="{FF2B5EF4-FFF2-40B4-BE49-F238E27FC236}">
                <a16:creationId xmlns:a16="http://schemas.microsoft.com/office/drawing/2014/main" id="{D49B30A6-F562-4DD7-A531-894ACEA7283D}"/>
              </a:ext>
            </a:extLst>
          </p:cNvPr>
          <p:cNvSpPr/>
          <p:nvPr/>
        </p:nvSpPr>
        <p:spPr>
          <a:xfrm flipV="1">
            <a:off x="2313025" y="3377395"/>
            <a:ext cx="2988896" cy="20731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2000 w 10000"/>
              <a:gd name="connsiteY3" fmla="*/ 10000 h 10069"/>
              <a:gd name="connsiteX4" fmla="*/ 0 w 10000"/>
              <a:gd name="connsiteY4" fmla="*/ 0 h 10069"/>
              <a:gd name="connsiteX0" fmla="*/ 0 w 10000"/>
              <a:gd name="connsiteY0" fmla="*/ 0 h 10069"/>
              <a:gd name="connsiteX1" fmla="*/ 10000 w 10000"/>
              <a:gd name="connsiteY1" fmla="*/ 0 h 10069"/>
              <a:gd name="connsiteX2" fmla="*/ 5907 w 10000"/>
              <a:gd name="connsiteY2" fmla="*/ 10069 h 10069"/>
              <a:gd name="connsiteX3" fmla="*/ 3911 w 10000"/>
              <a:gd name="connsiteY3" fmla="*/ 9862 h 10069"/>
              <a:gd name="connsiteX4" fmla="*/ 0 w 10000"/>
              <a:gd name="connsiteY4" fmla="*/ 0 h 10069"/>
              <a:gd name="connsiteX0" fmla="*/ 0 w 10000"/>
              <a:gd name="connsiteY0" fmla="*/ 0 h 10138"/>
              <a:gd name="connsiteX1" fmla="*/ 10000 w 10000"/>
              <a:gd name="connsiteY1" fmla="*/ 0 h 10138"/>
              <a:gd name="connsiteX2" fmla="*/ 5907 w 10000"/>
              <a:gd name="connsiteY2" fmla="*/ 10069 h 10138"/>
              <a:gd name="connsiteX3" fmla="*/ 3911 w 10000"/>
              <a:gd name="connsiteY3" fmla="*/ 10138 h 10138"/>
              <a:gd name="connsiteX4" fmla="*/ 0 w 10000"/>
              <a:gd name="connsiteY4" fmla="*/ 0 h 10138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3911 w 10000"/>
              <a:gd name="connsiteY3" fmla="*/ 10138 h 10325"/>
              <a:gd name="connsiteX4" fmla="*/ 0 w 10000"/>
              <a:gd name="connsiteY4" fmla="*/ 0 h 10325"/>
              <a:gd name="connsiteX0" fmla="*/ 0 w 10000"/>
              <a:gd name="connsiteY0" fmla="*/ 0 h 10325"/>
              <a:gd name="connsiteX1" fmla="*/ 10000 w 10000"/>
              <a:gd name="connsiteY1" fmla="*/ 0 h 10325"/>
              <a:gd name="connsiteX2" fmla="*/ 5635 w 10000"/>
              <a:gd name="connsiteY2" fmla="*/ 10325 h 10325"/>
              <a:gd name="connsiteX3" fmla="*/ 4251 w 10000"/>
              <a:gd name="connsiteY3" fmla="*/ 10053 h 10325"/>
              <a:gd name="connsiteX4" fmla="*/ 0 w 10000"/>
              <a:gd name="connsiteY4" fmla="*/ 0 h 10325"/>
              <a:gd name="connsiteX0" fmla="*/ 0 w 10000"/>
              <a:gd name="connsiteY0" fmla="*/ 0 h 10652"/>
              <a:gd name="connsiteX1" fmla="*/ 10000 w 10000"/>
              <a:gd name="connsiteY1" fmla="*/ 0 h 10652"/>
              <a:gd name="connsiteX2" fmla="*/ 5635 w 10000"/>
              <a:gd name="connsiteY2" fmla="*/ 10325 h 10652"/>
              <a:gd name="connsiteX3" fmla="*/ 4183 w 10000"/>
              <a:gd name="connsiteY3" fmla="*/ 10652 h 10652"/>
              <a:gd name="connsiteX4" fmla="*/ 0 w 10000"/>
              <a:gd name="connsiteY4" fmla="*/ 0 h 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652">
                <a:moveTo>
                  <a:pt x="0" y="0"/>
                </a:moveTo>
                <a:lnTo>
                  <a:pt x="10000" y="0"/>
                </a:lnTo>
                <a:lnTo>
                  <a:pt x="5635" y="10325"/>
                </a:lnTo>
                <a:lnTo>
                  <a:pt x="4183" y="10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F25C3B-DF00-4224-B675-D40633243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r="7043"/>
          <a:stretch/>
        </p:blipFill>
        <p:spPr>
          <a:xfrm>
            <a:off x="2674863" y="5119577"/>
            <a:ext cx="2281432" cy="14385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67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8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400</Words>
  <Application>Microsoft Office PowerPoint</Application>
  <PresentationFormat>شاشة عريضة</PresentationFormat>
  <Paragraphs>72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Cooper Black</vt:lpstr>
      <vt:lpstr>Oswald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hammoud nasser</cp:lastModifiedBy>
  <cp:revision>75</cp:revision>
  <dcterms:created xsi:type="dcterms:W3CDTF">2020-09-22T10:26:44Z</dcterms:created>
  <dcterms:modified xsi:type="dcterms:W3CDTF">2020-09-25T21:26:47Z</dcterms:modified>
</cp:coreProperties>
</file>