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334" r:id="rId3"/>
    <p:sldId id="257" r:id="rId4"/>
    <p:sldId id="360" r:id="rId5"/>
    <p:sldId id="361" r:id="rId6"/>
    <p:sldId id="258" r:id="rId7"/>
    <p:sldId id="390" r:id="rId8"/>
    <p:sldId id="389" r:id="rId9"/>
    <p:sldId id="391" r:id="rId10"/>
    <p:sldId id="392" r:id="rId11"/>
    <p:sldId id="393" r:id="rId12"/>
    <p:sldId id="388" r:id="rId13"/>
    <p:sldId id="394" r:id="rId14"/>
    <p:sldId id="370" r:id="rId15"/>
    <p:sldId id="369" r:id="rId1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6D4"/>
    <a:srgbClr val="FFFF99"/>
    <a:srgbClr val="FEFEFE"/>
    <a:srgbClr val="70AD47"/>
    <a:srgbClr val="4D5156"/>
    <a:srgbClr val="646E76"/>
    <a:srgbClr val="BBD5ED"/>
    <a:srgbClr val="FFD766"/>
    <a:srgbClr val="A3A3A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059" autoAdjust="0"/>
    <p:restoredTop sz="94259" autoAdjust="0"/>
  </p:normalViewPr>
  <p:slideViewPr>
    <p:cSldViewPr snapToGrid="0">
      <p:cViewPr varScale="1">
        <p:scale>
          <a:sx n="64" d="100"/>
          <a:sy n="64" d="100"/>
        </p:scale>
        <p:origin x="48" y="228"/>
      </p:cViewPr>
      <p:guideLst/>
    </p:cSldViewPr>
  </p:slideViewPr>
  <p:outlineViewPr>
    <p:cViewPr>
      <p:scale>
        <a:sx n="100" d="100"/>
        <a:sy n="100" d="100"/>
      </p:scale>
      <p:origin x="0" y="-13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13A9A-9043-4363-8FF0-275C01B6BEAF}"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pPr rtl="1"/>
          <a:endParaRPr lang="ar-SA"/>
        </a:p>
      </dgm:t>
    </dgm:pt>
    <dgm:pt modelId="{3DD1B9A3-125F-4CCF-9395-3F57F4145AE6}">
      <dgm:prSet phldrT="[نص]" custT="1"/>
      <dgm:spPr>
        <a:ln>
          <a:noFill/>
        </a:ln>
      </dgm:spPr>
      <dgm:t>
        <a:bodyPr/>
        <a:lstStyle/>
        <a:p>
          <a:pPr rtl="1"/>
          <a:r>
            <a:rPr lang="ar-SA" sz="4800" b="1" dirty="0">
              <a:solidFill>
                <a:schemeClr val="accent5">
                  <a:lumMod val="50000"/>
                </a:schemeClr>
              </a:solidFill>
            </a:rPr>
            <a:t>الإيمان بالكُتب:</a:t>
          </a:r>
        </a:p>
      </dgm:t>
    </dgm:pt>
    <dgm:pt modelId="{4CEB7C0E-D63C-48C9-ADEA-5AB53FF9B294}" type="parTrans" cxnId="{036D785B-936C-40D4-AB44-74D8830D0CC9}">
      <dgm:prSet/>
      <dgm:spPr/>
      <dgm:t>
        <a:bodyPr/>
        <a:lstStyle/>
        <a:p>
          <a:pPr rtl="1"/>
          <a:endParaRPr lang="ar-SA"/>
        </a:p>
      </dgm:t>
    </dgm:pt>
    <dgm:pt modelId="{852BFE64-7EDC-482D-BBFE-2A1CA9746369}" type="sibTrans" cxnId="{036D785B-936C-40D4-AB44-74D8830D0CC9}">
      <dgm:prSet/>
      <dgm:spPr/>
      <dgm:t>
        <a:bodyPr/>
        <a:lstStyle/>
        <a:p>
          <a:pPr rtl="1"/>
          <a:endParaRPr lang="ar-SA"/>
        </a:p>
      </dgm:t>
    </dgm:pt>
    <dgm:pt modelId="{4C7F1962-35D6-4751-9F7A-A3C073E6461F}">
      <dgm:prSet phldrT="[نص]"/>
      <dgm:spPr>
        <a:solidFill>
          <a:srgbClr val="BBD5ED"/>
        </a:solidFill>
        <a:ln>
          <a:noFill/>
        </a:ln>
      </dgm:spPr>
      <dgm:t>
        <a:bodyPr/>
        <a:lstStyle/>
        <a:p>
          <a:pPr rtl="1"/>
          <a:r>
            <a:rPr lang="ar-SA" b="1" dirty="0">
              <a:solidFill>
                <a:schemeClr val="accent5">
                  <a:lumMod val="50000"/>
                </a:schemeClr>
              </a:solidFill>
            </a:rPr>
            <a:t>ما يتضمنه الإيمان بالكتب</a:t>
          </a:r>
        </a:p>
      </dgm:t>
    </dgm:pt>
    <dgm:pt modelId="{8DE3965A-591D-4FC8-B848-3B9B0C7CD51B}" type="parTrans" cxnId="{E85DFF78-A1A0-4B21-807F-278EF77A2343}">
      <dgm:prSet/>
      <dgm:spPr/>
      <dgm:t>
        <a:bodyPr/>
        <a:lstStyle/>
        <a:p>
          <a:pPr rtl="1"/>
          <a:endParaRPr lang="ar-SA"/>
        </a:p>
      </dgm:t>
    </dgm:pt>
    <dgm:pt modelId="{2330BDDE-D588-4319-B5C8-21FB66751AE3}" type="sibTrans" cxnId="{E85DFF78-A1A0-4B21-807F-278EF77A2343}">
      <dgm:prSet/>
      <dgm:spPr/>
      <dgm:t>
        <a:bodyPr/>
        <a:lstStyle/>
        <a:p>
          <a:pPr rtl="1"/>
          <a:endParaRPr lang="ar-SA"/>
        </a:p>
      </dgm:t>
    </dgm:pt>
    <dgm:pt modelId="{63B32A9F-EB6F-474A-A722-F8E11755AB87}">
      <dgm:prSet phldrT="[نص]"/>
      <dgm:spPr>
        <a:solidFill>
          <a:schemeClr val="accent5">
            <a:lumMod val="40000"/>
            <a:lumOff val="60000"/>
          </a:schemeClr>
        </a:solidFill>
        <a:ln>
          <a:noFill/>
        </a:ln>
      </dgm:spPr>
      <dgm:t>
        <a:bodyPr/>
        <a:lstStyle/>
        <a:p>
          <a:pPr rtl="1"/>
          <a:r>
            <a:rPr lang="ar-SA" b="1" dirty="0">
              <a:solidFill>
                <a:schemeClr val="accent5">
                  <a:lumMod val="50000"/>
                </a:schemeClr>
              </a:solidFill>
            </a:rPr>
            <a:t>معنى الإيمان بالكُتب.</a:t>
          </a:r>
        </a:p>
      </dgm:t>
    </dgm:pt>
    <dgm:pt modelId="{D7D54583-FB56-4933-897F-D2D5B8E64BBB}" type="parTrans" cxnId="{97B4BB51-04DF-47F2-9D4A-67A668D1A28C}">
      <dgm:prSet/>
      <dgm:spPr/>
      <dgm:t>
        <a:bodyPr/>
        <a:lstStyle/>
        <a:p>
          <a:pPr rtl="1"/>
          <a:endParaRPr lang="ar-SA"/>
        </a:p>
      </dgm:t>
    </dgm:pt>
    <dgm:pt modelId="{E14ECB41-0FA3-4333-89DB-B522D161494D}" type="sibTrans" cxnId="{97B4BB51-04DF-47F2-9D4A-67A668D1A28C}">
      <dgm:prSet/>
      <dgm:spPr/>
      <dgm:t>
        <a:bodyPr/>
        <a:lstStyle/>
        <a:p>
          <a:pPr rtl="1"/>
          <a:endParaRPr lang="ar-SA"/>
        </a:p>
      </dgm:t>
    </dgm:pt>
    <dgm:pt modelId="{1FDE1544-561D-4A9C-9DF4-8F398C77429D}">
      <dgm:prSet phldrT="[نص]"/>
      <dgm:spPr>
        <a:solidFill>
          <a:srgbClr val="FFD766"/>
        </a:solidFill>
        <a:ln>
          <a:noFill/>
        </a:ln>
      </dgm:spPr>
      <dgm:t>
        <a:bodyPr/>
        <a:lstStyle/>
        <a:p>
          <a:pPr rtl="1"/>
          <a:r>
            <a:rPr lang="ar-SA" b="1" dirty="0">
              <a:solidFill>
                <a:schemeClr val="accent5">
                  <a:lumMod val="50000"/>
                </a:schemeClr>
              </a:solidFill>
            </a:rPr>
            <a:t>الموقف من كُتب أهل الكتاب الموجودة في زماننا.</a:t>
          </a:r>
        </a:p>
      </dgm:t>
    </dgm:pt>
    <dgm:pt modelId="{256A6852-50C6-4783-AF83-E0C319CF124D}" type="parTrans" cxnId="{257E1F3D-29C2-4726-BB4B-5BD4E7A45D3D}">
      <dgm:prSet/>
      <dgm:spPr/>
      <dgm:t>
        <a:bodyPr/>
        <a:lstStyle/>
        <a:p>
          <a:pPr rtl="1"/>
          <a:endParaRPr lang="ar-SA"/>
        </a:p>
      </dgm:t>
    </dgm:pt>
    <dgm:pt modelId="{BE8BB325-7F12-491C-9EEF-5EC685F2D6F1}" type="sibTrans" cxnId="{257E1F3D-29C2-4726-BB4B-5BD4E7A45D3D}">
      <dgm:prSet/>
      <dgm:spPr/>
      <dgm:t>
        <a:bodyPr/>
        <a:lstStyle/>
        <a:p>
          <a:pPr rtl="1"/>
          <a:endParaRPr lang="ar-SA"/>
        </a:p>
      </dgm:t>
    </dgm:pt>
    <dgm:pt modelId="{5A13A669-C49F-447F-A277-1E56A038E9A3}" type="pres">
      <dgm:prSet presAssocID="{BD513A9A-9043-4363-8FF0-275C01B6BEAF}" presName="Name0" presStyleCnt="0">
        <dgm:presLayoutVars>
          <dgm:chPref val="1"/>
          <dgm:dir val="rev"/>
          <dgm:animOne val="branch"/>
          <dgm:animLvl val="lvl"/>
          <dgm:resizeHandles val="exact"/>
        </dgm:presLayoutVars>
      </dgm:prSet>
      <dgm:spPr/>
    </dgm:pt>
    <dgm:pt modelId="{C6C0C56B-D1C8-4195-B4D5-A0E29A0894BA}" type="pres">
      <dgm:prSet presAssocID="{3DD1B9A3-125F-4CCF-9395-3F57F4145AE6}" presName="root1" presStyleCnt="0"/>
      <dgm:spPr/>
    </dgm:pt>
    <dgm:pt modelId="{19A9E922-1834-44F7-AE38-0FE170E8CAD8}" type="pres">
      <dgm:prSet presAssocID="{3DD1B9A3-125F-4CCF-9395-3F57F4145AE6}" presName="LevelOneTextNode" presStyleLbl="node0" presStyleIdx="0" presStyleCnt="1" custAng="16200000" custScaleX="184318" custScaleY="45925" custLinFactNeighborX="91390" custLinFactNeighborY="-244">
        <dgm:presLayoutVars>
          <dgm:chPref val="3"/>
        </dgm:presLayoutVars>
      </dgm:prSet>
      <dgm:spPr/>
    </dgm:pt>
    <dgm:pt modelId="{EB0F50DE-DED1-40B9-BBB7-B04C162EE8A0}" type="pres">
      <dgm:prSet presAssocID="{3DD1B9A3-125F-4CCF-9395-3F57F4145AE6}" presName="level2hierChild" presStyleCnt="0"/>
      <dgm:spPr/>
    </dgm:pt>
    <dgm:pt modelId="{474B33B8-F5F1-459B-828E-09196FB8AF58}" type="pres">
      <dgm:prSet presAssocID="{D7D54583-FB56-4933-897F-D2D5B8E64BBB}" presName="conn2-1" presStyleLbl="parChTrans1D2" presStyleIdx="0" presStyleCnt="3"/>
      <dgm:spPr/>
    </dgm:pt>
    <dgm:pt modelId="{3787E1A8-1905-4ED2-8DA9-1750EF28CC8E}" type="pres">
      <dgm:prSet presAssocID="{D7D54583-FB56-4933-897F-D2D5B8E64BBB}" presName="connTx" presStyleLbl="parChTrans1D2" presStyleIdx="0" presStyleCnt="3"/>
      <dgm:spPr/>
    </dgm:pt>
    <dgm:pt modelId="{686A3EDD-5C4F-4FC9-9335-110E68096058}" type="pres">
      <dgm:prSet presAssocID="{63B32A9F-EB6F-474A-A722-F8E11755AB87}" presName="root2" presStyleCnt="0"/>
      <dgm:spPr/>
    </dgm:pt>
    <dgm:pt modelId="{57D19934-5F81-49A8-9003-7B260D86C713}" type="pres">
      <dgm:prSet presAssocID="{63B32A9F-EB6F-474A-A722-F8E11755AB87}" presName="LevelTwoTextNode" presStyleLbl="node2" presStyleIdx="0" presStyleCnt="3">
        <dgm:presLayoutVars>
          <dgm:chPref val="3"/>
        </dgm:presLayoutVars>
      </dgm:prSet>
      <dgm:spPr/>
    </dgm:pt>
    <dgm:pt modelId="{C2CF73AA-86D0-493C-906A-BBEE5A5112CE}" type="pres">
      <dgm:prSet presAssocID="{63B32A9F-EB6F-474A-A722-F8E11755AB87}" presName="level3hierChild" presStyleCnt="0"/>
      <dgm:spPr/>
    </dgm:pt>
    <dgm:pt modelId="{C7E07006-13BD-40CE-9B06-1AB252A848D0}" type="pres">
      <dgm:prSet presAssocID="{8DE3965A-591D-4FC8-B848-3B9B0C7CD51B}" presName="conn2-1" presStyleLbl="parChTrans1D2" presStyleIdx="1" presStyleCnt="3"/>
      <dgm:spPr/>
    </dgm:pt>
    <dgm:pt modelId="{2F384740-AFEE-4E29-8047-F1517FA9003E}" type="pres">
      <dgm:prSet presAssocID="{8DE3965A-591D-4FC8-B848-3B9B0C7CD51B}" presName="connTx" presStyleLbl="parChTrans1D2" presStyleIdx="1" presStyleCnt="3"/>
      <dgm:spPr/>
    </dgm:pt>
    <dgm:pt modelId="{1E6CC06D-6251-4974-A94D-4DE52FCB0744}" type="pres">
      <dgm:prSet presAssocID="{4C7F1962-35D6-4751-9F7A-A3C073E6461F}" presName="root2" presStyleCnt="0"/>
      <dgm:spPr/>
    </dgm:pt>
    <dgm:pt modelId="{2CD2613A-F75C-484E-9B9E-9EF0C39B6D96}" type="pres">
      <dgm:prSet presAssocID="{4C7F1962-35D6-4751-9F7A-A3C073E6461F}" presName="LevelTwoTextNode" presStyleLbl="node2" presStyleIdx="1" presStyleCnt="3">
        <dgm:presLayoutVars>
          <dgm:chPref val="3"/>
        </dgm:presLayoutVars>
      </dgm:prSet>
      <dgm:spPr/>
    </dgm:pt>
    <dgm:pt modelId="{F97815FA-197E-492B-ACC7-3240F0508808}" type="pres">
      <dgm:prSet presAssocID="{4C7F1962-35D6-4751-9F7A-A3C073E6461F}" presName="level3hierChild" presStyleCnt="0"/>
      <dgm:spPr/>
    </dgm:pt>
    <dgm:pt modelId="{5B2BA4F7-FAE9-41A6-BB8E-07A95085056D}" type="pres">
      <dgm:prSet presAssocID="{256A6852-50C6-4783-AF83-E0C319CF124D}" presName="conn2-1" presStyleLbl="parChTrans1D2" presStyleIdx="2" presStyleCnt="3"/>
      <dgm:spPr/>
    </dgm:pt>
    <dgm:pt modelId="{F6392EEF-72CE-4B9E-898F-B4A618337435}" type="pres">
      <dgm:prSet presAssocID="{256A6852-50C6-4783-AF83-E0C319CF124D}" presName="connTx" presStyleLbl="parChTrans1D2" presStyleIdx="2" presStyleCnt="3"/>
      <dgm:spPr/>
    </dgm:pt>
    <dgm:pt modelId="{D2F32387-5FA9-4168-B321-C66992E4694B}" type="pres">
      <dgm:prSet presAssocID="{1FDE1544-561D-4A9C-9DF4-8F398C77429D}" presName="root2" presStyleCnt="0"/>
      <dgm:spPr/>
    </dgm:pt>
    <dgm:pt modelId="{AA4F897D-CC3B-422B-BE06-974E2EB4C702}" type="pres">
      <dgm:prSet presAssocID="{1FDE1544-561D-4A9C-9DF4-8F398C77429D}" presName="LevelTwoTextNode" presStyleLbl="node2" presStyleIdx="2" presStyleCnt="3">
        <dgm:presLayoutVars>
          <dgm:chPref val="3"/>
        </dgm:presLayoutVars>
      </dgm:prSet>
      <dgm:spPr/>
    </dgm:pt>
    <dgm:pt modelId="{63B62058-34D3-4E0C-A049-9F6544464141}" type="pres">
      <dgm:prSet presAssocID="{1FDE1544-561D-4A9C-9DF4-8F398C77429D}" presName="level3hierChild" presStyleCnt="0"/>
      <dgm:spPr/>
    </dgm:pt>
  </dgm:ptLst>
  <dgm:cxnLst>
    <dgm:cxn modelId="{4500D708-990F-48B6-B70F-085A3D18851F}" type="presOf" srcId="{BD513A9A-9043-4363-8FF0-275C01B6BEAF}" destId="{5A13A669-C49F-447F-A277-1E56A038E9A3}" srcOrd="0" destOrd="0" presId="urn:microsoft.com/office/officeart/2008/layout/HorizontalMultiLevelHierarchy"/>
    <dgm:cxn modelId="{257E1F3D-29C2-4726-BB4B-5BD4E7A45D3D}" srcId="{3DD1B9A3-125F-4CCF-9395-3F57F4145AE6}" destId="{1FDE1544-561D-4A9C-9DF4-8F398C77429D}" srcOrd="2" destOrd="0" parTransId="{256A6852-50C6-4783-AF83-E0C319CF124D}" sibTransId="{BE8BB325-7F12-491C-9EEF-5EC685F2D6F1}"/>
    <dgm:cxn modelId="{036D785B-936C-40D4-AB44-74D8830D0CC9}" srcId="{BD513A9A-9043-4363-8FF0-275C01B6BEAF}" destId="{3DD1B9A3-125F-4CCF-9395-3F57F4145AE6}" srcOrd="0" destOrd="0" parTransId="{4CEB7C0E-D63C-48C9-ADEA-5AB53FF9B294}" sibTransId="{852BFE64-7EDC-482D-BBFE-2A1CA9746369}"/>
    <dgm:cxn modelId="{98EB8463-702F-4CAF-A28E-5421A0B1AC23}" type="presOf" srcId="{D7D54583-FB56-4933-897F-D2D5B8E64BBB}" destId="{474B33B8-F5F1-459B-828E-09196FB8AF58}" srcOrd="0" destOrd="0" presId="urn:microsoft.com/office/officeart/2008/layout/HorizontalMultiLevelHierarchy"/>
    <dgm:cxn modelId="{74F53E65-8EC9-43DB-BDBD-F8FDCCEE0883}" type="presOf" srcId="{1FDE1544-561D-4A9C-9DF4-8F398C77429D}" destId="{AA4F897D-CC3B-422B-BE06-974E2EB4C702}" srcOrd="0" destOrd="0" presId="urn:microsoft.com/office/officeart/2008/layout/HorizontalMultiLevelHierarchy"/>
    <dgm:cxn modelId="{F9410D4B-48DB-427B-90DE-3D5354F6FBD8}" type="presOf" srcId="{8DE3965A-591D-4FC8-B848-3B9B0C7CD51B}" destId="{C7E07006-13BD-40CE-9B06-1AB252A848D0}" srcOrd="0" destOrd="0" presId="urn:microsoft.com/office/officeart/2008/layout/HorizontalMultiLevelHierarchy"/>
    <dgm:cxn modelId="{1ED1424E-E787-4E1F-8BB0-13E26A6366CB}" type="presOf" srcId="{256A6852-50C6-4783-AF83-E0C319CF124D}" destId="{F6392EEF-72CE-4B9E-898F-B4A618337435}" srcOrd="1" destOrd="0" presId="urn:microsoft.com/office/officeart/2008/layout/HorizontalMultiLevelHierarchy"/>
    <dgm:cxn modelId="{97B4BB51-04DF-47F2-9D4A-67A668D1A28C}" srcId="{3DD1B9A3-125F-4CCF-9395-3F57F4145AE6}" destId="{63B32A9F-EB6F-474A-A722-F8E11755AB87}" srcOrd="0" destOrd="0" parTransId="{D7D54583-FB56-4933-897F-D2D5B8E64BBB}" sibTransId="{E14ECB41-0FA3-4333-89DB-B522D161494D}"/>
    <dgm:cxn modelId="{E85DFF78-A1A0-4B21-807F-278EF77A2343}" srcId="{3DD1B9A3-125F-4CCF-9395-3F57F4145AE6}" destId="{4C7F1962-35D6-4751-9F7A-A3C073E6461F}" srcOrd="1" destOrd="0" parTransId="{8DE3965A-591D-4FC8-B848-3B9B0C7CD51B}" sibTransId="{2330BDDE-D588-4319-B5C8-21FB66751AE3}"/>
    <dgm:cxn modelId="{D3E8B479-D47A-4F27-AD20-74F9501CE0A0}" type="presOf" srcId="{63B32A9F-EB6F-474A-A722-F8E11755AB87}" destId="{57D19934-5F81-49A8-9003-7B260D86C713}" srcOrd="0" destOrd="0" presId="urn:microsoft.com/office/officeart/2008/layout/HorizontalMultiLevelHierarchy"/>
    <dgm:cxn modelId="{B06B9593-AF72-4807-A143-876C57464149}" type="presOf" srcId="{8DE3965A-591D-4FC8-B848-3B9B0C7CD51B}" destId="{2F384740-AFEE-4E29-8047-F1517FA9003E}" srcOrd="1" destOrd="0" presId="urn:microsoft.com/office/officeart/2008/layout/HorizontalMultiLevelHierarchy"/>
    <dgm:cxn modelId="{8D0AA4A8-431E-431B-A653-E3763E03E871}" type="presOf" srcId="{D7D54583-FB56-4933-897F-D2D5B8E64BBB}" destId="{3787E1A8-1905-4ED2-8DA9-1750EF28CC8E}" srcOrd="1" destOrd="0" presId="urn:microsoft.com/office/officeart/2008/layout/HorizontalMultiLevelHierarchy"/>
    <dgm:cxn modelId="{F7060EB0-908F-4393-ABCD-9E54A795DB5B}" type="presOf" srcId="{3DD1B9A3-125F-4CCF-9395-3F57F4145AE6}" destId="{19A9E922-1834-44F7-AE38-0FE170E8CAD8}" srcOrd="0" destOrd="0" presId="urn:microsoft.com/office/officeart/2008/layout/HorizontalMultiLevelHierarchy"/>
    <dgm:cxn modelId="{1A5583DA-DFA9-43CB-86E6-A59BE0F30A85}" type="presOf" srcId="{4C7F1962-35D6-4751-9F7A-A3C073E6461F}" destId="{2CD2613A-F75C-484E-9B9E-9EF0C39B6D96}" srcOrd="0" destOrd="0" presId="urn:microsoft.com/office/officeart/2008/layout/HorizontalMultiLevelHierarchy"/>
    <dgm:cxn modelId="{713451DB-F0D7-44A5-BE9D-D0A40EFD92AF}" type="presOf" srcId="{256A6852-50C6-4783-AF83-E0C319CF124D}" destId="{5B2BA4F7-FAE9-41A6-BB8E-07A95085056D}" srcOrd="0" destOrd="0" presId="urn:microsoft.com/office/officeart/2008/layout/HorizontalMultiLevelHierarchy"/>
    <dgm:cxn modelId="{C690BB95-5A08-4CBE-94A2-5F582F65126B}" type="presParOf" srcId="{5A13A669-C49F-447F-A277-1E56A038E9A3}" destId="{C6C0C56B-D1C8-4195-B4D5-A0E29A0894BA}" srcOrd="0" destOrd="0" presId="urn:microsoft.com/office/officeart/2008/layout/HorizontalMultiLevelHierarchy"/>
    <dgm:cxn modelId="{469509EF-29BF-454C-947A-2B3AEBD4F724}" type="presParOf" srcId="{C6C0C56B-D1C8-4195-B4D5-A0E29A0894BA}" destId="{19A9E922-1834-44F7-AE38-0FE170E8CAD8}" srcOrd="0" destOrd="0" presId="urn:microsoft.com/office/officeart/2008/layout/HorizontalMultiLevelHierarchy"/>
    <dgm:cxn modelId="{2E4014EC-1E60-41A8-BE96-00BFBB9E30BB}" type="presParOf" srcId="{C6C0C56B-D1C8-4195-B4D5-A0E29A0894BA}" destId="{EB0F50DE-DED1-40B9-BBB7-B04C162EE8A0}" srcOrd="1" destOrd="0" presId="urn:microsoft.com/office/officeart/2008/layout/HorizontalMultiLevelHierarchy"/>
    <dgm:cxn modelId="{6135BB9D-4C31-4559-A0E1-8556484E1790}" type="presParOf" srcId="{EB0F50DE-DED1-40B9-BBB7-B04C162EE8A0}" destId="{474B33B8-F5F1-459B-828E-09196FB8AF58}" srcOrd="0" destOrd="0" presId="urn:microsoft.com/office/officeart/2008/layout/HorizontalMultiLevelHierarchy"/>
    <dgm:cxn modelId="{F33B2040-B704-4D2A-83F3-36250BF5FDA5}" type="presParOf" srcId="{474B33B8-F5F1-459B-828E-09196FB8AF58}" destId="{3787E1A8-1905-4ED2-8DA9-1750EF28CC8E}" srcOrd="0" destOrd="0" presId="urn:microsoft.com/office/officeart/2008/layout/HorizontalMultiLevelHierarchy"/>
    <dgm:cxn modelId="{CA8F2752-B9B7-4E40-B5D5-AA135987D2C8}" type="presParOf" srcId="{EB0F50DE-DED1-40B9-BBB7-B04C162EE8A0}" destId="{686A3EDD-5C4F-4FC9-9335-110E68096058}" srcOrd="1" destOrd="0" presId="urn:microsoft.com/office/officeart/2008/layout/HorizontalMultiLevelHierarchy"/>
    <dgm:cxn modelId="{F801B9B8-C959-443C-B167-2FFBEDF92A4D}" type="presParOf" srcId="{686A3EDD-5C4F-4FC9-9335-110E68096058}" destId="{57D19934-5F81-49A8-9003-7B260D86C713}" srcOrd="0" destOrd="0" presId="urn:microsoft.com/office/officeart/2008/layout/HorizontalMultiLevelHierarchy"/>
    <dgm:cxn modelId="{ABCB3629-6E00-4C6F-8DC1-91A100D88E42}" type="presParOf" srcId="{686A3EDD-5C4F-4FC9-9335-110E68096058}" destId="{C2CF73AA-86D0-493C-906A-BBEE5A5112CE}" srcOrd="1" destOrd="0" presId="urn:microsoft.com/office/officeart/2008/layout/HorizontalMultiLevelHierarchy"/>
    <dgm:cxn modelId="{7DD86AAB-5A0F-48A5-8B68-A2117C50A0E2}" type="presParOf" srcId="{EB0F50DE-DED1-40B9-BBB7-B04C162EE8A0}" destId="{C7E07006-13BD-40CE-9B06-1AB252A848D0}" srcOrd="2" destOrd="0" presId="urn:microsoft.com/office/officeart/2008/layout/HorizontalMultiLevelHierarchy"/>
    <dgm:cxn modelId="{AB31D96D-BEAE-4922-BE96-6AB260D603A9}" type="presParOf" srcId="{C7E07006-13BD-40CE-9B06-1AB252A848D0}" destId="{2F384740-AFEE-4E29-8047-F1517FA9003E}" srcOrd="0" destOrd="0" presId="urn:microsoft.com/office/officeart/2008/layout/HorizontalMultiLevelHierarchy"/>
    <dgm:cxn modelId="{A4AB0E69-5EBA-48E0-B2D0-ED3D07376F94}" type="presParOf" srcId="{EB0F50DE-DED1-40B9-BBB7-B04C162EE8A0}" destId="{1E6CC06D-6251-4974-A94D-4DE52FCB0744}" srcOrd="3" destOrd="0" presId="urn:microsoft.com/office/officeart/2008/layout/HorizontalMultiLevelHierarchy"/>
    <dgm:cxn modelId="{59D1D4F5-F472-4F08-B053-64F2DCA53CC4}" type="presParOf" srcId="{1E6CC06D-6251-4974-A94D-4DE52FCB0744}" destId="{2CD2613A-F75C-484E-9B9E-9EF0C39B6D96}" srcOrd="0" destOrd="0" presId="urn:microsoft.com/office/officeart/2008/layout/HorizontalMultiLevelHierarchy"/>
    <dgm:cxn modelId="{6F1B04FA-B3C1-4F02-A92D-D19F4918E81B}" type="presParOf" srcId="{1E6CC06D-6251-4974-A94D-4DE52FCB0744}" destId="{F97815FA-197E-492B-ACC7-3240F0508808}" srcOrd="1" destOrd="0" presId="urn:microsoft.com/office/officeart/2008/layout/HorizontalMultiLevelHierarchy"/>
    <dgm:cxn modelId="{B08081D9-118E-4E56-8BF0-A284710B2ABC}" type="presParOf" srcId="{EB0F50DE-DED1-40B9-BBB7-B04C162EE8A0}" destId="{5B2BA4F7-FAE9-41A6-BB8E-07A95085056D}" srcOrd="4" destOrd="0" presId="urn:microsoft.com/office/officeart/2008/layout/HorizontalMultiLevelHierarchy"/>
    <dgm:cxn modelId="{B9397DDA-D5B7-49EF-B194-756280F69868}" type="presParOf" srcId="{5B2BA4F7-FAE9-41A6-BB8E-07A95085056D}" destId="{F6392EEF-72CE-4B9E-898F-B4A618337435}" srcOrd="0" destOrd="0" presId="urn:microsoft.com/office/officeart/2008/layout/HorizontalMultiLevelHierarchy"/>
    <dgm:cxn modelId="{CB359AB5-C951-461C-89A5-8D850F3D78FB}" type="presParOf" srcId="{EB0F50DE-DED1-40B9-BBB7-B04C162EE8A0}" destId="{D2F32387-5FA9-4168-B321-C66992E4694B}" srcOrd="5" destOrd="0" presId="urn:microsoft.com/office/officeart/2008/layout/HorizontalMultiLevelHierarchy"/>
    <dgm:cxn modelId="{71032A1C-A6B2-4BF8-ACC6-825ACCBAB70A}" type="presParOf" srcId="{D2F32387-5FA9-4168-B321-C66992E4694B}" destId="{AA4F897D-CC3B-422B-BE06-974E2EB4C702}" srcOrd="0" destOrd="0" presId="urn:microsoft.com/office/officeart/2008/layout/HorizontalMultiLevelHierarchy"/>
    <dgm:cxn modelId="{A794F65B-C51A-4763-B7FE-96FA6D72499B}" type="presParOf" srcId="{D2F32387-5FA9-4168-B321-C66992E4694B}" destId="{63B62058-34D3-4E0C-A049-9F6544464141}"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9C384-620F-4C97-B16A-0C097FA320E9}"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ar-SA"/>
        </a:p>
      </dgm:t>
    </dgm:pt>
    <dgm:pt modelId="{A5ADD0CF-48AA-4B55-89A5-715463404829}">
      <dgm:prSet phldrT="[نص]" custT="1"/>
      <dgm:spPr/>
      <dgm:t>
        <a:bodyPr/>
        <a:lstStyle/>
        <a:p>
          <a:pPr rtl="1"/>
          <a:r>
            <a:rPr lang="ar-SA" sz="3600" b="1" dirty="0"/>
            <a:t>أنواع ما في كتب أهل الكتاب:</a:t>
          </a:r>
        </a:p>
      </dgm:t>
    </dgm:pt>
    <dgm:pt modelId="{E9CAC822-A4F9-4A7E-8A60-8E2FFE49B8EE}" type="parTrans" cxnId="{548D76E0-8B1B-4F3D-9F33-16E909145B64}">
      <dgm:prSet/>
      <dgm:spPr/>
      <dgm:t>
        <a:bodyPr/>
        <a:lstStyle/>
        <a:p>
          <a:pPr rtl="1"/>
          <a:endParaRPr lang="ar-SA" sz="2000" b="1"/>
        </a:p>
      </dgm:t>
    </dgm:pt>
    <dgm:pt modelId="{641489DA-EAEA-4AD0-9204-D6C15A55545A}" type="sibTrans" cxnId="{548D76E0-8B1B-4F3D-9F33-16E909145B64}">
      <dgm:prSet/>
      <dgm:spPr/>
      <dgm:t>
        <a:bodyPr/>
        <a:lstStyle/>
        <a:p>
          <a:pPr rtl="1"/>
          <a:endParaRPr lang="ar-SA" sz="2000" b="1"/>
        </a:p>
      </dgm:t>
    </dgm:pt>
    <dgm:pt modelId="{C752B847-3562-4ABB-B2DB-9520A8ED05B8}">
      <dgm:prSet phldrT="[نص]" custT="1"/>
      <dgm:spPr/>
      <dgm:t>
        <a:bodyPr/>
        <a:lstStyle/>
        <a:p>
          <a:pPr rtl="1"/>
          <a:r>
            <a:rPr lang="ar-SA" sz="2800" b="1" dirty="0"/>
            <a:t>منها ما لا ندري أحق أم باطل!</a:t>
          </a:r>
        </a:p>
      </dgm:t>
    </dgm:pt>
    <dgm:pt modelId="{20DA6AAE-368D-4061-8193-F6E58C51118E}" type="parTrans" cxnId="{A78B420A-8F3C-4E84-A301-4E765073B31B}">
      <dgm:prSet/>
      <dgm:spPr/>
      <dgm:t>
        <a:bodyPr/>
        <a:lstStyle/>
        <a:p>
          <a:pPr rtl="1"/>
          <a:endParaRPr lang="ar-SA" sz="2000" b="1"/>
        </a:p>
      </dgm:t>
    </dgm:pt>
    <dgm:pt modelId="{F3350453-3232-4F5D-8F0D-D56540965151}" type="sibTrans" cxnId="{A78B420A-8F3C-4E84-A301-4E765073B31B}">
      <dgm:prSet/>
      <dgm:spPr/>
      <dgm:t>
        <a:bodyPr/>
        <a:lstStyle/>
        <a:p>
          <a:pPr rtl="1"/>
          <a:endParaRPr lang="ar-SA" sz="2000" b="1"/>
        </a:p>
      </dgm:t>
    </dgm:pt>
    <dgm:pt modelId="{EE0488C7-F474-42CE-8C5C-F2539850CA57}">
      <dgm:prSet phldrT="[نص]" custT="1"/>
      <dgm:spPr/>
      <dgm:t>
        <a:bodyPr/>
        <a:lstStyle/>
        <a:p>
          <a:pPr rtl="1"/>
          <a:r>
            <a:rPr lang="ar-SA" sz="2800" b="1" dirty="0"/>
            <a:t>منها ما هو باطل:</a:t>
          </a:r>
        </a:p>
      </dgm:t>
    </dgm:pt>
    <dgm:pt modelId="{E96A0F90-8D90-47A5-B4B3-9DDBFD304AA0}" type="parTrans" cxnId="{354E7F2F-F1F6-4EDF-8080-F4AF0417B399}">
      <dgm:prSet/>
      <dgm:spPr/>
      <dgm:t>
        <a:bodyPr/>
        <a:lstStyle/>
        <a:p>
          <a:pPr rtl="1"/>
          <a:endParaRPr lang="ar-SA" sz="2000" b="1"/>
        </a:p>
      </dgm:t>
    </dgm:pt>
    <dgm:pt modelId="{642070E5-AF4E-45E7-ABDF-E7E7C48AAD4E}" type="sibTrans" cxnId="{354E7F2F-F1F6-4EDF-8080-F4AF0417B399}">
      <dgm:prSet/>
      <dgm:spPr/>
      <dgm:t>
        <a:bodyPr/>
        <a:lstStyle/>
        <a:p>
          <a:pPr rtl="1"/>
          <a:endParaRPr lang="ar-SA" sz="2000" b="1"/>
        </a:p>
      </dgm:t>
    </dgm:pt>
    <dgm:pt modelId="{F6EC7E33-5E0A-496F-BCFE-62C0A52C26C4}">
      <dgm:prSet phldrT="[نص]" custT="1"/>
      <dgm:spPr/>
      <dgm:t>
        <a:bodyPr/>
        <a:lstStyle/>
        <a:p>
          <a:pPr rtl="1"/>
          <a:r>
            <a:rPr lang="ar-SA" sz="2800" b="1" dirty="0"/>
            <a:t>منها ما هو حق:</a:t>
          </a:r>
        </a:p>
      </dgm:t>
    </dgm:pt>
    <dgm:pt modelId="{021BB1D9-C78D-46CD-9045-90615A3AB3E2}" type="parTrans" cxnId="{A39E428D-9DC1-462E-9DE4-3001589A17E8}">
      <dgm:prSet/>
      <dgm:spPr/>
      <dgm:t>
        <a:bodyPr/>
        <a:lstStyle/>
        <a:p>
          <a:pPr rtl="1"/>
          <a:endParaRPr lang="ar-SA" sz="2000" b="1"/>
        </a:p>
      </dgm:t>
    </dgm:pt>
    <dgm:pt modelId="{57BB9755-1A71-47C5-B6E5-40BCEF4486D4}" type="sibTrans" cxnId="{A39E428D-9DC1-462E-9DE4-3001589A17E8}">
      <dgm:prSet/>
      <dgm:spPr/>
      <dgm:t>
        <a:bodyPr/>
        <a:lstStyle/>
        <a:p>
          <a:pPr rtl="1"/>
          <a:endParaRPr lang="ar-SA" sz="2000" b="1"/>
        </a:p>
      </dgm:t>
    </dgm:pt>
    <dgm:pt modelId="{362CD66A-25D5-468B-9FF3-B43F8A7B6EC9}" type="pres">
      <dgm:prSet presAssocID="{D919C384-620F-4C97-B16A-0C097FA320E9}" presName="hierChild1" presStyleCnt="0">
        <dgm:presLayoutVars>
          <dgm:orgChart val="1"/>
          <dgm:chPref val="1"/>
          <dgm:dir/>
          <dgm:animOne val="branch"/>
          <dgm:animLvl val="lvl"/>
          <dgm:resizeHandles/>
        </dgm:presLayoutVars>
      </dgm:prSet>
      <dgm:spPr/>
    </dgm:pt>
    <dgm:pt modelId="{3B2DE204-623B-4AAD-A07E-7865763A6119}" type="pres">
      <dgm:prSet presAssocID="{A5ADD0CF-48AA-4B55-89A5-715463404829}" presName="hierRoot1" presStyleCnt="0">
        <dgm:presLayoutVars>
          <dgm:hierBranch val="init"/>
        </dgm:presLayoutVars>
      </dgm:prSet>
      <dgm:spPr/>
    </dgm:pt>
    <dgm:pt modelId="{F3F39FFE-0C26-467B-8DC5-CA71F239C33B}" type="pres">
      <dgm:prSet presAssocID="{A5ADD0CF-48AA-4B55-89A5-715463404829}" presName="rootComposite1" presStyleCnt="0"/>
      <dgm:spPr/>
    </dgm:pt>
    <dgm:pt modelId="{2CD8B5DD-E78B-4E5A-90F1-F5AE50DEFB2C}" type="pres">
      <dgm:prSet presAssocID="{A5ADD0CF-48AA-4B55-89A5-715463404829}" presName="rootText1" presStyleLbl="node0" presStyleIdx="0" presStyleCnt="1" custScaleX="291007" custScaleY="48866">
        <dgm:presLayoutVars>
          <dgm:chPref val="3"/>
        </dgm:presLayoutVars>
      </dgm:prSet>
      <dgm:spPr/>
    </dgm:pt>
    <dgm:pt modelId="{00EC7B79-4341-4797-8CFE-1516AE1DF2B1}" type="pres">
      <dgm:prSet presAssocID="{A5ADD0CF-48AA-4B55-89A5-715463404829}" presName="rootConnector1" presStyleLbl="node1" presStyleIdx="0" presStyleCnt="0"/>
      <dgm:spPr/>
    </dgm:pt>
    <dgm:pt modelId="{21C9497E-4405-4A45-B167-4911D0905800}" type="pres">
      <dgm:prSet presAssocID="{A5ADD0CF-48AA-4B55-89A5-715463404829}" presName="hierChild2" presStyleCnt="0"/>
      <dgm:spPr/>
    </dgm:pt>
    <dgm:pt modelId="{EEB8067C-FADA-4D87-840A-9AD016F1ABAE}" type="pres">
      <dgm:prSet presAssocID="{20DA6AAE-368D-4061-8193-F6E58C51118E}" presName="Name37" presStyleLbl="parChTrans1D2" presStyleIdx="0" presStyleCnt="3"/>
      <dgm:spPr/>
    </dgm:pt>
    <dgm:pt modelId="{739457B7-B992-48CC-9EF6-11DAD0C24CCF}" type="pres">
      <dgm:prSet presAssocID="{C752B847-3562-4ABB-B2DB-9520A8ED05B8}" presName="hierRoot2" presStyleCnt="0">
        <dgm:presLayoutVars>
          <dgm:hierBranch val="init"/>
        </dgm:presLayoutVars>
      </dgm:prSet>
      <dgm:spPr/>
    </dgm:pt>
    <dgm:pt modelId="{6736E91E-CDD7-41C9-B86A-A61A8CBAB3AD}" type="pres">
      <dgm:prSet presAssocID="{C752B847-3562-4ABB-B2DB-9520A8ED05B8}" presName="rootComposite" presStyleCnt="0"/>
      <dgm:spPr/>
    </dgm:pt>
    <dgm:pt modelId="{923E8900-19F0-4344-BDED-2E55D0B248B9}" type="pres">
      <dgm:prSet presAssocID="{C752B847-3562-4ABB-B2DB-9520A8ED05B8}" presName="rootText" presStyleLbl="node2" presStyleIdx="0" presStyleCnt="3" custScaleX="118406" custScaleY="83199">
        <dgm:presLayoutVars>
          <dgm:chPref val="3"/>
        </dgm:presLayoutVars>
      </dgm:prSet>
      <dgm:spPr/>
    </dgm:pt>
    <dgm:pt modelId="{8189B7DD-295D-4FE9-834F-09E3F9F98907}" type="pres">
      <dgm:prSet presAssocID="{C752B847-3562-4ABB-B2DB-9520A8ED05B8}" presName="rootConnector" presStyleLbl="node2" presStyleIdx="0" presStyleCnt="3"/>
      <dgm:spPr/>
    </dgm:pt>
    <dgm:pt modelId="{8BDF062D-ADB5-4EA4-9A5C-CA9540F0AB32}" type="pres">
      <dgm:prSet presAssocID="{C752B847-3562-4ABB-B2DB-9520A8ED05B8}" presName="hierChild4" presStyleCnt="0"/>
      <dgm:spPr/>
    </dgm:pt>
    <dgm:pt modelId="{3E1B1D8B-BF61-4F6C-A21C-C02B6ED0DC58}" type="pres">
      <dgm:prSet presAssocID="{C752B847-3562-4ABB-B2DB-9520A8ED05B8}" presName="hierChild5" presStyleCnt="0"/>
      <dgm:spPr/>
    </dgm:pt>
    <dgm:pt modelId="{FB789A41-06A6-4BD0-927E-01EC3B4D1B0B}" type="pres">
      <dgm:prSet presAssocID="{E96A0F90-8D90-47A5-B4B3-9DDBFD304AA0}" presName="Name37" presStyleLbl="parChTrans1D2" presStyleIdx="1" presStyleCnt="3"/>
      <dgm:spPr/>
    </dgm:pt>
    <dgm:pt modelId="{B18CC16A-0C6F-4B02-AD90-3178EE6689C4}" type="pres">
      <dgm:prSet presAssocID="{EE0488C7-F474-42CE-8C5C-F2539850CA57}" presName="hierRoot2" presStyleCnt="0">
        <dgm:presLayoutVars>
          <dgm:hierBranch val="init"/>
        </dgm:presLayoutVars>
      </dgm:prSet>
      <dgm:spPr/>
    </dgm:pt>
    <dgm:pt modelId="{49128A3F-3851-4FD8-BCE6-511E7D00201B}" type="pres">
      <dgm:prSet presAssocID="{EE0488C7-F474-42CE-8C5C-F2539850CA57}" presName="rootComposite" presStyleCnt="0"/>
      <dgm:spPr/>
    </dgm:pt>
    <dgm:pt modelId="{90451E55-2F01-4A7A-8CA0-B72631EF169C}" type="pres">
      <dgm:prSet presAssocID="{EE0488C7-F474-42CE-8C5C-F2539850CA57}" presName="rootText" presStyleLbl="node2" presStyleIdx="1" presStyleCnt="3" custScaleX="118406" custScaleY="83199">
        <dgm:presLayoutVars>
          <dgm:chPref val="3"/>
        </dgm:presLayoutVars>
      </dgm:prSet>
      <dgm:spPr/>
    </dgm:pt>
    <dgm:pt modelId="{C3D492CA-D410-43D6-8F85-CC1F4BCBD36D}" type="pres">
      <dgm:prSet presAssocID="{EE0488C7-F474-42CE-8C5C-F2539850CA57}" presName="rootConnector" presStyleLbl="node2" presStyleIdx="1" presStyleCnt="3"/>
      <dgm:spPr/>
    </dgm:pt>
    <dgm:pt modelId="{2909D0A6-9232-4F06-B785-EF6F0D843D6E}" type="pres">
      <dgm:prSet presAssocID="{EE0488C7-F474-42CE-8C5C-F2539850CA57}" presName="hierChild4" presStyleCnt="0"/>
      <dgm:spPr/>
    </dgm:pt>
    <dgm:pt modelId="{D0CC21B7-FA26-468C-A921-9BFD48F6DBF2}" type="pres">
      <dgm:prSet presAssocID="{EE0488C7-F474-42CE-8C5C-F2539850CA57}" presName="hierChild5" presStyleCnt="0"/>
      <dgm:spPr/>
    </dgm:pt>
    <dgm:pt modelId="{48B6D0BD-D704-4F2A-BD97-A1A39D0C161F}" type="pres">
      <dgm:prSet presAssocID="{021BB1D9-C78D-46CD-9045-90615A3AB3E2}" presName="Name37" presStyleLbl="parChTrans1D2" presStyleIdx="2" presStyleCnt="3"/>
      <dgm:spPr/>
    </dgm:pt>
    <dgm:pt modelId="{C26B061A-EA33-4FA5-A21C-9B2384DF33A9}" type="pres">
      <dgm:prSet presAssocID="{F6EC7E33-5E0A-496F-BCFE-62C0A52C26C4}" presName="hierRoot2" presStyleCnt="0">
        <dgm:presLayoutVars>
          <dgm:hierBranch val="init"/>
        </dgm:presLayoutVars>
      </dgm:prSet>
      <dgm:spPr/>
    </dgm:pt>
    <dgm:pt modelId="{7AFDF6CF-89A9-42AF-BF9B-E046D0EC136A}" type="pres">
      <dgm:prSet presAssocID="{F6EC7E33-5E0A-496F-BCFE-62C0A52C26C4}" presName="rootComposite" presStyleCnt="0"/>
      <dgm:spPr/>
    </dgm:pt>
    <dgm:pt modelId="{B037C12A-FBA8-4CBF-8F10-C4B00823122D}" type="pres">
      <dgm:prSet presAssocID="{F6EC7E33-5E0A-496F-BCFE-62C0A52C26C4}" presName="rootText" presStyleLbl="node2" presStyleIdx="2" presStyleCnt="3" custScaleX="118406" custScaleY="83199">
        <dgm:presLayoutVars>
          <dgm:chPref val="3"/>
        </dgm:presLayoutVars>
      </dgm:prSet>
      <dgm:spPr/>
    </dgm:pt>
    <dgm:pt modelId="{979A7458-DE55-4C9B-90F3-ABD5AD79A75E}" type="pres">
      <dgm:prSet presAssocID="{F6EC7E33-5E0A-496F-BCFE-62C0A52C26C4}" presName="rootConnector" presStyleLbl="node2" presStyleIdx="2" presStyleCnt="3"/>
      <dgm:spPr/>
    </dgm:pt>
    <dgm:pt modelId="{273AF2FB-20EC-4D15-A6B0-E17E07E4DA68}" type="pres">
      <dgm:prSet presAssocID="{F6EC7E33-5E0A-496F-BCFE-62C0A52C26C4}" presName="hierChild4" presStyleCnt="0"/>
      <dgm:spPr/>
    </dgm:pt>
    <dgm:pt modelId="{8BE582D3-6913-485D-B4A6-E1044D35A1D9}" type="pres">
      <dgm:prSet presAssocID="{F6EC7E33-5E0A-496F-BCFE-62C0A52C26C4}" presName="hierChild5" presStyleCnt="0"/>
      <dgm:spPr/>
    </dgm:pt>
    <dgm:pt modelId="{C1240641-B50A-4832-9D18-6043E75122B0}" type="pres">
      <dgm:prSet presAssocID="{A5ADD0CF-48AA-4B55-89A5-715463404829}" presName="hierChild3" presStyleCnt="0"/>
      <dgm:spPr/>
    </dgm:pt>
  </dgm:ptLst>
  <dgm:cxnLst>
    <dgm:cxn modelId="{0DBB1C08-5F27-4221-B7D5-B64DF6454070}" type="presOf" srcId="{021BB1D9-C78D-46CD-9045-90615A3AB3E2}" destId="{48B6D0BD-D704-4F2A-BD97-A1A39D0C161F}" srcOrd="0" destOrd="0" presId="urn:microsoft.com/office/officeart/2005/8/layout/orgChart1"/>
    <dgm:cxn modelId="{A78B420A-8F3C-4E84-A301-4E765073B31B}" srcId="{A5ADD0CF-48AA-4B55-89A5-715463404829}" destId="{C752B847-3562-4ABB-B2DB-9520A8ED05B8}" srcOrd="0" destOrd="0" parTransId="{20DA6AAE-368D-4061-8193-F6E58C51118E}" sibTransId="{F3350453-3232-4F5D-8F0D-D56540965151}"/>
    <dgm:cxn modelId="{DF20A316-B640-4D2E-A396-06701C597D9D}" type="presOf" srcId="{C752B847-3562-4ABB-B2DB-9520A8ED05B8}" destId="{923E8900-19F0-4344-BDED-2E55D0B248B9}" srcOrd="0" destOrd="0" presId="urn:microsoft.com/office/officeart/2005/8/layout/orgChart1"/>
    <dgm:cxn modelId="{0E013D2F-6B1D-4FA0-AA4F-5B1C1782DA7C}" type="presOf" srcId="{A5ADD0CF-48AA-4B55-89A5-715463404829}" destId="{00EC7B79-4341-4797-8CFE-1516AE1DF2B1}" srcOrd="1" destOrd="0" presId="urn:microsoft.com/office/officeart/2005/8/layout/orgChart1"/>
    <dgm:cxn modelId="{354E7F2F-F1F6-4EDF-8080-F4AF0417B399}" srcId="{A5ADD0CF-48AA-4B55-89A5-715463404829}" destId="{EE0488C7-F474-42CE-8C5C-F2539850CA57}" srcOrd="1" destOrd="0" parTransId="{E96A0F90-8D90-47A5-B4B3-9DDBFD304AA0}" sibTransId="{642070E5-AF4E-45E7-ABDF-E7E7C48AAD4E}"/>
    <dgm:cxn modelId="{4AF62C42-AB63-4E21-9A1C-4310C340E25E}" type="presOf" srcId="{20DA6AAE-368D-4061-8193-F6E58C51118E}" destId="{EEB8067C-FADA-4D87-840A-9AD016F1ABAE}" srcOrd="0" destOrd="0" presId="urn:microsoft.com/office/officeart/2005/8/layout/orgChart1"/>
    <dgm:cxn modelId="{85A89849-AC1B-499D-AE14-73CB324720CA}" type="presOf" srcId="{D919C384-620F-4C97-B16A-0C097FA320E9}" destId="{362CD66A-25D5-468B-9FF3-B43F8A7B6EC9}" srcOrd="0" destOrd="0" presId="urn:microsoft.com/office/officeart/2005/8/layout/orgChart1"/>
    <dgm:cxn modelId="{0D38036A-A535-40B0-BF2E-EF3B9C39F6F0}" type="presOf" srcId="{F6EC7E33-5E0A-496F-BCFE-62C0A52C26C4}" destId="{B037C12A-FBA8-4CBF-8F10-C4B00823122D}" srcOrd="0" destOrd="0" presId="urn:microsoft.com/office/officeart/2005/8/layout/orgChart1"/>
    <dgm:cxn modelId="{D2B7826E-CA8B-456F-A418-C2E4EA618599}" type="presOf" srcId="{EE0488C7-F474-42CE-8C5C-F2539850CA57}" destId="{90451E55-2F01-4A7A-8CA0-B72631EF169C}" srcOrd="0" destOrd="0" presId="urn:microsoft.com/office/officeart/2005/8/layout/orgChart1"/>
    <dgm:cxn modelId="{EAC98A76-0BAB-4734-B2D6-32A898CB1CFE}" type="presOf" srcId="{C752B847-3562-4ABB-B2DB-9520A8ED05B8}" destId="{8189B7DD-295D-4FE9-834F-09E3F9F98907}" srcOrd="1" destOrd="0" presId="urn:microsoft.com/office/officeart/2005/8/layout/orgChart1"/>
    <dgm:cxn modelId="{BFA5FA8C-CF27-4440-B5AE-01BDB0E2B1AD}" type="presOf" srcId="{EE0488C7-F474-42CE-8C5C-F2539850CA57}" destId="{C3D492CA-D410-43D6-8F85-CC1F4BCBD36D}" srcOrd="1" destOrd="0" presId="urn:microsoft.com/office/officeart/2005/8/layout/orgChart1"/>
    <dgm:cxn modelId="{A39E428D-9DC1-462E-9DE4-3001589A17E8}" srcId="{A5ADD0CF-48AA-4B55-89A5-715463404829}" destId="{F6EC7E33-5E0A-496F-BCFE-62C0A52C26C4}" srcOrd="2" destOrd="0" parTransId="{021BB1D9-C78D-46CD-9045-90615A3AB3E2}" sibTransId="{57BB9755-1A71-47C5-B6E5-40BCEF4486D4}"/>
    <dgm:cxn modelId="{21AE5C98-EAA9-403D-81E4-07AB20326F33}" type="presOf" srcId="{E96A0F90-8D90-47A5-B4B3-9DDBFD304AA0}" destId="{FB789A41-06A6-4BD0-927E-01EC3B4D1B0B}" srcOrd="0" destOrd="0" presId="urn:microsoft.com/office/officeart/2005/8/layout/orgChart1"/>
    <dgm:cxn modelId="{548D76E0-8B1B-4F3D-9F33-16E909145B64}" srcId="{D919C384-620F-4C97-B16A-0C097FA320E9}" destId="{A5ADD0CF-48AA-4B55-89A5-715463404829}" srcOrd="0" destOrd="0" parTransId="{E9CAC822-A4F9-4A7E-8A60-8E2FFE49B8EE}" sibTransId="{641489DA-EAEA-4AD0-9204-D6C15A55545A}"/>
    <dgm:cxn modelId="{F0BE1BEE-FA8E-4606-8821-637CEC03ACD3}" type="presOf" srcId="{F6EC7E33-5E0A-496F-BCFE-62C0A52C26C4}" destId="{979A7458-DE55-4C9B-90F3-ABD5AD79A75E}" srcOrd="1" destOrd="0" presId="urn:microsoft.com/office/officeart/2005/8/layout/orgChart1"/>
    <dgm:cxn modelId="{A3B83DFF-0FC8-4F2D-81D0-03DD79F2E1F3}" type="presOf" srcId="{A5ADD0CF-48AA-4B55-89A5-715463404829}" destId="{2CD8B5DD-E78B-4E5A-90F1-F5AE50DEFB2C}" srcOrd="0" destOrd="0" presId="urn:microsoft.com/office/officeart/2005/8/layout/orgChart1"/>
    <dgm:cxn modelId="{86A4DCF9-9E36-4066-86B7-A9D4696A0F8E}" type="presParOf" srcId="{362CD66A-25D5-468B-9FF3-B43F8A7B6EC9}" destId="{3B2DE204-623B-4AAD-A07E-7865763A6119}" srcOrd="0" destOrd="0" presId="urn:microsoft.com/office/officeart/2005/8/layout/orgChart1"/>
    <dgm:cxn modelId="{9C1AEBD3-3BDB-4C7E-A04B-510D45328994}" type="presParOf" srcId="{3B2DE204-623B-4AAD-A07E-7865763A6119}" destId="{F3F39FFE-0C26-467B-8DC5-CA71F239C33B}" srcOrd="0" destOrd="0" presId="urn:microsoft.com/office/officeart/2005/8/layout/orgChart1"/>
    <dgm:cxn modelId="{AA62A63D-A6FD-46D0-A037-D5149499056E}" type="presParOf" srcId="{F3F39FFE-0C26-467B-8DC5-CA71F239C33B}" destId="{2CD8B5DD-E78B-4E5A-90F1-F5AE50DEFB2C}" srcOrd="0" destOrd="0" presId="urn:microsoft.com/office/officeart/2005/8/layout/orgChart1"/>
    <dgm:cxn modelId="{3DDCE8B8-578C-41F5-AE2F-C0D5A4808570}" type="presParOf" srcId="{F3F39FFE-0C26-467B-8DC5-CA71F239C33B}" destId="{00EC7B79-4341-4797-8CFE-1516AE1DF2B1}" srcOrd="1" destOrd="0" presId="urn:microsoft.com/office/officeart/2005/8/layout/orgChart1"/>
    <dgm:cxn modelId="{945FE1FC-A8ED-49CC-B321-1FEA3572FB0F}" type="presParOf" srcId="{3B2DE204-623B-4AAD-A07E-7865763A6119}" destId="{21C9497E-4405-4A45-B167-4911D0905800}" srcOrd="1" destOrd="0" presId="urn:microsoft.com/office/officeart/2005/8/layout/orgChart1"/>
    <dgm:cxn modelId="{03421FA1-8359-418A-84AC-A24233C8EF3F}" type="presParOf" srcId="{21C9497E-4405-4A45-B167-4911D0905800}" destId="{EEB8067C-FADA-4D87-840A-9AD016F1ABAE}" srcOrd="0" destOrd="0" presId="urn:microsoft.com/office/officeart/2005/8/layout/orgChart1"/>
    <dgm:cxn modelId="{CDFDA9FD-C94A-46F4-AE03-97A82A0F4BC1}" type="presParOf" srcId="{21C9497E-4405-4A45-B167-4911D0905800}" destId="{739457B7-B992-48CC-9EF6-11DAD0C24CCF}" srcOrd="1" destOrd="0" presId="urn:microsoft.com/office/officeart/2005/8/layout/orgChart1"/>
    <dgm:cxn modelId="{060EBF0B-163E-43EB-8175-BCE472CD15D0}" type="presParOf" srcId="{739457B7-B992-48CC-9EF6-11DAD0C24CCF}" destId="{6736E91E-CDD7-41C9-B86A-A61A8CBAB3AD}" srcOrd="0" destOrd="0" presId="urn:microsoft.com/office/officeart/2005/8/layout/orgChart1"/>
    <dgm:cxn modelId="{EA92690A-809F-4D68-9CB0-DF2E405CF48F}" type="presParOf" srcId="{6736E91E-CDD7-41C9-B86A-A61A8CBAB3AD}" destId="{923E8900-19F0-4344-BDED-2E55D0B248B9}" srcOrd="0" destOrd="0" presId="urn:microsoft.com/office/officeart/2005/8/layout/orgChart1"/>
    <dgm:cxn modelId="{4AB14B33-A6FB-4C21-9990-424C1ADF92E1}" type="presParOf" srcId="{6736E91E-CDD7-41C9-B86A-A61A8CBAB3AD}" destId="{8189B7DD-295D-4FE9-834F-09E3F9F98907}" srcOrd="1" destOrd="0" presId="urn:microsoft.com/office/officeart/2005/8/layout/orgChart1"/>
    <dgm:cxn modelId="{1E98E96C-FD38-4CE1-9EAE-BFF2C19B08A4}" type="presParOf" srcId="{739457B7-B992-48CC-9EF6-11DAD0C24CCF}" destId="{8BDF062D-ADB5-4EA4-9A5C-CA9540F0AB32}" srcOrd="1" destOrd="0" presId="urn:microsoft.com/office/officeart/2005/8/layout/orgChart1"/>
    <dgm:cxn modelId="{51E94BDA-20F7-47C8-B9F3-46F1A9BA70F6}" type="presParOf" srcId="{739457B7-B992-48CC-9EF6-11DAD0C24CCF}" destId="{3E1B1D8B-BF61-4F6C-A21C-C02B6ED0DC58}" srcOrd="2" destOrd="0" presId="urn:microsoft.com/office/officeart/2005/8/layout/orgChart1"/>
    <dgm:cxn modelId="{1E7E9104-DAEC-4924-81C9-FC0AA2D3AD68}" type="presParOf" srcId="{21C9497E-4405-4A45-B167-4911D0905800}" destId="{FB789A41-06A6-4BD0-927E-01EC3B4D1B0B}" srcOrd="2" destOrd="0" presId="urn:microsoft.com/office/officeart/2005/8/layout/orgChart1"/>
    <dgm:cxn modelId="{64E50345-D2EF-48B4-BC90-B2366C8B9EB2}" type="presParOf" srcId="{21C9497E-4405-4A45-B167-4911D0905800}" destId="{B18CC16A-0C6F-4B02-AD90-3178EE6689C4}" srcOrd="3" destOrd="0" presId="urn:microsoft.com/office/officeart/2005/8/layout/orgChart1"/>
    <dgm:cxn modelId="{F4C108C4-88C4-4309-A63D-5E336D09723F}" type="presParOf" srcId="{B18CC16A-0C6F-4B02-AD90-3178EE6689C4}" destId="{49128A3F-3851-4FD8-BCE6-511E7D00201B}" srcOrd="0" destOrd="0" presId="urn:microsoft.com/office/officeart/2005/8/layout/orgChart1"/>
    <dgm:cxn modelId="{35A25A6A-F437-4720-B70C-A490C87E21E6}" type="presParOf" srcId="{49128A3F-3851-4FD8-BCE6-511E7D00201B}" destId="{90451E55-2F01-4A7A-8CA0-B72631EF169C}" srcOrd="0" destOrd="0" presId="urn:microsoft.com/office/officeart/2005/8/layout/orgChart1"/>
    <dgm:cxn modelId="{E8C2CF31-0D1C-4CA6-8574-8A7741BC674D}" type="presParOf" srcId="{49128A3F-3851-4FD8-BCE6-511E7D00201B}" destId="{C3D492CA-D410-43D6-8F85-CC1F4BCBD36D}" srcOrd="1" destOrd="0" presId="urn:microsoft.com/office/officeart/2005/8/layout/orgChart1"/>
    <dgm:cxn modelId="{7E189399-44DF-43A0-A0A3-9B7FBB2A4D41}" type="presParOf" srcId="{B18CC16A-0C6F-4B02-AD90-3178EE6689C4}" destId="{2909D0A6-9232-4F06-B785-EF6F0D843D6E}" srcOrd="1" destOrd="0" presId="urn:microsoft.com/office/officeart/2005/8/layout/orgChart1"/>
    <dgm:cxn modelId="{2E4BD5EB-2E86-43A4-B736-24F054583D18}" type="presParOf" srcId="{B18CC16A-0C6F-4B02-AD90-3178EE6689C4}" destId="{D0CC21B7-FA26-468C-A921-9BFD48F6DBF2}" srcOrd="2" destOrd="0" presId="urn:microsoft.com/office/officeart/2005/8/layout/orgChart1"/>
    <dgm:cxn modelId="{E7EF1661-5E85-4355-A839-9A9DC68ED45C}" type="presParOf" srcId="{21C9497E-4405-4A45-B167-4911D0905800}" destId="{48B6D0BD-D704-4F2A-BD97-A1A39D0C161F}" srcOrd="4" destOrd="0" presId="urn:microsoft.com/office/officeart/2005/8/layout/orgChart1"/>
    <dgm:cxn modelId="{AC39ECB4-DA88-456A-96A8-6DC60D3EE524}" type="presParOf" srcId="{21C9497E-4405-4A45-B167-4911D0905800}" destId="{C26B061A-EA33-4FA5-A21C-9B2384DF33A9}" srcOrd="5" destOrd="0" presId="urn:microsoft.com/office/officeart/2005/8/layout/orgChart1"/>
    <dgm:cxn modelId="{82784577-A595-4682-A0B9-B1E550355AE4}" type="presParOf" srcId="{C26B061A-EA33-4FA5-A21C-9B2384DF33A9}" destId="{7AFDF6CF-89A9-42AF-BF9B-E046D0EC136A}" srcOrd="0" destOrd="0" presId="urn:microsoft.com/office/officeart/2005/8/layout/orgChart1"/>
    <dgm:cxn modelId="{D67DA679-25B3-491B-B8D9-BA099C5AF164}" type="presParOf" srcId="{7AFDF6CF-89A9-42AF-BF9B-E046D0EC136A}" destId="{B037C12A-FBA8-4CBF-8F10-C4B00823122D}" srcOrd="0" destOrd="0" presId="urn:microsoft.com/office/officeart/2005/8/layout/orgChart1"/>
    <dgm:cxn modelId="{5DDE7D5A-CD22-4289-87DE-79506F63A060}" type="presParOf" srcId="{7AFDF6CF-89A9-42AF-BF9B-E046D0EC136A}" destId="{979A7458-DE55-4C9B-90F3-ABD5AD79A75E}" srcOrd="1" destOrd="0" presId="urn:microsoft.com/office/officeart/2005/8/layout/orgChart1"/>
    <dgm:cxn modelId="{9726F462-6C24-4B11-9325-40FFE0F96280}" type="presParOf" srcId="{C26B061A-EA33-4FA5-A21C-9B2384DF33A9}" destId="{273AF2FB-20EC-4D15-A6B0-E17E07E4DA68}" srcOrd="1" destOrd="0" presId="urn:microsoft.com/office/officeart/2005/8/layout/orgChart1"/>
    <dgm:cxn modelId="{0511B5C8-F0F8-4CF6-9733-1E7A18D99C1D}" type="presParOf" srcId="{C26B061A-EA33-4FA5-A21C-9B2384DF33A9}" destId="{8BE582D3-6913-485D-B4A6-E1044D35A1D9}" srcOrd="2" destOrd="0" presId="urn:microsoft.com/office/officeart/2005/8/layout/orgChart1"/>
    <dgm:cxn modelId="{21BB58E5-2915-4245-8D24-1B18529D7F27}" type="presParOf" srcId="{3B2DE204-623B-4AAD-A07E-7865763A6119}" destId="{C1240641-B50A-4832-9D18-6043E75122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19C384-620F-4C97-B16A-0C097FA320E9}"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ar-SA"/>
        </a:p>
      </dgm:t>
    </dgm:pt>
    <dgm:pt modelId="{A5ADD0CF-48AA-4B55-89A5-715463404829}">
      <dgm:prSet phldrT="[نص]" custT="1"/>
      <dgm:spPr/>
      <dgm:t>
        <a:bodyPr/>
        <a:lstStyle/>
        <a:p>
          <a:pPr rtl="1"/>
          <a:r>
            <a:rPr lang="ar-SA" sz="3600" b="1" dirty="0"/>
            <a:t>أنواع ما في كتب أهل الكتاب:</a:t>
          </a:r>
        </a:p>
      </dgm:t>
    </dgm:pt>
    <dgm:pt modelId="{E9CAC822-A4F9-4A7E-8A60-8E2FFE49B8EE}" type="parTrans" cxnId="{548D76E0-8B1B-4F3D-9F33-16E909145B64}">
      <dgm:prSet/>
      <dgm:spPr/>
      <dgm:t>
        <a:bodyPr/>
        <a:lstStyle/>
        <a:p>
          <a:pPr rtl="1"/>
          <a:endParaRPr lang="ar-SA" sz="2000" b="1"/>
        </a:p>
      </dgm:t>
    </dgm:pt>
    <dgm:pt modelId="{641489DA-EAEA-4AD0-9204-D6C15A55545A}" type="sibTrans" cxnId="{548D76E0-8B1B-4F3D-9F33-16E909145B64}">
      <dgm:prSet/>
      <dgm:spPr/>
      <dgm:t>
        <a:bodyPr/>
        <a:lstStyle/>
        <a:p>
          <a:pPr rtl="1"/>
          <a:endParaRPr lang="ar-SA" sz="2000" b="1"/>
        </a:p>
      </dgm:t>
    </dgm:pt>
    <dgm:pt modelId="{C752B847-3562-4ABB-B2DB-9520A8ED05B8}">
      <dgm:prSet phldrT="[نص]" custT="1"/>
      <dgm:spPr/>
      <dgm:t>
        <a:bodyPr/>
        <a:lstStyle/>
        <a:p>
          <a:pPr rtl="1"/>
          <a:r>
            <a:rPr lang="ar-SA" sz="2800" b="1" dirty="0"/>
            <a:t>منها ما لا ندري أحق أم باطل!</a:t>
          </a:r>
        </a:p>
      </dgm:t>
    </dgm:pt>
    <dgm:pt modelId="{20DA6AAE-368D-4061-8193-F6E58C51118E}" type="parTrans" cxnId="{A78B420A-8F3C-4E84-A301-4E765073B31B}">
      <dgm:prSet/>
      <dgm:spPr/>
      <dgm:t>
        <a:bodyPr/>
        <a:lstStyle/>
        <a:p>
          <a:pPr rtl="1"/>
          <a:endParaRPr lang="ar-SA" sz="2000" b="1"/>
        </a:p>
      </dgm:t>
    </dgm:pt>
    <dgm:pt modelId="{F3350453-3232-4F5D-8F0D-D56540965151}" type="sibTrans" cxnId="{A78B420A-8F3C-4E84-A301-4E765073B31B}">
      <dgm:prSet/>
      <dgm:spPr/>
      <dgm:t>
        <a:bodyPr/>
        <a:lstStyle/>
        <a:p>
          <a:pPr rtl="1"/>
          <a:endParaRPr lang="ar-SA" sz="2000" b="1"/>
        </a:p>
      </dgm:t>
    </dgm:pt>
    <dgm:pt modelId="{EE0488C7-F474-42CE-8C5C-F2539850CA57}">
      <dgm:prSet phldrT="[نص]" custT="1"/>
      <dgm:spPr/>
      <dgm:t>
        <a:bodyPr/>
        <a:lstStyle/>
        <a:p>
          <a:pPr rtl="1"/>
          <a:r>
            <a:rPr lang="ar-SA" sz="2800" b="1" dirty="0"/>
            <a:t>منها ما هو باطل:</a:t>
          </a:r>
        </a:p>
      </dgm:t>
    </dgm:pt>
    <dgm:pt modelId="{E96A0F90-8D90-47A5-B4B3-9DDBFD304AA0}" type="parTrans" cxnId="{354E7F2F-F1F6-4EDF-8080-F4AF0417B399}">
      <dgm:prSet/>
      <dgm:spPr/>
      <dgm:t>
        <a:bodyPr/>
        <a:lstStyle/>
        <a:p>
          <a:pPr rtl="1"/>
          <a:endParaRPr lang="ar-SA" sz="2000" b="1"/>
        </a:p>
      </dgm:t>
    </dgm:pt>
    <dgm:pt modelId="{642070E5-AF4E-45E7-ABDF-E7E7C48AAD4E}" type="sibTrans" cxnId="{354E7F2F-F1F6-4EDF-8080-F4AF0417B399}">
      <dgm:prSet/>
      <dgm:spPr/>
      <dgm:t>
        <a:bodyPr/>
        <a:lstStyle/>
        <a:p>
          <a:pPr rtl="1"/>
          <a:endParaRPr lang="ar-SA" sz="2000" b="1"/>
        </a:p>
      </dgm:t>
    </dgm:pt>
    <dgm:pt modelId="{F6EC7E33-5E0A-496F-BCFE-62C0A52C26C4}">
      <dgm:prSet phldrT="[نص]" custT="1"/>
      <dgm:spPr/>
      <dgm:t>
        <a:bodyPr/>
        <a:lstStyle/>
        <a:p>
          <a:pPr rtl="1"/>
          <a:r>
            <a:rPr lang="ar-SA" sz="2800" b="1" dirty="0"/>
            <a:t>منها ما هو حق:</a:t>
          </a:r>
        </a:p>
      </dgm:t>
    </dgm:pt>
    <dgm:pt modelId="{021BB1D9-C78D-46CD-9045-90615A3AB3E2}" type="parTrans" cxnId="{A39E428D-9DC1-462E-9DE4-3001589A17E8}">
      <dgm:prSet/>
      <dgm:spPr/>
      <dgm:t>
        <a:bodyPr/>
        <a:lstStyle/>
        <a:p>
          <a:pPr rtl="1"/>
          <a:endParaRPr lang="ar-SA" sz="2000" b="1"/>
        </a:p>
      </dgm:t>
    </dgm:pt>
    <dgm:pt modelId="{57BB9755-1A71-47C5-B6E5-40BCEF4486D4}" type="sibTrans" cxnId="{A39E428D-9DC1-462E-9DE4-3001589A17E8}">
      <dgm:prSet/>
      <dgm:spPr/>
      <dgm:t>
        <a:bodyPr/>
        <a:lstStyle/>
        <a:p>
          <a:pPr rtl="1"/>
          <a:endParaRPr lang="ar-SA" sz="2000" b="1"/>
        </a:p>
      </dgm:t>
    </dgm:pt>
    <dgm:pt modelId="{362CD66A-25D5-468B-9FF3-B43F8A7B6EC9}" type="pres">
      <dgm:prSet presAssocID="{D919C384-620F-4C97-B16A-0C097FA320E9}" presName="hierChild1" presStyleCnt="0">
        <dgm:presLayoutVars>
          <dgm:orgChart val="1"/>
          <dgm:chPref val="1"/>
          <dgm:dir/>
          <dgm:animOne val="branch"/>
          <dgm:animLvl val="lvl"/>
          <dgm:resizeHandles/>
        </dgm:presLayoutVars>
      </dgm:prSet>
      <dgm:spPr/>
    </dgm:pt>
    <dgm:pt modelId="{3B2DE204-623B-4AAD-A07E-7865763A6119}" type="pres">
      <dgm:prSet presAssocID="{A5ADD0CF-48AA-4B55-89A5-715463404829}" presName="hierRoot1" presStyleCnt="0">
        <dgm:presLayoutVars>
          <dgm:hierBranch val="init"/>
        </dgm:presLayoutVars>
      </dgm:prSet>
      <dgm:spPr/>
    </dgm:pt>
    <dgm:pt modelId="{F3F39FFE-0C26-467B-8DC5-CA71F239C33B}" type="pres">
      <dgm:prSet presAssocID="{A5ADD0CF-48AA-4B55-89A5-715463404829}" presName="rootComposite1" presStyleCnt="0"/>
      <dgm:spPr/>
    </dgm:pt>
    <dgm:pt modelId="{2CD8B5DD-E78B-4E5A-90F1-F5AE50DEFB2C}" type="pres">
      <dgm:prSet presAssocID="{A5ADD0CF-48AA-4B55-89A5-715463404829}" presName="rootText1" presStyleLbl="node0" presStyleIdx="0" presStyleCnt="1" custScaleX="291007" custScaleY="48866">
        <dgm:presLayoutVars>
          <dgm:chPref val="3"/>
        </dgm:presLayoutVars>
      </dgm:prSet>
      <dgm:spPr/>
    </dgm:pt>
    <dgm:pt modelId="{00EC7B79-4341-4797-8CFE-1516AE1DF2B1}" type="pres">
      <dgm:prSet presAssocID="{A5ADD0CF-48AA-4B55-89A5-715463404829}" presName="rootConnector1" presStyleLbl="node1" presStyleIdx="0" presStyleCnt="0"/>
      <dgm:spPr/>
    </dgm:pt>
    <dgm:pt modelId="{21C9497E-4405-4A45-B167-4911D0905800}" type="pres">
      <dgm:prSet presAssocID="{A5ADD0CF-48AA-4B55-89A5-715463404829}" presName="hierChild2" presStyleCnt="0"/>
      <dgm:spPr/>
    </dgm:pt>
    <dgm:pt modelId="{EEB8067C-FADA-4D87-840A-9AD016F1ABAE}" type="pres">
      <dgm:prSet presAssocID="{20DA6AAE-368D-4061-8193-F6E58C51118E}" presName="Name37" presStyleLbl="parChTrans1D2" presStyleIdx="0" presStyleCnt="3"/>
      <dgm:spPr/>
    </dgm:pt>
    <dgm:pt modelId="{739457B7-B992-48CC-9EF6-11DAD0C24CCF}" type="pres">
      <dgm:prSet presAssocID="{C752B847-3562-4ABB-B2DB-9520A8ED05B8}" presName="hierRoot2" presStyleCnt="0">
        <dgm:presLayoutVars>
          <dgm:hierBranch val="init"/>
        </dgm:presLayoutVars>
      </dgm:prSet>
      <dgm:spPr/>
    </dgm:pt>
    <dgm:pt modelId="{6736E91E-CDD7-41C9-B86A-A61A8CBAB3AD}" type="pres">
      <dgm:prSet presAssocID="{C752B847-3562-4ABB-B2DB-9520A8ED05B8}" presName="rootComposite" presStyleCnt="0"/>
      <dgm:spPr/>
    </dgm:pt>
    <dgm:pt modelId="{923E8900-19F0-4344-BDED-2E55D0B248B9}" type="pres">
      <dgm:prSet presAssocID="{C752B847-3562-4ABB-B2DB-9520A8ED05B8}" presName="rootText" presStyleLbl="node2" presStyleIdx="0" presStyleCnt="3" custScaleX="118406" custScaleY="83199">
        <dgm:presLayoutVars>
          <dgm:chPref val="3"/>
        </dgm:presLayoutVars>
      </dgm:prSet>
      <dgm:spPr/>
    </dgm:pt>
    <dgm:pt modelId="{8189B7DD-295D-4FE9-834F-09E3F9F98907}" type="pres">
      <dgm:prSet presAssocID="{C752B847-3562-4ABB-B2DB-9520A8ED05B8}" presName="rootConnector" presStyleLbl="node2" presStyleIdx="0" presStyleCnt="3"/>
      <dgm:spPr/>
    </dgm:pt>
    <dgm:pt modelId="{8BDF062D-ADB5-4EA4-9A5C-CA9540F0AB32}" type="pres">
      <dgm:prSet presAssocID="{C752B847-3562-4ABB-B2DB-9520A8ED05B8}" presName="hierChild4" presStyleCnt="0"/>
      <dgm:spPr/>
    </dgm:pt>
    <dgm:pt modelId="{3E1B1D8B-BF61-4F6C-A21C-C02B6ED0DC58}" type="pres">
      <dgm:prSet presAssocID="{C752B847-3562-4ABB-B2DB-9520A8ED05B8}" presName="hierChild5" presStyleCnt="0"/>
      <dgm:spPr/>
    </dgm:pt>
    <dgm:pt modelId="{FB789A41-06A6-4BD0-927E-01EC3B4D1B0B}" type="pres">
      <dgm:prSet presAssocID="{E96A0F90-8D90-47A5-B4B3-9DDBFD304AA0}" presName="Name37" presStyleLbl="parChTrans1D2" presStyleIdx="1" presStyleCnt="3"/>
      <dgm:spPr/>
    </dgm:pt>
    <dgm:pt modelId="{B18CC16A-0C6F-4B02-AD90-3178EE6689C4}" type="pres">
      <dgm:prSet presAssocID="{EE0488C7-F474-42CE-8C5C-F2539850CA57}" presName="hierRoot2" presStyleCnt="0">
        <dgm:presLayoutVars>
          <dgm:hierBranch val="init"/>
        </dgm:presLayoutVars>
      </dgm:prSet>
      <dgm:spPr/>
    </dgm:pt>
    <dgm:pt modelId="{49128A3F-3851-4FD8-BCE6-511E7D00201B}" type="pres">
      <dgm:prSet presAssocID="{EE0488C7-F474-42CE-8C5C-F2539850CA57}" presName="rootComposite" presStyleCnt="0"/>
      <dgm:spPr/>
    </dgm:pt>
    <dgm:pt modelId="{90451E55-2F01-4A7A-8CA0-B72631EF169C}" type="pres">
      <dgm:prSet presAssocID="{EE0488C7-F474-42CE-8C5C-F2539850CA57}" presName="rootText" presStyleLbl="node2" presStyleIdx="1" presStyleCnt="3" custScaleX="118406" custScaleY="83199">
        <dgm:presLayoutVars>
          <dgm:chPref val="3"/>
        </dgm:presLayoutVars>
      </dgm:prSet>
      <dgm:spPr/>
    </dgm:pt>
    <dgm:pt modelId="{C3D492CA-D410-43D6-8F85-CC1F4BCBD36D}" type="pres">
      <dgm:prSet presAssocID="{EE0488C7-F474-42CE-8C5C-F2539850CA57}" presName="rootConnector" presStyleLbl="node2" presStyleIdx="1" presStyleCnt="3"/>
      <dgm:spPr/>
    </dgm:pt>
    <dgm:pt modelId="{2909D0A6-9232-4F06-B785-EF6F0D843D6E}" type="pres">
      <dgm:prSet presAssocID="{EE0488C7-F474-42CE-8C5C-F2539850CA57}" presName="hierChild4" presStyleCnt="0"/>
      <dgm:spPr/>
    </dgm:pt>
    <dgm:pt modelId="{D0CC21B7-FA26-468C-A921-9BFD48F6DBF2}" type="pres">
      <dgm:prSet presAssocID="{EE0488C7-F474-42CE-8C5C-F2539850CA57}" presName="hierChild5" presStyleCnt="0"/>
      <dgm:spPr/>
    </dgm:pt>
    <dgm:pt modelId="{48B6D0BD-D704-4F2A-BD97-A1A39D0C161F}" type="pres">
      <dgm:prSet presAssocID="{021BB1D9-C78D-46CD-9045-90615A3AB3E2}" presName="Name37" presStyleLbl="parChTrans1D2" presStyleIdx="2" presStyleCnt="3"/>
      <dgm:spPr/>
    </dgm:pt>
    <dgm:pt modelId="{C26B061A-EA33-4FA5-A21C-9B2384DF33A9}" type="pres">
      <dgm:prSet presAssocID="{F6EC7E33-5E0A-496F-BCFE-62C0A52C26C4}" presName="hierRoot2" presStyleCnt="0">
        <dgm:presLayoutVars>
          <dgm:hierBranch val="init"/>
        </dgm:presLayoutVars>
      </dgm:prSet>
      <dgm:spPr/>
    </dgm:pt>
    <dgm:pt modelId="{7AFDF6CF-89A9-42AF-BF9B-E046D0EC136A}" type="pres">
      <dgm:prSet presAssocID="{F6EC7E33-5E0A-496F-BCFE-62C0A52C26C4}" presName="rootComposite" presStyleCnt="0"/>
      <dgm:spPr/>
    </dgm:pt>
    <dgm:pt modelId="{B037C12A-FBA8-4CBF-8F10-C4B00823122D}" type="pres">
      <dgm:prSet presAssocID="{F6EC7E33-5E0A-496F-BCFE-62C0A52C26C4}" presName="rootText" presStyleLbl="node2" presStyleIdx="2" presStyleCnt="3" custScaleX="118406" custScaleY="83199">
        <dgm:presLayoutVars>
          <dgm:chPref val="3"/>
        </dgm:presLayoutVars>
      </dgm:prSet>
      <dgm:spPr/>
    </dgm:pt>
    <dgm:pt modelId="{979A7458-DE55-4C9B-90F3-ABD5AD79A75E}" type="pres">
      <dgm:prSet presAssocID="{F6EC7E33-5E0A-496F-BCFE-62C0A52C26C4}" presName="rootConnector" presStyleLbl="node2" presStyleIdx="2" presStyleCnt="3"/>
      <dgm:spPr/>
    </dgm:pt>
    <dgm:pt modelId="{273AF2FB-20EC-4D15-A6B0-E17E07E4DA68}" type="pres">
      <dgm:prSet presAssocID="{F6EC7E33-5E0A-496F-BCFE-62C0A52C26C4}" presName="hierChild4" presStyleCnt="0"/>
      <dgm:spPr/>
    </dgm:pt>
    <dgm:pt modelId="{8BE582D3-6913-485D-B4A6-E1044D35A1D9}" type="pres">
      <dgm:prSet presAssocID="{F6EC7E33-5E0A-496F-BCFE-62C0A52C26C4}" presName="hierChild5" presStyleCnt="0"/>
      <dgm:spPr/>
    </dgm:pt>
    <dgm:pt modelId="{C1240641-B50A-4832-9D18-6043E75122B0}" type="pres">
      <dgm:prSet presAssocID="{A5ADD0CF-48AA-4B55-89A5-715463404829}" presName="hierChild3" presStyleCnt="0"/>
      <dgm:spPr/>
    </dgm:pt>
  </dgm:ptLst>
  <dgm:cxnLst>
    <dgm:cxn modelId="{0DBB1C08-5F27-4221-B7D5-B64DF6454070}" type="presOf" srcId="{021BB1D9-C78D-46CD-9045-90615A3AB3E2}" destId="{48B6D0BD-D704-4F2A-BD97-A1A39D0C161F}" srcOrd="0" destOrd="0" presId="urn:microsoft.com/office/officeart/2005/8/layout/orgChart1"/>
    <dgm:cxn modelId="{A78B420A-8F3C-4E84-A301-4E765073B31B}" srcId="{A5ADD0CF-48AA-4B55-89A5-715463404829}" destId="{C752B847-3562-4ABB-B2DB-9520A8ED05B8}" srcOrd="0" destOrd="0" parTransId="{20DA6AAE-368D-4061-8193-F6E58C51118E}" sibTransId="{F3350453-3232-4F5D-8F0D-D56540965151}"/>
    <dgm:cxn modelId="{DF20A316-B640-4D2E-A396-06701C597D9D}" type="presOf" srcId="{C752B847-3562-4ABB-B2DB-9520A8ED05B8}" destId="{923E8900-19F0-4344-BDED-2E55D0B248B9}" srcOrd="0" destOrd="0" presId="urn:microsoft.com/office/officeart/2005/8/layout/orgChart1"/>
    <dgm:cxn modelId="{0E013D2F-6B1D-4FA0-AA4F-5B1C1782DA7C}" type="presOf" srcId="{A5ADD0CF-48AA-4B55-89A5-715463404829}" destId="{00EC7B79-4341-4797-8CFE-1516AE1DF2B1}" srcOrd="1" destOrd="0" presId="urn:microsoft.com/office/officeart/2005/8/layout/orgChart1"/>
    <dgm:cxn modelId="{354E7F2F-F1F6-4EDF-8080-F4AF0417B399}" srcId="{A5ADD0CF-48AA-4B55-89A5-715463404829}" destId="{EE0488C7-F474-42CE-8C5C-F2539850CA57}" srcOrd="1" destOrd="0" parTransId="{E96A0F90-8D90-47A5-B4B3-9DDBFD304AA0}" sibTransId="{642070E5-AF4E-45E7-ABDF-E7E7C48AAD4E}"/>
    <dgm:cxn modelId="{4AF62C42-AB63-4E21-9A1C-4310C340E25E}" type="presOf" srcId="{20DA6AAE-368D-4061-8193-F6E58C51118E}" destId="{EEB8067C-FADA-4D87-840A-9AD016F1ABAE}" srcOrd="0" destOrd="0" presId="urn:microsoft.com/office/officeart/2005/8/layout/orgChart1"/>
    <dgm:cxn modelId="{85A89849-AC1B-499D-AE14-73CB324720CA}" type="presOf" srcId="{D919C384-620F-4C97-B16A-0C097FA320E9}" destId="{362CD66A-25D5-468B-9FF3-B43F8A7B6EC9}" srcOrd="0" destOrd="0" presId="urn:microsoft.com/office/officeart/2005/8/layout/orgChart1"/>
    <dgm:cxn modelId="{0D38036A-A535-40B0-BF2E-EF3B9C39F6F0}" type="presOf" srcId="{F6EC7E33-5E0A-496F-BCFE-62C0A52C26C4}" destId="{B037C12A-FBA8-4CBF-8F10-C4B00823122D}" srcOrd="0" destOrd="0" presId="urn:microsoft.com/office/officeart/2005/8/layout/orgChart1"/>
    <dgm:cxn modelId="{D2B7826E-CA8B-456F-A418-C2E4EA618599}" type="presOf" srcId="{EE0488C7-F474-42CE-8C5C-F2539850CA57}" destId="{90451E55-2F01-4A7A-8CA0-B72631EF169C}" srcOrd="0" destOrd="0" presId="urn:microsoft.com/office/officeart/2005/8/layout/orgChart1"/>
    <dgm:cxn modelId="{EAC98A76-0BAB-4734-B2D6-32A898CB1CFE}" type="presOf" srcId="{C752B847-3562-4ABB-B2DB-9520A8ED05B8}" destId="{8189B7DD-295D-4FE9-834F-09E3F9F98907}" srcOrd="1" destOrd="0" presId="urn:microsoft.com/office/officeart/2005/8/layout/orgChart1"/>
    <dgm:cxn modelId="{BFA5FA8C-CF27-4440-B5AE-01BDB0E2B1AD}" type="presOf" srcId="{EE0488C7-F474-42CE-8C5C-F2539850CA57}" destId="{C3D492CA-D410-43D6-8F85-CC1F4BCBD36D}" srcOrd="1" destOrd="0" presId="urn:microsoft.com/office/officeart/2005/8/layout/orgChart1"/>
    <dgm:cxn modelId="{A39E428D-9DC1-462E-9DE4-3001589A17E8}" srcId="{A5ADD0CF-48AA-4B55-89A5-715463404829}" destId="{F6EC7E33-5E0A-496F-BCFE-62C0A52C26C4}" srcOrd="2" destOrd="0" parTransId="{021BB1D9-C78D-46CD-9045-90615A3AB3E2}" sibTransId="{57BB9755-1A71-47C5-B6E5-40BCEF4486D4}"/>
    <dgm:cxn modelId="{21AE5C98-EAA9-403D-81E4-07AB20326F33}" type="presOf" srcId="{E96A0F90-8D90-47A5-B4B3-9DDBFD304AA0}" destId="{FB789A41-06A6-4BD0-927E-01EC3B4D1B0B}" srcOrd="0" destOrd="0" presId="urn:microsoft.com/office/officeart/2005/8/layout/orgChart1"/>
    <dgm:cxn modelId="{548D76E0-8B1B-4F3D-9F33-16E909145B64}" srcId="{D919C384-620F-4C97-B16A-0C097FA320E9}" destId="{A5ADD0CF-48AA-4B55-89A5-715463404829}" srcOrd="0" destOrd="0" parTransId="{E9CAC822-A4F9-4A7E-8A60-8E2FFE49B8EE}" sibTransId="{641489DA-EAEA-4AD0-9204-D6C15A55545A}"/>
    <dgm:cxn modelId="{F0BE1BEE-FA8E-4606-8821-637CEC03ACD3}" type="presOf" srcId="{F6EC7E33-5E0A-496F-BCFE-62C0A52C26C4}" destId="{979A7458-DE55-4C9B-90F3-ABD5AD79A75E}" srcOrd="1" destOrd="0" presId="urn:microsoft.com/office/officeart/2005/8/layout/orgChart1"/>
    <dgm:cxn modelId="{A3B83DFF-0FC8-4F2D-81D0-03DD79F2E1F3}" type="presOf" srcId="{A5ADD0CF-48AA-4B55-89A5-715463404829}" destId="{2CD8B5DD-E78B-4E5A-90F1-F5AE50DEFB2C}" srcOrd="0" destOrd="0" presId="urn:microsoft.com/office/officeart/2005/8/layout/orgChart1"/>
    <dgm:cxn modelId="{86A4DCF9-9E36-4066-86B7-A9D4696A0F8E}" type="presParOf" srcId="{362CD66A-25D5-468B-9FF3-B43F8A7B6EC9}" destId="{3B2DE204-623B-4AAD-A07E-7865763A6119}" srcOrd="0" destOrd="0" presId="urn:microsoft.com/office/officeart/2005/8/layout/orgChart1"/>
    <dgm:cxn modelId="{9C1AEBD3-3BDB-4C7E-A04B-510D45328994}" type="presParOf" srcId="{3B2DE204-623B-4AAD-A07E-7865763A6119}" destId="{F3F39FFE-0C26-467B-8DC5-CA71F239C33B}" srcOrd="0" destOrd="0" presId="urn:microsoft.com/office/officeart/2005/8/layout/orgChart1"/>
    <dgm:cxn modelId="{AA62A63D-A6FD-46D0-A037-D5149499056E}" type="presParOf" srcId="{F3F39FFE-0C26-467B-8DC5-CA71F239C33B}" destId="{2CD8B5DD-E78B-4E5A-90F1-F5AE50DEFB2C}" srcOrd="0" destOrd="0" presId="urn:microsoft.com/office/officeart/2005/8/layout/orgChart1"/>
    <dgm:cxn modelId="{3DDCE8B8-578C-41F5-AE2F-C0D5A4808570}" type="presParOf" srcId="{F3F39FFE-0C26-467B-8DC5-CA71F239C33B}" destId="{00EC7B79-4341-4797-8CFE-1516AE1DF2B1}" srcOrd="1" destOrd="0" presId="urn:microsoft.com/office/officeart/2005/8/layout/orgChart1"/>
    <dgm:cxn modelId="{945FE1FC-A8ED-49CC-B321-1FEA3572FB0F}" type="presParOf" srcId="{3B2DE204-623B-4AAD-A07E-7865763A6119}" destId="{21C9497E-4405-4A45-B167-4911D0905800}" srcOrd="1" destOrd="0" presId="urn:microsoft.com/office/officeart/2005/8/layout/orgChart1"/>
    <dgm:cxn modelId="{03421FA1-8359-418A-84AC-A24233C8EF3F}" type="presParOf" srcId="{21C9497E-4405-4A45-B167-4911D0905800}" destId="{EEB8067C-FADA-4D87-840A-9AD016F1ABAE}" srcOrd="0" destOrd="0" presId="urn:microsoft.com/office/officeart/2005/8/layout/orgChart1"/>
    <dgm:cxn modelId="{CDFDA9FD-C94A-46F4-AE03-97A82A0F4BC1}" type="presParOf" srcId="{21C9497E-4405-4A45-B167-4911D0905800}" destId="{739457B7-B992-48CC-9EF6-11DAD0C24CCF}" srcOrd="1" destOrd="0" presId="urn:microsoft.com/office/officeart/2005/8/layout/orgChart1"/>
    <dgm:cxn modelId="{060EBF0B-163E-43EB-8175-BCE472CD15D0}" type="presParOf" srcId="{739457B7-B992-48CC-9EF6-11DAD0C24CCF}" destId="{6736E91E-CDD7-41C9-B86A-A61A8CBAB3AD}" srcOrd="0" destOrd="0" presId="urn:microsoft.com/office/officeart/2005/8/layout/orgChart1"/>
    <dgm:cxn modelId="{EA92690A-809F-4D68-9CB0-DF2E405CF48F}" type="presParOf" srcId="{6736E91E-CDD7-41C9-B86A-A61A8CBAB3AD}" destId="{923E8900-19F0-4344-BDED-2E55D0B248B9}" srcOrd="0" destOrd="0" presId="urn:microsoft.com/office/officeart/2005/8/layout/orgChart1"/>
    <dgm:cxn modelId="{4AB14B33-A6FB-4C21-9990-424C1ADF92E1}" type="presParOf" srcId="{6736E91E-CDD7-41C9-B86A-A61A8CBAB3AD}" destId="{8189B7DD-295D-4FE9-834F-09E3F9F98907}" srcOrd="1" destOrd="0" presId="urn:microsoft.com/office/officeart/2005/8/layout/orgChart1"/>
    <dgm:cxn modelId="{1E98E96C-FD38-4CE1-9EAE-BFF2C19B08A4}" type="presParOf" srcId="{739457B7-B992-48CC-9EF6-11DAD0C24CCF}" destId="{8BDF062D-ADB5-4EA4-9A5C-CA9540F0AB32}" srcOrd="1" destOrd="0" presId="urn:microsoft.com/office/officeart/2005/8/layout/orgChart1"/>
    <dgm:cxn modelId="{51E94BDA-20F7-47C8-B9F3-46F1A9BA70F6}" type="presParOf" srcId="{739457B7-B992-48CC-9EF6-11DAD0C24CCF}" destId="{3E1B1D8B-BF61-4F6C-A21C-C02B6ED0DC58}" srcOrd="2" destOrd="0" presId="urn:microsoft.com/office/officeart/2005/8/layout/orgChart1"/>
    <dgm:cxn modelId="{1E7E9104-DAEC-4924-81C9-FC0AA2D3AD68}" type="presParOf" srcId="{21C9497E-4405-4A45-B167-4911D0905800}" destId="{FB789A41-06A6-4BD0-927E-01EC3B4D1B0B}" srcOrd="2" destOrd="0" presId="urn:microsoft.com/office/officeart/2005/8/layout/orgChart1"/>
    <dgm:cxn modelId="{64E50345-D2EF-48B4-BC90-B2366C8B9EB2}" type="presParOf" srcId="{21C9497E-4405-4A45-B167-4911D0905800}" destId="{B18CC16A-0C6F-4B02-AD90-3178EE6689C4}" srcOrd="3" destOrd="0" presId="urn:microsoft.com/office/officeart/2005/8/layout/orgChart1"/>
    <dgm:cxn modelId="{F4C108C4-88C4-4309-A63D-5E336D09723F}" type="presParOf" srcId="{B18CC16A-0C6F-4B02-AD90-3178EE6689C4}" destId="{49128A3F-3851-4FD8-BCE6-511E7D00201B}" srcOrd="0" destOrd="0" presId="urn:microsoft.com/office/officeart/2005/8/layout/orgChart1"/>
    <dgm:cxn modelId="{35A25A6A-F437-4720-B70C-A490C87E21E6}" type="presParOf" srcId="{49128A3F-3851-4FD8-BCE6-511E7D00201B}" destId="{90451E55-2F01-4A7A-8CA0-B72631EF169C}" srcOrd="0" destOrd="0" presId="urn:microsoft.com/office/officeart/2005/8/layout/orgChart1"/>
    <dgm:cxn modelId="{E8C2CF31-0D1C-4CA6-8574-8A7741BC674D}" type="presParOf" srcId="{49128A3F-3851-4FD8-BCE6-511E7D00201B}" destId="{C3D492CA-D410-43D6-8F85-CC1F4BCBD36D}" srcOrd="1" destOrd="0" presId="urn:microsoft.com/office/officeart/2005/8/layout/orgChart1"/>
    <dgm:cxn modelId="{7E189399-44DF-43A0-A0A3-9B7FBB2A4D41}" type="presParOf" srcId="{B18CC16A-0C6F-4B02-AD90-3178EE6689C4}" destId="{2909D0A6-9232-4F06-B785-EF6F0D843D6E}" srcOrd="1" destOrd="0" presId="urn:microsoft.com/office/officeart/2005/8/layout/orgChart1"/>
    <dgm:cxn modelId="{2E4BD5EB-2E86-43A4-B736-24F054583D18}" type="presParOf" srcId="{B18CC16A-0C6F-4B02-AD90-3178EE6689C4}" destId="{D0CC21B7-FA26-468C-A921-9BFD48F6DBF2}" srcOrd="2" destOrd="0" presId="urn:microsoft.com/office/officeart/2005/8/layout/orgChart1"/>
    <dgm:cxn modelId="{E7EF1661-5E85-4355-A839-9A9DC68ED45C}" type="presParOf" srcId="{21C9497E-4405-4A45-B167-4911D0905800}" destId="{48B6D0BD-D704-4F2A-BD97-A1A39D0C161F}" srcOrd="4" destOrd="0" presId="urn:microsoft.com/office/officeart/2005/8/layout/orgChart1"/>
    <dgm:cxn modelId="{AC39ECB4-DA88-456A-96A8-6DC60D3EE524}" type="presParOf" srcId="{21C9497E-4405-4A45-B167-4911D0905800}" destId="{C26B061A-EA33-4FA5-A21C-9B2384DF33A9}" srcOrd="5" destOrd="0" presId="urn:microsoft.com/office/officeart/2005/8/layout/orgChart1"/>
    <dgm:cxn modelId="{82784577-A595-4682-A0B9-B1E550355AE4}" type="presParOf" srcId="{C26B061A-EA33-4FA5-A21C-9B2384DF33A9}" destId="{7AFDF6CF-89A9-42AF-BF9B-E046D0EC136A}" srcOrd="0" destOrd="0" presId="urn:microsoft.com/office/officeart/2005/8/layout/orgChart1"/>
    <dgm:cxn modelId="{D67DA679-25B3-491B-B8D9-BA099C5AF164}" type="presParOf" srcId="{7AFDF6CF-89A9-42AF-BF9B-E046D0EC136A}" destId="{B037C12A-FBA8-4CBF-8F10-C4B00823122D}" srcOrd="0" destOrd="0" presId="urn:microsoft.com/office/officeart/2005/8/layout/orgChart1"/>
    <dgm:cxn modelId="{5DDE7D5A-CD22-4289-87DE-79506F63A060}" type="presParOf" srcId="{7AFDF6CF-89A9-42AF-BF9B-E046D0EC136A}" destId="{979A7458-DE55-4C9B-90F3-ABD5AD79A75E}" srcOrd="1" destOrd="0" presId="urn:microsoft.com/office/officeart/2005/8/layout/orgChart1"/>
    <dgm:cxn modelId="{9726F462-6C24-4B11-9325-40FFE0F96280}" type="presParOf" srcId="{C26B061A-EA33-4FA5-A21C-9B2384DF33A9}" destId="{273AF2FB-20EC-4D15-A6B0-E17E07E4DA68}" srcOrd="1" destOrd="0" presId="urn:microsoft.com/office/officeart/2005/8/layout/orgChart1"/>
    <dgm:cxn modelId="{0511B5C8-F0F8-4CF6-9733-1E7A18D99C1D}" type="presParOf" srcId="{C26B061A-EA33-4FA5-A21C-9B2384DF33A9}" destId="{8BE582D3-6913-485D-B4A6-E1044D35A1D9}" srcOrd="2" destOrd="0" presId="urn:microsoft.com/office/officeart/2005/8/layout/orgChart1"/>
    <dgm:cxn modelId="{21BB58E5-2915-4245-8D24-1B18529D7F27}" type="presParOf" srcId="{3B2DE204-623B-4AAD-A07E-7865763A6119}" destId="{C1240641-B50A-4832-9D18-6043E75122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19C384-620F-4C97-B16A-0C097FA320E9}"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ar-SA"/>
        </a:p>
      </dgm:t>
    </dgm:pt>
    <dgm:pt modelId="{A5ADD0CF-48AA-4B55-89A5-715463404829}">
      <dgm:prSet phldrT="[نص]" custT="1"/>
      <dgm:spPr/>
      <dgm:t>
        <a:bodyPr/>
        <a:lstStyle/>
        <a:p>
          <a:pPr rtl="1"/>
          <a:r>
            <a:rPr lang="ar-SA" sz="3600" b="1" dirty="0"/>
            <a:t>أنواع ما في كتب أهل الكتاب:</a:t>
          </a:r>
        </a:p>
      </dgm:t>
    </dgm:pt>
    <dgm:pt modelId="{E9CAC822-A4F9-4A7E-8A60-8E2FFE49B8EE}" type="parTrans" cxnId="{548D76E0-8B1B-4F3D-9F33-16E909145B64}">
      <dgm:prSet/>
      <dgm:spPr/>
      <dgm:t>
        <a:bodyPr/>
        <a:lstStyle/>
        <a:p>
          <a:pPr rtl="1"/>
          <a:endParaRPr lang="ar-SA" sz="2000" b="1"/>
        </a:p>
      </dgm:t>
    </dgm:pt>
    <dgm:pt modelId="{641489DA-EAEA-4AD0-9204-D6C15A55545A}" type="sibTrans" cxnId="{548D76E0-8B1B-4F3D-9F33-16E909145B64}">
      <dgm:prSet/>
      <dgm:spPr/>
      <dgm:t>
        <a:bodyPr/>
        <a:lstStyle/>
        <a:p>
          <a:pPr rtl="1"/>
          <a:endParaRPr lang="ar-SA" sz="2000" b="1"/>
        </a:p>
      </dgm:t>
    </dgm:pt>
    <dgm:pt modelId="{C752B847-3562-4ABB-B2DB-9520A8ED05B8}">
      <dgm:prSet phldrT="[نص]" custT="1"/>
      <dgm:spPr/>
      <dgm:t>
        <a:bodyPr/>
        <a:lstStyle/>
        <a:p>
          <a:pPr rtl="1"/>
          <a:r>
            <a:rPr lang="ar-SA" sz="2800" b="1" dirty="0"/>
            <a:t>منها ما لا ندري أحق أم باطل!</a:t>
          </a:r>
        </a:p>
      </dgm:t>
    </dgm:pt>
    <dgm:pt modelId="{20DA6AAE-368D-4061-8193-F6E58C51118E}" type="parTrans" cxnId="{A78B420A-8F3C-4E84-A301-4E765073B31B}">
      <dgm:prSet/>
      <dgm:spPr/>
      <dgm:t>
        <a:bodyPr/>
        <a:lstStyle/>
        <a:p>
          <a:pPr rtl="1"/>
          <a:endParaRPr lang="ar-SA" sz="2000" b="1"/>
        </a:p>
      </dgm:t>
    </dgm:pt>
    <dgm:pt modelId="{F3350453-3232-4F5D-8F0D-D56540965151}" type="sibTrans" cxnId="{A78B420A-8F3C-4E84-A301-4E765073B31B}">
      <dgm:prSet/>
      <dgm:spPr/>
      <dgm:t>
        <a:bodyPr/>
        <a:lstStyle/>
        <a:p>
          <a:pPr rtl="1"/>
          <a:endParaRPr lang="ar-SA" sz="2000" b="1"/>
        </a:p>
      </dgm:t>
    </dgm:pt>
    <dgm:pt modelId="{EE0488C7-F474-42CE-8C5C-F2539850CA57}">
      <dgm:prSet phldrT="[نص]" custT="1"/>
      <dgm:spPr/>
      <dgm:t>
        <a:bodyPr/>
        <a:lstStyle/>
        <a:p>
          <a:pPr rtl="1"/>
          <a:r>
            <a:rPr lang="ar-SA" sz="2800" b="1" dirty="0"/>
            <a:t>منها ما هو باطل:</a:t>
          </a:r>
        </a:p>
      </dgm:t>
    </dgm:pt>
    <dgm:pt modelId="{E96A0F90-8D90-47A5-B4B3-9DDBFD304AA0}" type="parTrans" cxnId="{354E7F2F-F1F6-4EDF-8080-F4AF0417B399}">
      <dgm:prSet/>
      <dgm:spPr/>
      <dgm:t>
        <a:bodyPr/>
        <a:lstStyle/>
        <a:p>
          <a:pPr rtl="1"/>
          <a:endParaRPr lang="ar-SA" sz="2000" b="1"/>
        </a:p>
      </dgm:t>
    </dgm:pt>
    <dgm:pt modelId="{642070E5-AF4E-45E7-ABDF-E7E7C48AAD4E}" type="sibTrans" cxnId="{354E7F2F-F1F6-4EDF-8080-F4AF0417B399}">
      <dgm:prSet/>
      <dgm:spPr/>
      <dgm:t>
        <a:bodyPr/>
        <a:lstStyle/>
        <a:p>
          <a:pPr rtl="1"/>
          <a:endParaRPr lang="ar-SA" sz="2000" b="1"/>
        </a:p>
      </dgm:t>
    </dgm:pt>
    <dgm:pt modelId="{F6EC7E33-5E0A-496F-BCFE-62C0A52C26C4}">
      <dgm:prSet phldrT="[نص]" custT="1"/>
      <dgm:spPr/>
      <dgm:t>
        <a:bodyPr/>
        <a:lstStyle/>
        <a:p>
          <a:pPr rtl="1"/>
          <a:r>
            <a:rPr lang="ar-SA" sz="2800" b="1" dirty="0"/>
            <a:t>منها ما هو حق:</a:t>
          </a:r>
        </a:p>
      </dgm:t>
    </dgm:pt>
    <dgm:pt modelId="{021BB1D9-C78D-46CD-9045-90615A3AB3E2}" type="parTrans" cxnId="{A39E428D-9DC1-462E-9DE4-3001589A17E8}">
      <dgm:prSet/>
      <dgm:spPr/>
      <dgm:t>
        <a:bodyPr/>
        <a:lstStyle/>
        <a:p>
          <a:pPr rtl="1"/>
          <a:endParaRPr lang="ar-SA" sz="2000" b="1"/>
        </a:p>
      </dgm:t>
    </dgm:pt>
    <dgm:pt modelId="{57BB9755-1A71-47C5-B6E5-40BCEF4486D4}" type="sibTrans" cxnId="{A39E428D-9DC1-462E-9DE4-3001589A17E8}">
      <dgm:prSet/>
      <dgm:spPr/>
      <dgm:t>
        <a:bodyPr/>
        <a:lstStyle/>
        <a:p>
          <a:pPr rtl="1"/>
          <a:endParaRPr lang="ar-SA" sz="2000" b="1"/>
        </a:p>
      </dgm:t>
    </dgm:pt>
    <dgm:pt modelId="{362CD66A-25D5-468B-9FF3-B43F8A7B6EC9}" type="pres">
      <dgm:prSet presAssocID="{D919C384-620F-4C97-B16A-0C097FA320E9}" presName="hierChild1" presStyleCnt="0">
        <dgm:presLayoutVars>
          <dgm:orgChart val="1"/>
          <dgm:chPref val="1"/>
          <dgm:dir/>
          <dgm:animOne val="branch"/>
          <dgm:animLvl val="lvl"/>
          <dgm:resizeHandles/>
        </dgm:presLayoutVars>
      </dgm:prSet>
      <dgm:spPr/>
    </dgm:pt>
    <dgm:pt modelId="{3B2DE204-623B-4AAD-A07E-7865763A6119}" type="pres">
      <dgm:prSet presAssocID="{A5ADD0CF-48AA-4B55-89A5-715463404829}" presName="hierRoot1" presStyleCnt="0">
        <dgm:presLayoutVars>
          <dgm:hierBranch val="init"/>
        </dgm:presLayoutVars>
      </dgm:prSet>
      <dgm:spPr/>
    </dgm:pt>
    <dgm:pt modelId="{F3F39FFE-0C26-467B-8DC5-CA71F239C33B}" type="pres">
      <dgm:prSet presAssocID="{A5ADD0CF-48AA-4B55-89A5-715463404829}" presName="rootComposite1" presStyleCnt="0"/>
      <dgm:spPr/>
    </dgm:pt>
    <dgm:pt modelId="{2CD8B5DD-E78B-4E5A-90F1-F5AE50DEFB2C}" type="pres">
      <dgm:prSet presAssocID="{A5ADD0CF-48AA-4B55-89A5-715463404829}" presName="rootText1" presStyleLbl="node0" presStyleIdx="0" presStyleCnt="1" custScaleX="291007" custScaleY="48866">
        <dgm:presLayoutVars>
          <dgm:chPref val="3"/>
        </dgm:presLayoutVars>
      </dgm:prSet>
      <dgm:spPr/>
    </dgm:pt>
    <dgm:pt modelId="{00EC7B79-4341-4797-8CFE-1516AE1DF2B1}" type="pres">
      <dgm:prSet presAssocID="{A5ADD0CF-48AA-4B55-89A5-715463404829}" presName="rootConnector1" presStyleLbl="node1" presStyleIdx="0" presStyleCnt="0"/>
      <dgm:spPr/>
    </dgm:pt>
    <dgm:pt modelId="{21C9497E-4405-4A45-B167-4911D0905800}" type="pres">
      <dgm:prSet presAssocID="{A5ADD0CF-48AA-4B55-89A5-715463404829}" presName="hierChild2" presStyleCnt="0"/>
      <dgm:spPr/>
    </dgm:pt>
    <dgm:pt modelId="{EEB8067C-FADA-4D87-840A-9AD016F1ABAE}" type="pres">
      <dgm:prSet presAssocID="{20DA6AAE-368D-4061-8193-F6E58C51118E}" presName="Name37" presStyleLbl="parChTrans1D2" presStyleIdx="0" presStyleCnt="3"/>
      <dgm:spPr/>
    </dgm:pt>
    <dgm:pt modelId="{739457B7-B992-48CC-9EF6-11DAD0C24CCF}" type="pres">
      <dgm:prSet presAssocID="{C752B847-3562-4ABB-B2DB-9520A8ED05B8}" presName="hierRoot2" presStyleCnt="0">
        <dgm:presLayoutVars>
          <dgm:hierBranch val="init"/>
        </dgm:presLayoutVars>
      </dgm:prSet>
      <dgm:spPr/>
    </dgm:pt>
    <dgm:pt modelId="{6736E91E-CDD7-41C9-B86A-A61A8CBAB3AD}" type="pres">
      <dgm:prSet presAssocID="{C752B847-3562-4ABB-B2DB-9520A8ED05B8}" presName="rootComposite" presStyleCnt="0"/>
      <dgm:spPr/>
    </dgm:pt>
    <dgm:pt modelId="{923E8900-19F0-4344-BDED-2E55D0B248B9}" type="pres">
      <dgm:prSet presAssocID="{C752B847-3562-4ABB-B2DB-9520A8ED05B8}" presName="rootText" presStyleLbl="node2" presStyleIdx="0" presStyleCnt="3" custScaleX="118406" custScaleY="83199">
        <dgm:presLayoutVars>
          <dgm:chPref val="3"/>
        </dgm:presLayoutVars>
      </dgm:prSet>
      <dgm:spPr/>
    </dgm:pt>
    <dgm:pt modelId="{8189B7DD-295D-4FE9-834F-09E3F9F98907}" type="pres">
      <dgm:prSet presAssocID="{C752B847-3562-4ABB-B2DB-9520A8ED05B8}" presName="rootConnector" presStyleLbl="node2" presStyleIdx="0" presStyleCnt="3"/>
      <dgm:spPr/>
    </dgm:pt>
    <dgm:pt modelId="{8BDF062D-ADB5-4EA4-9A5C-CA9540F0AB32}" type="pres">
      <dgm:prSet presAssocID="{C752B847-3562-4ABB-B2DB-9520A8ED05B8}" presName="hierChild4" presStyleCnt="0"/>
      <dgm:spPr/>
    </dgm:pt>
    <dgm:pt modelId="{3E1B1D8B-BF61-4F6C-A21C-C02B6ED0DC58}" type="pres">
      <dgm:prSet presAssocID="{C752B847-3562-4ABB-B2DB-9520A8ED05B8}" presName="hierChild5" presStyleCnt="0"/>
      <dgm:spPr/>
    </dgm:pt>
    <dgm:pt modelId="{FB789A41-06A6-4BD0-927E-01EC3B4D1B0B}" type="pres">
      <dgm:prSet presAssocID="{E96A0F90-8D90-47A5-B4B3-9DDBFD304AA0}" presName="Name37" presStyleLbl="parChTrans1D2" presStyleIdx="1" presStyleCnt="3"/>
      <dgm:spPr/>
    </dgm:pt>
    <dgm:pt modelId="{B18CC16A-0C6F-4B02-AD90-3178EE6689C4}" type="pres">
      <dgm:prSet presAssocID="{EE0488C7-F474-42CE-8C5C-F2539850CA57}" presName="hierRoot2" presStyleCnt="0">
        <dgm:presLayoutVars>
          <dgm:hierBranch val="init"/>
        </dgm:presLayoutVars>
      </dgm:prSet>
      <dgm:spPr/>
    </dgm:pt>
    <dgm:pt modelId="{49128A3F-3851-4FD8-BCE6-511E7D00201B}" type="pres">
      <dgm:prSet presAssocID="{EE0488C7-F474-42CE-8C5C-F2539850CA57}" presName="rootComposite" presStyleCnt="0"/>
      <dgm:spPr/>
    </dgm:pt>
    <dgm:pt modelId="{90451E55-2F01-4A7A-8CA0-B72631EF169C}" type="pres">
      <dgm:prSet presAssocID="{EE0488C7-F474-42CE-8C5C-F2539850CA57}" presName="rootText" presStyleLbl="node2" presStyleIdx="1" presStyleCnt="3" custScaleX="118406" custScaleY="83199">
        <dgm:presLayoutVars>
          <dgm:chPref val="3"/>
        </dgm:presLayoutVars>
      </dgm:prSet>
      <dgm:spPr/>
    </dgm:pt>
    <dgm:pt modelId="{C3D492CA-D410-43D6-8F85-CC1F4BCBD36D}" type="pres">
      <dgm:prSet presAssocID="{EE0488C7-F474-42CE-8C5C-F2539850CA57}" presName="rootConnector" presStyleLbl="node2" presStyleIdx="1" presStyleCnt="3"/>
      <dgm:spPr/>
    </dgm:pt>
    <dgm:pt modelId="{2909D0A6-9232-4F06-B785-EF6F0D843D6E}" type="pres">
      <dgm:prSet presAssocID="{EE0488C7-F474-42CE-8C5C-F2539850CA57}" presName="hierChild4" presStyleCnt="0"/>
      <dgm:spPr/>
    </dgm:pt>
    <dgm:pt modelId="{D0CC21B7-FA26-468C-A921-9BFD48F6DBF2}" type="pres">
      <dgm:prSet presAssocID="{EE0488C7-F474-42CE-8C5C-F2539850CA57}" presName="hierChild5" presStyleCnt="0"/>
      <dgm:spPr/>
    </dgm:pt>
    <dgm:pt modelId="{48B6D0BD-D704-4F2A-BD97-A1A39D0C161F}" type="pres">
      <dgm:prSet presAssocID="{021BB1D9-C78D-46CD-9045-90615A3AB3E2}" presName="Name37" presStyleLbl="parChTrans1D2" presStyleIdx="2" presStyleCnt="3"/>
      <dgm:spPr/>
    </dgm:pt>
    <dgm:pt modelId="{C26B061A-EA33-4FA5-A21C-9B2384DF33A9}" type="pres">
      <dgm:prSet presAssocID="{F6EC7E33-5E0A-496F-BCFE-62C0A52C26C4}" presName="hierRoot2" presStyleCnt="0">
        <dgm:presLayoutVars>
          <dgm:hierBranch val="init"/>
        </dgm:presLayoutVars>
      </dgm:prSet>
      <dgm:spPr/>
    </dgm:pt>
    <dgm:pt modelId="{7AFDF6CF-89A9-42AF-BF9B-E046D0EC136A}" type="pres">
      <dgm:prSet presAssocID="{F6EC7E33-5E0A-496F-BCFE-62C0A52C26C4}" presName="rootComposite" presStyleCnt="0"/>
      <dgm:spPr/>
    </dgm:pt>
    <dgm:pt modelId="{B037C12A-FBA8-4CBF-8F10-C4B00823122D}" type="pres">
      <dgm:prSet presAssocID="{F6EC7E33-5E0A-496F-BCFE-62C0A52C26C4}" presName="rootText" presStyleLbl="node2" presStyleIdx="2" presStyleCnt="3" custScaleX="118406" custScaleY="83199">
        <dgm:presLayoutVars>
          <dgm:chPref val="3"/>
        </dgm:presLayoutVars>
      </dgm:prSet>
      <dgm:spPr/>
    </dgm:pt>
    <dgm:pt modelId="{979A7458-DE55-4C9B-90F3-ABD5AD79A75E}" type="pres">
      <dgm:prSet presAssocID="{F6EC7E33-5E0A-496F-BCFE-62C0A52C26C4}" presName="rootConnector" presStyleLbl="node2" presStyleIdx="2" presStyleCnt="3"/>
      <dgm:spPr/>
    </dgm:pt>
    <dgm:pt modelId="{273AF2FB-20EC-4D15-A6B0-E17E07E4DA68}" type="pres">
      <dgm:prSet presAssocID="{F6EC7E33-5E0A-496F-BCFE-62C0A52C26C4}" presName="hierChild4" presStyleCnt="0"/>
      <dgm:spPr/>
    </dgm:pt>
    <dgm:pt modelId="{8BE582D3-6913-485D-B4A6-E1044D35A1D9}" type="pres">
      <dgm:prSet presAssocID="{F6EC7E33-5E0A-496F-BCFE-62C0A52C26C4}" presName="hierChild5" presStyleCnt="0"/>
      <dgm:spPr/>
    </dgm:pt>
    <dgm:pt modelId="{C1240641-B50A-4832-9D18-6043E75122B0}" type="pres">
      <dgm:prSet presAssocID="{A5ADD0CF-48AA-4B55-89A5-715463404829}" presName="hierChild3" presStyleCnt="0"/>
      <dgm:spPr/>
    </dgm:pt>
  </dgm:ptLst>
  <dgm:cxnLst>
    <dgm:cxn modelId="{0DBB1C08-5F27-4221-B7D5-B64DF6454070}" type="presOf" srcId="{021BB1D9-C78D-46CD-9045-90615A3AB3E2}" destId="{48B6D0BD-D704-4F2A-BD97-A1A39D0C161F}" srcOrd="0" destOrd="0" presId="urn:microsoft.com/office/officeart/2005/8/layout/orgChart1"/>
    <dgm:cxn modelId="{A78B420A-8F3C-4E84-A301-4E765073B31B}" srcId="{A5ADD0CF-48AA-4B55-89A5-715463404829}" destId="{C752B847-3562-4ABB-B2DB-9520A8ED05B8}" srcOrd="0" destOrd="0" parTransId="{20DA6AAE-368D-4061-8193-F6E58C51118E}" sibTransId="{F3350453-3232-4F5D-8F0D-D56540965151}"/>
    <dgm:cxn modelId="{DF20A316-B640-4D2E-A396-06701C597D9D}" type="presOf" srcId="{C752B847-3562-4ABB-B2DB-9520A8ED05B8}" destId="{923E8900-19F0-4344-BDED-2E55D0B248B9}" srcOrd="0" destOrd="0" presId="urn:microsoft.com/office/officeart/2005/8/layout/orgChart1"/>
    <dgm:cxn modelId="{0E013D2F-6B1D-4FA0-AA4F-5B1C1782DA7C}" type="presOf" srcId="{A5ADD0CF-48AA-4B55-89A5-715463404829}" destId="{00EC7B79-4341-4797-8CFE-1516AE1DF2B1}" srcOrd="1" destOrd="0" presId="urn:microsoft.com/office/officeart/2005/8/layout/orgChart1"/>
    <dgm:cxn modelId="{354E7F2F-F1F6-4EDF-8080-F4AF0417B399}" srcId="{A5ADD0CF-48AA-4B55-89A5-715463404829}" destId="{EE0488C7-F474-42CE-8C5C-F2539850CA57}" srcOrd="1" destOrd="0" parTransId="{E96A0F90-8D90-47A5-B4B3-9DDBFD304AA0}" sibTransId="{642070E5-AF4E-45E7-ABDF-E7E7C48AAD4E}"/>
    <dgm:cxn modelId="{4AF62C42-AB63-4E21-9A1C-4310C340E25E}" type="presOf" srcId="{20DA6AAE-368D-4061-8193-F6E58C51118E}" destId="{EEB8067C-FADA-4D87-840A-9AD016F1ABAE}" srcOrd="0" destOrd="0" presId="urn:microsoft.com/office/officeart/2005/8/layout/orgChart1"/>
    <dgm:cxn modelId="{85A89849-AC1B-499D-AE14-73CB324720CA}" type="presOf" srcId="{D919C384-620F-4C97-B16A-0C097FA320E9}" destId="{362CD66A-25D5-468B-9FF3-B43F8A7B6EC9}" srcOrd="0" destOrd="0" presId="urn:microsoft.com/office/officeart/2005/8/layout/orgChart1"/>
    <dgm:cxn modelId="{0D38036A-A535-40B0-BF2E-EF3B9C39F6F0}" type="presOf" srcId="{F6EC7E33-5E0A-496F-BCFE-62C0A52C26C4}" destId="{B037C12A-FBA8-4CBF-8F10-C4B00823122D}" srcOrd="0" destOrd="0" presId="urn:microsoft.com/office/officeart/2005/8/layout/orgChart1"/>
    <dgm:cxn modelId="{D2B7826E-CA8B-456F-A418-C2E4EA618599}" type="presOf" srcId="{EE0488C7-F474-42CE-8C5C-F2539850CA57}" destId="{90451E55-2F01-4A7A-8CA0-B72631EF169C}" srcOrd="0" destOrd="0" presId="urn:microsoft.com/office/officeart/2005/8/layout/orgChart1"/>
    <dgm:cxn modelId="{EAC98A76-0BAB-4734-B2D6-32A898CB1CFE}" type="presOf" srcId="{C752B847-3562-4ABB-B2DB-9520A8ED05B8}" destId="{8189B7DD-295D-4FE9-834F-09E3F9F98907}" srcOrd="1" destOrd="0" presId="urn:microsoft.com/office/officeart/2005/8/layout/orgChart1"/>
    <dgm:cxn modelId="{BFA5FA8C-CF27-4440-B5AE-01BDB0E2B1AD}" type="presOf" srcId="{EE0488C7-F474-42CE-8C5C-F2539850CA57}" destId="{C3D492CA-D410-43D6-8F85-CC1F4BCBD36D}" srcOrd="1" destOrd="0" presId="urn:microsoft.com/office/officeart/2005/8/layout/orgChart1"/>
    <dgm:cxn modelId="{A39E428D-9DC1-462E-9DE4-3001589A17E8}" srcId="{A5ADD0CF-48AA-4B55-89A5-715463404829}" destId="{F6EC7E33-5E0A-496F-BCFE-62C0A52C26C4}" srcOrd="2" destOrd="0" parTransId="{021BB1D9-C78D-46CD-9045-90615A3AB3E2}" sibTransId="{57BB9755-1A71-47C5-B6E5-40BCEF4486D4}"/>
    <dgm:cxn modelId="{21AE5C98-EAA9-403D-81E4-07AB20326F33}" type="presOf" srcId="{E96A0F90-8D90-47A5-B4B3-9DDBFD304AA0}" destId="{FB789A41-06A6-4BD0-927E-01EC3B4D1B0B}" srcOrd="0" destOrd="0" presId="urn:microsoft.com/office/officeart/2005/8/layout/orgChart1"/>
    <dgm:cxn modelId="{548D76E0-8B1B-4F3D-9F33-16E909145B64}" srcId="{D919C384-620F-4C97-B16A-0C097FA320E9}" destId="{A5ADD0CF-48AA-4B55-89A5-715463404829}" srcOrd="0" destOrd="0" parTransId="{E9CAC822-A4F9-4A7E-8A60-8E2FFE49B8EE}" sibTransId="{641489DA-EAEA-4AD0-9204-D6C15A55545A}"/>
    <dgm:cxn modelId="{F0BE1BEE-FA8E-4606-8821-637CEC03ACD3}" type="presOf" srcId="{F6EC7E33-5E0A-496F-BCFE-62C0A52C26C4}" destId="{979A7458-DE55-4C9B-90F3-ABD5AD79A75E}" srcOrd="1" destOrd="0" presId="urn:microsoft.com/office/officeart/2005/8/layout/orgChart1"/>
    <dgm:cxn modelId="{A3B83DFF-0FC8-4F2D-81D0-03DD79F2E1F3}" type="presOf" srcId="{A5ADD0CF-48AA-4B55-89A5-715463404829}" destId="{2CD8B5DD-E78B-4E5A-90F1-F5AE50DEFB2C}" srcOrd="0" destOrd="0" presId="urn:microsoft.com/office/officeart/2005/8/layout/orgChart1"/>
    <dgm:cxn modelId="{86A4DCF9-9E36-4066-86B7-A9D4696A0F8E}" type="presParOf" srcId="{362CD66A-25D5-468B-9FF3-B43F8A7B6EC9}" destId="{3B2DE204-623B-4AAD-A07E-7865763A6119}" srcOrd="0" destOrd="0" presId="urn:microsoft.com/office/officeart/2005/8/layout/orgChart1"/>
    <dgm:cxn modelId="{9C1AEBD3-3BDB-4C7E-A04B-510D45328994}" type="presParOf" srcId="{3B2DE204-623B-4AAD-A07E-7865763A6119}" destId="{F3F39FFE-0C26-467B-8DC5-CA71F239C33B}" srcOrd="0" destOrd="0" presId="urn:microsoft.com/office/officeart/2005/8/layout/orgChart1"/>
    <dgm:cxn modelId="{AA62A63D-A6FD-46D0-A037-D5149499056E}" type="presParOf" srcId="{F3F39FFE-0C26-467B-8DC5-CA71F239C33B}" destId="{2CD8B5DD-E78B-4E5A-90F1-F5AE50DEFB2C}" srcOrd="0" destOrd="0" presId="urn:microsoft.com/office/officeart/2005/8/layout/orgChart1"/>
    <dgm:cxn modelId="{3DDCE8B8-578C-41F5-AE2F-C0D5A4808570}" type="presParOf" srcId="{F3F39FFE-0C26-467B-8DC5-CA71F239C33B}" destId="{00EC7B79-4341-4797-8CFE-1516AE1DF2B1}" srcOrd="1" destOrd="0" presId="urn:microsoft.com/office/officeart/2005/8/layout/orgChart1"/>
    <dgm:cxn modelId="{945FE1FC-A8ED-49CC-B321-1FEA3572FB0F}" type="presParOf" srcId="{3B2DE204-623B-4AAD-A07E-7865763A6119}" destId="{21C9497E-4405-4A45-B167-4911D0905800}" srcOrd="1" destOrd="0" presId="urn:microsoft.com/office/officeart/2005/8/layout/orgChart1"/>
    <dgm:cxn modelId="{03421FA1-8359-418A-84AC-A24233C8EF3F}" type="presParOf" srcId="{21C9497E-4405-4A45-B167-4911D0905800}" destId="{EEB8067C-FADA-4D87-840A-9AD016F1ABAE}" srcOrd="0" destOrd="0" presId="urn:microsoft.com/office/officeart/2005/8/layout/orgChart1"/>
    <dgm:cxn modelId="{CDFDA9FD-C94A-46F4-AE03-97A82A0F4BC1}" type="presParOf" srcId="{21C9497E-4405-4A45-B167-4911D0905800}" destId="{739457B7-B992-48CC-9EF6-11DAD0C24CCF}" srcOrd="1" destOrd="0" presId="urn:microsoft.com/office/officeart/2005/8/layout/orgChart1"/>
    <dgm:cxn modelId="{060EBF0B-163E-43EB-8175-BCE472CD15D0}" type="presParOf" srcId="{739457B7-B992-48CC-9EF6-11DAD0C24CCF}" destId="{6736E91E-CDD7-41C9-B86A-A61A8CBAB3AD}" srcOrd="0" destOrd="0" presId="urn:microsoft.com/office/officeart/2005/8/layout/orgChart1"/>
    <dgm:cxn modelId="{EA92690A-809F-4D68-9CB0-DF2E405CF48F}" type="presParOf" srcId="{6736E91E-CDD7-41C9-B86A-A61A8CBAB3AD}" destId="{923E8900-19F0-4344-BDED-2E55D0B248B9}" srcOrd="0" destOrd="0" presId="urn:microsoft.com/office/officeart/2005/8/layout/orgChart1"/>
    <dgm:cxn modelId="{4AB14B33-A6FB-4C21-9990-424C1ADF92E1}" type="presParOf" srcId="{6736E91E-CDD7-41C9-B86A-A61A8CBAB3AD}" destId="{8189B7DD-295D-4FE9-834F-09E3F9F98907}" srcOrd="1" destOrd="0" presId="urn:microsoft.com/office/officeart/2005/8/layout/orgChart1"/>
    <dgm:cxn modelId="{1E98E96C-FD38-4CE1-9EAE-BFF2C19B08A4}" type="presParOf" srcId="{739457B7-B992-48CC-9EF6-11DAD0C24CCF}" destId="{8BDF062D-ADB5-4EA4-9A5C-CA9540F0AB32}" srcOrd="1" destOrd="0" presId="urn:microsoft.com/office/officeart/2005/8/layout/orgChart1"/>
    <dgm:cxn modelId="{51E94BDA-20F7-47C8-B9F3-46F1A9BA70F6}" type="presParOf" srcId="{739457B7-B992-48CC-9EF6-11DAD0C24CCF}" destId="{3E1B1D8B-BF61-4F6C-A21C-C02B6ED0DC58}" srcOrd="2" destOrd="0" presId="urn:microsoft.com/office/officeart/2005/8/layout/orgChart1"/>
    <dgm:cxn modelId="{1E7E9104-DAEC-4924-81C9-FC0AA2D3AD68}" type="presParOf" srcId="{21C9497E-4405-4A45-B167-4911D0905800}" destId="{FB789A41-06A6-4BD0-927E-01EC3B4D1B0B}" srcOrd="2" destOrd="0" presId="urn:microsoft.com/office/officeart/2005/8/layout/orgChart1"/>
    <dgm:cxn modelId="{64E50345-D2EF-48B4-BC90-B2366C8B9EB2}" type="presParOf" srcId="{21C9497E-4405-4A45-B167-4911D0905800}" destId="{B18CC16A-0C6F-4B02-AD90-3178EE6689C4}" srcOrd="3" destOrd="0" presId="urn:microsoft.com/office/officeart/2005/8/layout/orgChart1"/>
    <dgm:cxn modelId="{F4C108C4-88C4-4309-A63D-5E336D09723F}" type="presParOf" srcId="{B18CC16A-0C6F-4B02-AD90-3178EE6689C4}" destId="{49128A3F-3851-4FD8-BCE6-511E7D00201B}" srcOrd="0" destOrd="0" presId="urn:microsoft.com/office/officeart/2005/8/layout/orgChart1"/>
    <dgm:cxn modelId="{35A25A6A-F437-4720-B70C-A490C87E21E6}" type="presParOf" srcId="{49128A3F-3851-4FD8-BCE6-511E7D00201B}" destId="{90451E55-2F01-4A7A-8CA0-B72631EF169C}" srcOrd="0" destOrd="0" presId="urn:microsoft.com/office/officeart/2005/8/layout/orgChart1"/>
    <dgm:cxn modelId="{E8C2CF31-0D1C-4CA6-8574-8A7741BC674D}" type="presParOf" srcId="{49128A3F-3851-4FD8-BCE6-511E7D00201B}" destId="{C3D492CA-D410-43D6-8F85-CC1F4BCBD36D}" srcOrd="1" destOrd="0" presId="urn:microsoft.com/office/officeart/2005/8/layout/orgChart1"/>
    <dgm:cxn modelId="{7E189399-44DF-43A0-A0A3-9B7FBB2A4D41}" type="presParOf" srcId="{B18CC16A-0C6F-4B02-AD90-3178EE6689C4}" destId="{2909D0A6-9232-4F06-B785-EF6F0D843D6E}" srcOrd="1" destOrd="0" presId="urn:microsoft.com/office/officeart/2005/8/layout/orgChart1"/>
    <dgm:cxn modelId="{2E4BD5EB-2E86-43A4-B736-24F054583D18}" type="presParOf" srcId="{B18CC16A-0C6F-4B02-AD90-3178EE6689C4}" destId="{D0CC21B7-FA26-468C-A921-9BFD48F6DBF2}" srcOrd="2" destOrd="0" presId="urn:microsoft.com/office/officeart/2005/8/layout/orgChart1"/>
    <dgm:cxn modelId="{E7EF1661-5E85-4355-A839-9A9DC68ED45C}" type="presParOf" srcId="{21C9497E-4405-4A45-B167-4911D0905800}" destId="{48B6D0BD-D704-4F2A-BD97-A1A39D0C161F}" srcOrd="4" destOrd="0" presId="urn:microsoft.com/office/officeart/2005/8/layout/orgChart1"/>
    <dgm:cxn modelId="{AC39ECB4-DA88-456A-96A8-6DC60D3EE524}" type="presParOf" srcId="{21C9497E-4405-4A45-B167-4911D0905800}" destId="{C26B061A-EA33-4FA5-A21C-9B2384DF33A9}" srcOrd="5" destOrd="0" presId="urn:microsoft.com/office/officeart/2005/8/layout/orgChart1"/>
    <dgm:cxn modelId="{82784577-A595-4682-A0B9-B1E550355AE4}" type="presParOf" srcId="{C26B061A-EA33-4FA5-A21C-9B2384DF33A9}" destId="{7AFDF6CF-89A9-42AF-BF9B-E046D0EC136A}" srcOrd="0" destOrd="0" presId="urn:microsoft.com/office/officeart/2005/8/layout/orgChart1"/>
    <dgm:cxn modelId="{D67DA679-25B3-491B-B8D9-BA099C5AF164}" type="presParOf" srcId="{7AFDF6CF-89A9-42AF-BF9B-E046D0EC136A}" destId="{B037C12A-FBA8-4CBF-8F10-C4B00823122D}" srcOrd="0" destOrd="0" presId="urn:microsoft.com/office/officeart/2005/8/layout/orgChart1"/>
    <dgm:cxn modelId="{5DDE7D5A-CD22-4289-87DE-79506F63A060}" type="presParOf" srcId="{7AFDF6CF-89A9-42AF-BF9B-E046D0EC136A}" destId="{979A7458-DE55-4C9B-90F3-ABD5AD79A75E}" srcOrd="1" destOrd="0" presId="urn:microsoft.com/office/officeart/2005/8/layout/orgChart1"/>
    <dgm:cxn modelId="{9726F462-6C24-4B11-9325-40FFE0F96280}" type="presParOf" srcId="{C26B061A-EA33-4FA5-A21C-9B2384DF33A9}" destId="{273AF2FB-20EC-4D15-A6B0-E17E07E4DA68}" srcOrd="1" destOrd="0" presId="urn:microsoft.com/office/officeart/2005/8/layout/orgChart1"/>
    <dgm:cxn modelId="{0511B5C8-F0F8-4CF6-9733-1E7A18D99C1D}" type="presParOf" srcId="{C26B061A-EA33-4FA5-A21C-9B2384DF33A9}" destId="{8BE582D3-6913-485D-B4A6-E1044D35A1D9}" srcOrd="2" destOrd="0" presId="urn:microsoft.com/office/officeart/2005/8/layout/orgChart1"/>
    <dgm:cxn modelId="{21BB58E5-2915-4245-8D24-1B18529D7F27}" type="presParOf" srcId="{3B2DE204-623B-4AAD-A07E-7865763A6119}" destId="{C1240641-B50A-4832-9D18-6043E75122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090BD-ADD2-46DA-8775-C6737A3F0F62}" type="doc">
      <dgm:prSet loTypeId="urn:microsoft.com/office/officeart/2005/8/layout/hChevron3" loCatId="process" qsTypeId="urn:microsoft.com/office/officeart/2005/8/quickstyle/simple1" qsCatId="simple" csTypeId="urn:microsoft.com/office/officeart/2005/8/colors/colorful5" csCatId="colorful" phldr="1"/>
      <dgm:spPr/>
    </dgm:pt>
    <dgm:pt modelId="{7826C302-5BF2-4B3E-B8D1-AC188B99C147}">
      <dgm:prSet phldrT="[نص]" custT="1"/>
      <dgm:spPr/>
      <dgm:t>
        <a:bodyPr/>
        <a:lstStyle/>
        <a:p>
          <a:pPr rtl="1"/>
          <a:r>
            <a:rPr lang="ar-SA" sz="2800" b="1" dirty="0"/>
            <a:t>أنزل الله التوراة على :</a:t>
          </a:r>
        </a:p>
      </dgm:t>
    </dgm:pt>
    <dgm:pt modelId="{16F1CFAB-C57C-4DF3-98E1-1D27A398095C}" type="parTrans" cxnId="{DF4D149A-F73D-415B-A73E-79E97D3E026E}">
      <dgm:prSet/>
      <dgm:spPr/>
      <dgm:t>
        <a:bodyPr/>
        <a:lstStyle/>
        <a:p>
          <a:pPr rtl="1"/>
          <a:endParaRPr lang="ar-SA" sz="2800" b="1"/>
        </a:p>
      </dgm:t>
    </dgm:pt>
    <dgm:pt modelId="{DF113894-26DA-46B2-ABB9-9022334A13D8}" type="sibTrans" cxnId="{DF4D149A-F73D-415B-A73E-79E97D3E026E}">
      <dgm:prSet/>
      <dgm:spPr/>
      <dgm:t>
        <a:bodyPr/>
        <a:lstStyle/>
        <a:p>
          <a:pPr rtl="1"/>
          <a:endParaRPr lang="ar-SA" sz="2800" b="1"/>
        </a:p>
      </dgm:t>
    </dgm:pt>
    <dgm:pt modelId="{7516157D-B891-4CFB-B1AD-B49773DEBEAD}">
      <dgm:prSet phldrT="[نص]" phldr="1" custT="1"/>
      <dgm:spPr/>
      <dgm:t>
        <a:bodyPr/>
        <a:lstStyle/>
        <a:p>
          <a:pPr rtl="1"/>
          <a:endParaRPr lang="ar-SA" sz="2800" b="1" dirty="0"/>
        </a:p>
      </dgm:t>
    </dgm:pt>
    <dgm:pt modelId="{8A5DCDD3-5145-4141-BA30-9907E4B858BF}" type="parTrans" cxnId="{BFF142BA-7943-4770-AC94-CE13622C8BAD}">
      <dgm:prSet/>
      <dgm:spPr/>
      <dgm:t>
        <a:bodyPr/>
        <a:lstStyle/>
        <a:p>
          <a:pPr rtl="1"/>
          <a:endParaRPr lang="ar-SA" sz="2800" b="1"/>
        </a:p>
      </dgm:t>
    </dgm:pt>
    <dgm:pt modelId="{D6CD6950-BF3C-4187-81A2-7F46102696A8}" type="sibTrans" cxnId="{BFF142BA-7943-4770-AC94-CE13622C8BAD}">
      <dgm:prSet/>
      <dgm:spPr/>
      <dgm:t>
        <a:bodyPr/>
        <a:lstStyle/>
        <a:p>
          <a:pPr rtl="1"/>
          <a:endParaRPr lang="ar-SA" sz="2800" b="1"/>
        </a:p>
      </dgm:t>
    </dgm:pt>
    <dgm:pt modelId="{7FEA148B-7246-4A53-A1ED-12D4AB183E3B}">
      <dgm:prSet custT="1"/>
      <dgm:spPr/>
      <dgm:t>
        <a:bodyPr/>
        <a:lstStyle/>
        <a:p>
          <a:pPr rtl="1"/>
          <a:r>
            <a:rPr lang="ar-SA" sz="2800" b="1" dirty="0"/>
            <a:t>وأنزل الإنجيل على :</a:t>
          </a:r>
        </a:p>
      </dgm:t>
    </dgm:pt>
    <dgm:pt modelId="{83F7009A-0BCE-4236-8AEA-5B8D8C66670E}" type="parTrans" cxnId="{1ADB8C59-2E85-4DA1-BFA1-845FB06C700C}">
      <dgm:prSet/>
      <dgm:spPr/>
      <dgm:t>
        <a:bodyPr/>
        <a:lstStyle/>
        <a:p>
          <a:pPr rtl="1"/>
          <a:endParaRPr lang="ar-SA" sz="2800" b="1"/>
        </a:p>
      </dgm:t>
    </dgm:pt>
    <dgm:pt modelId="{647BF69A-53FC-46A9-87A6-FE0249CA9C5F}" type="sibTrans" cxnId="{1ADB8C59-2E85-4DA1-BFA1-845FB06C700C}">
      <dgm:prSet/>
      <dgm:spPr/>
      <dgm:t>
        <a:bodyPr/>
        <a:lstStyle/>
        <a:p>
          <a:pPr rtl="1"/>
          <a:endParaRPr lang="ar-SA" sz="2800" b="1"/>
        </a:p>
      </dgm:t>
    </dgm:pt>
    <dgm:pt modelId="{54888BCA-C8AC-44F8-9176-2137D412A2F4}">
      <dgm:prSet custT="1"/>
      <dgm:spPr/>
      <dgm:t>
        <a:bodyPr/>
        <a:lstStyle/>
        <a:p>
          <a:pPr rtl="1"/>
          <a:endParaRPr lang="ar-SA" sz="2800" b="1"/>
        </a:p>
      </dgm:t>
    </dgm:pt>
    <dgm:pt modelId="{7F660193-99DB-45D9-AD5B-FAFD3785C096}" type="parTrans" cxnId="{B956CFAE-8A4F-4892-AC00-5DCDF2CCFB37}">
      <dgm:prSet/>
      <dgm:spPr/>
      <dgm:t>
        <a:bodyPr/>
        <a:lstStyle/>
        <a:p>
          <a:pPr rtl="1"/>
          <a:endParaRPr lang="ar-SA" sz="2800" b="1"/>
        </a:p>
      </dgm:t>
    </dgm:pt>
    <dgm:pt modelId="{62A821E3-27D4-47F6-B1DB-44E4774D844C}" type="sibTrans" cxnId="{B956CFAE-8A4F-4892-AC00-5DCDF2CCFB37}">
      <dgm:prSet/>
      <dgm:spPr/>
      <dgm:t>
        <a:bodyPr/>
        <a:lstStyle/>
        <a:p>
          <a:pPr rtl="1"/>
          <a:endParaRPr lang="ar-SA" sz="2800" b="1"/>
        </a:p>
      </dgm:t>
    </dgm:pt>
    <dgm:pt modelId="{42732930-CF4F-45FA-A484-912532F2A3B6}" type="pres">
      <dgm:prSet presAssocID="{B49090BD-ADD2-46DA-8775-C6737A3F0F62}" presName="Name0" presStyleCnt="0">
        <dgm:presLayoutVars>
          <dgm:dir val="rev"/>
          <dgm:resizeHandles val="exact"/>
        </dgm:presLayoutVars>
      </dgm:prSet>
      <dgm:spPr/>
    </dgm:pt>
    <dgm:pt modelId="{38823FCA-258D-4563-8146-8BD9F4F205BD}" type="pres">
      <dgm:prSet presAssocID="{7826C302-5BF2-4B3E-B8D1-AC188B99C147}" presName="parTxOnly" presStyleLbl="node1" presStyleIdx="0" presStyleCnt="4" custLinFactNeighborX="14642" custLinFactNeighborY="2058">
        <dgm:presLayoutVars>
          <dgm:bulletEnabled val="1"/>
        </dgm:presLayoutVars>
      </dgm:prSet>
      <dgm:spPr/>
    </dgm:pt>
    <dgm:pt modelId="{6B6EA251-289F-426B-9EDE-316803897D44}" type="pres">
      <dgm:prSet presAssocID="{DF113894-26DA-46B2-ABB9-9022334A13D8}" presName="parSpace" presStyleCnt="0"/>
      <dgm:spPr/>
    </dgm:pt>
    <dgm:pt modelId="{3E85DA05-3D4F-45A1-B183-E5F5CAF44E96}" type="pres">
      <dgm:prSet presAssocID="{7516157D-B891-4CFB-B1AD-B49773DEBEAD}" presName="parTxOnly" presStyleLbl="node1" presStyleIdx="1" presStyleCnt="4">
        <dgm:presLayoutVars>
          <dgm:bulletEnabled val="1"/>
        </dgm:presLayoutVars>
      </dgm:prSet>
      <dgm:spPr/>
    </dgm:pt>
    <dgm:pt modelId="{169A9A56-81D1-478B-BD81-375811B2C825}" type="pres">
      <dgm:prSet presAssocID="{D6CD6950-BF3C-4187-81A2-7F46102696A8}" presName="parSpace" presStyleCnt="0"/>
      <dgm:spPr/>
    </dgm:pt>
    <dgm:pt modelId="{8C3F2D72-625B-449D-934E-7193CD0F7E00}" type="pres">
      <dgm:prSet presAssocID="{7FEA148B-7246-4A53-A1ED-12D4AB183E3B}" presName="parTxOnly" presStyleLbl="node1" presStyleIdx="2" presStyleCnt="4">
        <dgm:presLayoutVars>
          <dgm:bulletEnabled val="1"/>
        </dgm:presLayoutVars>
      </dgm:prSet>
      <dgm:spPr/>
    </dgm:pt>
    <dgm:pt modelId="{B6E8F0B1-5AE8-4BA4-9E8E-02D83215C3DC}" type="pres">
      <dgm:prSet presAssocID="{647BF69A-53FC-46A9-87A6-FE0249CA9C5F}" presName="parSpace" presStyleCnt="0"/>
      <dgm:spPr/>
    </dgm:pt>
    <dgm:pt modelId="{55A7656D-3448-4C9E-82F5-5D78E7ACB3B9}" type="pres">
      <dgm:prSet presAssocID="{54888BCA-C8AC-44F8-9176-2137D412A2F4}" presName="parTxOnly" presStyleLbl="node1" presStyleIdx="3" presStyleCnt="4">
        <dgm:presLayoutVars>
          <dgm:bulletEnabled val="1"/>
        </dgm:presLayoutVars>
      </dgm:prSet>
      <dgm:spPr/>
    </dgm:pt>
  </dgm:ptLst>
  <dgm:cxnLst>
    <dgm:cxn modelId="{1ADB8C59-2E85-4DA1-BFA1-845FB06C700C}" srcId="{B49090BD-ADD2-46DA-8775-C6737A3F0F62}" destId="{7FEA148B-7246-4A53-A1ED-12D4AB183E3B}" srcOrd="2" destOrd="0" parTransId="{83F7009A-0BCE-4236-8AEA-5B8D8C66670E}" sibTransId="{647BF69A-53FC-46A9-87A6-FE0249CA9C5F}"/>
    <dgm:cxn modelId="{80BBDD7D-44BE-4808-B02F-FDE069FA2482}" type="presOf" srcId="{7FEA148B-7246-4A53-A1ED-12D4AB183E3B}" destId="{8C3F2D72-625B-449D-934E-7193CD0F7E00}" srcOrd="0" destOrd="0" presId="urn:microsoft.com/office/officeart/2005/8/layout/hChevron3"/>
    <dgm:cxn modelId="{772D387F-6066-41BD-81C8-F8B9F55BDD53}" type="presOf" srcId="{B49090BD-ADD2-46DA-8775-C6737A3F0F62}" destId="{42732930-CF4F-45FA-A484-912532F2A3B6}" srcOrd="0" destOrd="0" presId="urn:microsoft.com/office/officeart/2005/8/layout/hChevron3"/>
    <dgm:cxn modelId="{DF4D149A-F73D-415B-A73E-79E97D3E026E}" srcId="{B49090BD-ADD2-46DA-8775-C6737A3F0F62}" destId="{7826C302-5BF2-4B3E-B8D1-AC188B99C147}" srcOrd="0" destOrd="0" parTransId="{16F1CFAB-C57C-4DF3-98E1-1D27A398095C}" sibTransId="{DF113894-26DA-46B2-ABB9-9022334A13D8}"/>
    <dgm:cxn modelId="{BB415EA7-6580-4D98-9C4D-228975AC96EE}" type="presOf" srcId="{7826C302-5BF2-4B3E-B8D1-AC188B99C147}" destId="{38823FCA-258D-4563-8146-8BD9F4F205BD}" srcOrd="0" destOrd="0" presId="urn:microsoft.com/office/officeart/2005/8/layout/hChevron3"/>
    <dgm:cxn modelId="{B956CFAE-8A4F-4892-AC00-5DCDF2CCFB37}" srcId="{B49090BD-ADD2-46DA-8775-C6737A3F0F62}" destId="{54888BCA-C8AC-44F8-9176-2137D412A2F4}" srcOrd="3" destOrd="0" parTransId="{7F660193-99DB-45D9-AD5B-FAFD3785C096}" sibTransId="{62A821E3-27D4-47F6-B1DB-44E4774D844C}"/>
    <dgm:cxn modelId="{421E7AB8-42E7-4FC0-BC88-880D98EFA8B2}" type="presOf" srcId="{7516157D-B891-4CFB-B1AD-B49773DEBEAD}" destId="{3E85DA05-3D4F-45A1-B183-E5F5CAF44E96}" srcOrd="0" destOrd="0" presId="urn:microsoft.com/office/officeart/2005/8/layout/hChevron3"/>
    <dgm:cxn modelId="{BFF142BA-7943-4770-AC94-CE13622C8BAD}" srcId="{B49090BD-ADD2-46DA-8775-C6737A3F0F62}" destId="{7516157D-B891-4CFB-B1AD-B49773DEBEAD}" srcOrd="1" destOrd="0" parTransId="{8A5DCDD3-5145-4141-BA30-9907E4B858BF}" sibTransId="{D6CD6950-BF3C-4187-81A2-7F46102696A8}"/>
    <dgm:cxn modelId="{A31D67F0-22E4-4BD6-B7E7-6554AD0C0F92}" type="presOf" srcId="{54888BCA-C8AC-44F8-9176-2137D412A2F4}" destId="{55A7656D-3448-4C9E-82F5-5D78E7ACB3B9}" srcOrd="0" destOrd="0" presId="urn:microsoft.com/office/officeart/2005/8/layout/hChevron3"/>
    <dgm:cxn modelId="{A0D9E5FF-C33C-4D09-A918-80AA187C0F8B}" type="presParOf" srcId="{42732930-CF4F-45FA-A484-912532F2A3B6}" destId="{38823FCA-258D-4563-8146-8BD9F4F205BD}" srcOrd="0" destOrd="0" presId="urn:microsoft.com/office/officeart/2005/8/layout/hChevron3"/>
    <dgm:cxn modelId="{D32D34AF-03C3-41A3-9678-F3628E9D785E}" type="presParOf" srcId="{42732930-CF4F-45FA-A484-912532F2A3B6}" destId="{6B6EA251-289F-426B-9EDE-316803897D44}" srcOrd="1" destOrd="0" presId="urn:microsoft.com/office/officeart/2005/8/layout/hChevron3"/>
    <dgm:cxn modelId="{B459D025-D183-4210-B5A6-695B3985A00A}" type="presParOf" srcId="{42732930-CF4F-45FA-A484-912532F2A3B6}" destId="{3E85DA05-3D4F-45A1-B183-E5F5CAF44E96}" srcOrd="2" destOrd="0" presId="urn:microsoft.com/office/officeart/2005/8/layout/hChevron3"/>
    <dgm:cxn modelId="{D04C9003-A0B0-4FE3-B9B2-D584606A5037}" type="presParOf" srcId="{42732930-CF4F-45FA-A484-912532F2A3B6}" destId="{169A9A56-81D1-478B-BD81-375811B2C825}" srcOrd="3" destOrd="0" presId="urn:microsoft.com/office/officeart/2005/8/layout/hChevron3"/>
    <dgm:cxn modelId="{1AB24392-2D44-4485-B478-2CAF6B1E5139}" type="presParOf" srcId="{42732930-CF4F-45FA-A484-912532F2A3B6}" destId="{8C3F2D72-625B-449D-934E-7193CD0F7E00}" srcOrd="4" destOrd="0" presId="urn:microsoft.com/office/officeart/2005/8/layout/hChevron3"/>
    <dgm:cxn modelId="{218D6F3F-AD5A-4691-9256-6A8B53215A33}" type="presParOf" srcId="{42732930-CF4F-45FA-A484-912532F2A3B6}" destId="{B6E8F0B1-5AE8-4BA4-9E8E-02D83215C3DC}" srcOrd="5" destOrd="0" presId="urn:microsoft.com/office/officeart/2005/8/layout/hChevron3"/>
    <dgm:cxn modelId="{14656D3D-294B-4B24-8247-8541DEE9E9CF}" type="presParOf" srcId="{42732930-CF4F-45FA-A484-912532F2A3B6}" destId="{55A7656D-3448-4C9E-82F5-5D78E7ACB3B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BA4F7-FAE9-41A6-BB8E-07A95085056D}">
      <dsp:nvSpPr>
        <dsp:cNvPr id="0" name=""/>
        <dsp:cNvSpPr/>
      </dsp:nvSpPr>
      <dsp:spPr>
        <a:xfrm>
          <a:off x="4465945" y="2696111"/>
          <a:ext cx="1468973" cy="1300154"/>
        </a:xfrm>
        <a:custGeom>
          <a:avLst/>
          <a:gdLst/>
          <a:ahLst/>
          <a:cxnLst/>
          <a:rect l="0" t="0" r="0" b="0"/>
          <a:pathLst>
            <a:path>
              <a:moveTo>
                <a:pt x="1468973" y="0"/>
              </a:moveTo>
              <a:lnTo>
                <a:pt x="734486" y="0"/>
              </a:lnTo>
              <a:lnTo>
                <a:pt x="734486" y="1300154"/>
              </a:lnTo>
              <a:lnTo>
                <a:pt x="0" y="1300154"/>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p>
      </dsp:txBody>
      <dsp:txXfrm>
        <a:off x="5151389" y="3297146"/>
        <a:ext cx="98085" cy="98085"/>
      </dsp:txXfrm>
    </dsp:sp>
    <dsp:sp modelId="{C7E07006-13BD-40CE-9B06-1AB252A848D0}">
      <dsp:nvSpPr>
        <dsp:cNvPr id="0" name=""/>
        <dsp:cNvSpPr/>
      </dsp:nvSpPr>
      <dsp:spPr>
        <a:xfrm>
          <a:off x="4465945" y="2650391"/>
          <a:ext cx="1468973" cy="91440"/>
        </a:xfrm>
        <a:custGeom>
          <a:avLst/>
          <a:gdLst/>
          <a:ahLst/>
          <a:cxnLst/>
          <a:rect l="0" t="0" r="0" b="0"/>
          <a:pathLst>
            <a:path>
              <a:moveTo>
                <a:pt x="1468973" y="45720"/>
              </a:moveTo>
              <a:lnTo>
                <a:pt x="734486" y="45720"/>
              </a:lnTo>
              <a:lnTo>
                <a:pt x="734486" y="58941"/>
              </a:lnTo>
              <a:lnTo>
                <a:pt x="0" y="58941"/>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5163706" y="2659386"/>
        <a:ext cx="73451" cy="73451"/>
      </dsp:txXfrm>
    </dsp:sp>
    <dsp:sp modelId="{474B33B8-F5F1-459B-828E-09196FB8AF58}">
      <dsp:nvSpPr>
        <dsp:cNvPr id="0" name=""/>
        <dsp:cNvSpPr/>
      </dsp:nvSpPr>
      <dsp:spPr>
        <a:xfrm>
          <a:off x="4465945" y="1422400"/>
          <a:ext cx="1468973" cy="1273711"/>
        </a:xfrm>
        <a:custGeom>
          <a:avLst/>
          <a:gdLst/>
          <a:ahLst/>
          <a:cxnLst/>
          <a:rect l="0" t="0" r="0" b="0"/>
          <a:pathLst>
            <a:path>
              <a:moveTo>
                <a:pt x="1468973" y="1273711"/>
              </a:moveTo>
              <a:lnTo>
                <a:pt x="734486" y="1273711"/>
              </a:lnTo>
              <a:lnTo>
                <a:pt x="734486" y="0"/>
              </a:lnTo>
              <a:lnTo>
                <a:pt x="0" y="0"/>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p>
      </dsp:txBody>
      <dsp:txXfrm>
        <a:off x="5151824" y="2010649"/>
        <a:ext cx="97213" cy="97213"/>
      </dsp:txXfrm>
    </dsp:sp>
    <dsp:sp modelId="{19A9E922-1834-44F7-AE38-0FE170E8CAD8}">
      <dsp:nvSpPr>
        <dsp:cNvPr id="0" name=""/>
        <dsp:cNvSpPr/>
      </dsp:nvSpPr>
      <dsp:spPr>
        <a:xfrm>
          <a:off x="5639477" y="1747291"/>
          <a:ext cx="2488522" cy="1897639"/>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chemeClr val="accent5">
                  <a:lumMod val="50000"/>
                </a:schemeClr>
              </a:solidFill>
            </a:rPr>
            <a:t>الإيمان بالكُتب:</a:t>
          </a:r>
        </a:p>
      </dsp:txBody>
      <dsp:txXfrm>
        <a:off x="5639477" y="1747291"/>
        <a:ext cx="2488522" cy="1897639"/>
      </dsp:txXfrm>
    </dsp:sp>
    <dsp:sp modelId="{57D19934-5F81-49A8-9003-7B260D86C713}">
      <dsp:nvSpPr>
        <dsp:cNvPr id="0" name=""/>
        <dsp:cNvSpPr/>
      </dsp:nvSpPr>
      <dsp:spPr>
        <a:xfrm>
          <a:off x="1089032" y="907626"/>
          <a:ext cx="3376913" cy="1029546"/>
        </a:xfrm>
        <a:prstGeom prst="rect">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1">
            <a:lnSpc>
              <a:spcPct val="90000"/>
            </a:lnSpc>
            <a:spcBef>
              <a:spcPct val="0"/>
            </a:spcBef>
            <a:spcAft>
              <a:spcPct val="35000"/>
            </a:spcAft>
            <a:buNone/>
          </a:pPr>
          <a:r>
            <a:rPr lang="ar-SA" sz="2900" b="1" kern="1200" dirty="0">
              <a:solidFill>
                <a:schemeClr val="accent5">
                  <a:lumMod val="50000"/>
                </a:schemeClr>
              </a:solidFill>
            </a:rPr>
            <a:t>معنى الإيمان بالكُتب.</a:t>
          </a:r>
        </a:p>
      </dsp:txBody>
      <dsp:txXfrm>
        <a:off x="1089032" y="907626"/>
        <a:ext cx="3376913" cy="1029546"/>
      </dsp:txXfrm>
    </dsp:sp>
    <dsp:sp modelId="{2CD2613A-F75C-484E-9B9E-9EF0C39B6D96}">
      <dsp:nvSpPr>
        <dsp:cNvPr id="0" name=""/>
        <dsp:cNvSpPr/>
      </dsp:nvSpPr>
      <dsp:spPr>
        <a:xfrm>
          <a:off x="1089032" y="2194560"/>
          <a:ext cx="3376913" cy="1029546"/>
        </a:xfrm>
        <a:prstGeom prst="rect">
          <a:avLst/>
        </a:prstGeom>
        <a:solidFill>
          <a:srgbClr val="BBD5E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1">
            <a:lnSpc>
              <a:spcPct val="90000"/>
            </a:lnSpc>
            <a:spcBef>
              <a:spcPct val="0"/>
            </a:spcBef>
            <a:spcAft>
              <a:spcPct val="35000"/>
            </a:spcAft>
            <a:buNone/>
          </a:pPr>
          <a:r>
            <a:rPr lang="ar-SA" sz="2900" b="1" kern="1200" dirty="0">
              <a:solidFill>
                <a:schemeClr val="accent5">
                  <a:lumMod val="50000"/>
                </a:schemeClr>
              </a:solidFill>
            </a:rPr>
            <a:t>ما يتضمنه الإيمان بالكتب</a:t>
          </a:r>
        </a:p>
      </dsp:txBody>
      <dsp:txXfrm>
        <a:off x="1089032" y="2194560"/>
        <a:ext cx="3376913" cy="1029546"/>
      </dsp:txXfrm>
    </dsp:sp>
    <dsp:sp modelId="{AA4F897D-CC3B-422B-BE06-974E2EB4C702}">
      <dsp:nvSpPr>
        <dsp:cNvPr id="0" name=""/>
        <dsp:cNvSpPr/>
      </dsp:nvSpPr>
      <dsp:spPr>
        <a:xfrm>
          <a:off x="1089032" y="3481493"/>
          <a:ext cx="3376913" cy="1029546"/>
        </a:xfrm>
        <a:prstGeom prst="rect">
          <a:avLst/>
        </a:prstGeom>
        <a:solidFill>
          <a:srgbClr val="FFD76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1">
            <a:lnSpc>
              <a:spcPct val="90000"/>
            </a:lnSpc>
            <a:spcBef>
              <a:spcPct val="0"/>
            </a:spcBef>
            <a:spcAft>
              <a:spcPct val="35000"/>
            </a:spcAft>
            <a:buNone/>
          </a:pPr>
          <a:r>
            <a:rPr lang="ar-SA" sz="2900" b="1" kern="1200" dirty="0">
              <a:solidFill>
                <a:schemeClr val="accent5">
                  <a:lumMod val="50000"/>
                </a:schemeClr>
              </a:solidFill>
            </a:rPr>
            <a:t>الموقف من كُتب أهل الكتاب الموجودة في زماننا.</a:t>
          </a:r>
        </a:p>
      </dsp:txBody>
      <dsp:txXfrm>
        <a:off x="1089032" y="3481493"/>
        <a:ext cx="3376913"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6D0BD-D704-4F2A-BD97-A1A39D0C161F}">
      <dsp:nvSpPr>
        <dsp:cNvPr id="0" name=""/>
        <dsp:cNvSpPr/>
      </dsp:nvSpPr>
      <dsp:spPr>
        <a:xfrm>
          <a:off x="4364383" y="2290460"/>
          <a:ext cx="3059930" cy="460945"/>
        </a:xfrm>
        <a:custGeom>
          <a:avLst/>
          <a:gdLst/>
          <a:ahLst/>
          <a:cxnLst/>
          <a:rect l="0" t="0" r="0" b="0"/>
          <a:pathLst>
            <a:path>
              <a:moveTo>
                <a:pt x="0" y="0"/>
              </a:moveTo>
              <a:lnTo>
                <a:pt x="0" y="230472"/>
              </a:lnTo>
              <a:lnTo>
                <a:pt x="3059930" y="230472"/>
              </a:lnTo>
              <a:lnTo>
                <a:pt x="305993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789A41-06A6-4BD0-927E-01EC3B4D1B0B}">
      <dsp:nvSpPr>
        <dsp:cNvPr id="0" name=""/>
        <dsp:cNvSpPr/>
      </dsp:nvSpPr>
      <dsp:spPr>
        <a:xfrm>
          <a:off x="4318663" y="2290460"/>
          <a:ext cx="91440" cy="460945"/>
        </a:xfrm>
        <a:custGeom>
          <a:avLst/>
          <a:gdLst/>
          <a:ahLst/>
          <a:cxnLst/>
          <a:rect l="0" t="0" r="0" b="0"/>
          <a:pathLst>
            <a:path>
              <a:moveTo>
                <a:pt x="45720" y="0"/>
              </a:moveTo>
              <a:lnTo>
                <a:pt x="4572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8067C-FADA-4D87-840A-9AD016F1ABAE}">
      <dsp:nvSpPr>
        <dsp:cNvPr id="0" name=""/>
        <dsp:cNvSpPr/>
      </dsp:nvSpPr>
      <dsp:spPr>
        <a:xfrm>
          <a:off x="1304452" y="2290460"/>
          <a:ext cx="3059930" cy="460945"/>
        </a:xfrm>
        <a:custGeom>
          <a:avLst/>
          <a:gdLst/>
          <a:ahLst/>
          <a:cxnLst/>
          <a:rect l="0" t="0" r="0" b="0"/>
          <a:pathLst>
            <a:path>
              <a:moveTo>
                <a:pt x="3059930" y="0"/>
              </a:moveTo>
              <a:lnTo>
                <a:pt x="3059930" y="230472"/>
              </a:lnTo>
              <a:lnTo>
                <a:pt x="0" y="230472"/>
              </a:lnTo>
              <a:lnTo>
                <a:pt x="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D8B5DD-E78B-4E5A-90F1-F5AE50DEFB2C}">
      <dsp:nvSpPr>
        <dsp:cNvPr id="0" name=""/>
        <dsp:cNvSpPr/>
      </dsp:nvSpPr>
      <dsp:spPr>
        <a:xfrm>
          <a:off x="1170613" y="1754161"/>
          <a:ext cx="6387538" cy="5362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ar-SA" sz="3600" b="1" kern="1200" dirty="0"/>
            <a:t>أنواع ما في كتب أهل الكتاب:</a:t>
          </a:r>
        </a:p>
      </dsp:txBody>
      <dsp:txXfrm>
        <a:off x="1170613" y="1754161"/>
        <a:ext cx="6387538" cy="536298"/>
      </dsp:txXfrm>
    </dsp:sp>
    <dsp:sp modelId="{923E8900-19F0-4344-BDED-2E55D0B248B9}">
      <dsp:nvSpPr>
        <dsp:cNvPr id="0" name=""/>
        <dsp:cNvSpPr/>
      </dsp:nvSpPr>
      <dsp:spPr>
        <a:xfrm>
          <a:off x="4959"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لا ندري أحق أم باطل!</a:t>
          </a:r>
        </a:p>
      </dsp:txBody>
      <dsp:txXfrm>
        <a:off x="4959" y="2751405"/>
        <a:ext cx="2598985" cy="913099"/>
      </dsp:txXfrm>
    </dsp:sp>
    <dsp:sp modelId="{90451E55-2F01-4A7A-8CA0-B72631EF169C}">
      <dsp:nvSpPr>
        <dsp:cNvPr id="0" name=""/>
        <dsp:cNvSpPr/>
      </dsp:nvSpPr>
      <dsp:spPr>
        <a:xfrm>
          <a:off x="3064890"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هو باطل:</a:t>
          </a:r>
        </a:p>
      </dsp:txBody>
      <dsp:txXfrm>
        <a:off x="3064890" y="2751405"/>
        <a:ext cx="2598985" cy="913099"/>
      </dsp:txXfrm>
    </dsp:sp>
    <dsp:sp modelId="{B037C12A-FBA8-4CBF-8F10-C4B00823122D}">
      <dsp:nvSpPr>
        <dsp:cNvPr id="0" name=""/>
        <dsp:cNvSpPr/>
      </dsp:nvSpPr>
      <dsp:spPr>
        <a:xfrm>
          <a:off x="6124821"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هو حق:</a:t>
          </a:r>
        </a:p>
      </dsp:txBody>
      <dsp:txXfrm>
        <a:off x="6124821" y="2751405"/>
        <a:ext cx="2598985" cy="913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6D0BD-D704-4F2A-BD97-A1A39D0C161F}">
      <dsp:nvSpPr>
        <dsp:cNvPr id="0" name=""/>
        <dsp:cNvSpPr/>
      </dsp:nvSpPr>
      <dsp:spPr>
        <a:xfrm>
          <a:off x="4364383" y="2290460"/>
          <a:ext cx="3059930" cy="460945"/>
        </a:xfrm>
        <a:custGeom>
          <a:avLst/>
          <a:gdLst/>
          <a:ahLst/>
          <a:cxnLst/>
          <a:rect l="0" t="0" r="0" b="0"/>
          <a:pathLst>
            <a:path>
              <a:moveTo>
                <a:pt x="0" y="0"/>
              </a:moveTo>
              <a:lnTo>
                <a:pt x="0" y="230472"/>
              </a:lnTo>
              <a:lnTo>
                <a:pt x="3059930" y="230472"/>
              </a:lnTo>
              <a:lnTo>
                <a:pt x="305993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789A41-06A6-4BD0-927E-01EC3B4D1B0B}">
      <dsp:nvSpPr>
        <dsp:cNvPr id="0" name=""/>
        <dsp:cNvSpPr/>
      </dsp:nvSpPr>
      <dsp:spPr>
        <a:xfrm>
          <a:off x="4318663" y="2290460"/>
          <a:ext cx="91440" cy="460945"/>
        </a:xfrm>
        <a:custGeom>
          <a:avLst/>
          <a:gdLst/>
          <a:ahLst/>
          <a:cxnLst/>
          <a:rect l="0" t="0" r="0" b="0"/>
          <a:pathLst>
            <a:path>
              <a:moveTo>
                <a:pt x="45720" y="0"/>
              </a:moveTo>
              <a:lnTo>
                <a:pt x="4572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8067C-FADA-4D87-840A-9AD016F1ABAE}">
      <dsp:nvSpPr>
        <dsp:cNvPr id="0" name=""/>
        <dsp:cNvSpPr/>
      </dsp:nvSpPr>
      <dsp:spPr>
        <a:xfrm>
          <a:off x="1304452" y="2290460"/>
          <a:ext cx="3059930" cy="460945"/>
        </a:xfrm>
        <a:custGeom>
          <a:avLst/>
          <a:gdLst/>
          <a:ahLst/>
          <a:cxnLst/>
          <a:rect l="0" t="0" r="0" b="0"/>
          <a:pathLst>
            <a:path>
              <a:moveTo>
                <a:pt x="3059930" y="0"/>
              </a:moveTo>
              <a:lnTo>
                <a:pt x="3059930" y="230472"/>
              </a:lnTo>
              <a:lnTo>
                <a:pt x="0" y="230472"/>
              </a:lnTo>
              <a:lnTo>
                <a:pt x="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D8B5DD-E78B-4E5A-90F1-F5AE50DEFB2C}">
      <dsp:nvSpPr>
        <dsp:cNvPr id="0" name=""/>
        <dsp:cNvSpPr/>
      </dsp:nvSpPr>
      <dsp:spPr>
        <a:xfrm>
          <a:off x="1170613" y="1754161"/>
          <a:ext cx="6387538" cy="5362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ar-SA" sz="3600" b="1" kern="1200" dirty="0"/>
            <a:t>أنواع ما في كتب أهل الكتاب:</a:t>
          </a:r>
        </a:p>
      </dsp:txBody>
      <dsp:txXfrm>
        <a:off x="1170613" y="1754161"/>
        <a:ext cx="6387538" cy="536298"/>
      </dsp:txXfrm>
    </dsp:sp>
    <dsp:sp modelId="{923E8900-19F0-4344-BDED-2E55D0B248B9}">
      <dsp:nvSpPr>
        <dsp:cNvPr id="0" name=""/>
        <dsp:cNvSpPr/>
      </dsp:nvSpPr>
      <dsp:spPr>
        <a:xfrm>
          <a:off x="4959"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لا ندري أحق أم باطل!</a:t>
          </a:r>
        </a:p>
      </dsp:txBody>
      <dsp:txXfrm>
        <a:off x="4959" y="2751405"/>
        <a:ext cx="2598985" cy="913099"/>
      </dsp:txXfrm>
    </dsp:sp>
    <dsp:sp modelId="{90451E55-2F01-4A7A-8CA0-B72631EF169C}">
      <dsp:nvSpPr>
        <dsp:cNvPr id="0" name=""/>
        <dsp:cNvSpPr/>
      </dsp:nvSpPr>
      <dsp:spPr>
        <a:xfrm>
          <a:off x="3064890"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هو باطل:</a:t>
          </a:r>
        </a:p>
      </dsp:txBody>
      <dsp:txXfrm>
        <a:off x="3064890" y="2751405"/>
        <a:ext cx="2598985" cy="913099"/>
      </dsp:txXfrm>
    </dsp:sp>
    <dsp:sp modelId="{B037C12A-FBA8-4CBF-8F10-C4B00823122D}">
      <dsp:nvSpPr>
        <dsp:cNvPr id="0" name=""/>
        <dsp:cNvSpPr/>
      </dsp:nvSpPr>
      <dsp:spPr>
        <a:xfrm>
          <a:off x="6124821"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هو حق:</a:t>
          </a:r>
        </a:p>
      </dsp:txBody>
      <dsp:txXfrm>
        <a:off x="6124821" y="2751405"/>
        <a:ext cx="2598985" cy="913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6D0BD-D704-4F2A-BD97-A1A39D0C161F}">
      <dsp:nvSpPr>
        <dsp:cNvPr id="0" name=""/>
        <dsp:cNvSpPr/>
      </dsp:nvSpPr>
      <dsp:spPr>
        <a:xfrm>
          <a:off x="4364383" y="2290460"/>
          <a:ext cx="3059930" cy="460945"/>
        </a:xfrm>
        <a:custGeom>
          <a:avLst/>
          <a:gdLst/>
          <a:ahLst/>
          <a:cxnLst/>
          <a:rect l="0" t="0" r="0" b="0"/>
          <a:pathLst>
            <a:path>
              <a:moveTo>
                <a:pt x="0" y="0"/>
              </a:moveTo>
              <a:lnTo>
                <a:pt x="0" y="230472"/>
              </a:lnTo>
              <a:lnTo>
                <a:pt x="3059930" y="230472"/>
              </a:lnTo>
              <a:lnTo>
                <a:pt x="305993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789A41-06A6-4BD0-927E-01EC3B4D1B0B}">
      <dsp:nvSpPr>
        <dsp:cNvPr id="0" name=""/>
        <dsp:cNvSpPr/>
      </dsp:nvSpPr>
      <dsp:spPr>
        <a:xfrm>
          <a:off x="4318663" y="2290460"/>
          <a:ext cx="91440" cy="460945"/>
        </a:xfrm>
        <a:custGeom>
          <a:avLst/>
          <a:gdLst/>
          <a:ahLst/>
          <a:cxnLst/>
          <a:rect l="0" t="0" r="0" b="0"/>
          <a:pathLst>
            <a:path>
              <a:moveTo>
                <a:pt x="45720" y="0"/>
              </a:moveTo>
              <a:lnTo>
                <a:pt x="4572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8067C-FADA-4D87-840A-9AD016F1ABAE}">
      <dsp:nvSpPr>
        <dsp:cNvPr id="0" name=""/>
        <dsp:cNvSpPr/>
      </dsp:nvSpPr>
      <dsp:spPr>
        <a:xfrm>
          <a:off x="1304452" y="2290460"/>
          <a:ext cx="3059930" cy="460945"/>
        </a:xfrm>
        <a:custGeom>
          <a:avLst/>
          <a:gdLst/>
          <a:ahLst/>
          <a:cxnLst/>
          <a:rect l="0" t="0" r="0" b="0"/>
          <a:pathLst>
            <a:path>
              <a:moveTo>
                <a:pt x="3059930" y="0"/>
              </a:moveTo>
              <a:lnTo>
                <a:pt x="3059930" y="230472"/>
              </a:lnTo>
              <a:lnTo>
                <a:pt x="0" y="230472"/>
              </a:lnTo>
              <a:lnTo>
                <a:pt x="0" y="4609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D8B5DD-E78B-4E5A-90F1-F5AE50DEFB2C}">
      <dsp:nvSpPr>
        <dsp:cNvPr id="0" name=""/>
        <dsp:cNvSpPr/>
      </dsp:nvSpPr>
      <dsp:spPr>
        <a:xfrm>
          <a:off x="1170613" y="1754161"/>
          <a:ext cx="6387538" cy="5362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ar-SA" sz="3600" b="1" kern="1200" dirty="0"/>
            <a:t>أنواع ما في كتب أهل الكتاب:</a:t>
          </a:r>
        </a:p>
      </dsp:txBody>
      <dsp:txXfrm>
        <a:off x="1170613" y="1754161"/>
        <a:ext cx="6387538" cy="536298"/>
      </dsp:txXfrm>
    </dsp:sp>
    <dsp:sp modelId="{923E8900-19F0-4344-BDED-2E55D0B248B9}">
      <dsp:nvSpPr>
        <dsp:cNvPr id="0" name=""/>
        <dsp:cNvSpPr/>
      </dsp:nvSpPr>
      <dsp:spPr>
        <a:xfrm>
          <a:off x="4959"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لا ندري أحق أم باطل!</a:t>
          </a:r>
        </a:p>
      </dsp:txBody>
      <dsp:txXfrm>
        <a:off x="4959" y="2751405"/>
        <a:ext cx="2598985" cy="913099"/>
      </dsp:txXfrm>
    </dsp:sp>
    <dsp:sp modelId="{90451E55-2F01-4A7A-8CA0-B72631EF169C}">
      <dsp:nvSpPr>
        <dsp:cNvPr id="0" name=""/>
        <dsp:cNvSpPr/>
      </dsp:nvSpPr>
      <dsp:spPr>
        <a:xfrm>
          <a:off x="3064890"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هو باطل:</a:t>
          </a:r>
        </a:p>
      </dsp:txBody>
      <dsp:txXfrm>
        <a:off x="3064890" y="2751405"/>
        <a:ext cx="2598985" cy="913099"/>
      </dsp:txXfrm>
    </dsp:sp>
    <dsp:sp modelId="{B037C12A-FBA8-4CBF-8F10-C4B00823122D}">
      <dsp:nvSpPr>
        <dsp:cNvPr id="0" name=""/>
        <dsp:cNvSpPr/>
      </dsp:nvSpPr>
      <dsp:spPr>
        <a:xfrm>
          <a:off x="6124821" y="2751405"/>
          <a:ext cx="2598985" cy="9130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منها ما هو حق:</a:t>
          </a:r>
        </a:p>
      </dsp:txBody>
      <dsp:txXfrm>
        <a:off x="6124821" y="2751405"/>
        <a:ext cx="2598985" cy="913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23FCA-258D-4563-8146-8BD9F4F205BD}">
      <dsp:nvSpPr>
        <dsp:cNvPr id="0" name=""/>
        <dsp:cNvSpPr/>
      </dsp:nvSpPr>
      <dsp:spPr>
        <a:xfrm rot="10800000">
          <a:off x="8200085" y="0"/>
          <a:ext cx="3413867" cy="72877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74676" rIns="149352" bIns="74676" numCol="1" spcCol="1270" anchor="ctr" anchorCtr="0">
          <a:noAutofit/>
        </a:bodyPr>
        <a:lstStyle/>
        <a:p>
          <a:pPr marL="0" lvl="0" indent="0" algn="ctr" defTabSz="1244600" rtl="1">
            <a:lnSpc>
              <a:spcPct val="90000"/>
            </a:lnSpc>
            <a:spcBef>
              <a:spcPct val="0"/>
            </a:spcBef>
            <a:spcAft>
              <a:spcPct val="35000"/>
            </a:spcAft>
            <a:buNone/>
          </a:pPr>
          <a:r>
            <a:rPr lang="ar-SA" sz="2800" b="1" kern="1200" dirty="0"/>
            <a:t>أنزل الله التوراة على :</a:t>
          </a:r>
        </a:p>
      </dsp:txBody>
      <dsp:txXfrm rot="10800000">
        <a:off x="8382278" y="0"/>
        <a:ext cx="3231674" cy="728771"/>
      </dsp:txXfrm>
    </dsp:sp>
    <dsp:sp modelId="{3E85DA05-3D4F-45A1-B183-E5F5CAF44E96}">
      <dsp:nvSpPr>
        <dsp:cNvPr id="0" name=""/>
        <dsp:cNvSpPr/>
      </dsp:nvSpPr>
      <dsp:spPr>
        <a:xfrm rot="10800000">
          <a:off x="5465589" y="0"/>
          <a:ext cx="3413867" cy="728771"/>
        </a:xfrm>
        <a:prstGeom prst="chevron">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74676" rIns="112014" bIns="74676" numCol="1" spcCol="1270" anchor="ctr" anchorCtr="0">
          <a:noAutofit/>
        </a:bodyPr>
        <a:lstStyle/>
        <a:p>
          <a:pPr marL="0" lvl="0" indent="0" algn="ctr" defTabSz="1244600" rtl="1">
            <a:lnSpc>
              <a:spcPct val="90000"/>
            </a:lnSpc>
            <a:spcBef>
              <a:spcPct val="0"/>
            </a:spcBef>
            <a:spcAft>
              <a:spcPct val="35000"/>
            </a:spcAft>
            <a:buNone/>
          </a:pPr>
          <a:endParaRPr lang="ar-SA" sz="2800" b="1" kern="1200" dirty="0"/>
        </a:p>
      </dsp:txBody>
      <dsp:txXfrm rot="10800000">
        <a:off x="5829974" y="0"/>
        <a:ext cx="2685096" cy="728771"/>
      </dsp:txXfrm>
    </dsp:sp>
    <dsp:sp modelId="{8C3F2D72-625B-449D-934E-7193CD0F7E00}">
      <dsp:nvSpPr>
        <dsp:cNvPr id="0" name=""/>
        <dsp:cNvSpPr/>
      </dsp:nvSpPr>
      <dsp:spPr>
        <a:xfrm rot="10800000">
          <a:off x="2734496" y="0"/>
          <a:ext cx="3413867" cy="728771"/>
        </a:xfrm>
        <a:prstGeom prst="chevron">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74676" rIns="112014" bIns="74676" numCol="1" spcCol="1270" anchor="ctr" anchorCtr="0">
          <a:noAutofit/>
        </a:bodyPr>
        <a:lstStyle/>
        <a:p>
          <a:pPr marL="0" lvl="0" indent="0" algn="ctr" defTabSz="1244600" rtl="1">
            <a:lnSpc>
              <a:spcPct val="90000"/>
            </a:lnSpc>
            <a:spcBef>
              <a:spcPct val="0"/>
            </a:spcBef>
            <a:spcAft>
              <a:spcPct val="35000"/>
            </a:spcAft>
            <a:buNone/>
          </a:pPr>
          <a:r>
            <a:rPr lang="ar-SA" sz="2800" b="1" kern="1200" dirty="0"/>
            <a:t>وأنزل الإنجيل على :</a:t>
          </a:r>
        </a:p>
      </dsp:txBody>
      <dsp:txXfrm rot="10800000">
        <a:off x="3098881" y="0"/>
        <a:ext cx="2685096" cy="728771"/>
      </dsp:txXfrm>
    </dsp:sp>
    <dsp:sp modelId="{55A7656D-3448-4C9E-82F5-5D78E7ACB3B9}">
      <dsp:nvSpPr>
        <dsp:cNvPr id="0" name=""/>
        <dsp:cNvSpPr/>
      </dsp:nvSpPr>
      <dsp:spPr>
        <a:xfrm rot="10800000">
          <a:off x="3402" y="0"/>
          <a:ext cx="3413867" cy="728771"/>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74676" rIns="112014" bIns="74676" numCol="1" spcCol="1270" anchor="ctr" anchorCtr="0">
          <a:noAutofit/>
        </a:bodyPr>
        <a:lstStyle/>
        <a:p>
          <a:pPr marL="0" lvl="0" indent="0" algn="ctr" defTabSz="1244600" rtl="1">
            <a:lnSpc>
              <a:spcPct val="90000"/>
            </a:lnSpc>
            <a:spcBef>
              <a:spcPct val="0"/>
            </a:spcBef>
            <a:spcAft>
              <a:spcPct val="35000"/>
            </a:spcAft>
            <a:buNone/>
          </a:pPr>
          <a:endParaRPr lang="ar-SA" sz="2800" b="1" kern="1200"/>
        </a:p>
      </dsp:txBody>
      <dsp:txXfrm rot="10800000">
        <a:off x="367787" y="0"/>
        <a:ext cx="2685096" cy="72877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41566C2-99D9-4BD3-B846-BECD3F99D718}" type="datetimeFigureOut">
              <a:rPr lang="ar-SA" smtClean="0"/>
              <a:t>02/02/42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4587FA9-9E33-409B-AF5A-AE56F049E933}" type="slidenum">
              <a:rPr lang="ar-SA" smtClean="0"/>
              <a:t>‹#›</a:t>
            </a:fld>
            <a:endParaRPr lang="ar-SA"/>
          </a:p>
        </p:txBody>
      </p:sp>
    </p:spTree>
    <p:extLst>
      <p:ext uri="{BB962C8B-B14F-4D97-AF65-F5344CB8AC3E}">
        <p14:creationId xmlns:p14="http://schemas.microsoft.com/office/powerpoint/2010/main" val="31048793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10"/>
          </p:nvPr>
        </p:nvSpPr>
        <p:spPr/>
        <p:txBody>
          <a:bodyPr rtlCol="1"/>
          <a:lstStyle/>
          <a:p>
            <a:pPr algn="l" rtl="1"/>
            <a:fld id="{F5AF8D86-CD20-4521-BFD8-05F11112672B}" type="slidenum">
              <a:rPr lang="ar-SA" smtClean="0">
                <a:latin typeface="Tahoma" panose="020B0604030504040204" pitchFamily="34" charset="0"/>
                <a:ea typeface="Tahoma" panose="020B0604030504040204" pitchFamily="34" charset="0"/>
                <a:cs typeface="Tahoma" panose="020B0604030504040204" pitchFamily="34" charset="0"/>
              </a:rPr>
              <a:pPr algn="l" rtl="1"/>
              <a:t>2</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613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DDA684-B3BD-4E85-BCDC-A370405FA3AC}"/>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4B734242-6F87-4860-A048-4A0C7DACD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230CA2C-0264-469F-A0EB-04A09D7864EE}"/>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5" name="عنصر نائب للتذييل 4">
            <a:extLst>
              <a:ext uri="{FF2B5EF4-FFF2-40B4-BE49-F238E27FC236}">
                <a16:creationId xmlns:a16="http://schemas.microsoft.com/office/drawing/2014/main" id="{2999D764-9AD7-4A27-8F10-CFA595DB260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1C263DD-B57A-46C1-A52C-43DEE7CEA4B4}"/>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8889325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A84A9E-E4B8-4A8C-A701-822E34E1D96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736A16A-5A6D-475B-95F6-AD83CCA8743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F8B12FE-9892-46D8-A967-26107385AF89}"/>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5" name="عنصر نائب للتذييل 4">
            <a:extLst>
              <a:ext uri="{FF2B5EF4-FFF2-40B4-BE49-F238E27FC236}">
                <a16:creationId xmlns:a16="http://schemas.microsoft.com/office/drawing/2014/main" id="{4CB8BB20-0F5A-448F-8036-A5C06B82AD8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5FAACAC-A6A9-465D-8952-9CEC44E9E3DC}"/>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207244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3D1D45F8-0557-418C-9F5D-CDDCC7B0874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28BECD8-62DC-417F-B6D7-8C44C2303CBC}"/>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79BA56F-84BD-4C73-AAB3-0EA0B068A98D}"/>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5" name="عنصر نائب للتذييل 4">
            <a:extLst>
              <a:ext uri="{FF2B5EF4-FFF2-40B4-BE49-F238E27FC236}">
                <a16:creationId xmlns:a16="http://schemas.microsoft.com/office/drawing/2014/main" id="{15C102F6-3B20-48BE-B5A7-DF86CE33031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D2CDD22-EFE1-4FDC-AA09-5D349A390F05}"/>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9607607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قالب الأهداف">
    <p:spTree>
      <p:nvGrpSpPr>
        <p:cNvPr id="1" name=""/>
        <p:cNvGrpSpPr/>
        <p:nvPr/>
      </p:nvGrpSpPr>
      <p:grpSpPr>
        <a:xfrm>
          <a:off x="0" y="0"/>
          <a:ext cx="0" cy="0"/>
          <a:chOff x="0" y="0"/>
          <a:chExt cx="0" cy="0"/>
        </a:xfrm>
      </p:grpSpPr>
      <p:sp>
        <p:nvSpPr>
          <p:cNvPr id="23" name="عنصر نائب للنص 1">
            <a:extLst>
              <a:ext uri="{FF2B5EF4-FFF2-40B4-BE49-F238E27FC236}">
                <a16:creationId xmlns:a16="http://schemas.microsoft.com/office/drawing/2014/main" id="{F9188A6F-E284-447C-A12E-AABD81BDD2D3}"/>
              </a:ext>
            </a:extLst>
          </p:cNvPr>
          <p:cNvSpPr>
            <a:spLocks noGrp="1"/>
          </p:cNvSpPr>
          <p:nvPr>
            <p:ph type="body" sz="quarter" idx="15" hasCustomPrompt="1"/>
          </p:nvPr>
        </p:nvSpPr>
        <p:spPr>
          <a:xfrm>
            <a:off x="5349650" y="216540"/>
            <a:ext cx="4837176" cy="276909"/>
          </a:xfrm>
          <a:ln w="19050">
            <a:noFill/>
          </a:ln>
        </p:spPr>
        <p:txBody>
          <a:bodyPr rtlCol="1">
            <a:noAutofit/>
          </a:bodyPr>
          <a:lstStyle>
            <a:lvl1pPr marL="0" indent="0" algn="r" rtl="1">
              <a:buNone/>
              <a:defRPr sz="1400" b="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21" name="عنصر نائب للنص 2">
            <a:extLst>
              <a:ext uri="{FF2B5EF4-FFF2-40B4-BE49-F238E27FC236}">
                <a16:creationId xmlns:a16="http://schemas.microsoft.com/office/drawing/2014/main" id="{D4A186A8-5F3E-4882-934D-F5CB6C61F1A3}"/>
              </a:ext>
            </a:extLst>
          </p:cNvPr>
          <p:cNvSpPr>
            <a:spLocks noGrp="1"/>
          </p:cNvSpPr>
          <p:nvPr>
            <p:ph type="body" sz="quarter" idx="20" hasCustomPrompt="1"/>
          </p:nvPr>
        </p:nvSpPr>
        <p:spPr>
          <a:xfrm>
            <a:off x="5349650" y="493686"/>
            <a:ext cx="4837176" cy="628454"/>
          </a:xfrm>
          <a:solidFill>
            <a:schemeClr val="bg1">
              <a:alpha val="60000"/>
            </a:schemeClr>
          </a:solidFill>
          <a:ln w="19050">
            <a:solidFill>
              <a:schemeClr val="accent2">
                <a:lumMod val="20000"/>
                <a:lumOff val="80000"/>
              </a:schemeClr>
            </a:solidFill>
          </a:ln>
        </p:spPr>
        <p:txBody>
          <a:bodyPr vert="horz" lIns="91440" tIns="45720" rIns="91440" bIns="45720" rtlCol="1" anchor="t" anchorCtr="0">
            <a:noAutofit/>
          </a:bodyPr>
          <a:lstStyle>
            <a:lvl1pPr marL="0" indent="0" algn="r" rtl="1">
              <a:buNone/>
              <a:defRPr lang="en-US" sz="1200" dirty="0">
                <a:latin typeface="Tahoma" panose="020B0604030504040204" pitchFamily="34" charset="0"/>
                <a:ea typeface="Tahoma" panose="020B0604030504040204" pitchFamily="34" charset="0"/>
                <a:cs typeface="Tahoma" panose="020B0604030504040204" pitchFamily="34" charset="0"/>
              </a:defRPr>
            </a:lvl1pPr>
          </a:lstStyle>
          <a:p>
            <a:pPr marL="228600" lvl="0" indent="-228600" rtl="1"/>
            <a:r>
              <a:rPr lang="ar-SA" noProof="0" dirty="0"/>
              <a:t>إضافة نص</a:t>
            </a:r>
          </a:p>
        </p:txBody>
      </p:sp>
      <p:sp>
        <p:nvSpPr>
          <p:cNvPr id="22" name="عنصر نائب للنص 3">
            <a:extLst>
              <a:ext uri="{FF2B5EF4-FFF2-40B4-BE49-F238E27FC236}">
                <a16:creationId xmlns:a16="http://schemas.microsoft.com/office/drawing/2014/main" id="{7E6E7827-2757-4A16-9A77-E18E3844864C}"/>
              </a:ext>
            </a:extLst>
          </p:cNvPr>
          <p:cNvSpPr>
            <a:spLocks noGrp="1"/>
          </p:cNvSpPr>
          <p:nvPr>
            <p:ph type="body" sz="quarter" idx="25" hasCustomPrompt="1"/>
          </p:nvPr>
        </p:nvSpPr>
        <p:spPr>
          <a:xfrm>
            <a:off x="5349650" y="1213929"/>
            <a:ext cx="4837176" cy="276909"/>
          </a:xfrm>
          <a:ln w="19050">
            <a:noFill/>
          </a:ln>
        </p:spPr>
        <p:txBody>
          <a:bodyPr rtlCol="1">
            <a:noAutofit/>
          </a:bodyPr>
          <a:lstStyle>
            <a:lvl1pPr marL="0" indent="0" algn="r" rtl="1">
              <a:buNone/>
              <a:defRPr sz="1400" b="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20" name="عنصر نائب للنص 4">
            <a:extLst>
              <a:ext uri="{FF2B5EF4-FFF2-40B4-BE49-F238E27FC236}">
                <a16:creationId xmlns:a16="http://schemas.microsoft.com/office/drawing/2014/main" id="{BBACE975-F2C7-40E3-B8B5-589A0785F9C7}"/>
              </a:ext>
            </a:extLst>
          </p:cNvPr>
          <p:cNvSpPr>
            <a:spLocks noGrp="1"/>
          </p:cNvSpPr>
          <p:nvPr>
            <p:ph type="body" sz="quarter" idx="36" hasCustomPrompt="1"/>
          </p:nvPr>
        </p:nvSpPr>
        <p:spPr>
          <a:xfrm>
            <a:off x="5349650" y="1507983"/>
            <a:ext cx="4837176" cy="224155"/>
          </a:xfrm>
          <a:noFill/>
          <a:ln w="19050">
            <a:noFill/>
          </a:ln>
        </p:spPr>
        <p:txBody>
          <a:bodyPr rtlCol="1" anchor="t" anchorCtr="0">
            <a:noAutofit/>
          </a:bodyPr>
          <a:lstStyle>
            <a:lvl1pPr marL="0" indent="0" algn="r" rtl="1">
              <a:buNone/>
              <a:defRPr sz="1200" i="0">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3" name="عنصر نائب للنص 5">
            <a:extLst>
              <a:ext uri="{FF2B5EF4-FFF2-40B4-BE49-F238E27FC236}">
                <a16:creationId xmlns:a16="http://schemas.microsoft.com/office/drawing/2014/main" id="{AEA16E32-D607-4669-A3A4-97F436A41107}"/>
              </a:ext>
            </a:extLst>
          </p:cNvPr>
          <p:cNvSpPr>
            <a:spLocks noGrp="1"/>
          </p:cNvSpPr>
          <p:nvPr>
            <p:ph type="body" sz="quarter" idx="49" hasCustomPrompt="1"/>
          </p:nvPr>
        </p:nvSpPr>
        <p:spPr>
          <a:xfrm>
            <a:off x="5349650" y="1741622"/>
            <a:ext cx="4837176" cy="1453896"/>
          </a:xfrm>
          <a:solidFill>
            <a:srgbClr val="FFFFFF">
              <a:alpha val="60000"/>
            </a:srgbClr>
          </a:solidFill>
          <a:ln w="19050">
            <a:solidFill>
              <a:schemeClr val="accent2">
                <a:lumMod val="20000"/>
                <a:lumOff val="80000"/>
              </a:schemeClr>
            </a:solidFill>
          </a:ln>
        </p:spPr>
        <p:txBody>
          <a:bodyPr rtlCol="1"/>
          <a:lstStyle>
            <a:lvl1pPr marL="228600" indent="-228600" algn="r" rtl="1">
              <a:spcBef>
                <a:spcPts val="300"/>
              </a:spcBef>
              <a:buClr>
                <a:schemeClr val="bg2">
                  <a:lumMod val="10000"/>
                </a:schemeClr>
              </a:buClr>
              <a:buFont typeface="Wingdings" panose="05000000000000000000" pitchFamily="2" charset="2"/>
              <a:buChar char="o"/>
              <a:defRPr>
                <a:latin typeface="Tahoma" panose="020B0604030504040204" pitchFamily="34" charset="0"/>
                <a:ea typeface="Tahoma" panose="020B0604030504040204" pitchFamily="34" charset="0"/>
                <a:cs typeface="Tahoma" panose="020B0604030504040204" pitchFamily="34" charset="0"/>
              </a:defRPr>
            </a:lvl1pPr>
            <a:lvl2pPr marL="461963" indent="-234950" algn="r" rtl="1">
              <a:spcBef>
                <a:spcPts val="300"/>
              </a:spcBef>
              <a:buClr>
                <a:schemeClr val="bg2">
                  <a:lumMod val="10000"/>
                </a:schemeClr>
              </a:buClr>
              <a:buFont typeface="Wingdings" panose="05000000000000000000" pitchFamily="2" charset="2"/>
              <a:buChar char="o"/>
              <a:defRPr/>
            </a:lvl2pPr>
            <a:lvl3pPr marL="687388" indent="-228600" algn="r" rtl="1">
              <a:spcBef>
                <a:spcPts val="300"/>
              </a:spcBef>
              <a:buClr>
                <a:schemeClr val="bg2">
                  <a:lumMod val="10000"/>
                </a:schemeClr>
              </a:buClr>
              <a:buFont typeface="Wingdings" panose="05000000000000000000" pitchFamily="2" charset="2"/>
              <a:buChar char="o"/>
              <a:defRPr/>
            </a:lvl3pPr>
            <a:lvl4pPr marL="914400" indent="-228600" algn="r" rtl="1">
              <a:spcBef>
                <a:spcPts val="300"/>
              </a:spcBef>
              <a:buClr>
                <a:schemeClr val="bg2">
                  <a:lumMod val="10000"/>
                </a:schemeClr>
              </a:buClr>
              <a:buFont typeface="Wingdings" panose="05000000000000000000" pitchFamily="2" charset="2"/>
              <a:buChar char="o"/>
              <a:defRPr/>
            </a:lvl4pPr>
            <a:lvl5pPr marL="1141413" indent="-228600" algn="r" rtl="1">
              <a:spcBef>
                <a:spcPts val="300"/>
              </a:spcBef>
              <a:buClr>
                <a:schemeClr val="bg2">
                  <a:lumMod val="10000"/>
                </a:schemeClr>
              </a:buClr>
              <a:buFont typeface="Wingdings" panose="05000000000000000000" pitchFamily="2" charset="2"/>
              <a:buChar char="o"/>
              <a:defRPr/>
            </a:lvl5pPr>
            <a:lvl6pPr marL="1376363" indent="-230188" algn="r" rtl="1">
              <a:spcBef>
                <a:spcPts val="300"/>
              </a:spcBef>
              <a:buClr>
                <a:schemeClr val="bg2">
                  <a:lumMod val="10000"/>
                </a:schemeClr>
              </a:buClr>
              <a:buFont typeface="Wingdings" panose="05000000000000000000" pitchFamily="2" charset="2"/>
              <a:buChar char="o"/>
              <a:defRPr/>
            </a:lvl6pPr>
            <a:lvl7pPr marL="1601788" indent="-231775" algn="r" rtl="1">
              <a:spcBef>
                <a:spcPts val="300"/>
              </a:spcBef>
              <a:buClr>
                <a:schemeClr val="bg2">
                  <a:lumMod val="10000"/>
                </a:schemeClr>
              </a:buClr>
              <a:buFont typeface="Wingdings" panose="05000000000000000000" pitchFamily="2" charset="2"/>
              <a:buChar char="o"/>
              <a:defRPr/>
            </a:lvl7pPr>
            <a:lvl8pPr marL="1828800" indent="-228600" algn="r" rtl="1">
              <a:spcBef>
                <a:spcPts val="300"/>
              </a:spcBef>
              <a:buClr>
                <a:schemeClr val="bg2">
                  <a:lumMod val="10000"/>
                </a:schemeClr>
              </a:buClr>
              <a:buFont typeface="Wingdings" panose="05000000000000000000" pitchFamily="2" charset="2"/>
              <a:buChar char="o"/>
              <a:defRPr/>
            </a:lvl8pPr>
          </a:lstStyle>
          <a:p>
            <a:pPr lvl="0" rtl="1"/>
            <a:r>
              <a:rPr lang="ar-SA" noProof="0" dirty="0"/>
              <a:t>إضافة نص</a:t>
            </a:r>
          </a:p>
        </p:txBody>
      </p:sp>
      <p:sp>
        <p:nvSpPr>
          <p:cNvPr id="11" name="عنصر نائب للنص 6">
            <a:extLst>
              <a:ext uri="{FF2B5EF4-FFF2-40B4-BE49-F238E27FC236}">
                <a16:creationId xmlns:a16="http://schemas.microsoft.com/office/drawing/2014/main" id="{70AAF5CF-3031-4346-A53E-64E2335FF913}"/>
              </a:ext>
            </a:extLst>
          </p:cNvPr>
          <p:cNvSpPr>
            <a:spLocks noGrp="1"/>
          </p:cNvSpPr>
          <p:nvPr>
            <p:ph type="body" sz="quarter" idx="38" hasCustomPrompt="1"/>
          </p:nvPr>
        </p:nvSpPr>
        <p:spPr>
          <a:xfrm>
            <a:off x="5349650" y="3212309"/>
            <a:ext cx="4837176" cy="228600"/>
          </a:xfrm>
          <a:noFill/>
          <a:ln w="19050">
            <a:noFill/>
          </a:ln>
        </p:spPr>
        <p:txBody>
          <a:bodyPr rtlCol="1" anchor="t" anchorCtr="0">
            <a:noAutofit/>
          </a:bodyPr>
          <a:lstStyle>
            <a:lvl1pPr marL="0" indent="0" algn="r" rtl="1">
              <a:buNone/>
              <a:defRPr sz="1200">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28" name="عنصر نائب للنص 7">
            <a:extLst>
              <a:ext uri="{FF2B5EF4-FFF2-40B4-BE49-F238E27FC236}">
                <a16:creationId xmlns:a16="http://schemas.microsoft.com/office/drawing/2014/main" id="{6365985E-CAE2-4D40-AEDD-C88E5854F729}"/>
              </a:ext>
            </a:extLst>
          </p:cNvPr>
          <p:cNvSpPr>
            <a:spLocks noGrp="1"/>
          </p:cNvSpPr>
          <p:nvPr>
            <p:ph type="body" sz="quarter" idx="50" hasCustomPrompt="1"/>
          </p:nvPr>
        </p:nvSpPr>
        <p:spPr>
          <a:xfrm>
            <a:off x="5349650" y="3450740"/>
            <a:ext cx="4837176" cy="1453896"/>
          </a:xfrm>
          <a:solidFill>
            <a:srgbClr val="FFFFFF">
              <a:alpha val="60000"/>
            </a:srgbClr>
          </a:solidFill>
          <a:ln w="19050">
            <a:solidFill>
              <a:schemeClr val="accent2">
                <a:lumMod val="20000"/>
                <a:lumOff val="80000"/>
              </a:schemeClr>
            </a:solidFill>
          </a:ln>
        </p:spPr>
        <p:txBody>
          <a:bodyPr rtlCol="1"/>
          <a:lstStyle>
            <a:lvl1pPr marL="228600" indent="-228600" algn="r" rtl="1">
              <a:spcBef>
                <a:spcPts val="300"/>
              </a:spcBef>
              <a:buClr>
                <a:schemeClr val="bg2">
                  <a:lumMod val="10000"/>
                </a:schemeClr>
              </a:buClr>
              <a:buFont typeface="Wingdings" panose="05000000000000000000" pitchFamily="2" charset="2"/>
              <a:buChar char="o"/>
              <a:defRPr>
                <a:latin typeface="Tahoma" panose="020B0604030504040204" pitchFamily="34" charset="0"/>
                <a:ea typeface="Tahoma" panose="020B0604030504040204" pitchFamily="34" charset="0"/>
                <a:cs typeface="Tahoma" panose="020B0604030504040204" pitchFamily="34" charset="0"/>
              </a:defRPr>
            </a:lvl1pPr>
            <a:lvl2pPr marL="461963" indent="-234950" algn="r" rtl="1">
              <a:spcBef>
                <a:spcPts val="300"/>
              </a:spcBef>
              <a:buClr>
                <a:schemeClr val="bg2">
                  <a:lumMod val="10000"/>
                </a:schemeClr>
              </a:buClr>
              <a:buFont typeface="Wingdings" panose="05000000000000000000" pitchFamily="2" charset="2"/>
              <a:buChar char="o"/>
              <a:defRPr/>
            </a:lvl2pPr>
            <a:lvl3pPr marL="687388" indent="-228600" algn="r" rtl="1">
              <a:spcBef>
                <a:spcPts val="300"/>
              </a:spcBef>
              <a:buClr>
                <a:schemeClr val="bg2">
                  <a:lumMod val="10000"/>
                </a:schemeClr>
              </a:buClr>
              <a:buFont typeface="Wingdings" panose="05000000000000000000" pitchFamily="2" charset="2"/>
              <a:buChar char="o"/>
              <a:defRPr/>
            </a:lvl3pPr>
            <a:lvl4pPr marL="914400" indent="-228600" algn="r" rtl="1">
              <a:spcBef>
                <a:spcPts val="300"/>
              </a:spcBef>
              <a:buClr>
                <a:schemeClr val="bg2">
                  <a:lumMod val="10000"/>
                </a:schemeClr>
              </a:buClr>
              <a:buFont typeface="Wingdings" panose="05000000000000000000" pitchFamily="2" charset="2"/>
              <a:buChar char="o"/>
              <a:defRPr/>
            </a:lvl4pPr>
            <a:lvl5pPr marL="1141413" indent="-228600" algn="r" rtl="1">
              <a:spcBef>
                <a:spcPts val="300"/>
              </a:spcBef>
              <a:buClr>
                <a:schemeClr val="bg2">
                  <a:lumMod val="10000"/>
                </a:schemeClr>
              </a:buClr>
              <a:buFont typeface="Wingdings" panose="05000000000000000000" pitchFamily="2" charset="2"/>
              <a:buChar char="o"/>
              <a:defRPr/>
            </a:lvl5pPr>
            <a:lvl6pPr marL="1376363" indent="-230188" algn="r" rtl="1">
              <a:spcBef>
                <a:spcPts val="300"/>
              </a:spcBef>
              <a:buClr>
                <a:schemeClr val="bg2">
                  <a:lumMod val="10000"/>
                </a:schemeClr>
              </a:buClr>
              <a:buFont typeface="Wingdings" panose="05000000000000000000" pitchFamily="2" charset="2"/>
              <a:buChar char="o"/>
              <a:defRPr/>
            </a:lvl6pPr>
            <a:lvl7pPr marL="1601788" indent="-231775" algn="r" rtl="1">
              <a:spcBef>
                <a:spcPts val="300"/>
              </a:spcBef>
              <a:buClr>
                <a:schemeClr val="bg2">
                  <a:lumMod val="10000"/>
                </a:schemeClr>
              </a:buClr>
              <a:buFont typeface="Wingdings" panose="05000000000000000000" pitchFamily="2" charset="2"/>
              <a:buChar char="o"/>
              <a:defRPr/>
            </a:lvl7pPr>
            <a:lvl8pPr marL="1828800" indent="-228600" algn="r" rtl="1">
              <a:spcBef>
                <a:spcPts val="300"/>
              </a:spcBef>
              <a:buClr>
                <a:schemeClr val="bg2">
                  <a:lumMod val="10000"/>
                </a:schemeClr>
              </a:buClr>
              <a:buFont typeface="Wingdings" panose="05000000000000000000" pitchFamily="2" charset="2"/>
              <a:buChar char="o"/>
              <a:defRPr/>
            </a:lvl8pPr>
          </a:lstStyle>
          <a:p>
            <a:pPr lvl="0" rtl="1"/>
            <a:r>
              <a:rPr lang="ar-SA" noProof="0" dirty="0"/>
              <a:t>إضافة نص</a:t>
            </a:r>
          </a:p>
        </p:txBody>
      </p:sp>
      <p:sp>
        <p:nvSpPr>
          <p:cNvPr id="12" name="عنصر نائب للنص 8">
            <a:extLst>
              <a:ext uri="{FF2B5EF4-FFF2-40B4-BE49-F238E27FC236}">
                <a16:creationId xmlns:a16="http://schemas.microsoft.com/office/drawing/2014/main" id="{1A57062F-128E-4235-B44E-CC0F9115ADF4}"/>
              </a:ext>
            </a:extLst>
          </p:cNvPr>
          <p:cNvSpPr>
            <a:spLocks noGrp="1"/>
          </p:cNvSpPr>
          <p:nvPr>
            <p:ph type="body" sz="quarter" idx="40" hasCustomPrompt="1"/>
          </p:nvPr>
        </p:nvSpPr>
        <p:spPr>
          <a:xfrm>
            <a:off x="5349650" y="4927027"/>
            <a:ext cx="4837176" cy="228600"/>
          </a:xfrm>
          <a:noFill/>
          <a:ln w="19050">
            <a:noFill/>
          </a:ln>
        </p:spPr>
        <p:txBody>
          <a:bodyPr rtlCol="1" anchor="t" anchorCtr="0">
            <a:noAutofit/>
          </a:bodyPr>
          <a:lstStyle>
            <a:lvl1pPr marL="0" indent="0" algn="r" rtl="1">
              <a:buNone/>
              <a:defRPr sz="1200">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29" name="عنصر نائب للنص 9">
            <a:extLst>
              <a:ext uri="{FF2B5EF4-FFF2-40B4-BE49-F238E27FC236}">
                <a16:creationId xmlns:a16="http://schemas.microsoft.com/office/drawing/2014/main" id="{A53A8725-7A76-43F6-99FE-9F828F6AECB6}"/>
              </a:ext>
            </a:extLst>
          </p:cNvPr>
          <p:cNvSpPr>
            <a:spLocks noGrp="1"/>
          </p:cNvSpPr>
          <p:nvPr>
            <p:ph type="body" sz="quarter" idx="51" hasCustomPrompt="1"/>
          </p:nvPr>
        </p:nvSpPr>
        <p:spPr>
          <a:xfrm>
            <a:off x="5349650" y="5177011"/>
            <a:ext cx="4837176" cy="1453896"/>
          </a:xfrm>
          <a:solidFill>
            <a:srgbClr val="FFFFFF">
              <a:alpha val="60000"/>
            </a:srgbClr>
          </a:solidFill>
          <a:ln w="19050">
            <a:solidFill>
              <a:schemeClr val="accent2">
                <a:lumMod val="20000"/>
                <a:lumOff val="80000"/>
              </a:schemeClr>
            </a:solidFill>
          </a:ln>
        </p:spPr>
        <p:txBody>
          <a:bodyPr rtlCol="1"/>
          <a:lstStyle>
            <a:lvl1pPr marL="228600" indent="-228600" algn="r" rtl="1">
              <a:spcBef>
                <a:spcPts val="300"/>
              </a:spcBef>
              <a:buClr>
                <a:schemeClr val="bg2">
                  <a:lumMod val="10000"/>
                </a:schemeClr>
              </a:buClr>
              <a:buFont typeface="Wingdings" panose="05000000000000000000" pitchFamily="2" charset="2"/>
              <a:buChar char="o"/>
              <a:defRPr>
                <a:latin typeface="Tahoma" panose="020B0604030504040204" pitchFamily="34" charset="0"/>
                <a:ea typeface="Tahoma" panose="020B0604030504040204" pitchFamily="34" charset="0"/>
                <a:cs typeface="Tahoma" panose="020B0604030504040204" pitchFamily="34" charset="0"/>
              </a:defRPr>
            </a:lvl1pPr>
            <a:lvl2pPr marL="461963" indent="-234950" algn="r" rtl="1">
              <a:spcBef>
                <a:spcPts val="300"/>
              </a:spcBef>
              <a:buClr>
                <a:schemeClr val="bg2">
                  <a:lumMod val="10000"/>
                </a:schemeClr>
              </a:buClr>
              <a:buFont typeface="Wingdings" panose="05000000000000000000" pitchFamily="2" charset="2"/>
              <a:buChar char="o"/>
              <a:defRPr/>
            </a:lvl2pPr>
            <a:lvl3pPr marL="687388" indent="-228600" algn="r" rtl="1">
              <a:spcBef>
                <a:spcPts val="300"/>
              </a:spcBef>
              <a:buClr>
                <a:schemeClr val="bg2">
                  <a:lumMod val="10000"/>
                </a:schemeClr>
              </a:buClr>
              <a:buFont typeface="Wingdings" panose="05000000000000000000" pitchFamily="2" charset="2"/>
              <a:buChar char="o"/>
              <a:defRPr/>
            </a:lvl3pPr>
            <a:lvl4pPr marL="914400" indent="-228600" algn="r" rtl="1">
              <a:spcBef>
                <a:spcPts val="300"/>
              </a:spcBef>
              <a:buClr>
                <a:schemeClr val="bg2">
                  <a:lumMod val="10000"/>
                </a:schemeClr>
              </a:buClr>
              <a:buFont typeface="Wingdings" panose="05000000000000000000" pitchFamily="2" charset="2"/>
              <a:buChar char="o"/>
              <a:defRPr/>
            </a:lvl4pPr>
            <a:lvl5pPr marL="1141413" indent="-228600" algn="r" rtl="1">
              <a:spcBef>
                <a:spcPts val="300"/>
              </a:spcBef>
              <a:buClr>
                <a:schemeClr val="bg2">
                  <a:lumMod val="10000"/>
                </a:schemeClr>
              </a:buClr>
              <a:buFont typeface="Wingdings" panose="05000000000000000000" pitchFamily="2" charset="2"/>
              <a:buChar char="o"/>
              <a:defRPr/>
            </a:lvl5pPr>
            <a:lvl6pPr marL="1376363" indent="-230188" algn="r" rtl="1">
              <a:spcBef>
                <a:spcPts val="300"/>
              </a:spcBef>
              <a:buClr>
                <a:schemeClr val="bg2">
                  <a:lumMod val="10000"/>
                </a:schemeClr>
              </a:buClr>
              <a:buFont typeface="Wingdings" panose="05000000000000000000" pitchFamily="2" charset="2"/>
              <a:buChar char="o"/>
              <a:defRPr>
                <a:latin typeface="Tahoma" panose="020B0604030504040204" pitchFamily="34" charset="0"/>
                <a:ea typeface="Tahoma" panose="020B0604030504040204" pitchFamily="34" charset="0"/>
                <a:cs typeface="Tahoma" panose="020B0604030504040204" pitchFamily="34" charset="0"/>
              </a:defRPr>
            </a:lvl6pPr>
            <a:lvl7pPr marL="1601788" indent="-231775" algn="r" rtl="1">
              <a:spcBef>
                <a:spcPts val="300"/>
              </a:spcBef>
              <a:buClr>
                <a:schemeClr val="bg2">
                  <a:lumMod val="10000"/>
                </a:schemeClr>
              </a:buClr>
              <a:buFont typeface="Wingdings" panose="05000000000000000000" pitchFamily="2" charset="2"/>
              <a:buChar char="o"/>
              <a:defRPr/>
            </a:lvl7pPr>
            <a:lvl8pPr marL="1828800" indent="-228600" algn="r" rtl="1">
              <a:spcBef>
                <a:spcPts val="300"/>
              </a:spcBef>
              <a:buClr>
                <a:schemeClr val="bg2">
                  <a:lumMod val="10000"/>
                </a:schemeClr>
              </a:buClr>
              <a:buFont typeface="Wingdings" panose="05000000000000000000" pitchFamily="2" charset="2"/>
              <a:buChar char="o"/>
              <a:defRPr/>
            </a:lvl8pPr>
          </a:lstStyle>
          <a:p>
            <a:pPr lvl="0" rtl="1"/>
            <a:r>
              <a:rPr lang="ar-SA" noProof="0" dirty="0"/>
              <a:t>إضافة نص</a:t>
            </a:r>
          </a:p>
          <a:p>
            <a:pPr lvl="5" rtl="1"/>
            <a:endParaRPr lang="ar-SA" noProof="0" dirty="0"/>
          </a:p>
        </p:txBody>
      </p:sp>
      <p:sp>
        <p:nvSpPr>
          <p:cNvPr id="24" name="عنصر نائب للنص 10">
            <a:extLst>
              <a:ext uri="{FF2B5EF4-FFF2-40B4-BE49-F238E27FC236}">
                <a16:creationId xmlns:a16="http://schemas.microsoft.com/office/drawing/2014/main" id="{84169A84-4A16-42B0-91A9-0FCFE9849437}"/>
              </a:ext>
            </a:extLst>
          </p:cNvPr>
          <p:cNvSpPr>
            <a:spLocks noGrp="1"/>
          </p:cNvSpPr>
          <p:nvPr>
            <p:ph type="body" sz="quarter" idx="26" hasCustomPrompt="1"/>
          </p:nvPr>
        </p:nvSpPr>
        <p:spPr>
          <a:xfrm>
            <a:off x="303368" y="217289"/>
            <a:ext cx="4837176" cy="276909"/>
          </a:xfrm>
          <a:ln w="19050">
            <a:noFill/>
          </a:ln>
        </p:spPr>
        <p:txBody>
          <a:bodyPr rtlCol="1">
            <a:noAutofit/>
          </a:bodyPr>
          <a:lstStyle>
            <a:lvl1pPr marL="0" indent="0" algn="r" rtl="1">
              <a:buNone/>
              <a:defRPr sz="1400" b="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25" name="عنصر نائب للصورة 3" descr="عنصر نائب فارغ لإضافة صورة. انقر فوق العنصر النائب وقم بتحديد الصورة التي ترغب في إضافتها.">
            <a:extLst>
              <a:ext uri="{FF2B5EF4-FFF2-40B4-BE49-F238E27FC236}">
                <a16:creationId xmlns:a16="http://schemas.microsoft.com/office/drawing/2014/main" id="{4CB87E45-C183-4CD2-80E7-69BB8C329CE7}"/>
              </a:ext>
            </a:extLst>
          </p:cNvPr>
          <p:cNvSpPr>
            <a:spLocks noGrp="1"/>
          </p:cNvSpPr>
          <p:nvPr>
            <p:ph type="pic" sz="quarter" idx="28"/>
          </p:nvPr>
        </p:nvSpPr>
        <p:spPr>
          <a:xfrm>
            <a:off x="3023182" y="586645"/>
            <a:ext cx="1995588" cy="1607275"/>
          </a:xfrm>
          <a:noFill/>
          <a:ln w="19050">
            <a:solidFill>
              <a:schemeClr val="tx1"/>
            </a:solidFill>
          </a:ln>
          <a:effectLst>
            <a:softEdge rad="50800"/>
          </a:effectLst>
        </p:spPr>
        <p:txBody>
          <a:bodyPr rtlCol="1">
            <a:normAutofit/>
          </a:bodyPr>
          <a:lstStyle>
            <a:lvl1pPr marL="0" indent="0" algn="r" rtl="1">
              <a:buNone/>
              <a:defRPr sz="12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dirty="0"/>
          </a:p>
        </p:txBody>
      </p:sp>
      <p:sp>
        <p:nvSpPr>
          <p:cNvPr id="26" name="عنصر نائب للنص 11">
            <a:extLst>
              <a:ext uri="{FF2B5EF4-FFF2-40B4-BE49-F238E27FC236}">
                <a16:creationId xmlns:a16="http://schemas.microsoft.com/office/drawing/2014/main" id="{C33EB71E-65EB-4B5A-B6F6-7B0ECE46C8DF}"/>
              </a:ext>
            </a:extLst>
          </p:cNvPr>
          <p:cNvSpPr>
            <a:spLocks noGrp="1"/>
          </p:cNvSpPr>
          <p:nvPr>
            <p:ph type="body" sz="quarter" idx="42" hasCustomPrompt="1"/>
          </p:nvPr>
        </p:nvSpPr>
        <p:spPr>
          <a:xfrm>
            <a:off x="837229" y="950227"/>
            <a:ext cx="1204913" cy="960438"/>
          </a:xfrm>
          <a:ln w="19050">
            <a:noFill/>
          </a:ln>
        </p:spPr>
        <p:txBody>
          <a:bodyPr rtlCol="1" anchor="ctr" anchorCtr="0">
            <a:noAutofit/>
          </a:bodyPr>
          <a:lstStyle>
            <a:lvl1pPr marL="0" indent="0" algn="ctr" rtl="1">
              <a:buNone/>
              <a:defRPr sz="1200" i="1">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200"/>
            </a:lvl3pPr>
            <a:lvl4pPr marL="1371600" indent="0" algn="r" rtl="1">
              <a:buNone/>
              <a:defRPr sz="1200"/>
            </a:lvl4pPr>
            <a:lvl5pPr marL="1828800" indent="0" algn="r" rtl="1">
              <a:buNone/>
              <a:defRPr sz="1200"/>
            </a:lvl5pPr>
          </a:lstStyle>
          <a:p>
            <a:pPr lvl="0" rtl="1"/>
            <a:r>
              <a:rPr lang="ar-SA" noProof="0" dirty="0"/>
              <a:t>إضافة نص</a:t>
            </a:r>
          </a:p>
        </p:txBody>
      </p:sp>
      <p:sp>
        <p:nvSpPr>
          <p:cNvPr id="8" name="عنصر نائب للنص 12">
            <a:extLst>
              <a:ext uri="{FF2B5EF4-FFF2-40B4-BE49-F238E27FC236}">
                <a16:creationId xmlns:a16="http://schemas.microsoft.com/office/drawing/2014/main" id="{68FF439A-CCC2-45C4-A58F-9A535FC168A9}"/>
              </a:ext>
            </a:extLst>
          </p:cNvPr>
          <p:cNvSpPr>
            <a:spLocks noGrp="1"/>
          </p:cNvSpPr>
          <p:nvPr>
            <p:ph type="body" sz="quarter" idx="30" hasCustomPrompt="1"/>
          </p:nvPr>
        </p:nvSpPr>
        <p:spPr>
          <a:xfrm>
            <a:off x="304309" y="2360105"/>
            <a:ext cx="2294056" cy="222828"/>
          </a:xfrm>
          <a:noFill/>
          <a:ln w="19050">
            <a:noFill/>
          </a:ln>
        </p:spPr>
        <p:txBody>
          <a:bodyPr rtlCol="1">
            <a:noAutofit/>
          </a:bodyPr>
          <a:lstStyle>
            <a:lvl1pPr marL="0" indent="0" algn="r" rtl="1">
              <a:buNone/>
              <a:defRPr sz="120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9" name="عنصر نائب للنص 13">
            <a:extLst>
              <a:ext uri="{FF2B5EF4-FFF2-40B4-BE49-F238E27FC236}">
                <a16:creationId xmlns:a16="http://schemas.microsoft.com/office/drawing/2014/main" id="{1EFE9E3E-6B6E-4539-B956-504CA096B7D1}"/>
              </a:ext>
            </a:extLst>
          </p:cNvPr>
          <p:cNvSpPr>
            <a:spLocks noGrp="1"/>
          </p:cNvSpPr>
          <p:nvPr>
            <p:ph type="body" sz="quarter" idx="31" hasCustomPrompt="1"/>
          </p:nvPr>
        </p:nvSpPr>
        <p:spPr>
          <a:xfrm>
            <a:off x="304309" y="2581479"/>
            <a:ext cx="2294056" cy="612890"/>
          </a:xfrm>
          <a:solidFill>
            <a:schemeClr val="bg1">
              <a:alpha val="60000"/>
            </a:schemeClr>
          </a:solidFill>
          <a:ln w="19050">
            <a:noFill/>
          </a:ln>
        </p:spPr>
        <p:txBody>
          <a:bodyPr vert="horz" lIns="91440" tIns="45720" rIns="91440" bIns="45720" rtlCol="1" anchor="t" anchorCtr="0">
            <a:normAutofit/>
          </a:bodyPr>
          <a:lstStyle>
            <a:lvl1pPr marL="0" indent="0" algn="r" rtl="1">
              <a:buNone/>
              <a:defRPr lang="en-US" sz="1200" dirty="0">
                <a:latin typeface="Tahoma" panose="020B0604030504040204" pitchFamily="34" charset="0"/>
                <a:ea typeface="Tahoma" panose="020B0604030504040204" pitchFamily="34" charset="0"/>
                <a:cs typeface="Tahoma" panose="020B0604030504040204" pitchFamily="34" charset="0"/>
              </a:defRPr>
            </a:lvl1pPr>
          </a:lstStyle>
          <a:p>
            <a:pPr marL="228600" lvl="0" indent="-228600" rtl="1"/>
            <a:r>
              <a:rPr lang="ar-SA" noProof="0" dirty="0"/>
              <a:t>إضافة نص</a:t>
            </a:r>
          </a:p>
        </p:txBody>
      </p:sp>
      <p:sp>
        <p:nvSpPr>
          <p:cNvPr id="13" name="عنصر نائب للنص 14">
            <a:extLst>
              <a:ext uri="{FF2B5EF4-FFF2-40B4-BE49-F238E27FC236}">
                <a16:creationId xmlns:a16="http://schemas.microsoft.com/office/drawing/2014/main" id="{72E1DB38-E96D-4B88-9A4B-4446FDF6F8E0}"/>
              </a:ext>
            </a:extLst>
          </p:cNvPr>
          <p:cNvSpPr>
            <a:spLocks noGrp="1"/>
          </p:cNvSpPr>
          <p:nvPr>
            <p:ph type="body" sz="quarter" idx="43" hasCustomPrompt="1"/>
          </p:nvPr>
        </p:nvSpPr>
        <p:spPr>
          <a:xfrm>
            <a:off x="2834109" y="2360105"/>
            <a:ext cx="2294056" cy="222828"/>
          </a:xfrm>
          <a:noFill/>
          <a:ln w="19050">
            <a:noFill/>
          </a:ln>
        </p:spPr>
        <p:txBody>
          <a:bodyPr rtlCol="1">
            <a:noAutofit/>
          </a:bodyPr>
          <a:lstStyle>
            <a:lvl1pPr marL="0" indent="0" algn="r" rtl="1">
              <a:buNone/>
              <a:defRPr sz="120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14" name="عنصر نائب للنص 15">
            <a:extLst>
              <a:ext uri="{FF2B5EF4-FFF2-40B4-BE49-F238E27FC236}">
                <a16:creationId xmlns:a16="http://schemas.microsoft.com/office/drawing/2014/main" id="{154ECED2-9580-46AF-9AAD-55FFA34EE566}"/>
              </a:ext>
            </a:extLst>
          </p:cNvPr>
          <p:cNvSpPr>
            <a:spLocks noGrp="1"/>
          </p:cNvSpPr>
          <p:nvPr>
            <p:ph type="body" sz="quarter" idx="44" hasCustomPrompt="1"/>
          </p:nvPr>
        </p:nvSpPr>
        <p:spPr>
          <a:xfrm>
            <a:off x="2834109" y="2581478"/>
            <a:ext cx="2294056" cy="612889"/>
          </a:xfrm>
          <a:solidFill>
            <a:schemeClr val="bg1">
              <a:alpha val="60000"/>
            </a:schemeClr>
          </a:solidFill>
          <a:ln w="19050">
            <a:noFill/>
          </a:ln>
        </p:spPr>
        <p:txBody>
          <a:bodyPr vert="horz" lIns="91440" tIns="45720" rIns="91440" bIns="45720" rtlCol="1" anchor="t" anchorCtr="0">
            <a:noAutofit/>
          </a:bodyPr>
          <a:lstStyle>
            <a:lvl1pPr marL="0" indent="0" algn="r" rtl="1">
              <a:buNone/>
              <a:defRPr lang="en-US" sz="1200" dirty="0">
                <a:latin typeface="Tahoma" panose="020B0604030504040204" pitchFamily="34" charset="0"/>
                <a:ea typeface="Tahoma" panose="020B0604030504040204" pitchFamily="34" charset="0"/>
                <a:cs typeface="Tahoma" panose="020B0604030504040204" pitchFamily="34" charset="0"/>
              </a:defRPr>
            </a:lvl1pPr>
          </a:lstStyle>
          <a:p>
            <a:pPr marL="228600" lvl="0" indent="-228600" rtl="1"/>
            <a:r>
              <a:rPr lang="ar-SA" noProof="0" dirty="0"/>
              <a:t>إضافة نص</a:t>
            </a:r>
          </a:p>
        </p:txBody>
      </p:sp>
      <p:sp>
        <p:nvSpPr>
          <p:cNvPr id="15" name="عنصر نائب للنص 16">
            <a:extLst>
              <a:ext uri="{FF2B5EF4-FFF2-40B4-BE49-F238E27FC236}">
                <a16:creationId xmlns:a16="http://schemas.microsoft.com/office/drawing/2014/main" id="{92B1C304-C844-49F2-98E2-4D4420A1A0B9}"/>
              </a:ext>
            </a:extLst>
          </p:cNvPr>
          <p:cNvSpPr>
            <a:spLocks noGrp="1"/>
          </p:cNvSpPr>
          <p:nvPr>
            <p:ph type="body" sz="quarter" idx="45" hasCustomPrompt="1"/>
          </p:nvPr>
        </p:nvSpPr>
        <p:spPr>
          <a:xfrm>
            <a:off x="294979" y="3215944"/>
            <a:ext cx="4837176" cy="222828"/>
          </a:xfrm>
          <a:ln w="19050">
            <a:noFill/>
          </a:ln>
        </p:spPr>
        <p:txBody>
          <a:bodyPr rtlCol="1">
            <a:noAutofit/>
          </a:bodyPr>
          <a:lstStyle>
            <a:lvl1pPr marL="0" indent="0" algn="r" rtl="1">
              <a:buNone/>
              <a:defRPr sz="1400" b="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10" name="عنصر نائب للنص 17">
            <a:extLst>
              <a:ext uri="{FF2B5EF4-FFF2-40B4-BE49-F238E27FC236}">
                <a16:creationId xmlns:a16="http://schemas.microsoft.com/office/drawing/2014/main" id="{CBE4772C-B660-4414-9FF5-41C158586EB2}"/>
              </a:ext>
            </a:extLst>
          </p:cNvPr>
          <p:cNvSpPr>
            <a:spLocks noGrp="1"/>
          </p:cNvSpPr>
          <p:nvPr>
            <p:ph type="body" sz="quarter" idx="33" hasCustomPrompt="1"/>
          </p:nvPr>
        </p:nvSpPr>
        <p:spPr>
          <a:xfrm>
            <a:off x="294979" y="3454222"/>
            <a:ext cx="4837176" cy="1453896"/>
          </a:xfrm>
          <a:solidFill>
            <a:schemeClr val="bg1">
              <a:alpha val="60000"/>
            </a:schemeClr>
          </a:solidFill>
          <a:ln w="19050">
            <a:solidFill>
              <a:schemeClr val="accent2">
                <a:lumMod val="20000"/>
                <a:lumOff val="80000"/>
              </a:schemeClr>
            </a:solidFill>
          </a:ln>
        </p:spPr>
        <p:txBody>
          <a:bodyPr vert="horz" lIns="91440" tIns="45720" rIns="91440" bIns="45720" rtlCol="1" anchor="t" anchorCtr="0">
            <a:noAutofit/>
          </a:bodyPr>
          <a:lstStyle>
            <a:lvl1pPr marL="0" indent="0" algn="r" rtl="1">
              <a:buFont typeface="Arial" panose="020B0604020202020204" pitchFamily="34" charset="0"/>
              <a:buNone/>
              <a:defRPr lang="en-US" sz="1200" dirty="0">
                <a:latin typeface="Tahoma" panose="020B0604030504040204" pitchFamily="34" charset="0"/>
                <a:ea typeface="Tahoma" panose="020B0604030504040204" pitchFamily="34" charset="0"/>
                <a:cs typeface="Tahoma" panose="020B0604030504040204" pitchFamily="34" charset="0"/>
              </a:defRPr>
            </a:lvl1pPr>
          </a:lstStyle>
          <a:p>
            <a:pPr marL="171450" lvl="0" indent="-171450" rtl="1"/>
            <a:r>
              <a:rPr lang="ar-SA" noProof="0" dirty="0"/>
              <a:t>إضافة نص</a:t>
            </a:r>
          </a:p>
        </p:txBody>
      </p:sp>
      <p:sp>
        <p:nvSpPr>
          <p:cNvPr id="16" name="عنصر نائب للنص 18">
            <a:extLst>
              <a:ext uri="{FF2B5EF4-FFF2-40B4-BE49-F238E27FC236}">
                <a16:creationId xmlns:a16="http://schemas.microsoft.com/office/drawing/2014/main" id="{1CCE0D4F-9215-4B01-A809-8503F71AAD27}"/>
              </a:ext>
            </a:extLst>
          </p:cNvPr>
          <p:cNvSpPr>
            <a:spLocks noGrp="1"/>
          </p:cNvSpPr>
          <p:nvPr>
            <p:ph type="body" sz="quarter" idx="46" hasCustomPrompt="1"/>
          </p:nvPr>
        </p:nvSpPr>
        <p:spPr>
          <a:xfrm>
            <a:off x="294979" y="4927776"/>
            <a:ext cx="4837176" cy="228600"/>
          </a:xfrm>
          <a:ln w="19050">
            <a:noFill/>
          </a:ln>
        </p:spPr>
        <p:txBody>
          <a:bodyPr rtlCol="1">
            <a:noAutofit/>
          </a:bodyPr>
          <a:lstStyle>
            <a:lvl1pPr marL="0" indent="0" algn="r" rtl="1">
              <a:buNone/>
              <a:defRPr sz="1400" b="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pPr lvl="0" rtl="1"/>
            <a:r>
              <a:rPr lang="ar-SA" noProof="0" dirty="0"/>
              <a:t>إضافة نص</a:t>
            </a:r>
          </a:p>
        </p:txBody>
      </p:sp>
      <p:sp>
        <p:nvSpPr>
          <p:cNvPr id="7" name="عنصر نائب للنص 19">
            <a:extLst>
              <a:ext uri="{FF2B5EF4-FFF2-40B4-BE49-F238E27FC236}">
                <a16:creationId xmlns:a16="http://schemas.microsoft.com/office/drawing/2014/main" id="{5FEC9289-1F4D-4F23-B203-5EB677A578B0}"/>
              </a:ext>
            </a:extLst>
          </p:cNvPr>
          <p:cNvSpPr>
            <a:spLocks noGrp="1"/>
          </p:cNvSpPr>
          <p:nvPr>
            <p:ph type="body" sz="quarter" idx="29" hasCustomPrompt="1"/>
          </p:nvPr>
        </p:nvSpPr>
        <p:spPr>
          <a:xfrm>
            <a:off x="294979" y="5177011"/>
            <a:ext cx="4837176" cy="1454645"/>
          </a:xfrm>
          <a:solidFill>
            <a:schemeClr val="bg1">
              <a:alpha val="60000"/>
            </a:schemeClr>
          </a:solidFill>
          <a:ln w="19050">
            <a:solidFill>
              <a:schemeClr val="accent2">
                <a:lumMod val="20000"/>
                <a:lumOff val="80000"/>
              </a:schemeClr>
            </a:solidFill>
          </a:ln>
        </p:spPr>
        <p:txBody>
          <a:bodyPr vert="horz" lIns="91440" tIns="45720" rIns="91440" bIns="45720" rtlCol="1" anchor="t" anchorCtr="0">
            <a:noAutofit/>
          </a:bodyPr>
          <a:lstStyle>
            <a:lvl1pPr marL="0" indent="0" algn="r" rtl="1">
              <a:buNone/>
              <a:defRPr lang="en-US" sz="1200" dirty="0">
                <a:latin typeface="Tahoma" panose="020B0604030504040204" pitchFamily="34" charset="0"/>
                <a:ea typeface="Tahoma" panose="020B0604030504040204" pitchFamily="34" charset="0"/>
                <a:cs typeface="Tahoma" panose="020B0604030504040204" pitchFamily="34" charset="0"/>
              </a:defRPr>
            </a:lvl1pPr>
          </a:lstStyle>
          <a:p>
            <a:pPr marL="228600" lvl="0" indent="-228600" rtl="1"/>
            <a:r>
              <a:rPr lang="ar-SA" noProof="0" dirty="0"/>
              <a:t>إضافة نص</a:t>
            </a:r>
          </a:p>
        </p:txBody>
      </p:sp>
      <p:grpSp>
        <p:nvGrpSpPr>
          <p:cNvPr id="36" name="المجموعة 35">
            <a:extLst>
              <a:ext uri="{FF2B5EF4-FFF2-40B4-BE49-F238E27FC236}">
                <a16:creationId xmlns:a16="http://schemas.microsoft.com/office/drawing/2014/main" id="{F03C1728-B86F-4200-AF4A-2AE558AE2AB3}"/>
              </a:ext>
              <a:ext uri="{C183D7F6-B498-43B3-948B-1728B52AA6E4}">
                <adec:decorative xmlns:adec="http://schemas.microsoft.com/office/drawing/2017/decorative" val="1"/>
              </a:ext>
            </a:extLst>
          </p:cNvPr>
          <p:cNvGrpSpPr/>
          <p:nvPr userDrawn="1"/>
        </p:nvGrpSpPr>
        <p:grpSpPr>
          <a:xfrm>
            <a:off x="539898" y="543415"/>
            <a:ext cx="1812368" cy="1780469"/>
            <a:chOff x="9848373" y="452701"/>
            <a:chExt cx="1812368" cy="1780469"/>
          </a:xfrm>
        </p:grpSpPr>
        <p:sp>
          <p:nvSpPr>
            <p:cNvPr id="33" name="شكل بيضاوي 32">
              <a:extLst>
                <a:ext uri="{FF2B5EF4-FFF2-40B4-BE49-F238E27FC236}">
                  <a16:creationId xmlns:a16="http://schemas.microsoft.com/office/drawing/2014/main" id="{24CEA12D-F126-4108-8567-26A28A8542F9}"/>
                </a:ext>
              </a:extLst>
            </p:cNvPr>
            <p:cNvSpPr/>
            <p:nvPr userDrawn="1"/>
          </p:nvSpPr>
          <p:spPr>
            <a:xfrm>
              <a:off x="10003391" y="498359"/>
              <a:ext cx="1657350" cy="1657350"/>
            </a:xfrm>
            <a:prstGeom prst="ellipse">
              <a:avLst/>
            </a:prstGeom>
            <a:solidFill>
              <a:schemeClr val="accent5">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34" name="شكل بيضاوي 33">
              <a:extLst>
                <a:ext uri="{FF2B5EF4-FFF2-40B4-BE49-F238E27FC236}">
                  <a16:creationId xmlns:a16="http://schemas.microsoft.com/office/drawing/2014/main" id="{B6072522-2296-4542-AAD8-ADCF7847D22A}"/>
                </a:ext>
              </a:extLst>
            </p:cNvPr>
            <p:cNvSpPr/>
            <p:nvPr userDrawn="1"/>
          </p:nvSpPr>
          <p:spPr>
            <a:xfrm>
              <a:off x="9848373" y="452701"/>
              <a:ext cx="1657350" cy="1657350"/>
            </a:xfrm>
            <a:prstGeom prst="ellipse">
              <a:avLst/>
            </a:prstGeom>
            <a:solidFill>
              <a:srgbClr val="4472C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35" name="شكل بيضاوي 34">
              <a:extLst>
                <a:ext uri="{FF2B5EF4-FFF2-40B4-BE49-F238E27FC236}">
                  <a16:creationId xmlns:a16="http://schemas.microsoft.com/office/drawing/2014/main" id="{E55622EF-D3B5-4A9A-8610-A044794C8753}"/>
                </a:ext>
              </a:extLst>
            </p:cNvPr>
            <p:cNvSpPr/>
            <p:nvPr userDrawn="1"/>
          </p:nvSpPr>
          <p:spPr>
            <a:xfrm>
              <a:off x="9925882" y="575820"/>
              <a:ext cx="1657350" cy="1657350"/>
            </a:xfrm>
            <a:prstGeom prst="ellipse">
              <a:avLst/>
            </a:prstGeom>
            <a:solidFill>
              <a:schemeClr val="accent5">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272711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9E7475-8732-400A-9BA2-3FE27EBCBA2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90140E2-8176-4FF4-9D23-72720441F5B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722B890-7524-43FC-83D4-0F2D5F660B3F}"/>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5" name="عنصر نائب للتذييل 4">
            <a:extLst>
              <a:ext uri="{FF2B5EF4-FFF2-40B4-BE49-F238E27FC236}">
                <a16:creationId xmlns:a16="http://schemas.microsoft.com/office/drawing/2014/main" id="{9171A8AD-B1E5-4432-895D-87B0138134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1126743-0FFB-4A53-B6E5-B356CF60D38B}"/>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34990094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9D9CE8-EA1F-4F41-9E1F-961E1D1D356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09387D1-6485-4A64-BD08-E9EF9AD20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41336F0-2A7A-408F-8F11-E001077CE6DB}"/>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5" name="عنصر نائب للتذييل 4">
            <a:extLst>
              <a:ext uri="{FF2B5EF4-FFF2-40B4-BE49-F238E27FC236}">
                <a16:creationId xmlns:a16="http://schemas.microsoft.com/office/drawing/2014/main" id="{7AF9BB69-03AE-4D61-B82E-2957AD704F7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63108CF-484D-460D-A86D-F93BDA298F45}"/>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36941433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F993B9-2EB7-4CB5-8218-8395CE75DF9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6371D36-8438-4360-A528-5AEB66975FA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671083B4-10E2-423A-B3F4-EBBB2C0ACF1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C8A7A4A1-2305-4CFD-9FB1-07E2DF3400C9}"/>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6" name="عنصر نائب للتذييل 5">
            <a:extLst>
              <a:ext uri="{FF2B5EF4-FFF2-40B4-BE49-F238E27FC236}">
                <a16:creationId xmlns:a16="http://schemas.microsoft.com/office/drawing/2014/main" id="{A6CF9B0F-639C-44B1-8F58-DCCB31D26E9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727F781-DAA2-4D84-A118-FDA3D3CF0642}"/>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38982167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BA85A2-A2A8-4AEC-885A-D5DEE181E04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1674CCC-DE35-4463-B0D7-8CEC51398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5C8CF0D0-B56E-44FC-B094-957B856D145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A3654991-38E7-4B65-864B-7AE28CE927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A475D7C-EF4A-4D32-8007-416074E7176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A3D6D12D-28B1-4028-B7C5-6498ACC9FE58}"/>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8" name="عنصر نائب للتذييل 7">
            <a:extLst>
              <a:ext uri="{FF2B5EF4-FFF2-40B4-BE49-F238E27FC236}">
                <a16:creationId xmlns:a16="http://schemas.microsoft.com/office/drawing/2014/main" id="{2281F008-F3EA-4461-B40F-43BF6C1E18C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133ABE0-81D5-467A-AEBC-945630196997}"/>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18974153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2B6D7A-9E57-4D8D-893E-7B23FB251E6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367E222-9DBB-4A85-9FD9-807554FFDF22}"/>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4" name="عنصر نائب للتذييل 3">
            <a:extLst>
              <a:ext uri="{FF2B5EF4-FFF2-40B4-BE49-F238E27FC236}">
                <a16:creationId xmlns:a16="http://schemas.microsoft.com/office/drawing/2014/main" id="{3CFBC0BB-8DDB-41B4-836D-993EB0BFB11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3092187E-0792-4EBA-8028-1F635290CCD2}"/>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2597061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2796856-BC38-45F9-B4DE-038E50980785}"/>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3" name="عنصر نائب للتذييل 2">
            <a:extLst>
              <a:ext uri="{FF2B5EF4-FFF2-40B4-BE49-F238E27FC236}">
                <a16:creationId xmlns:a16="http://schemas.microsoft.com/office/drawing/2014/main" id="{91040775-B253-4918-A5F7-73DEB5A96BEA}"/>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7C1EE1FC-4E5F-49A0-AD6B-1ED521C2951B}"/>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24674188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B153F3-C3AD-4E53-ACB4-344A8C05045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A60FF8D-56DB-49CA-ABED-5B3A9CDE3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7CB13D8E-3F90-412A-82E6-CC60FA927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82D628E-6EDB-4C78-A1A2-767079DAA89C}"/>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6" name="عنصر نائب للتذييل 5">
            <a:extLst>
              <a:ext uri="{FF2B5EF4-FFF2-40B4-BE49-F238E27FC236}">
                <a16:creationId xmlns:a16="http://schemas.microsoft.com/office/drawing/2014/main" id="{697C340A-CF99-4EB8-A065-4EE16E05674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759E6E0-3445-4C9B-A712-5F9CA00BFC0F}"/>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39201166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E9F420-97D5-42E7-9631-85568F13971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FD2EDA8-8755-497A-9D7A-C653AE4E3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C63E479D-D42F-460C-82F7-E5FFE756D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54247FC-0C62-499B-A9E9-439FCC315AC9}"/>
              </a:ext>
            </a:extLst>
          </p:cNvPr>
          <p:cNvSpPr>
            <a:spLocks noGrp="1"/>
          </p:cNvSpPr>
          <p:nvPr>
            <p:ph type="dt" sz="half" idx="10"/>
          </p:nvPr>
        </p:nvSpPr>
        <p:spPr/>
        <p:txBody>
          <a:bodyPr/>
          <a:lstStyle/>
          <a:p>
            <a:fld id="{FDE63DFA-D88C-466E-9A33-BD49B4BF7D71}" type="datetimeFigureOut">
              <a:rPr lang="ar-SA" smtClean="0"/>
              <a:t>02/02/42</a:t>
            </a:fld>
            <a:endParaRPr lang="ar-SA"/>
          </a:p>
        </p:txBody>
      </p:sp>
      <p:sp>
        <p:nvSpPr>
          <p:cNvPr id="6" name="عنصر نائب للتذييل 5">
            <a:extLst>
              <a:ext uri="{FF2B5EF4-FFF2-40B4-BE49-F238E27FC236}">
                <a16:creationId xmlns:a16="http://schemas.microsoft.com/office/drawing/2014/main" id="{F4337677-C1A8-4C39-95F3-F14D8A51FAA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642D80F-DEB3-4BB3-BF96-B0F9CAF5DFED}"/>
              </a:ext>
            </a:extLst>
          </p:cNvPr>
          <p:cNvSpPr>
            <a:spLocks noGrp="1"/>
          </p:cNvSpPr>
          <p:nvPr>
            <p:ph type="sldNum" sz="quarter" idx="12"/>
          </p:nvPr>
        </p:nvSpPr>
        <p:spPr/>
        <p:txBody>
          <a:bodyPr/>
          <a:lstStyle/>
          <a:p>
            <a:fld id="{CAF9706F-AD1C-4C12-B7D3-BA01172A934D}" type="slidenum">
              <a:rPr lang="ar-SA" smtClean="0"/>
              <a:t>‹#›</a:t>
            </a:fld>
            <a:endParaRPr lang="ar-SA"/>
          </a:p>
        </p:txBody>
      </p:sp>
    </p:spTree>
    <p:extLst>
      <p:ext uri="{BB962C8B-B14F-4D97-AF65-F5344CB8AC3E}">
        <p14:creationId xmlns:p14="http://schemas.microsoft.com/office/powerpoint/2010/main" val="37569367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04583A7-8E1A-4798-83CD-6A2CDC4624A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85F42B2-4ACB-4306-8A28-EC6D97B73C9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9B90A0C-A779-45C5-8190-15B43F00AEB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E63DFA-D88C-466E-9A33-BD49B4BF7D71}" type="datetimeFigureOut">
              <a:rPr lang="ar-SA" smtClean="0"/>
              <a:t>02/02/42</a:t>
            </a:fld>
            <a:endParaRPr lang="ar-SA"/>
          </a:p>
        </p:txBody>
      </p:sp>
      <p:sp>
        <p:nvSpPr>
          <p:cNvPr id="5" name="عنصر نائب للتذييل 4">
            <a:extLst>
              <a:ext uri="{FF2B5EF4-FFF2-40B4-BE49-F238E27FC236}">
                <a16:creationId xmlns:a16="http://schemas.microsoft.com/office/drawing/2014/main" id="{F97E6A04-5A0B-4DB2-B228-260AEAC52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232E422F-67DC-48B1-8859-FF643AF722B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AF9706F-AD1C-4C12-B7D3-BA01172A934D}" type="slidenum">
              <a:rPr lang="ar-SA" smtClean="0"/>
              <a:t>‹#›</a:t>
            </a:fld>
            <a:endParaRPr lang="ar-SA"/>
          </a:p>
        </p:txBody>
      </p:sp>
    </p:spTree>
    <p:extLst>
      <p:ext uri="{BB962C8B-B14F-4D97-AF65-F5344CB8AC3E}">
        <p14:creationId xmlns:p14="http://schemas.microsoft.com/office/powerpoint/2010/main" val="62779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t.me/abd_tawheed"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gif"/><Relationship Id="rId5" Type="http://schemas.microsoft.com/office/2007/relationships/hdphoto" Target="../media/hdphoto4.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خطط انسيابي: معالجة متعاقبة 1">
            <a:extLst>
              <a:ext uri="{FF2B5EF4-FFF2-40B4-BE49-F238E27FC236}">
                <a16:creationId xmlns:a16="http://schemas.microsoft.com/office/drawing/2014/main" id="{A6089EEB-1A9C-4E6F-8E93-DB06894E0208}"/>
              </a:ext>
            </a:extLst>
          </p:cNvPr>
          <p:cNvSpPr/>
          <p:nvPr/>
        </p:nvSpPr>
        <p:spPr>
          <a:xfrm>
            <a:off x="5449245" y="3763367"/>
            <a:ext cx="6347791" cy="498646"/>
          </a:xfrm>
          <a:prstGeom prst="flowChartAlternateProcess">
            <a:avLst/>
          </a:prstGeom>
          <a:solidFill>
            <a:srgbClr val="BDD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8CBD055D-4397-4656-9428-188D4DD98A18}"/>
              </a:ext>
            </a:extLst>
          </p:cNvPr>
          <p:cNvSpPr/>
          <p:nvPr/>
        </p:nvSpPr>
        <p:spPr>
          <a:xfrm>
            <a:off x="5062330" y="3798379"/>
            <a:ext cx="7030003" cy="830997"/>
          </a:xfrm>
          <a:prstGeom prst="rect">
            <a:avLst/>
          </a:prstGeom>
          <a:noFill/>
        </p:spPr>
        <p:txBody>
          <a:bodyPr wrap="square" lIns="91440" tIns="45720" rIns="91440" bIns="45720">
            <a:spAutoFit/>
          </a:bodyPr>
          <a:lstStyle/>
          <a:p>
            <a:pPr algn="ctr">
              <a:defRPr/>
            </a:pPr>
            <a:r>
              <a:rPr kumimoji="0" lang="ar-SA" sz="2400" b="1" i="0" u="none" strike="noStrike" kern="0" cap="none" spc="0" normalizeH="0" baseline="0" noProof="0" dirty="0">
                <a:ln>
                  <a:noFill/>
                </a:ln>
                <a:solidFill>
                  <a:srgbClr val="002060"/>
                </a:solidFill>
                <a:effectLst/>
                <a:uLnTx/>
                <a:uFillTx/>
                <a:cs typeface="Calibri"/>
                <a:sym typeface="Calibri"/>
              </a:rPr>
              <a:t>الدرس الثالث:</a:t>
            </a:r>
            <a:r>
              <a:rPr kumimoji="0" lang="ar-SA" sz="2400" b="1" i="0" u="none" strike="noStrike" kern="0" cap="none" spc="0" normalizeH="0" noProof="0" dirty="0">
                <a:ln>
                  <a:noFill/>
                </a:ln>
                <a:solidFill>
                  <a:srgbClr val="002060"/>
                </a:solidFill>
                <a:effectLst/>
                <a:uLnTx/>
                <a:uFillTx/>
                <a:cs typeface="Calibri"/>
                <a:sym typeface="Calibri"/>
              </a:rPr>
              <a:t> </a:t>
            </a:r>
            <a:r>
              <a:rPr lang="ar-SA" sz="2400" b="1" dirty="0">
                <a:solidFill>
                  <a:schemeClr val="accent5">
                    <a:lumMod val="50000"/>
                  </a:schemeClr>
                </a:solidFill>
              </a:rPr>
              <a:t>الموقف من كُتب أهل الكتاب الموجودة في زماننا.</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2400" b="1" i="0" u="none" strike="noStrike" kern="0" cap="none" spc="0" normalizeH="0" baseline="0" noProof="0" dirty="0">
              <a:ln>
                <a:noFill/>
              </a:ln>
              <a:solidFill>
                <a:srgbClr val="002060"/>
              </a:solidFill>
              <a:effectLst/>
              <a:uLnTx/>
              <a:uFillTx/>
              <a:cs typeface="Calibri"/>
              <a:sym typeface="Calibri"/>
            </a:endParaRPr>
          </a:p>
        </p:txBody>
      </p:sp>
      <p:pic>
        <p:nvPicPr>
          <p:cNvPr id="21" name="صورة 20">
            <a:extLst>
              <a:ext uri="{FF2B5EF4-FFF2-40B4-BE49-F238E27FC236}">
                <a16:creationId xmlns:a16="http://schemas.microsoft.com/office/drawing/2014/main" id="{B9822850-B216-48FB-A851-AF4EC947F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530"/>
            <a:ext cx="1749618" cy="937796"/>
          </a:xfrm>
          <a:prstGeom prst="rect">
            <a:avLst/>
          </a:prstGeom>
        </p:spPr>
      </p:pic>
      <p:sp>
        <p:nvSpPr>
          <p:cNvPr id="22" name="مستطيل 21">
            <a:extLst>
              <a:ext uri="{FF2B5EF4-FFF2-40B4-BE49-F238E27FC236}">
                <a16:creationId xmlns:a16="http://schemas.microsoft.com/office/drawing/2014/main" id="{B11E3558-AF79-49E3-91F1-08C61E991320}"/>
              </a:ext>
            </a:extLst>
          </p:cNvPr>
          <p:cNvSpPr/>
          <p:nvPr/>
        </p:nvSpPr>
        <p:spPr>
          <a:xfrm>
            <a:off x="6179543" y="4256374"/>
            <a:ext cx="5309194" cy="1938992"/>
          </a:xfrm>
          <a:prstGeom prst="rect">
            <a:avLst/>
          </a:prstGeom>
          <a:noFill/>
        </p:spPr>
        <p:txBody>
          <a:bodyPr wrap="square">
            <a:spAutoFit/>
          </a:bodyPr>
          <a:lstStyle/>
          <a:p>
            <a:pPr algn="ctr"/>
            <a:r>
              <a:rPr lang="ar-SA" sz="2000" b="1" dirty="0">
                <a:solidFill>
                  <a:srgbClr val="000000"/>
                </a:solidFill>
                <a:ea typeface="Calibri"/>
                <a:cs typeface="Calibri"/>
                <a:sym typeface="Calibri"/>
              </a:rPr>
              <a:t>اعداد العرض: </a:t>
            </a:r>
          </a:p>
          <a:p>
            <a:pPr algn="ctr"/>
            <a:r>
              <a:rPr lang="ar-SA" sz="2000" b="1" dirty="0" err="1">
                <a:solidFill>
                  <a:srgbClr val="000000"/>
                </a:solidFill>
                <a:ea typeface="Calibri"/>
                <a:cs typeface="Calibri"/>
                <a:sym typeface="Calibri"/>
              </a:rPr>
              <a:t>أ.خديجة</a:t>
            </a:r>
            <a:r>
              <a:rPr lang="ar-SA" sz="2000" b="1" dirty="0">
                <a:solidFill>
                  <a:srgbClr val="000000"/>
                </a:solidFill>
                <a:ea typeface="Calibri"/>
                <a:cs typeface="Calibri"/>
                <a:sym typeface="Calibri"/>
              </a:rPr>
              <a:t>.</a:t>
            </a:r>
          </a:p>
          <a:p>
            <a:pPr algn="ctr"/>
            <a:r>
              <a:rPr lang="en-US" sz="2000" b="1" dirty="0">
                <a:solidFill>
                  <a:srgbClr val="000000"/>
                </a:solidFill>
                <a:ea typeface="Calibri"/>
                <a:cs typeface="Calibri"/>
                <a:sym typeface="Calibri"/>
              </a:rPr>
              <a:t>0564378627</a:t>
            </a:r>
            <a:endParaRPr lang="ar-SA" sz="2000" b="1" dirty="0">
              <a:solidFill>
                <a:srgbClr val="000000"/>
              </a:solidFill>
              <a:ea typeface="Calibri"/>
              <a:cs typeface="Calibri"/>
              <a:sym typeface="Calibri"/>
            </a:endParaRPr>
          </a:p>
          <a:p>
            <a:pPr algn="ctr"/>
            <a:r>
              <a:rPr lang="ar-SA" sz="2000" b="1" dirty="0">
                <a:solidFill>
                  <a:srgbClr val="000000"/>
                </a:solidFill>
                <a:ea typeface="Calibri"/>
                <a:cs typeface="Calibri"/>
                <a:sym typeface="Calibri"/>
              </a:rPr>
              <a:t>راجعه وأشرف عليه </a:t>
            </a:r>
          </a:p>
          <a:p>
            <a:pPr algn="ctr"/>
            <a:r>
              <a:rPr lang="ar-SA" sz="2000" b="1" dirty="0">
                <a:solidFill>
                  <a:srgbClr val="000000"/>
                </a:solidFill>
                <a:ea typeface="Calibri"/>
                <a:cs typeface="Calibri"/>
                <a:sym typeface="Calibri"/>
              </a:rPr>
              <a:t>الأستاذ / عبدالرحمن الشراري.</a:t>
            </a:r>
          </a:p>
          <a:p>
            <a:pPr algn="ctr"/>
            <a:r>
              <a:rPr lang="en-US" sz="2000" b="1" dirty="0">
                <a:solidFill>
                  <a:srgbClr val="000000"/>
                </a:solidFill>
                <a:ea typeface="Calibri"/>
                <a:cs typeface="Calibri"/>
                <a:sym typeface="Calibri"/>
                <a:hlinkClick r:id="rId4"/>
              </a:rPr>
              <a:t>http://t.me/abd_tawheed</a:t>
            </a:r>
            <a:endParaRPr lang="en-US" sz="2000" b="1" dirty="0">
              <a:solidFill>
                <a:srgbClr val="000000"/>
              </a:solidFill>
              <a:ea typeface="Calibri"/>
              <a:cs typeface="Calibri"/>
              <a:sym typeface="Calibri"/>
            </a:endParaRPr>
          </a:p>
        </p:txBody>
      </p:sp>
      <p:sp>
        <p:nvSpPr>
          <p:cNvPr id="23" name="مستطيل 22">
            <a:extLst>
              <a:ext uri="{FF2B5EF4-FFF2-40B4-BE49-F238E27FC236}">
                <a16:creationId xmlns:a16="http://schemas.microsoft.com/office/drawing/2014/main" id="{4E8861E1-F3D4-42AD-A2EA-0E6F9CF08887}"/>
              </a:ext>
            </a:extLst>
          </p:cNvPr>
          <p:cNvSpPr/>
          <p:nvPr/>
        </p:nvSpPr>
        <p:spPr>
          <a:xfrm>
            <a:off x="5756844" y="2776466"/>
            <a:ext cx="6154597"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a:ln>
                  <a:noFill/>
                </a:ln>
                <a:solidFill>
                  <a:srgbClr val="002060"/>
                </a:solidFill>
                <a:effectLst/>
                <a:uLnTx/>
                <a:uFillTx/>
                <a:cs typeface="Calibri"/>
                <a:sym typeface="Calibri"/>
              </a:rPr>
              <a:t>الإيمان بالكتب</a:t>
            </a:r>
          </a:p>
        </p:txBody>
      </p:sp>
      <p:grpSp>
        <p:nvGrpSpPr>
          <p:cNvPr id="24" name="Group 28">
            <a:extLst>
              <a:ext uri="{FF2B5EF4-FFF2-40B4-BE49-F238E27FC236}">
                <a16:creationId xmlns:a16="http://schemas.microsoft.com/office/drawing/2014/main" id="{6252395F-62D9-480F-8CF4-58BB2925165B}"/>
              </a:ext>
            </a:extLst>
          </p:cNvPr>
          <p:cNvGrpSpPr/>
          <p:nvPr/>
        </p:nvGrpSpPr>
        <p:grpSpPr>
          <a:xfrm>
            <a:off x="7537997" y="3524776"/>
            <a:ext cx="2592288" cy="180858"/>
            <a:chOff x="5364088" y="1664804"/>
            <a:chExt cx="3096344" cy="216024"/>
          </a:xfrm>
        </p:grpSpPr>
        <p:grpSp>
          <p:nvGrpSpPr>
            <p:cNvPr id="25" name="Group 18">
              <a:extLst>
                <a:ext uri="{FF2B5EF4-FFF2-40B4-BE49-F238E27FC236}">
                  <a16:creationId xmlns:a16="http://schemas.microsoft.com/office/drawing/2014/main" id="{3B5C81BC-4FBA-47B0-B3D6-18ED3012CB62}"/>
                </a:ext>
              </a:extLst>
            </p:cNvPr>
            <p:cNvGrpSpPr/>
            <p:nvPr/>
          </p:nvGrpSpPr>
          <p:grpSpPr>
            <a:xfrm>
              <a:off x="6804248" y="1664804"/>
              <a:ext cx="216024" cy="216024"/>
              <a:chOff x="7740352" y="1772816"/>
              <a:chExt cx="216024" cy="216024"/>
            </a:xfrm>
          </p:grpSpPr>
          <p:sp>
            <p:nvSpPr>
              <p:cNvPr id="32" name="Rectangle 16">
                <a:extLst>
                  <a:ext uri="{FF2B5EF4-FFF2-40B4-BE49-F238E27FC236}">
                    <a16:creationId xmlns:a16="http://schemas.microsoft.com/office/drawing/2014/main" id="{2F99F6E0-C77B-4007-BAF1-6D452D37473A}"/>
                  </a:ext>
                </a:extLst>
              </p:cNvPr>
              <p:cNvSpPr/>
              <p:nvPr/>
            </p:nvSpPr>
            <p:spPr>
              <a:xfrm>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A5A5A5">
                      <a:lumMod val="50000"/>
                    </a:srgbClr>
                  </a:solidFill>
                  <a:effectLst/>
                  <a:uLnTx/>
                  <a:uFillTx/>
                  <a:latin typeface="Arial" pitchFamily="34" charset="0"/>
                  <a:ea typeface="맑은 고딕" panose="020B0503020000020004" pitchFamily="34" charset="-127"/>
                  <a:cs typeface="Arial" pitchFamily="34" charset="0"/>
                </a:endParaRPr>
              </a:p>
            </p:txBody>
          </p:sp>
          <p:sp>
            <p:nvSpPr>
              <p:cNvPr id="33" name="Rectangle 17">
                <a:extLst>
                  <a:ext uri="{FF2B5EF4-FFF2-40B4-BE49-F238E27FC236}">
                    <a16:creationId xmlns:a16="http://schemas.microsoft.com/office/drawing/2014/main" id="{B4073F79-E986-4250-86C3-254A9FF0F300}"/>
                  </a:ext>
                </a:extLst>
              </p:cNvPr>
              <p:cNvSpPr/>
              <p:nvPr/>
            </p:nvSpPr>
            <p:spPr>
              <a:xfrm rot="2700000">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A5A5A5">
                      <a:lumMod val="50000"/>
                    </a:srgbClr>
                  </a:solidFill>
                  <a:effectLst/>
                  <a:uLnTx/>
                  <a:uFillTx/>
                  <a:latin typeface="Arial" pitchFamily="34" charset="0"/>
                  <a:ea typeface="맑은 고딕" panose="020B0503020000020004" pitchFamily="34" charset="-127"/>
                  <a:cs typeface="Arial" pitchFamily="34" charset="0"/>
                </a:endParaRPr>
              </a:p>
            </p:txBody>
          </p:sp>
        </p:grpSp>
        <p:grpSp>
          <p:nvGrpSpPr>
            <p:cNvPr id="26" name="Group 24">
              <a:extLst>
                <a:ext uri="{FF2B5EF4-FFF2-40B4-BE49-F238E27FC236}">
                  <a16:creationId xmlns:a16="http://schemas.microsoft.com/office/drawing/2014/main" id="{27CF8C4E-5561-48B2-8806-002B34C9F0B6}"/>
                </a:ext>
              </a:extLst>
            </p:cNvPr>
            <p:cNvGrpSpPr/>
            <p:nvPr/>
          </p:nvGrpSpPr>
          <p:grpSpPr>
            <a:xfrm>
              <a:off x="7164288" y="1731045"/>
              <a:ext cx="1296144" cy="83542"/>
              <a:chOff x="7164288" y="1761282"/>
              <a:chExt cx="1296144" cy="83542"/>
            </a:xfrm>
          </p:grpSpPr>
          <p:cxnSp>
            <p:nvCxnSpPr>
              <p:cNvPr id="30" name="Straight Connector 20">
                <a:extLst>
                  <a:ext uri="{FF2B5EF4-FFF2-40B4-BE49-F238E27FC236}">
                    <a16:creationId xmlns:a16="http://schemas.microsoft.com/office/drawing/2014/main" id="{40C770F6-B17A-4C2B-91CA-C5AB43F69ED3}"/>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31" name="Straight Connector 22">
                <a:extLst>
                  <a:ext uri="{FF2B5EF4-FFF2-40B4-BE49-F238E27FC236}">
                    <a16:creationId xmlns:a16="http://schemas.microsoft.com/office/drawing/2014/main" id="{4D231F14-E316-4B87-972C-79DB6B0CC8B0}"/>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nvGrpSpPr>
            <p:cNvPr id="27" name="Group 25">
              <a:extLst>
                <a:ext uri="{FF2B5EF4-FFF2-40B4-BE49-F238E27FC236}">
                  <a16:creationId xmlns:a16="http://schemas.microsoft.com/office/drawing/2014/main" id="{3D32F0DA-1BF2-4ABC-B83B-DE1834A916DF}"/>
                </a:ext>
              </a:extLst>
            </p:cNvPr>
            <p:cNvGrpSpPr/>
            <p:nvPr/>
          </p:nvGrpSpPr>
          <p:grpSpPr>
            <a:xfrm flipH="1">
              <a:off x="5364088" y="1731045"/>
              <a:ext cx="1296144" cy="83542"/>
              <a:chOff x="7164288" y="1761282"/>
              <a:chExt cx="1296144" cy="83542"/>
            </a:xfrm>
          </p:grpSpPr>
          <p:cxnSp>
            <p:nvCxnSpPr>
              <p:cNvPr id="28" name="Straight Connector 26">
                <a:extLst>
                  <a:ext uri="{FF2B5EF4-FFF2-40B4-BE49-F238E27FC236}">
                    <a16:creationId xmlns:a16="http://schemas.microsoft.com/office/drawing/2014/main" id="{F5E8E328-6D03-43C3-A569-174591B7D721}"/>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29" name="Straight Connector 27">
                <a:extLst>
                  <a:ext uri="{FF2B5EF4-FFF2-40B4-BE49-F238E27FC236}">
                    <a16:creationId xmlns:a16="http://schemas.microsoft.com/office/drawing/2014/main" id="{8CA6D334-ED36-4629-82A3-F2DFAA3FF963}"/>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sp>
        <p:nvSpPr>
          <p:cNvPr id="36" name="مربع نص 35">
            <a:extLst>
              <a:ext uri="{FF2B5EF4-FFF2-40B4-BE49-F238E27FC236}">
                <a16:creationId xmlns:a16="http://schemas.microsoft.com/office/drawing/2014/main" id="{A3353404-499E-4D35-A6DC-3F2522A39F35}"/>
              </a:ext>
            </a:extLst>
          </p:cNvPr>
          <p:cNvSpPr txBox="1"/>
          <p:nvPr/>
        </p:nvSpPr>
        <p:spPr>
          <a:xfrm>
            <a:off x="7849501" y="2120109"/>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002060"/>
                </a:solidFill>
                <a:effectLst/>
                <a:uLnTx/>
                <a:uFillTx/>
                <a:latin typeface="Calibri" panose="020F0502020204030204"/>
                <a:ea typeface="+mn-ea"/>
                <a:cs typeface="Calibri"/>
                <a:sym typeface="Calibri"/>
              </a:rPr>
              <a:t>الوحدة الرابعة:</a:t>
            </a:r>
          </a:p>
        </p:txBody>
      </p:sp>
    </p:spTree>
    <p:extLst>
      <p:ext uri="{BB962C8B-B14F-4D97-AF65-F5344CB8AC3E}">
        <p14:creationId xmlns:p14="http://schemas.microsoft.com/office/powerpoint/2010/main" val="25977431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12845DFC-FBAE-441A-80C4-6DC1677C230F}"/>
              </a:ext>
            </a:extLst>
          </p:cNvPr>
          <p:cNvGraphicFramePr/>
          <p:nvPr/>
        </p:nvGraphicFramePr>
        <p:xfrm>
          <a:off x="2367722" y="-685066"/>
          <a:ext cx="87287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descr="صورة تحتوي على طائرة ركاب&#10;&#10;تم إنشاء الوصف تلقائياً">
            <a:extLst>
              <a:ext uri="{FF2B5EF4-FFF2-40B4-BE49-F238E27FC236}">
                <a16:creationId xmlns:a16="http://schemas.microsoft.com/office/drawing/2014/main" id="{A65FC297-99E9-4C88-A362-8F841B7A4E0F}"/>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2482913" y="96351"/>
            <a:ext cx="8299314" cy="1057641"/>
          </a:xfrm>
          <a:prstGeom prst="rect">
            <a:avLst/>
          </a:prstGeom>
        </p:spPr>
      </p:pic>
      <p:sp>
        <p:nvSpPr>
          <p:cNvPr id="9" name="مستطيل 8">
            <a:extLst>
              <a:ext uri="{FF2B5EF4-FFF2-40B4-BE49-F238E27FC236}">
                <a16:creationId xmlns:a16="http://schemas.microsoft.com/office/drawing/2014/main" id="{1B64DCB8-39AD-4D73-96AA-E09B81FD2E17}"/>
              </a:ext>
            </a:extLst>
          </p:cNvPr>
          <p:cNvSpPr/>
          <p:nvPr/>
        </p:nvSpPr>
        <p:spPr>
          <a:xfrm>
            <a:off x="5394891" y="106791"/>
            <a:ext cx="2475358"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الإيمان بالكُتب</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8" name="مستطيل 17">
            <a:extLst>
              <a:ext uri="{FF2B5EF4-FFF2-40B4-BE49-F238E27FC236}">
                <a16:creationId xmlns:a16="http://schemas.microsoft.com/office/drawing/2014/main" id="{8A59FD50-02BA-47F7-A70B-02DA85B34E20}"/>
              </a:ext>
            </a:extLst>
          </p:cNvPr>
          <p:cNvSpPr/>
          <p:nvPr/>
        </p:nvSpPr>
        <p:spPr>
          <a:xfrm>
            <a:off x="278719" y="6161570"/>
            <a:ext cx="1788620" cy="523220"/>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مناقشة</a:t>
            </a:r>
          </a:p>
        </p:txBody>
      </p:sp>
      <p:pic>
        <p:nvPicPr>
          <p:cNvPr id="4" name="صورة 3" descr="صورة تحتوي على نص&#10;&#10;تم إنشاء الوصف تلقائياً">
            <a:extLst>
              <a:ext uri="{FF2B5EF4-FFF2-40B4-BE49-F238E27FC236}">
                <a16:creationId xmlns:a16="http://schemas.microsoft.com/office/drawing/2014/main" id="{DCD83020-B21D-4067-B078-1A9BEEBEAA7E}"/>
              </a:ext>
            </a:extLst>
          </p:cNvPr>
          <p:cNvPicPr>
            <a:picLocks noChangeAspect="1"/>
          </p:cNvPicPr>
          <p:nvPr/>
        </p:nvPicPr>
        <p:blipFill rotWithShape="1">
          <a:blip r:embed="rId8">
            <a:extLst>
              <a:ext uri="{28A0092B-C50C-407E-A947-70E740481C1C}">
                <a14:useLocalDpi xmlns:a14="http://schemas.microsoft.com/office/drawing/2010/main" val="0"/>
              </a:ext>
            </a:extLst>
          </a:blip>
          <a:srcRect l="18052" r="21659"/>
          <a:stretch/>
        </p:blipFill>
        <p:spPr>
          <a:xfrm>
            <a:off x="0" y="4122060"/>
            <a:ext cx="2067339" cy="1920240"/>
          </a:xfrm>
          <a:prstGeom prst="rect">
            <a:avLst/>
          </a:prstGeom>
        </p:spPr>
      </p:pic>
      <p:sp>
        <p:nvSpPr>
          <p:cNvPr id="13" name="موجة مزدوجة 12">
            <a:extLst>
              <a:ext uri="{FF2B5EF4-FFF2-40B4-BE49-F238E27FC236}">
                <a16:creationId xmlns:a16="http://schemas.microsoft.com/office/drawing/2014/main" id="{0533B8EE-B966-4B63-8234-C47EAFDDB992}"/>
              </a:ext>
            </a:extLst>
          </p:cNvPr>
          <p:cNvSpPr/>
          <p:nvPr/>
        </p:nvSpPr>
        <p:spPr>
          <a:xfrm>
            <a:off x="5564539" y="3064419"/>
            <a:ext cx="2374213" cy="1057641"/>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مخالف</a:t>
            </a:r>
          </a:p>
        </p:txBody>
      </p:sp>
      <p:sp>
        <p:nvSpPr>
          <p:cNvPr id="14" name="موجة مزدوجة 13">
            <a:extLst>
              <a:ext uri="{FF2B5EF4-FFF2-40B4-BE49-F238E27FC236}">
                <a16:creationId xmlns:a16="http://schemas.microsoft.com/office/drawing/2014/main" id="{C028280D-8BC9-4ABF-8581-7A50E71C9A8E}"/>
              </a:ext>
            </a:extLst>
          </p:cNvPr>
          <p:cNvSpPr/>
          <p:nvPr/>
        </p:nvSpPr>
        <p:spPr>
          <a:xfrm>
            <a:off x="2482913" y="3064418"/>
            <a:ext cx="2374213" cy="1479447"/>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لم يأتي في القران و السنة ما يُثبته ولا ما ينفيه</a:t>
            </a:r>
          </a:p>
        </p:txBody>
      </p:sp>
      <p:sp>
        <p:nvSpPr>
          <p:cNvPr id="5" name="موجة مزدوجة 4">
            <a:extLst>
              <a:ext uri="{FF2B5EF4-FFF2-40B4-BE49-F238E27FC236}">
                <a16:creationId xmlns:a16="http://schemas.microsoft.com/office/drawing/2014/main" id="{C235CCE5-D52B-40AB-A759-081EC0EE1931}"/>
              </a:ext>
            </a:extLst>
          </p:cNvPr>
          <p:cNvSpPr/>
          <p:nvPr/>
        </p:nvSpPr>
        <p:spPr>
          <a:xfrm>
            <a:off x="8637171" y="3064419"/>
            <a:ext cx="2374213" cy="1057641"/>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موافق</a:t>
            </a:r>
          </a:p>
        </p:txBody>
      </p:sp>
      <p:sp>
        <p:nvSpPr>
          <p:cNvPr id="11" name="مربع نص 10">
            <a:extLst>
              <a:ext uri="{FF2B5EF4-FFF2-40B4-BE49-F238E27FC236}">
                <a16:creationId xmlns:a16="http://schemas.microsoft.com/office/drawing/2014/main" id="{834C5E98-A5E8-4A10-AD53-32AB35C7098C}"/>
              </a:ext>
            </a:extLst>
          </p:cNvPr>
          <p:cNvSpPr txBox="1"/>
          <p:nvPr/>
        </p:nvSpPr>
        <p:spPr>
          <a:xfrm>
            <a:off x="2423626" y="4726390"/>
            <a:ext cx="254976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400" b="1" dirty="0">
                <a:latin typeface="AlBayan"/>
              </a:rPr>
              <a:t>مثلّ/ي على ذلك!</a:t>
            </a:r>
            <a:endParaRPr lang="ar-SA" sz="2400" b="1" dirty="0"/>
          </a:p>
        </p:txBody>
      </p:sp>
      <p:sp>
        <p:nvSpPr>
          <p:cNvPr id="3" name="فقاعة الكلام: بيضاوية 2">
            <a:extLst>
              <a:ext uri="{FF2B5EF4-FFF2-40B4-BE49-F238E27FC236}">
                <a16:creationId xmlns:a16="http://schemas.microsoft.com/office/drawing/2014/main" id="{5A21EC9E-EBFF-4E3E-846E-B5A5E0AE4326}"/>
              </a:ext>
            </a:extLst>
          </p:cNvPr>
          <p:cNvSpPr/>
          <p:nvPr/>
        </p:nvSpPr>
        <p:spPr>
          <a:xfrm flipH="1">
            <a:off x="5213413" y="3969321"/>
            <a:ext cx="3037383" cy="2453859"/>
          </a:xfrm>
          <a:prstGeom prst="wedgeEllipseCallout">
            <a:avLst>
              <a:gd name="adj1" fmla="val 60492"/>
              <a:gd name="adj2" fmla="val 326"/>
            </a:avLst>
          </a:prstGeom>
          <a:solidFill>
            <a:srgbClr val="FFFF9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0070C0"/>
                </a:solidFill>
              </a:rPr>
              <a:t>تسمية الشجرة التي أكل منها آدم.</a:t>
            </a:r>
          </a:p>
        </p:txBody>
      </p:sp>
    </p:spTree>
    <p:extLst>
      <p:ext uri="{BB962C8B-B14F-4D97-AF65-F5344CB8AC3E}">
        <p14:creationId xmlns:p14="http://schemas.microsoft.com/office/powerpoint/2010/main" val="21565204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13">
            <a:extLst>
              <a:ext uri="{FF2B5EF4-FFF2-40B4-BE49-F238E27FC236}">
                <a16:creationId xmlns:a16="http://schemas.microsoft.com/office/drawing/2014/main" id="{11AE3DEF-7834-488C-AC65-65983F13C3F6}"/>
              </a:ext>
            </a:extLst>
          </p:cNvPr>
          <p:cNvSpPr/>
          <p:nvPr/>
        </p:nvSpPr>
        <p:spPr>
          <a:xfrm>
            <a:off x="51758" y="6381844"/>
            <a:ext cx="2086531"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مهارة التلخيص</a:t>
            </a:r>
          </a:p>
        </p:txBody>
      </p:sp>
      <p:pic>
        <p:nvPicPr>
          <p:cNvPr id="5" name="صورة 4">
            <a:extLst>
              <a:ext uri="{FF2B5EF4-FFF2-40B4-BE49-F238E27FC236}">
                <a16:creationId xmlns:a16="http://schemas.microsoft.com/office/drawing/2014/main" id="{B9DDEF93-0011-4153-8BC9-AB6D56D6A06C}"/>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5212" y="120396"/>
            <a:ext cx="2519596" cy="816900"/>
          </a:xfrm>
          <a:prstGeom prst="rect">
            <a:avLst/>
          </a:prstGeom>
        </p:spPr>
      </p:pic>
      <p:sp>
        <p:nvSpPr>
          <p:cNvPr id="6" name="مستطيل 5">
            <a:extLst>
              <a:ext uri="{FF2B5EF4-FFF2-40B4-BE49-F238E27FC236}">
                <a16:creationId xmlns:a16="http://schemas.microsoft.com/office/drawing/2014/main" id="{6200E5D8-3D31-4BAC-BB1F-FABB6C5224AE}"/>
              </a:ext>
            </a:extLst>
          </p:cNvPr>
          <p:cNvSpPr/>
          <p:nvPr/>
        </p:nvSpPr>
        <p:spPr>
          <a:xfrm>
            <a:off x="420547" y="937296"/>
            <a:ext cx="9247852" cy="95410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عزيزي الطالب المُبدع / عزيزتي الطالبة المُبدعة:</a:t>
            </a:r>
          </a:p>
          <a:p>
            <a:pPr algn="ctr"/>
            <a:r>
              <a:rPr lang="ar-SA" sz="2800" b="1" dirty="0">
                <a:ln w="0"/>
                <a:solidFill>
                  <a:srgbClr val="002060"/>
                </a:solidFill>
                <a:effectLst>
                  <a:outerShdw blurRad="38100" dist="19050" dir="2700000" algn="tl" rotWithShape="0">
                    <a:schemeClr val="dk1">
                      <a:alpha val="40000"/>
                    </a:schemeClr>
                  </a:outerShdw>
                </a:effectLst>
              </a:rPr>
              <a:t>ما موقفك من التوراة والإنجيل الذي بأيدي أهل الكتاب؟</a:t>
            </a:r>
          </a:p>
        </p:txBody>
      </p:sp>
      <p:sp>
        <p:nvSpPr>
          <p:cNvPr id="15" name="مستطيل 14">
            <a:extLst>
              <a:ext uri="{FF2B5EF4-FFF2-40B4-BE49-F238E27FC236}">
                <a16:creationId xmlns:a16="http://schemas.microsoft.com/office/drawing/2014/main" id="{52AB74D6-E70C-4AC9-8FE2-20A1DB9A867B}"/>
              </a:ext>
            </a:extLst>
          </p:cNvPr>
          <p:cNvSpPr/>
          <p:nvPr/>
        </p:nvSpPr>
        <p:spPr>
          <a:xfrm>
            <a:off x="1095023" y="2326818"/>
            <a:ext cx="8207600" cy="3046988"/>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marL="685800" indent="-685800">
              <a:buFont typeface="Arial" panose="020B0604020202020204" pitchFamily="34" charset="0"/>
              <a:buChar char="•"/>
            </a:pPr>
            <a:r>
              <a:rPr lang="ar-SA" sz="3200" b="1" cap="none" spc="0" dirty="0">
                <a:ln w="0"/>
                <a:solidFill>
                  <a:schemeClr val="accent6">
                    <a:lumMod val="50000"/>
                  </a:schemeClr>
                </a:solidFill>
                <a:effectLst>
                  <a:outerShdw blurRad="38100" dist="19050" dir="2700000" algn="tl" rotWithShape="0">
                    <a:schemeClr val="dk1">
                      <a:alpha val="40000"/>
                    </a:schemeClr>
                  </a:outerShdw>
                </a:effectLst>
              </a:rPr>
              <a:t>أن لا نكذبها ولا نصدقها فإنه قد يكون في</a:t>
            </a:r>
            <a:r>
              <a:rPr lang="ar-SA" sz="3200" b="1" dirty="0">
                <a:ln w="0"/>
                <a:solidFill>
                  <a:schemeClr val="accent6">
                    <a:lumMod val="50000"/>
                  </a:schemeClr>
                </a:solidFill>
                <a:effectLst>
                  <a:outerShdw blurRad="38100" dist="19050" dir="2700000" algn="tl" rotWithShape="0">
                    <a:schemeClr val="dk1">
                      <a:alpha val="40000"/>
                    </a:schemeClr>
                  </a:outerShdw>
                </a:effectLst>
              </a:rPr>
              <a:t>ها حق و قد يكون فيها باطل.</a:t>
            </a:r>
          </a:p>
          <a:p>
            <a:pPr marL="685800" indent="-685800">
              <a:buFont typeface="Arial" panose="020B0604020202020204" pitchFamily="34" charset="0"/>
              <a:buChar char="•"/>
            </a:pPr>
            <a:r>
              <a:rPr lang="ar-SA" sz="3200" b="1" cap="none" spc="0" dirty="0">
                <a:ln w="0"/>
                <a:solidFill>
                  <a:schemeClr val="accent6">
                    <a:lumMod val="50000"/>
                  </a:schemeClr>
                </a:solidFill>
                <a:effectLst>
                  <a:outerShdw blurRad="38100" dist="19050" dir="2700000" algn="tl" rotWithShape="0">
                    <a:schemeClr val="dk1">
                      <a:alpha val="40000"/>
                    </a:schemeClr>
                  </a:outerShdw>
                </a:effectLst>
              </a:rPr>
              <a:t>عدم قراءتها ونشرها.</a:t>
            </a:r>
          </a:p>
          <a:p>
            <a:pPr marL="685800" indent="-685800">
              <a:buFont typeface="Arial" panose="020B0604020202020204" pitchFamily="34" charset="0"/>
              <a:buChar char="•"/>
            </a:pPr>
            <a:r>
              <a:rPr lang="ar-SA" sz="3200" b="1" dirty="0">
                <a:ln w="0"/>
                <a:solidFill>
                  <a:schemeClr val="accent6">
                    <a:lumMod val="50000"/>
                  </a:schemeClr>
                </a:solidFill>
                <a:effectLst>
                  <a:outerShdw blurRad="38100" dist="19050" dir="2700000" algn="tl" rotWithShape="0">
                    <a:schemeClr val="dk1">
                      <a:alpha val="40000"/>
                    </a:schemeClr>
                  </a:outerShdw>
                </a:effectLst>
              </a:rPr>
              <a:t>الجزم بأنها كُتب منسوخة بالقرآن.</a:t>
            </a:r>
          </a:p>
          <a:p>
            <a:pPr marL="685800" indent="-685800">
              <a:buFont typeface="Arial" panose="020B0604020202020204" pitchFamily="34" charset="0"/>
              <a:buChar char="•"/>
            </a:pPr>
            <a:r>
              <a:rPr lang="ar-SA" sz="3200" b="1" cap="none" spc="0" dirty="0">
                <a:ln w="0"/>
                <a:solidFill>
                  <a:schemeClr val="accent6">
                    <a:lumMod val="50000"/>
                  </a:schemeClr>
                </a:solidFill>
                <a:effectLst>
                  <a:outerShdw blurRad="38100" dist="19050" dir="2700000" algn="tl" rotWithShape="0">
                    <a:schemeClr val="dk1">
                      <a:alpha val="40000"/>
                    </a:schemeClr>
                  </a:outerShdw>
                </a:effectLst>
              </a:rPr>
              <a:t>الجزم بأنها ليست الكتب ذاتها التي أنزلها على أنبيائه بل دخلها التحريف والتعديل.</a:t>
            </a:r>
          </a:p>
        </p:txBody>
      </p:sp>
      <p:sp>
        <p:nvSpPr>
          <p:cNvPr id="17" name="مستطيل 16">
            <a:extLst>
              <a:ext uri="{FF2B5EF4-FFF2-40B4-BE49-F238E27FC236}">
                <a16:creationId xmlns:a16="http://schemas.microsoft.com/office/drawing/2014/main" id="{336B5D21-4BE3-46EA-96E4-4FB06695EBFA}"/>
              </a:ext>
            </a:extLst>
          </p:cNvPr>
          <p:cNvSpPr/>
          <p:nvPr/>
        </p:nvSpPr>
        <p:spPr>
          <a:xfrm>
            <a:off x="9754961" y="-168965"/>
            <a:ext cx="2093843" cy="7195930"/>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pic>
        <p:nvPicPr>
          <p:cNvPr id="19" name="Picture 4" descr="صفات الرب المزعوم في الانجيل - نداء الرجاء شبكة الحوار الإسلامي المسيحي">
            <a:extLst>
              <a:ext uri="{FF2B5EF4-FFF2-40B4-BE49-F238E27FC236}">
                <a16:creationId xmlns:a16="http://schemas.microsoft.com/office/drawing/2014/main" id="{B1EA9632-E2C1-4B95-B436-F8CCA282C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086" y="231236"/>
            <a:ext cx="1643850" cy="18712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كتاب توراة موسى - ترجمة عربية للسبعينية - ترجمة دكتور خالد اليازجي - مدرسة  الاسكندرية - pdf">
            <a:extLst>
              <a:ext uri="{FF2B5EF4-FFF2-40B4-BE49-F238E27FC236}">
                <a16:creationId xmlns:a16="http://schemas.microsoft.com/office/drawing/2014/main" id="{2F55B8B9-8CB4-4448-BAFA-EA74798F86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913"/>
          <a:stretch/>
        </p:blipFill>
        <p:spPr bwMode="auto">
          <a:xfrm>
            <a:off x="9928086" y="2402627"/>
            <a:ext cx="1773856" cy="1702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مجموعة 7">
            <a:extLst>
              <a:ext uri="{FF2B5EF4-FFF2-40B4-BE49-F238E27FC236}">
                <a16:creationId xmlns:a16="http://schemas.microsoft.com/office/drawing/2014/main" id="{388C8838-EB2B-4BB3-BFA1-9B26A90E38F8}"/>
              </a:ext>
            </a:extLst>
          </p:cNvPr>
          <p:cNvGrpSpPr/>
          <p:nvPr/>
        </p:nvGrpSpPr>
        <p:grpSpPr>
          <a:xfrm>
            <a:off x="7693871" y="3889612"/>
            <a:ext cx="5089775" cy="2968388"/>
            <a:chOff x="7693871" y="3889612"/>
            <a:chExt cx="5089775" cy="2968388"/>
          </a:xfrm>
        </p:grpSpPr>
        <p:pic>
          <p:nvPicPr>
            <p:cNvPr id="9" name="صورة 8" descr="صورة تحتوي على نافذة, رسم&#10;&#10;تم إنشاء الوصف تلقائياً">
              <a:extLst>
                <a:ext uri="{FF2B5EF4-FFF2-40B4-BE49-F238E27FC236}">
                  <a16:creationId xmlns:a16="http://schemas.microsoft.com/office/drawing/2014/main" id="{740EEE92-CDC7-4836-A336-B0AC31319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3871" y="3889612"/>
              <a:ext cx="5089775" cy="2968388"/>
            </a:xfrm>
            <a:prstGeom prst="rect">
              <a:avLst/>
            </a:prstGeom>
          </p:spPr>
        </p:pic>
        <p:sp>
          <p:nvSpPr>
            <p:cNvPr id="10" name="شكل بيضاوي 9">
              <a:extLst>
                <a:ext uri="{FF2B5EF4-FFF2-40B4-BE49-F238E27FC236}">
                  <a16:creationId xmlns:a16="http://schemas.microsoft.com/office/drawing/2014/main" id="{F773DE95-60B8-4252-ABB1-3393B3F3FA52}"/>
                </a:ext>
              </a:extLst>
            </p:cNvPr>
            <p:cNvSpPr/>
            <p:nvPr/>
          </p:nvSpPr>
          <p:spPr>
            <a:xfrm>
              <a:off x="9976512" y="4612943"/>
              <a:ext cx="480251" cy="614149"/>
            </a:xfrm>
            <a:prstGeom prst="ellipse">
              <a:avLst/>
            </a:prstGeom>
            <a:solidFill>
              <a:srgbClr val="F5F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7285843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خطط انسيابي: معالجة متعاقبة 23">
            <a:extLst>
              <a:ext uri="{FF2B5EF4-FFF2-40B4-BE49-F238E27FC236}">
                <a16:creationId xmlns:a16="http://schemas.microsoft.com/office/drawing/2014/main" id="{2A5D85A4-C1D9-4F74-8C98-4892F21F34E7}"/>
              </a:ext>
            </a:extLst>
          </p:cNvPr>
          <p:cNvSpPr/>
          <p:nvPr/>
        </p:nvSpPr>
        <p:spPr>
          <a:xfrm>
            <a:off x="6131796" y="3114340"/>
            <a:ext cx="2527716" cy="1200329"/>
          </a:xfrm>
          <a:prstGeom prst="flowChartAlternateProcess">
            <a:avLst/>
          </a:prstGeom>
          <a:solidFill>
            <a:srgbClr val="F3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أنزل الله الكتب لبيان حقه في العبادة وتفرده بها والدعوة اليه.</a:t>
            </a:r>
          </a:p>
        </p:txBody>
      </p:sp>
      <p:sp>
        <p:nvSpPr>
          <p:cNvPr id="25" name="مخطط انسيابي: معالجة متعاقبة 24">
            <a:extLst>
              <a:ext uri="{FF2B5EF4-FFF2-40B4-BE49-F238E27FC236}">
                <a16:creationId xmlns:a16="http://schemas.microsoft.com/office/drawing/2014/main" id="{53AD71C2-3BE3-4EDA-9396-4F1B9972E436}"/>
              </a:ext>
            </a:extLst>
          </p:cNvPr>
          <p:cNvSpPr/>
          <p:nvPr/>
        </p:nvSpPr>
        <p:spPr>
          <a:xfrm>
            <a:off x="3220171" y="3114340"/>
            <a:ext cx="2527715" cy="1200329"/>
          </a:xfrm>
          <a:prstGeom prst="flowChartAlternateProcess">
            <a:avLst/>
          </a:prstGeom>
          <a:solidFill>
            <a:srgbClr val="FDB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هداية الناس لما ينفعهم في دينهم ودنياهم.</a:t>
            </a:r>
          </a:p>
        </p:txBody>
      </p:sp>
      <p:sp>
        <p:nvSpPr>
          <p:cNvPr id="26" name="مخطط انسيابي: معالجة متعاقبة 25">
            <a:extLst>
              <a:ext uri="{FF2B5EF4-FFF2-40B4-BE49-F238E27FC236}">
                <a16:creationId xmlns:a16="http://schemas.microsoft.com/office/drawing/2014/main" id="{9B07734C-D6EF-43D2-BB4C-EAE047B4F369}"/>
              </a:ext>
            </a:extLst>
          </p:cNvPr>
          <p:cNvSpPr/>
          <p:nvPr/>
        </p:nvSpPr>
        <p:spPr>
          <a:xfrm>
            <a:off x="261257" y="3114341"/>
            <a:ext cx="2650435" cy="1200329"/>
          </a:xfrm>
          <a:prstGeom prst="flowChartAlternateProcess">
            <a:avLst/>
          </a:prstGeom>
          <a:solidFill>
            <a:srgbClr val="4EC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prstClr val="white"/>
                </a:solidFill>
                <a:latin typeface="Calibri" panose="020F0502020204030204"/>
                <a:cs typeface="Arial" panose="020B0604020202020204" pitchFamily="34" charset="0"/>
              </a:rPr>
              <a:t>إقامة الحق بين الناس والحكم بينهم.</a:t>
            </a:r>
            <a:endParaRPr lang="ar-SA" dirty="0"/>
          </a:p>
        </p:txBody>
      </p:sp>
      <p:sp>
        <p:nvSpPr>
          <p:cNvPr id="51" name="مستطيل 50">
            <a:extLst>
              <a:ext uri="{FF2B5EF4-FFF2-40B4-BE49-F238E27FC236}">
                <a16:creationId xmlns:a16="http://schemas.microsoft.com/office/drawing/2014/main" id="{E58CD8F1-BCFD-488F-9DD6-785C6DD5AF5B}"/>
              </a:ext>
            </a:extLst>
          </p:cNvPr>
          <p:cNvSpPr/>
          <p:nvPr/>
        </p:nvSpPr>
        <p:spPr>
          <a:xfrm>
            <a:off x="261257" y="1668656"/>
            <a:ext cx="8300486" cy="1170234"/>
          </a:xfrm>
          <a:prstGeom prst="rect">
            <a:avLst/>
          </a:prstGeom>
          <a:solidFill>
            <a:schemeClr val="accent6">
              <a:lumMod val="20000"/>
              <a:lumOff val="80000"/>
            </a:schemeClr>
          </a:solidFill>
          <a:ln>
            <a:solidFill>
              <a:srgbClr val="70AD47"/>
            </a:solid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cap="none" spc="0" dirty="0">
                <a:ln w="0"/>
                <a:solidFill>
                  <a:schemeClr val="accent5">
                    <a:lumMod val="50000"/>
                  </a:schemeClr>
                </a:solidFill>
                <a:effectLst>
                  <a:outerShdw blurRad="38100" dist="19050" dir="2700000" algn="tl" rotWithShape="0">
                    <a:schemeClr val="dk1">
                      <a:alpha val="40000"/>
                    </a:schemeClr>
                  </a:outerShdw>
                </a:effectLst>
              </a:rPr>
              <a:t>التصديقُ الجازم بأنَّ الله تعالى أنزل كتباً على من شاء من رسله وأنبيائه إلى عباده، فيها الأخبار والقصص والمواعظ والأوامر والنواهي والوعد والوعيد، وهي كلام الله، تكلم بهذه الكتب حقيقة كيف شاء.</a:t>
            </a:r>
          </a:p>
        </p:txBody>
      </p:sp>
      <p:sp>
        <p:nvSpPr>
          <p:cNvPr id="27" name="مخطط انسيابي: معالجة متعاقبة 26">
            <a:extLst>
              <a:ext uri="{FF2B5EF4-FFF2-40B4-BE49-F238E27FC236}">
                <a16:creationId xmlns:a16="http://schemas.microsoft.com/office/drawing/2014/main" id="{C460BCFF-877A-4D7F-BCA7-12058D664662}"/>
              </a:ext>
            </a:extLst>
          </p:cNvPr>
          <p:cNvSpPr/>
          <p:nvPr/>
        </p:nvSpPr>
        <p:spPr>
          <a:xfrm>
            <a:off x="6131796" y="3039390"/>
            <a:ext cx="2527716" cy="1200329"/>
          </a:xfrm>
          <a:prstGeom prst="flowChartAlternateProcess">
            <a:avLst/>
          </a:prstGeom>
          <a:solidFill>
            <a:srgbClr val="F3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___________________________________</a:t>
            </a:r>
          </a:p>
          <a:p>
            <a:pPr algn="ctr"/>
            <a:endParaRPr lang="ar-SA" sz="2400" b="1" dirty="0"/>
          </a:p>
        </p:txBody>
      </p:sp>
      <p:sp>
        <p:nvSpPr>
          <p:cNvPr id="28" name="مخطط انسيابي: معالجة متعاقبة 27">
            <a:extLst>
              <a:ext uri="{FF2B5EF4-FFF2-40B4-BE49-F238E27FC236}">
                <a16:creationId xmlns:a16="http://schemas.microsoft.com/office/drawing/2014/main" id="{5A0845B3-EDF8-44F1-B926-CDDB59625BEB}"/>
              </a:ext>
            </a:extLst>
          </p:cNvPr>
          <p:cNvSpPr/>
          <p:nvPr/>
        </p:nvSpPr>
        <p:spPr>
          <a:xfrm>
            <a:off x="3220171" y="3114341"/>
            <a:ext cx="2527715" cy="1200329"/>
          </a:xfrm>
          <a:prstGeom prst="flowChartAlternateProcess">
            <a:avLst/>
          </a:prstGeom>
          <a:solidFill>
            <a:srgbClr val="FDB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___________________________________</a:t>
            </a:r>
          </a:p>
          <a:p>
            <a:pPr algn="ctr"/>
            <a:endParaRPr lang="ar-SA" sz="2400" b="1" dirty="0"/>
          </a:p>
        </p:txBody>
      </p:sp>
      <p:sp>
        <p:nvSpPr>
          <p:cNvPr id="29" name="مخطط انسيابي: معالجة متعاقبة 28">
            <a:extLst>
              <a:ext uri="{FF2B5EF4-FFF2-40B4-BE49-F238E27FC236}">
                <a16:creationId xmlns:a16="http://schemas.microsoft.com/office/drawing/2014/main" id="{2FAEA461-D4E8-4A9E-BB91-C0D611200516}"/>
              </a:ext>
            </a:extLst>
          </p:cNvPr>
          <p:cNvSpPr/>
          <p:nvPr/>
        </p:nvSpPr>
        <p:spPr>
          <a:xfrm>
            <a:off x="261257" y="3114342"/>
            <a:ext cx="2650435" cy="1200329"/>
          </a:xfrm>
          <a:prstGeom prst="flowChartAlternateProcess">
            <a:avLst/>
          </a:prstGeom>
          <a:solidFill>
            <a:srgbClr val="4EC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___________________________________</a:t>
            </a:r>
          </a:p>
          <a:p>
            <a:pPr algn="ctr"/>
            <a:endParaRPr lang="ar-SA" sz="2400" b="1" dirty="0"/>
          </a:p>
        </p:txBody>
      </p:sp>
      <p:pic>
        <p:nvPicPr>
          <p:cNvPr id="7" name="صورة 6" descr="صورة تحتوي على طائرة ركاب&#10;&#10;تم إنشاء الوصف تلقائياً">
            <a:extLst>
              <a:ext uri="{FF2B5EF4-FFF2-40B4-BE49-F238E27FC236}">
                <a16:creationId xmlns:a16="http://schemas.microsoft.com/office/drawing/2014/main" id="{568E938E-A51C-4765-B0DC-644789EAFE7B}"/>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153827" y="-30184"/>
            <a:ext cx="8299314" cy="1057641"/>
          </a:xfrm>
          <a:prstGeom prst="rect">
            <a:avLst/>
          </a:prstGeom>
        </p:spPr>
      </p:pic>
      <p:sp>
        <p:nvSpPr>
          <p:cNvPr id="9" name="مستطيل 8">
            <a:extLst>
              <a:ext uri="{FF2B5EF4-FFF2-40B4-BE49-F238E27FC236}">
                <a16:creationId xmlns:a16="http://schemas.microsoft.com/office/drawing/2014/main" id="{59E329F8-A9CA-46E5-9CFB-4C24672B58D0}"/>
              </a:ext>
            </a:extLst>
          </p:cNvPr>
          <p:cNvSpPr/>
          <p:nvPr/>
        </p:nvSpPr>
        <p:spPr>
          <a:xfrm>
            <a:off x="6105621" y="125155"/>
            <a:ext cx="2456122"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أنشطة الوحدة</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0" name="مستطيل 9">
            <a:extLst>
              <a:ext uri="{FF2B5EF4-FFF2-40B4-BE49-F238E27FC236}">
                <a16:creationId xmlns:a16="http://schemas.microsoft.com/office/drawing/2014/main" id="{51306CE7-DE93-492C-ACDB-C5A3675FFE3B}"/>
              </a:ext>
            </a:extLst>
          </p:cNvPr>
          <p:cNvSpPr/>
          <p:nvPr/>
        </p:nvSpPr>
        <p:spPr>
          <a:xfrm>
            <a:off x="0" y="959218"/>
            <a:ext cx="12192000" cy="584775"/>
          </a:xfrm>
          <a:prstGeom prst="rect">
            <a:avLst/>
          </a:prstGeom>
          <a:solidFill>
            <a:srgbClr val="FFFF99"/>
          </a:solidFill>
        </p:spPr>
        <p:txBody>
          <a:bodyPr wrap="square" lIns="91440" tIns="45720" rIns="91440" bIns="45720">
            <a:spAutoFit/>
          </a:bodyPr>
          <a:lstStyle/>
          <a:p>
            <a:pPr algn="ctr"/>
            <a:r>
              <a:rPr lang="ar-SA" sz="3200" b="1" cap="none" spc="0" dirty="0">
                <a:ln w="0"/>
                <a:solidFill>
                  <a:schemeClr val="tx1"/>
                </a:solidFill>
                <a:effectLst>
                  <a:outerShdw blurRad="38100" dist="19050" dir="2700000" algn="tl" rotWithShape="0">
                    <a:schemeClr val="dk1">
                      <a:alpha val="40000"/>
                    </a:schemeClr>
                  </a:outerShdw>
                </a:effectLst>
              </a:rPr>
              <a:t>عزيزي الطالب المُبدع/ عزيزتي الطالبة المبدعة : املئ/ي فجوة المعلومات بما يُناسبها !</a:t>
            </a:r>
          </a:p>
        </p:txBody>
      </p:sp>
      <p:sp>
        <p:nvSpPr>
          <p:cNvPr id="18" name="وسيلة الشرح: خط منحني 17">
            <a:extLst>
              <a:ext uri="{FF2B5EF4-FFF2-40B4-BE49-F238E27FC236}">
                <a16:creationId xmlns:a16="http://schemas.microsoft.com/office/drawing/2014/main" id="{95F07884-A4DC-4096-8A52-660FC033DAF8}"/>
              </a:ext>
            </a:extLst>
          </p:cNvPr>
          <p:cNvSpPr/>
          <p:nvPr/>
        </p:nvSpPr>
        <p:spPr>
          <a:xfrm>
            <a:off x="9855200" y="1670170"/>
            <a:ext cx="2336800" cy="1170234"/>
          </a:xfrm>
          <a:prstGeom prst="borderCallout2">
            <a:avLst>
              <a:gd name="adj1" fmla="val 18750"/>
              <a:gd name="adj2" fmla="val -8333"/>
              <a:gd name="adj3" fmla="val 18750"/>
              <a:gd name="adj4" fmla="val -16667"/>
              <a:gd name="adj5" fmla="val 60047"/>
              <a:gd name="adj6" fmla="val -44183"/>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a:solidFill>
                  <a:srgbClr val="4D5156"/>
                </a:solidFill>
              </a:rPr>
              <a:t>الإيمان بالكُتب هو............</a:t>
            </a:r>
          </a:p>
        </p:txBody>
      </p:sp>
      <p:sp>
        <p:nvSpPr>
          <p:cNvPr id="19" name="مستطيل 18">
            <a:extLst>
              <a:ext uri="{FF2B5EF4-FFF2-40B4-BE49-F238E27FC236}">
                <a16:creationId xmlns:a16="http://schemas.microsoft.com/office/drawing/2014/main" id="{1D9A73E6-6770-49E2-B740-8CF2F5AA5146}"/>
              </a:ext>
            </a:extLst>
          </p:cNvPr>
          <p:cNvSpPr/>
          <p:nvPr/>
        </p:nvSpPr>
        <p:spPr>
          <a:xfrm>
            <a:off x="261257" y="1670170"/>
            <a:ext cx="8300486" cy="1170234"/>
          </a:xfrm>
          <a:prstGeom prst="rect">
            <a:avLst/>
          </a:prstGeom>
          <a:solidFill>
            <a:schemeClr val="accent6">
              <a:lumMod val="20000"/>
              <a:lumOff val="80000"/>
            </a:schemeClr>
          </a:solidFill>
          <a:ln>
            <a:solidFill>
              <a:srgbClr val="70AD47"/>
            </a:solid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dirty="0">
                <a:solidFill>
                  <a:schemeClr val="bg1">
                    <a:lumMod val="65000"/>
                  </a:schemeClr>
                </a:solidFill>
              </a:rPr>
              <a:t>___________________________________________________________________________________________________________________________________________________________________________</a:t>
            </a:r>
          </a:p>
          <a:p>
            <a:pPr algn="ctr"/>
            <a:endParaRPr lang="ar-SA" sz="2000" dirty="0">
              <a:solidFill>
                <a:schemeClr val="bg1">
                  <a:lumMod val="65000"/>
                </a:schemeClr>
              </a:solidFill>
            </a:endParaRPr>
          </a:p>
        </p:txBody>
      </p:sp>
      <p:sp>
        <p:nvSpPr>
          <p:cNvPr id="21" name="وسيلة الشرح: خط منحني 20">
            <a:extLst>
              <a:ext uri="{FF2B5EF4-FFF2-40B4-BE49-F238E27FC236}">
                <a16:creationId xmlns:a16="http://schemas.microsoft.com/office/drawing/2014/main" id="{A2394D29-ACC2-4A24-A8D2-64692AB0ECFC}"/>
              </a:ext>
            </a:extLst>
          </p:cNvPr>
          <p:cNvSpPr/>
          <p:nvPr/>
        </p:nvSpPr>
        <p:spPr>
          <a:xfrm>
            <a:off x="9855200" y="3114341"/>
            <a:ext cx="2336800" cy="1170234"/>
          </a:xfrm>
          <a:prstGeom prst="borderCallout2">
            <a:avLst>
              <a:gd name="adj1" fmla="val 18750"/>
              <a:gd name="adj2" fmla="val -8333"/>
              <a:gd name="adj3" fmla="val 18750"/>
              <a:gd name="adj4" fmla="val -16667"/>
              <a:gd name="adj5" fmla="val 60047"/>
              <a:gd name="adj6" fmla="val -44183"/>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a:solidFill>
                  <a:srgbClr val="4D5156"/>
                </a:solidFill>
              </a:rPr>
              <a:t>والغاية من نزولها :</a:t>
            </a:r>
          </a:p>
        </p:txBody>
      </p:sp>
      <p:sp>
        <p:nvSpPr>
          <p:cNvPr id="31" name="وسيلة الشرح: خط منحني 30">
            <a:extLst>
              <a:ext uri="{FF2B5EF4-FFF2-40B4-BE49-F238E27FC236}">
                <a16:creationId xmlns:a16="http://schemas.microsoft.com/office/drawing/2014/main" id="{2268106E-5E12-4062-8053-B7D6F0C6CABF}"/>
              </a:ext>
            </a:extLst>
          </p:cNvPr>
          <p:cNvSpPr/>
          <p:nvPr/>
        </p:nvSpPr>
        <p:spPr>
          <a:xfrm>
            <a:off x="9855200" y="5409562"/>
            <a:ext cx="2336800" cy="1170234"/>
          </a:xfrm>
          <a:prstGeom prst="borderCallout2">
            <a:avLst>
              <a:gd name="adj1" fmla="val 18750"/>
              <a:gd name="adj2" fmla="val -8333"/>
              <a:gd name="adj3" fmla="val 18750"/>
              <a:gd name="adj4" fmla="val -16667"/>
              <a:gd name="adj5" fmla="val 60047"/>
              <a:gd name="adj6" fmla="val -44183"/>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rgbClr val="4D5156"/>
                </a:solidFill>
              </a:rPr>
              <a:t>مواضع الاتفاق</a:t>
            </a:r>
          </a:p>
          <a:p>
            <a:pPr algn="ctr"/>
            <a:r>
              <a:rPr lang="ar-SA" sz="2400" b="1" dirty="0">
                <a:solidFill>
                  <a:srgbClr val="4D5156"/>
                </a:solidFill>
              </a:rPr>
              <a:t>والاختلاف بين الكتب السماوية:</a:t>
            </a:r>
          </a:p>
        </p:txBody>
      </p:sp>
      <p:sp>
        <p:nvSpPr>
          <p:cNvPr id="34" name="مخطط انسيابي: معالجة متعاقبة 33">
            <a:extLst>
              <a:ext uri="{FF2B5EF4-FFF2-40B4-BE49-F238E27FC236}">
                <a16:creationId xmlns:a16="http://schemas.microsoft.com/office/drawing/2014/main" id="{1410EF4B-0A75-407D-94C4-3FA1EC5B4696}"/>
              </a:ext>
            </a:extLst>
          </p:cNvPr>
          <p:cNvSpPr/>
          <p:nvPr/>
        </p:nvSpPr>
        <p:spPr>
          <a:xfrm>
            <a:off x="6734629" y="5409562"/>
            <a:ext cx="1924883" cy="606270"/>
          </a:xfrm>
          <a:prstGeom prst="flowChartAlternate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accent6">
                    <a:lumMod val="50000"/>
                  </a:schemeClr>
                </a:solidFill>
              </a:rPr>
              <a:t>تتفق في :</a:t>
            </a:r>
          </a:p>
        </p:txBody>
      </p:sp>
      <p:sp>
        <p:nvSpPr>
          <p:cNvPr id="35" name="مستطيل: زوايا مستديرة 34">
            <a:extLst>
              <a:ext uri="{FF2B5EF4-FFF2-40B4-BE49-F238E27FC236}">
                <a16:creationId xmlns:a16="http://schemas.microsoft.com/office/drawing/2014/main" id="{280A243E-2E60-4FA7-A01D-7AEF6E54FFC6}"/>
              </a:ext>
            </a:extLst>
          </p:cNvPr>
          <p:cNvSpPr/>
          <p:nvPr/>
        </p:nvSpPr>
        <p:spPr>
          <a:xfrm>
            <a:off x="4941085" y="5409562"/>
            <a:ext cx="1727200" cy="60627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6">
                  <a:lumMod val="50000"/>
                </a:schemeClr>
              </a:solidFill>
            </a:endParaRPr>
          </a:p>
        </p:txBody>
      </p:sp>
      <p:sp>
        <p:nvSpPr>
          <p:cNvPr id="37" name="مستطيل: زوايا مستديرة 36">
            <a:extLst>
              <a:ext uri="{FF2B5EF4-FFF2-40B4-BE49-F238E27FC236}">
                <a16:creationId xmlns:a16="http://schemas.microsoft.com/office/drawing/2014/main" id="{AF9CAF4B-D61D-404E-B772-1DA990B2DE99}"/>
              </a:ext>
            </a:extLst>
          </p:cNvPr>
          <p:cNvSpPr/>
          <p:nvPr/>
        </p:nvSpPr>
        <p:spPr>
          <a:xfrm>
            <a:off x="3128256" y="5409562"/>
            <a:ext cx="1727200" cy="60627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6">
                  <a:lumMod val="50000"/>
                </a:schemeClr>
              </a:solidFill>
            </a:endParaRPr>
          </a:p>
        </p:txBody>
      </p:sp>
      <p:sp>
        <p:nvSpPr>
          <p:cNvPr id="39" name="مستطيل: زوايا مستديرة 38">
            <a:extLst>
              <a:ext uri="{FF2B5EF4-FFF2-40B4-BE49-F238E27FC236}">
                <a16:creationId xmlns:a16="http://schemas.microsoft.com/office/drawing/2014/main" id="{7D92C257-7CBE-4BE6-812B-F5657F4544B4}"/>
              </a:ext>
            </a:extLst>
          </p:cNvPr>
          <p:cNvSpPr/>
          <p:nvPr/>
        </p:nvSpPr>
        <p:spPr>
          <a:xfrm>
            <a:off x="1315427" y="5409562"/>
            <a:ext cx="1727200" cy="60627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6">
                  <a:lumMod val="50000"/>
                </a:schemeClr>
              </a:solidFill>
            </a:endParaRPr>
          </a:p>
        </p:txBody>
      </p:sp>
      <p:sp>
        <p:nvSpPr>
          <p:cNvPr id="40" name="مخطط انسيابي: معالجة متعاقبة 39">
            <a:extLst>
              <a:ext uri="{FF2B5EF4-FFF2-40B4-BE49-F238E27FC236}">
                <a16:creationId xmlns:a16="http://schemas.microsoft.com/office/drawing/2014/main" id="{5F1F136F-4387-479E-BFD1-CB15198B9F51}"/>
              </a:ext>
            </a:extLst>
          </p:cNvPr>
          <p:cNvSpPr/>
          <p:nvPr/>
        </p:nvSpPr>
        <p:spPr>
          <a:xfrm>
            <a:off x="6734628" y="6126575"/>
            <a:ext cx="1924883" cy="606270"/>
          </a:xfrm>
          <a:prstGeom prst="flowChartAlternate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accent6">
                    <a:lumMod val="50000"/>
                  </a:schemeClr>
                </a:solidFill>
              </a:rPr>
              <a:t>لا تختلف إلا في:</a:t>
            </a:r>
          </a:p>
        </p:txBody>
      </p:sp>
      <p:sp>
        <p:nvSpPr>
          <p:cNvPr id="42" name="مستطيل: زوايا مستديرة 41">
            <a:extLst>
              <a:ext uri="{FF2B5EF4-FFF2-40B4-BE49-F238E27FC236}">
                <a16:creationId xmlns:a16="http://schemas.microsoft.com/office/drawing/2014/main" id="{E18D79F7-43DB-4E66-AE6D-3B4EA153F5E9}"/>
              </a:ext>
            </a:extLst>
          </p:cNvPr>
          <p:cNvSpPr/>
          <p:nvPr/>
        </p:nvSpPr>
        <p:spPr>
          <a:xfrm>
            <a:off x="1315427" y="6126575"/>
            <a:ext cx="5352858" cy="60627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6">
                  <a:lumMod val="50000"/>
                </a:schemeClr>
              </a:solidFill>
            </a:endParaRPr>
          </a:p>
        </p:txBody>
      </p:sp>
      <p:sp>
        <p:nvSpPr>
          <p:cNvPr id="43" name="مستطيل 42">
            <a:extLst>
              <a:ext uri="{FF2B5EF4-FFF2-40B4-BE49-F238E27FC236}">
                <a16:creationId xmlns:a16="http://schemas.microsoft.com/office/drawing/2014/main" id="{C023A694-55A3-488E-9DCB-F206FBF5315E}"/>
              </a:ext>
            </a:extLst>
          </p:cNvPr>
          <p:cNvSpPr/>
          <p:nvPr/>
        </p:nvSpPr>
        <p:spPr>
          <a:xfrm>
            <a:off x="3237168" y="5451087"/>
            <a:ext cx="1505541" cy="523220"/>
          </a:xfrm>
          <a:prstGeom prst="rect">
            <a:avLst/>
          </a:prstGeom>
          <a:noFill/>
        </p:spPr>
        <p:txBody>
          <a:bodyPr wrap="none" lIns="91440" tIns="45720" rIns="91440" bIns="45720">
            <a:spAutoFit/>
          </a:bodyPr>
          <a:lstStyle/>
          <a:p>
            <a:pPr algn="ctr"/>
            <a:r>
              <a:rPr lang="ar-SA" sz="2800" b="1" cap="none" spc="0" dirty="0">
                <a:ln w="0"/>
                <a:solidFill>
                  <a:schemeClr val="tx1"/>
                </a:solidFill>
                <a:effectLst>
                  <a:outerShdw blurRad="38100" dist="19050" dir="2700000" algn="tl" rotWithShape="0">
                    <a:schemeClr val="dk1">
                      <a:alpha val="40000"/>
                    </a:schemeClr>
                  </a:outerShdw>
                </a:effectLst>
              </a:rPr>
              <a:t>وحدة الغاية</a:t>
            </a:r>
          </a:p>
        </p:txBody>
      </p:sp>
      <p:sp>
        <p:nvSpPr>
          <p:cNvPr id="45" name="مستطيل 44">
            <a:extLst>
              <a:ext uri="{FF2B5EF4-FFF2-40B4-BE49-F238E27FC236}">
                <a16:creationId xmlns:a16="http://schemas.microsoft.com/office/drawing/2014/main" id="{4B0660A1-508F-4583-A630-45BDEF2D3616}"/>
              </a:ext>
            </a:extLst>
          </p:cNvPr>
          <p:cNvSpPr/>
          <p:nvPr/>
        </p:nvSpPr>
        <p:spPr>
          <a:xfrm>
            <a:off x="4885025" y="5409562"/>
            <a:ext cx="1749197" cy="523220"/>
          </a:xfrm>
          <a:prstGeom prst="rect">
            <a:avLst/>
          </a:prstGeom>
          <a:noFill/>
        </p:spPr>
        <p:txBody>
          <a:bodyPr wrap="square" lIns="91440" tIns="45720" rIns="91440" bIns="45720">
            <a:spAutoFit/>
          </a:bodyPr>
          <a:lstStyle/>
          <a:p>
            <a:pPr algn="ctr"/>
            <a:r>
              <a:rPr lang="ar-SA" sz="2800" b="1" cap="none" spc="0" dirty="0">
                <a:ln w="0"/>
                <a:solidFill>
                  <a:schemeClr val="tx1"/>
                </a:solidFill>
                <a:effectLst>
                  <a:outerShdw blurRad="38100" dist="19050" dir="2700000" algn="tl" rotWithShape="0">
                    <a:schemeClr val="dk1">
                      <a:alpha val="40000"/>
                    </a:schemeClr>
                  </a:outerShdw>
                </a:effectLst>
              </a:rPr>
              <a:t>وحدة المصدر</a:t>
            </a:r>
          </a:p>
        </p:txBody>
      </p:sp>
      <p:sp>
        <p:nvSpPr>
          <p:cNvPr id="47" name="مستطيل 46">
            <a:extLst>
              <a:ext uri="{FF2B5EF4-FFF2-40B4-BE49-F238E27FC236}">
                <a16:creationId xmlns:a16="http://schemas.microsoft.com/office/drawing/2014/main" id="{AB1C9749-02B2-4605-9639-0C18271EB271}"/>
              </a:ext>
            </a:extLst>
          </p:cNvPr>
          <p:cNvSpPr/>
          <p:nvPr/>
        </p:nvSpPr>
        <p:spPr>
          <a:xfrm>
            <a:off x="1351397" y="5441294"/>
            <a:ext cx="1718740" cy="523220"/>
          </a:xfrm>
          <a:prstGeom prst="rect">
            <a:avLst/>
          </a:prstGeom>
          <a:noFill/>
        </p:spPr>
        <p:txBody>
          <a:bodyPr wrap="none" lIns="91440" tIns="45720" rIns="91440" bIns="45720">
            <a:spAutoFit/>
          </a:bodyPr>
          <a:lstStyle/>
          <a:p>
            <a:pPr algn="ctr"/>
            <a:r>
              <a:rPr lang="ar-SA" sz="2800" b="1" cap="none" spc="0" dirty="0">
                <a:ln w="0"/>
                <a:solidFill>
                  <a:schemeClr val="tx1"/>
                </a:solidFill>
                <a:effectLst>
                  <a:outerShdw blurRad="38100" dist="19050" dir="2700000" algn="tl" rotWithShape="0">
                    <a:schemeClr val="dk1">
                      <a:alpha val="40000"/>
                    </a:schemeClr>
                  </a:outerShdw>
                </a:effectLst>
              </a:rPr>
              <a:t>أصول العقيدة</a:t>
            </a:r>
          </a:p>
        </p:txBody>
      </p:sp>
      <p:sp>
        <p:nvSpPr>
          <p:cNvPr id="49" name="مستطيل 48">
            <a:extLst>
              <a:ext uri="{FF2B5EF4-FFF2-40B4-BE49-F238E27FC236}">
                <a16:creationId xmlns:a16="http://schemas.microsoft.com/office/drawing/2014/main" id="{DDFCE82B-BC52-4765-97FD-61C2423788D8}"/>
              </a:ext>
            </a:extLst>
          </p:cNvPr>
          <p:cNvSpPr/>
          <p:nvPr/>
        </p:nvSpPr>
        <p:spPr>
          <a:xfrm>
            <a:off x="3139385" y="6141090"/>
            <a:ext cx="1701107" cy="523220"/>
          </a:xfrm>
          <a:prstGeom prst="rect">
            <a:avLst/>
          </a:prstGeom>
          <a:noFill/>
        </p:spPr>
        <p:txBody>
          <a:bodyPr wrap="none" lIns="91440" tIns="45720" rIns="91440" bIns="45720">
            <a:spAutoFit/>
          </a:bodyPr>
          <a:lstStyle/>
          <a:p>
            <a:pPr algn="ctr"/>
            <a:r>
              <a:rPr lang="ar-SA" sz="2800" b="1" cap="none" spc="0" dirty="0">
                <a:ln w="0"/>
                <a:solidFill>
                  <a:schemeClr val="tx1"/>
                </a:solidFill>
                <a:effectLst>
                  <a:outerShdw blurRad="38100" dist="19050" dir="2700000" algn="tl" rotWithShape="0">
                    <a:schemeClr val="dk1">
                      <a:alpha val="40000"/>
                    </a:schemeClr>
                  </a:outerShdw>
                </a:effectLst>
              </a:rPr>
              <a:t>الشرائـــــــــع</a:t>
            </a:r>
          </a:p>
        </p:txBody>
      </p:sp>
      <p:graphicFrame>
        <p:nvGraphicFramePr>
          <p:cNvPr id="53" name="رسم تخطيطي 52">
            <a:extLst>
              <a:ext uri="{FF2B5EF4-FFF2-40B4-BE49-F238E27FC236}">
                <a16:creationId xmlns:a16="http://schemas.microsoft.com/office/drawing/2014/main" id="{7CECB9BD-1790-4B4F-97A3-D5D3CB60CA14}"/>
              </a:ext>
            </a:extLst>
          </p:cNvPr>
          <p:cNvGraphicFramePr/>
          <p:nvPr>
            <p:extLst>
              <p:ext uri="{D42A27DB-BD31-4B8C-83A1-F6EECF244321}">
                <p14:modId xmlns:p14="http://schemas.microsoft.com/office/powerpoint/2010/main" val="3597894978"/>
              </p:ext>
            </p:extLst>
          </p:nvPr>
        </p:nvGraphicFramePr>
        <p:xfrm>
          <a:off x="362857" y="4482731"/>
          <a:ext cx="11613953" cy="728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مستطيل 53">
            <a:extLst>
              <a:ext uri="{FF2B5EF4-FFF2-40B4-BE49-F238E27FC236}">
                <a16:creationId xmlns:a16="http://schemas.microsoft.com/office/drawing/2014/main" id="{3F908319-BDA3-47A6-8620-2F8DEAFF8CEB}"/>
              </a:ext>
            </a:extLst>
          </p:cNvPr>
          <p:cNvSpPr/>
          <p:nvPr/>
        </p:nvSpPr>
        <p:spPr>
          <a:xfrm>
            <a:off x="6317203" y="4585506"/>
            <a:ext cx="2342308" cy="523220"/>
          </a:xfrm>
          <a:prstGeom prst="rect">
            <a:avLst/>
          </a:prstGeom>
          <a:noFill/>
        </p:spPr>
        <p:txBody>
          <a:bodyPr wrap="none" lIns="91440" tIns="45720" rIns="91440" bIns="45720">
            <a:spAutoFit/>
          </a:bodyPr>
          <a:lstStyle/>
          <a:p>
            <a:pPr algn="ctr"/>
            <a:r>
              <a:rPr lang="ar-SA" sz="2800" b="1" cap="none" spc="0" dirty="0">
                <a:ln w="0"/>
                <a:solidFill>
                  <a:schemeClr val="tx1"/>
                </a:solidFill>
                <a:effectLst>
                  <a:outerShdw blurRad="38100" dist="19050" dir="2700000" algn="tl" rotWithShape="0">
                    <a:schemeClr val="dk1">
                      <a:alpha val="40000"/>
                    </a:schemeClr>
                  </a:outerShdw>
                </a:effectLst>
              </a:rPr>
              <a:t>موسى عليه السلام</a:t>
            </a:r>
          </a:p>
        </p:txBody>
      </p:sp>
      <p:sp>
        <p:nvSpPr>
          <p:cNvPr id="56" name="مستطيل 55">
            <a:extLst>
              <a:ext uri="{FF2B5EF4-FFF2-40B4-BE49-F238E27FC236}">
                <a16:creationId xmlns:a16="http://schemas.microsoft.com/office/drawing/2014/main" id="{499D7AAD-837C-47E3-AE40-43DD52DF28F7}"/>
              </a:ext>
            </a:extLst>
          </p:cNvPr>
          <p:cNvSpPr/>
          <p:nvPr/>
        </p:nvSpPr>
        <p:spPr>
          <a:xfrm>
            <a:off x="880966" y="4585506"/>
            <a:ext cx="2323073" cy="523220"/>
          </a:xfrm>
          <a:prstGeom prst="rect">
            <a:avLst/>
          </a:prstGeom>
          <a:noFill/>
        </p:spPr>
        <p:txBody>
          <a:bodyPr wrap="none" lIns="91440" tIns="45720" rIns="91440" bIns="45720">
            <a:spAutoFit/>
          </a:bodyPr>
          <a:lstStyle/>
          <a:p>
            <a:pPr algn="ctr"/>
            <a:r>
              <a:rPr lang="ar-SA" sz="2800" b="1" cap="none" spc="0" dirty="0">
                <a:ln w="0"/>
                <a:solidFill>
                  <a:schemeClr val="tx1"/>
                </a:solidFill>
                <a:effectLst>
                  <a:outerShdw blurRad="38100" dist="19050" dir="2700000" algn="tl" rotWithShape="0">
                    <a:schemeClr val="dk1">
                      <a:alpha val="40000"/>
                    </a:schemeClr>
                  </a:outerShdw>
                </a:effectLst>
              </a:rPr>
              <a:t>عيسى عليه السلام</a:t>
            </a:r>
          </a:p>
        </p:txBody>
      </p:sp>
    </p:spTree>
    <p:extLst>
      <p:ext uri="{BB962C8B-B14F-4D97-AF65-F5344CB8AC3E}">
        <p14:creationId xmlns:p14="http://schemas.microsoft.com/office/powerpoint/2010/main" val="2653330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randombar(horizontal)">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randombar(horizontal)">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randombar(horizontal)">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randombar(horizontal)">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9" grpId="0" animBg="1"/>
      <p:bldP spid="43" grpId="0"/>
      <p:bldP spid="45" grpId="0"/>
      <p:bldP spid="47" grpId="0"/>
      <p:bldP spid="49" grpId="0"/>
      <p:bldP spid="54"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مجموعة 28">
            <a:extLst>
              <a:ext uri="{FF2B5EF4-FFF2-40B4-BE49-F238E27FC236}">
                <a16:creationId xmlns:a16="http://schemas.microsoft.com/office/drawing/2014/main" id="{779F42CA-9573-445E-9734-6D4A4AA01E5C}"/>
              </a:ext>
            </a:extLst>
          </p:cNvPr>
          <p:cNvGrpSpPr/>
          <p:nvPr/>
        </p:nvGrpSpPr>
        <p:grpSpPr>
          <a:xfrm>
            <a:off x="3712028" y="250370"/>
            <a:ext cx="6607629" cy="6607629"/>
            <a:chOff x="3712028" y="250370"/>
            <a:chExt cx="6607629" cy="6607629"/>
          </a:xfrm>
        </p:grpSpPr>
        <p:pic>
          <p:nvPicPr>
            <p:cNvPr id="19" name="صورة 18" descr="صورة تحتوي على علامة&#10;&#10;تم إنشاء الوصف تلقائياً">
              <a:extLst>
                <a:ext uri="{FF2B5EF4-FFF2-40B4-BE49-F238E27FC236}">
                  <a16:creationId xmlns:a16="http://schemas.microsoft.com/office/drawing/2014/main" id="{8A6B94BD-6F42-4BBE-864A-58ECDB860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028" y="250370"/>
              <a:ext cx="6607629" cy="6607629"/>
            </a:xfrm>
            <a:prstGeom prst="rect">
              <a:avLst/>
            </a:prstGeom>
          </p:spPr>
        </p:pic>
        <p:sp>
          <p:nvSpPr>
            <p:cNvPr id="20" name="مستطيل 19">
              <a:extLst>
                <a:ext uri="{FF2B5EF4-FFF2-40B4-BE49-F238E27FC236}">
                  <a16:creationId xmlns:a16="http://schemas.microsoft.com/office/drawing/2014/main" id="{D26A6858-098D-4508-8A81-FE528DB24DE3}"/>
                </a:ext>
              </a:extLst>
            </p:cNvPr>
            <p:cNvSpPr/>
            <p:nvPr/>
          </p:nvSpPr>
          <p:spPr>
            <a:xfrm>
              <a:off x="5763930" y="1791262"/>
              <a:ext cx="2445768" cy="830997"/>
            </a:xfrm>
            <a:prstGeom prst="rect">
              <a:avLst/>
            </a:prstGeom>
            <a:noFill/>
          </p:spPr>
          <p:txBody>
            <a:bodyPr wrap="square" lIns="91440" tIns="45720" rIns="91440" bIns="45720">
              <a:spAutoFit/>
            </a:bodyPr>
            <a:lstStyle/>
            <a:p>
              <a:pPr algn="ctr"/>
              <a:r>
                <a:rPr lang="ar-SA" sz="2400" b="1" cap="none" spc="0" dirty="0">
                  <a:ln w="0"/>
                  <a:solidFill>
                    <a:srgbClr val="FEFEFE"/>
                  </a:solidFill>
                </a:rPr>
                <a:t>أن الله جعله سهلاً مُيسرًا للحفظ والقراءة.</a:t>
              </a:r>
            </a:p>
          </p:txBody>
        </p:sp>
        <p:sp>
          <p:nvSpPr>
            <p:cNvPr id="21" name="مستطيل 20">
              <a:extLst>
                <a:ext uri="{FF2B5EF4-FFF2-40B4-BE49-F238E27FC236}">
                  <a16:creationId xmlns:a16="http://schemas.microsoft.com/office/drawing/2014/main" id="{777EB535-10AA-4711-887D-AE2246DF69AF}"/>
                </a:ext>
              </a:extLst>
            </p:cNvPr>
            <p:cNvSpPr/>
            <p:nvPr/>
          </p:nvSpPr>
          <p:spPr>
            <a:xfrm rot="1743142">
              <a:off x="7773191" y="2932585"/>
              <a:ext cx="2445768" cy="830997"/>
            </a:xfrm>
            <a:prstGeom prst="rect">
              <a:avLst/>
            </a:prstGeom>
            <a:noFill/>
          </p:spPr>
          <p:txBody>
            <a:bodyPr wrap="square" lIns="91440" tIns="45720" rIns="91440" bIns="45720">
              <a:spAutoFit/>
            </a:bodyPr>
            <a:lstStyle/>
            <a:p>
              <a:pPr algn="ctr"/>
              <a:r>
                <a:rPr lang="ar-SA" sz="2400" b="1" dirty="0">
                  <a:ln w="0"/>
                  <a:solidFill>
                    <a:srgbClr val="FEFEFE"/>
                  </a:solidFill>
                </a:rPr>
                <a:t>ترتب الثواب على قراءته واستماعه.</a:t>
              </a:r>
              <a:endParaRPr lang="ar-SA" sz="2400" b="1" cap="none" spc="0" dirty="0">
                <a:ln w="0"/>
                <a:solidFill>
                  <a:srgbClr val="FEFEFE"/>
                </a:solidFill>
              </a:endParaRPr>
            </a:p>
          </p:txBody>
        </p:sp>
        <p:sp>
          <p:nvSpPr>
            <p:cNvPr id="23" name="مستطيل 22">
              <a:extLst>
                <a:ext uri="{FF2B5EF4-FFF2-40B4-BE49-F238E27FC236}">
                  <a16:creationId xmlns:a16="http://schemas.microsoft.com/office/drawing/2014/main" id="{96DD9299-8656-491F-9EAC-F47DB55E3F46}"/>
                </a:ext>
              </a:extLst>
            </p:cNvPr>
            <p:cNvSpPr/>
            <p:nvPr/>
          </p:nvSpPr>
          <p:spPr>
            <a:xfrm rot="766414">
              <a:off x="6774607" y="4328541"/>
              <a:ext cx="2445768" cy="461665"/>
            </a:xfrm>
            <a:prstGeom prst="rect">
              <a:avLst/>
            </a:prstGeom>
            <a:noFill/>
          </p:spPr>
          <p:txBody>
            <a:bodyPr wrap="square" lIns="91440" tIns="45720" rIns="91440" bIns="45720">
              <a:spAutoFit/>
            </a:bodyPr>
            <a:lstStyle/>
            <a:p>
              <a:pPr algn="ctr"/>
              <a:r>
                <a:rPr lang="ar-SA" sz="2400" b="1" dirty="0">
                  <a:ln w="0"/>
                  <a:solidFill>
                    <a:srgbClr val="FEFEFE"/>
                  </a:solidFill>
                </a:rPr>
                <a:t>اعجازه والتحدي به</a:t>
              </a:r>
              <a:endParaRPr lang="ar-SA" sz="2400" b="1" cap="none" spc="0" dirty="0">
                <a:ln w="0"/>
                <a:solidFill>
                  <a:srgbClr val="FEFEFE"/>
                </a:solidFill>
              </a:endParaRPr>
            </a:p>
          </p:txBody>
        </p:sp>
        <p:sp>
          <p:nvSpPr>
            <p:cNvPr id="25" name="مستطيل 24">
              <a:extLst>
                <a:ext uri="{FF2B5EF4-FFF2-40B4-BE49-F238E27FC236}">
                  <a16:creationId xmlns:a16="http://schemas.microsoft.com/office/drawing/2014/main" id="{18CD14D7-DF78-472B-A55A-CCF6A8FABE2E}"/>
                </a:ext>
              </a:extLst>
            </p:cNvPr>
            <p:cNvSpPr/>
            <p:nvPr/>
          </p:nvSpPr>
          <p:spPr>
            <a:xfrm rot="20960018">
              <a:off x="4450048" y="2890298"/>
              <a:ext cx="2445768" cy="830997"/>
            </a:xfrm>
            <a:prstGeom prst="rect">
              <a:avLst/>
            </a:prstGeom>
            <a:noFill/>
          </p:spPr>
          <p:txBody>
            <a:bodyPr wrap="square" lIns="91440" tIns="45720" rIns="91440" bIns="45720">
              <a:spAutoFit/>
            </a:bodyPr>
            <a:lstStyle/>
            <a:p>
              <a:pPr algn="ctr"/>
              <a:r>
                <a:rPr lang="ar-SA" sz="2400" b="1" dirty="0">
                  <a:ln w="0"/>
                  <a:solidFill>
                    <a:srgbClr val="FEFEFE"/>
                  </a:solidFill>
                </a:rPr>
                <a:t>انه شفاء و هدى ورحمة</a:t>
              </a:r>
              <a:endParaRPr lang="ar-SA" sz="2400" b="1" cap="none" spc="0" dirty="0">
                <a:ln w="0"/>
                <a:solidFill>
                  <a:srgbClr val="FEFEFE"/>
                </a:solidFill>
              </a:endParaRPr>
            </a:p>
          </p:txBody>
        </p:sp>
        <p:sp>
          <p:nvSpPr>
            <p:cNvPr id="27" name="مستطيل 26">
              <a:extLst>
                <a:ext uri="{FF2B5EF4-FFF2-40B4-BE49-F238E27FC236}">
                  <a16:creationId xmlns:a16="http://schemas.microsoft.com/office/drawing/2014/main" id="{3922655B-F24C-4240-ACC5-D8F55ABD4948}"/>
                </a:ext>
              </a:extLst>
            </p:cNvPr>
            <p:cNvSpPr/>
            <p:nvPr/>
          </p:nvSpPr>
          <p:spPr>
            <a:xfrm rot="19794509">
              <a:off x="3951575" y="4266431"/>
              <a:ext cx="2445768" cy="830997"/>
            </a:xfrm>
            <a:prstGeom prst="rect">
              <a:avLst/>
            </a:prstGeom>
            <a:noFill/>
          </p:spPr>
          <p:txBody>
            <a:bodyPr wrap="square" lIns="91440" tIns="45720" rIns="91440" bIns="45720">
              <a:spAutoFit/>
            </a:bodyPr>
            <a:lstStyle/>
            <a:p>
              <a:pPr algn="ctr"/>
              <a:r>
                <a:rPr lang="ar-SA" sz="2400" b="1" dirty="0">
                  <a:ln w="0"/>
                  <a:solidFill>
                    <a:srgbClr val="FEFEFE"/>
                  </a:solidFill>
                </a:rPr>
                <a:t>سماحة الشريعة التي جاء بها ويسرها</a:t>
              </a:r>
              <a:endParaRPr lang="ar-SA" sz="2400" b="1" cap="none" spc="0" dirty="0">
                <a:ln w="0"/>
                <a:solidFill>
                  <a:srgbClr val="FEFEFE"/>
                </a:solidFill>
              </a:endParaRPr>
            </a:p>
          </p:txBody>
        </p:sp>
      </p:grpSp>
      <p:sp>
        <p:nvSpPr>
          <p:cNvPr id="15" name="مربع نص 14">
            <a:extLst>
              <a:ext uri="{FF2B5EF4-FFF2-40B4-BE49-F238E27FC236}">
                <a16:creationId xmlns:a16="http://schemas.microsoft.com/office/drawing/2014/main" id="{F2725893-EFEF-4027-8373-E24973CD24CA}"/>
              </a:ext>
            </a:extLst>
          </p:cNvPr>
          <p:cNvSpPr txBox="1"/>
          <p:nvPr/>
        </p:nvSpPr>
        <p:spPr>
          <a:xfrm>
            <a:off x="0" y="718457"/>
            <a:ext cx="11713028"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800" b="1" i="0" u="none" strike="noStrike" baseline="0" dirty="0">
                <a:solidFill>
                  <a:srgbClr val="0040FF"/>
                </a:solidFill>
                <a:latin typeface="AraAlBayan-Bold"/>
              </a:rPr>
              <a:t>ذُكِرَ في هذه الوحدة بعض خصائص القرآن الكريم بالتعاون مع</a:t>
            </a:r>
          </a:p>
          <a:p>
            <a:pPr algn="ctr"/>
            <a:r>
              <a:rPr lang="ar-SA" sz="2800" b="1" i="0" u="none" strike="noStrike" baseline="0" dirty="0">
                <a:solidFill>
                  <a:srgbClr val="0040FF"/>
                </a:solidFill>
                <a:latin typeface="AraAlBayan-Bold"/>
              </a:rPr>
              <a:t> </a:t>
            </a:r>
            <a:r>
              <a:rPr lang="ar-SA" sz="2800" b="1" dirty="0">
                <a:solidFill>
                  <a:srgbClr val="0040FF"/>
                </a:solidFill>
                <a:latin typeface="AraAlBayan-Bold"/>
              </a:rPr>
              <a:t>مجموعتي وبالرجوع إلى مراجع أخرى: </a:t>
            </a:r>
            <a:r>
              <a:rPr lang="ar-SA" sz="2800" b="1" i="0" u="none" strike="noStrike" baseline="0" dirty="0">
                <a:solidFill>
                  <a:srgbClr val="0040FF"/>
                </a:solidFill>
                <a:latin typeface="AraAlBayan-Bold"/>
              </a:rPr>
              <a:t>أذكر غيرها :</a:t>
            </a:r>
          </a:p>
        </p:txBody>
      </p:sp>
      <p:pic>
        <p:nvPicPr>
          <p:cNvPr id="9" name="Picture 2" descr="نتيجة بحث الصور عن بحث علمي">
            <a:extLst>
              <a:ext uri="{FF2B5EF4-FFF2-40B4-BE49-F238E27FC236}">
                <a16:creationId xmlns:a16="http://schemas.microsoft.com/office/drawing/2014/main" id="{D8E8B502-156A-45DA-8F9E-A072AF568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577" t="9905" r="2075" b="13295"/>
          <a:stretch/>
        </p:blipFill>
        <p:spPr bwMode="auto">
          <a:xfrm>
            <a:off x="9535195" y="0"/>
            <a:ext cx="2656805" cy="20900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نتيجة بحث الصور عن الاستقصاء">
            <a:extLst>
              <a:ext uri="{FF2B5EF4-FFF2-40B4-BE49-F238E27FC236}">
                <a16:creationId xmlns:a16="http://schemas.microsoft.com/office/drawing/2014/main" id="{798CBA84-F069-45C7-8411-975CBF7F73A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6114" y="3429000"/>
            <a:ext cx="4013261" cy="3611936"/>
          </a:xfrm>
          <a:prstGeom prst="rect">
            <a:avLst/>
          </a:prstGeom>
          <a:noFill/>
          <a:extLst>
            <a:ext uri="{909E8E84-426E-40DD-AFC4-6F175D3DCCD1}">
              <a14:hiddenFill xmlns:a14="http://schemas.microsoft.com/office/drawing/2010/main">
                <a:solidFill>
                  <a:srgbClr val="FFFFFF"/>
                </a:solidFill>
              </a14:hiddenFill>
            </a:ext>
          </a:extLst>
        </p:spPr>
      </p:pic>
      <p:sp>
        <p:nvSpPr>
          <p:cNvPr id="14" name="مستطيل 13">
            <a:extLst>
              <a:ext uri="{FF2B5EF4-FFF2-40B4-BE49-F238E27FC236}">
                <a16:creationId xmlns:a16="http://schemas.microsoft.com/office/drawing/2014/main" id="{E0A44B6B-C70E-446B-AEFE-CB5909CFD726}"/>
              </a:ext>
            </a:extLst>
          </p:cNvPr>
          <p:cNvSpPr/>
          <p:nvPr/>
        </p:nvSpPr>
        <p:spPr>
          <a:xfrm>
            <a:off x="0" y="6139543"/>
            <a:ext cx="3425938" cy="523220"/>
          </a:xfrm>
          <a:prstGeom prst="rect">
            <a:avLst/>
          </a:prstGeom>
          <a:noFill/>
        </p:spPr>
        <p:txBody>
          <a:bodyPr wrap="none" lIns="91440" tIns="45720" rIns="91440" bIns="45720">
            <a:spAutoFit/>
          </a:bodyPr>
          <a:lstStyle/>
          <a:p>
            <a:pPr algn="ctr"/>
            <a:r>
              <a:rPr lang="ar-SA" sz="2800" b="1" cap="none" spc="0" dirty="0">
                <a:ln w="0"/>
                <a:solidFill>
                  <a:schemeClr val="accent1">
                    <a:lumMod val="75000"/>
                  </a:schemeClr>
                </a:solidFill>
                <a:effectLst>
                  <a:outerShdw blurRad="38100" dist="19050" dir="2700000" algn="tl" rotWithShape="0">
                    <a:schemeClr val="dk1">
                      <a:alpha val="40000"/>
                    </a:schemeClr>
                  </a:outerShdw>
                </a:effectLst>
                <a:highlight>
                  <a:srgbClr val="D9E6D4"/>
                </a:highlight>
              </a:rPr>
              <a:t>البحث في مصادر المعلومات</a:t>
            </a:r>
          </a:p>
        </p:txBody>
      </p:sp>
      <p:pic>
        <p:nvPicPr>
          <p:cNvPr id="33" name="صورة 32" descr="صورة تحتوي على غرفة&#10;&#10;تم إنشاء الوصف تلقائياً">
            <a:extLst>
              <a:ext uri="{FF2B5EF4-FFF2-40B4-BE49-F238E27FC236}">
                <a16:creationId xmlns:a16="http://schemas.microsoft.com/office/drawing/2014/main" id="{1DA62B86-7E18-4255-BA3E-F1BF9EFC7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8654" y="4712829"/>
            <a:ext cx="2214494" cy="2204519"/>
          </a:xfrm>
          <a:prstGeom prst="rect">
            <a:avLst/>
          </a:prstGeom>
        </p:spPr>
      </p:pic>
    </p:spTree>
    <p:extLst>
      <p:ext uri="{BB962C8B-B14F-4D97-AF65-F5344CB8AC3E}">
        <p14:creationId xmlns:p14="http://schemas.microsoft.com/office/powerpoint/2010/main" val="32177969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ee-576848_1280 - International Tree Foundation">
            <a:extLst>
              <a:ext uri="{FF2B5EF4-FFF2-40B4-BE49-F238E27FC236}">
                <a16:creationId xmlns:a16="http://schemas.microsoft.com/office/drawing/2014/main" id="{4EABCCD4-B065-4B8C-8380-5DF271313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28" y="112541"/>
            <a:ext cx="7165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شكل بيضاوي 10">
            <a:extLst>
              <a:ext uri="{FF2B5EF4-FFF2-40B4-BE49-F238E27FC236}">
                <a16:creationId xmlns:a16="http://schemas.microsoft.com/office/drawing/2014/main" id="{B6553D20-289B-4967-94CD-D0D317A930C2}"/>
              </a:ext>
            </a:extLst>
          </p:cNvPr>
          <p:cNvSpPr/>
          <p:nvPr/>
        </p:nvSpPr>
        <p:spPr>
          <a:xfrm>
            <a:off x="4232849" y="622788"/>
            <a:ext cx="1890731" cy="182499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6">
                    <a:lumMod val="75000"/>
                  </a:schemeClr>
                </a:solidFill>
              </a:rPr>
              <a:t>ادراك عظمة الأنبياء الذين خصهم الله بهذه الكتب.</a:t>
            </a:r>
          </a:p>
        </p:txBody>
      </p:sp>
      <p:sp>
        <p:nvSpPr>
          <p:cNvPr id="2" name="شكل بيضاوي 1">
            <a:extLst>
              <a:ext uri="{FF2B5EF4-FFF2-40B4-BE49-F238E27FC236}">
                <a16:creationId xmlns:a16="http://schemas.microsoft.com/office/drawing/2014/main" id="{52BF6C1A-46C7-44CF-8B1A-3A878638AFF4}"/>
              </a:ext>
            </a:extLst>
          </p:cNvPr>
          <p:cNvSpPr/>
          <p:nvPr/>
        </p:nvSpPr>
        <p:spPr>
          <a:xfrm>
            <a:off x="5710371" y="1971674"/>
            <a:ext cx="1890731" cy="182499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6">
                    <a:lumMod val="75000"/>
                  </a:schemeClr>
                </a:solidFill>
              </a:rPr>
              <a:t>بيان أهمية العقيدة ووحدة الرسالات في الأصول.</a:t>
            </a:r>
          </a:p>
        </p:txBody>
      </p:sp>
      <p:sp>
        <p:nvSpPr>
          <p:cNvPr id="3" name="شكل بيضاوي 2">
            <a:extLst>
              <a:ext uri="{FF2B5EF4-FFF2-40B4-BE49-F238E27FC236}">
                <a16:creationId xmlns:a16="http://schemas.microsoft.com/office/drawing/2014/main" id="{C69AEF68-B361-413B-B6D0-93CD4C97847D}"/>
              </a:ext>
            </a:extLst>
          </p:cNvPr>
          <p:cNvSpPr/>
          <p:nvPr/>
        </p:nvSpPr>
        <p:spPr>
          <a:xfrm>
            <a:off x="2031599" y="622788"/>
            <a:ext cx="1890731" cy="182499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6">
                    <a:lumMod val="75000"/>
                  </a:schemeClr>
                </a:solidFill>
              </a:rPr>
              <a:t>التحرر من التخبط الفكري والعقدي.</a:t>
            </a:r>
          </a:p>
        </p:txBody>
      </p:sp>
      <p:sp>
        <p:nvSpPr>
          <p:cNvPr id="6" name="شكل بيضاوي 5">
            <a:extLst>
              <a:ext uri="{FF2B5EF4-FFF2-40B4-BE49-F238E27FC236}">
                <a16:creationId xmlns:a16="http://schemas.microsoft.com/office/drawing/2014/main" id="{58D9C89A-562B-4817-A5B2-768299E45131}"/>
              </a:ext>
            </a:extLst>
          </p:cNvPr>
          <p:cNvSpPr/>
          <p:nvPr/>
        </p:nvSpPr>
        <p:spPr>
          <a:xfrm>
            <a:off x="760681" y="2092128"/>
            <a:ext cx="1890731" cy="182499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6">
                    <a:lumMod val="75000"/>
                  </a:schemeClr>
                </a:solidFill>
              </a:rPr>
              <a:t>السير على طريق مستقيم إذا التزم المؤمن بما ورد فيها.</a:t>
            </a:r>
          </a:p>
        </p:txBody>
      </p:sp>
      <p:sp>
        <p:nvSpPr>
          <p:cNvPr id="8" name="مستطيل: زاوية مطوية 7">
            <a:extLst>
              <a:ext uri="{FF2B5EF4-FFF2-40B4-BE49-F238E27FC236}">
                <a16:creationId xmlns:a16="http://schemas.microsoft.com/office/drawing/2014/main" id="{D6FF1D13-2D5D-4C78-AE15-73D57C732632}"/>
              </a:ext>
            </a:extLst>
          </p:cNvPr>
          <p:cNvSpPr/>
          <p:nvPr/>
        </p:nvSpPr>
        <p:spPr>
          <a:xfrm>
            <a:off x="8526156" y="606081"/>
            <a:ext cx="3099585" cy="4797083"/>
          </a:xfrm>
          <a:prstGeom prst="foldedCorner">
            <a:avLst/>
          </a:prstGeom>
          <a:solidFill>
            <a:srgbClr val="D9E6D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i="0" u="none" strike="noStrike" baseline="0" dirty="0">
                <a:solidFill>
                  <a:schemeClr val="accent6">
                    <a:lumMod val="75000"/>
                  </a:schemeClr>
                </a:solidFill>
                <a:latin typeface="AraAlBayan-Bold"/>
              </a:rPr>
              <a:t>بعد دراستي لهذه الوحدة ومراجعتي لها: أذكر بعض ثمرات (آثار) الإيمان بالكتب غير ما ذكر.</a:t>
            </a:r>
            <a:endParaRPr lang="ar-SA" sz="3600" dirty="0">
              <a:solidFill>
                <a:schemeClr val="accent6">
                  <a:lumMod val="75000"/>
                </a:schemeClr>
              </a:solidFill>
            </a:endParaRPr>
          </a:p>
        </p:txBody>
      </p:sp>
      <p:sp>
        <p:nvSpPr>
          <p:cNvPr id="16" name="مستطيل: زوايا علوية مستديرة 15">
            <a:extLst>
              <a:ext uri="{FF2B5EF4-FFF2-40B4-BE49-F238E27FC236}">
                <a16:creationId xmlns:a16="http://schemas.microsoft.com/office/drawing/2014/main" id="{754CC819-9F72-4F30-9C81-B849DB2A487B}"/>
              </a:ext>
            </a:extLst>
          </p:cNvPr>
          <p:cNvSpPr/>
          <p:nvPr/>
        </p:nvSpPr>
        <p:spPr>
          <a:xfrm>
            <a:off x="220394" y="6235212"/>
            <a:ext cx="2649415" cy="622788"/>
          </a:xfrm>
          <a:prstGeom prst="round2Same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عصف ذهني</a:t>
            </a:r>
          </a:p>
        </p:txBody>
      </p:sp>
    </p:spTree>
    <p:extLst>
      <p:ext uri="{BB962C8B-B14F-4D97-AF65-F5344CB8AC3E}">
        <p14:creationId xmlns:p14="http://schemas.microsoft.com/office/powerpoint/2010/main" val="27724451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BE8C609-0D77-4E16-867D-DCBB033575CE}"/>
              </a:ext>
            </a:extLst>
          </p:cNvPr>
          <p:cNvSpPr/>
          <p:nvPr/>
        </p:nvSpPr>
        <p:spPr>
          <a:xfrm>
            <a:off x="1640860" y="615037"/>
            <a:ext cx="10064062"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a:solidFill>
                  <a:srgbClr val="A1A3A2"/>
                </a:solidFill>
                <a:latin typeface="Calibri"/>
                <a:cs typeface="Calibri"/>
                <a:sym typeface="Calibri"/>
              </a:rPr>
              <a:t>بارك الله فيكم ابنائي الطلاب ، بناتي الطالبات ..</a:t>
            </a:r>
          </a:p>
          <a:p>
            <a:pPr algn="ctr"/>
            <a:r>
              <a:rPr lang="ar-SA" sz="3200" b="1" dirty="0">
                <a:solidFill>
                  <a:srgbClr val="A1A3A2"/>
                </a:solidFill>
                <a:latin typeface="Calibri"/>
                <a:cs typeface="Calibri"/>
                <a:sym typeface="Calibri"/>
              </a:rPr>
              <a:t>ووفقكم لما يُحب ويرضى </a:t>
            </a:r>
          </a:p>
        </p:txBody>
      </p:sp>
      <p:pic>
        <p:nvPicPr>
          <p:cNvPr id="5" name="صورة 4">
            <a:extLst>
              <a:ext uri="{FF2B5EF4-FFF2-40B4-BE49-F238E27FC236}">
                <a16:creationId xmlns:a16="http://schemas.microsoft.com/office/drawing/2014/main" id="{157B9D07-B0D1-470F-B7D8-69CEEDE85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01" y="1844542"/>
            <a:ext cx="5878511" cy="308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نتيجة بحث الصور عن ورد">
            <a:extLst>
              <a:ext uri="{FF2B5EF4-FFF2-40B4-BE49-F238E27FC236}">
                <a16:creationId xmlns:a16="http://schemas.microsoft.com/office/drawing/2014/main" id="{645D475D-FC4F-452B-A6E9-937898A2AAC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6433" y="1610712"/>
            <a:ext cx="2849223" cy="395034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a:extLst>
              <a:ext uri="{FF2B5EF4-FFF2-40B4-BE49-F238E27FC236}">
                <a16:creationId xmlns:a16="http://schemas.microsoft.com/office/drawing/2014/main" id="{253C4B21-BFEE-44B9-9B03-96AD4779BB38}"/>
              </a:ext>
            </a:extLst>
          </p:cNvPr>
          <p:cNvSpPr/>
          <p:nvPr/>
        </p:nvSpPr>
        <p:spPr>
          <a:xfrm>
            <a:off x="0" y="5561053"/>
            <a:ext cx="12192000" cy="1569295"/>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r>
              <a:rPr lang="ar-SA" sz="3600" b="1" dirty="0">
                <a:solidFill>
                  <a:srgbClr val="00B050"/>
                </a:solidFill>
                <a:latin typeface="Traditional Arabic" panose="02020603050405020304" pitchFamily="18" charset="-78"/>
                <a:cs typeface="Traditional Arabic" panose="02020603050405020304" pitchFamily="18" charset="-78"/>
              </a:rPr>
              <a:t>للمزيد من العروض</a:t>
            </a:r>
            <a:endParaRPr lang="en-US" sz="3600" b="1" dirty="0">
              <a:solidFill>
                <a:srgbClr val="00B050"/>
              </a:solidFill>
              <a:latin typeface="Traditional Arabic" panose="02020603050405020304" pitchFamily="18" charset="-78"/>
              <a:cs typeface="Traditional Arabic" panose="02020603050405020304" pitchFamily="18" charset="-78"/>
            </a:endParaRPr>
          </a:p>
          <a:p>
            <a:r>
              <a:rPr lang="en-US" sz="3600" b="1" dirty="0">
                <a:solidFill>
                  <a:srgbClr val="00B050"/>
                </a:solidFill>
                <a:latin typeface="Traditional Arabic" panose="02020603050405020304" pitchFamily="18" charset="-78"/>
                <a:cs typeface="Traditional Arabic" panose="02020603050405020304" pitchFamily="18" charset="-78"/>
              </a:rPr>
              <a:t>+966 564378627</a:t>
            </a:r>
          </a:p>
        </p:txBody>
      </p:sp>
      <p:pic>
        <p:nvPicPr>
          <p:cNvPr id="8" name="صورة 7">
            <a:extLst>
              <a:ext uri="{FF2B5EF4-FFF2-40B4-BE49-F238E27FC236}">
                <a16:creationId xmlns:a16="http://schemas.microsoft.com/office/drawing/2014/main" id="{F1216920-657D-4DED-8944-F2FA76989E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5916" y="5310832"/>
            <a:ext cx="500441" cy="500441"/>
          </a:xfrm>
          <a:prstGeom prst="rect">
            <a:avLst/>
          </a:prstGeom>
        </p:spPr>
      </p:pic>
    </p:spTree>
    <p:extLst>
      <p:ext uri="{BB962C8B-B14F-4D97-AF65-F5344CB8AC3E}">
        <p14:creationId xmlns:p14="http://schemas.microsoft.com/office/powerpoint/2010/main" val="25694234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صورة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751" y="640746"/>
            <a:ext cx="2273638" cy="1432753"/>
          </a:xfrm>
          <a:prstGeom prst="rect">
            <a:avLst/>
          </a:prstGeom>
        </p:spPr>
      </p:pic>
      <p:pic>
        <p:nvPicPr>
          <p:cNvPr id="17" name="صورة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05257"/>
            <a:ext cx="12192000" cy="2852743"/>
          </a:xfrm>
          <a:prstGeom prst="rect">
            <a:avLst/>
          </a:prstGeom>
        </p:spPr>
      </p:pic>
      <p:pic>
        <p:nvPicPr>
          <p:cNvPr id="18" name="صورة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7606" y="2486218"/>
            <a:ext cx="3336792" cy="2224528"/>
          </a:xfrm>
          <a:prstGeom prst="rect">
            <a:avLst/>
          </a:prstGeom>
        </p:spPr>
      </p:pic>
      <p:pic>
        <p:nvPicPr>
          <p:cNvPr id="19" name="صورة 18"/>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55992" y="-666457"/>
            <a:ext cx="5450959" cy="5450959"/>
          </a:xfrm>
          <a:prstGeom prst="rect">
            <a:avLst/>
          </a:prstGeom>
        </p:spPr>
      </p:pic>
    </p:spTree>
    <p:extLst>
      <p:ext uri="{BB962C8B-B14F-4D97-AF65-F5344CB8AC3E}">
        <p14:creationId xmlns:p14="http://schemas.microsoft.com/office/powerpoint/2010/main" val="38084149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B9D3B861-2E2E-4AFB-BD99-AE647C31BA20}"/>
              </a:ext>
            </a:extLst>
          </p:cNvPr>
          <p:cNvSpPr/>
          <p:nvPr/>
        </p:nvSpPr>
        <p:spPr>
          <a:xfrm>
            <a:off x="9766853" y="-168965"/>
            <a:ext cx="2093843" cy="7195930"/>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pic>
        <p:nvPicPr>
          <p:cNvPr id="1028" name="Picture 4" descr="صفات الرب المزعوم في الانجيل - نداء الرجاء شبكة الحوار الإسلامي المسيحي">
            <a:extLst>
              <a:ext uri="{FF2B5EF4-FFF2-40B4-BE49-F238E27FC236}">
                <a16:creationId xmlns:a16="http://schemas.microsoft.com/office/drawing/2014/main" id="{D57FBD48-8765-402A-96E6-810F9E8A5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629" y="2612644"/>
            <a:ext cx="1643850" cy="18712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رسم تخطيطي 4">
            <a:extLst>
              <a:ext uri="{FF2B5EF4-FFF2-40B4-BE49-F238E27FC236}">
                <a16:creationId xmlns:a16="http://schemas.microsoft.com/office/drawing/2014/main" id="{3D8930E2-228E-404C-80BC-1354C1F71009}"/>
              </a:ext>
            </a:extLst>
          </p:cNvPr>
          <p:cNvGraphicFramePr/>
          <p:nvPr>
            <p:extLst>
              <p:ext uri="{D42A27DB-BD31-4B8C-83A1-F6EECF244321}">
                <p14:modId xmlns:p14="http://schemas.microsoft.com/office/powerpoint/2010/main" val="254832138"/>
              </p:ext>
            </p:extLst>
          </p:nvPr>
        </p:nvGraphicFramePr>
        <p:xfrm>
          <a:off x="-565426" y="83893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علميا.. القرآن هو الأكثر تسامحا بين الكتب السماوية - راديو بانوراما">
            <a:extLst>
              <a:ext uri="{FF2B5EF4-FFF2-40B4-BE49-F238E27FC236}">
                <a16:creationId xmlns:a16="http://schemas.microsoft.com/office/drawing/2014/main" id="{AA37DC2A-8690-4F78-9F7E-0FA19D7D75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6853" y="966921"/>
            <a:ext cx="1967402" cy="1511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كتاب توراة موسى - ترجمة عربية للسبعينية - ترجمة دكتور خالد اليازجي - مدرسة  الاسكندرية - pdf">
            <a:extLst>
              <a:ext uri="{FF2B5EF4-FFF2-40B4-BE49-F238E27FC236}">
                <a16:creationId xmlns:a16="http://schemas.microsoft.com/office/drawing/2014/main" id="{1ED5E713-02A7-4032-9859-34447F32817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913"/>
          <a:stretch/>
        </p:blipFill>
        <p:spPr bwMode="auto">
          <a:xfrm>
            <a:off x="9928629" y="4784035"/>
            <a:ext cx="1773856" cy="1702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94717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رسم 3">
            <a:extLst>
              <a:ext uri="{FF2B5EF4-FFF2-40B4-BE49-F238E27FC236}">
                <a16:creationId xmlns:a16="http://schemas.microsoft.com/office/drawing/2014/main" id="{481DEF20-7856-427F-A91D-9E791F52D3DA}"/>
              </a:ext>
            </a:extLst>
          </p:cNvPr>
          <p:cNvGrpSpPr/>
          <p:nvPr/>
        </p:nvGrpSpPr>
        <p:grpSpPr>
          <a:xfrm>
            <a:off x="6675122" y="328708"/>
            <a:ext cx="4771432" cy="5379759"/>
            <a:chOff x="6465874" y="4587201"/>
            <a:chExt cx="1871719" cy="1938356"/>
          </a:xfrm>
        </p:grpSpPr>
        <p:sp>
          <p:nvSpPr>
            <p:cNvPr id="219" name="شكل حر: شكل 218">
              <a:extLst>
                <a:ext uri="{FF2B5EF4-FFF2-40B4-BE49-F238E27FC236}">
                  <a16:creationId xmlns:a16="http://schemas.microsoft.com/office/drawing/2014/main" id="{EC34768E-96EF-4EAF-B580-19EE117BE3F0}"/>
                </a:ext>
              </a:extLst>
            </p:cNvPr>
            <p:cNvSpPr/>
            <p:nvPr/>
          </p:nvSpPr>
          <p:spPr>
            <a:xfrm>
              <a:off x="6564058" y="4752022"/>
              <a:ext cx="1773535" cy="1773535"/>
            </a:xfrm>
            <a:custGeom>
              <a:avLst/>
              <a:gdLst>
                <a:gd name="connsiteX0" fmla="*/ 102756 w 1773535"/>
                <a:gd name="connsiteY0" fmla="*/ 0 h 1773535"/>
                <a:gd name="connsiteX1" fmla="*/ 0 w 1773535"/>
                <a:gd name="connsiteY1" fmla="*/ 1670780 h 1773535"/>
                <a:gd name="connsiteX2" fmla="*/ 1670780 w 1773535"/>
                <a:gd name="connsiteY2" fmla="*/ 1773536 h 1773535"/>
                <a:gd name="connsiteX3" fmla="*/ 1773536 w 1773535"/>
                <a:gd name="connsiteY3" fmla="*/ 102756 h 1773535"/>
                <a:gd name="connsiteX4" fmla="*/ 102756 w 1773535"/>
                <a:gd name="connsiteY4" fmla="*/ 0 h 1773535"/>
                <a:gd name="connsiteX5" fmla="*/ 240430 w 1773535"/>
                <a:gd name="connsiteY5" fmla="*/ 131788 h 1773535"/>
                <a:gd name="connsiteX6" fmla="*/ 221685 w 1773535"/>
                <a:gd name="connsiteY6" fmla="*/ 148362 h 1773535"/>
                <a:gd name="connsiteX7" fmla="*/ 164420 w 1773535"/>
                <a:gd name="connsiteY7" fmla="*/ 144818 h 1773535"/>
                <a:gd name="connsiteX8" fmla="*/ 147847 w 1773535"/>
                <a:gd name="connsiteY8" fmla="*/ 126073 h 1773535"/>
                <a:gd name="connsiteX9" fmla="*/ 151390 w 1773535"/>
                <a:gd name="connsiteY9" fmla="*/ 68808 h 1773535"/>
                <a:gd name="connsiteX10" fmla="*/ 170135 w 1773535"/>
                <a:gd name="connsiteY10" fmla="*/ 52235 h 1773535"/>
                <a:gd name="connsiteX11" fmla="*/ 227400 w 1773535"/>
                <a:gd name="connsiteY11" fmla="*/ 55778 h 1773535"/>
                <a:gd name="connsiteX12" fmla="*/ 243973 w 1773535"/>
                <a:gd name="connsiteY12" fmla="*/ 74523 h 1773535"/>
                <a:gd name="connsiteX13" fmla="*/ 240430 w 1773535"/>
                <a:gd name="connsiteY13" fmla="*/ 131788 h 1773535"/>
                <a:gd name="connsiteX14" fmla="*/ 404107 w 1773535"/>
                <a:gd name="connsiteY14" fmla="*/ 141846 h 1773535"/>
                <a:gd name="connsiteX15" fmla="*/ 385362 w 1773535"/>
                <a:gd name="connsiteY15" fmla="*/ 158420 h 1773535"/>
                <a:gd name="connsiteX16" fmla="*/ 328098 w 1773535"/>
                <a:gd name="connsiteY16" fmla="*/ 154876 h 1773535"/>
                <a:gd name="connsiteX17" fmla="*/ 311524 w 1773535"/>
                <a:gd name="connsiteY17" fmla="*/ 136131 h 1773535"/>
                <a:gd name="connsiteX18" fmla="*/ 315068 w 1773535"/>
                <a:gd name="connsiteY18" fmla="*/ 78867 h 1773535"/>
                <a:gd name="connsiteX19" fmla="*/ 333813 w 1773535"/>
                <a:gd name="connsiteY19" fmla="*/ 62294 h 1773535"/>
                <a:gd name="connsiteX20" fmla="*/ 391077 w 1773535"/>
                <a:gd name="connsiteY20" fmla="*/ 65837 h 1773535"/>
                <a:gd name="connsiteX21" fmla="*/ 407651 w 1773535"/>
                <a:gd name="connsiteY21" fmla="*/ 84582 h 1773535"/>
                <a:gd name="connsiteX22" fmla="*/ 404107 w 1773535"/>
                <a:gd name="connsiteY22" fmla="*/ 141846 h 1773535"/>
                <a:gd name="connsiteX23" fmla="*/ 567728 w 1773535"/>
                <a:gd name="connsiteY23" fmla="*/ 151905 h 1773535"/>
                <a:gd name="connsiteX24" fmla="*/ 548983 w 1773535"/>
                <a:gd name="connsiteY24" fmla="*/ 168478 h 1773535"/>
                <a:gd name="connsiteX25" fmla="*/ 491718 w 1773535"/>
                <a:gd name="connsiteY25" fmla="*/ 164935 h 1773535"/>
                <a:gd name="connsiteX26" fmla="*/ 475145 w 1773535"/>
                <a:gd name="connsiteY26" fmla="*/ 146190 h 1773535"/>
                <a:gd name="connsiteX27" fmla="*/ 478688 w 1773535"/>
                <a:gd name="connsiteY27" fmla="*/ 88925 h 1773535"/>
                <a:gd name="connsiteX28" fmla="*/ 497433 w 1773535"/>
                <a:gd name="connsiteY28" fmla="*/ 72352 h 1773535"/>
                <a:gd name="connsiteX29" fmla="*/ 554698 w 1773535"/>
                <a:gd name="connsiteY29" fmla="*/ 75895 h 1773535"/>
                <a:gd name="connsiteX30" fmla="*/ 571271 w 1773535"/>
                <a:gd name="connsiteY30" fmla="*/ 94640 h 1773535"/>
                <a:gd name="connsiteX31" fmla="*/ 567728 w 1773535"/>
                <a:gd name="connsiteY31" fmla="*/ 151905 h 1773535"/>
                <a:gd name="connsiteX32" fmla="*/ 731406 w 1773535"/>
                <a:gd name="connsiteY32" fmla="*/ 161963 h 1773535"/>
                <a:gd name="connsiteX33" fmla="*/ 712660 w 1773535"/>
                <a:gd name="connsiteY33" fmla="*/ 178537 h 1773535"/>
                <a:gd name="connsiteX34" fmla="*/ 655396 w 1773535"/>
                <a:gd name="connsiteY34" fmla="*/ 174993 h 1773535"/>
                <a:gd name="connsiteX35" fmla="*/ 638823 w 1773535"/>
                <a:gd name="connsiteY35" fmla="*/ 156248 h 1773535"/>
                <a:gd name="connsiteX36" fmla="*/ 642366 w 1773535"/>
                <a:gd name="connsiteY36" fmla="*/ 98984 h 1773535"/>
                <a:gd name="connsiteX37" fmla="*/ 661111 w 1773535"/>
                <a:gd name="connsiteY37" fmla="*/ 82410 h 1773535"/>
                <a:gd name="connsiteX38" fmla="*/ 718375 w 1773535"/>
                <a:gd name="connsiteY38" fmla="*/ 85953 h 1773535"/>
                <a:gd name="connsiteX39" fmla="*/ 734949 w 1773535"/>
                <a:gd name="connsiteY39" fmla="*/ 104699 h 1773535"/>
                <a:gd name="connsiteX40" fmla="*/ 731406 w 1773535"/>
                <a:gd name="connsiteY40" fmla="*/ 161963 h 1773535"/>
                <a:gd name="connsiteX41" fmla="*/ 895026 w 1773535"/>
                <a:gd name="connsiteY41" fmla="*/ 172021 h 1773535"/>
                <a:gd name="connsiteX42" fmla="*/ 876281 w 1773535"/>
                <a:gd name="connsiteY42" fmla="*/ 188595 h 1773535"/>
                <a:gd name="connsiteX43" fmla="*/ 819016 w 1773535"/>
                <a:gd name="connsiteY43" fmla="*/ 185052 h 1773535"/>
                <a:gd name="connsiteX44" fmla="*/ 802443 w 1773535"/>
                <a:gd name="connsiteY44" fmla="*/ 166306 h 1773535"/>
                <a:gd name="connsiteX45" fmla="*/ 805987 w 1773535"/>
                <a:gd name="connsiteY45" fmla="*/ 109042 h 1773535"/>
                <a:gd name="connsiteX46" fmla="*/ 824731 w 1773535"/>
                <a:gd name="connsiteY46" fmla="*/ 92469 h 1773535"/>
                <a:gd name="connsiteX47" fmla="*/ 881996 w 1773535"/>
                <a:gd name="connsiteY47" fmla="*/ 96012 h 1773535"/>
                <a:gd name="connsiteX48" fmla="*/ 898569 w 1773535"/>
                <a:gd name="connsiteY48" fmla="*/ 114757 h 1773535"/>
                <a:gd name="connsiteX49" fmla="*/ 895026 w 1773535"/>
                <a:gd name="connsiteY49" fmla="*/ 172021 h 1773535"/>
                <a:gd name="connsiteX50" fmla="*/ 1058704 w 1773535"/>
                <a:gd name="connsiteY50" fmla="*/ 182137 h 1773535"/>
                <a:gd name="connsiteX51" fmla="*/ 1039958 w 1773535"/>
                <a:gd name="connsiteY51" fmla="*/ 198711 h 1773535"/>
                <a:gd name="connsiteX52" fmla="*/ 982694 w 1773535"/>
                <a:gd name="connsiteY52" fmla="*/ 195167 h 1773535"/>
                <a:gd name="connsiteX53" fmla="*/ 966120 w 1773535"/>
                <a:gd name="connsiteY53" fmla="*/ 176422 h 1773535"/>
                <a:gd name="connsiteX54" fmla="*/ 969664 w 1773535"/>
                <a:gd name="connsiteY54" fmla="*/ 119158 h 1773535"/>
                <a:gd name="connsiteX55" fmla="*/ 988409 w 1773535"/>
                <a:gd name="connsiteY55" fmla="*/ 102584 h 1773535"/>
                <a:gd name="connsiteX56" fmla="*/ 1045673 w 1773535"/>
                <a:gd name="connsiteY56" fmla="*/ 106128 h 1773535"/>
                <a:gd name="connsiteX57" fmla="*/ 1062247 w 1773535"/>
                <a:gd name="connsiteY57" fmla="*/ 124873 h 1773535"/>
                <a:gd name="connsiteX58" fmla="*/ 1058704 w 1773535"/>
                <a:gd name="connsiteY58" fmla="*/ 182137 h 1773535"/>
                <a:gd name="connsiteX59" fmla="*/ 1222324 w 1773535"/>
                <a:gd name="connsiteY59" fmla="*/ 192195 h 1773535"/>
                <a:gd name="connsiteX60" fmla="*/ 1203579 w 1773535"/>
                <a:gd name="connsiteY60" fmla="*/ 208769 h 1773535"/>
                <a:gd name="connsiteX61" fmla="*/ 1146315 w 1773535"/>
                <a:gd name="connsiteY61" fmla="*/ 205226 h 1773535"/>
                <a:gd name="connsiteX62" fmla="*/ 1129741 w 1773535"/>
                <a:gd name="connsiteY62" fmla="*/ 186480 h 1773535"/>
                <a:gd name="connsiteX63" fmla="*/ 1133284 w 1773535"/>
                <a:gd name="connsiteY63" fmla="*/ 129216 h 1773535"/>
                <a:gd name="connsiteX64" fmla="*/ 1152030 w 1773535"/>
                <a:gd name="connsiteY64" fmla="*/ 112643 h 1773535"/>
                <a:gd name="connsiteX65" fmla="*/ 1209294 w 1773535"/>
                <a:gd name="connsiteY65" fmla="*/ 116186 h 1773535"/>
                <a:gd name="connsiteX66" fmla="*/ 1225868 w 1773535"/>
                <a:gd name="connsiteY66" fmla="*/ 134931 h 1773535"/>
                <a:gd name="connsiteX67" fmla="*/ 1222324 w 1773535"/>
                <a:gd name="connsiteY67" fmla="*/ 192195 h 1773535"/>
                <a:gd name="connsiteX68" fmla="*/ 1386002 w 1773535"/>
                <a:gd name="connsiteY68" fmla="*/ 202254 h 1773535"/>
                <a:gd name="connsiteX69" fmla="*/ 1367257 w 1773535"/>
                <a:gd name="connsiteY69" fmla="*/ 218827 h 1773535"/>
                <a:gd name="connsiteX70" fmla="*/ 1309992 w 1773535"/>
                <a:gd name="connsiteY70" fmla="*/ 215284 h 1773535"/>
                <a:gd name="connsiteX71" fmla="*/ 1293419 w 1773535"/>
                <a:gd name="connsiteY71" fmla="*/ 196539 h 1773535"/>
                <a:gd name="connsiteX72" fmla="*/ 1296962 w 1773535"/>
                <a:gd name="connsiteY72" fmla="*/ 139275 h 1773535"/>
                <a:gd name="connsiteX73" fmla="*/ 1315707 w 1773535"/>
                <a:gd name="connsiteY73" fmla="*/ 122701 h 1773535"/>
                <a:gd name="connsiteX74" fmla="*/ 1372972 w 1773535"/>
                <a:gd name="connsiteY74" fmla="*/ 126245 h 1773535"/>
                <a:gd name="connsiteX75" fmla="*/ 1389545 w 1773535"/>
                <a:gd name="connsiteY75" fmla="*/ 144990 h 1773535"/>
                <a:gd name="connsiteX76" fmla="*/ 1386002 w 1773535"/>
                <a:gd name="connsiteY76" fmla="*/ 202254 h 1773535"/>
                <a:gd name="connsiteX77" fmla="*/ 1549622 w 1773535"/>
                <a:gd name="connsiteY77" fmla="*/ 212312 h 1773535"/>
                <a:gd name="connsiteX78" fmla="*/ 1530877 w 1773535"/>
                <a:gd name="connsiteY78" fmla="*/ 228886 h 1773535"/>
                <a:gd name="connsiteX79" fmla="*/ 1473613 w 1773535"/>
                <a:gd name="connsiteY79" fmla="*/ 225342 h 1773535"/>
                <a:gd name="connsiteX80" fmla="*/ 1457039 w 1773535"/>
                <a:gd name="connsiteY80" fmla="*/ 206597 h 1773535"/>
                <a:gd name="connsiteX81" fmla="*/ 1460582 w 1773535"/>
                <a:gd name="connsiteY81" fmla="*/ 149333 h 1773535"/>
                <a:gd name="connsiteX82" fmla="*/ 1479328 w 1773535"/>
                <a:gd name="connsiteY82" fmla="*/ 132759 h 1773535"/>
                <a:gd name="connsiteX83" fmla="*/ 1536592 w 1773535"/>
                <a:gd name="connsiteY83" fmla="*/ 136303 h 1773535"/>
                <a:gd name="connsiteX84" fmla="*/ 1553166 w 1773535"/>
                <a:gd name="connsiteY84" fmla="*/ 155048 h 1773535"/>
                <a:gd name="connsiteX85" fmla="*/ 1549622 w 1773535"/>
                <a:gd name="connsiteY85" fmla="*/ 212312 h 1773535"/>
                <a:gd name="connsiteX86" fmla="*/ 1713243 w 1773535"/>
                <a:gd name="connsiteY86" fmla="*/ 222371 h 1773535"/>
                <a:gd name="connsiteX87" fmla="*/ 1694498 w 1773535"/>
                <a:gd name="connsiteY87" fmla="*/ 238944 h 1773535"/>
                <a:gd name="connsiteX88" fmla="*/ 1637233 w 1773535"/>
                <a:gd name="connsiteY88" fmla="*/ 235401 h 1773535"/>
                <a:gd name="connsiteX89" fmla="*/ 1620660 w 1773535"/>
                <a:gd name="connsiteY89" fmla="*/ 216656 h 1773535"/>
                <a:gd name="connsiteX90" fmla="*/ 1624203 w 1773535"/>
                <a:gd name="connsiteY90" fmla="*/ 159391 h 1773535"/>
                <a:gd name="connsiteX91" fmla="*/ 1642948 w 1773535"/>
                <a:gd name="connsiteY91" fmla="*/ 142818 h 1773535"/>
                <a:gd name="connsiteX92" fmla="*/ 1700213 w 1773535"/>
                <a:gd name="connsiteY92" fmla="*/ 146361 h 1773535"/>
                <a:gd name="connsiteX93" fmla="*/ 1716786 w 1773535"/>
                <a:gd name="connsiteY93" fmla="*/ 165106 h 1773535"/>
                <a:gd name="connsiteX94" fmla="*/ 1713243 w 1773535"/>
                <a:gd name="connsiteY94" fmla="*/ 222371 h 177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73535" h="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CFD0D2"/>
            </a:solidFill>
            <a:ln w="5715" cap="flat">
              <a:noFill/>
              <a:prstDash val="solid"/>
              <a:miter/>
            </a:ln>
          </p:spPr>
          <p:txBody>
            <a:bodyPr rtlCol="1" anchor="ctr"/>
            <a:lstStyle/>
            <a:p>
              <a:endParaRPr lang="ar-SA"/>
            </a:p>
          </p:txBody>
        </p:sp>
        <p:sp>
          <p:nvSpPr>
            <p:cNvPr id="220" name="شكل حر: شكل 219">
              <a:extLst>
                <a:ext uri="{FF2B5EF4-FFF2-40B4-BE49-F238E27FC236}">
                  <a16:creationId xmlns:a16="http://schemas.microsoft.com/office/drawing/2014/main" id="{08EE9FDA-D83B-4B55-9ADF-EE01EC6F437F}"/>
                </a:ext>
              </a:extLst>
            </p:cNvPr>
            <p:cNvSpPr/>
            <p:nvPr/>
          </p:nvSpPr>
          <p:spPr>
            <a:xfrm>
              <a:off x="6535483" y="4723447"/>
              <a:ext cx="1773535" cy="1773535"/>
            </a:xfrm>
            <a:custGeom>
              <a:avLst/>
              <a:gdLst>
                <a:gd name="connsiteX0" fmla="*/ 102756 w 1773535"/>
                <a:gd name="connsiteY0" fmla="*/ 0 h 1773535"/>
                <a:gd name="connsiteX1" fmla="*/ 0 w 1773535"/>
                <a:gd name="connsiteY1" fmla="*/ 1670780 h 1773535"/>
                <a:gd name="connsiteX2" fmla="*/ 1670780 w 1773535"/>
                <a:gd name="connsiteY2" fmla="*/ 1773536 h 1773535"/>
                <a:gd name="connsiteX3" fmla="*/ 1773536 w 1773535"/>
                <a:gd name="connsiteY3" fmla="*/ 102756 h 1773535"/>
                <a:gd name="connsiteX4" fmla="*/ 102756 w 1773535"/>
                <a:gd name="connsiteY4" fmla="*/ 0 h 1773535"/>
                <a:gd name="connsiteX5" fmla="*/ 240430 w 1773535"/>
                <a:gd name="connsiteY5" fmla="*/ 131788 h 1773535"/>
                <a:gd name="connsiteX6" fmla="*/ 221685 w 1773535"/>
                <a:gd name="connsiteY6" fmla="*/ 148362 h 1773535"/>
                <a:gd name="connsiteX7" fmla="*/ 164420 w 1773535"/>
                <a:gd name="connsiteY7" fmla="*/ 144818 h 1773535"/>
                <a:gd name="connsiteX8" fmla="*/ 147847 w 1773535"/>
                <a:gd name="connsiteY8" fmla="*/ 126073 h 1773535"/>
                <a:gd name="connsiteX9" fmla="*/ 151390 w 1773535"/>
                <a:gd name="connsiteY9" fmla="*/ 68808 h 1773535"/>
                <a:gd name="connsiteX10" fmla="*/ 170135 w 1773535"/>
                <a:gd name="connsiteY10" fmla="*/ 52235 h 1773535"/>
                <a:gd name="connsiteX11" fmla="*/ 227400 w 1773535"/>
                <a:gd name="connsiteY11" fmla="*/ 55778 h 1773535"/>
                <a:gd name="connsiteX12" fmla="*/ 243973 w 1773535"/>
                <a:gd name="connsiteY12" fmla="*/ 74523 h 1773535"/>
                <a:gd name="connsiteX13" fmla="*/ 240430 w 1773535"/>
                <a:gd name="connsiteY13" fmla="*/ 131788 h 1773535"/>
                <a:gd name="connsiteX14" fmla="*/ 404107 w 1773535"/>
                <a:gd name="connsiteY14" fmla="*/ 141846 h 1773535"/>
                <a:gd name="connsiteX15" fmla="*/ 385362 w 1773535"/>
                <a:gd name="connsiteY15" fmla="*/ 158420 h 1773535"/>
                <a:gd name="connsiteX16" fmla="*/ 328098 w 1773535"/>
                <a:gd name="connsiteY16" fmla="*/ 154876 h 1773535"/>
                <a:gd name="connsiteX17" fmla="*/ 311524 w 1773535"/>
                <a:gd name="connsiteY17" fmla="*/ 136131 h 1773535"/>
                <a:gd name="connsiteX18" fmla="*/ 315068 w 1773535"/>
                <a:gd name="connsiteY18" fmla="*/ 78867 h 1773535"/>
                <a:gd name="connsiteX19" fmla="*/ 333813 w 1773535"/>
                <a:gd name="connsiteY19" fmla="*/ 62294 h 1773535"/>
                <a:gd name="connsiteX20" fmla="*/ 391077 w 1773535"/>
                <a:gd name="connsiteY20" fmla="*/ 65837 h 1773535"/>
                <a:gd name="connsiteX21" fmla="*/ 407651 w 1773535"/>
                <a:gd name="connsiteY21" fmla="*/ 84582 h 1773535"/>
                <a:gd name="connsiteX22" fmla="*/ 404107 w 1773535"/>
                <a:gd name="connsiteY22" fmla="*/ 141846 h 1773535"/>
                <a:gd name="connsiteX23" fmla="*/ 567728 w 1773535"/>
                <a:gd name="connsiteY23" fmla="*/ 151905 h 1773535"/>
                <a:gd name="connsiteX24" fmla="*/ 548983 w 1773535"/>
                <a:gd name="connsiteY24" fmla="*/ 168478 h 1773535"/>
                <a:gd name="connsiteX25" fmla="*/ 491718 w 1773535"/>
                <a:gd name="connsiteY25" fmla="*/ 164935 h 1773535"/>
                <a:gd name="connsiteX26" fmla="*/ 475145 w 1773535"/>
                <a:gd name="connsiteY26" fmla="*/ 146190 h 1773535"/>
                <a:gd name="connsiteX27" fmla="*/ 478688 w 1773535"/>
                <a:gd name="connsiteY27" fmla="*/ 88925 h 1773535"/>
                <a:gd name="connsiteX28" fmla="*/ 497433 w 1773535"/>
                <a:gd name="connsiteY28" fmla="*/ 72352 h 1773535"/>
                <a:gd name="connsiteX29" fmla="*/ 554698 w 1773535"/>
                <a:gd name="connsiteY29" fmla="*/ 75895 h 1773535"/>
                <a:gd name="connsiteX30" fmla="*/ 571271 w 1773535"/>
                <a:gd name="connsiteY30" fmla="*/ 94640 h 1773535"/>
                <a:gd name="connsiteX31" fmla="*/ 567728 w 1773535"/>
                <a:gd name="connsiteY31" fmla="*/ 151905 h 1773535"/>
                <a:gd name="connsiteX32" fmla="*/ 731406 w 1773535"/>
                <a:gd name="connsiteY32" fmla="*/ 161963 h 1773535"/>
                <a:gd name="connsiteX33" fmla="*/ 712660 w 1773535"/>
                <a:gd name="connsiteY33" fmla="*/ 178537 h 1773535"/>
                <a:gd name="connsiteX34" fmla="*/ 655396 w 1773535"/>
                <a:gd name="connsiteY34" fmla="*/ 174993 h 1773535"/>
                <a:gd name="connsiteX35" fmla="*/ 638823 w 1773535"/>
                <a:gd name="connsiteY35" fmla="*/ 156248 h 1773535"/>
                <a:gd name="connsiteX36" fmla="*/ 642366 w 1773535"/>
                <a:gd name="connsiteY36" fmla="*/ 98984 h 1773535"/>
                <a:gd name="connsiteX37" fmla="*/ 661111 w 1773535"/>
                <a:gd name="connsiteY37" fmla="*/ 82410 h 1773535"/>
                <a:gd name="connsiteX38" fmla="*/ 718375 w 1773535"/>
                <a:gd name="connsiteY38" fmla="*/ 85953 h 1773535"/>
                <a:gd name="connsiteX39" fmla="*/ 734949 w 1773535"/>
                <a:gd name="connsiteY39" fmla="*/ 104699 h 1773535"/>
                <a:gd name="connsiteX40" fmla="*/ 731406 w 1773535"/>
                <a:gd name="connsiteY40" fmla="*/ 161963 h 1773535"/>
                <a:gd name="connsiteX41" fmla="*/ 895026 w 1773535"/>
                <a:gd name="connsiteY41" fmla="*/ 172021 h 1773535"/>
                <a:gd name="connsiteX42" fmla="*/ 876281 w 1773535"/>
                <a:gd name="connsiteY42" fmla="*/ 188595 h 1773535"/>
                <a:gd name="connsiteX43" fmla="*/ 819016 w 1773535"/>
                <a:gd name="connsiteY43" fmla="*/ 185052 h 1773535"/>
                <a:gd name="connsiteX44" fmla="*/ 802443 w 1773535"/>
                <a:gd name="connsiteY44" fmla="*/ 166306 h 1773535"/>
                <a:gd name="connsiteX45" fmla="*/ 805987 w 1773535"/>
                <a:gd name="connsiteY45" fmla="*/ 109042 h 1773535"/>
                <a:gd name="connsiteX46" fmla="*/ 824731 w 1773535"/>
                <a:gd name="connsiteY46" fmla="*/ 92469 h 1773535"/>
                <a:gd name="connsiteX47" fmla="*/ 881996 w 1773535"/>
                <a:gd name="connsiteY47" fmla="*/ 96012 h 1773535"/>
                <a:gd name="connsiteX48" fmla="*/ 898569 w 1773535"/>
                <a:gd name="connsiteY48" fmla="*/ 114757 h 1773535"/>
                <a:gd name="connsiteX49" fmla="*/ 895026 w 1773535"/>
                <a:gd name="connsiteY49" fmla="*/ 172021 h 1773535"/>
                <a:gd name="connsiteX50" fmla="*/ 1058704 w 1773535"/>
                <a:gd name="connsiteY50" fmla="*/ 182137 h 1773535"/>
                <a:gd name="connsiteX51" fmla="*/ 1039958 w 1773535"/>
                <a:gd name="connsiteY51" fmla="*/ 198711 h 1773535"/>
                <a:gd name="connsiteX52" fmla="*/ 982694 w 1773535"/>
                <a:gd name="connsiteY52" fmla="*/ 195167 h 1773535"/>
                <a:gd name="connsiteX53" fmla="*/ 966120 w 1773535"/>
                <a:gd name="connsiteY53" fmla="*/ 176422 h 1773535"/>
                <a:gd name="connsiteX54" fmla="*/ 969664 w 1773535"/>
                <a:gd name="connsiteY54" fmla="*/ 119158 h 1773535"/>
                <a:gd name="connsiteX55" fmla="*/ 988409 w 1773535"/>
                <a:gd name="connsiteY55" fmla="*/ 102584 h 1773535"/>
                <a:gd name="connsiteX56" fmla="*/ 1045673 w 1773535"/>
                <a:gd name="connsiteY56" fmla="*/ 106128 h 1773535"/>
                <a:gd name="connsiteX57" fmla="*/ 1062247 w 1773535"/>
                <a:gd name="connsiteY57" fmla="*/ 124873 h 1773535"/>
                <a:gd name="connsiteX58" fmla="*/ 1058704 w 1773535"/>
                <a:gd name="connsiteY58" fmla="*/ 182137 h 1773535"/>
                <a:gd name="connsiteX59" fmla="*/ 1222324 w 1773535"/>
                <a:gd name="connsiteY59" fmla="*/ 192195 h 1773535"/>
                <a:gd name="connsiteX60" fmla="*/ 1203579 w 1773535"/>
                <a:gd name="connsiteY60" fmla="*/ 208769 h 1773535"/>
                <a:gd name="connsiteX61" fmla="*/ 1146315 w 1773535"/>
                <a:gd name="connsiteY61" fmla="*/ 205226 h 1773535"/>
                <a:gd name="connsiteX62" fmla="*/ 1129741 w 1773535"/>
                <a:gd name="connsiteY62" fmla="*/ 186480 h 1773535"/>
                <a:gd name="connsiteX63" fmla="*/ 1133284 w 1773535"/>
                <a:gd name="connsiteY63" fmla="*/ 129216 h 1773535"/>
                <a:gd name="connsiteX64" fmla="*/ 1152030 w 1773535"/>
                <a:gd name="connsiteY64" fmla="*/ 112643 h 1773535"/>
                <a:gd name="connsiteX65" fmla="*/ 1209294 w 1773535"/>
                <a:gd name="connsiteY65" fmla="*/ 116186 h 1773535"/>
                <a:gd name="connsiteX66" fmla="*/ 1225868 w 1773535"/>
                <a:gd name="connsiteY66" fmla="*/ 134931 h 1773535"/>
                <a:gd name="connsiteX67" fmla="*/ 1222324 w 1773535"/>
                <a:gd name="connsiteY67" fmla="*/ 192195 h 1773535"/>
                <a:gd name="connsiteX68" fmla="*/ 1386002 w 1773535"/>
                <a:gd name="connsiteY68" fmla="*/ 202254 h 1773535"/>
                <a:gd name="connsiteX69" fmla="*/ 1367257 w 1773535"/>
                <a:gd name="connsiteY69" fmla="*/ 218827 h 1773535"/>
                <a:gd name="connsiteX70" fmla="*/ 1309992 w 1773535"/>
                <a:gd name="connsiteY70" fmla="*/ 215284 h 1773535"/>
                <a:gd name="connsiteX71" fmla="*/ 1293419 w 1773535"/>
                <a:gd name="connsiteY71" fmla="*/ 196539 h 1773535"/>
                <a:gd name="connsiteX72" fmla="*/ 1296962 w 1773535"/>
                <a:gd name="connsiteY72" fmla="*/ 139275 h 1773535"/>
                <a:gd name="connsiteX73" fmla="*/ 1315707 w 1773535"/>
                <a:gd name="connsiteY73" fmla="*/ 122701 h 1773535"/>
                <a:gd name="connsiteX74" fmla="*/ 1372972 w 1773535"/>
                <a:gd name="connsiteY74" fmla="*/ 126245 h 1773535"/>
                <a:gd name="connsiteX75" fmla="*/ 1389545 w 1773535"/>
                <a:gd name="connsiteY75" fmla="*/ 144990 h 1773535"/>
                <a:gd name="connsiteX76" fmla="*/ 1386002 w 1773535"/>
                <a:gd name="connsiteY76" fmla="*/ 202254 h 1773535"/>
                <a:gd name="connsiteX77" fmla="*/ 1549622 w 1773535"/>
                <a:gd name="connsiteY77" fmla="*/ 212312 h 1773535"/>
                <a:gd name="connsiteX78" fmla="*/ 1530877 w 1773535"/>
                <a:gd name="connsiteY78" fmla="*/ 228886 h 1773535"/>
                <a:gd name="connsiteX79" fmla="*/ 1473613 w 1773535"/>
                <a:gd name="connsiteY79" fmla="*/ 225342 h 1773535"/>
                <a:gd name="connsiteX80" fmla="*/ 1457039 w 1773535"/>
                <a:gd name="connsiteY80" fmla="*/ 206597 h 1773535"/>
                <a:gd name="connsiteX81" fmla="*/ 1460582 w 1773535"/>
                <a:gd name="connsiteY81" fmla="*/ 149333 h 1773535"/>
                <a:gd name="connsiteX82" fmla="*/ 1479328 w 1773535"/>
                <a:gd name="connsiteY82" fmla="*/ 132759 h 1773535"/>
                <a:gd name="connsiteX83" fmla="*/ 1536592 w 1773535"/>
                <a:gd name="connsiteY83" fmla="*/ 136303 h 1773535"/>
                <a:gd name="connsiteX84" fmla="*/ 1553166 w 1773535"/>
                <a:gd name="connsiteY84" fmla="*/ 155048 h 1773535"/>
                <a:gd name="connsiteX85" fmla="*/ 1549622 w 1773535"/>
                <a:gd name="connsiteY85" fmla="*/ 212312 h 1773535"/>
                <a:gd name="connsiteX86" fmla="*/ 1713243 w 1773535"/>
                <a:gd name="connsiteY86" fmla="*/ 222371 h 1773535"/>
                <a:gd name="connsiteX87" fmla="*/ 1694498 w 1773535"/>
                <a:gd name="connsiteY87" fmla="*/ 238944 h 1773535"/>
                <a:gd name="connsiteX88" fmla="*/ 1637233 w 1773535"/>
                <a:gd name="connsiteY88" fmla="*/ 235401 h 1773535"/>
                <a:gd name="connsiteX89" fmla="*/ 1620660 w 1773535"/>
                <a:gd name="connsiteY89" fmla="*/ 216656 h 1773535"/>
                <a:gd name="connsiteX90" fmla="*/ 1624203 w 1773535"/>
                <a:gd name="connsiteY90" fmla="*/ 159391 h 1773535"/>
                <a:gd name="connsiteX91" fmla="*/ 1642948 w 1773535"/>
                <a:gd name="connsiteY91" fmla="*/ 142818 h 1773535"/>
                <a:gd name="connsiteX92" fmla="*/ 1700213 w 1773535"/>
                <a:gd name="connsiteY92" fmla="*/ 146361 h 1773535"/>
                <a:gd name="connsiteX93" fmla="*/ 1716786 w 1773535"/>
                <a:gd name="connsiteY93" fmla="*/ 165106 h 1773535"/>
                <a:gd name="connsiteX94" fmla="*/ 1713243 w 1773535"/>
                <a:gd name="connsiteY94" fmla="*/ 222371 h 177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73535" h="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F7F7F7"/>
            </a:solidFill>
            <a:ln w="5715" cap="flat">
              <a:noFill/>
              <a:prstDash val="solid"/>
              <a:miter/>
            </a:ln>
          </p:spPr>
          <p:txBody>
            <a:bodyPr rtlCol="1" anchor="ctr"/>
            <a:lstStyle/>
            <a:p>
              <a:endParaRPr lang="ar-SA"/>
            </a:p>
          </p:txBody>
        </p:sp>
        <p:grpSp>
          <p:nvGrpSpPr>
            <p:cNvPr id="221" name="رسم 3">
              <a:extLst>
                <a:ext uri="{FF2B5EF4-FFF2-40B4-BE49-F238E27FC236}">
                  <a16:creationId xmlns:a16="http://schemas.microsoft.com/office/drawing/2014/main" id="{481DEF20-7856-427F-A91D-9E791F52D3DA}"/>
                </a:ext>
              </a:extLst>
            </p:cNvPr>
            <p:cNvGrpSpPr/>
            <p:nvPr/>
          </p:nvGrpSpPr>
          <p:grpSpPr>
            <a:xfrm>
              <a:off x="6622237" y="5124983"/>
              <a:ext cx="1584255" cy="1226267"/>
              <a:chOff x="6622237" y="5124983"/>
              <a:chExt cx="1584255" cy="1226267"/>
            </a:xfrm>
            <a:solidFill>
              <a:srgbClr val="9F9D9B"/>
            </a:solidFill>
          </p:grpSpPr>
          <p:sp>
            <p:nvSpPr>
              <p:cNvPr id="222" name="شكل حر: شكل 221">
                <a:extLst>
                  <a:ext uri="{FF2B5EF4-FFF2-40B4-BE49-F238E27FC236}">
                    <a16:creationId xmlns:a16="http://schemas.microsoft.com/office/drawing/2014/main" id="{8F1C0568-4666-40A3-A669-C9D515AB8B95}"/>
                  </a:ext>
                </a:extLst>
              </p:cNvPr>
              <p:cNvSpPr/>
              <p:nvPr/>
            </p:nvSpPr>
            <p:spPr>
              <a:xfrm>
                <a:off x="6691674" y="5124983"/>
                <a:ext cx="1514818" cy="96812"/>
              </a:xfrm>
              <a:custGeom>
                <a:avLst/>
                <a:gdLst>
                  <a:gd name="connsiteX0" fmla="*/ 18002 w 1514818"/>
                  <a:gd name="connsiteY0" fmla="*/ 4800 h 96812"/>
                  <a:gd name="connsiteX1" fmla="*/ 33147 w 1514818"/>
                  <a:gd name="connsiteY1" fmla="*/ 5715 h 96812"/>
                  <a:gd name="connsiteX2" fmla="*/ 33147 w 1514818"/>
                  <a:gd name="connsiteY2" fmla="*/ 5715 h 96812"/>
                  <a:gd name="connsiteX3" fmla="*/ 45320 w 1514818"/>
                  <a:gd name="connsiteY3" fmla="*/ 6458 h 96812"/>
                  <a:gd name="connsiteX4" fmla="*/ 45320 w 1514818"/>
                  <a:gd name="connsiteY4" fmla="*/ 6458 h 96812"/>
                  <a:gd name="connsiteX5" fmla="*/ 60465 w 1514818"/>
                  <a:gd name="connsiteY5" fmla="*/ 7372 h 96812"/>
                  <a:gd name="connsiteX6" fmla="*/ 60465 w 1514818"/>
                  <a:gd name="connsiteY6" fmla="*/ 7372 h 96812"/>
                  <a:gd name="connsiteX7" fmla="*/ 78467 w 1514818"/>
                  <a:gd name="connsiteY7" fmla="*/ 8515 h 96812"/>
                  <a:gd name="connsiteX8" fmla="*/ 78467 w 1514818"/>
                  <a:gd name="connsiteY8" fmla="*/ 8515 h 96812"/>
                  <a:gd name="connsiteX9" fmla="*/ 93612 w 1514818"/>
                  <a:gd name="connsiteY9" fmla="*/ 9430 h 96812"/>
                  <a:gd name="connsiteX10" fmla="*/ 93612 w 1514818"/>
                  <a:gd name="connsiteY10" fmla="*/ 9430 h 96812"/>
                  <a:gd name="connsiteX11" fmla="*/ 105785 w 1514818"/>
                  <a:gd name="connsiteY11" fmla="*/ 10173 h 96812"/>
                  <a:gd name="connsiteX12" fmla="*/ 105785 w 1514818"/>
                  <a:gd name="connsiteY12" fmla="*/ 10173 h 96812"/>
                  <a:gd name="connsiteX13" fmla="*/ 120930 w 1514818"/>
                  <a:gd name="connsiteY13" fmla="*/ 11144 h 96812"/>
                  <a:gd name="connsiteX14" fmla="*/ 120930 w 1514818"/>
                  <a:gd name="connsiteY14" fmla="*/ 11144 h 96812"/>
                  <a:gd name="connsiteX15" fmla="*/ 136017 w 1514818"/>
                  <a:gd name="connsiteY15" fmla="*/ 12059 h 96812"/>
                  <a:gd name="connsiteX16" fmla="*/ 136017 w 1514818"/>
                  <a:gd name="connsiteY16" fmla="*/ 12059 h 96812"/>
                  <a:gd name="connsiteX17" fmla="*/ 154077 w 1514818"/>
                  <a:gd name="connsiteY17" fmla="*/ 13144 h 96812"/>
                  <a:gd name="connsiteX18" fmla="*/ 154077 w 1514818"/>
                  <a:gd name="connsiteY18" fmla="*/ 13144 h 96812"/>
                  <a:gd name="connsiteX19" fmla="*/ 166250 w 1514818"/>
                  <a:gd name="connsiteY19" fmla="*/ 13887 h 96812"/>
                  <a:gd name="connsiteX20" fmla="*/ 166250 w 1514818"/>
                  <a:gd name="connsiteY20" fmla="*/ 13887 h 96812"/>
                  <a:gd name="connsiteX21" fmla="*/ 182423 w 1514818"/>
                  <a:gd name="connsiteY21" fmla="*/ 14916 h 96812"/>
                  <a:gd name="connsiteX22" fmla="*/ 196539 w 1514818"/>
                  <a:gd name="connsiteY22" fmla="*/ 15773 h 96812"/>
                  <a:gd name="connsiteX23" fmla="*/ 196539 w 1514818"/>
                  <a:gd name="connsiteY23" fmla="*/ 15773 h 96812"/>
                  <a:gd name="connsiteX24" fmla="*/ 214541 w 1514818"/>
                  <a:gd name="connsiteY24" fmla="*/ 16859 h 96812"/>
                  <a:gd name="connsiteX25" fmla="*/ 214541 w 1514818"/>
                  <a:gd name="connsiteY25" fmla="*/ 16859 h 96812"/>
                  <a:gd name="connsiteX26" fmla="*/ 229686 w 1514818"/>
                  <a:gd name="connsiteY26" fmla="*/ 17774 h 96812"/>
                  <a:gd name="connsiteX27" fmla="*/ 229686 w 1514818"/>
                  <a:gd name="connsiteY27" fmla="*/ 17774 h 96812"/>
                  <a:gd name="connsiteX28" fmla="*/ 241859 w 1514818"/>
                  <a:gd name="connsiteY28" fmla="*/ 18574 h 96812"/>
                  <a:gd name="connsiteX29" fmla="*/ 241859 w 1514818"/>
                  <a:gd name="connsiteY29" fmla="*/ 18574 h 96812"/>
                  <a:gd name="connsiteX30" fmla="*/ 257004 w 1514818"/>
                  <a:gd name="connsiteY30" fmla="*/ 19488 h 96812"/>
                  <a:gd name="connsiteX31" fmla="*/ 257004 w 1514818"/>
                  <a:gd name="connsiteY31" fmla="*/ 19488 h 96812"/>
                  <a:gd name="connsiteX32" fmla="*/ 275006 w 1514818"/>
                  <a:gd name="connsiteY32" fmla="*/ 20574 h 96812"/>
                  <a:gd name="connsiteX33" fmla="*/ 275006 w 1514818"/>
                  <a:gd name="connsiteY33" fmla="*/ 20574 h 96812"/>
                  <a:gd name="connsiteX34" fmla="*/ 287236 w 1514818"/>
                  <a:gd name="connsiteY34" fmla="*/ 21317 h 96812"/>
                  <a:gd name="connsiteX35" fmla="*/ 287236 w 1514818"/>
                  <a:gd name="connsiteY35" fmla="*/ 21317 h 96812"/>
                  <a:gd name="connsiteX36" fmla="*/ 302324 w 1514818"/>
                  <a:gd name="connsiteY36" fmla="*/ 22288 h 96812"/>
                  <a:gd name="connsiteX37" fmla="*/ 302324 w 1514818"/>
                  <a:gd name="connsiteY37" fmla="*/ 22288 h 96812"/>
                  <a:gd name="connsiteX38" fmla="*/ 317469 w 1514818"/>
                  <a:gd name="connsiteY38" fmla="*/ 23203 h 96812"/>
                  <a:gd name="connsiteX39" fmla="*/ 317469 w 1514818"/>
                  <a:gd name="connsiteY39" fmla="*/ 23203 h 96812"/>
                  <a:gd name="connsiteX40" fmla="*/ 335471 w 1514818"/>
                  <a:gd name="connsiteY40" fmla="*/ 24289 h 96812"/>
                  <a:gd name="connsiteX41" fmla="*/ 335471 w 1514818"/>
                  <a:gd name="connsiteY41" fmla="*/ 24289 h 96812"/>
                  <a:gd name="connsiteX42" fmla="*/ 347700 w 1514818"/>
                  <a:gd name="connsiteY42" fmla="*/ 25032 h 96812"/>
                  <a:gd name="connsiteX43" fmla="*/ 347700 w 1514818"/>
                  <a:gd name="connsiteY43" fmla="*/ 25032 h 96812"/>
                  <a:gd name="connsiteX44" fmla="*/ 365703 w 1514818"/>
                  <a:gd name="connsiteY44" fmla="*/ 26175 h 96812"/>
                  <a:gd name="connsiteX45" fmla="*/ 365703 w 1514818"/>
                  <a:gd name="connsiteY45" fmla="*/ 26175 h 96812"/>
                  <a:gd name="connsiteX46" fmla="*/ 377933 w 1514818"/>
                  <a:gd name="connsiteY46" fmla="*/ 26917 h 96812"/>
                  <a:gd name="connsiteX47" fmla="*/ 377933 w 1514818"/>
                  <a:gd name="connsiteY47" fmla="*/ 26917 h 96812"/>
                  <a:gd name="connsiteX48" fmla="*/ 395935 w 1514818"/>
                  <a:gd name="connsiteY48" fmla="*/ 28003 h 96812"/>
                  <a:gd name="connsiteX49" fmla="*/ 395935 w 1514818"/>
                  <a:gd name="connsiteY49" fmla="*/ 28003 h 96812"/>
                  <a:gd name="connsiteX50" fmla="*/ 408166 w 1514818"/>
                  <a:gd name="connsiteY50" fmla="*/ 28803 h 96812"/>
                  <a:gd name="connsiteX51" fmla="*/ 408166 w 1514818"/>
                  <a:gd name="connsiteY51" fmla="*/ 28803 h 96812"/>
                  <a:gd name="connsiteX52" fmla="*/ 423253 w 1514818"/>
                  <a:gd name="connsiteY52" fmla="*/ 29718 h 96812"/>
                  <a:gd name="connsiteX53" fmla="*/ 423253 w 1514818"/>
                  <a:gd name="connsiteY53" fmla="*/ 29718 h 96812"/>
                  <a:gd name="connsiteX54" fmla="*/ 438397 w 1514818"/>
                  <a:gd name="connsiteY54" fmla="*/ 30632 h 96812"/>
                  <a:gd name="connsiteX55" fmla="*/ 438397 w 1514818"/>
                  <a:gd name="connsiteY55" fmla="*/ 30632 h 96812"/>
                  <a:gd name="connsiteX56" fmla="*/ 456400 w 1514818"/>
                  <a:gd name="connsiteY56" fmla="*/ 31718 h 96812"/>
                  <a:gd name="connsiteX57" fmla="*/ 456400 w 1514818"/>
                  <a:gd name="connsiteY57" fmla="*/ 31718 h 96812"/>
                  <a:gd name="connsiteX58" fmla="*/ 468630 w 1514818"/>
                  <a:gd name="connsiteY58" fmla="*/ 32518 h 96812"/>
                  <a:gd name="connsiteX59" fmla="*/ 468630 w 1514818"/>
                  <a:gd name="connsiteY59" fmla="*/ 32518 h 96812"/>
                  <a:gd name="connsiteX60" fmla="*/ 483718 w 1514818"/>
                  <a:gd name="connsiteY60" fmla="*/ 33433 h 96812"/>
                  <a:gd name="connsiteX61" fmla="*/ 483718 w 1514818"/>
                  <a:gd name="connsiteY61" fmla="*/ 33433 h 96812"/>
                  <a:gd name="connsiteX62" fmla="*/ 501777 w 1514818"/>
                  <a:gd name="connsiteY62" fmla="*/ 34518 h 96812"/>
                  <a:gd name="connsiteX63" fmla="*/ 501777 w 1514818"/>
                  <a:gd name="connsiteY63" fmla="*/ 34518 h 96812"/>
                  <a:gd name="connsiteX64" fmla="*/ 513950 w 1514818"/>
                  <a:gd name="connsiteY64" fmla="*/ 35261 h 96812"/>
                  <a:gd name="connsiteX65" fmla="*/ 513950 w 1514818"/>
                  <a:gd name="connsiteY65" fmla="*/ 35261 h 96812"/>
                  <a:gd name="connsiteX66" fmla="*/ 529095 w 1514818"/>
                  <a:gd name="connsiteY66" fmla="*/ 36233 h 96812"/>
                  <a:gd name="connsiteX67" fmla="*/ 529095 w 1514818"/>
                  <a:gd name="connsiteY67" fmla="*/ 36233 h 96812"/>
                  <a:gd name="connsiteX68" fmla="*/ 544182 w 1514818"/>
                  <a:gd name="connsiteY68" fmla="*/ 37148 h 96812"/>
                  <a:gd name="connsiteX69" fmla="*/ 544182 w 1514818"/>
                  <a:gd name="connsiteY69" fmla="*/ 37148 h 96812"/>
                  <a:gd name="connsiteX70" fmla="*/ 562242 w 1514818"/>
                  <a:gd name="connsiteY70" fmla="*/ 38233 h 96812"/>
                  <a:gd name="connsiteX71" fmla="*/ 562242 w 1514818"/>
                  <a:gd name="connsiteY71" fmla="*/ 38233 h 96812"/>
                  <a:gd name="connsiteX72" fmla="*/ 574415 w 1514818"/>
                  <a:gd name="connsiteY72" fmla="*/ 38976 h 96812"/>
                  <a:gd name="connsiteX73" fmla="*/ 574415 w 1514818"/>
                  <a:gd name="connsiteY73" fmla="*/ 38976 h 96812"/>
                  <a:gd name="connsiteX74" fmla="*/ 589560 w 1514818"/>
                  <a:gd name="connsiteY74" fmla="*/ 39948 h 96812"/>
                  <a:gd name="connsiteX75" fmla="*/ 589560 w 1514818"/>
                  <a:gd name="connsiteY75" fmla="*/ 39948 h 96812"/>
                  <a:gd name="connsiteX76" fmla="*/ 604647 w 1514818"/>
                  <a:gd name="connsiteY76" fmla="*/ 40862 h 96812"/>
                  <a:gd name="connsiteX77" fmla="*/ 604647 w 1514818"/>
                  <a:gd name="connsiteY77" fmla="*/ 40862 h 96812"/>
                  <a:gd name="connsiteX78" fmla="*/ 606533 w 1514818"/>
                  <a:gd name="connsiteY78" fmla="*/ 40976 h 96812"/>
                  <a:gd name="connsiteX79" fmla="*/ 607562 w 1514818"/>
                  <a:gd name="connsiteY79" fmla="*/ 41034 h 96812"/>
                  <a:gd name="connsiteX80" fmla="*/ 607562 w 1514818"/>
                  <a:gd name="connsiteY80" fmla="*/ 41034 h 96812"/>
                  <a:gd name="connsiteX81" fmla="*/ 622706 w 1514818"/>
                  <a:gd name="connsiteY81" fmla="*/ 41948 h 96812"/>
                  <a:gd name="connsiteX82" fmla="*/ 622706 w 1514818"/>
                  <a:gd name="connsiteY82" fmla="*/ 41948 h 96812"/>
                  <a:gd name="connsiteX83" fmla="*/ 634879 w 1514818"/>
                  <a:gd name="connsiteY83" fmla="*/ 42691 h 96812"/>
                  <a:gd name="connsiteX84" fmla="*/ 634879 w 1514818"/>
                  <a:gd name="connsiteY84" fmla="*/ 42691 h 96812"/>
                  <a:gd name="connsiteX85" fmla="*/ 652939 w 1514818"/>
                  <a:gd name="connsiteY85" fmla="*/ 43834 h 96812"/>
                  <a:gd name="connsiteX86" fmla="*/ 652939 w 1514818"/>
                  <a:gd name="connsiteY86" fmla="*/ 43834 h 96812"/>
                  <a:gd name="connsiteX87" fmla="*/ 665112 w 1514818"/>
                  <a:gd name="connsiteY87" fmla="*/ 44577 h 96812"/>
                  <a:gd name="connsiteX88" fmla="*/ 665112 w 1514818"/>
                  <a:gd name="connsiteY88" fmla="*/ 44577 h 96812"/>
                  <a:gd name="connsiteX89" fmla="*/ 683171 w 1514818"/>
                  <a:gd name="connsiteY89" fmla="*/ 45663 h 96812"/>
                  <a:gd name="connsiteX90" fmla="*/ 683171 w 1514818"/>
                  <a:gd name="connsiteY90" fmla="*/ 45663 h 96812"/>
                  <a:gd name="connsiteX91" fmla="*/ 695344 w 1514818"/>
                  <a:gd name="connsiteY91" fmla="*/ 46463 h 96812"/>
                  <a:gd name="connsiteX92" fmla="*/ 695344 w 1514818"/>
                  <a:gd name="connsiteY92" fmla="*/ 46463 h 96812"/>
                  <a:gd name="connsiteX93" fmla="*/ 713404 w 1514818"/>
                  <a:gd name="connsiteY93" fmla="*/ 47549 h 96812"/>
                  <a:gd name="connsiteX94" fmla="*/ 713404 w 1514818"/>
                  <a:gd name="connsiteY94" fmla="*/ 47549 h 96812"/>
                  <a:gd name="connsiteX95" fmla="*/ 725633 w 1514818"/>
                  <a:gd name="connsiteY95" fmla="*/ 48292 h 96812"/>
                  <a:gd name="connsiteX96" fmla="*/ 725633 w 1514818"/>
                  <a:gd name="connsiteY96" fmla="*/ 48292 h 96812"/>
                  <a:gd name="connsiteX97" fmla="*/ 743636 w 1514818"/>
                  <a:gd name="connsiteY97" fmla="*/ 49435 h 96812"/>
                  <a:gd name="connsiteX98" fmla="*/ 743636 w 1514818"/>
                  <a:gd name="connsiteY98" fmla="*/ 49435 h 96812"/>
                  <a:gd name="connsiteX99" fmla="*/ 755809 w 1514818"/>
                  <a:gd name="connsiteY99" fmla="*/ 50178 h 96812"/>
                  <a:gd name="connsiteX100" fmla="*/ 755809 w 1514818"/>
                  <a:gd name="connsiteY100" fmla="*/ 50178 h 96812"/>
                  <a:gd name="connsiteX101" fmla="*/ 770954 w 1514818"/>
                  <a:gd name="connsiteY101" fmla="*/ 51092 h 96812"/>
                  <a:gd name="connsiteX102" fmla="*/ 770954 w 1514818"/>
                  <a:gd name="connsiteY102" fmla="*/ 51092 h 96812"/>
                  <a:gd name="connsiteX103" fmla="*/ 786099 w 1514818"/>
                  <a:gd name="connsiteY103" fmla="*/ 52006 h 96812"/>
                  <a:gd name="connsiteX104" fmla="*/ 786099 w 1514818"/>
                  <a:gd name="connsiteY104" fmla="*/ 52006 h 96812"/>
                  <a:gd name="connsiteX105" fmla="*/ 804101 w 1514818"/>
                  <a:gd name="connsiteY105" fmla="*/ 53149 h 96812"/>
                  <a:gd name="connsiteX106" fmla="*/ 804101 w 1514818"/>
                  <a:gd name="connsiteY106" fmla="*/ 53149 h 96812"/>
                  <a:gd name="connsiteX107" fmla="*/ 816330 w 1514818"/>
                  <a:gd name="connsiteY107" fmla="*/ 53892 h 96812"/>
                  <a:gd name="connsiteX108" fmla="*/ 816330 w 1514818"/>
                  <a:gd name="connsiteY108" fmla="*/ 53892 h 96812"/>
                  <a:gd name="connsiteX109" fmla="*/ 831418 w 1514818"/>
                  <a:gd name="connsiteY109" fmla="*/ 54807 h 96812"/>
                  <a:gd name="connsiteX110" fmla="*/ 831418 w 1514818"/>
                  <a:gd name="connsiteY110" fmla="*/ 54807 h 96812"/>
                  <a:gd name="connsiteX111" fmla="*/ 846563 w 1514818"/>
                  <a:gd name="connsiteY111" fmla="*/ 55721 h 96812"/>
                  <a:gd name="connsiteX112" fmla="*/ 846563 w 1514818"/>
                  <a:gd name="connsiteY112" fmla="*/ 55721 h 96812"/>
                  <a:gd name="connsiteX113" fmla="*/ 864565 w 1514818"/>
                  <a:gd name="connsiteY113" fmla="*/ 56864 h 96812"/>
                  <a:gd name="connsiteX114" fmla="*/ 864565 w 1514818"/>
                  <a:gd name="connsiteY114" fmla="*/ 56864 h 96812"/>
                  <a:gd name="connsiteX115" fmla="*/ 876796 w 1514818"/>
                  <a:gd name="connsiteY115" fmla="*/ 57607 h 96812"/>
                  <a:gd name="connsiteX116" fmla="*/ 876796 w 1514818"/>
                  <a:gd name="connsiteY116" fmla="*/ 57607 h 96812"/>
                  <a:gd name="connsiteX117" fmla="*/ 891883 w 1514818"/>
                  <a:gd name="connsiteY117" fmla="*/ 58522 h 96812"/>
                  <a:gd name="connsiteX118" fmla="*/ 891883 w 1514818"/>
                  <a:gd name="connsiteY118" fmla="*/ 58522 h 96812"/>
                  <a:gd name="connsiteX119" fmla="*/ 907027 w 1514818"/>
                  <a:gd name="connsiteY119" fmla="*/ 59436 h 96812"/>
                  <a:gd name="connsiteX120" fmla="*/ 907027 w 1514818"/>
                  <a:gd name="connsiteY120" fmla="*/ 59436 h 96812"/>
                  <a:gd name="connsiteX121" fmla="*/ 925030 w 1514818"/>
                  <a:gd name="connsiteY121" fmla="*/ 60579 h 96812"/>
                  <a:gd name="connsiteX122" fmla="*/ 925030 w 1514818"/>
                  <a:gd name="connsiteY122" fmla="*/ 60579 h 96812"/>
                  <a:gd name="connsiteX123" fmla="*/ 940175 w 1514818"/>
                  <a:gd name="connsiteY123" fmla="*/ 61493 h 96812"/>
                  <a:gd name="connsiteX124" fmla="*/ 940175 w 1514818"/>
                  <a:gd name="connsiteY124" fmla="*/ 61493 h 96812"/>
                  <a:gd name="connsiteX125" fmla="*/ 952348 w 1514818"/>
                  <a:gd name="connsiteY125" fmla="*/ 62236 h 96812"/>
                  <a:gd name="connsiteX126" fmla="*/ 952348 w 1514818"/>
                  <a:gd name="connsiteY126" fmla="*/ 62236 h 96812"/>
                  <a:gd name="connsiteX127" fmla="*/ 970407 w 1514818"/>
                  <a:gd name="connsiteY127" fmla="*/ 63322 h 96812"/>
                  <a:gd name="connsiteX128" fmla="*/ 970407 w 1514818"/>
                  <a:gd name="connsiteY128" fmla="*/ 63322 h 96812"/>
                  <a:gd name="connsiteX129" fmla="*/ 982580 w 1514818"/>
                  <a:gd name="connsiteY129" fmla="*/ 64122 h 96812"/>
                  <a:gd name="connsiteX130" fmla="*/ 982580 w 1514818"/>
                  <a:gd name="connsiteY130" fmla="*/ 64122 h 96812"/>
                  <a:gd name="connsiteX131" fmla="*/ 1000639 w 1514818"/>
                  <a:gd name="connsiteY131" fmla="*/ 65208 h 96812"/>
                  <a:gd name="connsiteX132" fmla="*/ 1000639 w 1514818"/>
                  <a:gd name="connsiteY132" fmla="*/ 65208 h 96812"/>
                  <a:gd name="connsiteX133" fmla="*/ 1012812 w 1514818"/>
                  <a:gd name="connsiteY133" fmla="*/ 65951 h 96812"/>
                  <a:gd name="connsiteX134" fmla="*/ 1012812 w 1514818"/>
                  <a:gd name="connsiteY134" fmla="*/ 65951 h 96812"/>
                  <a:gd name="connsiteX135" fmla="*/ 1030872 w 1514818"/>
                  <a:gd name="connsiteY135" fmla="*/ 67094 h 96812"/>
                  <a:gd name="connsiteX136" fmla="*/ 1030872 w 1514818"/>
                  <a:gd name="connsiteY136" fmla="*/ 67094 h 96812"/>
                  <a:gd name="connsiteX137" fmla="*/ 1043045 w 1514818"/>
                  <a:gd name="connsiteY137" fmla="*/ 67837 h 96812"/>
                  <a:gd name="connsiteX138" fmla="*/ 1043045 w 1514818"/>
                  <a:gd name="connsiteY138" fmla="*/ 67837 h 96812"/>
                  <a:gd name="connsiteX139" fmla="*/ 1058190 w 1514818"/>
                  <a:gd name="connsiteY139" fmla="*/ 68751 h 96812"/>
                  <a:gd name="connsiteX140" fmla="*/ 1058190 w 1514818"/>
                  <a:gd name="connsiteY140" fmla="*/ 68751 h 96812"/>
                  <a:gd name="connsiteX141" fmla="*/ 1076192 w 1514818"/>
                  <a:gd name="connsiteY141" fmla="*/ 69837 h 96812"/>
                  <a:gd name="connsiteX142" fmla="*/ 1076192 w 1514818"/>
                  <a:gd name="connsiteY142" fmla="*/ 69837 h 96812"/>
                  <a:gd name="connsiteX143" fmla="*/ 1091336 w 1514818"/>
                  <a:gd name="connsiteY143" fmla="*/ 70809 h 96812"/>
                  <a:gd name="connsiteX144" fmla="*/ 1091336 w 1514818"/>
                  <a:gd name="connsiteY144" fmla="*/ 70809 h 96812"/>
                  <a:gd name="connsiteX145" fmla="*/ 1103509 w 1514818"/>
                  <a:gd name="connsiteY145" fmla="*/ 71552 h 96812"/>
                  <a:gd name="connsiteX146" fmla="*/ 1103509 w 1514818"/>
                  <a:gd name="connsiteY146" fmla="*/ 71552 h 96812"/>
                  <a:gd name="connsiteX147" fmla="*/ 1118654 w 1514818"/>
                  <a:gd name="connsiteY147" fmla="*/ 72466 h 96812"/>
                  <a:gd name="connsiteX148" fmla="*/ 1118654 w 1514818"/>
                  <a:gd name="connsiteY148" fmla="*/ 72466 h 96812"/>
                  <a:gd name="connsiteX149" fmla="*/ 1133742 w 1514818"/>
                  <a:gd name="connsiteY149" fmla="*/ 73380 h 96812"/>
                  <a:gd name="connsiteX150" fmla="*/ 1133742 w 1514818"/>
                  <a:gd name="connsiteY150" fmla="*/ 73380 h 96812"/>
                  <a:gd name="connsiteX151" fmla="*/ 1151801 w 1514818"/>
                  <a:gd name="connsiteY151" fmla="*/ 74523 h 96812"/>
                  <a:gd name="connsiteX152" fmla="*/ 1151801 w 1514818"/>
                  <a:gd name="connsiteY152" fmla="*/ 74523 h 96812"/>
                  <a:gd name="connsiteX153" fmla="*/ 1163974 w 1514818"/>
                  <a:gd name="connsiteY153" fmla="*/ 75266 h 96812"/>
                  <a:gd name="connsiteX154" fmla="*/ 1163974 w 1514818"/>
                  <a:gd name="connsiteY154" fmla="*/ 75266 h 96812"/>
                  <a:gd name="connsiteX155" fmla="*/ 1179119 w 1514818"/>
                  <a:gd name="connsiteY155" fmla="*/ 76181 h 96812"/>
                  <a:gd name="connsiteX156" fmla="*/ 1179119 w 1514818"/>
                  <a:gd name="connsiteY156" fmla="*/ 76181 h 96812"/>
                  <a:gd name="connsiteX157" fmla="*/ 1194206 w 1514818"/>
                  <a:gd name="connsiteY157" fmla="*/ 77095 h 96812"/>
                  <a:gd name="connsiteX158" fmla="*/ 1194206 w 1514818"/>
                  <a:gd name="connsiteY158" fmla="*/ 77095 h 96812"/>
                  <a:gd name="connsiteX159" fmla="*/ 1212266 w 1514818"/>
                  <a:gd name="connsiteY159" fmla="*/ 78238 h 96812"/>
                  <a:gd name="connsiteX160" fmla="*/ 1212266 w 1514818"/>
                  <a:gd name="connsiteY160" fmla="*/ 78238 h 96812"/>
                  <a:gd name="connsiteX161" fmla="*/ 1227411 w 1514818"/>
                  <a:gd name="connsiteY161" fmla="*/ 79153 h 96812"/>
                  <a:gd name="connsiteX162" fmla="*/ 1227411 w 1514818"/>
                  <a:gd name="connsiteY162" fmla="*/ 79153 h 96812"/>
                  <a:gd name="connsiteX163" fmla="*/ 1239584 w 1514818"/>
                  <a:gd name="connsiteY163" fmla="*/ 79896 h 96812"/>
                  <a:gd name="connsiteX164" fmla="*/ 1239584 w 1514818"/>
                  <a:gd name="connsiteY164" fmla="*/ 79896 h 96812"/>
                  <a:gd name="connsiteX165" fmla="*/ 1254729 w 1514818"/>
                  <a:gd name="connsiteY165" fmla="*/ 80810 h 96812"/>
                  <a:gd name="connsiteX166" fmla="*/ 1254729 w 1514818"/>
                  <a:gd name="connsiteY166" fmla="*/ 80810 h 96812"/>
                  <a:gd name="connsiteX167" fmla="*/ 1272731 w 1514818"/>
                  <a:gd name="connsiteY167" fmla="*/ 81953 h 96812"/>
                  <a:gd name="connsiteX168" fmla="*/ 1272731 w 1514818"/>
                  <a:gd name="connsiteY168" fmla="*/ 81953 h 96812"/>
                  <a:gd name="connsiteX169" fmla="*/ 1287875 w 1514818"/>
                  <a:gd name="connsiteY169" fmla="*/ 82868 h 96812"/>
                  <a:gd name="connsiteX170" fmla="*/ 1287875 w 1514818"/>
                  <a:gd name="connsiteY170" fmla="*/ 82868 h 96812"/>
                  <a:gd name="connsiteX171" fmla="*/ 1300048 w 1514818"/>
                  <a:gd name="connsiteY171" fmla="*/ 83610 h 96812"/>
                  <a:gd name="connsiteX172" fmla="*/ 1300048 w 1514818"/>
                  <a:gd name="connsiteY172" fmla="*/ 83610 h 96812"/>
                  <a:gd name="connsiteX173" fmla="*/ 1315193 w 1514818"/>
                  <a:gd name="connsiteY173" fmla="*/ 84525 h 96812"/>
                  <a:gd name="connsiteX174" fmla="*/ 1315193 w 1514818"/>
                  <a:gd name="connsiteY174" fmla="*/ 84525 h 96812"/>
                  <a:gd name="connsiteX175" fmla="*/ 1333195 w 1514818"/>
                  <a:gd name="connsiteY175" fmla="*/ 85668 h 96812"/>
                  <a:gd name="connsiteX176" fmla="*/ 1333195 w 1514818"/>
                  <a:gd name="connsiteY176" fmla="*/ 85668 h 96812"/>
                  <a:gd name="connsiteX177" fmla="*/ 1345426 w 1514818"/>
                  <a:gd name="connsiteY177" fmla="*/ 86411 h 96812"/>
                  <a:gd name="connsiteX178" fmla="*/ 1345426 w 1514818"/>
                  <a:gd name="connsiteY178" fmla="*/ 86411 h 96812"/>
                  <a:gd name="connsiteX179" fmla="*/ 1360513 w 1514818"/>
                  <a:gd name="connsiteY179" fmla="*/ 87325 h 96812"/>
                  <a:gd name="connsiteX180" fmla="*/ 1360513 w 1514818"/>
                  <a:gd name="connsiteY180" fmla="*/ 87325 h 96812"/>
                  <a:gd name="connsiteX181" fmla="*/ 1375657 w 1514818"/>
                  <a:gd name="connsiteY181" fmla="*/ 88240 h 96812"/>
                  <a:gd name="connsiteX182" fmla="*/ 1375657 w 1514818"/>
                  <a:gd name="connsiteY182" fmla="*/ 88240 h 96812"/>
                  <a:gd name="connsiteX183" fmla="*/ 1393660 w 1514818"/>
                  <a:gd name="connsiteY183" fmla="*/ 89383 h 96812"/>
                  <a:gd name="connsiteX184" fmla="*/ 1393660 w 1514818"/>
                  <a:gd name="connsiteY184" fmla="*/ 89383 h 96812"/>
                  <a:gd name="connsiteX185" fmla="*/ 1405890 w 1514818"/>
                  <a:gd name="connsiteY185" fmla="*/ 90126 h 96812"/>
                  <a:gd name="connsiteX186" fmla="*/ 1405890 w 1514818"/>
                  <a:gd name="connsiteY186" fmla="*/ 90126 h 96812"/>
                  <a:gd name="connsiteX187" fmla="*/ 1420978 w 1514818"/>
                  <a:gd name="connsiteY187" fmla="*/ 91040 h 96812"/>
                  <a:gd name="connsiteX188" fmla="*/ 1420978 w 1514818"/>
                  <a:gd name="connsiteY188" fmla="*/ 91040 h 96812"/>
                  <a:gd name="connsiteX189" fmla="*/ 1439037 w 1514818"/>
                  <a:gd name="connsiteY189" fmla="*/ 92183 h 96812"/>
                  <a:gd name="connsiteX190" fmla="*/ 1439037 w 1514818"/>
                  <a:gd name="connsiteY190" fmla="*/ 92183 h 96812"/>
                  <a:gd name="connsiteX191" fmla="*/ 1451210 w 1514818"/>
                  <a:gd name="connsiteY191" fmla="*/ 92926 h 96812"/>
                  <a:gd name="connsiteX192" fmla="*/ 1451210 w 1514818"/>
                  <a:gd name="connsiteY192" fmla="*/ 92926 h 96812"/>
                  <a:gd name="connsiteX193" fmla="*/ 1466355 w 1514818"/>
                  <a:gd name="connsiteY193" fmla="*/ 93840 h 96812"/>
                  <a:gd name="connsiteX194" fmla="*/ 1466355 w 1514818"/>
                  <a:gd name="connsiteY194" fmla="*/ 93840 h 96812"/>
                  <a:gd name="connsiteX195" fmla="*/ 1481442 w 1514818"/>
                  <a:gd name="connsiteY195" fmla="*/ 94755 h 96812"/>
                  <a:gd name="connsiteX196" fmla="*/ 1481442 w 1514818"/>
                  <a:gd name="connsiteY196" fmla="*/ 94755 h 96812"/>
                  <a:gd name="connsiteX197" fmla="*/ 1499502 w 1514818"/>
                  <a:gd name="connsiteY197" fmla="*/ 95898 h 96812"/>
                  <a:gd name="connsiteX198" fmla="*/ 1499502 w 1514818"/>
                  <a:gd name="connsiteY198" fmla="*/ 95898 h 96812"/>
                  <a:gd name="connsiteX199" fmla="*/ 1514589 w 1514818"/>
                  <a:gd name="connsiteY199" fmla="*/ 96812 h 96812"/>
                  <a:gd name="connsiteX200" fmla="*/ 1514818 w 1514818"/>
                  <a:gd name="connsiteY200" fmla="*/ 93097 h 96812"/>
                  <a:gd name="connsiteX201" fmla="*/ 1496816 w 1514818"/>
                  <a:gd name="connsiteY201" fmla="*/ 92011 h 96812"/>
                  <a:gd name="connsiteX202" fmla="*/ 1496816 w 1514818"/>
                  <a:gd name="connsiteY202" fmla="*/ 92011 h 96812"/>
                  <a:gd name="connsiteX203" fmla="*/ 1481671 w 1514818"/>
                  <a:gd name="connsiteY203" fmla="*/ 91097 h 96812"/>
                  <a:gd name="connsiteX204" fmla="*/ 1481671 w 1514818"/>
                  <a:gd name="connsiteY204" fmla="*/ 91097 h 96812"/>
                  <a:gd name="connsiteX205" fmla="*/ 1469498 w 1514818"/>
                  <a:gd name="connsiteY205" fmla="*/ 90297 h 96812"/>
                  <a:gd name="connsiteX206" fmla="*/ 1469498 w 1514818"/>
                  <a:gd name="connsiteY206" fmla="*/ 90297 h 96812"/>
                  <a:gd name="connsiteX207" fmla="*/ 1454353 w 1514818"/>
                  <a:gd name="connsiteY207" fmla="*/ 89383 h 96812"/>
                  <a:gd name="connsiteX208" fmla="*/ 1454353 w 1514818"/>
                  <a:gd name="connsiteY208" fmla="*/ 89383 h 96812"/>
                  <a:gd name="connsiteX209" fmla="*/ 1436351 w 1514818"/>
                  <a:gd name="connsiteY209" fmla="*/ 88297 h 96812"/>
                  <a:gd name="connsiteX210" fmla="*/ 1436351 w 1514818"/>
                  <a:gd name="connsiteY210" fmla="*/ 88297 h 96812"/>
                  <a:gd name="connsiteX211" fmla="*/ 1424121 w 1514818"/>
                  <a:gd name="connsiteY211" fmla="*/ 87554 h 96812"/>
                  <a:gd name="connsiteX212" fmla="*/ 1424121 w 1514818"/>
                  <a:gd name="connsiteY212" fmla="*/ 87554 h 96812"/>
                  <a:gd name="connsiteX213" fmla="*/ 1409034 w 1514818"/>
                  <a:gd name="connsiteY213" fmla="*/ 86582 h 96812"/>
                  <a:gd name="connsiteX214" fmla="*/ 1409034 w 1514818"/>
                  <a:gd name="connsiteY214" fmla="*/ 86582 h 96812"/>
                  <a:gd name="connsiteX215" fmla="*/ 1390974 w 1514818"/>
                  <a:gd name="connsiteY215" fmla="*/ 85496 h 96812"/>
                  <a:gd name="connsiteX216" fmla="*/ 1390974 w 1514818"/>
                  <a:gd name="connsiteY216" fmla="*/ 85496 h 96812"/>
                  <a:gd name="connsiteX217" fmla="*/ 1378801 w 1514818"/>
                  <a:gd name="connsiteY217" fmla="*/ 84754 h 96812"/>
                  <a:gd name="connsiteX218" fmla="*/ 1378801 w 1514818"/>
                  <a:gd name="connsiteY218" fmla="*/ 84754 h 96812"/>
                  <a:gd name="connsiteX219" fmla="*/ 1363656 w 1514818"/>
                  <a:gd name="connsiteY219" fmla="*/ 83839 h 96812"/>
                  <a:gd name="connsiteX220" fmla="*/ 1363656 w 1514818"/>
                  <a:gd name="connsiteY220" fmla="*/ 83839 h 96812"/>
                  <a:gd name="connsiteX221" fmla="*/ 1345654 w 1514818"/>
                  <a:gd name="connsiteY221" fmla="*/ 82696 h 96812"/>
                  <a:gd name="connsiteX222" fmla="*/ 1345654 w 1514818"/>
                  <a:gd name="connsiteY222" fmla="*/ 82696 h 96812"/>
                  <a:gd name="connsiteX223" fmla="*/ 1330510 w 1514818"/>
                  <a:gd name="connsiteY223" fmla="*/ 81782 h 96812"/>
                  <a:gd name="connsiteX224" fmla="*/ 1330510 w 1514818"/>
                  <a:gd name="connsiteY224" fmla="*/ 81782 h 96812"/>
                  <a:gd name="connsiteX225" fmla="*/ 1318337 w 1514818"/>
                  <a:gd name="connsiteY225" fmla="*/ 81039 h 96812"/>
                  <a:gd name="connsiteX226" fmla="*/ 1318337 w 1514818"/>
                  <a:gd name="connsiteY226" fmla="*/ 81039 h 96812"/>
                  <a:gd name="connsiteX227" fmla="*/ 1303192 w 1514818"/>
                  <a:gd name="connsiteY227" fmla="*/ 80067 h 96812"/>
                  <a:gd name="connsiteX228" fmla="*/ 1303192 w 1514818"/>
                  <a:gd name="connsiteY228" fmla="*/ 80067 h 96812"/>
                  <a:gd name="connsiteX229" fmla="*/ 1288104 w 1514818"/>
                  <a:gd name="connsiteY229" fmla="*/ 79153 h 96812"/>
                  <a:gd name="connsiteX230" fmla="*/ 1288104 w 1514818"/>
                  <a:gd name="connsiteY230" fmla="*/ 79153 h 96812"/>
                  <a:gd name="connsiteX231" fmla="*/ 1270044 w 1514818"/>
                  <a:gd name="connsiteY231" fmla="*/ 78067 h 96812"/>
                  <a:gd name="connsiteX232" fmla="*/ 1270044 w 1514818"/>
                  <a:gd name="connsiteY232" fmla="*/ 78067 h 96812"/>
                  <a:gd name="connsiteX233" fmla="*/ 1257871 w 1514818"/>
                  <a:gd name="connsiteY233" fmla="*/ 77324 h 96812"/>
                  <a:gd name="connsiteX234" fmla="*/ 1257871 w 1514818"/>
                  <a:gd name="connsiteY234" fmla="*/ 77324 h 96812"/>
                  <a:gd name="connsiteX235" fmla="*/ 1242727 w 1514818"/>
                  <a:gd name="connsiteY235" fmla="*/ 76352 h 96812"/>
                  <a:gd name="connsiteX236" fmla="*/ 1242727 w 1514818"/>
                  <a:gd name="connsiteY236" fmla="*/ 76352 h 96812"/>
                  <a:gd name="connsiteX237" fmla="*/ 1227582 w 1514818"/>
                  <a:gd name="connsiteY237" fmla="*/ 75438 h 96812"/>
                  <a:gd name="connsiteX238" fmla="*/ 1227582 w 1514818"/>
                  <a:gd name="connsiteY238" fmla="*/ 75438 h 96812"/>
                  <a:gd name="connsiteX239" fmla="*/ 1209580 w 1514818"/>
                  <a:gd name="connsiteY239" fmla="*/ 74352 h 96812"/>
                  <a:gd name="connsiteX240" fmla="*/ 1209580 w 1514818"/>
                  <a:gd name="connsiteY240" fmla="*/ 74352 h 96812"/>
                  <a:gd name="connsiteX241" fmla="*/ 1194435 w 1514818"/>
                  <a:gd name="connsiteY241" fmla="*/ 73380 h 96812"/>
                  <a:gd name="connsiteX242" fmla="*/ 1194435 w 1514818"/>
                  <a:gd name="connsiteY242" fmla="*/ 73380 h 96812"/>
                  <a:gd name="connsiteX243" fmla="*/ 1182262 w 1514818"/>
                  <a:gd name="connsiteY243" fmla="*/ 72637 h 96812"/>
                  <a:gd name="connsiteX244" fmla="*/ 1182262 w 1514818"/>
                  <a:gd name="connsiteY244" fmla="*/ 72637 h 96812"/>
                  <a:gd name="connsiteX245" fmla="*/ 1167117 w 1514818"/>
                  <a:gd name="connsiteY245" fmla="*/ 71723 h 96812"/>
                  <a:gd name="connsiteX246" fmla="*/ 1167117 w 1514818"/>
                  <a:gd name="connsiteY246" fmla="*/ 71723 h 96812"/>
                  <a:gd name="connsiteX247" fmla="*/ 1149116 w 1514818"/>
                  <a:gd name="connsiteY247" fmla="*/ 70637 h 96812"/>
                  <a:gd name="connsiteX248" fmla="*/ 1149116 w 1514818"/>
                  <a:gd name="connsiteY248" fmla="*/ 70637 h 96812"/>
                  <a:gd name="connsiteX249" fmla="*/ 1136885 w 1514818"/>
                  <a:gd name="connsiteY249" fmla="*/ 69894 h 96812"/>
                  <a:gd name="connsiteX250" fmla="*/ 1136885 w 1514818"/>
                  <a:gd name="connsiteY250" fmla="*/ 69894 h 96812"/>
                  <a:gd name="connsiteX251" fmla="*/ 1135056 w 1514818"/>
                  <a:gd name="connsiteY251" fmla="*/ 69780 h 96812"/>
                  <a:gd name="connsiteX252" fmla="*/ 1133971 w 1514818"/>
                  <a:gd name="connsiteY252" fmla="*/ 69666 h 96812"/>
                  <a:gd name="connsiteX253" fmla="*/ 1133971 w 1514818"/>
                  <a:gd name="connsiteY253" fmla="*/ 69666 h 96812"/>
                  <a:gd name="connsiteX254" fmla="*/ 1121798 w 1514818"/>
                  <a:gd name="connsiteY254" fmla="*/ 68923 h 96812"/>
                  <a:gd name="connsiteX255" fmla="*/ 1121798 w 1514818"/>
                  <a:gd name="connsiteY255" fmla="*/ 68923 h 96812"/>
                  <a:gd name="connsiteX256" fmla="*/ 1106653 w 1514818"/>
                  <a:gd name="connsiteY256" fmla="*/ 68008 h 96812"/>
                  <a:gd name="connsiteX257" fmla="*/ 1106653 w 1514818"/>
                  <a:gd name="connsiteY257" fmla="*/ 68008 h 96812"/>
                  <a:gd name="connsiteX258" fmla="*/ 1088650 w 1514818"/>
                  <a:gd name="connsiteY258" fmla="*/ 66922 h 96812"/>
                  <a:gd name="connsiteX259" fmla="*/ 1088650 w 1514818"/>
                  <a:gd name="connsiteY259" fmla="*/ 66922 h 96812"/>
                  <a:gd name="connsiteX260" fmla="*/ 1076420 w 1514818"/>
                  <a:gd name="connsiteY260" fmla="*/ 66123 h 96812"/>
                  <a:gd name="connsiteX261" fmla="*/ 1076420 w 1514818"/>
                  <a:gd name="connsiteY261" fmla="*/ 66123 h 96812"/>
                  <a:gd name="connsiteX262" fmla="*/ 1061332 w 1514818"/>
                  <a:gd name="connsiteY262" fmla="*/ 65208 h 96812"/>
                  <a:gd name="connsiteX263" fmla="*/ 1061332 w 1514818"/>
                  <a:gd name="connsiteY263" fmla="*/ 65208 h 96812"/>
                  <a:gd name="connsiteX264" fmla="*/ 1046188 w 1514818"/>
                  <a:gd name="connsiteY264" fmla="*/ 64294 h 96812"/>
                  <a:gd name="connsiteX265" fmla="*/ 1046188 w 1514818"/>
                  <a:gd name="connsiteY265" fmla="*/ 64294 h 96812"/>
                  <a:gd name="connsiteX266" fmla="*/ 1028186 w 1514818"/>
                  <a:gd name="connsiteY266" fmla="*/ 63208 h 96812"/>
                  <a:gd name="connsiteX267" fmla="*/ 1028186 w 1514818"/>
                  <a:gd name="connsiteY267" fmla="*/ 63208 h 96812"/>
                  <a:gd name="connsiteX268" fmla="*/ 1015956 w 1514818"/>
                  <a:gd name="connsiteY268" fmla="*/ 62408 h 96812"/>
                  <a:gd name="connsiteX269" fmla="*/ 1015956 w 1514818"/>
                  <a:gd name="connsiteY269" fmla="*/ 62408 h 96812"/>
                  <a:gd name="connsiteX270" fmla="*/ 1000868 w 1514818"/>
                  <a:gd name="connsiteY270" fmla="*/ 61493 h 96812"/>
                  <a:gd name="connsiteX271" fmla="*/ 1000868 w 1514818"/>
                  <a:gd name="connsiteY271" fmla="*/ 61493 h 96812"/>
                  <a:gd name="connsiteX272" fmla="*/ 985723 w 1514818"/>
                  <a:gd name="connsiteY272" fmla="*/ 60579 h 96812"/>
                  <a:gd name="connsiteX273" fmla="*/ 985723 w 1514818"/>
                  <a:gd name="connsiteY273" fmla="*/ 60579 h 96812"/>
                  <a:gd name="connsiteX274" fmla="*/ 967721 w 1514818"/>
                  <a:gd name="connsiteY274" fmla="*/ 59436 h 96812"/>
                  <a:gd name="connsiteX275" fmla="*/ 967721 w 1514818"/>
                  <a:gd name="connsiteY275" fmla="*/ 59436 h 96812"/>
                  <a:gd name="connsiteX276" fmla="*/ 955491 w 1514818"/>
                  <a:gd name="connsiteY276" fmla="*/ 58693 h 96812"/>
                  <a:gd name="connsiteX277" fmla="*/ 955491 w 1514818"/>
                  <a:gd name="connsiteY277" fmla="*/ 58693 h 96812"/>
                  <a:gd name="connsiteX278" fmla="*/ 940404 w 1514818"/>
                  <a:gd name="connsiteY278" fmla="*/ 57779 h 96812"/>
                  <a:gd name="connsiteX279" fmla="*/ 940404 w 1514818"/>
                  <a:gd name="connsiteY279" fmla="*/ 57779 h 96812"/>
                  <a:gd name="connsiteX280" fmla="*/ 922344 w 1514818"/>
                  <a:gd name="connsiteY280" fmla="*/ 56693 h 96812"/>
                  <a:gd name="connsiteX281" fmla="*/ 922344 w 1514818"/>
                  <a:gd name="connsiteY281" fmla="*/ 56693 h 96812"/>
                  <a:gd name="connsiteX282" fmla="*/ 907256 w 1514818"/>
                  <a:gd name="connsiteY282" fmla="*/ 55721 h 96812"/>
                  <a:gd name="connsiteX283" fmla="*/ 907256 w 1514818"/>
                  <a:gd name="connsiteY283" fmla="*/ 55721 h 96812"/>
                  <a:gd name="connsiteX284" fmla="*/ 895026 w 1514818"/>
                  <a:gd name="connsiteY284" fmla="*/ 54978 h 96812"/>
                  <a:gd name="connsiteX285" fmla="*/ 895026 w 1514818"/>
                  <a:gd name="connsiteY285" fmla="*/ 54978 h 96812"/>
                  <a:gd name="connsiteX286" fmla="*/ 877024 w 1514818"/>
                  <a:gd name="connsiteY286" fmla="*/ 53892 h 96812"/>
                  <a:gd name="connsiteX287" fmla="*/ 877024 w 1514818"/>
                  <a:gd name="connsiteY287" fmla="*/ 53892 h 96812"/>
                  <a:gd name="connsiteX288" fmla="*/ 861880 w 1514818"/>
                  <a:gd name="connsiteY288" fmla="*/ 52978 h 96812"/>
                  <a:gd name="connsiteX289" fmla="*/ 861880 w 1514818"/>
                  <a:gd name="connsiteY289" fmla="*/ 52978 h 96812"/>
                  <a:gd name="connsiteX290" fmla="*/ 846792 w 1514818"/>
                  <a:gd name="connsiteY290" fmla="*/ 52006 h 96812"/>
                  <a:gd name="connsiteX291" fmla="*/ 846792 w 1514818"/>
                  <a:gd name="connsiteY291" fmla="*/ 52006 h 96812"/>
                  <a:gd name="connsiteX292" fmla="*/ 834562 w 1514818"/>
                  <a:gd name="connsiteY292" fmla="*/ 51263 h 96812"/>
                  <a:gd name="connsiteX293" fmla="*/ 834562 w 1514818"/>
                  <a:gd name="connsiteY293" fmla="*/ 51263 h 96812"/>
                  <a:gd name="connsiteX294" fmla="*/ 819474 w 1514818"/>
                  <a:gd name="connsiteY294" fmla="*/ 50349 h 96812"/>
                  <a:gd name="connsiteX295" fmla="*/ 819474 w 1514818"/>
                  <a:gd name="connsiteY295" fmla="*/ 50349 h 96812"/>
                  <a:gd name="connsiteX296" fmla="*/ 801414 w 1514818"/>
                  <a:gd name="connsiteY296" fmla="*/ 49263 h 96812"/>
                  <a:gd name="connsiteX297" fmla="*/ 801414 w 1514818"/>
                  <a:gd name="connsiteY297" fmla="*/ 49263 h 96812"/>
                  <a:gd name="connsiteX298" fmla="*/ 789241 w 1514818"/>
                  <a:gd name="connsiteY298" fmla="*/ 48463 h 96812"/>
                  <a:gd name="connsiteX299" fmla="*/ 789241 w 1514818"/>
                  <a:gd name="connsiteY299" fmla="*/ 48463 h 96812"/>
                  <a:gd name="connsiteX300" fmla="*/ 774097 w 1514818"/>
                  <a:gd name="connsiteY300" fmla="*/ 47549 h 96812"/>
                  <a:gd name="connsiteX301" fmla="*/ 774097 w 1514818"/>
                  <a:gd name="connsiteY301" fmla="*/ 47549 h 96812"/>
                  <a:gd name="connsiteX302" fmla="*/ 759010 w 1514818"/>
                  <a:gd name="connsiteY302" fmla="*/ 46634 h 96812"/>
                  <a:gd name="connsiteX303" fmla="*/ 759010 w 1514818"/>
                  <a:gd name="connsiteY303" fmla="*/ 46634 h 96812"/>
                  <a:gd name="connsiteX304" fmla="*/ 740950 w 1514818"/>
                  <a:gd name="connsiteY304" fmla="*/ 45548 h 96812"/>
                  <a:gd name="connsiteX305" fmla="*/ 740950 w 1514818"/>
                  <a:gd name="connsiteY305" fmla="*/ 45548 h 96812"/>
                  <a:gd name="connsiteX306" fmla="*/ 728777 w 1514818"/>
                  <a:gd name="connsiteY306" fmla="*/ 44749 h 96812"/>
                  <a:gd name="connsiteX307" fmla="*/ 728777 w 1514818"/>
                  <a:gd name="connsiteY307" fmla="*/ 44749 h 96812"/>
                  <a:gd name="connsiteX308" fmla="*/ 710717 w 1514818"/>
                  <a:gd name="connsiteY308" fmla="*/ 43663 h 96812"/>
                  <a:gd name="connsiteX309" fmla="*/ 710717 w 1514818"/>
                  <a:gd name="connsiteY309" fmla="*/ 43663 h 96812"/>
                  <a:gd name="connsiteX310" fmla="*/ 698487 w 1514818"/>
                  <a:gd name="connsiteY310" fmla="*/ 42920 h 96812"/>
                  <a:gd name="connsiteX311" fmla="*/ 698487 w 1514818"/>
                  <a:gd name="connsiteY311" fmla="*/ 42920 h 96812"/>
                  <a:gd name="connsiteX312" fmla="*/ 680485 w 1514818"/>
                  <a:gd name="connsiteY312" fmla="*/ 41777 h 96812"/>
                  <a:gd name="connsiteX313" fmla="*/ 680485 w 1514818"/>
                  <a:gd name="connsiteY313" fmla="*/ 41777 h 96812"/>
                  <a:gd name="connsiteX314" fmla="*/ 668312 w 1514818"/>
                  <a:gd name="connsiteY314" fmla="*/ 41034 h 96812"/>
                  <a:gd name="connsiteX315" fmla="*/ 668312 w 1514818"/>
                  <a:gd name="connsiteY315" fmla="*/ 41034 h 96812"/>
                  <a:gd name="connsiteX316" fmla="*/ 666426 w 1514818"/>
                  <a:gd name="connsiteY316" fmla="*/ 40919 h 96812"/>
                  <a:gd name="connsiteX317" fmla="*/ 665341 w 1514818"/>
                  <a:gd name="connsiteY317" fmla="*/ 40862 h 96812"/>
                  <a:gd name="connsiteX318" fmla="*/ 665341 w 1514818"/>
                  <a:gd name="connsiteY318" fmla="*/ 40862 h 96812"/>
                  <a:gd name="connsiteX319" fmla="*/ 653168 w 1514818"/>
                  <a:gd name="connsiteY319" fmla="*/ 40119 h 96812"/>
                  <a:gd name="connsiteX320" fmla="*/ 653168 w 1514818"/>
                  <a:gd name="connsiteY320" fmla="*/ 40119 h 96812"/>
                  <a:gd name="connsiteX321" fmla="*/ 638023 w 1514818"/>
                  <a:gd name="connsiteY321" fmla="*/ 39205 h 96812"/>
                  <a:gd name="connsiteX322" fmla="*/ 638023 w 1514818"/>
                  <a:gd name="connsiteY322" fmla="*/ 39205 h 96812"/>
                  <a:gd name="connsiteX323" fmla="*/ 620020 w 1514818"/>
                  <a:gd name="connsiteY323" fmla="*/ 38062 h 96812"/>
                  <a:gd name="connsiteX324" fmla="*/ 620020 w 1514818"/>
                  <a:gd name="connsiteY324" fmla="*/ 38062 h 96812"/>
                  <a:gd name="connsiteX325" fmla="*/ 607790 w 1514818"/>
                  <a:gd name="connsiteY325" fmla="*/ 37319 h 96812"/>
                  <a:gd name="connsiteX326" fmla="*/ 607790 w 1514818"/>
                  <a:gd name="connsiteY326" fmla="*/ 37319 h 96812"/>
                  <a:gd name="connsiteX327" fmla="*/ 592702 w 1514818"/>
                  <a:gd name="connsiteY327" fmla="*/ 36405 h 96812"/>
                  <a:gd name="connsiteX328" fmla="*/ 592702 w 1514818"/>
                  <a:gd name="connsiteY328" fmla="*/ 36405 h 96812"/>
                  <a:gd name="connsiteX329" fmla="*/ 577558 w 1514818"/>
                  <a:gd name="connsiteY329" fmla="*/ 35490 h 96812"/>
                  <a:gd name="connsiteX330" fmla="*/ 577558 w 1514818"/>
                  <a:gd name="connsiteY330" fmla="*/ 35490 h 96812"/>
                  <a:gd name="connsiteX331" fmla="*/ 559556 w 1514818"/>
                  <a:gd name="connsiteY331" fmla="*/ 34347 h 96812"/>
                  <a:gd name="connsiteX332" fmla="*/ 559556 w 1514818"/>
                  <a:gd name="connsiteY332" fmla="*/ 34347 h 96812"/>
                  <a:gd name="connsiteX333" fmla="*/ 547326 w 1514818"/>
                  <a:gd name="connsiteY333" fmla="*/ 33604 h 96812"/>
                  <a:gd name="connsiteX334" fmla="*/ 547326 w 1514818"/>
                  <a:gd name="connsiteY334" fmla="*/ 33604 h 96812"/>
                  <a:gd name="connsiteX335" fmla="*/ 532238 w 1514818"/>
                  <a:gd name="connsiteY335" fmla="*/ 32690 h 96812"/>
                  <a:gd name="connsiteX336" fmla="*/ 532238 w 1514818"/>
                  <a:gd name="connsiteY336" fmla="*/ 32690 h 96812"/>
                  <a:gd name="connsiteX337" fmla="*/ 517093 w 1514818"/>
                  <a:gd name="connsiteY337" fmla="*/ 31775 h 96812"/>
                  <a:gd name="connsiteX338" fmla="*/ 517093 w 1514818"/>
                  <a:gd name="connsiteY338" fmla="*/ 31775 h 96812"/>
                  <a:gd name="connsiteX339" fmla="*/ 502005 w 1514818"/>
                  <a:gd name="connsiteY339" fmla="*/ 30804 h 96812"/>
                  <a:gd name="connsiteX340" fmla="*/ 502005 w 1514818"/>
                  <a:gd name="connsiteY340" fmla="*/ 30804 h 96812"/>
                  <a:gd name="connsiteX341" fmla="*/ 486861 w 1514818"/>
                  <a:gd name="connsiteY341" fmla="*/ 29889 h 96812"/>
                  <a:gd name="connsiteX342" fmla="*/ 486861 w 1514818"/>
                  <a:gd name="connsiteY342" fmla="*/ 29889 h 96812"/>
                  <a:gd name="connsiteX343" fmla="*/ 471774 w 1514818"/>
                  <a:gd name="connsiteY343" fmla="*/ 28975 h 96812"/>
                  <a:gd name="connsiteX344" fmla="*/ 471774 w 1514818"/>
                  <a:gd name="connsiteY344" fmla="*/ 28975 h 96812"/>
                  <a:gd name="connsiteX345" fmla="*/ 453714 w 1514818"/>
                  <a:gd name="connsiteY345" fmla="*/ 27889 h 96812"/>
                  <a:gd name="connsiteX346" fmla="*/ 453714 w 1514818"/>
                  <a:gd name="connsiteY346" fmla="*/ 27889 h 96812"/>
                  <a:gd name="connsiteX347" fmla="*/ 441541 w 1514818"/>
                  <a:gd name="connsiteY347" fmla="*/ 27089 h 96812"/>
                  <a:gd name="connsiteX348" fmla="*/ 441541 w 1514818"/>
                  <a:gd name="connsiteY348" fmla="*/ 27089 h 96812"/>
                  <a:gd name="connsiteX349" fmla="*/ 426396 w 1514818"/>
                  <a:gd name="connsiteY349" fmla="*/ 26175 h 96812"/>
                  <a:gd name="connsiteX350" fmla="*/ 426396 w 1514818"/>
                  <a:gd name="connsiteY350" fmla="*/ 26175 h 96812"/>
                  <a:gd name="connsiteX351" fmla="*/ 411308 w 1514818"/>
                  <a:gd name="connsiteY351" fmla="*/ 25260 h 96812"/>
                  <a:gd name="connsiteX352" fmla="*/ 411308 w 1514818"/>
                  <a:gd name="connsiteY352" fmla="*/ 25260 h 96812"/>
                  <a:gd name="connsiteX353" fmla="*/ 393250 w 1514818"/>
                  <a:gd name="connsiteY353" fmla="*/ 24117 h 96812"/>
                  <a:gd name="connsiteX354" fmla="*/ 393250 w 1514818"/>
                  <a:gd name="connsiteY354" fmla="*/ 24117 h 96812"/>
                  <a:gd name="connsiteX355" fmla="*/ 381077 w 1514818"/>
                  <a:gd name="connsiteY355" fmla="*/ 23374 h 96812"/>
                  <a:gd name="connsiteX356" fmla="*/ 381077 w 1514818"/>
                  <a:gd name="connsiteY356" fmla="*/ 23374 h 96812"/>
                  <a:gd name="connsiteX357" fmla="*/ 365932 w 1514818"/>
                  <a:gd name="connsiteY357" fmla="*/ 22460 h 96812"/>
                  <a:gd name="connsiteX358" fmla="*/ 365932 w 1514818"/>
                  <a:gd name="connsiteY358" fmla="*/ 22460 h 96812"/>
                  <a:gd name="connsiteX359" fmla="*/ 350844 w 1514818"/>
                  <a:gd name="connsiteY359" fmla="*/ 21546 h 96812"/>
                  <a:gd name="connsiteX360" fmla="*/ 350844 w 1514818"/>
                  <a:gd name="connsiteY360" fmla="*/ 21546 h 96812"/>
                  <a:gd name="connsiteX361" fmla="*/ 332784 w 1514818"/>
                  <a:gd name="connsiteY361" fmla="*/ 20403 h 96812"/>
                  <a:gd name="connsiteX362" fmla="*/ 332784 w 1514818"/>
                  <a:gd name="connsiteY362" fmla="*/ 20403 h 96812"/>
                  <a:gd name="connsiteX363" fmla="*/ 320611 w 1514818"/>
                  <a:gd name="connsiteY363" fmla="*/ 19660 h 96812"/>
                  <a:gd name="connsiteX364" fmla="*/ 320611 w 1514818"/>
                  <a:gd name="connsiteY364" fmla="*/ 19660 h 96812"/>
                  <a:gd name="connsiteX365" fmla="*/ 305467 w 1514818"/>
                  <a:gd name="connsiteY365" fmla="*/ 18745 h 96812"/>
                  <a:gd name="connsiteX366" fmla="*/ 305467 w 1514818"/>
                  <a:gd name="connsiteY366" fmla="*/ 18745 h 96812"/>
                  <a:gd name="connsiteX367" fmla="*/ 290379 w 1514818"/>
                  <a:gd name="connsiteY367" fmla="*/ 17831 h 96812"/>
                  <a:gd name="connsiteX368" fmla="*/ 290379 w 1514818"/>
                  <a:gd name="connsiteY368" fmla="*/ 17831 h 96812"/>
                  <a:gd name="connsiteX369" fmla="*/ 272320 w 1514818"/>
                  <a:gd name="connsiteY369" fmla="*/ 16688 h 96812"/>
                  <a:gd name="connsiteX370" fmla="*/ 272320 w 1514818"/>
                  <a:gd name="connsiteY370" fmla="*/ 16688 h 96812"/>
                  <a:gd name="connsiteX371" fmla="*/ 260147 w 1514818"/>
                  <a:gd name="connsiteY371" fmla="*/ 15945 h 96812"/>
                  <a:gd name="connsiteX372" fmla="*/ 260147 w 1514818"/>
                  <a:gd name="connsiteY372" fmla="*/ 15945 h 96812"/>
                  <a:gd name="connsiteX373" fmla="*/ 242088 w 1514818"/>
                  <a:gd name="connsiteY373" fmla="*/ 14859 h 96812"/>
                  <a:gd name="connsiteX374" fmla="*/ 242088 w 1514818"/>
                  <a:gd name="connsiteY374" fmla="*/ 14859 h 96812"/>
                  <a:gd name="connsiteX375" fmla="*/ 229915 w 1514818"/>
                  <a:gd name="connsiteY375" fmla="*/ 14116 h 96812"/>
                  <a:gd name="connsiteX376" fmla="*/ 229915 w 1514818"/>
                  <a:gd name="connsiteY376" fmla="*/ 14116 h 96812"/>
                  <a:gd name="connsiteX377" fmla="*/ 214770 w 1514818"/>
                  <a:gd name="connsiteY377" fmla="*/ 13144 h 96812"/>
                  <a:gd name="connsiteX378" fmla="*/ 214770 w 1514818"/>
                  <a:gd name="connsiteY378" fmla="*/ 13144 h 96812"/>
                  <a:gd name="connsiteX379" fmla="*/ 196711 w 1514818"/>
                  <a:gd name="connsiteY379" fmla="*/ 12059 h 96812"/>
                  <a:gd name="connsiteX380" fmla="*/ 196711 w 1514818"/>
                  <a:gd name="connsiteY380" fmla="*/ 12059 h 96812"/>
                  <a:gd name="connsiteX381" fmla="*/ 184538 w 1514818"/>
                  <a:gd name="connsiteY381" fmla="*/ 11316 h 96812"/>
                  <a:gd name="connsiteX382" fmla="*/ 184538 w 1514818"/>
                  <a:gd name="connsiteY382" fmla="*/ 11316 h 96812"/>
                  <a:gd name="connsiteX383" fmla="*/ 169393 w 1514818"/>
                  <a:gd name="connsiteY383" fmla="*/ 10401 h 96812"/>
                  <a:gd name="connsiteX384" fmla="*/ 169393 w 1514818"/>
                  <a:gd name="connsiteY384" fmla="*/ 10401 h 96812"/>
                  <a:gd name="connsiteX385" fmla="*/ 154305 w 1514818"/>
                  <a:gd name="connsiteY385" fmla="*/ 9430 h 96812"/>
                  <a:gd name="connsiteX386" fmla="*/ 154305 w 1514818"/>
                  <a:gd name="connsiteY386" fmla="*/ 9430 h 96812"/>
                  <a:gd name="connsiteX387" fmla="*/ 139218 w 1514818"/>
                  <a:gd name="connsiteY387" fmla="*/ 8515 h 96812"/>
                  <a:gd name="connsiteX388" fmla="*/ 139218 w 1514818"/>
                  <a:gd name="connsiteY388" fmla="*/ 8515 h 96812"/>
                  <a:gd name="connsiteX389" fmla="*/ 124073 w 1514818"/>
                  <a:gd name="connsiteY389" fmla="*/ 7601 h 96812"/>
                  <a:gd name="connsiteX390" fmla="*/ 124073 w 1514818"/>
                  <a:gd name="connsiteY390" fmla="*/ 7601 h 96812"/>
                  <a:gd name="connsiteX391" fmla="*/ 108928 w 1514818"/>
                  <a:gd name="connsiteY391" fmla="*/ 6686 h 96812"/>
                  <a:gd name="connsiteX392" fmla="*/ 108928 w 1514818"/>
                  <a:gd name="connsiteY392" fmla="*/ 6686 h 96812"/>
                  <a:gd name="connsiteX393" fmla="*/ 93841 w 1514818"/>
                  <a:gd name="connsiteY393" fmla="*/ 5715 h 96812"/>
                  <a:gd name="connsiteX394" fmla="*/ 93841 w 1514818"/>
                  <a:gd name="connsiteY394" fmla="*/ 5715 h 96812"/>
                  <a:gd name="connsiteX395" fmla="*/ 78696 w 1514818"/>
                  <a:gd name="connsiteY395" fmla="*/ 4800 h 96812"/>
                  <a:gd name="connsiteX396" fmla="*/ 78696 w 1514818"/>
                  <a:gd name="connsiteY396" fmla="*/ 4800 h 96812"/>
                  <a:gd name="connsiteX397" fmla="*/ 63608 w 1514818"/>
                  <a:gd name="connsiteY397" fmla="*/ 3886 h 96812"/>
                  <a:gd name="connsiteX398" fmla="*/ 63608 w 1514818"/>
                  <a:gd name="connsiteY398" fmla="*/ 3886 h 96812"/>
                  <a:gd name="connsiteX399" fmla="*/ 48463 w 1514818"/>
                  <a:gd name="connsiteY399" fmla="*/ 2972 h 96812"/>
                  <a:gd name="connsiteX400" fmla="*/ 48463 w 1514818"/>
                  <a:gd name="connsiteY400" fmla="*/ 2972 h 96812"/>
                  <a:gd name="connsiteX401" fmla="*/ 33376 w 1514818"/>
                  <a:gd name="connsiteY401" fmla="*/ 2000 h 96812"/>
                  <a:gd name="connsiteX402" fmla="*/ 33376 w 1514818"/>
                  <a:gd name="connsiteY402" fmla="*/ 2000 h 96812"/>
                  <a:gd name="connsiteX403" fmla="*/ 18231 w 1514818"/>
                  <a:gd name="connsiteY403" fmla="*/ 1086 h 96812"/>
                  <a:gd name="connsiteX404" fmla="*/ 18231 w 1514818"/>
                  <a:gd name="connsiteY404" fmla="*/ 1086 h 96812"/>
                  <a:gd name="connsiteX405" fmla="*/ 229 w 1514818"/>
                  <a:gd name="connsiteY405" fmla="*/ 0 h 96812"/>
                  <a:gd name="connsiteX406" fmla="*/ 0 w 1514818"/>
                  <a:gd name="connsiteY406" fmla="*/ 3658 h 96812"/>
                  <a:gd name="connsiteX407" fmla="*/ 18002 w 1514818"/>
                  <a:gd name="connsiteY407" fmla="*/ 4800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514818" h="96812">
                    <a:moveTo>
                      <a:pt x="18002" y="4800"/>
                    </a:moveTo>
                    <a:lnTo>
                      <a:pt x="33147" y="5715"/>
                    </a:lnTo>
                    <a:lnTo>
                      <a:pt x="33147" y="5715"/>
                    </a:lnTo>
                    <a:lnTo>
                      <a:pt x="45320" y="6458"/>
                    </a:lnTo>
                    <a:lnTo>
                      <a:pt x="45320" y="6458"/>
                    </a:lnTo>
                    <a:lnTo>
                      <a:pt x="60465" y="7372"/>
                    </a:lnTo>
                    <a:lnTo>
                      <a:pt x="60465" y="7372"/>
                    </a:lnTo>
                    <a:lnTo>
                      <a:pt x="78467" y="8515"/>
                    </a:lnTo>
                    <a:lnTo>
                      <a:pt x="78467" y="8515"/>
                    </a:lnTo>
                    <a:lnTo>
                      <a:pt x="93612" y="9430"/>
                    </a:lnTo>
                    <a:lnTo>
                      <a:pt x="93612" y="9430"/>
                    </a:lnTo>
                    <a:lnTo>
                      <a:pt x="105785" y="10173"/>
                    </a:lnTo>
                    <a:lnTo>
                      <a:pt x="105785" y="10173"/>
                    </a:lnTo>
                    <a:lnTo>
                      <a:pt x="120930" y="11144"/>
                    </a:lnTo>
                    <a:lnTo>
                      <a:pt x="120930" y="11144"/>
                    </a:lnTo>
                    <a:lnTo>
                      <a:pt x="136017" y="12059"/>
                    </a:lnTo>
                    <a:lnTo>
                      <a:pt x="136017" y="12059"/>
                    </a:lnTo>
                    <a:lnTo>
                      <a:pt x="154077" y="13144"/>
                    </a:lnTo>
                    <a:lnTo>
                      <a:pt x="154077" y="13144"/>
                    </a:lnTo>
                    <a:lnTo>
                      <a:pt x="166250" y="13887"/>
                    </a:lnTo>
                    <a:lnTo>
                      <a:pt x="166250" y="13887"/>
                    </a:lnTo>
                    <a:lnTo>
                      <a:pt x="182423" y="14916"/>
                    </a:lnTo>
                    <a:lnTo>
                      <a:pt x="196539" y="15773"/>
                    </a:lnTo>
                    <a:lnTo>
                      <a:pt x="196539" y="15773"/>
                    </a:lnTo>
                    <a:lnTo>
                      <a:pt x="214541" y="16859"/>
                    </a:lnTo>
                    <a:lnTo>
                      <a:pt x="214541" y="16859"/>
                    </a:lnTo>
                    <a:lnTo>
                      <a:pt x="229686" y="17774"/>
                    </a:lnTo>
                    <a:lnTo>
                      <a:pt x="229686" y="17774"/>
                    </a:lnTo>
                    <a:lnTo>
                      <a:pt x="241859" y="18574"/>
                    </a:lnTo>
                    <a:lnTo>
                      <a:pt x="241859" y="18574"/>
                    </a:lnTo>
                    <a:lnTo>
                      <a:pt x="257004" y="19488"/>
                    </a:lnTo>
                    <a:lnTo>
                      <a:pt x="257004" y="19488"/>
                    </a:lnTo>
                    <a:lnTo>
                      <a:pt x="275006" y="20574"/>
                    </a:lnTo>
                    <a:lnTo>
                      <a:pt x="275006" y="20574"/>
                    </a:lnTo>
                    <a:lnTo>
                      <a:pt x="287236" y="21317"/>
                    </a:lnTo>
                    <a:lnTo>
                      <a:pt x="287236" y="21317"/>
                    </a:lnTo>
                    <a:lnTo>
                      <a:pt x="302324" y="22288"/>
                    </a:lnTo>
                    <a:lnTo>
                      <a:pt x="302324" y="22288"/>
                    </a:lnTo>
                    <a:lnTo>
                      <a:pt x="317469" y="23203"/>
                    </a:lnTo>
                    <a:lnTo>
                      <a:pt x="317469" y="23203"/>
                    </a:lnTo>
                    <a:lnTo>
                      <a:pt x="335471" y="24289"/>
                    </a:lnTo>
                    <a:lnTo>
                      <a:pt x="335471" y="24289"/>
                    </a:lnTo>
                    <a:lnTo>
                      <a:pt x="347700" y="25032"/>
                    </a:lnTo>
                    <a:lnTo>
                      <a:pt x="347700" y="25032"/>
                    </a:lnTo>
                    <a:lnTo>
                      <a:pt x="365703" y="26175"/>
                    </a:lnTo>
                    <a:lnTo>
                      <a:pt x="365703" y="26175"/>
                    </a:lnTo>
                    <a:lnTo>
                      <a:pt x="377933" y="26917"/>
                    </a:lnTo>
                    <a:lnTo>
                      <a:pt x="377933" y="26917"/>
                    </a:lnTo>
                    <a:lnTo>
                      <a:pt x="395935" y="28003"/>
                    </a:lnTo>
                    <a:lnTo>
                      <a:pt x="395935" y="28003"/>
                    </a:lnTo>
                    <a:lnTo>
                      <a:pt x="408166" y="28803"/>
                    </a:lnTo>
                    <a:lnTo>
                      <a:pt x="408166" y="28803"/>
                    </a:lnTo>
                    <a:lnTo>
                      <a:pt x="423253" y="29718"/>
                    </a:lnTo>
                    <a:lnTo>
                      <a:pt x="423253" y="29718"/>
                    </a:lnTo>
                    <a:lnTo>
                      <a:pt x="438397" y="30632"/>
                    </a:lnTo>
                    <a:lnTo>
                      <a:pt x="438397" y="30632"/>
                    </a:lnTo>
                    <a:lnTo>
                      <a:pt x="456400" y="31718"/>
                    </a:lnTo>
                    <a:lnTo>
                      <a:pt x="456400" y="31718"/>
                    </a:lnTo>
                    <a:lnTo>
                      <a:pt x="468630" y="32518"/>
                    </a:lnTo>
                    <a:lnTo>
                      <a:pt x="468630" y="32518"/>
                    </a:lnTo>
                    <a:lnTo>
                      <a:pt x="483718" y="33433"/>
                    </a:lnTo>
                    <a:lnTo>
                      <a:pt x="483718" y="33433"/>
                    </a:lnTo>
                    <a:lnTo>
                      <a:pt x="501777" y="34518"/>
                    </a:lnTo>
                    <a:lnTo>
                      <a:pt x="501777" y="34518"/>
                    </a:lnTo>
                    <a:lnTo>
                      <a:pt x="513950" y="35261"/>
                    </a:lnTo>
                    <a:lnTo>
                      <a:pt x="513950" y="35261"/>
                    </a:lnTo>
                    <a:lnTo>
                      <a:pt x="529095" y="36233"/>
                    </a:lnTo>
                    <a:lnTo>
                      <a:pt x="529095" y="36233"/>
                    </a:lnTo>
                    <a:lnTo>
                      <a:pt x="544182" y="37148"/>
                    </a:lnTo>
                    <a:lnTo>
                      <a:pt x="544182" y="37148"/>
                    </a:lnTo>
                    <a:lnTo>
                      <a:pt x="562242" y="38233"/>
                    </a:lnTo>
                    <a:lnTo>
                      <a:pt x="562242" y="38233"/>
                    </a:lnTo>
                    <a:lnTo>
                      <a:pt x="574415" y="38976"/>
                    </a:lnTo>
                    <a:lnTo>
                      <a:pt x="574415" y="38976"/>
                    </a:lnTo>
                    <a:lnTo>
                      <a:pt x="589560" y="39948"/>
                    </a:lnTo>
                    <a:lnTo>
                      <a:pt x="589560" y="39948"/>
                    </a:lnTo>
                    <a:lnTo>
                      <a:pt x="604647" y="40862"/>
                    </a:lnTo>
                    <a:lnTo>
                      <a:pt x="604647" y="40862"/>
                    </a:lnTo>
                    <a:lnTo>
                      <a:pt x="606533" y="40976"/>
                    </a:lnTo>
                    <a:lnTo>
                      <a:pt x="607562" y="41034"/>
                    </a:lnTo>
                    <a:lnTo>
                      <a:pt x="607562" y="41034"/>
                    </a:lnTo>
                    <a:lnTo>
                      <a:pt x="622706" y="41948"/>
                    </a:lnTo>
                    <a:lnTo>
                      <a:pt x="622706" y="41948"/>
                    </a:lnTo>
                    <a:lnTo>
                      <a:pt x="634879" y="42691"/>
                    </a:lnTo>
                    <a:lnTo>
                      <a:pt x="634879" y="42691"/>
                    </a:lnTo>
                    <a:lnTo>
                      <a:pt x="652939" y="43834"/>
                    </a:lnTo>
                    <a:lnTo>
                      <a:pt x="652939" y="43834"/>
                    </a:lnTo>
                    <a:lnTo>
                      <a:pt x="665112" y="44577"/>
                    </a:lnTo>
                    <a:lnTo>
                      <a:pt x="665112" y="44577"/>
                    </a:lnTo>
                    <a:lnTo>
                      <a:pt x="683171" y="45663"/>
                    </a:lnTo>
                    <a:lnTo>
                      <a:pt x="683171" y="45663"/>
                    </a:lnTo>
                    <a:lnTo>
                      <a:pt x="695344" y="46463"/>
                    </a:lnTo>
                    <a:lnTo>
                      <a:pt x="695344" y="46463"/>
                    </a:lnTo>
                    <a:lnTo>
                      <a:pt x="713404" y="47549"/>
                    </a:lnTo>
                    <a:lnTo>
                      <a:pt x="713404" y="47549"/>
                    </a:lnTo>
                    <a:lnTo>
                      <a:pt x="725633" y="48292"/>
                    </a:lnTo>
                    <a:lnTo>
                      <a:pt x="725633" y="48292"/>
                    </a:lnTo>
                    <a:lnTo>
                      <a:pt x="743636" y="49435"/>
                    </a:lnTo>
                    <a:lnTo>
                      <a:pt x="743636" y="49435"/>
                    </a:lnTo>
                    <a:lnTo>
                      <a:pt x="755809" y="50178"/>
                    </a:lnTo>
                    <a:lnTo>
                      <a:pt x="755809" y="50178"/>
                    </a:lnTo>
                    <a:lnTo>
                      <a:pt x="770954" y="51092"/>
                    </a:lnTo>
                    <a:lnTo>
                      <a:pt x="770954" y="51092"/>
                    </a:lnTo>
                    <a:lnTo>
                      <a:pt x="786099" y="52006"/>
                    </a:lnTo>
                    <a:lnTo>
                      <a:pt x="786099" y="52006"/>
                    </a:lnTo>
                    <a:lnTo>
                      <a:pt x="804101" y="53149"/>
                    </a:lnTo>
                    <a:lnTo>
                      <a:pt x="804101" y="53149"/>
                    </a:lnTo>
                    <a:lnTo>
                      <a:pt x="816330" y="53892"/>
                    </a:lnTo>
                    <a:lnTo>
                      <a:pt x="816330" y="53892"/>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36"/>
                    </a:lnTo>
                    <a:lnTo>
                      <a:pt x="907027" y="59436"/>
                    </a:lnTo>
                    <a:lnTo>
                      <a:pt x="925030" y="60579"/>
                    </a:lnTo>
                    <a:lnTo>
                      <a:pt x="925030" y="60579"/>
                    </a:lnTo>
                    <a:lnTo>
                      <a:pt x="940175" y="61493"/>
                    </a:lnTo>
                    <a:lnTo>
                      <a:pt x="940175" y="61493"/>
                    </a:lnTo>
                    <a:lnTo>
                      <a:pt x="952348" y="62236"/>
                    </a:lnTo>
                    <a:lnTo>
                      <a:pt x="952348" y="62236"/>
                    </a:lnTo>
                    <a:lnTo>
                      <a:pt x="970407" y="63322"/>
                    </a:lnTo>
                    <a:lnTo>
                      <a:pt x="970407" y="63322"/>
                    </a:lnTo>
                    <a:lnTo>
                      <a:pt x="982580" y="64122"/>
                    </a:lnTo>
                    <a:lnTo>
                      <a:pt x="982580" y="64122"/>
                    </a:lnTo>
                    <a:lnTo>
                      <a:pt x="1000639" y="65208"/>
                    </a:lnTo>
                    <a:lnTo>
                      <a:pt x="1000639" y="65208"/>
                    </a:lnTo>
                    <a:lnTo>
                      <a:pt x="1012812" y="65951"/>
                    </a:lnTo>
                    <a:lnTo>
                      <a:pt x="1012812" y="65951"/>
                    </a:lnTo>
                    <a:lnTo>
                      <a:pt x="1030872" y="67094"/>
                    </a:lnTo>
                    <a:lnTo>
                      <a:pt x="1030872" y="67094"/>
                    </a:lnTo>
                    <a:lnTo>
                      <a:pt x="1043045" y="67837"/>
                    </a:lnTo>
                    <a:lnTo>
                      <a:pt x="1043045" y="67837"/>
                    </a:lnTo>
                    <a:lnTo>
                      <a:pt x="1058190" y="68751"/>
                    </a:lnTo>
                    <a:lnTo>
                      <a:pt x="1058190" y="68751"/>
                    </a:lnTo>
                    <a:lnTo>
                      <a:pt x="1076192" y="69837"/>
                    </a:lnTo>
                    <a:lnTo>
                      <a:pt x="1076192" y="69837"/>
                    </a:lnTo>
                    <a:lnTo>
                      <a:pt x="1091336" y="70809"/>
                    </a:lnTo>
                    <a:lnTo>
                      <a:pt x="1091336" y="70809"/>
                    </a:lnTo>
                    <a:lnTo>
                      <a:pt x="1103509" y="71552"/>
                    </a:lnTo>
                    <a:lnTo>
                      <a:pt x="1103509" y="71552"/>
                    </a:lnTo>
                    <a:lnTo>
                      <a:pt x="1118654" y="72466"/>
                    </a:lnTo>
                    <a:lnTo>
                      <a:pt x="1118654" y="72466"/>
                    </a:lnTo>
                    <a:lnTo>
                      <a:pt x="1133742" y="73380"/>
                    </a:lnTo>
                    <a:lnTo>
                      <a:pt x="1133742" y="73380"/>
                    </a:lnTo>
                    <a:lnTo>
                      <a:pt x="1151801" y="74523"/>
                    </a:lnTo>
                    <a:lnTo>
                      <a:pt x="1151801" y="74523"/>
                    </a:lnTo>
                    <a:lnTo>
                      <a:pt x="1163974" y="75266"/>
                    </a:lnTo>
                    <a:lnTo>
                      <a:pt x="1163974" y="75266"/>
                    </a:lnTo>
                    <a:lnTo>
                      <a:pt x="1179119" y="76181"/>
                    </a:lnTo>
                    <a:lnTo>
                      <a:pt x="1179119" y="76181"/>
                    </a:lnTo>
                    <a:lnTo>
                      <a:pt x="1194206" y="77095"/>
                    </a:lnTo>
                    <a:lnTo>
                      <a:pt x="1194206" y="77095"/>
                    </a:lnTo>
                    <a:lnTo>
                      <a:pt x="1212266" y="78238"/>
                    </a:lnTo>
                    <a:lnTo>
                      <a:pt x="1212266" y="78238"/>
                    </a:lnTo>
                    <a:lnTo>
                      <a:pt x="1227411" y="79153"/>
                    </a:lnTo>
                    <a:lnTo>
                      <a:pt x="1227411" y="79153"/>
                    </a:lnTo>
                    <a:lnTo>
                      <a:pt x="1239584" y="79896"/>
                    </a:lnTo>
                    <a:lnTo>
                      <a:pt x="1239584" y="79896"/>
                    </a:lnTo>
                    <a:lnTo>
                      <a:pt x="1254729" y="80810"/>
                    </a:lnTo>
                    <a:lnTo>
                      <a:pt x="1254729" y="80810"/>
                    </a:lnTo>
                    <a:lnTo>
                      <a:pt x="1272731" y="81953"/>
                    </a:lnTo>
                    <a:lnTo>
                      <a:pt x="1272731" y="81953"/>
                    </a:lnTo>
                    <a:lnTo>
                      <a:pt x="1287875" y="82868"/>
                    </a:lnTo>
                    <a:lnTo>
                      <a:pt x="1287875" y="82868"/>
                    </a:lnTo>
                    <a:lnTo>
                      <a:pt x="1300048" y="83610"/>
                    </a:lnTo>
                    <a:lnTo>
                      <a:pt x="1300048" y="83610"/>
                    </a:lnTo>
                    <a:lnTo>
                      <a:pt x="1315193" y="84525"/>
                    </a:lnTo>
                    <a:lnTo>
                      <a:pt x="1315193" y="84525"/>
                    </a:lnTo>
                    <a:lnTo>
                      <a:pt x="1333195" y="85668"/>
                    </a:lnTo>
                    <a:lnTo>
                      <a:pt x="1333195" y="85668"/>
                    </a:lnTo>
                    <a:lnTo>
                      <a:pt x="1345426" y="86411"/>
                    </a:lnTo>
                    <a:lnTo>
                      <a:pt x="1345426" y="86411"/>
                    </a:lnTo>
                    <a:lnTo>
                      <a:pt x="1360513" y="87325"/>
                    </a:lnTo>
                    <a:lnTo>
                      <a:pt x="1360513" y="87325"/>
                    </a:lnTo>
                    <a:lnTo>
                      <a:pt x="1375657" y="88240"/>
                    </a:lnTo>
                    <a:lnTo>
                      <a:pt x="1375657" y="88240"/>
                    </a:lnTo>
                    <a:lnTo>
                      <a:pt x="1393660" y="89383"/>
                    </a:lnTo>
                    <a:lnTo>
                      <a:pt x="1393660" y="89383"/>
                    </a:lnTo>
                    <a:lnTo>
                      <a:pt x="1405890" y="90126"/>
                    </a:lnTo>
                    <a:lnTo>
                      <a:pt x="1405890" y="90126"/>
                    </a:lnTo>
                    <a:lnTo>
                      <a:pt x="1420978" y="91040"/>
                    </a:lnTo>
                    <a:lnTo>
                      <a:pt x="1420978" y="91040"/>
                    </a:lnTo>
                    <a:lnTo>
                      <a:pt x="1439037" y="92183"/>
                    </a:lnTo>
                    <a:lnTo>
                      <a:pt x="1439037" y="92183"/>
                    </a:lnTo>
                    <a:lnTo>
                      <a:pt x="1451210" y="92926"/>
                    </a:lnTo>
                    <a:lnTo>
                      <a:pt x="1451210" y="92926"/>
                    </a:lnTo>
                    <a:lnTo>
                      <a:pt x="1466355" y="93840"/>
                    </a:lnTo>
                    <a:lnTo>
                      <a:pt x="1466355" y="93840"/>
                    </a:lnTo>
                    <a:lnTo>
                      <a:pt x="1481442" y="94755"/>
                    </a:lnTo>
                    <a:lnTo>
                      <a:pt x="1481442" y="94755"/>
                    </a:lnTo>
                    <a:lnTo>
                      <a:pt x="1499502" y="95898"/>
                    </a:lnTo>
                    <a:lnTo>
                      <a:pt x="1499502" y="95898"/>
                    </a:lnTo>
                    <a:lnTo>
                      <a:pt x="1514589" y="96812"/>
                    </a:lnTo>
                    <a:lnTo>
                      <a:pt x="1514818" y="93097"/>
                    </a:lnTo>
                    <a:lnTo>
                      <a:pt x="1496816" y="92011"/>
                    </a:lnTo>
                    <a:lnTo>
                      <a:pt x="1496816" y="92011"/>
                    </a:lnTo>
                    <a:lnTo>
                      <a:pt x="1481671" y="91097"/>
                    </a:lnTo>
                    <a:lnTo>
                      <a:pt x="1481671" y="91097"/>
                    </a:lnTo>
                    <a:lnTo>
                      <a:pt x="1469498" y="90297"/>
                    </a:lnTo>
                    <a:lnTo>
                      <a:pt x="1469498" y="90297"/>
                    </a:lnTo>
                    <a:lnTo>
                      <a:pt x="1454353" y="89383"/>
                    </a:lnTo>
                    <a:lnTo>
                      <a:pt x="1454353" y="89383"/>
                    </a:lnTo>
                    <a:lnTo>
                      <a:pt x="1436351" y="88297"/>
                    </a:lnTo>
                    <a:lnTo>
                      <a:pt x="1436351" y="88297"/>
                    </a:lnTo>
                    <a:lnTo>
                      <a:pt x="1424121" y="87554"/>
                    </a:lnTo>
                    <a:lnTo>
                      <a:pt x="1424121" y="87554"/>
                    </a:lnTo>
                    <a:lnTo>
                      <a:pt x="1409034" y="86582"/>
                    </a:lnTo>
                    <a:lnTo>
                      <a:pt x="1409034" y="86582"/>
                    </a:lnTo>
                    <a:lnTo>
                      <a:pt x="1390974" y="85496"/>
                    </a:lnTo>
                    <a:lnTo>
                      <a:pt x="1390974" y="85496"/>
                    </a:lnTo>
                    <a:lnTo>
                      <a:pt x="1378801" y="84754"/>
                    </a:lnTo>
                    <a:lnTo>
                      <a:pt x="1378801" y="84754"/>
                    </a:lnTo>
                    <a:lnTo>
                      <a:pt x="1363656" y="83839"/>
                    </a:lnTo>
                    <a:lnTo>
                      <a:pt x="1363656" y="83839"/>
                    </a:lnTo>
                    <a:lnTo>
                      <a:pt x="1345654" y="82696"/>
                    </a:lnTo>
                    <a:lnTo>
                      <a:pt x="1345654" y="82696"/>
                    </a:lnTo>
                    <a:lnTo>
                      <a:pt x="1330510" y="81782"/>
                    </a:lnTo>
                    <a:lnTo>
                      <a:pt x="1330510" y="81782"/>
                    </a:lnTo>
                    <a:lnTo>
                      <a:pt x="1318337" y="81039"/>
                    </a:lnTo>
                    <a:lnTo>
                      <a:pt x="1318337" y="81039"/>
                    </a:lnTo>
                    <a:lnTo>
                      <a:pt x="1303192" y="80067"/>
                    </a:lnTo>
                    <a:lnTo>
                      <a:pt x="1303192" y="80067"/>
                    </a:lnTo>
                    <a:lnTo>
                      <a:pt x="1288104" y="79153"/>
                    </a:lnTo>
                    <a:lnTo>
                      <a:pt x="1288104" y="79153"/>
                    </a:lnTo>
                    <a:lnTo>
                      <a:pt x="1270044" y="78067"/>
                    </a:lnTo>
                    <a:lnTo>
                      <a:pt x="1270044" y="78067"/>
                    </a:lnTo>
                    <a:lnTo>
                      <a:pt x="1257871" y="77324"/>
                    </a:lnTo>
                    <a:lnTo>
                      <a:pt x="1257871" y="77324"/>
                    </a:lnTo>
                    <a:lnTo>
                      <a:pt x="1242727" y="76352"/>
                    </a:lnTo>
                    <a:lnTo>
                      <a:pt x="1242727" y="76352"/>
                    </a:lnTo>
                    <a:lnTo>
                      <a:pt x="1227582" y="75438"/>
                    </a:lnTo>
                    <a:lnTo>
                      <a:pt x="1227582" y="75438"/>
                    </a:lnTo>
                    <a:lnTo>
                      <a:pt x="1209580" y="74352"/>
                    </a:lnTo>
                    <a:lnTo>
                      <a:pt x="1209580" y="74352"/>
                    </a:lnTo>
                    <a:lnTo>
                      <a:pt x="1194435" y="73380"/>
                    </a:lnTo>
                    <a:lnTo>
                      <a:pt x="1194435" y="73380"/>
                    </a:lnTo>
                    <a:lnTo>
                      <a:pt x="1182262" y="72637"/>
                    </a:lnTo>
                    <a:lnTo>
                      <a:pt x="1182262" y="72637"/>
                    </a:lnTo>
                    <a:lnTo>
                      <a:pt x="1167117" y="71723"/>
                    </a:lnTo>
                    <a:lnTo>
                      <a:pt x="1167117" y="71723"/>
                    </a:lnTo>
                    <a:lnTo>
                      <a:pt x="1149116" y="70637"/>
                    </a:lnTo>
                    <a:lnTo>
                      <a:pt x="1149116" y="70637"/>
                    </a:lnTo>
                    <a:lnTo>
                      <a:pt x="1136885" y="69894"/>
                    </a:lnTo>
                    <a:lnTo>
                      <a:pt x="1136885" y="69894"/>
                    </a:lnTo>
                    <a:lnTo>
                      <a:pt x="1135056" y="69780"/>
                    </a:lnTo>
                    <a:lnTo>
                      <a:pt x="1133971" y="69666"/>
                    </a:lnTo>
                    <a:lnTo>
                      <a:pt x="1133971" y="69666"/>
                    </a:lnTo>
                    <a:lnTo>
                      <a:pt x="1121798" y="68923"/>
                    </a:lnTo>
                    <a:lnTo>
                      <a:pt x="1121798" y="68923"/>
                    </a:lnTo>
                    <a:lnTo>
                      <a:pt x="1106653" y="68008"/>
                    </a:lnTo>
                    <a:lnTo>
                      <a:pt x="1106653" y="68008"/>
                    </a:lnTo>
                    <a:lnTo>
                      <a:pt x="1088650" y="66922"/>
                    </a:lnTo>
                    <a:lnTo>
                      <a:pt x="1088650" y="66922"/>
                    </a:lnTo>
                    <a:lnTo>
                      <a:pt x="1076420" y="66123"/>
                    </a:lnTo>
                    <a:lnTo>
                      <a:pt x="1076420" y="66123"/>
                    </a:lnTo>
                    <a:lnTo>
                      <a:pt x="1061332" y="65208"/>
                    </a:lnTo>
                    <a:lnTo>
                      <a:pt x="1061332" y="65208"/>
                    </a:lnTo>
                    <a:lnTo>
                      <a:pt x="1046188" y="64294"/>
                    </a:lnTo>
                    <a:lnTo>
                      <a:pt x="1046188" y="64294"/>
                    </a:lnTo>
                    <a:lnTo>
                      <a:pt x="1028186" y="63208"/>
                    </a:lnTo>
                    <a:lnTo>
                      <a:pt x="1028186" y="63208"/>
                    </a:lnTo>
                    <a:lnTo>
                      <a:pt x="1015956" y="62408"/>
                    </a:lnTo>
                    <a:lnTo>
                      <a:pt x="1015956" y="62408"/>
                    </a:lnTo>
                    <a:lnTo>
                      <a:pt x="1000868" y="61493"/>
                    </a:lnTo>
                    <a:lnTo>
                      <a:pt x="1000868" y="61493"/>
                    </a:lnTo>
                    <a:lnTo>
                      <a:pt x="985723" y="60579"/>
                    </a:lnTo>
                    <a:lnTo>
                      <a:pt x="985723" y="60579"/>
                    </a:lnTo>
                    <a:lnTo>
                      <a:pt x="967721" y="59436"/>
                    </a:lnTo>
                    <a:lnTo>
                      <a:pt x="967721" y="59436"/>
                    </a:lnTo>
                    <a:lnTo>
                      <a:pt x="955491" y="58693"/>
                    </a:lnTo>
                    <a:lnTo>
                      <a:pt x="955491" y="58693"/>
                    </a:lnTo>
                    <a:lnTo>
                      <a:pt x="940404" y="57779"/>
                    </a:lnTo>
                    <a:lnTo>
                      <a:pt x="940404" y="57779"/>
                    </a:lnTo>
                    <a:lnTo>
                      <a:pt x="922344" y="56693"/>
                    </a:lnTo>
                    <a:lnTo>
                      <a:pt x="922344" y="56693"/>
                    </a:lnTo>
                    <a:lnTo>
                      <a:pt x="907256" y="55721"/>
                    </a:lnTo>
                    <a:lnTo>
                      <a:pt x="907256" y="55721"/>
                    </a:lnTo>
                    <a:lnTo>
                      <a:pt x="895026" y="54978"/>
                    </a:lnTo>
                    <a:lnTo>
                      <a:pt x="895026" y="54978"/>
                    </a:lnTo>
                    <a:lnTo>
                      <a:pt x="877024" y="53892"/>
                    </a:lnTo>
                    <a:lnTo>
                      <a:pt x="877024" y="53892"/>
                    </a:lnTo>
                    <a:lnTo>
                      <a:pt x="861880" y="52978"/>
                    </a:lnTo>
                    <a:lnTo>
                      <a:pt x="861880" y="52978"/>
                    </a:lnTo>
                    <a:lnTo>
                      <a:pt x="846792" y="52006"/>
                    </a:lnTo>
                    <a:lnTo>
                      <a:pt x="846792" y="52006"/>
                    </a:lnTo>
                    <a:lnTo>
                      <a:pt x="834562" y="51263"/>
                    </a:lnTo>
                    <a:lnTo>
                      <a:pt x="834562" y="51263"/>
                    </a:lnTo>
                    <a:lnTo>
                      <a:pt x="819474" y="50349"/>
                    </a:lnTo>
                    <a:lnTo>
                      <a:pt x="819474" y="50349"/>
                    </a:lnTo>
                    <a:lnTo>
                      <a:pt x="801414" y="49263"/>
                    </a:lnTo>
                    <a:lnTo>
                      <a:pt x="801414" y="49263"/>
                    </a:lnTo>
                    <a:lnTo>
                      <a:pt x="789241" y="48463"/>
                    </a:lnTo>
                    <a:lnTo>
                      <a:pt x="789241" y="48463"/>
                    </a:lnTo>
                    <a:lnTo>
                      <a:pt x="774097" y="47549"/>
                    </a:lnTo>
                    <a:lnTo>
                      <a:pt x="774097" y="47549"/>
                    </a:lnTo>
                    <a:lnTo>
                      <a:pt x="759010" y="46634"/>
                    </a:lnTo>
                    <a:lnTo>
                      <a:pt x="759010" y="46634"/>
                    </a:lnTo>
                    <a:lnTo>
                      <a:pt x="740950" y="45548"/>
                    </a:lnTo>
                    <a:lnTo>
                      <a:pt x="740950" y="45548"/>
                    </a:lnTo>
                    <a:lnTo>
                      <a:pt x="728777" y="44749"/>
                    </a:lnTo>
                    <a:lnTo>
                      <a:pt x="728777" y="44749"/>
                    </a:lnTo>
                    <a:lnTo>
                      <a:pt x="710717" y="43663"/>
                    </a:lnTo>
                    <a:lnTo>
                      <a:pt x="710717" y="43663"/>
                    </a:lnTo>
                    <a:lnTo>
                      <a:pt x="698487" y="42920"/>
                    </a:lnTo>
                    <a:lnTo>
                      <a:pt x="698487" y="42920"/>
                    </a:lnTo>
                    <a:lnTo>
                      <a:pt x="680485" y="41777"/>
                    </a:lnTo>
                    <a:lnTo>
                      <a:pt x="680485" y="41777"/>
                    </a:lnTo>
                    <a:lnTo>
                      <a:pt x="668312" y="41034"/>
                    </a:lnTo>
                    <a:lnTo>
                      <a:pt x="668312" y="41034"/>
                    </a:lnTo>
                    <a:lnTo>
                      <a:pt x="666426" y="40919"/>
                    </a:lnTo>
                    <a:lnTo>
                      <a:pt x="665341" y="40862"/>
                    </a:lnTo>
                    <a:lnTo>
                      <a:pt x="665341" y="40862"/>
                    </a:lnTo>
                    <a:lnTo>
                      <a:pt x="653168" y="40119"/>
                    </a:lnTo>
                    <a:lnTo>
                      <a:pt x="653168" y="40119"/>
                    </a:lnTo>
                    <a:lnTo>
                      <a:pt x="638023" y="39205"/>
                    </a:lnTo>
                    <a:lnTo>
                      <a:pt x="638023" y="39205"/>
                    </a:lnTo>
                    <a:lnTo>
                      <a:pt x="620020" y="38062"/>
                    </a:lnTo>
                    <a:lnTo>
                      <a:pt x="620020" y="38062"/>
                    </a:lnTo>
                    <a:lnTo>
                      <a:pt x="607790" y="37319"/>
                    </a:lnTo>
                    <a:lnTo>
                      <a:pt x="607790" y="37319"/>
                    </a:lnTo>
                    <a:lnTo>
                      <a:pt x="592702" y="36405"/>
                    </a:lnTo>
                    <a:lnTo>
                      <a:pt x="592702" y="36405"/>
                    </a:lnTo>
                    <a:lnTo>
                      <a:pt x="577558" y="35490"/>
                    </a:lnTo>
                    <a:lnTo>
                      <a:pt x="577558" y="35490"/>
                    </a:lnTo>
                    <a:lnTo>
                      <a:pt x="559556" y="34347"/>
                    </a:lnTo>
                    <a:lnTo>
                      <a:pt x="559556" y="34347"/>
                    </a:lnTo>
                    <a:lnTo>
                      <a:pt x="547326" y="33604"/>
                    </a:lnTo>
                    <a:lnTo>
                      <a:pt x="547326" y="33604"/>
                    </a:lnTo>
                    <a:lnTo>
                      <a:pt x="532238" y="32690"/>
                    </a:lnTo>
                    <a:lnTo>
                      <a:pt x="532238" y="32690"/>
                    </a:lnTo>
                    <a:lnTo>
                      <a:pt x="517093" y="31775"/>
                    </a:lnTo>
                    <a:lnTo>
                      <a:pt x="517093" y="31775"/>
                    </a:lnTo>
                    <a:lnTo>
                      <a:pt x="502005" y="30804"/>
                    </a:lnTo>
                    <a:lnTo>
                      <a:pt x="502005" y="30804"/>
                    </a:lnTo>
                    <a:lnTo>
                      <a:pt x="486861" y="29889"/>
                    </a:lnTo>
                    <a:lnTo>
                      <a:pt x="486861" y="29889"/>
                    </a:lnTo>
                    <a:lnTo>
                      <a:pt x="471774" y="28975"/>
                    </a:lnTo>
                    <a:lnTo>
                      <a:pt x="471774" y="28975"/>
                    </a:lnTo>
                    <a:lnTo>
                      <a:pt x="453714" y="27889"/>
                    </a:lnTo>
                    <a:lnTo>
                      <a:pt x="453714" y="27889"/>
                    </a:lnTo>
                    <a:lnTo>
                      <a:pt x="441541" y="27089"/>
                    </a:lnTo>
                    <a:lnTo>
                      <a:pt x="441541" y="27089"/>
                    </a:lnTo>
                    <a:lnTo>
                      <a:pt x="426396" y="26175"/>
                    </a:lnTo>
                    <a:lnTo>
                      <a:pt x="426396" y="26175"/>
                    </a:lnTo>
                    <a:lnTo>
                      <a:pt x="411308" y="25260"/>
                    </a:lnTo>
                    <a:lnTo>
                      <a:pt x="411308" y="25260"/>
                    </a:lnTo>
                    <a:lnTo>
                      <a:pt x="393250" y="24117"/>
                    </a:lnTo>
                    <a:lnTo>
                      <a:pt x="393250" y="24117"/>
                    </a:lnTo>
                    <a:lnTo>
                      <a:pt x="381077" y="23374"/>
                    </a:lnTo>
                    <a:lnTo>
                      <a:pt x="381077" y="23374"/>
                    </a:lnTo>
                    <a:lnTo>
                      <a:pt x="365932" y="22460"/>
                    </a:lnTo>
                    <a:lnTo>
                      <a:pt x="365932" y="22460"/>
                    </a:lnTo>
                    <a:lnTo>
                      <a:pt x="350844" y="21546"/>
                    </a:lnTo>
                    <a:lnTo>
                      <a:pt x="350844" y="21546"/>
                    </a:lnTo>
                    <a:lnTo>
                      <a:pt x="332784" y="20403"/>
                    </a:lnTo>
                    <a:lnTo>
                      <a:pt x="332784" y="20403"/>
                    </a:lnTo>
                    <a:lnTo>
                      <a:pt x="320611" y="19660"/>
                    </a:lnTo>
                    <a:lnTo>
                      <a:pt x="320611" y="19660"/>
                    </a:lnTo>
                    <a:lnTo>
                      <a:pt x="305467" y="18745"/>
                    </a:lnTo>
                    <a:lnTo>
                      <a:pt x="305467" y="18745"/>
                    </a:lnTo>
                    <a:lnTo>
                      <a:pt x="290379" y="17831"/>
                    </a:lnTo>
                    <a:lnTo>
                      <a:pt x="290379" y="17831"/>
                    </a:lnTo>
                    <a:lnTo>
                      <a:pt x="272320" y="16688"/>
                    </a:lnTo>
                    <a:lnTo>
                      <a:pt x="272320" y="16688"/>
                    </a:lnTo>
                    <a:lnTo>
                      <a:pt x="260147" y="15945"/>
                    </a:lnTo>
                    <a:lnTo>
                      <a:pt x="260147" y="15945"/>
                    </a:lnTo>
                    <a:lnTo>
                      <a:pt x="242088" y="14859"/>
                    </a:lnTo>
                    <a:lnTo>
                      <a:pt x="242088" y="14859"/>
                    </a:lnTo>
                    <a:lnTo>
                      <a:pt x="229915" y="14116"/>
                    </a:lnTo>
                    <a:lnTo>
                      <a:pt x="229915" y="14116"/>
                    </a:lnTo>
                    <a:lnTo>
                      <a:pt x="214770" y="13144"/>
                    </a:lnTo>
                    <a:lnTo>
                      <a:pt x="214770" y="13144"/>
                    </a:lnTo>
                    <a:lnTo>
                      <a:pt x="196711" y="12059"/>
                    </a:lnTo>
                    <a:lnTo>
                      <a:pt x="196711" y="12059"/>
                    </a:lnTo>
                    <a:lnTo>
                      <a:pt x="184538" y="11316"/>
                    </a:lnTo>
                    <a:lnTo>
                      <a:pt x="184538" y="11316"/>
                    </a:lnTo>
                    <a:lnTo>
                      <a:pt x="169393" y="10401"/>
                    </a:lnTo>
                    <a:lnTo>
                      <a:pt x="169393" y="10401"/>
                    </a:lnTo>
                    <a:lnTo>
                      <a:pt x="154305" y="9430"/>
                    </a:lnTo>
                    <a:lnTo>
                      <a:pt x="154305" y="9430"/>
                    </a:lnTo>
                    <a:lnTo>
                      <a:pt x="139218" y="8515"/>
                    </a:lnTo>
                    <a:lnTo>
                      <a:pt x="139218" y="8515"/>
                    </a:lnTo>
                    <a:lnTo>
                      <a:pt x="124073" y="7601"/>
                    </a:lnTo>
                    <a:lnTo>
                      <a:pt x="124073" y="7601"/>
                    </a:lnTo>
                    <a:lnTo>
                      <a:pt x="108928" y="6686"/>
                    </a:lnTo>
                    <a:lnTo>
                      <a:pt x="108928" y="6686"/>
                    </a:lnTo>
                    <a:lnTo>
                      <a:pt x="93841" y="5715"/>
                    </a:lnTo>
                    <a:lnTo>
                      <a:pt x="93841" y="5715"/>
                    </a:lnTo>
                    <a:lnTo>
                      <a:pt x="78696" y="4800"/>
                    </a:lnTo>
                    <a:lnTo>
                      <a:pt x="78696" y="4800"/>
                    </a:lnTo>
                    <a:lnTo>
                      <a:pt x="63608" y="3886"/>
                    </a:lnTo>
                    <a:lnTo>
                      <a:pt x="63608" y="3886"/>
                    </a:lnTo>
                    <a:lnTo>
                      <a:pt x="48463" y="2972"/>
                    </a:lnTo>
                    <a:lnTo>
                      <a:pt x="48463" y="2972"/>
                    </a:lnTo>
                    <a:lnTo>
                      <a:pt x="33376" y="2000"/>
                    </a:lnTo>
                    <a:lnTo>
                      <a:pt x="33376" y="2000"/>
                    </a:lnTo>
                    <a:lnTo>
                      <a:pt x="18231" y="1086"/>
                    </a:lnTo>
                    <a:lnTo>
                      <a:pt x="18231" y="1086"/>
                    </a:lnTo>
                    <a:lnTo>
                      <a:pt x="229" y="0"/>
                    </a:lnTo>
                    <a:lnTo>
                      <a:pt x="0" y="3658"/>
                    </a:lnTo>
                    <a:lnTo>
                      <a:pt x="18002" y="4800"/>
                    </a:lnTo>
                    <a:close/>
                  </a:path>
                </a:pathLst>
              </a:custGeom>
              <a:solidFill>
                <a:srgbClr val="9F9D9B"/>
              </a:solidFill>
              <a:ln w="5715" cap="flat">
                <a:noFill/>
                <a:prstDash val="solid"/>
                <a:miter/>
              </a:ln>
            </p:spPr>
            <p:txBody>
              <a:bodyPr rtlCol="1" anchor="ctr"/>
              <a:lstStyle/>
              <a:p>
                <a:endParaRPr lang="ar-SA"/>
              </a:p>
            </p:txBody>
          </p:sp>
          <p:sp>
            <p:nvSpPr>
              <p:cNvPr id="223" name="شكل حر: شكل 222">
                <a:extLst>
                  <a:ext uri="{FF2B5EF4-FFF2-40B4-BE49-F238E27FC236}">
                    <a16:creationId xmlns:a16="http://schemas.microsoft.com/office/drawing/2014/main" id="{F8DE9EEF-101B-4068-A7C6-576B151BB73F}"/>
                  </a:ext>
                </a:extLst>
              </p:cNvPr>
              <p:cNvSpPr/>
              <p:nvPr/>
            </p:nvSpPr>
            <p:spPr>
              <a:xfrm>
                <a:off x="6683959" y="5250427"/>
                <a:ext cx="1514817" cy="96868"/>
              </a:xfrm>
              <a:custGeom>
                <a:avLst/>
                <a:gdLst>
                  <a:gd name="connsiteX0" fmla="*/ 15088 w 1514817"/>
                  <a:gd name="connsiteY0" fmla="*/ 4686 h 96868"/>
                  <a:gd name="connsiteX1" fmla="*/ 30232 w 1514817"/>
                  <a:gd name="connsiteY1" fmla="*/ 5601 h 96868"/>
                  <a:gd name="connsiteX2" fmla="*/ 30232 w 1514817"/>
                  <a:gd name="connsiteY2" fmla="*/ 5601 h 96868"/>
                  <a:gd name="connsiteX3" fmla="*/ 45320 w 1514817"/>
                  <a:gd name="connsiteY3" fmla="*/ 6515 h 96868"/>
                  <a:gd name="connsiteX4" fmla="*/ 45320 w 1514817"/>
                  <a:gd name="connsiteY4" fmla="*/ 6515 h 96868"/>
                  <a:gd name="connsiteX5" fmla="*/ 63379 w 1514817"/>
                  <a:gd name="connsiteY5" fmla="*/ 7601 h 96868"/>
                  <a:gd name="connsiteX6" fmla="*/ 63379 w 1514817"/>
                  <a:gd name="connsiteY6" fmla="*/ 7601 h 96868"/>
                  <a:gd name="connsiteX7" fmla="*/ 75552 w 1514817"/>
                  <a:gd name="connsiteY7" fmla="*/ 8401 h 96868"/>
                  <a:gd name="connsiteX8" fmla="*/ 75552 w 1514817"/>
                  <a:gd name="connsiteY8" fmla="*/ 8401 h 96868"/>
                  <a:gd name="connsiteX9" fmla="*/ 90697 w 1514817"/>
                  <a:gd name="connsiteY9" fmla="*/ 9315 h 96868"/>
                  <a:gd name="connsiteX10" fmla="*/ 90697 w 1514817"/>
                  <a:gd name="connsiteY10" fmla="*/ 9315 h 96868"/>
                  <a:gd name="connsiteX11" fmla="*/ 108699 w 1514817"/>
                  <a:gd name="connsiteY11" fmla="*/ 10401 h 96868"/>
                  <a:gd name="connsiteX12" fmla="*/ 108699 w 1514817"/>
                  <a:gd name="connsiteY12" fmla="*/ 10401 h 96868"/>
                  <a:gd name="connsiteX13" fmla="*/ 120929 w 1514817"/>
                  <a:gd name="connsiteY13" fmla="*/ 11144 h 96868"/>
                  <a:gd name="connsiteX14" fmla="*/ 120929 w 1514817"/>
                  <a:gd name="connsiteY14" fmla="*/ 11144 h 96868"/>
                  <a:gd name="connsiteX15" fmla="*/ 136017 w 1514817"/>
                  <a:gd name="connsiteY15" fmla="*/ 12116 h 96868"/>
                  <a:gd name="connsiteX16" fmla="*/ 136017 w 1514817"/>
                  <a:gd name="connsiteY16" fmla="*/ 12116 h 96868"/>
                  <a:gd name="connsiteX17" fmla="*/ 154077 w 1514817"/>
                  <a:gd name="connsiteY17" fmla="*/ 13202 h 96868"/>
                  <a:gd name="connsiteX18" fmla="*/ 154077 w 1514817"/>
                  <a:gd name="connsiteY18" fmla="*/ 13202 h 96868"/>
                  <a:gd name="connsiteX19" fmla="*/ 166249 w 1514817"/>
                  <a:gd name="connsiteY19" fmla="*/ 13945 h 96868"/>
                  <a:gd name="connsiteX20" fmla="*/ 166249 w 1514817"/>
                  <a:gd name="connsiteY20" fmla="*/ 13945 h 96868"/>
                  <a:gd name="connsiteX21" fmla="*/ 181394 w 1514817"/>
                  <a:gd name="connsiteY21" fmla="*/ 14859 h 96868"/>
                  <a:gd name="connsiteX22" fmla="*/ 181394 w 1514817"/>
                  <a:gd name="connsiteY22" fmla="*/ 14859 h 96868"/>
                  <a:gd name="connsiteX23" fmla="*/ 196482 w 1514817"/>
                  <a:gd name="connsiteY23" fmla="*/ 15830 h 96868"/>
                  <a:gd name="connsiteX24" fmla="*/ 196482 w 1514817"/>
                  <a:gd name="connsiteY24" fmla="*/ 15830 h 96868"/>
                  <a:gd name="connsiteX25" fmla="*/ 214541 w 1514817"/>
                  <a:gd name="connsiteY25" fmla="*/ 16916 h 96868"/>
                  <a:gd name="connsiteX26" fmla="*/ 214541 w 1514817"/>
                  <a:gd name="connsiteY26" fmla="*/ 16916 h 96868"/>
                  <a:gd name="connsiteX27" fmla="*/ 226714 w 1514817"/>
                  <a:gd name="connsiteY27" fmla="*/ 17659 h 96868"/>
                  <a:gd name="connsiteX28" fmla="*/ 226714 w 1514817"/>
                  <a:gd name="connsiteY28" fmla="*/ 17659 h 96868"/>
                  <a:gd name="connsiteX29" fmla="*/ 241859 w 1514817"/>
                  <a:gd name="connsiteY29" fmla="*/ 18574 h 96868"/>
                  <a:gd name="connsiteX30" fmla="*/ 241859 w 1514817"/>
                  <a:gd name="connsiteY30" fmla="*/ 18574 h 96868"/>
                  <a:gd name="connsiteX31" fmla="*/ 257003 w 1514817"/>
                  <a:gd name="connsiteY31" fmla="*/ 19545 h 96868"/>
                  <a:gd name="connsiteX32" fmla="*/ 257003 w 1514817"/>
                  <a:gd name="connsiteY32" fmla="*/ 19545 h 96868"/>
                  <a:gd name="connsiteX33" fmla="*/ 275006 w 1514817"/>
                  <a:gd name="connsiteY33" fmla="*/ 20631 h 96868"/>
                  <a:gd name="connsiteX34" fmla="*/ 275006 w 1514817"/>
                  <a:gd name="connsiteY34" fmla="*/ 20631 h 96868"/>
                  <a:gd name="connsiteX35" fmla="*/ 287236 w 1514817"/>
                  <a:gd name="connsiteY35" fmla="*/ 21374 h 96868"/>
                  <a:gd name="connsiteX36" fmla="*/ 287236 w 1514817"/>
                  <a:gd name="connsiteY36" fmla="*/ 21374 h 96868"/>
                  <a:gd name="connsiteX37" fmla="*/ 302324 w 1514817"/>
                  <a:gd name="connsiteY37" fmla="*/ 22345 h 96868"/>
                  <a:gd name="connsiteX38" fmla="*/ 302324 w 1514817"/>
                  <a:gd name="connsiteY38" fmla="*/ 22345 h 96868"/>
                  <a:gd name="connsiteX39" fmla="*/ 318497 w 1514817"/>
                  <a:gd name="connsiteY39" fmla="*/ 23317 h 96868"/>
                  <a:gd name="connsiteX40" fmla="*/ 335470 w 1514817"/>
                  <a:gd name="connsiteY40" fmla="*/ 24346 h 96868"/>
                  <a:gd name="connsiteX41" fmla="*/ 335470 w 1514817"/>
                  <a:gd name="connsiteY41" fmla="*/ 24346 h 96868"/>
                  <a:gd name="connsiteX42" fmla="*/ 347700 w 1514817"/>
                  <a:gd name="connsiteY42" fmla="*/ 25089 h 96868"/>
                  <a:gd name="connsiteX43" fmla="*/ 347700 w 1514817"/>
                  <a:gd name="connsiteY43" fmla="*/ 25089 h 96868"/>
                  <a:gd name="connsiteX44" fmla="*/ 362788 w 1514817"/>
                  <a:gd name="connsiteY44" fmla="*/ 26060 h 96868"/>
                  <a:gd name="connsiteX45" fmla="*/ 362788 w 1514817"/>
                  <a:gd name="connsiteY45" fmla="*/ 26060 h 96868"/>
                  <a:gd name="connsiteX46" fmla="*/ 377933 w 1514817"/>
                  <a:gd name="connsiteY46" fmla="*/ 26975 h 96868"/>
                  <a:gd name="connsiteX47" fmla="*/ 377933 w 1514817"/>
                  <a:gd name="connsiteY47" fmla="*/ 26975 h 96868"/>
                  <a:gd name="connsiteX48" fmla="*/ 395935 w 1514817"/>
                  <a:gd name="connsiteY48" fmla="*/ 28060 h 96868"/>
                  <a:gd name="connsiteX49" fmla="*/ 395935 w 1514817"/>
                  <a:gd name="connsiteY49" fmla="*/ 28060 h 96868"/>
                  <a:gd name="connsiteX50" fmla="*/ 408166 w 1514817"/>
                  <a:gd name="connsiteY50" fmla="*/ 28803 h 96868"/>
                  <a:gd name="connsiteX51" fmla="*/ 408166 w 1514817"/>
                  <a:gd name="connsiteY51" fmla="*/ 28803 h 96868"/>
                  <a:gd name="connsiteX52" fmla="*/ 423253 w 1514817"/>
                  <a:gd name="connsiteY52" fmla="*/ 29775 h 96868"/>
                  <a:gd name="connsiteX53" fmla="*/ 423253 w 1514817"/>
                  <a:gd name="connsiteY53" fmla="*/ 29775 h 96868"/>
                  <a:gd name="connsiteX54" fmla="*/ 441312 w 1514817"/>
                  <a:gd name="connsiteY54" fmla="*/ 30861 h 96868"/>
                  <a:gd name="connsiteX55" fmla="*/ 441312 w 1514817"/>
                  <a:gd name="connsiteY55" fmla="*/ 30861 h 96868"/>
                  <a:gd name="connsiteX56" fmla="*/ 456400 w 1514817"/>
                  <a:gd name="connsiteY56" fmla="*/ 31775 h 96868"/>
                  <a:gd name="connsiteX57" fmla="*/ 456400 w 1514817"/>
                  <a:gd name="connsiteY57" fmla="*/ 31775 h 96868"/>
                  <a:gd name="connsiteX58" fmla="*/ 468630 w 1514817"/>
                  <a:gd name="connsiteY58" fmla="*/ 32518 h 96868"/>
                  <a:gd name="connsiteX59" fmla="*/ 468630 w 1514817"/>
                  <a:gd name="connsiteY59" fmla="*/ 32518 h 96868"/>
                  <a:gd name="connsiteX60" fmla="*/ 483718 w 1514817"/>
                  <a:gd name="connsiteY60" fmla="*/ 33490 h 96868"/>
                  <a:gd name="connsiteX61" fmla="*/ 483718 w 1514817"/>
                  <a:gd name="connsiteY61" fmla="*/ 33490 h 96868"/>
                  <a:gd name="connsiteX62" fmla="*/ 501777 w 1514817"/>
                  <a:gd name="connsiteY62" fmla="*/ 34576 h 96868"/>
                  <a:gd name="connsiteX63" fmla="*/ 501777 w 1514817"/>
                  <a:gd name="connsiteY63" fmla="*/ 34576 h 96868"/>
                  <a:gd name="connsiteX64" fmla="*/ 513950 w 1514817"/>
                  <a:gd name="connsiteY64" fmla="*/ 35319 h 96868"/>
                  <a:gd name="connsiteX65" fmla="*/ 513950 w 1514817"/>
                  <a:gd name="connsiteY65" fmla="*/ 35319 h 96868"/>
                  <a:gd name="connsiteX66" fmla="*/ 532009 w 1514817"/>
                  <a:gd name="connsiteY66" fmla="*/ 36462 h 96868"/>
                  <a:gd name="connsiteX67" fmla="*/ 532009 w 1514817"/>
                  <a:gd name="connsiteY67" fmla="*/ 36462 h 96868"/>
                  <a:gd name="connsiteX68" fmla="*/ 544182 w 1514817"/>
                  <a:gd name="connsiteY68" fmla="*/ 37204 h 96868"/>
                  <a:gd name="connsiteX69" fmla="*/ 544182 w 1514817"/>
                  <a:gd name="connsiteY69" fmla="*/ 37204 h 96868"/>
                  <a:gd name="connsiteX70" fmla="*/ 562242 w 1514817"/>
                  <a:gd name="connsiteY70" fmla="*/ 38290 h 96868"/>
                  <a:gd name="connsiteX71" fmla="*/ 562242 w 1514817"/>
                  <a:gd name="connsiteY71" fmla="*/ 38290 h 96868"/>
                  <a:gd name="connsiteX72" fmla="*/ 577329 w 1514817"/>
                  <a:gd name="connsiteY72" fmla="*/ 39205 h 96868"/>
                  <a:gd name="connsiteX73" fmla="*/ 577329 w 1514817"/>
                  <a:gd name="connsiteY73" fmla="*/ 39205 h 96868"/>
                  <a:gd name="connsiteX74" fmla="*/ 589560 w 1514817"/>
                  <a:gd name="connsiteY74" fmla="*/ 40005 h 96868"/>
                  <a:gd name="connsiteX75" fmla="*/ 589560 w 1514817"/>
                  <a:gd name="connsiteY75" fmla="*/ 40005 h 96868"/>
                  <a:gd name="connsiteX76" fmla="*/ 604647 w 1514817"/>
                  <a:gd name="connsiteY76" fmla="*/ 40919 h 96868"/>
                  <a:gd name="connsiteX77" fmla="*/ 604647 w 1514817"/>
                  <a:gd name="connsiteY77" fmla="*/ 40919 h 96868"/>
                  <a:gd name="connsiteX78" fmla="*/ 622706 w 1514817"/>
                  <a:gd name="connsiteY78" fmla="*/ 42005 h 96868"/>
                  <a:gd name="connsiteX79" fmla="*/ 622706 w 1514817"/>
                  <a:gd name="connsiteY79" fmla="*/ 42005 h 96868"/>
                  <a:gd name="connsiteX80" fmla="*/ 634879 w 1514817"/>
                  <a:gd name="connsiteY80" fmla="*/ 42748 h 96868"/>
                  <a:gd name="connsiteX81" fmla="*/ 634879 w 1514817"/>
                  <a:gd name="connsiteY81" fmla="*/ 42748 h 96868"/>
                  <a:gd name="connsiteX82" fmla="*/ 650024 w 1514817"/>
                  <a:gd name="connsiteY82" fmla="*/ 43720 h 96868"/>
                  <a:gd name="connsiteX83" fmla="*/ 650024 w 1514817"/>
                  <a:gd name="connsiteY83" fmla="*/ 43720 h 96868"/>
                  <a:gd name="connsiteX84" fmla="*/ 665112 w 1514817"/>
                  <a:gd name="connsiteY84" fmla="*/ 44634 h 96868"/>
                  <a:gd name="connsiteX85" fmla="*/ 665112 w 1514817"/>
                  <a:gd name="connsiteY85" fmla="*/ 44634 h 96868"/>
                  <a:gd name="connsiteX86" fmla="*/ 683171 w 1514817"/>
                  <a:gd name="connsiteY86" fmla="*/ 45720 h 96868"/>
                  <a:gd name="connsiteX87" fmla="*/ 683171 w 1514817"/>
                  <a:gd name="connsiteY87" fmla="*/ 45720 h 96868"/>
                  <a:gd name="connsiteX88" fmla="*/ 695344 w 1514817"/>
                  <a:gd name="connsiteY88" fmla="*/ 46463 h 96868"/>
                  <a:gd name="connsiteX89" fmla="*/ 695344 w 1514817"/>
                  <a:gd name="connsiteY89" fmla="*/ 46463 h 96868"/>
                  <a:gd name="connsiteX90" fmla="*/ 710489 w 1514817"/>
                  <a:gd name="connsiteY90" fmla="*/ 47434 h 96868"/>
                  <a:gd name="connsiteX91" fmla="*/ 710489 w 1514817"/>
                  <a:gd name="connsiteY91" fmla="*/ 47434 h 96868"/>
                  <a:gd name="connsiteX92" fmla="*/ 725576 w 1514817"/>
                  <a:gd name="connsiteY92" fmla="*/ 48349 h 96868"/>
                  <a:gd name="connsiteX93" fmla="*/ 725576 w 1514817"/>
                  <a:gd name="connsiteY93" fmla="*/ 48349 h 96868"/>
                  <a:gd name="connsiteX94" fmla="*/ 743636 w 1514817"/>
                  <a:gd name="connsiteY94" fmla="*/ 49435 h 96868"/>
                  <a:gd name="connsiteX95" fmla="*/ 743636 w 1514817"/>
                  <a:gd name="connsiteY95" fmla="*/ 49435 h 96868"/>
                  <a:gd name="connsiteX96" fmla="*/ 755809 w 1514817"/>
                  <a:gd name="connsiteY96" fmla="*/ 50178 h 96868"/>
                  <a:gd name="connsiteX97" fmla="*/ 755809 w 1514817"/>
                  <a:gd name="connsiteY97" fmla="*/ 50178 h 96868"/>
                  <a:gd name="connsiteX98" fmla="*/ 770954 w 1514817"/>
                  <a:gd name="connsiteY98" fmla="*/ 51149 h 96868"/>
                  <a:gd name="connsiteX99" fmla="*/ 770954 w 1514817"/>
                  <a:gd name="connsiteY99" fmla="*/ 51149 h 96868"/>
                  <a:gd name="connsiteX100" fmla="*/ 789013 w 1514817"/>
                  <a:gd name="connsiteY100" fmla="*/ 52235 h 96868"/>
                  <a:gd name="connsiteX101" fmla="*/ 789013 w 1514817"/>
                  <a:gd name="connsiteY101" fmla="*/ 52235 h 96868"/>
                  <a:gd name="connsiteX102" fmla="*/ 804100 w 1514817"/>
                  <a:gd name="connsiteY102" fmla="*/ 53149 h 96868"/>
                  <a:gd name="connsiteX103" fmla="*/ 804100 w 1514817"/>
                  <a:gd name="connsiteY103" fmla="*/ 53149 h 96868"/>
                  <a:gd name="connsiteX104" fmla="*/ 816330 w 1514817"/>
                  <a:gd name="connsiteY104" fmla="*/ 53950 h 96868"/>
                  <a:gd name="connsiteX105" fmla="*/ 816330 w 1514817"/>
                  <a:gd name="connsiteY105" fmla="*/ 53950 h 96868"/>
                  <a:gd name="connsiteX106" fmla="*/ 831418 w 1514817"/>
                  <a:gd name="connsiteY106" fmla="*/ 54864 h 96868"/>
                  <a:gd name="connsiteX107" fmla="*/ 831418 w 1514817"/>
                  <a:gd name="connsiteY107" fmla="*/ 54864 h 96868"/>
                  <a:gd name="connsiteX108" fmla="*/ 846563 w 1514817"/>
                  <a:gd name="connsiteY108" fmla="*/ 55778 h 96868"/>
                  <a:gd name="connsiteX109" fmla="*/ 846563 w 1514817"/>
                  <a:gd name="connsiteY109" fmla="*/ 55778 h 96868"/>
                  <a:gd name="connsiteX110" fmla="*/ 864565 w 1514817"/>
                  <a:gd name="connsiteY110" fmla="*/ 56864 h 96868"/>
                  <a:gd name="connsiteX111" fmla="*/ 864565 w 1514817"/>
                  <a:gd name="connsiteY111" fmla="*/ 56864 h 96868"/>
                  <a:gd name="connsiteX112" fmla="*/ 876796 w 1514817"/>
                  <a:gd name="connsiteY112" fmla="*/ 57664 h 96868"/>
                  <a:gd name="connsiteX113" fmla="*/ 876796 w 1514817"/>
                  <a:gd name="connsiteY113" fmla="*/ 57664 h 96868"/>
                  <a:gd name="connsiteX114" fmla="*/ 891883 w 1514817"/>
                  <a:gd name="connsiteY114" fmla="*/ 58579 h 96868"/>
                  <a:gd name="connsiteX115" fmla="*/ 891883 w 1514817"/>
                  <a:gd name="connsiteY115" fmla="*/ 58579 h 96868"/>
                  <a:gd name="connsiteX116" fmla="*/ 907027 w 1514817"/>
                  <a:gd name="connsiteY116" fmla="*/ 59493 h 96868"/>
                  <a:gd name="connsiteX117" fmla="*/ 907027 w 1514817"/>
                  <a:gd name="connsiteY117" fmla="*/ 59493 h 96868"/>
                  <a:gd name="connsiteX118" fmla="*/ 925030 w 1514817"/>
                  <a:gd name="connsiteY118" fmla="*/ 60636 h 96868"/>
                  <a:gd name="connsiteX119" fmla="*/ 925030 w 1514817"/>
                  <a:gd name="connsiteY119" fmla="*/ 60636 h 96868"/>
                  <a:gd name="connsiteX120" fmla="*/ 937260 w 1514817"/>
                  <a:gd name="connsiteY120" fmla="*/ 61379 h 96868"/>
                  <a:gd name="connsiteX121" fmla="*/ 937260 w 1514817"/>
                  <a:gd name="connsiteY121" fmla="*/ 61379 h 96868"/>
                  <a:gd name="connsiteX122" fmla="*/ 953433 w 1514817"/>
                  <a:gd name="connsiteY122" fmla="*/ 62350 h 96868"/>
                  <a:gd name="connsiteX123" fmla="*/ 970407 w 1514817"/>
                  <a:gd name="connsiteY123" fmla="*/ 63379 h 96868"/>
                  <a:gd name="connsiteX124" fmla="*/ 970407 w 1514817"/>
                  <a:gd name="connsiteY124" fmla="*/ 63379 h 96868"/>
                  <a:gd name="connsiteX125" fmla="*/ 982580 w 1514817"/>
                  <a:gd name="connsiteY125" fmla="*/ 64122 h 96868"/>
                  <a:gd name="connsiteX126" fmla="*/ 982580 w 1514817"/>
                  <a:gd name="connsiteY126" fmla="*/ 64122 h 96868"/>
                  <a:gd name="connsiteX127" fmla="*/ 1000639 w 1514817"/>
                  <a:gd name="connsiteY127" fmla="*/ 65265 h 96868"/>
                  <a:gd name="connsiteX128" fmla="*/ 1000639 w 1514817"/>
                  <a:gd name="connsiteY128" fmla="*/ 65265 h 96868"/>
                  <a:gd name="connsiteX129" fmla="*/ 1012812 w 1514817"/>
                  <a:gd name="connsiteY129" fmla="*/ 66008 h 96868"/>
                  <a:gd name="connsiteX130" fmla="*/ 1012812 w 1514817"/>
                  <a:gd name="connsiteY130" fmla="*/ 66008 h 96868"/>
                  <a:gd name="connsiteX131" fmla="*/ 1030872 w 1514817"/>
                  <a:gd name="connsiteY131" fmla="*/ 67094 h 96868"/>
                  <a:gd name="connsiteX132" fmla="*/ 1030872 w 1514817"/>
                  <a:gd name="connsiteY132" fmla="*/ 67094 h 96868"/>
                  <a:gd name="connsiteX133" fmla="*/ 1043045 w 1514817"/>
                  <a:gd name="connsiteY133" fmla="*/ 67837 h 96868"/>
                  <a:gd name="connsiteX134" fmla="*/ 1043045 w 1514817"/>
                  <a:gd name="connsiteY134" fmla="*/ 67837 h 96868"/>
                  <a:gd name="connsiteX135" fmla="*/ 1058190 w 1514817"/>
                  <a:gd name="connsiteY135" fmla="*/ 68808 h 96868"/>
                  <a:gd name="connsiteX136" fmla="*/ 1058190 w 1514817"/>
                  <a:gd name="connsiteY136" fmla="*/ 68808 h 96868"/>
                  <a:gd name="connsiteX137" fmla="*/ 1076191 w 1514817"/>
                  <a:gd name="connsiteY137" fmla="*/ 69894 h 96868"/>
                  <a:gd name="connsiteX138" fmla="*/ 1076191 w 1514817"/>
                  <a:gd name="connsiteY138" fmla="*/ 69894 h 96868"/>
                  <a:gd name="connsiteX139" fmla="*/ 1091336 w 1514817"/>
                  <a:gd name="connsiteY139" fmla="*/ 70809 h 96868"/>
                  <a:gd name="connsiteX140" fmla="*/ 1091336 w 1514817"/>
                  <a:gd name="connsiteY140" fmla="*/ 70809 h 96868"/>
                  <a:gd name="connsiteX141" fmla="*/ 1103509 w 1514817"/>
                  <a:gd name="connsiteY141" fmla="*/ 71609 h 96868"/>
                  <a:gd name="connsiteX142" fmla="*/ 1103509 w 1514817"/>
                  <a:gd name="connsiteY142" fmla="*/ 71609 h 96868"/>
                  <a:gd name="connsiteX143" fmla="*/ 1118654 w 1514817"/>
                  <a:gd name="connsiteY143" fmla="*/ 72523 h 96868"/>
                  <a:gd name="connsiteX144" fmla="*/ 1118654 w 1514817"/>
                  <a:gd name="connsiteY144" fmla="*/ 72523 h 96868"/>
                  <a:gd name="connsiteX145" fmla="*/ 1136656 w 1514817"/>
                  <a:gd name="connsiteY145" fmla="*/ 73609 h 96868"/>
                  <a:gd name="connsiteX146" fmla="*/ 1136656 w 1514817"/>
                  <a:gd name="connsiteY146" fmla="*/ 73609 h 96868"/>
                  <a:gd name="connsiteX147" fmla="*/ 1151801 w 1514817"/>
                  <a:gd name="connsiteY147" fmla="*/ 74523 h 96868"/>
                  <a:gd name="connsiteX148" fmla="*/ 1151801 w 1514817"/>
                  <a:gd name="connsiteY148" fmla="*/ 74523 h 96868"/>
                  <a:gd name="connsiteX149" fmla="*/ 1163974 w 1514817"/>
                  <a:gd name="connsiteY149" fmla="*/ 75324 h 96868"/>
                  <a:gd name="connsiteX150" fmla="*/ 1163974 w 1514817"/>
                  <a:gd name="connsiteY150" fmla="*/ 75324 h 96868"/>
                  <a:gd name="connsiteX151" fmla="*/ 1179119 w 1514817"/>
                  <a:gd name="connsiteY151" fmla="*/ 76238 h 96868"/>
                  <a:gd name="connsiteX152" fmla="*/ 1179119 w 1514817"/>
                  <a:gd name="connsiteY152" fmla="*/ 76238 h 96868"/>
                  <a:gd name="connsiteX153" fmla="*/ 1194206 w 1514817"/>
                  <a:gd name="connsiteY153" fmla="*/ 77153 h 96868"/>
                  <a:gd name="connsiteX154" fmla="*/ 1194206 w 1514817"/>
                  <a:gd name="connsiteY154" fmla="*/ 77153 h 96868"/>
                  <a:gd name="connsiteX155" fmla="*/ 1212266 w 1514817"/>
                  <a:gd name="connsiteY155" fmla="*/ 78295 h 96868"/>
                  <a:gd name="connsiteX156" fmla="*/ 1212266 w 1514817"/>
                  <a:gd name="connsiteY156" fmla="*/ 78295 h 96868"/>
                  <a:gd name="connsiteX157" fmla="*/ 1224439 w 1514817"/>
                  <a:gd name="connsiteY157" fmla="*/ 79038 h 96868"/>
                  <a:gd name="connsiteX158" fmla="*/ 1224439 w 1514817"/>
                  <a:gd name="connsiteY158" fmla="*/ 79038 h 96868"/>
                  <a:gd name="connsiteX159" fmla="*/ 1239584 w 1514817"/>
                  <a:gd name="connsiteY159" fmla="*/ 79953 h 96868"/>
                  <a:gd name="connsiteX160" fmla="*/ 1239584 w 1514817"/>
                  <a:gd name="connsiteY160" fmla="*/ 79953 h 96868"/>
                  <a:gd name="connsiteX161" fmla="*/ 1254671 w 1514817"/>
                  <a:gd name="connsiteY161" fmla="*/ 80867 h 96868"/>
                  <a:gd name="connsiteX162" fmla="*/ 1254671 w 1514817"/>
                  <a:gd name="connsiteY162" fmla="*/ 80867 h 96868"/>
                  <a:gd name="connsiteX163" fmla="*/ 1272730 w 1514817"/>
                  <a:gd name="connsiteY163" fmla="*/ 82010 h 96868"/>
                  <a:gd name="connsiteX164" fmla="*/ 1272730 w 1514817"/>
                  <a:gd name="connsiteY164" fmla="*/ 82010 h 96868"/>
                  <a:gd name="connsiteX165" fmla="*/ 1284903 w 1514817"/>
                  <a:gd name="connsiteY165" fmla="*/ 82753 h 96868"/>
                  <a:gd name="connsiteX166" fmla="*/ 1284903 w 1514817"/>
                  <a:gd name="connsiteY166" fmla="*/ 82753 h 96868"/>
                  <a:gd name="connsiteX167" fmla="*/ 1300048 w 1514817"/>
                  <a:gd name="connsiteY167" fmla="*/ 83667 h 96868"/>
                  <a:gd name="connsiteX168" fmla="*/ 1300048 w 1514817"/>
                  <a:gd name="connsiteY168" fmla="*/ 83667 h 96868"/>
                  <a:gd name="connsiteX169" fmla="*/ 1315193 w 1514817"/>
                  <a:gd name="connsiteY169" fmla="*/ 84582 h 96868"/>
                  <a:gd name="connsiteX170" fmla="*/ 1315193 w 1514817"/>
                  <a:gd name="connsiteY170" fmla="*/ 84582 h 96868"/>
                  <a:gd name="connsiteX171" fmla="*/ 1333195 w 1514817"/>
                  <a:gd name="connsiteY171" fmla="*/ 85725 h 96868"/>
                  <a:gd name="connsiteX172" fmla="*/ 1333195 w 1514817"/>
                  <a:gd name="connsiteY172" fmla="*/ 85725 h 96868"/>
                  <a:gd name="connsiteX173" fmla="*/ 1345426 w 1514817"/>
                  <a:gd name="connsiteY173" fmla="*/ 86468 h 96868"/>
                  <a:gd name="connsiteX174" fmla="*/ 1345426 w 1514817"/>
                  <a:gd name="connsiteY174" fmla="*/ 86468 h 96868"/>
                  <a:gd name="connsiteX175" fmla="*/ 1363427 w 1514817"/>
                  <a:gd name="connsiteY175" fmla="*/ 87554 h 96868"/>
                  <a:gd name="connsiteX176" fmla="*/ 1363427 w 1514817"/>
                  <a:gd name="connsiteY176" fmla="*/ 87554 h 96868"/>
                  <a:gd name="connsiteX177" fmla="*/ 1375657 w 1514817"/>
                  <a:gd name="connsiteY177" fmla="*/ 88296 h 96868"/>
                  <a:gd name="connsiteX178" fmla="*/ 1375657 w 1514817"/>
                  <a:gd name="connsiteY178" fmla="*/ 88296 h 96868"/>
                  <a:gd name="connsiteX179" fmla="*/ 1377487 w 1514817"/>
                  <a:gd name="connsiteY179" fmla="*/ 88411 h 96868"/>
                  <a:gd name="connsiteX180" fmla="*/ 1378572 w 1514817"/>
                  <a:gd name="connsiteY180" fmla="*/ 88468 h 96868"/>
                  <a:gd name="connsiteX181" fmla="*/ 1378572 w 1514817"/>
                  <a:gd name="connsiteY181" fmla="*/ 88468 h 96868"/>
                  <a:gd name="connsiteX182" fmla="*/ 1393660 w 1514817"/>
                  <a:gd name="connsiteY182" fmla="*/ 89440 h 96868"/>
                  <a:gd name="connsiteX183" fmla="*/ 1393660 w 1514817"/>
                  <a:gd name="connsiteY183" fmla="*/ 89440 h 96868"/>
                  <a:gd name="connsiteX184" fmla="*/ 1405890 w 1514817"/>
                  <a:gd name="connsiteY184" fmla="*/ 90183 h 96868"/>
                  <a:gd name="connsiteX185" fmla="*/ 1405890 w 1514817"/>
                  <a:gd name="connsiteY185" fmla="*/ 90183 h 96868"/>
                  <a:gd name="connsiteX186" fmla="*/ 1423892 w 1514817"/>
                  <a:gd name="connsiteY186" fmla="*/ 91268 h 96868"/>
                  <a:gd name="connsiteX187" fmla="*/ 1423892 w 1514817"/>
                  <a:gd name="connsiteY187" fmla="*/ 91268 h 96868"/>
                  <a:gd name="connsiteX188" fmla="*/ 1439037 w 1514817"/>
                  <a:gd name="connsiteY188" fmla="*/ 92240 h 96868"/>
                  <a:gd name="connsiteX189" fmla="*/ 1439037 w 1514817"/>
                  <a:gd name="connsiteY189" fmla="*/ 92240 h 96868"/>
                  <a:gd name="connsiteX190" fmla="*/ 1451210 w 1514817"/>
                  <a:gd name="connsiteY190" fmla="*/ 92983 h 96868"/>
                  <a:gd name="connsiteX191" fmla="*/ 1451210 w 1514817"/>
                  <a:gd name="connsiteY191" fmla="*/ 92983 h 96868"/>
                  <a:gd name="connsiteX192" fmla="*/ 1466355 w 1514817"/>
                  <a:gd name="connsiteY192" fmla="*/ 93897 h 96868"/>
                  <a:gd name="connsiteX193" fmla="*/ 1466355 w 1514817"/>
                  <a:gd name="connsiteY193" fmla="*/ 93897 h 96868"/>
                  <a:gd name="connsiteX194" fmla="*/ 1481442 w 1514817"/>
                  <a:gd name="connsiteY194" fmla="*/ 94812 h 96868"/>
                  <a:gd name="connsiteX195" fmla="*/ 1481442 w 1514817"/>
                  <a:gd name="connsiteY195" fmla="*/ 94812 h 96868"/>
                  <a:gd name="connsiteX196" fmla="*/ 1499502 w 1514817"/>
                  <a:gd name="connsiteY196" fmla="*/ 95955 h 96868"/>
                  <a:gd name="connsiteX197" fmla="*/ 1499502 w 1514817"/>
                  <a:gd name="connsiteY197" fmla="*/ 95955 h 96868"/>
                  <a:gd name="connsiteX198" fmla="*/ 1514589 w 1514817"/>
                  <a:gd name="connsiteY198" fmla="*/ 96869 h 96868"/>
                  <a:gd name="connsiteX199" fmla="*/ 1514818 w 1514817"/>
                  <a:gd name="connsiteY199" fmla="*/ 93154 h 96868"/>
                  <a:gd name="connsiteX200" fmla="*/ 1499731 w 1514817"/>
                  <a:gd name="connsiteY200" fmla="*/ 92240 h 96868"/>
                  <a:gd name="connsiteX201" fmla="*/ 1499731 w 1514817"/>
                  <a:gd name="connsiteY201" fmla="*/ 92240 h 96868"/>
                  <a:gd name="connsiteX202" fmla="*/ 1481671 w 1514817"/>
                  <a:gd name="connsiteY202" fmla="*/ 91097 h 96868"/>
                  <a:gd name="connsiteX203" fmla="*/ 1481671 w 1514817"/>
                  <a:gd name="connsiteY203" fmla="*/ 91097 h 96868"/>
                  <a:gd name="connsiteX204" fmla="*/ 1469498 w 1514817"/>
                  <a:gd name="connsiteY204" fmla="*/ 90354 h 96868"/>
                  <a:gd name="connsiteX205" fmla="*/ 1469498 w 1514817"/>
                  <a:gd name="connsiteY205" fmla="*/ 90354 h 96868"/>
                  <a:gd name="connsiteX206" fmla="*/ 1454353 w 1514817"/>
                  <a:gd name="connsiteY206" fmla="*/ 89440 h 96868"/>
                  <a:gd name="connsiteX207" fmla="*/ 1454353 w 1514817"/>
                  <a:gd name="connsiteY207" fmla="*/ 89440 h 96868"/>
                  <a:gd name="connsiteX208" fmla="*/ 1439265 w 1514817"/>
                  <a:gd name="connsiteY208" fmla="*/ 88525 h 96868"/>
                  <a:gd name="connsiteX209" fmla="*/ 1439265 w 1514817"/>
                  <a:gd name="connsiteY209" fmla="*/ 88525 h 96868"/>
                  <a:gd name="connsiteX210" fmla="*/ 1424121 w 1514817"/>
                  <a:gd name="connsiteY210" fmla="*/ 87554 h 96868"/>
                  <a:gd name="connsiteX211" fmla="*/ 1424121 w 1514817"/>
                  <a:gd name="connsiteY211" fmla="*/ 87554 h 96868"/>
                  <a:gd name="connsiteX212" fmla="*/ 1409034 w 1514817"/>
                  <a:gd name="connsiteY212" fmla="*/ 86639 h 96868"/>
                  <a:gd name="connsiteX213" fmla="*/ 1409034 w 1514817"/>
                  <a:gd name="connsiteY213" fmla="*/ 86639 h 96868"/>
                  <a:gd name="connsiteX214" fmla="*/ 1390974 w 1514817"/>
                  <a:gd name="connsiteY214" fmla="*/ 85553 h 96868"/>
                  <a:gd name="connsiteX215" fmla="*/ 1390974 w 1514817"/>
                  <a:gd name="connsiteY215" fmla="*/ 85553 h 96868"/>
                  <a:gd name="connsiteX216" fmla="*/ 1378801 w 1514817"/>
                  <a:gd name="connsiteY216" fmla="*/ 84810 h 96868"/>
                  <a:gd name="connsiteX217" fmla="*/ 1378801 w 1514817"/>
                  <a:gd name="connsiteY217" fmla="*/ 84810 h 96868"/>
                  <a:gd name="connsiteX218" fmla="*/ 1363656 w 1514817"/>
                  <a:gd name="connsiteY218" fmla="*/ 83839 h 96868"/>
                  <a:gd name="connsiteX219" fmla="*/ 1363656 w 1514817"/>
                  <a:gd name="connsiteY219" fmla="*/ 83839 h 96868"/>
                  <a:gd name="connsiteX220" fmla="*/ 1348568 w 1514817"/>
                  <a:gd name="connsiteY220" fmla="*/ 82924 h 96868"/>
                  <a:gd name="connsiteX221" fmla="*/ 1348568 w 1514817"/>
                  <a:gd name="connsiteY221" fmla="*/ 82924 h 96868"/>
                  <a:gd name="connsiteX222" fmla="*/ 1330509 w 1514817"/>
                  <a:gd name="connsiteY222" fmla="*/ 81839 h 96868"/>
                  <a:gd name="connsiteX223" fmla="*/ 1330509 w 1514817"/>
                  <a:gd name="connsiteY223" fmla="*/ 81839 h 96868"/>
                  <a:gd name="connsiteX224" fmla="*/ 1318337 w 1514817"/>
                  <a:gd name="connsiteY224" fmla="*/ 81096 h 96868"/>
                  <a:gd name="connsiteX225" fmla="*/ 1318337 w 1514817"/>
                  <a:gd name="connsiteY225" fmla="*/ 81096 h 96868"/>
                  <a:gd name="connsiteX226" fmla="*/ 1303192 w 1514817"/>
                  <a:gd name="connsiteY226" fmla="*/ 80124 h 96868"/>
                  <a:gd name="connsiteX227" fmla="*/ 1303192 w 1514817"/>
                  <a:gd name="connsiteY227" fmla="*/ 80124 h 96868"/>
                  <a:gd name="connsiteX228" fmla="*/ 1288104 w 1514817"/>
                  <a:gd name="connsiteY228" fmla="*/ 79210 h 96868"/>
                  <a:gd name="connsiteX229" fmla="*/ 1288104 w 1514817"/>
                  <a:gd name="connsiteY229" fmla="*/ 79210 h 96868"/>
                  <a:gd name="connsiteX230" fmla="*/ 1270044 w 1514817"/>
                  <a:gd name="connsiteY230" fmla="*/ 78124 h 96868"/>
                  <a:gd name="connsiteX231" fmla="*/ 1270044 w 1514817"/>
                  <a:gd name="connsiteY231" fmla="*/ 78124 h 96868"/>
                  <a:gd name="connsiteX232" fmla="*/ 1257871 w 1514817"/>
                  <a:gd name="connsiteY232" fmla="*/ 77381 h 96868"/>
                  <a:gd name="connsiteX233" fmla="*/ 1257871 w 1514817"/>
                  <a:gd name="connsiteY233" fmla="*/ 77381 h 96868"/>
                  <a:gd name="connsiteX234" fmla="*/ 1242727 w 1514817"/>
                  <a:gd name="connsiteY234" fmla="*/ 76410 h 96868"/>
                  <a:gd name="connsiteX235" fmla="*/ 1242727 w 1514817"/>
                  <a:gd name="connsiteY235" fmla="*/ 76410 h 96868"/>
                  <a:gd name="connsiteX236" fmla="*/ 1224668 w 1514817"/>
                  <a:gd name="connsiteY236" fmla="*/ 75324 h 96868"/>
                  <a:gd name="connsiteX237" fmla="*/ 1224668 w 1514817"/>
                  <a:gd name="connsiteY237" fmla="*/ 75324 h 96868"/>
                  <a:gd name="connsiteX238" fmla="*/ 1212495 w 1514817"/>
                  <a:gd name="connsiteY238" fmla="*/ 74581 h 96868"/>
                  <a:gd name="connsiteX239" fmla="*/ 1212495 w 1514817"/>
                  <a:gd name="connsiteY239" fmla="*/ 74581 h 96868"/>
                  <a:gd name="connsiteX240" fmla="*/ 1197350 w 1514817"/>
                  <a:gd name="connsiteY240" fmla="*/ 73609 h 96868"/>
                  <a:gd name="connsiteX241" fmla="*/ 1197350 w 1514817"/>
                  <a:gd name="connsiteY241" fmla="*/ 73609 h 96868"/>
                  <a:gd name="connsiteX242" fmla="*/ 1182262 w 1514817"/>
                  <a:gd name="connsiteY242" fmla="*/ 72695 h 96868"/>
                  <a:gd name="connsiteX243" fmla="*/ 1182262 w 1514817"/>
                  <a:gd name="connsiteY243" fmla="*/ 72695 h 96868"/>
                  <a:gd name="connsiteX244" fmla="*/ 1167117 w 1514817"/>
                  <a:gd name="connsiteY244" fmla="*/ 71780 h 96868"/>
                  <a:gd name="connsiteX245" fmla="*/ 1167117 w 1514817"/>
                  <a:gd name="connsiteY245" fmla="*/ 71780 h 96868"/>
                  <a:gd name="connsiteX246" fmla="*/ 1152030 w 1514817"/>
                  <a:gd name="connsiteY246" fmla="*/ 70866 h 96868"/>
                  <a:gd name="connsiteX247" fmla="*/ 1152030 w 1514817"/>
                  <a:gd name="connsiteY247" fmla="*/ 70866 h 96868"/>
                  <a:gd name="connsiteX248" fmla="*/ 1136885 w 1514817"/>
                  <a:gd name="connsiteY248" fmla="*/ 69894 h 96868"/>
                  <a:gd name="connsiteX249" fmla="*/ 1136885 w 1514817"/>
                  <a:gd name="connsiteY249" fmla="*/ 69894 h 96868"/>
                  <a:gd name="connsiteX250" fmla="*/ 1121798 w 1514817"/>
                  <a:gd name="connsiteY250" fmla="*/ 68980 h 96868"/>
                  <a:gd name="connsiteX251" fmla="*/ 1121798 w 1514817"/>
                  <a:gd name="connsiteY251" fmla="*/ 68980 h 96868"/>
                  <a:gd name="connsiteX252" fmla="*/ 1106653 w 1514817"/>
                  <a:gd name="connsiteY252" fmla="*/ 68066 h 96868"/>
                  <a:gd name="connsiteX253" fmla="*/ 1106653 w 1514817"/>
                  <a:gd name="connsiteY253" fmla="*/ 68066 h 96868"/>
                  <a:gd name="connsiteX254" fmla="*/ 1091565 w 1514817"/>
                  <a:gd name="connsiteY254" fmla="*/ 67151 h 96868"/>
                  <a:gd name="connsiteX255" fmla="*/ 1091565 w 1514817"/>
                  <a:gd name="connsiteY255" fmla="*/ 67151 h 96868"/>
                  <a:gd name="connsiteX256" fmla="*/ 1076420 w 1514817"/>
                  <a:gd name="connsiteY256" fmla="*/ 66179 h 96868"/>
                  <a:gd name="connsiteX257" fmla="*/ 1076420 w 1514817"/>
                  <a:gd name="connsiteY257" fmla="*/ 66179 h 96868"/>
                  <a:gd name="connsiteX258" fmla="*/ 1061332 w 1514817"/>
                  <a:gd name="connsiteY258" fmla="*/ 65265 h 96868"/>
                  <a:gd name="connsiteX259" fmla="*/ 1061332 w 1514817"/>
                  <a:gd name="connsiteY259" fmla="*/ 65265 h 96868"/>
                  <a:gd name="connsiteX260" fmla="*/ 1046188 w 1514817"/>
                  <a:gd name="connsiteY260" fmla="*/ 64351 h 96868"/>
                  <a:gd name="connsiteX261" fmla="*/ 1046188 w 1514817"/>
                  <a:gd name="connsiteY261" fmla="*/ 64351 h 96868"/>
                  <a:gd name="connsiteX262" fmla="*/ 1031101 w 1514817"/>
                  <a:gd name="connsiteY262" fmla="*/ 63436 h 96868"/>
                  <a:gd name="connsiteX263" fmla="*/ 1031101 w 1514817"/>
                  <a:gd name="connsiteY263" fmla="*/ 63436 h 96868"/>
                  <a:gd name="connsiteX264" fmla="*/ 1013041 w 1514817"/>
                  <a:gd name="connsiteY264" fmla="*/ 62293 h 96868"/>
                  <a:gd name="connsiteX265" fmla="*/ 1013041 w 1514817"/>
                  <a:gd name="connsiteY265" fmla="*/ 62293 h 96868"/>
                  <a:gd name="connsiteX266" fmla="*/ 1000868 w 1514817"/>
                  <a:gd name="connsiteY266" fmla="*/ 61550 h 96868"/>
                  <a:gd name="connsiteX267" fmla="*/ 1000868 w 1514817"/>
                  <a:gd name="connsiteY267" fmla="*/ 61550 h 96868"/>
                  <a:gd name="connsiteX268" fmla="*/ 985723 w 1514817"/>
                  <a:gd name="connsiteY268" fmla="*/ 60636 h 96868"/>
                  <a:gd name="connsiteX269" fmla="*/ 985723 w 1514817"/>
                  <a:gd name="connsiteY269" fmla="*/ 60636 h 96868"/>
                  <a:gd name="connsiteX270" fmla="*/ 970635 w 1514817"/>
                  <a:gd name="connsiteY270" fmla="*/ 59721 h 96868"/>
                  <a:gd name="connsiteX271" fmla="*/ 970635 w 1514817"/>
                  <a:gd name="connsiteY271" fmla="*/ 59665 h 96868"/>
                  <a:gd name="connsiteX272" fmla="*/ 955491 w 1514817"/>
                  <a:gd name="connsiteY272" fmla="*/ 58750 h 96868"/>
                  <a:gd name="connsiteX273" fmla="*/ 955491 w 1514817"/>
                  <a:gd name="connsiteY273" fmla="*/ 58750 h 96868"/>
                  <a:gd name="connsiteX274" fmla="*/ 940404 w 1514817"/>
                  <a:gd name="connsiteY274" fmla="*/ 57836 h 96868"/>
                  <a:gd name="connsiteX275" fmla="*/ 940404 w 1514817"/>
                  <a:gd name="connsiteY275" fmla="*/ 57836 h 96868"/>
                  <a:gd name="connsiteX276" fmla="*/ 925259 w 1514817"/>
                  <a:gd name="connsiteY276" fmla="*/ 56921 h 96868"/>
                  <a:gd name="connsiteX277" fmla="*/ 925259 w 1514817"/>
                  <a:gd name="connsiteY277" fmla="*/ 56921 h 96868"/>
                  <a:gd name="connsiteX278" fmla="*/ 910171 w 1514817"/>
                  <a:gd name="connsiteY278" fmla="*/ 55950 h 96868"/>
                  <a:gd name="connsiteX279" fmla="*/ 910171 w 1514817"/>
                  <a:gd name="connsiteY279" fmla="*/ 55950 h 96868"/>
                  <a:gd name="connsiteX280" fmla="*/ 895026 w 1514817"/>
                  <a:gd name="connsiteY280" fmla="*/ 55035 h 96868"/>
                  <a:gd name="connsiteX281" fmla="*/ 895026 w 1514817"/>
                  <a:gd name="connsiteY281" fmla="*/ 55035 h 96868"/>
                  <a:gd name="connsiteX282" fmla="*/ 879938 w 1514817"/>
                  <a:gd name="connsiteY282" fmla="*/ 54121 h 96868"/>
                  <a:gd name="connsiteX283" fmla="*/ 879938 w 1514817"/>
                  <a:gd name="connsiteY283" fmla="*/ 54121 h 96868"/>
                  <a:gd name="connsiteX284" fmla="*/ 864794 w 1514817"/>
                  <a:gd name="connsiteY284" fmla="*/ 53207 h 96868"/>
                  <a:gd name="connsiteX285" fmla="*/ 864794 w 1514817"/>
                  <a:gd name="connsiteY285" fmla="*/ 53207 h 96868"/>
                  <a:gd name="connsiteX286" fmla="*/ 849707 w 1514817"/>
                  <a:gd name="connsiteY286" fmla="*/ 52235 h 96868"/>
                  <a:gd name="connsiteX287" fmla="*/ 849707 w 1514817"/>
                  <a:gd name="connsiteY287" fmla="*/ 52235 h 96868"/>
                  <a:gd name="connsiteX288" fmla="*/ 834562 w 1514817"/>
                  <a:gd name="connsiteY288" fmla="*/ 51321 h 96868"/>
                  <a:gd name="connsiteX289" fmla="*/ 834562 w 1514817"/>
                  <a:gd name="connsiteY289" fmla="*/ 51321 h 96868"/>
                  <a:gd name="connsiteX290" fmla="*/ 819474 w 1514817"/>
                  <a:gd name="connsiteY290" fmla="*/ 50406 h 96868"/>
                  <a:gd name="connsiteX291" fmla="*/ 819474 w 1514817"/>
                  <a:gd name="connsiteY291" fmla="*/ 50406 h 96868"/>
                  <a:gd name="connsiteX292" fmla="*/ 804329 w 1514817"/>
                  <a:gd name="connsiteY292" fmla="*/ 49492 h 96868"/>
                  <a:gd name="connsiteX293" fmla="*/ 804329 w 1514817"/>
                  <a:gd name="connsiteY293" fmla="*/ 49492 h 96868"/>
                  <a:gd name="connsiteX294" fmla="*/ 789241 w 1514817"/>
                  <a:gd name="connsiteY294" fmla="*/ 48520 h 96868"/>
                  <a:gd name="connsiteX295" fmla="*/ 789241 w 1514817"/>
                  <a:gd name="connsiteY295" fmla="*/ 48520 h 96868"/>
                  <a:gd name="connsiteX296" fmla="*/ 774097 w 1514817"/>
                  <a:gd name="connsiteY296" fmla="*/ 47606 h 96868"/>
                  <a:gd name="connsiteX297" fmla="*/ 774097 w 1514817"/>
                  <a:gd name="connsiteY297" fmla="*/ 47606 h 96868"/>
                  <a:gd name="connsiteX298" fmla="*/ 759009 w 1514817"/>
                  <a:gd name="connsiteY298" fmla="*/ 46691 h 96868"/>
                  <a:gd name="connsiteX299" fmla="*/ 759009 w 1514817"/>
                  <a:gd name="connsiteY299" fmla="*/ 46691 h 96868"/>
                  <a:gd name="connsiteX300" fmla="*/ 743865 w 1514817"/>
                  <a:gd name="connsiteY300" fmla="*/ 45777 h 96868"/>
                  <a:gd name="connsiteX301" fmla="*/ 743865 w 1514817"/>
                  <a:gd name="connsiteY301" fmla="*/ 45777 h 96868"/>
                  <a:gd name="connsiteX302" fmla="*/ 728777 w 1514817"/>
                  <a:gd name="connsiteY302" fmla="*/ 44805 h 96868"/>
                  <a:gd name="connsiteX303" fmla="*/ 728777 w 1514817"/>
                  <a:gd name="connsiteY303" fmla="*/ 44805 h 96868"/>
                  <a:gd name="connsiteX304" fmla="*/ 713632 w 1514817"/>
                  <a:gd name="connsiteY304" fmla="*/ 43891 h 96868"/>
                  <a:gd name="connsiteX305" fmla="*/ 713632 w 1514817"/>
                  <a:gd name="connsiteY305" fmla="*/ 43891 h 96868"/>
                  <a:gd name="connsiteX306" fmla="*/ 698487 w 1514817"/>
                  <a:gd name="connsiteY306" fmla="*/ 42977 h 96868"/>
                  <a:gd name="connsiteX307" fmla="*/ 698487 w 1514817"/>
                  <a:gd name="connsiteY307" fmla="*/ 42977 h 96868"/>
                  <a:gd name="connsiteX308" fmla="*/ 683399 w 1514817"/>
                  <a:gd name="connsiteY308" fmla="*/ 42005 h 96868"/>
                  <a:gd name="connsiteX309" fmla="*/ 683399 w 1514817"/>
                  <a:gd name="connsiteY309" fmla="*/ 42005 h 96868"/>
                  <a:gd name="connsiteX310" fmla="*/ 668255 w 1514817"/>
                  <a:gd name="connsiteY310" fmla="*/ 41091 h 96868"/>
                  <a:gd name="connsiteX311" fmla="*/ 668255 w 1514817"/>
                  <a:gd name="connsiteY311" fmla="*/ 41091 h 96868"/>
                  <a:gd name="connsiteX312" fmla="*/ 653168 w 1514817"/>
                  <a:gd name="connsiteY312" fmla="*/ 40176 h 96868"/>
                  <a:gd name="connsiteX313" fmla="*/ 653168 w 1514817"/>
                  <a:gd name="connsiteY313" fmla="*/ 40176 h 96868"/>
                  <a:gd name="connsiteX314" fmla="*/ 638023 w 1514817"/>
                  <a:gd name="connsiteY314" fmla="*/ 39262 h 96868"/>
                  <a:gd name="connsiteX315" fmla="*/ 638023 w 1514817"/>
                  <a:gd name="connsiteY315" fmla="*/ 39262 h 96868"/>
                  <a:gd name="connsiteX316" fmla="*/ 622935 w 1514817"/>
                  <a:gd name="connsiteY316" fmla="*/ 38290 h 96868"/>
                  <a:gd name="connsiteX317" fmla="*/ 622935 w 1514817"/>
                  <a:gd name="connsiteY317" fmla="*/ 38290 h 96868"/>
                  <a:gd name="connsiteX318" fmla="*/ 607790 w 1514817"/>
                  <a:gd name="connsiteY318" fmla="*/ 37376 h 96868"/>
                  <a:gd name="connsiteX319" fmla="*/ 607790 w 1514817"/>
                  <a:gd name="connsiteY319" fmla="*/ 37376 h 96868"/>
                  <a:gd name="connsiteX320" fmla="*/ 589788 w 1514817"/>
                  <a:gd name="connsiteY320" fmla="*/ 36290 h 96868"/>
                  <a:gd name="connsiteX321" fmla="*/ 589788 w 1514817"/>
                  <a:gd name="connsiteY321" fmla="*/ 36290 h 96868"/>
                  <a:gd name="connsiteX322" fmla="*/ 577558 w 1514817"/>
                  <a:gd name="connsiteY322" fmla="*/ 35547 h 96868"/>
                  <a:gd name="connsiteX323" fmla="*/ 577558 w 1514817"/>
                  <a:gd name="connsiteY323" fmla="*/ 35547 h 96868"/>
                  <a:gd name="connsiteX324" fmla="*/ 562471 w 1514817"/>
                  <a:gd name="connsiteY324" fmla="*/ 34576 h 96868"/>
                  <a:gd name="connsiteX325" fmla="*/ 562471 w 1514817"/>
                  <a:gd name="connsiteY325" fmla="*/ 34576 h 96868"/>
                  <a:gd name="connsiteX326" fmla="*/ 544411 w 1514817"/>
                  <a:gd name="connsiteY326" fmla="*/ 33490 h 96868"/>
                  <a:gd name="connsiteX327" fmla="*/ 544411 w 1514817"/>
                  <a:gd name="connsiteY327" fmla="*/ 33490 h 96868"/>
                  <a:gd name="connsiteX328" fmla="*/ 532238 w 1514817"/>
                  <a:gd name="connsiteY328" fmla="*/ 32747 h 96868"/>
                  <a:gd name="connsiteX329" fmla="*/ 532238 w 1514817"/>
                  <a:gd name="connsiteY329" fmla="*/ 32747 h 96868"/>
                  <a:gd name="connsiteX330" fmla="*/ 517093 w 1514817"/>
                  <a:gd name="connsiteY330" fmla="*/ 31833 h 96868"/>
                  <a:gd name="connsiteX331" fmla="*/ 517093 w 1514817"/>
                  <a:gd name="connsiteY331" fmla="*/ 31833 h 96868"/>
                  <a:gd name="connsiteX332" fmla="*/ 502005 w 1514817"/>
                  <a:gd name="connsiteY332" fmla="*/ 30861 h 96868"/>
                  <a:gd name="connsiteX333" fmla="*/ 502005 w 1514817"/>
                  <a:gd name="connsiteY333" fmla="*/ 30861 h 96868"/>
                  <a:gd name="connsiteX334" fmla="*/ 486861 w 1514817"/>
                  <a:gd name="connsiteY334" fmla="*/ 29947 h 96868"/>
                  <a:gd name="connsiteX335" fmla="*/ 486861 w 1514817"/>
                  <a:gd name="connsiteY335" fmla="*/ 29947 h 96868"/>
                  <a:gd name="connsiteX336" fmla="*/ 471774 w 1514817"/>
                  <a:gd name="connsiteY336" fmla="*/ 29032 h 96868"/>
                  <a:gd name="connsiteX337" fmla="*/ 471774 w 1514817"/>
                  <a:gd name="connsiteY337" fmla="*/ 29032 h 96868"/>
                  <a:gd name="connsiteX338" fmla="*/ 456629 w 1514817"/>
                  <a:gd name="connsiteY338" fmla="*/ 28118 h 96868"/>
                  <a:gd name="connsiteX339" fmla="*/ 456629 w 1514817"/>
                  <a:gd name="connsiteY339" fmla="*/ 28118 h 96868"/>
                  <a:gd name="connsiteX340" fmla="*/ 441541 w 1514817"/>
                  <a:gd name="connsiteY340" fmla="*/ 27146 h 96868"/>
                  <a:gd name="connsiteX341" fmla="*/ 441541 w 1514817"/>
                  <a:gd name="connsiteY341" fmla="*/ 27146 h 96868"/>
                  <a:gd name="connsiteX342" fmla="*/ 426396 w 1514817"/>
                  <a:gd name="connsiteY342" fmla="*/ 26232 h 96868"/>
                  <a:gd name="connsiteX343" fmla="*/ 426396 w 1514817"/>
                  <a:gd name="connsiteY343" fmla="*/ 26232 h 96868"/>
                  <a:gd name="connsiteX344" fmla="*/ 411308 w 1514817"/>
                  <a:gd name="connsiteY344" fmla="*/ 25317 h 96868"/>
                  <a:gd name="connsiteX345" fmla="*/ 411308 w 1514817"/>
                  <a:gd name="connsiteY345" fmla="*/ 25317 h 96868"/>
                  <a:gd name="connsiteX346" fmla="*/ 396164 w 1514817"/>
                  <a:gd name="connsiteY346" fmla="*/ 24346 h 96868"/>
                  <a:gd name="connsiteX347" fmla="*/ 396164 w 1514817"/>
                  <a:gd name="connsiteY347" fmla="*/ 24346 h 96868"/>
                  <a:gd name="connsiteX348" fmla="*/ 381077 w 1514817"/>
                  <a:gd name="connsiteY348" fmla="*/ 23431 h 96868"/>
                  <a:gd name="connsiteX349" fmla="*/ 381077 w 1514817"/>
                  <a:gd name="connsiteY349" fmla="*/ 23431 h 96868"/>
                  <a:gd name="connsiteX350" fmla="*/ 365932 w 1514817"/>
                  <a:gd name="connsiteY350" fmla="*/ 22517 h 96868"/>
                  <a:gd name="connsiteX351" fmla="*/ 365932 w 1514817"/>
                  <a:gd name="connsiteY351" fmla="*/ 22517 h 96868"/>
                  <a:gd name="connsiteX352" fmla="*/ 350844 w 1514817"/>
                  <a:gd name="connsiteY352" fmla="*/ 21603 h 96868"/>
                  <a:gd name="connsiteX353" fmla="*/ 350844 w 1514817"/>
                  <a:gd name="connsiteY353" fmla="*/ 21603 h 96868"/>
                  <a:gd name="connsiteX354" fmla="*/ 335699 w 1514817"/>
                  <a:gd name="connsiteY354" fmla="*/ 20631 h 96868"/>
                  <a:gd name="connsiteX355" fmla="*/ 335699 w 1514817"/>
                  <a:gd name="connsiteY355" fmla="*/ 20631 h 96868"/>
                  <a:gd name="connsiteX356" fmla="*/ 320611 w 1514817"/>
                  <a:gd name="connsiteY356" fmla="*/ 19716 h 96868"/>
                  <a:gd name="connsiteX357" fmla="*/ 320611 w 1514817"/>
                  <a:gd name="connsiteY357" fmla="*/ 19716 h 96868"/>
                  <a:gd name="connsiteX358" fmla="*/ 305467 w 1514817"/>
                  <a:gd name="connsiteY358" fmla="*/ 18802 h 96868"/>
                  <a:gd name="connsiteX359" fmla="*/ 305467 w 1514817"/>
                  <a:gd name="connsiteY359" fmla="*/ 18802 h 96868"/>
                  <a:gd name="connsiteX360" fmla="*/ 290379 w 1514817"/>
                  <a:gd name="connsiteY360" fmla="*/ 17888 h 96868"/>
                  <a:gd name="connsiteX361" fmla="*/ 290379 w 1514817"/>
                  <a:gd name="connsiteY361" fmla="*/ 17888 h 96868"/>
                  <a:gd name="connsiteX362" fmla="*/ 275234 w 1514817"/>
                  <a:gd name="connsiteY362" fmla="*/ 16916 h 96868"/>
                  <a:gd name="connsiteX363" fmla="*/ 275234 w 1514817"/>
                  <a:gd name="connsiteY363" fmla="*/ 16916 h 96868"/>
                  <a:gd name="connsiteX364" fmla="*/ 260147 w 1514817"/>
                  <a:gd name="connsiteY364" fmla="*/ 16002 h 96868"/>
                  <a:gd name="connsiteX365" fmla="*/ 260147 w 1514817"/>
                  <a:gd name="connsiteY365" fmla="*/ 16002 h 96868"/>
                  <a:gd name="connsiteX366" fmla="*/ 245002 w 1514817"/>
                  <a:gd name="connsiteY366" fmla="*/ 15087 h 96868"/>
                  <a:gd name="connsiteX367" fmla="*/ 245002 w 1514817"/>
                  <a:gd name="connsiteY367" fmla="*/ 15087 h 96868"/>
                  <a:gd name="connsiteX368" fmla="*/ 229914 w 1514817"/>
                  <a:gd name="connsiteY368" fmla="*/ 14173 h 96868"/>
                  <a:gd name="connsiteX369" fmla="*/ 229914 w 1514817"/>
                  <a:gd name="connsiteY369" fmla="*/ 14173 h 96868"/>
                  <a:gd name="connsiteX370" fmla="*/ 214770 w 1514817"/>
                  <a:gd name="connsiteY370" fmla="*/ 13202 h 96868"/>
                  <a:gd name="connsiteX371" fmla="*/ 214770 w 1514817"/>
                  <a:gd name="connsiteY371" fmla="*/ 13202 h 96868"/>
                  <a:gd name="connsiteX372" fmla="*/ 199682 w 1514817"/>
                  <a:gd name="connsiteY372" fmla="*/ 12287 h 96868"/>
                  <a:gd name="connsiteX373" fmla="*/ 199682 w 1514817"/>
                  <a:gd name="connsiteY373" fmla="*/ 12287 h 96868"/>
                  <a:gd name="connsiteX374" fmla="*/ 184537 w 1514817"/>
                  <a:gd name="connsiteY374" fmla="*/ 11373 h 96868"/>
                  <a:gd name="connsiteX375" fmla="*/ 184537 w 1514817"/>
                  <a:gd name="connsiteY375" fmla="*/ 11373 h 96868"/>
                  <a:gd name="connsiteX376" fmla="*/ 166478 w 1514817"/>
                  <a:gd name="connsiteY376" fmla="*/ 10230 h 96868"/>
                  <a:gd name="connsiteX377" fmla="*/ 166478 w 1514817"/>
                  <a:gd name="connsiteY377" fmla="*/ 10230 h 96868"/>
                  <a:gd name="connsiteX378" fmla="*/ 154305 w 1514817"/>
                  <a:gd name="connsiteY378" fmla="*/ 9487 h 96868"/>
                  <a:gd name="connsiteX379" fmla="*/ 154305 w 1514817"/>
                  <a:gd name="connsiteY379" fmla="*/ 9487 h 96868"/>
                  <a:gd name="connsiteX380" fmla="*/ 139160 w 1514817"/>
                  <a:gd name="connsiteY380" fmla="*/ 8573 h 96868"/>
                  <a:gd name="connsiteX381" fmla="*/ 139160 w 1514817"/>
                  <a:gd name="connsiteY381" fmla="*/ 8573 h 96868"/>
                  <a:gd name="connsiteX382" fmla="*/ 121158 w 1514817"/>
                  <a:gd name="connsiteY382" fmla="*/ 7487 h 96868"/>
                  <a:gd name="connsiteX383" fmla="*/ 121158 w 1514817"/>
                  <a:gd name="connsiteY383" fmla="*/ 7487 h 96868"/>
                  <a:gd name="connsiteX384" fmla="*/ 108928 w 1514817"/>
                  <a:gd name="connsiteY384" fmla="*/ 6686 h 96868"/>
                  <a:gd name="connsiteX385" fmla="*/ 108928 w 1514817"/>
                  <a:gd name="connsiteY385" fmla="*/ 6686 h 96868"/>
                  <a:gd name="connsiteX386" fmla="*/ 93840 w 1514817"/>
                  <a:gd name="connsiteY386" fmla="*/ 5772 h 96868"/>
                  <a:gd name="connsiteX387" fmla="*/ 93840 w 1514817"/>
                  <a:gd name="connsiteY387" fmla="*/ 5772 h 96868"/>
                  <a:gd name="connsiteX388" fmla="*/ 78696 w 1514817"/>
                  <a:gd name="connsiteY388" fmla="*/ 4858 h 96868"/>
                  <a:gd name="connsiteX389" fmla="*/ 78696 w 1514817"/>
                  <a:gd name="connsiteY389" fmla="*/ 4858 h 96868"/>
                  <a:gd name="connsiteX390" fmla="*/ 63608 w 1514817"/>
                  <a:gd name="connsiteY390" fmla="*/ 3943 h 96868"/>
                  <a:gd name="connsiteX391" fmla="*/ 63608 w 1514817"/>
                  <a:gd name="connsiteY391" fmla="*/ 3943 h 96868"/>
                  <a:gd name="connsiteX392" fmla="*/ 48463 w 1514817"/>
                  <a:gd name="connsiteY392" fmla="*/ 2972 h 96868"/>
                  <a:gd name="connsiteX393" fmla="*/ 48463 w 1514817"/>
                  <a:gd name="connsiteY393" fmla="*/ 2972 h 96868"/>
                  <a:gd name="connsiteX394" fmla="*/ 33375 w 1514817"/>
                  <a:gd name="connsiteY394" fmla="*/ 2057 h 96868"/>
                  <a:gd name="connsiteX395" fmla="*/ 33375 w 1514817"/>
                  <a:gd name="connsiteY395" fmla="*/ 2057 h 96868"/>
                  <a:gd name="connsiteX396" fmla="*/ 18231 w 1514817"/>
                  <a:gd name="connsiteY396" fmla="*/ 1143 h 96868"/>
                  <a:gd name="connsiteX397" fmla="*/ 18231 w 1514817"/>
                  <a:gd name="connsiteY397" fmla="*/ 1143 h 96868"/>
                  <a:gd name="connsiteX398" fmla="*/ 228 w 1514817"/>
                  <a:gd name="connsiteY398" fmla="*/ 0 h 96868"/>
                  <a:gd name="connsiteX399" fmla="*/ 0 w 1514817"/>
                  <a:gd name="connsiteY399" fmla="*/ 3715 h 96868"/>
                  <a:gd name="connsiteX400" fmla="*/ 15088 w 1514817"/>
                  <a:gd name="connsiteY400" fmla="*/ 4686 h 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514817" h="96868">
                    <a:moveTo>
                      <a:pt x="15088" y="4686"/>
                    </a:moveTo>
                    <a:lnTo>
                      <a:pt x="30232" y="5601"/>
                    </a:lnTo>
                    <a:lnTo>
                      <a:pt x="30232" y="5601"/>
                    </a:lnTo>
                    <a:lnTo>
                      <a:pt x="45320" y="6515"/>
                    </a:lnTo>
                    <a:lnTo>
                      <a:pt x="45320" y="6515"/>
                    </a:lnTo>
                    <a:lnTo>
                      <a:pt x="63379" y="7601"/>
                    </a:lnTo>
                    <a:lnTo>
                      <a:pt x="63379" y="7601"/>
                    </a:lnTo>
                    <a:lnTo>
                      <a:pt x="75552" y="8401"/>
                    </a:lnTo>
                    <a:lnTo>
                      <a:pt x="75552" y="8401"/>
                    </a:lnTo>
                    <a:lnTo>
                      <a:pt x="90697" y="9315"/>
                    </a:lnTo>
                    <a:lnTo>
                      <a:pt x="90697" y="9315"/>
                    </a:lnTo>
                    <a:lnTo>
                      <a:pt x="108699" y="10401"/>
                    </a:lnTo>
                    <a:lnTo>
                      <a:pt x="108699" y="10401"/>
                    </a:lnTo>
                    <a:lnTo>
                      <a:pt x="120929" y="11144"/>
                    </a:lnTo>
                    <a:lnTo>
                      <a:pt x="120929" y="11144"/>
                    </a:lnTo>
                    <a:lnTo>
                      <a:pt x="136017" y="12116"/>
                    </a:lnTo>
                    <a:lnTo>
                      <a:pt x="136017" y="12116"/>
                    </a:lnTo>
                    <a:lnTo>
                      <a:pt x="154077" y="13202"/>
                    </a:lnTo>
                    <a:lnTo>
                      <a:pt x="154077" y="13202"/>
                    </a:lnTo>
                    <a:lnTo>
                      <a:pt x="166249" y="13945"/>
                    </a:lnTo>
                    <a:lnTo>
                      <a:pt x="166249" y="13945"/>
                    </a:lnTo>
                    <a:lnTo>
                      <a:pt x="181394" y="14859"/>
                    </a:lnTo>
                    <a:lnTo>
                      <a:pt x="181394" y="14859"/>
                    </a:lnTo>
                    <a:lnTo>
                      <a:pt x="196482" y="15830"/>
                    </a:lnTo>
                    <a:lnTo>
                      <a:pt x="196482" y="15830"/>
                    </a:lnTo>
                    <a:lnTo>
                      <a:pt x="214541" y="16916"/>
                    </a:lnTo>
                    <a:lnTo>
                      <a:pt x="214541" y="16916"/>
                    </a:lnTo>
                    <a:lnTo>
                      <a:pt x="226714" y="17659"/>
                    </a:lnTo>
                    <a:lnTo>
                      <a:pt x="226714" y="17659"/>
                    </a:lnTo>
                    <a:lnTo>
                      <a:pt x="241859" y="18574"/>
                    </a:lnTo>
                    <a:lnTo>
                      <a:pt x="241859" y="18574"/>
                    </a:lnTo>
                    <a:lnTo>
                      <a:pt x="257003" y="19545"/>
                    </a:lnTo>
                    <a:lnTo>
                      <a:pt x="257003" y="19545"/>
                    </a:lnTo>
                    <a:lnTo>
                      <a:pt x="275006" y="20631"/>
                    </a:lnTo>
                    <a:lnTo>
                      <a:pt x="275006" y="20631"/>
                    </a:lnTo>
                    <a:lnTo>
                      <a:pt x="287236" y="21374"/>
                    </a:lnTo>
                    <a:lnTo>
                      <a:pt x="287236" y="21374"/>
                    </a:lnTo>
                    <a:lnTo>
                      <a:pt x="302324" y="22345"/>
                    </a:lnTo>
                    <a:lnTo>
                      <a:pt x="302324" y="22345"/>
                    </a:lnTo>
                    <a:lnTo>
                      <a:pt x="318497" y="23317"/>
                    </a:lnTo>
                    <a:lnTo>
                      <a:pt x="335470" y="24346"/>
                    </a:lnTo>
                    <a:lnTo>
                      <a:pt x="335470" y="24346"/>
                    </a:lnTo>
                    <a:lnTo>
                      <a:pt x="347700" y="25089"/>
                    </a:lnTo>
                    <a:lnTo>
                      <a:pt x="347700" y="25089"/>
                    </a:lnTo>
                    <a:lnTo>
                      <a:pt x="362788" y="26060"/>
                    </a:lnTo>
                    <a:lnTo>
                      <a:pt x="362788" y="26060"/>
                    </a:lnTo>
                    <a:lnTo>
                      <a:pt x="377933" y="26975"/>
                    </a:lnTo>
                    <a:lnTo>
                      <a:pt x="377933" y="26975"/>
                    </a:lnTo>
                    <a:lnTo>
                      <a:pt x="395935" y="28060"/>
                    </a:lnTo>
                    <a:lnTo>
                      <a:pt x="395935" y="28060"/>
                    </a:lnTo>
                    <a:lnTo>
                      <a:pt x="408166" y="28803"/>
                    </a:lnTo>
                    <a:lnTo>
                      <a:pt x="408166" y="28803"/>
                    </a:lnTo>
                    <a:lnTo>
                      <a:pt x="423253" y="29775"/>
                    </a:lnTo>
                    <a:lnTo>
                      <a:pt x="423253" y="29775"/>
                    </a:lnTo>
                    <a:lnTo>
                      <a:pt x="441312" y="30861"/>
                    </a:lnTo>
                    <a:lnTo>
                      <a:pt x="441312" y="30861"/>
                    </a:lnTo>
                    <a:lnTo>
                      <a:pt x="456400" y="31775"/>
                    </a:lnTo>
                    <a:lnTo>
                      <a:pt x="456400" y="31775"/>
                    </a:lnTo>
                    <a:lnTo>
                      <a:pt x="468630" y="32518"/>
                    </a:lnTo>
                    <a:lnTo>
                      <a:pt x="468630" y="32518"/>
                    </a:lnTo>
                    <a:lnTo>
                      <a:pt x="483718" y="33490"/>
                    </a:lnTo>
                    <a:lnTo>
                      <a:pt x="483718" y="33490"/>
                    </a:lnTo>
                    <a:lnTo>
                      <a:pt x="501777" y="34576"/>
                    </a:lnTo>
                    <a:lnTo>
                      <a:pt x="501777" y="34576"/>
                    </a:lnTo>
                    <a:lnTo>
                      <a:pt x="513950" y="35319"/>
                    </a:lnTo>
                    <a:lnTo>
                      <a:pt x="513950" y="35319"/>
                    </a:lnTo>
                    <a:lnTo>
                      <a:pt x="532009" y="36462"/>
                    </a:lnTo>
                    <a:lnTo>
                      <a:pt x="532009" y="36462"/>
                    </a:lnTo>
                    <a:lnTo>
                      <a:pt x="544182" y="37204"/>
                    </a:lnTo>
                    <a:lnTo>
                      <a:pt x="544182" y="37204"/>
                    </a:lnTo>
                    <a:lnTo>
                      <a:pt x="562242" y="38290"/>
                    </a:lnTo>
                    <a:lnTo>
                      <a:pt x="562242" y="38290"/>
                    </a:lnTo>
                    <a:lnTo>
                      <a:pt x="577329" y="39205"/>
                    </a:lnTo>
                    <a:lnTo>
                      <a:pt x="577329" y="39205"/>
                    </a:lnTo>
                    <a:lnTo>
                      <a:pt x="589560" y="40005"/>
                    </a:lnTo>
                    <a:lnTo>
                      <a:pt x="589560" y="40005"/>
                    </a:lnTo>
                    <a:lnTo>
                      <a:pt x="604647" y="40919"/>
                    </a:lnTo>
                    <a:lnTo>
                      <a:pt x="604647" y="40919"/>
                    </a:lnTo>
                    <a:lnTo>
                      <a:pt x="622706" y="42005"/>
                    </a:lnTo>
                    <a:lnTo>
                      <a:pt x="622706" y="42005"/>
                    </a:lnTo>
                    <a:lnTo>
                      <a:pt x="634879" y="42748"/>
                    </a:lnTo>
                    <a:lnTo>
                      <a:pt x="634879" y="42748"/>
                    </a:lnTo>
                    <a:lnTo>
                      <a:pt x="650024" y="43720"/>
                    </a:lnTo>
                    <a:lnTo>
                      <a:pt x="650024" y="43720"/>
                    </a:lnTo>
                    <a:lnTo>
                      <a:pt x="665112" y="44634"/>
                    </a:lnTo>
                    <a:lnTo>
                      <a:pt x="665112" y="44634"/>
                    </a:lnTo>
                    <a:lnTo>
                      <a:pt x="683171" y="45720"/>
                    </a:lnTo>
                    <a:lnTo>
                      <a:pt x="683171" y="45720"/>
                    </a:lnTo>
                    <a:lnTo>
                      <a:pt x="695344" y="46463"/>
                    </a:lnTo>
                    <a:lnTo>
                      <a:pt x="695344" y="46463"/>
                    </a:lnTo>
                    <a:lnTo>
                      <a:pt x="710489" y="47434"/>
                    </a:lnTo>
                    <a:lnTo>
                      <a:pt x="710489" y="47434"/>
                    </a:lnTo>
                    <a:lnTo>
                      <a:pt x="725576" y="48349"/>
                    </a:lnTo>
                    <a:lnTo>
                      <a:pt x="725576" y="48349"/>
                    </a:lnTo>
                    <a:lnTo>
                      <a:pt x="743636" y="49435"/>
                    </a:lnTo>
                    <a:lnTo>
                      <a:pt x="743636" y="49435"/>
                    </a:lnTo>
                    <a:lnTo>
                      <a:pt x="755809" y="50178"/>
                    </a:lnTo>
                    <a:lnTo>
                      <a:pt x="755809" y="50178"/>
                    </a:lnTo>
                    <a:lnTo>
                      <a:pt x="770954" y="51149"/>
                    </a:lnTo>
                    <a:lnTo>
                      <a:pt x="770954" y="51149"/>
                    </a:lnTo>
                    <a:lnTo>
                      <a:pt x="789013" y="52235"/>
                    </a:lnTo>
                    <a:lnTo>
                      <a:pt x="789013" y="52235"/>
                    </a:lnTo>
                    <a:lnTo>
                      <a:pt x="804100" y="53149"/>
                    </a:lnTo>
                    <a:lnTo>
                      <a:pt x="804100" y="53149"/>
                    </a:lnTo>
                    <a:lnTo>
                      <a:pt x="816330" y="53950"/>
                    </a:lnTo>
                    <a:lnTo>
                      <a:pt x="816330" y="53950"/>
                    </a:lnTo>
                    <a:lnTo>
                      <a:pt x="831418" y="54864"/>
                    </a:lnTo>
                    <a:lnTo>
                      <a:pt x="831418" y="54864"/>
                    </a:lnTo>
                    <a:lnTo>
                      <a:pt x="846563" y="55778"/>
                    </a:lnTo>
                    <a:lnTo>
                      <a:pt x="846563" y="55778"/>
                    </a:lnTo>
                    <a:lnTo>
                      <a:pt x="864565" y="56864"/>
                    </a:lnTo>
                    <a:lnTo>
                      <a:pt x="864565" y="56864"/>
                    </a:lnTo>
                    <a:lnTo>
                      <a:pt x="876796" y="57664"/>
                    </a:lnTo>
                    <a:lnTo>
                      <a:pt x="876796" y="57664"/>
                    </a:lnTo>
                    <a:lnTo>
                      <a:pt x="891883" y="58579"/>
                    </a:lnTo>
                    <a:lnTo>
                      <a:pt x="891883" y="58579"/>
                    </a:lnTo>
                    <a:lnTo>
                      <a:pt x="907027" y="59493"/>
                    </a:lnTo>
                    <a:lnTo>
                      <a:pt x="907027" y="59493"/>
                    </a:lnTo>
                    <a:lnTo>
                      <a:pt x="925030" y="60636"/>
                    </a:lnTo>
                    <a:lnTo>
                      <a:pt x="925030" y="60636"/>
                    </a:lnTo>
                    <a:lnTo>
                      <a:pt x="937260" y="61379"/>
                    </a:lnTo>
                    <a:lnTo>
                      <a:pt x="937260" y="61379"/>
                    </a:lnTo>
                    <a:lnTo>
                      <a:pt x="953433" y="62350"/>
                    </a:lnTo>
                    <a:lnTo>
                      <a:pt x="970407" y="63379"/>
                    </a:lnTo>
                    <a:lnTo>
                      <a:pt x="970407" y="63379"/>
                    </a:lnTo>
                    <a:lnTo>
                      <a:pt x="982580" y="64122"/>
                    </a:lnTo>
                    <a:lnTo>
                      <a:pt x="982580" y="64122"/>
                    </a:lnTo>
                    <a:lnTo>
                      <a:pt x="1000639" y="65265"/>
                    </a:lnTo>
                    <a:lnTo>
                      <a:pt x="1000639" y="65265"/>
                    </a:lnTo>
                    <a:lnTo>
                      <a:pt x="1012812" y="66008"/>
                    </a:lnTo>
                    <a:lnTo>
                      <a:pt x="1012812" y="66008"/>
                    </a:lnTo>
                    <a:lnTo>
                      <a:pt x="1030872" y="67094"/>
                    </a:lnTo>
                    <a:lnTo>
                      <a:pt x="1030872" y="67094"/>
                    </a:lnTo>
                    <a:lnTo>
                      <a:pt x="1043045" y="67837"/>
                    </a:lnTo>
                    <a:lnTo>
                      <a:pt x="1043045" y="67837"/>
                    </a:lnTo>
                    <a:lnTo>
                      <a:pt x="1058190" y="68808"/>
                    </a:lnTo>
                    <a:lnTo>
                      <a:pt x="1058190" y="68808"/>
                    </a:lnTo>
                    <a:lnTo>
                      <a:pt x="1076191" y="69894"/>
                    </a:lnTo>
                    <a:lnTo>
                      <a:pt x="1076191" y="69894"/>
                    </a:lnTo>
                    <a:lnTo>
                      <a:pt x="1091336" y="70809"/>
                    </a:lnTo>
                    <a:lnTo>
                      <a:pt x="1091336" y="70809"/>
                    </a:lnTo>
                    <a:lnTo>
                      <a:pt x="1103509" y="71609"/>
                    </a:lnTo>
                    <a:lnTo>
                      <a:pt x="1103509" y="71609"/>
                    </a:lnTo>
                    <a:lnTo>
                      <a:pt x="1118654" y="72523"/>
                    </a:lnTo>
                    <a:lnTo>
                      <a:pt x="1118654" y="72523"/>
                    </a:lnTo>
                    <a:lnTo>
                      <a:pt x="1136656" y="73609"/>
                    </a:lnTo>
                    <a:lnTo>
                      <a:pt x="1136656" y="73609"/>
                    </a:lnTo>
                    <a:lnTo>
                      <a:pt x="1151801" y="74523"/>
                    </a:lnTo>
                    <a:lnTo>
                      <a:pt x="1151801" y="74523"/>
                    </a:lnTo>
                    <a:lnTo>
                      <a:pt x="1163974" y="75324"/>
                    </a:lnTo>
                    <a:lnTo>
                      <a:pt x="1163974" y="75324"/>
                    </a:lnTo>
                    <a:lnTo>
                      <a:pt x="1179119" y="76238"/>
                    </a:lnTo>
                    <a:lnTo>
                      <a:pt x="1179119" y="76238"/>
                    </a:lnTo>
                    <a:lnTo>
                      <a:pt x="1194206" y="77153"/>
                    </a:lnTo>
                    <a:lnTo>
                      <a:pt x="1194206" y="77153"/>
                    </a:lnTo>
                    <a:lnTo>
                      <a:pt x="1212266" y="78295"/>
                    </a:lnTo>
                    <a:lnTo>
                      <a:pt x="1212266" y="78295"/>
                    </a:lnTo>
                    <a:lnTo>
                      <a:pt x="1224439" y="79038"/>
                    </a:lnTo>
                    <a:lnTo>
                      <a:pt x="1224439" y="79038"/>
                    </a:lnTo>
                    <a:lnTo>
                      <a:pt x="1239584" y="79953"/>
                    </a:lnTo>
                    <a:lnTo>
                      <a:pt x="1239584" y="79953"/>
                    </a:lnTo>
                    <a:lnTo>
                      <a:pt x="1254671" y="80867"/>
                    </a:lnTo>
                    <a:lnTo>
                      <a:pt x="1254671" y="80867"/>
                    </a:lnTo>
                    <a:lnTo>
                      <a:pt x="1272730" y="82010"/>
                    </a:lnTo>
                    <a:lnTo>
                      <a:pt x="1272730" y="82010"/>
                    </a:lnTo>
                    <a:lnTo>
                      <a:pt x="1284903" y="82753"/>
                    </a:lnTo>
                    <a:lnTo>
                      <a:pt x="1284903" y="82753"/>
                    </a:lnTo>
                    <a:lnTo>
                      <a:pt x="1300048" y="83667"/>
                    </a:lnTo>
                    <a:lnTo>
                      <a:pt x="1300048" y="83667"/>
                    </a:lnTo>
                    <a:lnTo>
                      <a:pt x="1315193" y="84582"/>
                    </a:lnTo>
                    <a:lnTo>
                      <a:pt x="1315193" y="84582"/>
                    </a:lnTo>
                    <a:lnTo>
                      <a:pt x="1333195" y="85725"/>
                    </a:lnTo>
                    <a:lnTo>
                      <a:pt x="1333195" y="85725"/>
                    </a:lnTo>
                    <a:lnTo>
                      <a:pt x="1345426" y="86468"/>
                    </a:lnTo>
                    <a:lnTo>
                      <a:pt x="1345426" y="86468"/>
                    </a:lnTo>
                    <a:lnTo>
                      <a:pt x="1363427" y="87554"/>
                    </a:lnTo>
                    <a:lnTo>
                      <a:pt x="1363427" y="87554"/>
                    </a:lnTo>
                    <a:lnTo>
                      <a:pt x="1375657" y="88296"/>
                    </a:lnTo>
                    <a:lnTo>
                      <a:pt x="1375657" y="88296"/>
                    </a:lnTo>
                    <a:lnTo>
                      <a:pt x="1377487" y="88411"/>
                    </a:lnTo>
                    <a:lnTo>
                      <a:pt x="1378572" y="88468"/>
                    </a:lnTo>
                    <a:lnTo>
                      <a:pt x="1378572" y="88468"/>
                    </a:lnTo>
                    <a:lnTo>
                      <a:pt x="1393660" y="89440"/>
                    </a:lnTo>
                    <a:lnTo>
                      <a:pt x="1393660" y="89440"/>
                    </a:lnTo>
                    <a:lnTo>
                      <a:pt x="1405890" y="90183"/>
                    </a:lnTo>
                    <a:lnTo>
                      <a:pt x="1405890" y="90183"/>
                    </a:lnTo>
                    <a:lnTo>
                      <a:pt x="1423892" y="91268"/>
                    </a:lnTo>
                    <a:lnTo>
                      <a:pt x="1423892" y="91268"/>
                    </a:lnTo>
                    <a:lnTo>
                      <a:pt x="1439037" y="92240"/>
                    </a:lnTo>
                    <a:lnTo>
                      <a:pt x="1439037" y="92240"/>
                    </a:lnTo>
                    <a:lnTo>
                      <a:pt x="1451210" y="92983"/>
                    </a:lnTo>
                    <a:lnTo>
                      <a:pt x="1451210" y="92983"/>
                    </a:lnTo>
                    <a:lnTo>
                      <a:pt x="1466355" y="93897"/>
                    </a:lnTo>
                    <a:lnTo>
                      <a:pt x="1466355" y="93897"/>
                    </a:lnTo>
                    <a:lnTo>
                      <a:pt x="1481442" y="94812"/>
                    </a:lnTo>
                    <a:lnTo>
                      <a:pt x="1481442" y="94812"/>
                    </a:lnTo>
                    <a:lnTo>
                      <a:pt x="1499502" y="95955"/>
                    </a:lnTo>
                    <a:lnTo>
                      <a:pt x="1499502" y="95955"/>
                    </a:lnTo>
                    <a:lnTo>
                      <a:pt x="1514589" y="96869"/>
                    </a:lnTo>
                    <a:lnTo>
                      <a:pt x="1514818" y="93154"/>
                    </a:lnTo>
                    <a:lnTo>
                      <a:pt x="1499731" y="92240"/>
                    </a:lnTo>
                    <a:lnTo>
                      <a:pt x="1499731" y="92240"/>
                    </a:lnTo>
                    <a:lnTo>
                      <a:pt x="1481671" y="91097"/>
                    </a:lnTo>
                    <a:lnTo>
                      <a:pt x="1481671" y="91097"/>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4" y="86639"/>
                    </a:lnTo>
                    <a:lnTo>
                      <a:pt x="1409034" y="86639"/>
                    </a:lnTo>
                    <a:lnTo>
                      <a:pt x="1390974" y="85553"/>
                    </a:lnTo>
                    <a:lnTo>
                      <a:pt x="1390974" y="85553"/>
                    </a:lnTo>
                    <a:lnTo>
                      <a:pt x="1378801" y="84810"/>
                    </a:lnTo>
                    <a:lnTo>
                      <a:pt x="1378801" y="84810"/>
                    </a:lnTo>
                    <a:lnTo>
                      <a:pt x="1363656" y="83839"/>
                    </a:lnTo>
                    <a:lnTo>
                      <a:pt x="1363656" y="83839"/>
                    </a:lnTo>
                    <a:lnTo>
                      <a:pt x="1348568" y="82924"/>
                    </a:lnTo>
                    <a:lnTo>
                      <a:pt x="1348568" y="82924"/>
                    </a:lnTo>
                    <a:lnTo>
                      <a:pt x="1330509" y="81839"/>
                    </a:lnTo>
                    <a:lnTo>
                      <a:pt x="1330509" y="81839"/>
                    </a:lnTo>
                    <a:lnTo>
                      <a:pt x="1318337" y="81096"/>
                    </a:lnTo>
                    <a:lnTo>
                      <a:pt x="1318337" y="81096"/>
                    </a:lnTo>
                    <a:lnTo>
                      <a:pt x="1303192" y="80124"/>
                    </a:lnTo>
                    <a:lnTo>
                      <a:pt x="1303192" y="80124"/>
                    </a:lnTo>
                    <a:lnTo>
                      <a:pt x="1288104" y="79210"/>
                    </a:lnTo>
                    <a:lnTo>
                      <a:pt x="1288104" y="79210"/>
                    </a:lnTo>
                    <a:lnTo>
                      <a:pt x="1270044" y="78124"/>
                    </a:lnTo>
                    <a:lnTo>
                      <a:pt x="1270044" y="78124"/>
                    </a:lnTo>
                    <a:lnTo>
                      <a:pt x="1257871" y="77381"/>
                    </a:lnTo>
                    <a:lnTo>
                      <a:pt x="1257871" y="77381"/>
                    </a:lnTo>
                    <a:lnTo>
                      <a:pt x="1242727" y="76410"/>
                    </a:lnTo>
                    <a:lnTo>
                      <a:pt x="1242727" y="76410"/>
                    </a:lnTo>
                    <a:lnTo>
                      <a:pt x="1224668" y="75324"/>
                    </a:lnTo>
                    <a:lnTo>
                      <a:pt x="1224668" y="75324"/>
                    </a:lnTo>
                    <a:lnTo>
                      <a:pt x="1212495" y="74581"/>
                    </a:lnTo>
                    <a:lnTo>
                      <a:pt x="1212495"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4"/>
                    </a:lnTo>
                    <a:lnTo>
                      <a:pt x="1136885" y="69894"/>
                    </a:lnTo>
                    <a:lnTo>
                      <a:pt x="1121798" y="68980"/>
                    </a:lnTo>
                    <a:lnTo>
                      <a:pt x="1121798" y="68980"/>
                    </a:lnTo>
                    <a:lnTo>
                      <a:pt x="1106653" y="68066"/>
                    </a:lnTo>
                    <a:lnTo>
                      <a:pt x="1106653" y="68066"/>
                    </a:lnTo>
                    <a:lnTo>
                      <a:pt x="1091565" y="67151"/>
                    </a:lnTo>
                    <a:lnTo>
                      <a:pt x="1091565" y="67151"/>
                    </a:lnTo>
                    <a:lnTo>
                      <a:pt x="1076420" y="66179"/>
                    </a:lnTo>
                    <a:lnTo>
                      <a:pt x="1076420" y="66179"/>
                    </a:lnTo>
                    <a:lnTo>
                      <a:pt x="1061332" y="65265"/>
                    </a:lnTo>
                    <a:lnTo>
                      <a:pt x="1061332" y="65265"/>
                    </a:lnTo>
                    <a:lnTo>
                      <a:pt x="1046188" y="64351"/>
                    </a:lnTo>
                    <a:lnTo>
                      <a:pt x="1046188" y="64351"/>
                    </a:lnTo>
                    <a:lnTo>
                      <a:pt x="1031101" y="63436"/>
                    </a:lnTo>
                    <a:lnTo>
                      <a:pt x="1031101" y="63436"/>
                    </a:lnTo>
                    <a:lnTo>
                      <a:pt x="1013041" y="62293"/>
                    </a:lnTo>
                    <a:lnTo>
                      <a:pt x="1013041" y="62293"/>
                    </a:lnTo>
                    <a:lnTo>
                      <a:pt x="1000868" y="61550"/>
                    </a:lnTo>
                    <a:lnTo>
                      <a:pt x="1000868" y="61550"/>
                    </a:lnTo>
                    <a:lnTo>
                      <a:pt x="985723" y="60636"/>
                    </a:lnTo>
                    <a:lnTo>
                      <a:pt x="985723" y="60636"/>
                    </a:lnTo>
                    <a:lnTo>
                      <a:pt x="970635" y="59721"/>
                    </a:lnTo>
                    <a:lnTo>
                      <a:pt x="970635" y="59665"/>
                    </a:lnTo>
                    <a:lnTo>
                      <a:pt x="955491" y="58750"/>
                    </a:lnTo>
                    <a:lnTo>
                      <a:pt x="955491" y="58750"/>
                    </a:lnTo>
                    <a:lnTo>
                      <a:pt x="940404" y="57836"/>
                    </a:lnTo>
                    <a:lnTo>
                      <a:pt x="940404" y="57836"/>
                    </a:lnTo>
                    <a:lnTo>
                      <a:pt x="925259" y="56921"/>
                    </a:lnTo>
                    <a:lnTo>
                      <a:pt x="925259" y="56921"/>
                    </a:lnTo>
                    <a:lnTo>
                      <a:pt x="910171" y="55950"/>
                    </a:lnTo>
                    <a:lnTo>
                      <a:pt x="910171" y="55950"/>
                    </a:lnTo>
                    <a:lnTo>
                      <a:pt x="895026" y="55035"/>
                    </a:lnTo>
                    <a:lnTo>
                      <a:pt x="895026" y="55035"/>
                    </a:lnTo>
                    <a:lnTo>
                      <a:pt x="879938" y="54121"/>
                    </a:lnTo>
                    <a:lnTo>
                      <a:pt x="879938" y="54121"/>
                    </a:lnTo>
                    <a:lnTo>
                      <a:pt x="864794" y="53207"/>
                    </a:lnTo>
                    <a:lnTo>
                      <a:pt x="864794" y="53207"/>
                    </a:lnTo>
                    <a:lnTo>
                      <a:pt x="849707" y="52235"/>
                    </a:lnTo>
                    <a:lnTo>
                      <a:pt x="849707" y="52235"/>
                    </a:lnTo>
                    <a:lnTo>
                      <a:pt x="834562" y="51321"/>
                    </a:lnTo>
                    <a:lnTo>
                      <a:pt x="834562" y="51321"/>
                    </a:lnTo>
                    <a:lnTo>
                      <a:pt x="819474" y="50406"/>
                    </a:lnTo>
                    <a:lnTo>
                      <a:pt x="819474" y="50406"/>
                    </a:lnTo>
                    <a:lnTo>
                      <a:pt x="804329" y="49492"/>
                    </a:lnTo>
                    <a:lnTo>
                      <a:pt x="804329" y="49492"/>
                    </a:lnTo>
                    <a:lnTo>
                      <a:pt x="789241" y="48520"/>
                    </a:lnTo>
                    <a:lnTo>
                      <a:pt x="789241" y="48520"/>
                    </a:lnTo>
                    <a:lnTo>
                      <a:pt x="774097" y="47606"/>
                    </a:lnTo>
                    <a:lnTo>
                      <a:pt x="774097" y="47606"/>
                    </a:lnTo>
                    <a:lnTo>
                      <a:pt x="759009" y="46691"/>
                    </a:lnTo>
                    <a:lnTo>
                      <a:pt x="759009" y="46691"/>
                    </a:lnTo>
                    <a:lnTo>
                      <a:pt x="743865" y="45777"/>
                    </a:lnTo>
                    <a:lnTo>
                      <a:pt x="743865" y="45777"/>
                    </a:lnTo>
                    <a:lnTo>
                      <a:pt x="728777" y="44805"/>
                    </a:lnTo>
                    <a:lnTo>
                      <a:pt x="728777" y="44805"/>
                    </a:lnTo>
                    <a:lnTo>
                      <a:pt x="713632" y="43891"/>
                    </a:lnTo>
                    <a:lnTo>
                      <a:pt x="713632" y="43891"/>
                    </a:lnTo>
                    <a:lnTo>
                      <a:pt x="698487" y="42977"/>
                    </a:lnTo>
                    <a:lnTo>
                      <a:pt x="698487" y="42977"/>
                    </a:lnTo>
                    <a:lnTo>
                      <a:pt x="683399" y="42005"/>
                    </a:lnTo>
                    <a:lnTo>
                      <a:pt x="683399" y="42005"/>
                    </a:lnTo>
                    <a:lnTo>
                      <a:pt x="668255" y="41091"/>
                    </a:lnTo>
                    <a:lnTo>
                      <a:pt x="668255" y="41091"/>
                    </a:lnTo>
                    <a:lnTo>
                      <a:pt x="653168" y="40176"/>
                    </a:lnTo>
                    <a:lnTo>
                      <a:pt x="653168" y="40176"/>
                    </a:lnTo>
                    <a:lnTo>
                      <a:pt x="638023" y="39262"/>
                    </a:lnTo>
                    <a:lnTo>
                      <a:pt x="638023" y="39262"/>
                    </a:lnTo>
                    <a:lnTo>
                      <a:pt x="622935" y="38290"/>
                    </a:lnTo>
                    <a:lnTo>
                      <a:pt x="622935" y="38290"/>
                    </a:lnTo>
                    <a:lnTo>
                      <a:pt x="607790" y="37376"/>
                    </a:lnTo>
                    <a:lnTo>
                      <a:pt x="607790" y="37376"/>
                    </a:lnTo>
                    <a:lnTo>
                      <a:pt x="589788" y="36290"/>
                    </a:lnTo>
                    <a:lnTo>
                      <a:pt x="589788" y="36290"/>
                    </a:lnTo>
                    <a:lnTo>
                      <a:pt x="577558" y="35547"/>
                    </a:lnTo>
                    <a:lnTo>
                      <a:pt x="577558" y="35547"/>
                    </a:lnTo>
                    <a:lnTo>
                      <a:pt x="562471" y="34576"/>
                    </a:lnTo>
                    <a:lnTo>
                      <a:pt x="562471" y="34576"/>
                    </a:lnTo>
                    <a:lnTo>
                      <a:pt x="544411" y="33490"/>
                    </a:lnTo>
                    <a:lnTo>
                      <a:pt x="544411" y="33490"/>
                    </a:lnTo>
                    <a:lnTo>
                      <a:pt x="532238" y="32747"/>
                    </a:lnTo>
                    <a:lnTo>
                      <a:pt x="532238" y="32747"/>
                    </a:lnTo>
                    <a:lnTo>
                      <a:pt x="517093" y="31833"/>
                    </a:lnTo>
                    <a:lnTo>
                      <a:pt x="517093" y="31833"/>
                    </a:lnTo>
                    <a:lnTo>
                      <a:pt x="502005" y="30861"/>
                    </a:lnTo>
                    <a:lnTo>
                      <a:pt x="502005" y="30861"/>
                    </a:lnTo>
                    <a:lnTo>
                      <a:pt x="486861" y="29947"/>
                    </a:lnTo>
                    <a:lnTo>
                      <a:pt x="486861" y="29947"/>
                    </a:lnTo>
                    <a:lnTo>
                      <a:pt x="471774" y="29032"/>
                    </a:lnTo>
                    <a:lnTo>
                      <a:pt x="471774" y="29032"/>
                    </a:lnTo>
                    <a:lnTo>
                      <a:pt x="456629" y="28118"/>
                    </a:lnTo>
                    <a:lnTo>
                      <a:pt x="456629" y="28118"/>
                    </a:lnTo>
                    <a:lnTo>
                      <a:pt x="441541" y="27146"/>
                    </a:lnTo>
                    <a:lnTo>
                      <a:pt x="441541" y="27146"/>
                    </a:lnTo>
                    <a:lnTo>
                      <a:pt x="426396" y="26232"/>
                    </a:lnTo>
                    <a:lnTo>
                      <a:pt x="426396" y="26232"/>
                    </a:lnTo>
                    <a:lnTo>
                      <a:pt x="411308" y="25317"/>
                    </a:lnTo>
                    <a:lnTo>
                      <a:pt x="411308" y="25317"/>
                    </a:lnTo>
                    <a:lnTo>
                      <a:pt x="396164" y="24346"/>
                    </a:lnTo>
                    <a:lnTo>
                      <a:pt x="396164" y="24346"/>
                    </a:lnTo>
                    <a:lnTo>
                      <a:pt x="381077" y="23431"/>
                    </a:lnTo>
                    <a:lnTo>
                      <a:pt x="381077" y="23431"/>
                    </a:lnTo>
                    <a:lnTo>
                      <a:pt x="365932" y="22517"/>
                    </a:lnTo>
                    <a:lnTo>
                      <a:pt x="365932" y="22517"/>
                    </a:lnTo>
                    <a:lnTo>
                      <a:pt x="350844" y="21603"/>
                    </a:lnTo>
                    <a:lnTo>
                      <a:pt x="350844" y="21603"/>
                    </a:lnTo>
                    <a:lnTo>
                      <a:pt x="335699" y="20631"/>
                    </a:lnTo>
                    <a:lnTo>
                      <a:pt x="335699" y="20631"/>
                    </a:lnTo>
                    <a:lnTo>
                      <a:pt x="320611" y="19716"/>
                    </a:lnTo>
                    <a:lnTo>
                      <a:pt x="320611" y="19716"/>
                    </a:lnTo>
                    <a:lnTo>
                      <a:pt x="305467" y="18802"/>
                    </a:lnTo>
                    <a:lnTo>
                      <a:pt x="305467" y="18802"/>
                    </a:lnTo>
                    <a:lnTo>
                      <a:pt x="290379" y="17888"/>
                    </a:lnTo>
                    <a:lnTo>
                      <a:pt x="290379" y="17888"/>
                    </a:lnTo>
                    <a:lnTo>
                      <a:pt x="275234" y="16916"/>
                    </a:lnTo>
                    <a:lnTo>
                      <a:pt x="275234" y="16916"/>
                    </a:lnTo>
                    <a:lnTo>
                      <a:pt x="260147" y="16002"/>
                    </a:lnTo>
                    <a:lnTo>
                      <a:pt x="260147" y="16002"/>
                    </a:lnTo>
                    <a:lnTo>
                      <a:pt x="245002" y="15087"/>
                    </a:lnTo>
                    <a:lnTo>
                      <a:pt x="245002" y="15087"/>
                    </a:lnTo>
                    <a:lnTo>
                      <a:pt x="229914" y="14173"/>
                    </a:lnTo>
                    <a:lnTo>
                      <a:pt x="229914" y="14173"/>
                    </a:lnTo>
                    <a:lnTo>
                      <a:pt x="214770" y="13202"/>
                    </a:lnTo>
                    <a:lnTo>
                      <a:pt x="214770" y="13202"/>
                    </a:lnTo>
                    <a:lnTo>
                      <a:pt x="199682" y="12287"/>
                    </a:lnTo>
                    <a:lnTo>
                      <a:pt x="199682" y="12287"/>
                    </a:lnTo>
                    <a:lnTo>
                      <a:pt x="184537" y="11373"/>
                    </a:lnTo>
                    <a:lnTo>
                      <a:pt x="184537" y="11373"/>
                    </a:lnTo>
                    <a:lnTo>
                      <a:pt x="166478" y="10230"/>
                    </a:lnTo>
                    <a:lnTo>
                      <a:pt x="166478" y="10230"/>
                    </a:lnTo>
                    <a:lnTo>
                      <a:pt x="154305" y="9487"/>
                    </a:lnTo>
                    <a:lnTo>
                      <a:pt x="154305" y="9487"/>
                    </a:lnTo>
                    <a:lnTo>
                      <a:pt x="139160" y="8573"/>
                    </a:lnTo>
                    <a:lnTo>
                      <a:pt x="139160" y="8573"/>
                    </a:lnTo>
                    <a:lnTo>
                      <a:pt x="121158" y="7487"/>
                    </a:lnTo>
                    <a:lnTo>
                      <a:pt x="121158" y="7487"/>
                    </a:lnTo>
                    <a:lnTo>
                      <a:pt x="108928" y="6686"/>
                    </a:lnTo>
                    <a:lnTo>
                      <a:pt x="108928" y="6686"/>
                    </a:lnTo>
                    <a:lnTo>
                      <a:pt x="93840" y="5772"/>
                    </a:lnTo>
                    <a:lnTo>
                      <a:pt x="93840" y="5772"/>
                    </a:lnTo>
                    <a:lnTo>
                      <a:pt x="78696" y="4858"/>
                    </a:lnTo>
                    <a:lnTo>
                      <a:pt x="78696" y="4858"/>
                    </a:lnTo>
                    <a:lnTo>
                      <a:pt x="63608" y="3943"/>
                    </a:lnTo>
                    <a:lnTo>
                      <a:pt x="63608" y="3943"/>
                    </a:lnTo>
                    <a:lnTo>
                      <a:pt x="48463" y="2972"/>
                    </a:lnTo>
                    <a:lnTo>
                      <a:pt x="48463" y="2972"/>
                    </a:lnTo>
                    <a:lnTo>
                      <a:pt x="33375" y="2057"/>
                    </a:lnTo>
                    <a:lnTo>
                      <a:pt x="33375" y="2057"/>
                    </a:lnTo>
                    <a:lnTo>
                      <a:pt x="18231" y="1143"/>
                    </a:lnTo>
                    <a:lnTo>
                      <a:pt x="18231" y="1143"/>
                    </a:lnTo>
                    <a:lnTo>
                      <a:pt x="228" y="0"/>
                    </a:lnTo>
                    <a:lnTo>
                      <a:pt x="0" y="3715"/>
                    </a:lnTo>
                    <a:lnTo>
                      <a:pt x="15088" y="4686"/>
                    </a:lnTo>
                    <a:close/>
                  </a:path>
                </a:pathLst>
              </a:custGeom>
              <a:solidFill>
                <a:srgbClr val="9F9D9B"/>
              </a:solidFill>
              <a:ln w="5715" cap="flat">
                <a:noFill/>
                <a:prstDash val="solid"/>
                <a:miter/>
              </a:ln>
            </p:spPr>
            <p:txBody>
              <a:bodyPr rtlCol="1" anchor="ctr"/>
              <a:lstStyle/>
              <a:p>
                <a:endParaRPr lang="ar-SA"/>
              </a:p>
            </p:txBody>
          </p:sp>
          <p:sp>
            <p:nvSpPr>
              <p:cNvPr id="224" name="شكل حر: شكل 223">
                <a:extLst>
                  <a:ext uri="{FF2B5EF4-FFF2-40B4-BE49-F238E27FC236}">
                    <a16:creationId xmlns:a16="http://schemas.microsoft.com/office/drawing/2014/main" id="{AAE4A8BD-1C9B-4007-AA50-F385F89BAAB7}"/>
                  </a:ext>
                </a:extLst>
              </p:cNvPr>
              <p:cNvSpPr/>
              <p:nvPr/>
            </p:nvSpPr>
            <p:spPr>
              <a:xfrm>
                <a:off x="6676244" y="5375928"/>
                <a:ext cx="1514817" cy="96869"/>
              </a:xfrm>
              <a:custGeom>
                <a:avLst/>
                <a:gdLst>
                  <a:gd name="connsiteX0" fmla="*/ 15087 w 1514817"/>
                  <a:gd name="connsiteY0" fmla="*/ 4629 h 96869"/>
                  <a:gd name="connsiteX1" fmla="*/ 30232 w 1514817"/>
                  <a:gd name="connsiteY1" fmla="*/ 5601 h 96869"/>
                  <a:gd name="connsiteX2" fmla="*/ 30232 w 1514817"/>
                  <a:gd name="connsiteY2" fmla="*/ 5601 h 96869"/>
                  <a:gd name="connsiteX3" fmla="*/ 45320 w 1514817"/>
                  <a:gd name="connsiteY3" fmla="*/ 6515 h 96869"/>
                  <a:gd name="connsiteX4" fmla="*/ 45320 w 1514817"/>
                  <a:gd name="connsiteY4" fmla="*/ 6515 h 96869"/>
                  <a:gd name="connsiteX5" fmla="*/ 60464 w 1514817"/>
                  <a:gd name="connsiteY5" fmla="*/ 7429 h 96869"/>
                  <a:gd name="connsiteX6" fmla="*/ 60464 w 1514817"/>
                  <a:gd name="connsiteY6" fmla="*/ 7429 h 96869"/>
                  <a:gd name="connsiteX7" fmla="*/ 75552 w 1514817"/>
                  <a:gd name="connsiteY7" fmla="*/ 8344 h 96869"/>
                  <a:gd name="connsiteX8" fmla="*/ 75552 w 1514817"/>
                  <a:gd name="connsiteY8" fmla="*/ 8344 h 96869"/>
                  <a:gd name="connsiteX9" fmla="*/ 90697 w 1514817"/>
                  <a:gd name="connsiteY9" fmla="*/ 9315 h 96869"/>
                  <a:gd name="connsiteX10" fmla="*/ 90697 w 1514817"/>
                  <a:gd name="connsiteY10" fmla="*/ 9315 h 96869"/>
                  <a:gd name="connsiteX11" fmla="*/ 105784 w 1514817"/>
                  <a:gd name="connsiteY11" fmla="*/ 10230 h 96869"/>
                  <a:gd name="connsiteX12" fmla="*/ 105784 w 1514817"/>
                  <a:gd name="connsiteY12" fmla="*/ 10230 h 96869"/>
                  <a:gd name="connsiteX13" fmla="*/ 120929 w 1514817"/>
                  <a:gd name="connsiteY13" fmla="*/ 11144 h 96869"/>
                  <a:gd name="connsiteX14" fmla="*/ 120929 w 1514817"/>
                  <a:gd name="connsiteY14" fmla="*/ 11144 h 96869"/>
                  <a:gd name="connsiteX15" fmla="*/ 136017 w 1514817"/>
                  <a:gd name="connsiteY15" fmla="*/ 12059 h 96869"/>
                  <a:gd name="connsiteX16" fmla="*/ 136017 w 1514817"/>
                  <a:gd name="connsiteY16" fmla="*/ 12059 h 96869"/>
                  <a:gd name="connsiteX17" fmla="*/ 151161 w 1514817"/>
                  <a:gd name="connsiteY17" fmla="*/ 13030 h 96869"/>
                  <a:gd name="connsiteX18" fmla="*/ 151161 w 1514817"/>
                  <a:gd name="connsiteY18" fmla="*/ 13030 h 96869"/>
                  <a:gd name="connsiteX19" fmla="*/ 166249 w 1514817"/>
                  <a:gd name="connsiteY19" fmla="*/ 13945 h 96869"/>
                  <a:gd name="connsiteX20" fmla="*/ 166249 w 1514817"/>
                  <a:gd name="connsiteY20" fmla="*/ 13945 h 96869"/>
                  <a:gd name="connsiteX21" fmla="*/ 181394 w 1514817"/>
                  <a:gd name="connsiteY21" fmla="*/ 14859 h 96869"/>
                  <a:gd name="connsiteX22" fmla="*/ 181394 w 1514817"/>
                  <a:gd name="connsiteY22" fmla="*/ 14859 h 96869"/>
                  <a:gd name="connsiteX23" fmla="*/ 199453 w 1514817"/>
                  <a:gd name="connsiteY23" fmla="*/ 16002 h 96869"/>
                  <a:gd name="connsiteX24" fmla="*/ 199453 w 1514817"/>
                  <a:gd name="connsiteY24" fmla="*/ 16002 h 96869"/>
                  <a:gd name="connsiteX25" fmla="*/ 211626 w 1514817"/>
                  <a:gd name="connsiteY25" fmla="*/ 16745 h 96869"/>
                  <a:gd name="connsiteX26" fmla="*/ 211626 w 1514817"/>
                  <a:gd name="connsiteY26" fmla="*/ 16745 h 96869"/>
                  <a:gd name="connsiteX27" fmla="*/ 226714 w 1514817"/>
                  <a:gd name="connsiteY27" fmla="*/ 17660 h 96869"/>
                  <a:gd name="connsiteX28" fmla="*/ 226714 w 1514817"/>
                  <a:gd name="connsiteY28" fmla="*/ 17660 h 96869"/>
                  <a:gd name="connsiteX29" fmla="*/ 241859 w 1514817"/>
                  <a:gd name="connsiteY29" fmla="*/ 18574 h 96869"/>
                  <a:gd name="connsiteX30" fmla="*/ 241859 w 1514817"/>
                  <a:gd name="connsiteY30" fmla="*/ 18574 h 96869"/>
                  <a:gd name="connsiteX31" fmla="*/ 257003 w 1514817"/>
                  <a:gd name="connsiteY31" fmla="*/ 19546 h 96869"/>
                  <a:gd name="connsiteX32" fmla="*/ 257003 w 1514817"/>
                  <a:gd name="connsiteY32" fmla="*/ 19546 h 96869"/>
                  <a:gd name="connsiteX33" fmla="*/ 272091 w 1514817"/>
                  <a:gd name="connsiteY33" fmla="*/ 20460 h 96869"/>
                  <a:gd name="connsiteX34" fmla="*/ 272091 w 1514817"/>
                  <a:gd name="connsiteY34" fmla="*/ 20460 h 96869"/>
                  <a:gd name="connsiteX35" fmla="*/ 287236 w 1514817"/>
                  <a:gd name="connsiteY35" fmla="*/ 21374 h 96869"/>
                  <a:gd name="connsiteX36" fmla="*/ 287236 w 1514817"/>
                  <a:gd name="connsiteY36" fmla="*/ 21374 h 96869"/>
                  <a:gd name="connsiteX37" fmla="*/ 302323 w 1514817"/>
                  <a:gd name="connsiteY37" fmla="*/ 22289 h 96869"/>
                  <a:gd name="connsiteX38" fmla="*/ 302323 w 1514817"/>
                  <a:gd name="connsiteY38" fmla="*/ 22289 h 96869"/>
                  <a:gd name="connsiteX39" fmla="*/ 317468 w 1514817"/>
                  <a:gd name="connsiteY39" fmla="*/ 23260 h 96869"/>
                  <a:gd name="connsiteX40" fmla="*/ 317468 w 1514817"/>
                  <a:gd name="connsiteY40" fmla="*/ 23260 h 96869"/>
                  <a:gd name="connsiteX41" fmla="*/ 332556 w 1514817"/>
                  <a:gd name="connsiteY41" fmla="*/ 24175 h 96869"/>
                  <a:gd name="connsiteX42" fmla="*/ 332556 w 1514817"/>
                  <a:gd name="connsiteY42" fmla="*/ 24175 h 96869"/>
                  <a:gd name="connsiteX43" fmla="*/ 347700 w 1514817"/>
                  <a:gd name="connsiteY43" fmla="*/ 25089 h 96869"/>
                  <a:gd name="connsiteX44" fmla="*/ 347700 w 1514817"/>
                  <a:gd name="connsiteY44" fmla="*/ 25089 h 96869"/>
                  <a:gd name="connsiteX45" fmla="*/ 362788 w 1514817"/>
                  <a:gd name="connsiteY45" fmla="*/ 26003 h 96869"/>
                  <a:gd name="connsiteX46" fmla="*/ 362788 w 1514817"/>
                  <a:gd name="connsiteY46" fmla="*/ 26003 h 96869"/>
                  <a:gd name="connsiteX47" fmla="*/ 377933 w 1514817"/>
                  <a:gd name="connsiteY47" fmla="*/ 26975 h 96869"/>
                  <a:gd name="connsiteX48" fmla="*/ 377933 w 1514817"/>
                  <a:gd name="connsiteY48" fmla="*/ 26975 h 96869"/>
                  <a:gd name="connsiteX49" fmla="*/ 393021 w 1514817"/>
                  <a:gd name="connsiteY49" fmla="*/ 27889 h 96869"/>
                  <a:gd name="connsiteX50" fmla="*/ 393021 w 1514817"/>
                  <a:gd name="connsiteY50" fmla="*/ 27889 h 96869"/>
                  <a:gd name="connsiteX51" fmla="*/ 411080 w 1514817"/>
                  <a:gd name="connsiteY51" fmla="*/ 28975 h 96869"/>
                  <a:gd name="connsiteX52" fmla="*/ 411080 w 1514817"/>
                  <a:gd name="connsiteY52" fmla="*/ 28975 h 96869"/>
                  <a:gd name="connsiteX53" fmla="*/ 423253 w 1514817"/>
                  <a:gd name="connsiteY53" fmla="*/ 29775 h 96869"/>
                  <a:gd name="connsiteX54" fmla="*/ 423253 w 1514817"/>
                  <a:gd name="connsiteY54" fmla="*/ 29775 h 96869"/>
                  <a:gd name="connsiteX55" fmla="*/ 438397 w 1514817"/>
                  <a:gd name="connsiteY55" fmla="*/ 30690 h 96869"/>
                  <a:gd name="connsiteX56" fmla="*/ 438397 w 1514817"/>
                  <a:gd name="connsiteY56" fmla="*/ 30690 h 96869"/>
                  <a:gd name="connsiteX57" fmla="*/ 453485 w 1514817"/>
                  <a:gd name="connsiteY57" fmla="*/ 31604 h 96869"/>
                  <a:gd name="connsiteX58" fmla="*/ 453485 w 1514817"/>
                  <a:gd name="connsiteY58" fmla="*/ 31604 h 96869"/>
                  <a:gd name="connsiteX59" fmla="*/ 468630 w 1514817"/>
                  <a:gd name="connsiteY59" fmla="*/ 32518 h 96869"/>
                  <a:gd name="connsiteX60" fmla="*/ 468630 w 1514817"/>
                  <a:gd name="connsiteY60" fmla="*/ 32518 h 96869"/>
                  <a:gd name="connsiteX61" fmla="*/ 483718 w 1514817"/>
                  <a:gd name="connsiteY61" fmla="*/ 33490 h 96869"/>
                  <a:gd name="connsiteX62" fmla="*/ 483718 w 1514817"/>
                  <a:gd name="connsiteY62" fmla="*/ 33490 h 96869"/>
                  <a:gd name="connsiteX63" fmla="*/ 498862 w 1514817"/>
                  <a:gd name="connsiteY63" fmla="*/ 34404 h 96869"/>
                  <a:gd name="connsiteX64" fmla="*/ 498862 w 1514817"/>
                  <a:gd name="connsiteY64" fmla="*/ 34404 h 96869"/>
                  <a:gd name="connsiteX65" fmla="*/ 513950 w 1514817"/>
                  <a:gd name="connsiteY65" fmla="*/ 35319 h 96869"/>
                  <a:gd name="connsiteX66" fmla="*/ 513950 w 1514817"/>
                  <a:gd name="connsiteY66" fmla="*/ 35319 h 96869"/>
                  <a:gd name="connsiteX67" fmla="*/ 529094 w 1514817"/>
                  <a:gd name="connsiteY67" fmla="*/ 36233 h 96869"/>
                  <a:gd name="connsiteX68" fmla="*/ 529094 w 1514817"/>
                  <a:gd name="connsiteY68" fmla="*/ 36233 h 96869"/>
                  <a:gd name="connsiteX69" fmla="*/ 544182 w 1514817"/>
                  <a:gd name="connsiteY69" fmla="*/ 37205 h 96869"/>
                  <a:gd name="connsiteX70" fmla="*/ 544182 w 1514817"/>
                  <a:gd name="connsiteY70" fmla="*/ 37205 h 96869"/>
                  <a:gd name="connsiteX71" fmla="*/ 559327 w 1514817"/>
                  <a:gd name="connsiteY71" fmla="*/ 38119 h 96869"/>
                  <a:gd name="connsiteX72" fmla="*/ 559327 w 1514817"/>
                  <a:gd name="connsiteY72" fmla="*/ 38119 h 96869"/>
                  <a:gd name="connsiteX73" fmla="*/ 574415 w 1514817"/>
                  <a:gd name="connsiteY73" fmla="*/ 39034 h 96869"/>
                  <a:gd name="connsiteX74" fmla="*/ 574415 w 1514817"/>
                  <a:gd name="connsiteY74" fmla="*/ 39034 h 96869"/>
                  <a:gd name="connsiteX75" fmla="*/ 589559 w 1514817"/>
                  <a:gd name="connsiteY75" fmla="*/ 39948 h 96869"/>
                  <a:gd name="connsiteX76" fmla="*/ 589559 w 1514817"/>
                  <a:gd name="connsiteY76" fmla="*/ 39948 h 96869"/>
                  <a:gd name="connsiteX77" fmla="*/ 604647 w 1514817"/>
                  <a:gd name="connsiteY77" fmla="*/ 40920 h 96869"/>
                  <a:gd name="connsiteX78" fmla="*/ 604647 w 1514817"/>
                  <a:gd name="connsiteY78" fmla="*/ 40920 h 96869"/>
                  <a:gd name="connsiteX79" fmla="*/ 619792 w 1514817"/>
                  <a:gd name="connsiteY79" fmla="*/ 41834 h 96869"/>
                  <a:gd name="connsiteX80" fmla="*/ 619792 w 1514817"/>
                  <a:gd name="connsiteY80" fmla="*/ 41834 h 96869"/>
                  <a:gd name="connsiteX81" fmla="*/ 634879 w 1514817"/>
                  <a:gd name="connsiteY81" fmla="*/ 42748 h 96869"/>
                  <a:gd name="connsiteX82" fmla="*/ 634879 w 1514817"/>
                  <a:gd name="connsiteY82" fmla="*/ 42748 h 96869"/>
                  <a:gd name="connsiteX83" fmla="*/ 650024 w 1514817"/>
                  <a:gd name="connsiteY83" fmla="*/ 43663 h 96869"/>
                  <a:gd name="connsiteX84" fmla="*/ 650024 w 1514817"/>
                  <a:gd name="connsiteY84" fmla="*/ 43663 h 96869"/>
                  <a:gd name="connsiteX85" fmla="*/ 668026 w 1514817"/>
                  <a:gd name="connsiteY85" fmla="*/ 44806 h 96869"/>
                  <a:gd name="connsiteX86" fmla="*/ 668026 w 1514817"/>
                  <a:gd name="connsiteY86" fmla="*/ 44806 h 96869"/>
                  <a:gd name="connsiteX87" fmla="*/ 680257 w 1514817"/>
                  <a:gd name="connsiteY87" fmla="*/ 45549 h 96869"/>
                  <a:gd name="connsiteX88" fmla="*/ 680257 w 1514817"/>
                  <a:gd name="connsiteY88" fmla="*/ 45549 h 96869"/>
                  <a:gd name="connsiteX89" fmla="*/ 695344 w 1514817"/>
                  <a:gd name="connsiteY89" fmla="*/ 46463 h 96869"/>
                  <a:gd name="connsiteX90" fmla="*/ 695344 w 1514817"/>
                  <a:gd name="connsiteY90" fmla="*/ 46463 h 96869"/>
                  <a:gd name="connsiteX91" fmla="*/ 710489 w 1514817"/>
                  <a:gd name="connsiteY91" fmla="*/ 47434 h 96869"/>
                  <a:gd name="connsiteX92" fmla="*/ 710489 w 1514817"/>
                  <a:gd name="connsiteY92" fmla="*/ 47434 h 96869"/>
                  <a:gd name="connsiteX93" fmla="*/ 725576 w 1514817"/>
                  <a:gd name="connsiteY93" fmla="*/ 48349 h 96869"/>
                  <a:gd name="connsiteX94" fmla="*/ 725576 w 1514817"/>
                  <a:gd name="connsiteY94" fmla="*/ 48349 h 96869"/>
                  <a:gd name="connsiteX95" fmla="*/ 740721 w 1514817"/>
                  <a:gd name="connsiteY95" fmla="*/ 49263 h 96869"/>
                  <a:gd name="connsiteX96" fmla="*/ 740721 w 1514817"/>
                  <a:gd name="connsiteY96" fmla="*/ 49263 h 96869"/>
                  <a:gd name="connsiteX97" fmla="*/ 755809 w 1514817"/>
                  <a:gd name="connsiteY97" fmla="*/ 50178 h 96869"/>
                  <a:gd name="connsiteX98" fmla="*/ 755809 w 1514817"/>
                  <a:gd name="connsiteY98" fmla="*/ 50178 h 96869"/>
                  <a:gd name="connsiteX99" fmla="*/ 770954 w 1514817"/>
                  <a:gd name="connsiteY99" fmla="*/ 51149 h 96869"/>
                  <a:gd name="connsiteX100" fmla="*/ 770954 w 1514817"/>
                  <a:gd name="connsiteY100" fmla="*/ 51149 h 96869"/>
                  <a:gd name="connsiteX101" fmla="*/ 786098 w 1514817"/>
                  <a:gd name="connsiteY101" fmla="*/ 52064 h 96869"/>
                  <a:gd name="connsiteX102" fmla="*/ 786098 w 1514817"/>
                  <a:gd name="connsiteY102" fmla="*/ 52064 h 96869"/>
                  <a:gd name="connsiteX103" fmla="*/ 801186 w 1514817"/>
                  <a:gd name="connsiteY103" fmla="*/ 52978 h 96869"/>
                  <a:gd name="connsiteX104" fmla="*/ 801186 w 1514817"/>
                  <a:gd name="connsiteY104" fmla="*/ 52978 h 96869"/>
                  <a:gd name="connsiteX105" fmla="*/ 816330 w 1514817"/>
                  <a:gd name="connsiteY105" fmla="*/ 53892 h 96869"/>
                  <a:gd name="connsiteX106" fmla="*/ 816330 w 1514817"/>
                  <a:gd name="connsiteY106" fmla="*/ 53892 h 96869"/>
                  <a:gd name="connsiteX107" fmla="*/ 834333 w 1514817"/>
                  <a:gd name="connsiteY107" fmla="*/ 55035 h 96869"/>
                  <a:gd name="connsiteX108" fmla="*/ 834333 w 1514817"/>
                  <a:gd name="connsiteY108" fmla="*/ 55035 h 96869"/>
                  <a:gd name="connsiteX109" fmla="*/ 846563 w 1514817"/>
                  <a:gd name="connsiteY109" fmla="*/ 55778 h 96869"/>
                  <a:gd name="connsiteX110" fmla="*/ 846563 w 1514817"/>
                  <a:gd name="connsiteY110" fmla="*/ 55778 h 96869"/>
                  <a:gd name="connsiteX111" fmla="*/ 864565 w 1514817"/>
                  <a:gd name="connsiteY111" fmla="*/ 56864 h 96869"/>
                  <a:gd name="connsiteX112" fmla="*/ 864565 w 1514817"/>
                  <a:gd name="connsiteY112" fmla="*/ 56864 h 96869"/>
                  <a:gd name="connsiteX113" fmla="*/ 879710 w 1514817"/>
                  <a:gd name="connsiteY113" fmla="*/ 57836 h 96869"/>
                  <a:gd name="connsiteX114" fmla="*/ 879710 w 1514817"/>
                  <a:gd name="connsiteY114" fmla="*/ 57836 h 96869"/>
                  <a:gd name="connsiteX115" fmla="*/ 891883 w 1514817"/>
                  <a:gd name="connsiteY115" fmla="*/ 58579 h 96869"/>
                  <a:gd name="connsiteX116" fmla="*/ 891883 w 1514817"/>
                  <a:gd name="connsiteY116" fmla="*/ 58579 h 96869"/>
                  <a:gd name="connsiteX117" fmla="*/ 907027 w 1514817"/>
                  <a:gd name="connsiteY117" fmla="*/ 59493 h 96869"/>
                  <a:gd name="connsiteX118" fmla="*/ 907027 w 1514817"/>
                  <a:gd name="connsiteY118" fmla="*/ 59493 h 96869"/>
                  <a:gd name="connsiteX119" fmla="*/ 925030 w 1514817"/>
                  <a:gd name="connsiteY119" fmla="*/ 60579 h 96869"/>
                  <a:gd name="connsiteX120" fmla="*/ 925030 w 1514817"/>
                  <a:gd name="connsiteY120" fmla="*/ 60579 h 96869"/>
                  <a:gd name="connsiteX121" fmla="*/ 937260 w 1514817"/>
                  <a:gd name="connsiteY121" fmla="*/ 61379 h 96869"/>
                  <a:gd name="connsiteX122" fmla="*/ 937260 w 1514817"/>
                  <a:gd name="connsiteY122" fmla="*/ 61379 h 96869"/>
                  <a:gd name="connsiteX123" fmla="*/ 952348 w 1514817"/>
                  <a:gd name="connsiteY123" fmla="*/ 62294 h 96869"/>
                  <a:gd name="connsiteX124" fmla="*/ 952348 w 1514817"/>
                  <a:gd name="connsiteY124" fmla="*/ 62294 h 96869"/>
                  <a:gd name="connsiteX125" fmla="*/ 967492 w 1514817"/>
                  <a:gd name="connsiteY125" fmla="*/ 63208 h 96869"/>
                  <a:gd name="connsiteX126" fmla="*/ 967492 w 1514817"/>
                  <a:gd name="connsiteY126" fmla="*/ 63208 h 96869"/>
                  <a:gd name="connsiteX127" fmla="*/ 982580 w 1514817"/>
                  <a:gd name="connsiteY127" fmla="*/ 64122 h 96869"/>
                  <a:gd name="connsiteX128" fmla="*/ 982580 w 1514817"/>
                  <a:gd name="connsiteY128" fmla="*/ 64122 h 96869"/>
                  <a:gd name="connsiteX129" fmla="*/ 997724 w 1514817"/>
                  <a:gd name="connsiteY129" fmla="*/ 65094 h 96869"/>
                  <a:gd name="connsiteX130" fmla="*/ 997724 w 1514817"/>
                  <a:gd name="connsiteY130" fmla="*/ 65094 h 96869"/>
                  <a:gd name="connsiteX131" fmla="*/ 1012812 w 1514817"/>
                  <a:gd name="connsiteY131" fmla="*/ 66008 h 96869"/>
                  <a:gd name="connsiteX132" fmla="*/ 1012812 w 1514817"/>
                  <a:gd name="connsiteY132" fmla="*/ 66008 h 96869"/>
                  <a:gd name="connsiteX133" fmla="*/ 1027957 w 1514817"/>
                  <a:gd name="connsiteY133" fmla="*/ 66923 h 96869"/>
                  <a:gd name="connsiteX134" fmla="*/ 1027957 w 1514817"/>
                  <a:gd name="connsiteY134" fmla="*/ 66923 h 96869"/>
                  <a:gd name="connsiteX135" fmla="*/ 1043045 w 1514817"/>
                  <a:gd name="connsiteY135" fmla="*/ 67837 h 96869"/>
                  <a:gd name="connsiteX136" fmla="*/ 1043045 w 1514817"/>
                  <a:gd name="connsiteY136" fmla="*/ 67837 h 96869"/>
                  <a:gd name="connsiteX137" fmla="*/ 1058189 w 1514817"/>
                  <a:gd name="connsiteY137" fmla="*/ 68809 h 96869"/>
                  <a:gd name="connsiteX138" fmla="*/ 1058189 w 1514817"/>
                  <a:gd name="connsiteY138" fmla="*/ 68809 h 96869"/>
                  <a:gd name="connsiteX139" fmla="*/ 1073277 w 1514817"/>
                  <a:gd name="connsiteY139" fmla="*/ 69723 h 96869"/>
                  <a:gd name="connsiteX140" fmla="*/ 1073277 w 1514817"/>
                  <a:gd name="connsiteY140" fmla="*/ 69723 h 96869"/>
                  <a:gd name="connsiteX141" fmla="*/ 1088422 w 1514817"/>
                  <a:gd name="connsiteY141" fmla="*/ 70638 h 96869"/>
                  <a:gd name="connsiteX142" fmla="*/ 1088422 w 1514817"/>
                  <a:gd name="connsiteY142" fmla="*/ 70638 h 96869"/>
                  <a:gd name="connsiteX143" fmla="*/ 1103509 w 1514817"/>
                  <a:gd name="connsiteY143" fmla="*/ 71552 h 96869"/>
                  <a:gd name="connsiteX144" fmla="*/ 1103509 w 1514817"/>
                  <a:gd name="connsiteY144" fmla="*/ 71552 h 96869"/>
                  <a:gd name="connsiteX145" fmla="*/ 1118654 w 1514817"/>
                  <a:gd name="connsiteY145" fmla="*/ 72523 h 96869"/>
                  <a:gd name="connsiteX146" fmla="*/ 1118654 w 1514817"/>
                  <a:gd name="connsiteY146" fmla="*/ 72523 h 96869"/>
                  <a:gd name="connsiteX147" fmla="*/ 1133742 w 1514817"/>
                  <a:gd name="connsiteY147" fmla="*/ 73438 h 96869"/>
                  <a:gd name="connsiteX148" fmla="*/ 1133742 w 1514817"/>
                  <a:gd name="connsiteY148" fmla="*/ 73438 h 96869"/>
                  <a:gd name="connsiteX149" fmla="*/ 1148887 w 1514817"/>
                  <a:gd name="connsiteY149" fmla="*/ 74352 h 96869"/>
                  <a:gd name="connsiteX150" fmla="*/ 1148887 w 1514817"/>
                  <a:gd name="connsiteY150" fmla="*/ 74352 h 96869"/>
                  <a:gd name="connsiteX151" fmla="*/ 1163974 w 1514817"/>
                  <a:gd name="connsiteY151" fmla="*/ 75267 h 96869"/>
                  <a:gd name="connsiteX152" fmla="*/ 1163974 w 1514817"/>
                  <a:gd name="connsiteY152" fmla="*/ 75267 h 96869"/>
                  <a:gd name="connsiteX153" fmla="*/ 1179119 w 1514817"/>
                  <a:gd name="connsiteY153" fmla="*/ 76238 h 96869"/>
                  <a:gd name="connsiteX154" fmla="*/ 1179119 w 1514817"/>
                  <a:gd name="connsiteY154" fmla="*/ 76238 h 96869"/>
                  <a:gd name="connsiteX155" fmla="*/ 1194206 w 1514817"/>
                  <a:gd name="connsiteY155" fmla="*/ 77153 h 96869"/>
                  <a:gd name="connsiteX156" fmla="*/ 1194206 w 1514817"/>
                  <a:gd name="connsiteY156" fmla="*/ 77153 h 96869"/>
                  <a:gd name="connsiteX157" fmla="*/ 1212266 w 1514817"/>
                  <a:gd name="connsiteY157" fmla="*/ 78238 h 96869"/>
                  <a:gd name="connsiteX158" fmla="*/ 1212266 w 1514817"/>
                  <a:gd name="connsiteY158" fmla="*/ 78238 h 96869"/>
                  <a:gd name="connsiteX159" fmla="*/ 1224439 w 1514817"/>
                  <a:gd name="connsiteY159" fmla="*/ 79039 h 96869"/>
                  <a:gd name="connsiteX160" fmla="*/ 1224439 w 1514817"/>
                  <a:gd name="connsiteY160" fmla="*/ 79039 h 96869"/>
                  <a:gd name="connsiteX161" fmla="*/ 1239584 w 1514817"/>
                  <a:gd name="connsiteY161" fmla="*/ 79953 h 96869"/>
                  <a:gd name="connsiteX162" fmla="*/ 1239584 w 1514817"/>
                  <a:gd name="connsiteY162" fmla="*/ 79953 h 96869"/>
                  <a:gd name="connsiteX163" fmla="*/ 1254671 w 1514817"/>
                  <a:gd name="connsiteY163" fmla="*/ 80867 h 96869"/>
                  <a:gd name="connsiteX164" fmla="*/ 1254671 w 1514817"/>
                  <a:gd name="connsiteY164" fmla="*/ 80867 h 96869"/>
                  <a:gd name="connsiteX165" fmla="*/ 1272730 w 1514817"/>
                  <a:gd name="connsiteY165" fmla="*/ 81953 h 96869"/>
                  <a:gd name="connsiteX166" fmla="*/ 1272730 w 1514817"/>
                  <a:gd name="connsiteY166" fmla="*/ 81953 h 96869"/>
                  <a:gd name="connsiteX167" fmla="*/ 1284903 w 1514817"/>
                  <a:gd name="connsiteY167" fmla="*/ 82753 h 96869"/>
                  <a:gd name="connsiteX168" fmla="*/ 1284903 w 1514817"/>
                  <a:gd name="connsiteY168" fmla="*/ 82753 h 96869"/>
                  <a:gd name="connsiteX169" fmla="*/ 1302963 w 1514817"/>
                  <a:gd name="connsiteY169" fmla="*/ 83839 h 96869"/>
                  <a:gd name="connsiteX170" fmla="*/ 1302963 w 1514817"/>
                  <a:gd name="connsiteY170" fmla="*/ 83839 h 96869"/>
                  <a:gd name="connsiteX171" fmla="*/ 1315193 w 1514817"/>
                  <a:gd name="connsiteY171" fmla="*/ 84582 h 96869"/>
                  <a:gd name="connsiteX172" fmla="*/ 1315193 w 1514817"/>
                  <a:gd name="connsiteY172" fmla="*/ 84582 h 96869"/>
                  <a:gd name="connsiteX173" fmla="*/ 1333195 w 1514817"/>
                  <a:gd name="connsiteY173" fmla="*/ 85725 h 96869"/>
                  <a:gd name="connsiteX174" fmla="*/ 1333195 w 1514817"/>
                  <a:gd name="connsiteY174" fmla="*/ 85725 h 96869"/>
                  <a:gd name="connsiteX175" fmla="*/ 1348340 w 1514817"/>
                  <a:gd name="connsiteY175" fmla="*/ 86640 h 96869"/>
                  <a:gd name="connsiteX176" fmla="*/ 1348340 w 1514817"/>
                  <a:gd name="connsiteY176" fmla="*/ 86640 h 96869"/>
                  <a:gd name="connsiteX177" fmla="*/ 1360513 w 1514817"/>
                  <a:gd name="connsiteY177" fmla="*/ 87383 h 96869"/>
                  <a:gd name="connsiteX178" fmla="*/ 1360513 w 1514817"/>
                  <a:gd name="connsiteY178" fmla="*/ 87383 h 96869"/>
                  <a:gd name="connsiteX179" fmla="*/ 1375657 w 1514817"/>
                  <a:gd name="connsiteY179" fmla="*/ 88297 h 96869"/>
                  <a:gd name="connsiteX180" fmla="*/ 1375657 w 1514817"/>
                  <a:gd name="connsiteY180" fmla="*/ 88297 h 96869"/>
                  <a:gd name="connsiteX181" fmla="*/ 1393660 w 1514817"/>
                  <a:gd name="connsiteY181" fmla="*/ 89440 h 96869"/>
                  <a:gd name="connsiteX182" fmla="*/ 1393660 w 1514817"/>
                  <a:gd name="connsiteY182" fmla="*/ 89440 h 96869"/>
                  <a:gd name="connsiteX183" fmla="*/ 1405890 w 1514817"/>
                  <a:gd name="connsiteY183" fmla="*/ 90183 h 96869"/>
                  <a:gd name="connsiteX184" fmla="*/ 1405890 w 1514817"/>
                  <a:gd name="connsiteY184" fmla="*/ 90183 h 96869"/>
                  <a:gd name="connsiteX185" fmla="*/ 1420978 w 1514817"/>
                  <a:gd name="connsiteY185" fmla="*/ 91097 h 96869"/>
                  <a:gd name="connsiteX186" fmla="*/ 1420978 w 1514817"/>
                  <a:gd name="connsiteY186" fmla="*/ 91097 h 96869"/>
                  <a:gd name="connsiteX187" fmla="*/ 1436122 w 1514817"/>
                  <a:gd name="connsiteY187" fmla="*/ 92012 h 96869"/>
                  <a:gd name="connsiteX188" fmla="*/ 1436122 w 1514817"/>
                  <a:gd name="connsiteY188" fmla="*/ 92012 h 96869"/>
                  <a:gd name="connsiteX189" fmla="*/ 1451210 w 1514817"/>
                  <a:gd name="connsiteY189" fmla="*/ 92926 h 96869"/>
                  <a:gd name="connsiteX190" fmla="*/ 1451210 w 1514817"/>
                  <a:gd name="connsiteY190" fmla="*/ 92926 h 96869"/>
                  <a:gd name="connsiteX191" fmla="*/ 1466355 w 1514817"/>
                  <a:gd name="connsiteY191" fmla="*/ 93897 h 96869"/>
                  <a:gd name="connsiteX192" fmla="*/ 1466355 w 1514817"/>
                  <a:gd name="connsiteY192" fmla="*/ 93897 h 96869"/>
                  <a:gd name="connsiteX193" fmla="*/ 1481442 w 1514817"/>
                  <a:gd name="connsiteY193" fmla="*/ 94812 h 96869"/>
                  <a:gd name="connsiteX194" fmla="*/ 1481442 w 1514817"/>
                  <a:gd name="connsiteY194" fmla="*/ 94812 h 96869"/>
                  <a:gd name="connsiteX195" fmla="*/ 1499502 w 1514817"/>
                  <a:gd name="connsiteY195" fmla="*/ 95898 h 96869"/>
                  <a:gd name="connsiteX196" fmla="*/ 1499502 w 1514817"/>
                  <a:gd name="connsiteY196" fmla="*/ 95898 h 96869"/>
                  <a:gd name="connsiteX197" fmla="*/ 1514589 w 1514817"/>
                  <a:gd name="connsiteY197" fmla="*/ 96869 h 96869"/>
                  <a:gd name="connsiteX198" fmla="*/ 1514818 w 1514817"/>
                  <a:gd name="connsiteY198" fmla="*/ 93154 h 96869"/>
                  <a:gd name="connsiteX199" fmla="*/ 1499730 w 1514817"/>
                  <a:gd name="connsiteY199" fmla="*/ 92240 h 96869"/>
                  <a:gd name="connsiteX200" fmla="*/ 1499730 w 1514817"/>
                  <a:gd name="connsiteY200" fmla="*/ 92240 h 96869"/>
                  <a:gd name="connsiteX201" fmla="*/ 1484586 w 1514817"/>
                  <a:gd name="connsiteY201" fmla="*/ 91269 h 96869"/>
                  <a:gd name="connsiteX202" fmla="*/ 1484586 w 1514817"/>
                  <a:gd name="connsiteY202" fmla="*/ 91269 h 96869"/>
                  <a:gd name="connsiteX203" fmla="*/ 1469498 w 1514817"/>
                  <a:gd name="connsiteY203" fmla="*/ 90354 h 96869"/>
                  <a:gd name="connsiteX204" fmla="*/ 1469498 w 1514817"/>
                  <a:gd name="connsiteY204" fmla="*/ 90354 h 96869"/>
                  <a:gd name="connsiteX205" fmla="*/ 1454353 w 1514817"/>
                  <a:gd name="connsiteY205" fmla="*/ 89440 h 96869"/>
                  <a:gd name="connsiteX206" fmla="*/ 1454353 w 1514817"/>
                  <a:gd name="connsiteY206" fmla="*/ 89440 h 96869"/>
                  <a:gd name="connsiteX207" fmla="*/ 1439265 w 1514817"/>
                  <a:gd name="connsiteY207" fmla="*/ 88525 h 96869"/>
                  <a:gd name="connsiteX208" fmla="*/ 1439265 w 1514817"/>
                  <a:gd name="connsiteY208" fmla="*/ 88525 h 96869"/>
                  <a:gd name="connsiteX209" fmla="*/ 1424121 w 1514817"/>
                  <a:gd name="connsiteY209" fmla="*/ 87554 h 96869"/>
                  <a:gd name="connsiteX210" fmla="*/ 1424121 w 1514817"/>
                  <a:gd name="connsiteY210" fmla="*/ 87554 h 96869"/>
                  <a:gd name="connsiteX211" fmla="*/ 1409033 w 1514817"/>
                  <a:gd name="connsiteY211" fmla="*/ 86640 h 96869"/>
                  <a:gd name="connsiteX212" fmla="*/ 1409033 w 1514817"/>
                  <a:gd name="connsiteY212" fmla="*/ 86640 h 96869"/>
                  <a:gd name="connsiteX213" fmla="*/ 1393889 w 1514817"/>
                  <a:gd name="connsiteY213" fmla="*/ 85725 h 96869"/>
                  <a:gd name="connsiteX214" fmla="*/ 1393889 w 1514817"/>
                  <a:gd name="connsiteY214" fmla="*/ 85725 h 96869"/>
                  <a:gd name="connsiteX215" fmla="*/ 1378801 w 1514817"/>
                  <a:gd name="connsiteY215" fmla="*/ 84754 h 96869"/>
                  <a:gd name="connsiteX216" fmla="*/ 1378801 w 1514817"/>
                  <a:gd name="connsiteY216" fmla="*/ 84754 h 96869"/>
                  <a:gd name="connsiteX217" fmla="*/ 1360741 w 1514817"/>
                  <a:gd name="connsiteY217" fmla="*/ 83668 h 96869"/>
                  <a:gd name="connsiteX218" fmla="*/ 1360741 w 1514817"/>
                  <a:gd name="connsiteY218" fmla="*/ 83668 h 96869"/>
                  <a:gd name="connsiteX219" fmla="*/ 1348568 w 1514817"/>
                  <a:gd name="connsiteY219" fmla="*/ 82925 h 96869"/>
                  <a:gd name="connsiteX220" fmla="*/ 1348568 w 1514817"/>
                  <a:gd name="connsiteY220" fmla="*/ 82925 h 96869"/>
                  <a:gd name="connsiteX221" fmla="*/ 1333424 w 1514817"/>
                  <a:gd name="connsiteY221" fmla="*/ 82010 h 96869"/>
                  <a:gd name="connsiteX222" fmla="*/ 1333424 w 1514817"/>
                  <a:gd name="connsiteY222" fmla="*/ 82010 h 96869"/>
                  <a:gd name="connsiteX223" fmla="*/ 1315421 w 1514817"/>
                  <a:gd name="connsiteY223" fmla="*/ 80867 h 96869"/>
                  <a:gd name="connsiteX224" fmla="*/ 1315421 w 1514817"/>
                  <a:gd name="connsiteY224" fmla="*/ 80867 h 96869"/>
                  <a:gd name="connsiteX225" fmla="*/ 1303192 w 1514817"/>
                  <a:gd name="connsiteY225" fmla="*/ 80124 h 96869"/>
                  <a:gd name="connsiteX226" fmla="*/ 1303192 w 1514817"/>
                  <a:gd name="connsiteY226" fmla="*/ 80124 h 96869"/>
                  <a:gd name="connsiteX227" fmla="*/ 1288104 w 1514817"/>
                  <a:gd name="connsiteY227" fmla="*/ 79210 h 96869"/>
                  <a:gd name="connsiteX228" fmla="*/ 1288104 w 1514817"/>
                  <a:gd name="connsiteY228" fmla="*/ 79210 h 96869"/>
                  <a:gd name="connsiteX229" fmla="*/ 1272959 w 1514817"/>
                  <a:gd name="connsiteY229" fmla="*/ 78296 h 96869"/>
                  <a:gd name="connsiteX230" fmla="*/ 1272959 w 1514817"/>
                  <a:gd name="connsiteY230" fmla="*/ 78296 h 96869"/>
                  <a:gd name="connsiteX231" fmla="*/ 1257871 w 1514817"/>
                  <a:gd name="connsiteY231" fmla="*/ 77324 h 96869"/>
                  <a:gd name="connsiteX232" fmla="*/ 1257871 w 1514817"/>
                  <a:gd name="connsiteY232" fmla="*/ 77324 h 96869"/>
                  <a:gd name="connsiteX233" fmla="*/ 1242727 w 1514817"/>
                  <a:gd name="connsiteY233" fmla="*/ 76410 h 96869"/>
                  <a:gd name="connsiteX234" fmla="*/ 1242727 w 1514817"/>
                  <a:gd name="connsiteY234" fmla="*/ 76410 h 96869"/>
                  <a:gd name="connsiteX235" fmla="*/ 1227582 w 1514817"/>
                  <a:gd name="connsiteY235" fmla="*/ 75495 h 96869"/>
                  <a:gd name="connsiteX236" fmla="*/ 1227582 w 1514817"/>
                  <a:gd name="connsiteY236" fmla="*/ 75495 h 96869"/>
                  <a:gd name="connsiteX237" fmla="*/ 1212494 w 1514817"/>
                  <a:gd name="connsiteY237" fmla="*/ 74581 h 96869"/>
                  <a:gd name="connsiteX238" fmla="*/ 1212494 w 1514817"/>
                  <a:gd name="connsiteY238" fmla="*/ 74581 h 96869"/>
                  <a:gd name="connsiteX239" fmla="*/ 1197350 w 1514817"/>
                  <a:gd name="connsiteY239" fmla="*/ 73609 h 96869"/>
                  <a:gd name="connsiteX240" fmla="*/ 1197350 w 1514817"/>
                  <a:gd name="connsiteY240" fmla="*/ 73609 h 96869"/>
                  <a:gd name="connsiteX241" fmla="*/ 1182262 w 1514817"/>
                  <a:gd name="connsiteY241" fmla="*/ 72695 h 96869"/>
                  <a:gd name="connsiteX242" fmla="*/ 1182262 w 1514817"/>
                  <a:gd name="connsiteY242" fmla="*/ 72695 h 96869"/>
                  <a:gd name="connsiteX243" fmla="*/ 1167117 w 1514817"/>
                  <a:gd name="connsiteY243" fmla="*/ 71780 h 96869"/>
                  <a:gd name="connsiteX244" fmla="*/ 1167117 w 1514817"/>
                  <a:gd name="connsiteY244" fmla="*/ 71780 h 96869"/>
                  <a:gd name="connsiteX245" fmla="*/ 1152030 w 1514817"/>
                  <a:gd name="connsiteY245" fmla="*/ 70866 h 96869"/>
                  <a:gd name="connsiteX246" fmla="*/ 1152030 w 1514817"/>
                  <a:gd name="connsiteY246" fmla="*/ 70866 h 96869"/>
                  <a:gd name="connsiteX247" fmla="*/ 1136885 w 1514817"/>
                  <a:gd name="connsiteY247" fmla="*/ 69895 h 96869"/>
                  <a:gd name="connsiteX248" fmla="*/ 1136885 w 1514817"/>
                  <a:gd name="connsiteY248" fmla="*/ 69895 h 96869"/>
                  <a:gd name="connsiteX249" fmla="*/ 1121797 w 1514817"/>
                  <a:gd name="connsiteY249" fmla="*/ 68980 h 96869"/>
                  <a:gd name="connsiteX250" fmla="*/ 1121797 w 1514817"/>
                  <a:gd name="connsiteY250" fmla="*/ 68980 h 96869"/>
                  <a:gd name="connsiteX251" fmla="*/ 1106653 w 1514817"/>
                  <a:gd name="connsiteY251" fmla="*/ 68066 h 96869"/>
                  <a:gd name="connsiteX252" fmla="*/ 1106653 w 1514817"/>
                  <a:gd name="connsiteY252" fmla="*/ 68066 h 96869"/>
                  <a:gd name="connsiteX253" fmla="*/ 1091565 w 1514817"/>
                  <a:gd name="connsiteY253" fmla="*/ 67094 h 96869"/>
                  <a:gd name="connsiteX254" fmla="*/ 1091565 w 1514817"/>
                  <a:gd name="connsiteY254" fmla="*/ 67094 h 96869"/>
                  <a:gd name="connsiteX255" fmla="*/ 1076420 w 1514817"/>
                  <a:gd name="connsiteY255" fmla="*/ 66180 h 96869"/>
                  <a:gd name="connsiteX256" fmla="*/ 1076420 w 1514817"/>
                  <a:gd name="connsiteY256" fmla="*/ 66180 h 96869"/>
                  <a:gd name="connsiteX257" fmla="*/ 1061332 w 1514817"/>
                  <a:gd name="connsiteY257" fmla="*/ 65266 h 96869"/>
                  <a:gd name="connsiteX258" fmla="*/ 1061332 w 1514817"/>
                  <a:gd name="connsiteY258" fmla="*/ 65266 h 96869"/>
                  <a:gd name="connsiteX259" fmla="*/ 1046188 w 1514817"/>
                  <a:gd name="connsiteY259" fmla="*/ 64351 h 96869"/>
                  <a:gd name="connsiteX260" fmla="*/ 1046188 w 1514817"/>
                  <a:gd name="connsiteY260" fmla="*/ 64351 h 96869"/>
                  <a:gd name="connsiteX261" fmla="*/ 1031100 w 1514817"/>
                  <a:gd name="connsiteY261" fmla="*/ 63380 h 96869"/>
                  <a:gd name="connsiteX262" fmla="*/ 1031100 w 1514817"/>
                  <a:gd name="connsiteY262" fmla="*/ 63380 h 96869"/>
                  <a:gd name="connsiteX263" fmla="*/ 1015956 w 1514817"/>
                  <a:gd name="connsiteY263" fmla="*/ 62465 h 96869"/>
                  <a:gd name="connsiteX264" fmla="*/ 1015956 w 1514817"/>
                  <a:gd name="connsiteY264" fmla="*/ 62465 h 96869"/>
                  <a:gd name="connsiteX265" fmla="*/ 1000868 w 1514817"/>
                  <a:gd name="connsiteY265" fmla="*/ 61551 h 96869"/>
                  <a:gd name="connsiteX266" fmla="*/ 1000868 w 1514817"/>
                  <a:gd name="connsiteY266" fmla="*/ 61551 h 96869"/>
                  <a:gd name="connsiteX267" fmla="*/ 985723 w 1514817"/>
                  <a:gd name="connsiteY267" fmla="*/ 60636 h 96869"/>
                  <a:gd name="connsiteX268" fmla="*/ 985723 w 1514817"/>
                  <a:gd name="connsiteY268" fmla="*/ 60636 h 96869"/>
                  <a:gd name="connsiteX269" fmla="*/ 970635 w 1514817"/>
                  <a:gd name="connsiteY269" fmla="*/ 59665 h 96869"/>
                  <a:gd name="connsiteX270" fmla="*/ 970635 w 1514817"/>
                  <a:gd name="connsiteY270" fmla="*/ 59665 h 96869"/>
                  <a:gd name="connsiteX271" fmla="*/ 955491 w 1514817"/>
                  <a:gd name="connsiteY271" fmla="*/ 58750 h 96869"/>
                  <a:gd name="connsiteX272" fmla="*/ 955491 w 1514817"/>
                  <a:gd name="connsiteY272" fmla="*/ 58750 h 96869"/>
                  <a:gd name="connsiteX273" fmla="*/ 937488 w 1514817"/>
                  <a:gd name="connsiteY273" fmla="*/ 57665 h 96869"/>
                  <a:gd name="connsiteX274" fmla="*/ 937488 w 1514817"/>
                  <a:gd name="connsiteY274" fmla="*/ 57665 h 96869"/>
                  <a:gd name="connsiteX275" fmla="*/ 925259 w 1514817"/>
                  <a:gd name="connsiteY275" fmla="*/ 56922 h 96869"/>
                  <a:gd name="connsiteX276" fmla="*/ 925259 w 1514817"/>
                  <a:gd name="connsiteY276" fmla="*/ 56922 h 96869"/>
                  <a:gd name="connsiteX277" fmla="*/ 910171 w 1514817"/>
                  <a:gd name="connsiteY277" fmla="*/ 55950 h 96869"/>
                  <a:gd name="connsiteX278" fmla="*/ 910171 w 1514817"/>
                  <a:gd name="connsiteY278" fmla="*/ 55950 h 96869"/>
                  <a:gd name="connsiteX279" fmla="*/ 892111 w 1514817"/>
                  <a:gd name="connsiteY279" fmla="*/ 54864 h 96869"/>
                  <a:gd name="connsiteX280" fmla="*/ 892111 w 1514817"/>
                  <a:gd name="connsiteY280" fmla="*/ 54864 h 96869"/>
                  <a:gd name="connsiteX281" fmla="*/ 879938 w 1514817"/>
                  <a:gd name="connsiteY281" fmla="*/ 54121 h 96869"/>
                  <a:gd name="connsiteX282" fmla="*/ 879938 w 1514817"/>
                  <a:gd name="connsiteY282" fmla="*/ 54121 h 96869"/>
                  <a:gd name="connsiteX283" fmla="*/ 864794 w 1514817"/>
                  <a:gd name="connsiteY283" fmla="*/ 53149 h 96869"/>
                  <a:gd name="connsiteX284" fmla="*/ 864794 w 1514817"/>
                  <a:gd name="connsiteY284" fmla="*/ 53149 h 96869"/>
                  <a:gd name="connsiteX285" fmla="*/ 849706 w 1514817"/>
                  <a:gd name="connsiteY285" fmla="*/ 52235 h 96869"/>
                  <a:gd name="connsiteX286" fmla="*/ 849706 w 1514817"/>
                  <a:gd name="connsiteY286" fmla="*/ 52235 h 96869"/>
                  <a:gd name="connsiteX287" fmla="*/ 834562 w 1514817"/>
                  <a:gd name="connsiteY287" fmla="*/ 51321 h 96869"/>
                  <a:gd name="connsiteX288" fmla="*/ 834562 w 1514817"/>
                  <a:gd name="connsiteY288" fmla="*/ 51321 h 96869"/>
                  <a:gd name="connsiteX289" fmla="*/ 819474 w 1514817"/>
                  <a:gd name="connsiteY289" fmla="*/ 50406 h 96869"/>
                  <a:gd name="connsiteX290" fmla="*/ 819474 w 1514817"/>
                  <a:gd name="connsiteY290" fmla="*/ 50406 h 96869"/>
                  <a:gd name="connsiteX291" fmla="*/ 804329 w 1514817"/>
                  <a:gd name="connsiteY291" fmla="*/ 49435 h 96869"/>
                  <a:gd name="connsiteX292" fmla="*/ 804329 w 1514817"/>
                  <a:gd name="connsiteY292" fmla="*/ 49435 h 96869"/>
                  <a:gd name="connsiteX293" fmla="*/ 789241 w 1514817"/>
                  <a:gd name="connsiteY293" fmla="*/ 48520 h 96869"/>
                  <a:gd name="connsiteX294" fmla="*/ 789241 w 1514817"/>
                  <a:gd name="connsiteY294" fmla="*/ 48520 h 96869"/>
                  <a:gd name="connsiteX295" fmla="*/ 774097 w 1514817"/>
                  <a:gd name="connsiteY295" fmla="*/ 47606 h 96869"/>
                  <a:gd name="connsiteX296" fmla="*/ 774097 w 1514817"/>
                  <a:gd name="connsiteY296" fmla="*/ 47606 h 96869"/>
                  <a:gd name="connsiteX297" fmla="*/ 759009 w 1514817"/>
                  <a:gd name="connsiteY297" fmla="*/ 46692 h 96869"/>
                  <a:gd name="connsiteX298" fmla="*/ 759009 w 1514817"/>
                  <a:gd name="connsiteY298" fmla="*/ 46692 h 96869"/>
                  <a:gd name="connsiteX299" fmla="*/ 743864 w 1514817"/>
                  <a:gd name="connsiteY299" fmla="*/ 45720 h 96869"/>
                  <a:gd name="connsiteX300" fmla="*/ 743864 w 1514817"/>
                  <a:gd name="connsiteY300" fmla="*/ 45720 h 96869"/>
                  <a:gd name="connsiteX301" fmla="*/ 728777 w 1514817"/>
                  <a:gd name="connsiteY301" fmla="*/ 44806 h 96869"/>
                  <a:gd name="connsiteX302" fmla="*/ 728777 w 1514817"/>
                  <a:gd name="connsiteY302" fmla="*/ 44806 h 96869"/>
                  <a:gd name="connsiteX303" fmla="*/ 713632 w 1514817"/>
                  <a:gd name="connsiteY303" fmla="*/ 43891 h 96869"/>
                  <a:gd name="connsiteX304" fmla="*/ 713632 w 1514817"/>
                  <a:gd name="connsiteY304" fmla="*/ 43891 h 96869"/>
                  <a:gd name="connsiteX305" fmla="*/ 698487 w 1514817"/>
                  <a:gd name="connsiteY305" fmla="*/ 42977 h 96869"/>
                  <a:gd name="connsiteX306" fmla="*/ 698487 w 1514817"/>
                  <a:gd name="connsiteY306" fmla="*/ 42977 h 96869"/>
                  <a:gd name="connsiteX307" fmla="*/ 683399 w 1514817"/>
                  <a:gd name="connsiteY307" fmla="*/ 42005 h 96869"/>
                  <a:gd name="connsiteX308" fmla="*/ 683399 w 1514817"/>
                  <a:gd name="connsiteY308" fmla="*/ 42005 h 96869"/>
                  <a:gd name="connsiteX309" fmla="*/ 668255 w 1514817"/>
                  <a:gd name="connsiteY309" fmla="*/ 41091 h 96869"/>
                  <a:gd name="connsiteX310" fmla="*/ 668255 w 1514817"/>
                  <a:gd name="connsiteY310" fmla="*/ 41091 h 96869"/>
                  <a:gd name="connsiteX311" fmla="*/ 653167 w 1514817"/>
                  <a:gd name="connsiteY311" fmla="*/ 40177 h 96869"/>
                  <a:gd name="connsiteX312" fmla="*/ 653167 w 1514817"/>
                  <a:gd name="connsiteY312" fmla="*/ 40177 h 96869"/>
                  <a:gd name="connsiteX313" fmla="*/ 638023 w 1514817"/>
                  <a:gd name="connsiteY313" fmla="*/ 39262 h 96869"/>
                  <a:gd name="connsiteX314" fmla="*/ 638023 w 1514817"/>
                  <a:gd name="connsiteY314" fmla="*/ 39262 h 96869"/>
                  <a:gd name="connsiteX315" fmla="*/ 620020 w 1514817"/>
                  <a:gd name="connsiteY315" fmla="*/ 38119 h 96869"/>
                  <a:gd name="connsiteX316" fmla="*/ 620020 w 1514817"/>
                  <a:gd name="connsiteY316" fmla="*/ 38119 h 96869"/>
                  <a:gd name="connsiteX317" fmla="*/ 607790 w 1514817"/>
                  <a:gd name="connsiteY317" fmla="*/ 37376 h 96869"/>
                  <a:gd name="connsiteX318" fmla="*/ 607790 w 1514817"/>
                  <a:gd name="connsiteY318" fmla="*/ 37376 h 96869"/>
                  <a:gd name="connsiteX319" fmla="*/ 592702 w 1514817"/>
                  <a:gd name="connsiteY319" fmla="*/ 36462 h 96869"/>
                  <a:gd name="connsiteX320" fmla="*/ 592702 w 1514817"/>
                  <a:gd name="connsiteY320" fmla="*/ 36462 h 96869"/>
                  <a:gd name="connsiteX321" fmla="*/ 577558 w 1514817"/>
                  <a:gd name="connsiteY321" fmla="*/ 35490 h 96869"/>
                  <a:gd name="connsiteX322" fmla="*/ 577558 w 1514817"/>
                  <a:gd name="connsiteY322" fmla="*/ 35490 h 96869"/>
                  <a:gd name="connsiteX323" fmla="*/ 559555 w 1514817"/>
                  <a:gd name="connsiteY323" fmla="*/ 34404 h 96869"/>
                  <a:gd name="connsiteX324" fmla="*/ 559555 w 1514817"/>
                  <a:gd name="connsiteY324" fmla="*/ 34404 h 96869"/>
                  <a:gd name="connsiteX325" fmla="*/ 547326 w 1514817"/>
                  <a:gd name="connsiteY325" fmla="*/ 33661 h 96869"/>
                  <a:gd name="connsiteX326" fmla="*/ 547326 w 1514817"/>
                  <a:gd name="connsiteY326" fmla="*/ 33661 h 96869"/>
                  <a:gd name="connsiteX327" fmla="*/ 532238 w 1514817"/>
                  <a:gd name="connsiteY327" fmla="*/ 32747 h 96869"/>
                  <a:gd name="connsiteX328" fmla="*/ 532238 w 1514817"/>
                  <a:gd name="connsiteY328" fmla="*/ 32747 h 96869"/>
                  <a:gd name="connsiteX329" fmla="*/ 516064 w 1514817"/>
                  <a:gd name="connsiteY329" fmla="*/ 31718 h 96869"/>
                  <a:gd name="connsiteX330" fmla="*/ 499091 w 1514817"/>
                  <a:gd name="connsiteY330" fmla="*/ 30690 h 96869"/>
                  <a:gd name="connsiteX331" fmla="*/ 499091 w 1514817"/>
                  <a:gd name="connsiteY331" fmla="*/ 30690 h 96869"/>
                  <a:gd name="connsiteX332" fmla="*/ 486861 w 1514817"/>
                  <a:gd name="connsiteY332" fmla="*/ 29947 h 96869"/>
                  <a:gd name="connsiteX333" fmla="*/ 486861 w 1514817"/>
                  <a:gd name="connsiteY333" fmla="*/ 29947 h 96869"/>
                  <a:gd name="connsiteX334" fmla="*/ 468858 w 1514817"/>
                  <a:gd name="connsiteY334" fmla="*/ 28804 h 96869"/>
                  <a:gd name="connsiteX335" fmla="*/ 468858 w 1514817"/>
                  <a:gd name="connsiteY335" fmla="*/ 28804 h 96869"/>
                  <a:gd name="connsiteX336" fmla="*/ 456629 w 1514817"/>
                  <a:gd name="connsiteY336" fmla="*/ 28061 h 96869"/>
                  <a:gd name="connsiteX337" fmla="*/ 456629 w 1514817"/>
                  <a:gd name="connsiteY337" fmla="*/ 28061 h 96869"/>
                  <a:gd name="connsiteX338" fmla="*/ 441541 w 1514817"/>
                  <a:gd name="connsiteY338" fmla="*/ 27146 h 96869"/>
                  <a:gd name="connsiteX339" fmla="*/ 441541 w 1514817"/>
                  <a:gd name="connsiteY339" fmla="*/ 27146 h 96869"/>
                  <a:gd name="connsiteX340" fmla="*/ 426396 w 1514817"/>
                  <a:gd name="connsiteY340" fmla="*/ 26232 h 96869"/>
                  <a:gd name="connsiteX341" fmla="*/ 426396 w 1514817"/>
                  <a:gd name="connsiteY341" fmla="*/ 26232 h 96869"/>
                  <a:gd name="connsiteX342" fmla="*/ 411308 w 1514817"/>
                  <a:gd name="connsiteY342" fmla="*/ 25317 h 96869"/>
                  <a:gd name="connsiteX343" fmla="*/ 411308 w 1514817"/>
                  <a:gd name="connsiteY343" fmla="*/ 25317 h 96869"/>
                  <a:gd name="connsiteX344" fmla="*/ 396164 w 1514817"/>
                  <a:gd name="connsiteY344" fmla="*/ 24346 h 96869"/>
                  <a:gd name="connsiteX345" fmla="*/ 396164 w 1514817"/>
                  <a:gd name="connsiteY345" fmla="*/ 24346 h 96869"/>
                  <a:gd name="connsiteX346" fmla="*/ 381076 w 1514817"/>
                  <a:gd name="connsiteY346" fmla="*/ 23432 h 96869"/>
                  <a:gd name="connsiteX347" fmla="*/ 381076 w 1514817"/>
                  <a:gd name="connsiteY347" fmla="*/ 23432 h 96869"/>
                  <a:gd name="connsiteX348" fmla="*/ 365932 w 1514817"/>
                  <a:gd name="connsiteY348" fmla="*/ 22517 h 96869"/>
                  <a:gd name="connsiteX349" fmla="*/ 365932 w 1514817"/>
                  <a:gd name="connsiteY349" fmla="*/ 22517 h 96869"/>
                  <a:gd name="connsiteX350" fmla="*/ 350844 w 1514817"/>
                  <a:gd name="connsiteY350" fmla="*/ 21603 h 96869"/>
                  <a:gd name="connsiteX351" fmla="*/ 350844 w 1514817"/>
                  <a:gd name="connsiteY351" fmla="*/ 21603 h 96869"/>
                  <a:gd name="connsiteX352" fmla="*/ 335699 w 1514817"/>
                  <a:gd name="connsiteY352" fmla="*/ 20631 h 96869"/>
                  <a:gd name="connsiteX353" fmla="*/ 335699 w 1514817"/>
                  <a:gd name="connsiteY353" fmla="*/ 20631 h 96869"/>
                  <a:gd name="connsiteX354" fmla="*/ 320611 w 1514817"/>
                  <a:gd name="connsiteY354" fmla="*/ 19717 h 96869"/>
                  <a:gd name="connsiteX355" fmla="*/ 320611 w 1514817"/>
                  <a:gd name="connsiteY355" fmla="*/ 19717 h 96869"/>
                  <a:gd name="connsiteX356" fmla="*/ 305466 w 1514817"/>
                  <a:gd name="connsiteY356" fmla="*/ 18803 h 96869"/>
                  <a:gd name="connsiteX357" fmla="*/ 305466 w 1514817"/>
                  <a:gd name="connsiteY357" fmla="*/ 18803 h 96869"/>
                  <a:gd name="connsiteX358" fmla="*/ 290379 w 1514817"/>
                  <a:gd name="connsiteY358" fmla="*/ 17831 h 96869"/>
                  <a:gd name="connsiteX359" fmla="*/ 290379 w 1514817"/>
                  <a:gd name="connsiteY359" fmla="*/ 17831 h 96869"/>
                  <a:gd name="connsiteX360" fmla="*/ 272320 w 1514817"/>
                  <a:gd name="connsiteY360" fmla="*/ 16745 h 96869"/>
                  <a:gd name="connsiteX361" fmla="*/ 272320 w 1514817"/>
                  <a:gd name="connsiteY361" fmla="*/ 16745 h 96869"/>
                  <a:gd name="connsiteX362" fmla="*/ 257232 w 1514817"/>
                  <a:gd name="connsiteY362" fmla="*/ 15831 h 96869"/>
                  <a:gd name="connsiteX363" fmla="*/ 257232 w 1514817"/>
                  <a:gd name="connsiteY363" fmla="*/ 15831 h 96869"/>
                  <a:gd name="connsiteX364" fmla="*/ 245002 w 1514817"/>
                  <a:gd name="connsiteY364" fmla="*/ 15088 h 96869"/>
                  <a:gd name="connsiteX365" fmla="*/ 245002 w 1514817"/>
                  <a:gd name="connsiteY365" fmla="*/ 15088 h 96869"/>
                  <a:gd name="connsiteX366" fmla="*/ 229914 w 1514817"/>
                  <a:gd name="connsiteY366" fmla="*/ 14116 h 96869"/>
                  <a:gd name="connsiteX367" fmla="*/ 229914 w 1514817"/>
                  <a:gd name="connsiteY367" fmla="*/ 14116 h 96869"/>
                  <a:gd name="connsiteX368" fmla="*/ 211855 w 1514817"/>
                  <a:gd name="connsiteY368" fmla="*/ 13030 h 96869"/>
                  <a:gd name="connsiteX369" fmla="*/ 211855 w 1514817"/>
                  <a:gd name="connsiteY369" fmla="*/ 13030 h 96869"/>
                  <a:gd name="connsiteX370" fmla="*/ 199682 w 1514817"/>
                  <a:gd name="connsiteY370" fmla="*/ 12287 h 96869"/>
                  <a:gd name="connsiteX371" fmla="*/ 199682 w 1514817"/>
                  <a:gd name="connsiteY371" fmla="*/ 12287 h 96869"/>
                  <a:gd name="connsiteX372" fmla="*/ 184537 w 1514817"/>
                  <a:gd name="connsiteY372" fmla="*/ 11373 h 96869"/>
                  <a:gd name="connsiteX373" fmla="*/ 184537 w 1514817"/>
                  <a:gd name="connsiteY373" fmla="*/ 11373 h 96869"/>
                  <a:gd name="connsiteX374" fmla="*/ 169392 w 1514817"/>
                  <a:gd name="connsiteY374" fmla="*/ 10401 h 96869"/>
                  <a:gd name="connsiteX375" fmla="*/ 169392 w 1514817"/>
                  <a:gd name="connsiteY375" fmla="*/ 10401 h 96869"/>
                  <a:gd name="connsiteX376" fmla="*/ 151390 w 1514817"/>
                  <a:gd name="connsiteY376" fmla="*/ 9315 h 96869"/>
                  <a:gd name="connsiteX377" fmla="*/ 151390 w 1514817"/>
                  <a:gd name="connsiteY377" fmla="*/ 9315 h 96869"/>
                  <a:gd name="connsiteX378" fmla="*/ 139160 w 1514817"/>
                  <a:gd name="connsiteY378" fmla="*/ 8573 h 96869"/>
                  <a:gd name="connsiteX379" fmla="*/ 139160 w 1514817"/>
                  <a:gd name="connsiteY379" fmla="*/ 8573 h 96869"/>
                  <a:gd name="connsiteX380" fmla="*/ 124072 w 1514817"/>
                  <a:gd name="connsiteY380" fmla="*/ 7658 h 96869"/>
                  <a:gd name="connsiteX381" fmla="*/ 124072 w 1514817"/>
                  <a:gd name="connsiteY381" fmla="*/ 7658 h 96869"/>
                  <a:gd name="connsiteX382" fmla="*/ 108928 w 1514817"/>
                  <a:gd name="connsiteY382" fmla="*/ 6687 h 96869"/>
                  <a:gd name="connsiteX383" fmla="*/ 108928 w 1514817"/>
                  <a:gd name="connsiteY383" fmla="*/ 6687 h 96869"/>
                  <a:gd name="connsiteX384" fmla="*/ 90926 w 1514817"/>
                  <a:gd name="connsiteY384" fmla="*/ 5601 h 96869"/>
                  <a:gd name="connsiteX385" fmla="*/ 90926 w 1514817"/>
                  <a:gd name="connsiteY385" fmla="*/ 5601 h 96869"/>
                  <a:gd name="connsiteX386" fmla="*/ 78695 w 1514817"/>
                  <a:gd name="connsiteY386" fmla="*/ 4858 h 96869"/>
                  <a:gd name="connsiteX387" fmla="*/ 78695 w 1514817"/>
                  <a:gd name="connsiteY387" fmla="*/ 4858 h 96869"/>
                  <a:gd name="connsiteX388" fmla="*/ 63608 w 1514817"/>
                  <a:gd name="connsiteY388" fmla="*/ 3886 h 96869"/>
                  <a:gd name="connsiteX389" fmla="*/ 63608 w 1514817"/>
                  <a:gd name="connsiteY389" fmla="*/ 3886 h 96869"/>
                  <a:gd name="connsiteX390" fmla="*/ 47434 w 1514817"/>
                  <a:gd name="connsiteY390" fmla="*/ 2915 h 96869"/>
                  <a:gd name="connsiteX391" fmla="*/ 30461 w 1514817"/>
                  <a:gd name="connsiteY391" fmla="*/ 1886 h 96869"/>
                  <a:gd name="connsiteX392" fmla="*/ 30461 w 1514817"/>
                  <a:gd name="connsiteY392" fmla="*/ 1886 h 96869"/>
                  <a:gd name="connsiteX393" fmla="*/ 18231 w 1514817"/>
                  <a:gd name="connsiteY393" fmla="*/ 1143 h 96869"/>
                  <a:gd name="connsiteX394" fmla="*/ 18231 w 1514817"/>
                  <a:gd name="connsiteY394" fmla="*/ 1143 h 96869"/>
                  <a:gd name="connsiteX395" fmla="*/ 228 w 1514817"/>
                  <a:gd name="connsiteY395" fmla="*/ 0 h 96869"/>
                  <a:gd name="connsiteX396" fmla="*/ 0 w 1514817"/>
                  <a:gd name="connsiteY396" fmla="*/ 3715 h 96869"/>
                  <a:gd name="connsiteX397" fmla="*/ 15087 w 1514817"/>
                  <a:gd name="connsiteY397" fmla="*/ 4629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1514817" h="96869">
                    <a:moveTo>
                      <a:pt x="15087" y="4629"/>
                    </a:moveTo>
                    <a:lnTo>
                      <a:pt x="30232" y="5601"/>
                    </a:lnTo>
                    <a:lnTo>
                      <a:pt x="30232" y="5601"/>
                    </a:lnTo>
                    <a:lnTo>
                      <a:pt x="45320" y="6515"/>
                    </a:lnTo>
                    <a:lnTo>
                      <a:pt x="45320" y="6515"/>
                    </a:lnTo>
                    <a:lnTo>
                      <a:pt x="60464" y="7429"/>
                    </a:lnTo>
                    <a:lnTo>
                      <a:pt x="60464" y="7429"/>
                    </a:lnTo>
                    <a:lnTo>
                      <a:pt x="75552" y="8344"/>
                    </a:lnTo>
                    <a:lnTo>
                      <a:pt x="75552" y="8344"/>
                    </a:lnTo>
                    <a:lnTo>
                      <a:pt x="90697" y="9315"/>
                    </a:lnTo>
                    <a:lnTo>
                      <a:pt x="90697" y="9315"/>
                    </a:lnTo>
                    <a:lnTo>
                      <a:pt x="105784" y="10230"/>
                    </a:lnTo>
                    <a:lnTo>
                      <a:pt x="105784" y="10230"/>
                    </a:lnTo>
                    <a:lnTo>
                      <a:pt x="120929" y="11144"/>
                    </a:lnTo>
                    <a:lnTo>
                      <a:pt x="120929" y="11144"/>
                    </a:lnTo>
                    <a:lnTo>
                      <a:pt x="136017" y="12059"/>
                    </a:lnTo>
                    <a:lnTo>
                      <a:pt x="136017" y="12059"/>
                    </a:lnTo>
                    <a:lnTo>
                      <a:pt x="151161" y="13030"/>
                    </a:lnTo>
                    <a:lnTo>
                      <a:pt x="151161" y="13030"/>
                    </a:lnTo>
                    <a:lnTo>
                      <a:pt x="166249" y="13945"/>
                    </a:lnTo>
                    <a:lnTo>
                      <a:pt x="166249" y="13945"/>
                    </a:lnTo>
                    <a:lnTo>
                      <a:pt x="181394" y="14859"/>
                    </a:lnTo>
                    <a:lnTo>
                      <a:pt x="181394" y="14859"/>
                    </a:lnTo>
                    <a:lnTo>
                      <a:pt x="199453" y="16002"/>
                    </a:lnTo>
                    <a:lnTo>
                      <a:pt x="199453" y="16002"/>
                    </a:lnTo>
                    <a:lnTo>
                      <a:pt x="211626" y="16745"/>
                    </a:lnTo>
                    <a:lnTo>
                      <a:pt x="211626" y="16745"/>
                    </a:lnTo>
                    <a:lnTo>
                      <a:pt x="226714" y="17660"/>
                    </a:lnTo>
                    <a:lnTo>
                      <a:pt x="226714" y="17660"/>
                    </a:lnTo>
                    <a:lnTo>
                      <a:pt x="241859" y="18574"/>
                    </a:lnTo>
                    <a:lnTo>
                      <a:pt x="241859" y="18574"/>
                    </a:lnTo>
                    <a:lnTo>
                      <a:pt x="257003" y="19546"/>
                    </a:lnTo>
                    <a:lnTo>
                      <a:pt x="257003" y="19546"/>
                    </a:lnTo>
                    <a:lnTo>
                      <a:pt x="272091" y="20460"/>
                    </a:lnTo>
                    <a:lnTo>
                      <a:pt x="272091" y="20460"/>
                    </a:lnTo>
                    <a:lnTo>
                      <a:pt x="287236" y="21374"/>
                    </a:lnTo>
                    <a:lnTo>
                      <a:pt x="287236" y="21374"/>
                    </a:lnTo>
                    <a:lnTo>
                      <a:pt x="302323" y="22289"/>
                    </a:lnTo>
                    <a:lnTo>
                      <a:pt x="302323" y="22289"/>
                    </a:lnTo>
                    <a:lnTo>
                      <a:pt x="317468" y="23260"/>
                    </a:lnTo>
                    <a:lnTo>
                      <a:pt x="317468" y="23260"/>
                    </a:lnTo>
                    <a:lnTo>
                      <a:pt x="332556" y="24175"/>
                    </a:lnTo>
                    <a:lnTo>
                      <a:pt x="332556" y="24175"/>
                    </a:lnTo>
                    <a:lnTo>
                      <a:pt x="347700" y="25089"/>
                    </a:lnTo>
                    <a:lnTo>
                      <a:pt x="347700" y="25089"/>
                    </a:lnTo>
                    <a:lnTo>
                      <a:pt x="362788" y="26003"/>
                    </a:lnTo>
                    <a:lnTo>
                      <a:pt x="362788" y="26003"/>
                    </a:lnTo>
                    <a:lnTo>
                      <a:pt x="377933" y="26975"/>
                    </a:lnTo>
                    <a:lnTo>
                      <a:pt x="377933" y="26975"/>
                    </a:lnTo>
                    <a:lnTo>
                      <a:pt x="393021" y="27889"/>
                    </a:lnTo>
                    <a:lnTo>
                      <a:pt x="393021" y="27889"/>
                    </a:lnTo>
                    <a:lnTo>
                      <a:pt x="411080" y="28975"/>
                    </a:lnTo>
                    <a:lnTo>
                      <a:pt x="411080" y="28975"/>
                    </a:lnTo>
                    <a:lnTo>
                      <a:pt x="423253" y="29775"/>
                    </a:lnTo>
                    <a:lnTo>
                      <a:pt x="423253" y="29775"/>
                    </a:lnTo>
                    <a:lnTo>
                      <a:pt x="438397" y="30690"/>
                    </a:lnTo>
                    <a:lnTo>
                      <a:pt x="438397" y="30690"/>
                    </a:lnTo>
                    <a:lnTo>
                      <a:pt x="453485" y="31604"/>
                    </a:lnTo>
                    <a:lnTo>
                      <a:pt x="453485" y="31604"/>
                    </a:lnTo>
                    <a:lnTo>
                      <a:pt x="468630" y="32518"/>
                    </a:lnTo>
                    <a:lnTo>
                      <a:pt x="468630" y="32518"/>
                    </a:lnTo>
                    <a:lnTo>
                      <a:pt x="483718" y="33490"/>
                    </a:lnTo>
                    <a:lnTo>
                      <a:pt x="483718" y="33490"/>
                    </a:lnTo>
                    <a:lnTo>
                      <a:pt x="498862" y="34404"/>
                    </a:lnTo>
                    <a:lnTo>
                      <a:pt x="498862" y="34404"/>
                    </a:lnTo>
                    <a:lnTo>
                      <a:pt x="513950" y="35319"/>
                    </a:lnTo>
                    <a:lnTo>
                      <a:pt x="513950" y="35319"/>
                    </a:lnTo>
                    <a:lnTo>
                      <a:pt x="529094" y="36233"/>
                    </a:lnTo>
                    <a:lnTo>
                      <a:pt x="529094" y="36233"/>
                    </a:lnTo>
                    <a:lnTo>
                      <a:pt x="544182" y="37205"/>
                    </a:lnTo>
                    <a:lnTo>
                      <a:pt x="544182" y="37205"/>
                    </a:lnTo>
                    <a:lnTo>
                      <a:pt x="559327" y="38119"/>
                    </a:lnTo>
                    <a:lnTo>
                      <a:pt x="559327" y="38119"/>
                    </a:lnTo>
                    <a:lnTo>
                      <a:pt x="574415" y="39034"/>
                    </a:lnTo>
                    <a:lnTo>
                      <a:pt x="574415" y="39034"/>
                    </a:lnTo>
                    <a:lnTo>
                      <a:pt x="589559" y="39948"/>
                    </a:lnTo>
                    <a:lnTo>
                      <a:pt x="589559" y="39948"/>
                    </a:lnTo>
                    <a:lnTo>
                      <a:pt x="604647" y="40920"/>
                    </a:lnTo>
                    <a:lnTo>
                      <a:pt x="604647" y="40920"/>
                    </a:lnTo>
                    <a:lnTo>
                      <a:pt x="619792" y="41834"/>
                    </a:lnTo>
                    <a:lnTo>
                      <a:pt x="619792" y="41834"/>
                    </a:lnTo>
                    <a:lnTo>
                      <a:pt x="634879" y="42748"/>
                    </a:lnTo>
                    <a:lnTo>
                      <a:pt x="634879" y="42748"/>
                    </a:lnTo>
                    <a:lnTo>
                      <a:pt x="650024" y="43663"/>
                    </a:lnTo>
                    <a:lnTo>
                      <a:pt x="650024" y="43663"/>
                    </a:lnTo>
                    <a:lnTo>
                      <a:pt x="668026" y="44806"/>
                    </a:lnTo>
                    <a:lnTo>
                      <a:pt x="668026" y="44806"/>
                    </a:lnTo>
                    <a:lnTo>
                      <a:pt x="680257" y="45549"/>
                    </a:lnTo>
                    <a:lnTo>
                      <a:pt x="680257" y="45549"/>
                    </a:lnTo>
                    <a:lnTo>
                      <a:pt x="695344" y="46463"/>
                    </a:lnTo>
                    <a:lnTo>
                      <a:pt x="695344" y="46463"/>
                    </a:lnTo>
                    <a:lnTo>
                      <a:pt x="710489" y="47434"/>
                    </a:lnTo>
                    <a:lnTo>
                      <a:pt x="710489" y="47434"/>
                    </a:lnTo>
                    <a:lnTo>
                      <a:pt x="725576" y="48349"/>
                    </a:lnTo>
                    <a:lnTo>
                      <a:pt x="725576" y="48349"/>
                    </a:lnTo>
                    <a:lnTo>
                      <a:pt x="740721" y="49263"/>
                    </a:lnTo>
                    <a:lnTo>
                      <a:pt x="740721" y="49263"/>
                    </a:lnTo>
                    <a:lnTo>
                      <a:pt x="755809" y="50178"/>
                    </a:lnTo>
                    <a:lnTo>
                      <a:pt x="755809" y="50178"/>
                    </a:lnTo>
                    <a:lnTo>
                      <a:pt x="770954" y="51149"/>
                    </a:lnTo>
                    <a:lnTo>
                      <a:pt x="770954" y="51149"/>
                    </a:lnTo>
                    <a:lnTo>
                      <a:pt x="786098" y="52064"/>
                    </a:lnTo>
                    <a:lnTo>
                      <a:pt x="786098" y="52064"/>
                    </a:lnTo>
                    <a:lnTo>
                      <a:pt x="801186" y="52978"/>
                    </a:lnTo>
                    <a:lnTo>
                      <a:pt x="801186" y="52978"/>
                    </a:lnTo>
                    <a:lnTo>
                      <a:pt x="816330" y="53892"/>
                    </a:lnTo>
                    <a:lnTo>
                      <a:pt x="816330" y="53892"/>
                    </a:lnTo>
                    <a:lnTo>
                      <a:pt x="834333" y="55035"/>
                    </a:lnTo>
                    <a:lnTo>
                      <a:pt x="834333" y="55035"/>
                    </a:lnTo>
                    <a:lnTo>
                      <a:pt x="846563" y="55778"/>
                    </a:lnTo>
                    <a:lnTo>
                      <a:pt x="846563" y="55778"/>
                    </a:lnTo>
                    <a:lnTo>
                      <a:pt x="864565" y="56864"/>
                    </a:lnTo>
                    <a:lnTo>
                      <a:pt x="864565" y="56864"/>
                    </a:lnTo>
                    <a:lnTo>
                      <a:pt x="879710" y="57836"/>
                    </a:lnTo>
                    <a:lnTo>
                      <a:pt x="879710" y="57836"/>
                    </a:lnTo>
                    <a:lnTo>
                      <a:pt x="891883" y="58579"/>
                    </a:lnTo>
                    <a:lnTo>
                      <a:pt x="891883" y="58579"/>
                    </a:lnTo>
                    <a:lnTo>
                      <a:pt x="907027" y="59493"/>
                    </a:lnTo>
                    <a:lnTo>
                      <a:pt x="907027" y="59493"/>
                    </a:lnTo>
                    <a:lnTo>
                      <a:pt x="925030" y="60579"/>
                    </a:lnTo>
                    <a:lnTo>
                      <a:pt x="925030" y="60579"/>
                    </a:lnTo>
                    <a:lnTo>
                      <a:pt x="937260" y="61379"/>
                    </a:lnTo>
                    <a:lnTo>
                      <a:pt x="937260" y="61379"/>
                    </a:lnTo>
                    <a:lnTo>
                      <a:pt x="952348" y="62294"/>
                    </a:lnTo>
                    <a:lnTo>
                      <a:pt x="952348" y="62294"/>
                    </a:lnTo>
                    <a:lnTo>
                      <a:pt x="967492" y="63208"/>
                    </a:lnTo>
                    <a:lnTo>
                      <a:pt x="967492" y="63208"/>
                    </a:lnTo>
                    <a:lnTo>
                      <a:pt x="982580" y="64122"/>
                    </a:lnTo>
                    <a:lnTo>
                      <a:pt x="982580" y="64122"/>
                    </a:lnTo>
                    <a:lnTo>
                      <a:pt x="997724" y="65094"/>
                    </a:lnTo>
                    <a:lnTo>
                      <a:pt x="997724" y="65094"/>
                    </a:lnTo>
                    <a:lnTo>
                      <a:pt x="1012812" y="66008"/>
                    </a:lnTo>
                    <a:lnTo>
                      <a:pt x="1012812" y="66008"/>
                    </a:lnTo>
                    <a:lnTo>
                      <a:pt x="1027957" y="66923"/>
                    </a:lnTo>
                    <a:lnTo>
                      <a:pt x="1027957" y="66923"/>
                    </a:lnTo>
                    <a:lnTo>
                      <a:pt x="1043045" y="67837"/>
                    </a:lnTo>
                    <a:lnTo>
                      <a:pt x="1043045" y="67837"/>
                    </a:lnTo>
                    <a:lnTo>
                      <a:pt x="1058189" y="68809"/>
                    </a:lnTo>
                    <a:lnTo>
                      <a:pt x="1058189" y="68809"/>
                    </a:lnTo>
                    <a:lnTo>
                      <a:pt x="1073277" y="69723"/>
                    </a:lnTo>
                    <a:lnTo>
                      <a:pt x="1073277" y="69723"/>
                    </a:lnTo>
                    <a:lnTo>
                      <a:pt x="1088422" y="70638"/>
                    </a:lnTo>
                    <a:lnTo>
                      <a:pt x="1088422" y="70638"/>
                    </a:lnTo>
                    <a:lnTo>
                      <a:pt x="1103509" y="71552"/>
                    </a:lnTo>
                    <a:lnTo>
                      <a:pt x="1103509" y="71552"/>
                    </a:lnTo>
                    <a:lnTo>
                      <a:pt x="1118654" y="72523"/>
                    </a:lnTo>
                    <a:lnTo>
                      <a:pt x="1118654" y="72523"/>
                    </a:lnTo>
                    <a:lnTo>
                      <a:pt x="1133742" y="73438"/>
                    </a:lnTo>
                    <a:lnTo>
                      <a:pt x="1133742" y="73438"/>
                    </a:lnTo>
                    <a:lnTo>
                      <a:pt x="1148887" y="74352"/>
                    </a:lnTo>
                    <a:lnTo>
                      <a:pt x="1148887" y="74352"/>
                    </a:lnTo>
                    <a:lnTo>
                      <a:pt x="1163974" y="75267"/>
                    </a:lnTo>
                    <a:lnTo>
                      <a:pt x="1163974" y="75267"/>
                    </a:lnTo>
                    <a:lnTo>
                      <a:pt x="1179119" y="76238"/>
                    </a:lnTo>
                    <a:lnTo>
                      <a:pt x="1179119" y="76238"/>
                    </a:lnTo>
                    <a:lnTo>
                      <a:pt x="1194206" y="77153"/>
                    </a:lnTo>
                    <a:lnTo>
                      <a:pt x="1194206" y="77153"/>
                    </a:lnTo>
                    <a:lnTo>
                      <a:pt x="1212266" y="78238"/>
                    </a:lnTo>
                    <a:lnTo>
                      <a:pt x="1212266" y="78238"/>
                    </a:lnTo>
                    <a:lnTo>
                      <a:pt x="1224439" y="79039"/>
                    </a:lnTo>
                    <a:lnTo>
                      <a:pt x="1224439" y="79039"/>
                    </a:lnTo>
                    <a:lnTo>
                      <a:pt x="1239584" y="79953"/>
                    </a:lnTo>
                    <a:lnTo>
                      <a:pt x="1239584" y="79953"/>
                    </a:lnTo>
                    <a:lnTo>
                      <a:pt x="1254671" y="80867"/>
                    </a:lnTo>
                    <a:lnTo>
                      <a:pt x="1254671" y="80867"/>
                    </a:lnTo>
                    <a:lnTo>
                      <a:pt x="1272730" y="81953"/>
                    </a:lnTo>
                    <a:lnTo>
                      <a:pt x="1272730" y="81953"/>
                    </a:lnTo>
                    <a:lnTo>
                      <a:pt x="1284903" y="82753"/>
                    </a:lnTo>
                    <a:lnTo>
                      <a:pt x="1284903" y="82753"/>
                    </a:lnTo>
                    <a:lnTo>
                      <a:pt x="1302963" y="83839"/>
                    </a:lnTo>
                    <a:lnTo>
                      <a:pt x="1302963" y="83839"/>
                    </a:lnTo>
                    <a:lnTo>
                      <a:pt x="1315193" y="84582"/>
                    </a:lnTo>
                    <a:lnTo>
                      <a:pt x="1315193" y="84582"/>
                    </a:lnTo>
                    <a:lnTo>
                      <a:pt x="1333195" y="85725"/>
                    </a:lnTo>
                    <a:lnTo>
                      <a:pt x="1333195" y="85725"/>
                    </a:lnTo>
                    <a:lnTo>
                      <a:pt x="1348340" y="86640"/>
                    </a:lnTo>
                    <a:lnTo>
                      <a:pt x="1348340" y="86640"/>
                    </a:lnTo>
                    <a:lnTo>
                      <a:pt x="1360513" y="87383"/>
                    </a:lnTo>
                    <a:lnTo>
                      <a:pt x="1360513" y="87383"/>
                    </a:lnTo>
                    <a:lnTo>
                      <a:pt x="1375657" y="88297"/>
                    </a:lnTo>
                    <a:lnTo>
                      <a:pt x="1375657" y="88297"/>
                    </a:lnTo>
                    <a:lnTo>
                      <a:pt x="1393660" y="89440"/>
                    </a:lnTo>
                    <a:lnTo>
                      <a:pt x="1393660" y="89440"/>
                    </a:lnTo>
                    <a:lnTo>
                      <a:pt x="1405890" y="90183"/>
                    </a:lnTo>
                    <a:lnTo>
                      <a:pt x="1405890" y="90183"/>
                    </a:lnTo>
                    <a:lnTo>
                      <a:pt x="1420978" y="91097"/>
                    </a:lnTo>
                    <a:lnTo>
                      <a:pt x="1420978" y="91097"/>
                    </a:lnTo>
                    <a:lnTo>
                      <a:pt x="1436122" y="92012"/>
                    </a:lnTo>
                    <a:lnTo>
                      <a:pt x="1436122" y="92012"/>
                    </a:lnTo>
                    <a:lnTo>
                      <a:pt x="1451210" y="92926"/>
                    </a:lnTo>
                    <a:lnTo>
                      <a:pt x="1451210" y="92926"/>
                    </a:lnTo>
                    <a:lnTo>
                      <a:pt x="1466355" y="93897"/>
                    </a:lnTo>
                    <a:lnTo>
                      <a:pt x="1466355" y="93897"/>
                    </a:lnTo>
                    <a:lnTo>
                      <a:pt x="1481442" y="94812"/>
                    </a:lnTo>
                    <a:lnTo>
                      <a:pt x="1481442" y="94812"/>
                    </a:lnTo>
                    <a:lnTo>
                      <a:pt x="1499502" y="95898"/>
                    </a:lnTo>
                    <a:lnTo>
                      <a:pt x="1499502" y="95898"/>
                    </a:lnTo>
                    <a:lnTo>
                      <a:pt x="1514589" y="96869"/>
                    </a:lnTo>
                    <a:lnTo>
                      <a:pt x="1514818" y="93154"/>
                    </a:lnTo>
                    <a:lnTo>
                      <a:pt x="1499730" y="92240"/>
                    </a:lnTo>
                    <a:lnTo>
                      <a:pt x="1499730" y="92240"/>
                    </a:lnTo>
                    <a:lnTo>
                      <a:pt x="1484586" y="91269"/>
                    </a:lnTo>
                    <a:lnTo>
                      <a:pt x="1484586" y="91269"/>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3" y="86640"/>
                    </a:lnTo>
                    <a:lnTo>
                      <a:pt x="1409033" y="86640"/>
                    </a:lnTo>
                    <a:lnTo>
                      <a:pt x="1393889" y="85725"/>
                    </a:lnTo>
                    <a:lnTo>
                      <a:pt x="1393889" y="85725"/>
                    </a:lnTo>
                    <a:lnTo>
                      <a:pt x="1378801" y="84754"/>
                    </a:lnTo>
                    <a:lnTo>
                      <a:pt x="1378801" y="84754"/>
                    </a:lnTo>
                    <a:lnTo>
                      <a:pt x="1360741" y="83668"/>
                    </a:lnTo>
                    <a:lnTo>
                      <a:pt x="1360741" y="83668"/>
                    </a:lnTo>
                    <a:lnTo>
                      <a:pt x="1348568" y="82925"/>
                    </a:lnTo>
                    <a:lnTo>
                      <a:pt x="1348568" y="82925"/>
                    </a:lnTo>
                    <a:lnTo>
                      <a:pt x="1333424" y="82010"/>
                    </a:lnTo>
                    <a:lnTo>
                      <a:pt x="1333424" y="82010"/>
                    </a:lnTo>
                    <a:lnTo>
                      <a:pt x="1315421" y="80867"/>
                    </a:lnTo>
                    <a:lnTo>
                      <a:pt x="1315421" y="80867"/>
                    </a:lnTo>
                    <a:lnTo>
                      <a:pt x="1303192" y="80124"/>
                    </a:lnTo>
                    <a:lnTo>
                      <a:pt x="1303192" y="80124"/>
                    </a:lnTo>
                    <a:lnTo>
                      <a:pt x="1288104" y="79210"/>
                    </a:lnTo>
                    <a:lnTo>
                      <a:pt x="1288104" y="79210"/>
                    </a:lnTo>
                    <a:lnTo>
                      <a:pt x="1272959" y="78296"/>
                    </a:lnTo>
                    <a:lnTo>
                      <a:pt x="1272959" y="78296"/>
                    </a:lnTo>
                    <a:lnTo>
                      <a:pt x="1257871" y="77324"/>
                    </a:lnTo>
                    <a:lnTo>
                      <a:pt x="1257871" y="77324"/>
                    </a:lnTo>
                    <a:lnTo>
                      <a:pt x="1242727" y="76410"/>
                    </a:lnTo>
                    <a:lnTo>
                      <a:pt x="1242727" y="76410"/>
                    </a:lnTo>
                    <a:lnTo>
                      <a:pt x="1227582" y="75495"/>
                    </a:lnTo>
                    <a:lnTo>
                      <a:pt x="1227582" y="75495"/>
                    </a:lnTo>
                    <a:lnTo>
                      <a:pt x="1212494" y="74581"/>
                    </a:lnTo>
                    <a:lnTo>
                      <a:pt x="1212494"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5"/>
                    </a:lnTo>
                    <a:lnTo>
                      <a:pt x="1136885" y="69895"/>
                    </a:lnTo>
                    <a:lnTo>
                      <a:pt x="1121797" y="68980"/>
                    </a:lnTo>
                    <a:lnTo>
                      <a:pt x="1121797" y="68980"/>
                    </a:lnTo>
                    <a:lnTo>
                      <a:pt x="1106653" y="68066"/>
                    </a:lnTo>
                    <a:lnTo>
                      <a:pt x="1106653" y="68066"/>
                    </a:lnTo>
                    <a:lnTo>
                      <a:pt x="1091565" y="67094"/>
                    </a:lnTo>
                    <a:lnTo>
                      <a:pt x="1091565" y="67094"/>
                    </a:lnTo>
                    <a:lnTo>
                      <a:pt x="1076420" y="66180"/>
                    </a:lnTo>
                    <a:lnTo>
                      <a:pt x="1076420" y="66180"/>
                    </a:lnTo>
                    <a:lnTo>
                      <a:pt x="1061332" y="65266"/>
                    </a:lnTo>
                    <a:lnTo>
                      <a:pt x="1061332" y="65266"/>
                    </a:lnTo>
                    <a:lnTo>
                      <a:pt x="1046188" y="64351"/>
                    </a:lnTo>
                    <a:lnTo>
                      <a:pt x="1046188" y="64351"/>
                    </a:lnTo>
                    <a:lnTo>
                      <a:pt x="1031100" y="63380"/>
                    </a:lnTo>
                    <a:lnTo>
                      <a:pt x="1031100" y="63380"/>
                    </a:lnTo>
                    <a:lnTo>
                      <a:pt x="1015956" y="62465"/>
                    </a:lnTo>
                    <a:lnTo>
                      <a:pt x="1015956" y="62465"/>
                    </a:lnTo>
                    <a:lnTo>
                      <a:pt x="1000868" y="61551"/>
                    </a:lnTo>
                    <a:lnTo>
                      <a:pt x="1000868" y="61551"/>
                    </a:lnTo>
                    <a:lnTo>
                      <a:pt x="985723" y="60636"/>
                    </a:lnTo>
                    <a:lnTo>
                      <a:pt x="985723" y="60636"/>
                    </a:lnTo>
                    <a:lnTo>
                      <a:pt x="970635" y="59665"/>
                    </a:lnTo>
                    <a:lnTo>
                      <a:pt x="970635" y="59665"/>
                    </a:lnTo>
                    <a:lnTo>
                      <a:pt x="955491" y="58750"/>
                    </a:lnTo>
                    <a:lnTo>
                      <a:pt x="955491" y="58750"/>
                    </a:lnTo>
                    <a:lnTo>
                      <a:pt x="937488" y="57665"/>
                    </a:lnTo>
                    <a:lnTo>
                      <a:pt x="937488" y="57665"/>
                    </a:lnTo>
                    <a:lnTo>
                      <a:pt x="925259" y="56922"/>
                    </a:lnTo>
                    <a:lnTo>
                      <a:pt x="925259" y="56922"/>
                    </a:lnTo>
                    <a:lnTo>
                      <a:pt x="910171" y="55950"/>
                    </a:lnTo>
                    <a:lnTo>
                      <a:pt x="910171" y="55950"/>
                    </a:lnTo>
                    <a:lnTo>
                      <a:pt x="892111" y="54864"/>
                    </a:lnTo>
                    <a:lnTo>
                      <a:pt x="892111" y="54864"/>
                    </a:lnTo>
                    <a:lnTo>
                      <a:pt x="879938" y="54121"/>
                    </a:lnTo>
                    <a:lnTo>
                      <a:pt x="879938" y="54121"/>
                    </a:lnTo>
                    <a:lnTo>
                      <a:pt x="864794" y="53149"/>
                    </a:lnTo>
                    <a:lnTo>
                      <a:pt x="864794" y="53149"/>
                    </a:lnTo>
                    <a:lnTo>
                      <a:pt x="849706" y="52235"/>
                    </a:lnTo>
                    <a:lnTo>
                      <a:pt x="849706" y="52235"/>
                    </a:lnTo>
                    <a:lnTo>
                      <a:pt x="834562" y="51321"/>
                    </a:lnTo>
                    <a:lnTo>
                      <a:pt x="834562" y="51321"/>
                    </a:lnTo>
                    <a:lnTo>
                      <a:pt x="819474" y="50406"/>
                    </a:lnTo>
                    <a:lnTo>
                      <a:pt x="819474" y="50406"/>
                    </a:lnTo>
                    <a:lnTo>
                      <a:pt x="804329" y="49435"/>
                    </a:lnTo>
                    <a:lnTo>
                      <a:pt x="804329" y="49435"/>
                    </a:lnTo>
                    <a:lnTo>
                      <a:pt x="789241" y="48520"/>
                    </a:lnTo>
                    <a:lnTo>
                      <a:pt x="789241" y="48520"/>
                    </a:lnTo>
                    <a:lnTo>
                      <a:pt x="774097" y="47606"/>
                    </a:lnTo>
                    <a:lnTo>
                      <a:pt x="774097" y="47606"/>
                    </a:lnTo>
                    <a:lnTo>
                      <a:pt x="759009" y="46692"/>
                    </a:lnTo>
                    <a:lnTo>
                      <a:pt x="759009" y="46692"/>
                    </a:lnTo>
                    <a:lnTo>
                      <a:pt x="743864" y="45720"/>
                    </a:lnTo>
                    <a:lnTo>
                      <a:pt x="743864" y="45720"/>
                    </a:lnTo>
                    <a:lnTo>
                      <a:pt x="728777" y="44806"/>
                    </a:lnTo>
                    <a:lnTo>
                      <a:pt x="728777" y="44806"/>
                    </a:lnTo>
                    <a:lnTo>
                      <a:pt x="713632" y="43891"/>
                    </a:lnTo>
                    <a:lnTo>
                      <a:pt x="713632" y="43891"/>
                    </a:lnTo>
                    <a:lnTo>
                      <a:pt x="698487" y="42977"/>
                    </a:lnTo>
                    <a:lnTo>
                      <a:pt x="698487" y="42977"/>
                    </a:lnTo>
                    <a:lnTo>
                      <a:pt x="683399" y="42005"/>
                    </a:lnTo>
                    <a:lnTo>
                      <a:pt x="683399" y="42005"/>
                    </a:lnTo>
                    <a:lnTo>
                      <a:pt x="668255" y="41091"/>
                    </a:lnTo>
                    <a:lnTo>
                      <a:pt x="668255" y="41091"/>
                    </a:lnTo>
                    <a:lnTo>
                      <a:pt x="653167" y="40177"/>
                    </a:lnTo>
                    <a:lnTo>
                      <a:pt x="653167" y="40177"/>
                    </a:lnTo>
                    <a:lnTo>
                      <a:pt x="638023" y="39262"/>
                    </a:lnTo>
                    <a:lnTo>
                      <a:pt x="638023" y="39262"/>
                    </a:lnTo>
                    <a:lnTo>
                      <a:pt x="620020" y="38119"/>
                    </a:lnTo>
                    <a:lnTo>
                      <a:pt x="620020" y="38119"/>
                    </a:lnTo>
                    <a:lnTo>
                      <a:pt x="607790" y="37376"/>
                    </a:lnTo>
                    <a:lnTo>
                      <a:pt x="607790" y="37376"/>
                    </a:lnTo>
                    <a:lnTo>
                      <a:pt x="592702" y="36462"/>
                    </a:lnTo>
                    <a:lnTo>
                      <a:pt x="592702" y="36462"/>
                    </a:lnTo>
                    <a:lnTo>
                      <a:pt x="577558" y="35490"/>
                    </a:lnTo>
                    <a:lnTo>
                      <a:pt x="577558" y="35490"/>
                    </a:lnTo>
                    <a:lnTo>
                      <a:pt x="559555" y="34404"/>
                    </a:lnTo>
                    <a:lnTo>
                      <a:pt x="559555" y="34404"/>
                    </a:lnTo>
                    <a:lnTo>
                      <a:pt x="547326" y="33661"/>
                    </a:lnTo>
                    <a:lnTo>
                      <a:pt x="547326" y="33661"/>
                    </a:lnTo>
                    <a:lnTo>
                      <a:pt x="532238" y="32747"/>
                    </a:lnTo>
                    <a:lnTo>
                      <a:pt x="532238" y="32747"/>
                    </a:lnTo>
                    <a:lnTo>
                      <a:pt x="516064" y="31718"/>
                    </a:lnTo>
                    <a:lnTo>
                      <a:pt x="499091" y="30690"/>
                    </a:lnTo>
                    <a:lnTo>
                      <a:pt x="499091" y="30690"/>
                    </a:lnTo>
                    <a:lnTo>
                      <a:pt x="486861" y="29947"/>
                    </a:lnTo>
                    <a:lnTo>
                      <a:pt x="486861" y="29947"/>
                    </a:lnTo>
                    <a:lnTo>
                      <a:pt x="468858" y="28804"/>
                    </a:lnTo>
                    <a:lnTo>
                      <a:pt x="468858" y="28804"/>
                    </a:lnTo>
                    <a:lnTo>
                      <a:pt x="456629" y="28061"/>
                    </a:lnTo>
                    <a:lnTo>
                      <a:pt x="456629" y="28061"/>
                    </a:lnTo>
                    <a:lnTo>
                      <a:pt x="441541" y="27146"/>
                    </a:lnTo>
                    <a:lnTo>
                      <a:pt x="441541" y="27146"/>
                    </a:lnTo>
                    <a:lnTo>
                      <a:pt x="426396" y="26232"/>
                    </a:lnTo>
                    <a:lnTo>
                      <a:pt x="426396" y="26232"/>
                    </a:lnTo>
                    <a:lnTo>
                      <a:pt x="411308" y="25317"/>
                    </a:lnTo>
                    <a:lnTo>
                      <a:pt x="411308" y="25317"/>
                    </a:lnTo>
                    <a:lnTo>
                      <a:pt x="396164" y="24346"/>
                    </a:lnTo>
                    <a:lnTo>
                      <a:pt x="396164" y="24346"/>
                    </a:lnTo>
                    <a:lnTo>
                      <a:pt x="381076" y="23432"/>
                    </a:lnTo>
                    <a:lnTo>
                      <a:pt x="381076" y="23432"/>
                    </a:lnTo>
                    <a:lnTo>
                      <a:pt x="365932" y="22517"/>
                    </a:lnTo>
                    <a:lnTo>
                      <a:pt x="365932" y="22517"/>
                    </a:lnTo>
                    <a:lnTo>
                      <a:pt x="350844" y="21603"/>
                    </a:lnTo>
                    <a:lnTo>
                      <a:pt x="350844" y="21603"/>
                    </a:lnTo>
                    <a:lnTo>
                      <a:pt x="335699" y="20631"/>
                    </a:lnTo>
                    <a:lnTo>
                      <a:pt x="335699" y="20631"/>
                    </a:lnTo>
                    <a:lnTo>
                      <a:pt x="320611" y="19717"/>
                    </a:lnTo>
                    <a:lnTo>
                      <a:pt x="320611" y="19717"/>
                    </a:lnTo>
                    <a:lnTo>
                      <a:pt x="305466" y="18803"/>
                    </a:lnTo>
                    <a:lnTo>
                      <a:pt x="305466" y="18803"/>
                    </a:lnTo>
                    <a:lnTo>
                      <a:pt x="290379" y="17831"/>
                    </a:lnTo>
                    <a:lnTo>
                      <a:pt x="290379" y="17831"/>
                    </a:lnTo>
                    <a:lnTo>
                      <a:pt x="272320" y="16745"/>
                    </a:lnTo>
                    <a:lnTo>
                      <a:pt x="272320" y="16745"/>
                    </a:lnTo>
                    <a:lnTo>
                      <a:pt x="257232" y="15831"/>
                    </a:lnTo>
                    <a:lnTo>
                      <a:pt x="257232" y="15831"/>
                    </a:lnTo>
                    <a:lnTo>
                      <a:pt x="245002" y="15088"/>
                    </a:lnTo>
                    <a:lnTo>
                      <a:pt x="245002" y="15088"/>
                    </a:lnTo>
                    <a:lnTo>
                      <a:pt x="229914" y="14116"/>
                    </a:lnTo>
                    <a:lnTo>
                      <a:pt x="229914" y="14116"/>
                    </a:lnTo>
                    <a:lnTo>
                      <a:pt x="211855" y="13030"/>
                    </a:lnTo>
                    <a:lnTo>
                      <a:pt x="211855" y="13030"/>
                    </a:lnTo>
                    <a:lnTo>
                      <a:pt x="199682" y="12287"/>
                    </a:lnTo>
                    <a:lnTo>
                      <a:pt x="199682" y="12287"/>
                    </a:lnTo>
                    <a:lnTo>
                      <a:pt x="184537" y="11373"/>
                    </a:lnTo>
                    <a:lnTo>
                      <a:pt x="184537" y="11373"/>
                    </a:lnTo>
                    <a:lnTo>
                      <a:pt x="169392" y="10401"/>
                    </a:lnTo>
                    <a:lnTo>
                      <a:pt x="169392" y="10401"/>
                    </a:lnTo>
                    <a:lnTo>
                      <a:pt x="151390" y="9315"/>
                    </a:lnTo>
                    <a:lnTo>
                      <a:pt x="151390" y="9315"/>
                    </a:lnTo>
                    <a:lnTo>
                      <a:pt x="139160" y="8573"/>
                    </a:lnTo>
                    <a:lnTo>
                      <a:pt x="139160" y="8573"/>
                    </a:lnTo>
                    <a:lnTo>
                      <a:pt x="124072" y="7658"/>
                    </a:lnTo>
                    <a:lnTo>
                      <a:pt x="124072" y="7658"/>
                    </a:lnTo>
                    <a:lnTo>
                      <a:pt x="108928" y="6687"/>
                    </a:lnTo>
                    <a:lnTo>
                      <a:pt x="108928" y="6687"/>
                    </a:lnTo>
                    <a:lnTo>
                      <a:pt x="90926" y="5601"/>
                    </a:lnTo>
                    <a:lnTo>
                      <a:pt x="90926" y="5601"/>
                    </a:lnTo>
                    <a:lnTo>
                      <a:pt x="78695" y="4858"/>
                    </a:lnTo>
                    <a:lnTo>
                      <a:pt x="78695" y="4858"/>
                    </a:lnTo>
                    <a:lnTo>
                      <a:pt x="63608" y="3886"/>
                    </a:lnTo>
                    <a:lnTo>
                      <a:pt x="63608" y="3886"/>
                    </a:lnTo>
                    <a:lnTo>
                      <a:pt x="47434" y="2915"/>
                    </a:lnTo>
                    <a:lnTo>
                      <a:pt x="30461" y="1886"/>
                    </a:lnTo>
                    <a:lnTo>
                      <a:pt x="30461" y="1886"/>
                    </a:lnTo>
                    <a:lnTo>
                      <a:pt x="18231" y="1143"/>
                    </a:lnTo>
                    <a:lnTo>
                      <a:pt x="18231" y="1143"/>
                    </a:lnTo>
                    <a:lnTo>
                      <a:pt x="228" y="0"/>
                    </a:lnTo>
                    <a:lnTo>
                      <a:pt x="0" y="3715"/>
                    </a:lnTo>
                    <a:lnTo>
                      <a:pt x="15087" y="4629"/>
                    </a:lnTo>
                    <a:close/>
                  </a:path>
                </a:pathLst>
              </a:custGeom>
              <a:solidFill>
                <a:srgbClr val="9F9D9B"/>
              </a:solidFill>
              <a:ln w="5715" cap="flat">
                <a:noFill/>
                <a:prstDash val="solid"/>
                <a:miter/>
              </a:ln>
            </p:spPr>
            <p:txBody>
              <a:bodyPr rtlCol="1" anchor="ctr"/>
              <a:lstStyle/>
              <a:p>
                <a:endParaRPr lang="ar-SA"/>
              </a:p>
            </p:txBody>
          </p:sp>
          <p:sp>
            <p:nvSpPr>
              <p:cNvPr id="225" name="شكل حر: شكل 224">
                <a:extLst>
                  <a:ext uri="{FF2B5EF4-FFF2-40B4-BE49-F238E27FC236}">
                    <a16:creationId xmlns:a16="http://schemas.microsoft.com/office/drawing/2014/main" id="{C62F4993-5557-4C4B-92A5-03B63996E5AE}"/>
                  </a:ext>
                </a:extLst>
              </p:cNvPr>
              <p:cNvSpPr/>
              <p:nvPr/>
            </p:nvSpPr>
            <p:spPr>
              <a:xfrm>
                <a:off x="6668528" y="5501430"/>
                <a:ext cx="1514817" cy="96869"/>
              </a:xfrm>
              <a:custGeom>
                <a:avLst/>
                <a:gdLst>
                  <a:gd name="connsiteX0" fmla="*/ 15088 w 1514817"/>
                  <a:gd name="connsiteY0" fmla="*/ 4629 h 96869"/>
                  <a:gd name="connsiteX1" fmla="*/ 33147 w 1514817"/>
                  <a:gd name="connsiteY1" fmla="*/ 5772 h 96869"/>
                  <a:gd name="connsiteX2" fmla="*/ 33147 w 1514817"/>
                  <a:gd name="connsiteY2" fmla="*/ 5772 h 96869"/>
                  <a:gd name="connsiteX3" fmla="*/ 45320 w 1514817"/>
                  <a:gd name="connsiteY3" fmla="*/ 6515 h 96869"/>
                  <a:gd name="connsiteX4" fmla="*/ 45320 w 1514817"/>
                  <a:gd name="connsiteY4" fmla="*/ 6515 h 96869"/>
                  <a:gd name="connsiteX5" fmla="*/ 60465 w 1514817"/>
                  <a:gd name="connsiteY5" fmla="*/ 7429 h 96869"/>
                  <a:gd name="connsiteX6" fmla="*/ 60465 w 1514817"/>
                  <a:gd name="connsiteY6" fmla="*/ 7429 h 96869"/>
                  <a:gd name="connsiteX7" fmla="*/ 78467 w 1514817"/>
                  <a:gd name="connsiteY7" fmla="*/ 8515 h 96869"/>
                  <a:gd name="connsiteX8" fmla="*/ 78467 w 1514817"/>
                  <a:gd name="connsiteY8" fmla="*/ 8515 h 96869"/>
                  <a:gd name="connsiteX9" fmla="*/ 93612 w 1514817"/>
                  <a:gd name="connsiteY9" fmla="*/ 9487 h 96869"/>
                  <a:gd name="connsiteX10" fmla="*/ 93612 w 1514817"/>
                  <a:gd name="connsiteY10" fmla="*/ 9487 h 96869"/>
                  <a:gd name="connsiteX11" fmla="*/ 105785 w 1514817"/>
                  <a:gd name="connsiteY11" fmla="*/ 10230 h 96869"/>
                  <a:gd name="connsiteX12" fmla="*/ 105785 w 1514817"/>
                  <a:gd name="connsiteY12" fmla="*/ 10230 h 96869"/>
                  <a:gd name="connsiteX13" fmla="*/ 123844 w 1514817"/>
                  <a:gd name="connsiteY13" fmla="*/ 11316 h 96869"/>
                  <a:gd name="connsiteX14" fmla="*/ 123844 w 1514817"/>
                  <a:gd name="connsiteY14" fmla="*/ 11316 h 96869"/>
                  <a:gd name="connsiteX15" fmla="*/ 136017 w 1514817"/>
                  <a:gd name="connsiteY15" fmla="*/ 12059 h 96869"/>
                  <a:gd name="connsiteX16" fmla="*/ 136017 w 1514817"/>
                  <a:gd name="connsiteY16" fmla="*/ 12059 h 96869"/>
                  <a:gd name="connsiteX17" fmla="*/ 154077 w 1514817"/>
                  <a:gd name="connsiteY17" fmla="*/ 13202 h 96869"/>
                  <a:gd name="connsiteX18" fmla="*/ 154077 w 1514817"/>
                  <a:gd name="connsiteY18" fmla="*/ 13202 h 96869"/>
                  <a:gd name="connsiteX19" fmla="*/ 166250 w 1514817"/>
                  <a:gd name="connsiteY19" fmla="*/ 13945 h 96869"/>
                  <a:gd name="connsiteX20" fmla="*/ 166250 w 1514817"/>
                  <a:gd name="connsiteY20" fmla="*/ 13945 h 96869"/>
                  <a:gd name="connsiteX21" fmla="*/ 181394 w 1514817"/>
                  <a:gd name="connsiteY21" fmla="*/ 14859 h 96869"/>
                  <a:gd name="connsiteX22" fmla="*/ 181394 w 1514817"/>
                  <a:gd name="connsiteY22" fmla="*/ 14859 h 96869"/>
                  <a:gd name="connsiteX23" fmla="*/ 196482 w 1514817"/>
                  <a:gd name="connsiteY23" fmla="*/ 15773 h 96869"/>
                  <a:gd name="connsiteX24" fmla="*/ 196482 w 1514817"/>
                  <a:gd name="connsiteY24" fmla="*/ 15773 h 96869"/>
                  <a:gd name="connsiteX25" fmla="*/ 214541 w 1514817"/>
                  <a:gd name="connsiteY25" fmla="*/ 16917 h 96869"/>
                  <a:gd name="connsiteX26" fmla="*/ 214541 w 1514817"/>
                  <a:gd name="connsiteY26" fmla="*/ 16917 h 96869"/>
                  <a:gd name="connsiteX27" fmla="*/ 226714 w 1514817"/>
                  <a:gd name="connsiteY27" fmla="*/ 17659 h 96869"/>
                  <a:gd name="connsiteX28" fmla="*/ 226714 w 1514817"/>
                  <a:gd name="connsiteY28" fmla="*/ 17659 h 96869"/>
                  <a:gd name="connsiteX29" fmla="*/ 241859 w 1514817"/>
                  <a:gd name="connsiteY29" fmla="*/ 18574 h 96869"/>
                  <a:gd name="connsiteX30" fmla="*/ 241859 w 1514817"/>
                  <a:gd name="connsiteY30" fmla="*/ 18574 h 96869"/>
                  <a:gd name="connsiteX31" fmla="*/ 257004 w 1514817"/>
                  <a:gd name="connsiteY31" fmla="*/ 19488 h 96869"/>
                  <a:gd name="connsiteX32" fmla="*/ 257004 w 1514817"/>
                  <a:gd name="connsiteY32" fmla="*/ 19488 h 96869"/>
                  <a:gd name="connsiteX33" fmla="*/ 272091 w 1514817"/>
                  <a:gd name="connsiteY33" fmla="*/ 20460 h 96869"/>
                  <a:gd name="connsiteX34" fmla="*/ 272091 w 1514817"/>
                  <a:gd name="connsiteY34" fmla="*/ 20460 h 96869"/>
                  <a:gd name="connsiteX35" fmla="*/ 287179 w 1514817"/>
                  <a:gd name="connsiteY35" fmla="*/ 21374 h 96869"/>
                  <a:gd name="connsiteX36" fmla="*/ 287179 w 1514817"/>
                  <a:gd name="connsiteY36" fmla="*/ 21374 h 96869"/>
                  <a:gd name="connsiteX37" fmla="*/ 302324 w 1514817"/>
                  <a:gd name="connsiteY37" fmla="*/ 22289 h 96869"/>
                  <a:gd name="connsiteX38" fmla="*/ 302324 w 1514817"/>
                  <a:gd name="connsiteY38" fmla="*/ 22289 h 96869"/>
                  <a:gd name="connsiteX39" fmla="*/ 317468 w 1514817"/>
                  <a:gd name="connsiteY39" fmla="*/ 23260 h 96869"/>
                  <a:gd name="connsiteX40" fmla="*/ 317468 w 1514817"/>
                  <a:gd name="connsiteY40" fmla="*/ 23260 h 96869"/>
                  <a:gd name="connsiteX41" fmla="*/ 332556 w 1514817"/>
                  <a:gd name="connsiteY41" fmla="*/ 24174 h 96869"/>
                  <a:gd name="connsiteX42" fmla="*/ 332556 w 1514817"/>
                  <a:gd name="connsiteY42" fmla="*/ 24174 h 96869"/>
                  <a:gd name="connsiteX43" fmla="*/ 347701 w 1514817"/>
                  <a:gd name="connsiteY43" fmla="*/ 25089 h 96869"/>
                  <a:gd name="connsiteX44" fmla="*/ 347701 w 1514817"/>
                  <a:gd name="connsiteY44" fmla="*/ 25089 h 96869"/>
                  <a:gd name="connsiteX45" fmla="*/ 362788 w 1514817"/>
                  <a:gd name="connsiteY45" fmla="*/ 26003 h 96869"/>
                  <a:gd name="connsiteX46" fmla="*/ 362788 w 1514817"/>
                  <a:gd name="connsiteY46" fmla="*/ 26003 h 96869"/>
                  <a:gd name="connsiteX47" fmla="*/ 377933 w 1514817"/>
                  <a:gd name="connsiteY47" fmla="*/ 26975 h 96869"/>
                  <a:gd name="connsiteX48" fmla="*/ 377933 w 1514817"/>
                  <a:gd name="connsiteY48" fmla="*/ 26975 h 96869"/>
                  <a:gd name="connsiteX49" fmla="*/ 393020 w 1514817"/>
                  <a:gd name="connsiteY49" fmla="*/ 27889 h 96869"/>
                  <a:gd name="connsiteX50" fmla="*/ 393020 w 1514817"/>
                  <a:gd name="connsiteY50" fmla="*/ 27889 h 96869"/>
                  <a:gd name="connsiteX51" fmla="*/ 408165 w 1514817"/>
                  <a:gd name="connsiteY51" fmla="*/ 28803 h 96869"/>
                  <a:gd name="connsiteX52" fmla="*/ 408165 w 1514817"/>
                  <a:gd name="connsiteY52" fmla="*/ 28803 h 96869"/>
                  <a:gd name="connsiteX53" fmla="*/ 423253 w 1514817"/>
                  <a:gd name="connsiteY53" fmla="*/ 29718 h 96869"/>
                  <a:gd name="connsiteX54" fmla="*/ 423253 w 1514817"/>
                  <a:gd name="connsiteY54" fmla="*/ 29718 h 96869"/>
                  <a:gd name="connsiteX55" fmla="*/ 438398 w 1514817"/>
                  <a:gd name="connsiteY55" fmla="*/ 30690 h 96869"/>
                  <a:gd name="connsiteX56" fmla="*/ 438398 w 1514817"/>
                  <a:gd name="connsiteY56" fmla="*/ 30690 h 96869"/>
                  <a:gd name="connsiteX57" fmla="*/ 453485 w 1514817"/>
                  <a:gd name="connsiteY57" fmla="*/ 31604 h 96869"/>
                  <a:gd name="connsiteX58" fmla="*/ 453485 w 1514817"/>
                  <a:gd name="connsiteY58" fmla="*/ 31604 h 96869"/>
                  <a:gd name="connsiteX59" fmla="*/ 468630 w 1514817"/>
                  <a:gd name="connsiteY59" fmla="*/ 32518 h 96869"/>
                  <a:gd name="connsiteX60" fmla="*/ 468630 w 1514817"/>
                  <a:gd name="connsiteY60" fmla="*/ 32518 h 96869"/>
                  <a:gd name="connsiteX61" fmla="*/ 483717 w 1514817"/>
                  <a:gd name="connsiteY61" fmla="*/ 33433 h 96869"/>
                  <a:gd name="connsiteX62" fmla="*/ 483717 w 1514817"/>
                  <a:gd name="connsiteY62" fmla="*/ 33433 h 96869"/>
                  <a:gd name="connsiteX63" fmla="*/ 501777 w 1514817"/>
                  <a:gd name="connsiteY63" fmla="*/ 34576 h 96869"/>
                  <a:gd name="connsiteX64" fmla="*/ 501777 w 1514817"/>
                  <a:gd name="connsiteY64" fmla="*/ 34576 h 96869"/>
                  <a:gd name="connsiteX65" fmla="*/ 513950 w 1514817"/>
                  <a:gd name="connsiteY65" fmla="*/ 35319 h 96869"/>
                  <a:gd name="connsiteX66" fmla="*/ 513950 w 1514817"/>
                  <a:gd name="connsiteY66" fmla="*/ 35319 h 96869"/>
                  <a:gd name="connsiteX67" fmla="*/ 529095 w 1514817"/>
                  <a:gd name="connsiteY67" fmla="*/ 36233 h 96869"/>
                  <a:gd name="connsiteX68" fmla="*/ 529095 w 1514817"/>
                  <a:gd name="connsiteY68" fmla="*/ 36233 h 96869"/>
                  <a:gd name="connsiteX69" fmla="*/ 547097 w 1514817"/>
                  <a:gd name="connsiteY69" fmla="*/ 37376 h 96869"/>
                  <a:gd name="connsiteX70" fmla="*/ 547097 w 1514817"/>
                  <a:gd name="connsiteY70" fmla="*/ 37376 h 96869"/>
                  <a:gd name="connsiteX71" fmla="*/ 559327 w 1514817"/>
                  <a:gd name="connsiteY71" fmla="*/ 38119 h 96869"/>
                  <a:gd name="connsiteX72" fmla="*/ 559327 w 1514817"/>
                  <a:gd name="connsiteY72" fmla="*/ 38119 h 96869"/>
                  <a:gd name="connsiteX73" fmla="*/ 574414 w 1514817"/>
                  <a:gd name="connsiteY73" fmla="*/ 39034 h 96869"/>
                  <a:gd name="connsiteX74" fmla="*/ 574414 w 1514817"/>
                  <a:gd name="connsiteY74" fmla="*/ 39034 h 96869"/>
                  <a:gd name="connsiteX75" fmla="*/ 589559 w 1514817"/>
                  <a:gd name="connsiteY75" fmla="*/ 39948 h 96869"/>
                  <a:gd name="connsiteX76" fmla="*/ 589559 w 1514817"/>
                  <a:gd name="connsiteY76" fmla="*/ 39948 h 96869"/>
                  <a:gd name="connsiteX77" fmla="*/ 604647 w 1514817"/>
                  <a:gd name="connsiteY77" fmla="*/ 40919 h 96869"/>
                  <a:gd name="connsiteX78" fmla="*/ 604647 w 1514817"/>
                  <a:gd name="connsiteY78" fmla="*/ 40919 h 96869"/>
                  <a:gd name="connsiteX79" fmla="*/ 619792 w 1514817"/>
                  <a:gd name="connsiteY79" fmla="*/ 41834 h 96869"/>
                  <a:gd name="connsiteX80" fmla="*/ 619792 w 1514817"/>
                  <a:gd name="connsiteY80" fmla="*/ 41834 h 96869"/>
                  <a:gd name="connsiteX81" fmla="*/ 634880 w 1514817"/>
                  <a:gd name="connsiteY81" fmla="*/ 42748 h 96869"/>
                  <a:gd name="connsiteX82" fmla="*/ 634880 w 1514817"/>
                  <a:gd name="connsiteY82" fmla="*/ 42748 h 96869"/>
                  <a:gd name="connsiteX83" fmla="*/ 650024 w 1514817"/>
                  <a:gd name="connsiteY83" fmla="*/ 43663 h 96869"/>
                  <a:gd name="connsiteX84" fmla="*/ 650024 w 1514817"/>
                  <a:gd name="connsiteY84" fmla="*/ 43663 h 96869"/>
                  <a:gd name="connsiteX85" fmla="*/ 665112 w 1514817"/>
                  <a:gd name="connsiteY85" fmla="*/ 44634 h 96869"/>
                  <a:gd name="connsiteX86" fmla="*/ 665112 w 1514817"/>
                  <a:gd name="connsiteY86" fmla="*/ 44634 h 96869"/>
                  <a:gd name="connsiteX87" fmla="*/ 680256 w 1514817"/>
                  <a:gd name="connsiteY87" fmla="*/ 45548 h 96869"/>
                  <a:gd name="connsiteX88" fmla="*/ 680256 w 1514817"/>
                  <a:gd name="connsiteY88" fmla="*/ 45548 h 96869"/>
                  <a:gd name="connsiteX89" fmla="*/ 695344 w 1514817"/>
                  <a:gd name="connsiteY89" fmla="*/ 46463 h 96869"/>
                  <a:gd name="connsiteX90" fmla="*/ 695344 w 1514817"/>
                  <a:gd name="connsiteY90" fmla="*/ 46463 h 96869"/>
                  <a:gd name="connsiteX91" fmla="*/ 710489 w 1514817"/>
                  <a:gd name="connsiteY91" fmla="*/ 47377 h 96869"/>
                  <a:gd name="connsiteX92" fmla="*/ 710489 w 1514817"/>
                  <a:gd name="connsiteY92" fmla="*/ 47377 h 96869"/>
                  <a:gd name="connsiteX93" fmla="*/ 725577 w 1514817"/>
                  <a:gd name="connsiteY93" fmla="*/ 48349 h 96869"/>
                  <a:gd name="connsiteX94" fmla="*/ 725577 w 1514817"/>
                  <a:gd name="connsiteY94" fmla="*/ 48349 h 96869"/>
                  <a:gd name="connsiteX95" fmla="*/ 740721 w 1514817"/>
                  <a:gd name="connsiteY95" fmla="*/ 49263 h 96869"/>
                  <a:gd name="connsiteX96" fmla="*/ 740721 w 1514817"/>
                  <a:gd name="connsiteY96" fmla="*/ 49263 h 96869"/>
                  <a:gd name="connsiteX97" fmla="*/ 758780 w 1514817"/>
                  <a:gd name="connsiteY97" fmla="*/ 50349 h 96869"/>
                  <a:gd name="connsiteX98" fmla="*/ 758780 w 1514817"/>
                  <a:gd name="connsiteY98" fmla="*/ 50349 h 96869"/>
                  <a:gd name="connsiteX99" fmla="*/ 770953 w 1514817"/>
                  <a:gd name="connsiteY99" fmla="*/ 51092 h 96869"/>
                  <a:gd name="connsiteX100" fmla="*/ 770953 w 1514817"/>
                  <a:gd name="connsiteY100" fmla="*/ 51092 h 96869"/>
                  <a:gd name="connsiteX101" fmla="*/ 786098 w 1514817"/>
                  <a:gd name="connsiteY101" fmla="*/ 52064 h 96869"/>
                  <a:gd name="connsiteX102" fmla="*/ 786098 w 1514817"/>
                  <a:gd name="connsiteY102" fmla="*/ 52064 h 96869"/>
                  <a:gd name="connsiteX103" fmla="*/ 801186 w 1514817"/>
                  <a:gd name="connsiteY103" fmla="*/ 52978 h 96869"/>
                  <a:gd name="connsiteX104" fmla="*/ 801186 w 1514817"/>
                  <a:gd name="connsiteY104" fmla="*/ 52978 h 96869"/>
                  <a:gd name="connsiteX105" fmla="*/ 816331 w 1514817"/>
                  <a:gd name="connsiteY105" fmla="*/ 53892 h 96869"/>
                  <a:gd name="connsiteX106" fmla="*/ 816331 w 1514817"/>
                  <a:gd name="connsiteY106" fmla="*/ 53892 h 96869"/>
                  <a:gd name="connsiteX107" fmla="*/ 831418 w 1514817"/>
                  <a:gd name="connsiteY107" fmla="*/ 54807 h 96869"/>
                  <a:gd name="connsiteX108" fmla="*/ 831418 w 1514817"/>
                  <a:gd name="connsiteY108" fmla="*/ 54807 h 96869"/>
                  <a:gd name="connsiteX109" fmla="*/ 846563 w 1514817"/>
                  <a:gd name="connsiteY109" fmla="*/ 55778 h 96869"/>
                  <a:gd name="connsiteX110" fmla="*/ 846563 w 1514817"/>
                  <a:gd name="connsiteY110" fmla="*/ 55778 h 96869"/>
                  <a:gd name="connsiteX111" fmla="*/ 861650 w 1514817"/>
                  <a:gd name="connsiteY111" fmla="*/ 56693 h 96869"/>
                  <a:gd name="connsiteX112" fmla="*/ 861650 w 1514817"/>
                  <a:gd name="connsiteY112" fmla="*/ 56693 h 96869"/>
                  <a:gd name="connsiteX113" fmla="*/ 876795 w 1514817"/>
                  <a:gd name="connsiteY113" fmla="*/ 57607 h 96869"/>
                  <a:gd name="connsiteX114" fmla="*/ 876795 w 1514817"/>
                  <a:gd name="connsiteY114" fmla="*/ 57607 h 96869"/>
                  <a:gd name="connsiteX115" fmla="*/ 891883 w 1514817"/>
                  <a:gd name="connsiteY115" fmla="*/ 58579 h 96869"/>
                  <a:gd name="connsiteX116" fmla="*/ 891883 w 1514817"/>
                  <a:gd name="connsiteY116" fmla="*/ 58579 h 96869"/>
                  <a:gd name="connsiteX117" fmla="*/ 907028 w 1514817"/>
                  <a:gd name="connsiteY117" fmla="*/ 59493 h 96869"/>
                  <a:gd name="connsiteX118" fmla="*/ 907028 w 1514817"/>
                  <a:gd name="connsiteY118" fmla="*/ 59493 h 96869"/>
                  <a:gd name="connsiteX119" fmla="*/ 922115 w 1514817"/>
                  <a:gd name="connsiteY119" fmla="*/ 60408 h 96869"/>
                  <a:gd name="connsiteX120" fmla="*/ 922115 w 1514817"/>
                  <a:gd name="connsiteY120" fmla="*/ 60408 h 96869"/>
                  <a:gd name="connsiteX121" fmla="*/ 937260 w 1514817"/>
                  <a:gd name="connsiteY121" fmla="*/ 61322 h 96869"/>
                  <a:gd name="connsiteX122" fmla="*/ 937260 w 1514817"/>
                  <a:gd name="connsiteY122" fmla="*/ 61322 h 96869"/>
                  <a:gd name="connsiteX123" fmla="*/ 952347 w 1514817"/>
                  <a:gd name="connsiteY123" fmla="*/ 62294 h 96869"/>
                  <a:gd name="connsiteX124" fmla="*/ 952347 w 1514817"/>
                  <a:gd name="connsiteY124" fmla="*/ 62294 h 96869"/>
                  <a:gd name="connsiteX125" fmla="*/ 967492 w 1514817"/>
                  <a:gd name="connsiteY125" fmla="*/ 63208 h 96869"/>
                  <a:gd name="connsiteX126" fmla="*/ 967492 w 1514817"/>
                  <a:gd name="connsiteY126" fmla="*/ 63208 h 96869"/>
                  <a:gd name="connsiteX127" fmla="*/ 982580 w 1514817"/>
                  <a:gd name="connsiteY127" fmla="*/ 64122 h 96869"/>
                  <a:gd name="connsiteX128" fmla="*/ 982580 w 1514817"/>
                  <a:gd name="connsiteY128" fmla="*/ 64122 h 96869"/>
                  <a:gd name="connsiteX129" fmla="*/ 997725 w 1514817"/>
                  <a:gd name="connsiteY129" fmla="*/ 65037 h 96869"/>
                  <a:gd name="connsiteX130" fmla="*/ 997725 w 1514817"/>
                  <a:gd name="connsiteY130" fmla="*/ 65037 h 96869"/>
                  <a:gd name="connsiteX131" fmla="*/ 1012813 w 1514817"/>
                  <a:gd name="connsiteY131" fmla="*/ 66008 h 96869"/>
                  <a:gd name="connsiteX132" fmla="*/ 1012813 w 1514817"/>
                  <a:gd name="connsiteY132" fmla="*/ 66008 h 96869"/>
                  <a:gd name="connsiteX133" fmla="*/ 1027957 w 1514817"/>
                  <a:gd name="connsiteY133" fmla="*/ 66923 h 96869"/>
                  <a:gd name="connsiteX134" fmla="*/ 1027957 w 1514817"/>
                  <a:gd name="connsiteY134" fmla="*/ 66923 h 96869"/>
                  <a:gd name="connsiteX135" fmla="*/ 1043044 w 1514817"/>
                  <a:gd name="connsiteY135" fmla="*/ 67837 h 96869"/>
                  <a:gd name="connsiteX136" fmla="*/ 1043044 w 1514817"/>
                  <a:gd name="connsiteY136" fmla="*/ 67837 h 96869"/>
                  <a:gd name="connsiteX137" fmla="*/ 1058189 w 1514817"/>
                  <a:gd name="connsiteY137" fmla="*/ 68751 h 96869"/>
                  <a:gd name="connsiteX138" fmla="*/ 1058189 w 1514817"/>
                  <a:gd name="connsiteY138" fmla="*/ 68751 h 96869"/>
                  <a:gd name="connsiteX139" fmla="*/ 1073277 w 1514817"/>
                  <a:gd name="connsiteY139" fmla="*/ 69723 h 96869"/>
                  <a:gd name="connsiteX140" fmla="*/ 1073277 w 1514817"/>
                  <a:gd name="connsiteY140" fmla="*/ 69723 h 96869"/>
                  <a:gd name="connsiteX141" fmla="*/ 1088422 w 1514817"/>
                  <a:gd name="connsiteY141" fmla="*/ 70637 h 96869"/>
                  <a:gd name="connsiteX142" fmla="*/ 1088422 w 1514817"/>
                  <a:gd name="connsiteY142" fmla="*/ 70637 h 96869"/>
                  <a:gd name="connsiteX143" fmla="*/ 1103510 w 1514817"/>
                  <a:gd name="connsiteY143" fmla="*/ 71552 h 96869"/>
                  <a:gd name="connsiteX144" fmla="*/ 1103510 w 1514817"/>
                  <a:gd name="connsiteY144" fmla="*/ 71552 h 96869"/>
                  <a:gd name="connsiteX145" fmla="*/ 1118654 w 1514817"/>
                  <a:gd name="connsiteY145" fmla="*/ 72523 h 96869"/>
                  <a:gd name="connsiteX146" fmla="*/ 1118654 w 1514817"/>
                  <a:gd name="connsiteY146" fmla="*/ 72523 h 96869"/>
                  <a:gd name="connsiteX147" fmla="*/ 1133742 w 1514817"/>
                  <a:gd name="connsiteY147" fmla="*/ 73438 h 96869"/>
                  <a:gd name="connsiteX148" fmla="*/ 1133742 w 1514817"/>
                  <a:gd name="connsiteY148" fmla="*/ 73438 h 96869"/>
                  <a:gd name="connsiteX149" fmla="*/ 1148886 w 1514817"/>
                  <a:gd name="connsiteY149" fmla="*/ 74352 h 96869"/>
                  <a:gd name="connsiteX150" fmla="*/ 1148886 w 1514817"/>
                  <a:gd name="connsiteY150" fmla="*/ 74352 h 96869"/>
                  <a:gd name="connsiteX151" fmla="*/ 1163974 w 1514817"/>
                  <a:gd name="connsiteY151" fmla="*/ 75266 h 96869"/>
                  <a:gd name="connsiteX152" fmla="*/ 1163974 w 1514817"/>
                  <a:gd name="connsiteY152" fmla="*/ 75266 h 96869"/>
                  <a:gd name="connsiteX153" fmla="*/ 1182034 w 1514817"/>
                  <a:gd name="connsiteY153" fmla="*/ 76410 h 96869"/>
                  <a:gd name="connsiteX154" fmla="*/ 1182034 w 1514817"/>
                  <a:gd name="connsiteY154" fmla="*/ 76410 h 96869"/>
                  <a:gd name="connsiteX155" fmla="*/ 1194207 w 1514817"/>
                  <a:gd name="connsiteY155" fmla="*/ 77153 h 96869"/>
                  <a:gd name="connsiteX156" fmla="*/ 1194207 w 1514817"/>
                  <a:gd name="connsiteY156" fmla="*/ 77153 h 96869"/>
                  <a:gd name="connsiteX157" fmla="*/ 1209351 w 1514817"/>
                  <a:gd name="connsiteY157" fmla="*/ 78067 h 96869"/>
                  <a:gd name="connsiteX158" fmla="*/ 1209351 w 1514817"/>
                  <a:gd name="connsiteY158" fmla="*/ 78067 h 96869"/>
                  <a:gd name="connsiteX159" fmla="*/ 1227353 w 1514817"/>
                  <a:gd name="connsiteY159" fmla="*/ 79210 h 96869"/>
                  <a:gd name="connsiteX160" fmla="*/ 1227353 w 1514817"/>
                  <a:gd name="connsiteY160" fmla="*/ 79210 h 96869"/>
                  <a:gd name="connsiteX161" fmla="*/ 1239583 w 1514817"/>
                  <a:gd name="connsiteY161" fmla="*/ 79953 h 96869"/>
                  <a:gd name="connsiteX162" fmla="*/ 1239583 w 1514817"/>
                  <a:gd name="connsiteY162" fmla="*/ 79953 h 96869"/>
                  <a:gd name="connsiteX163" fmla="*/ 1254671 w 1514817"/>
                  <a:gd name="connsiteY163" fmla="*/ 80867 h 96869"/>
                  <a:gd name="connsiteX164" fmla="*/ 1254671 w 1514817"/>
                  <a:gd name="connsiteY164" fmla="*/ 80867 h 96869"/>
                  <a:gd name="connsiteX165" fmla="*/ 1269816 w 1514817"/>
                  <a:gd name="connsiteY165" fmla="*/ 81782 h 96869"/>
                  <a:gd name="connsiteX166" fmla="*/ 1269816 w 1514817"/>
                  <a:gd name="connsiteY166" fmla="*/ 81782 h 96869"/>
                  <a:gd name="connsiteX167" fmla="*/ 1284904 w 1514817"/>
                  <a:gd name="connsiteY167" fmla="*/ 82696 h 96869"/>
                  <a:gd name="connsiteX168" fmla="*/ 1284904 w 1514817"/>
                  <a:gd name="connsiteY168" fmla="*/ 82696 h 96869"/>
                  <a:gd name="connsiteX169" fmla="*/ 1300048 w 1514817"/>
                  <a:gd name="connsiteY169" fmla="*/ 83668 h 96869"/>
                  <a:gd name="connsiteX170" fmla="*/ 1300048 w 1514817"/>
                  <a:gd name="connsiteY170" fmla="*/ 83668 h 96869"/>
                  <a:gd name="connsiteX171" fmla="*/ 1315193 w 1514817"/>
                  <a:gd name="connsiteY171" fmla="*/ 84582 h 96869"/>
                  <a:gd name="connsiteX172" fmla="*/ 1315193 w 1514817"/>
                  <a:gd name="connsiteY172" fmla="*/ 84582 h 96869"/>
                  <a:gd name="connsiteX173" fmla="*/ 1330280 w 1514817"/>
                  <a:gd name="connsiteY173" fmla="*/ 85497 h 96869"/>
                  <a:gd name="connsiteX174" fmla="*/ 1330280 w 1514817"/>
                  <a:gd name="connsiteY174" fmla="*/ 85497 h 96869"/>
                  <a:gd name="connsiteX175" fmla="*/ 1345368 w 1514817"/>
                  <a:gd name="connsiteY175" fmla="*/ 86411 h 96869"/>
                  <a:gd name="connsiteX176" fmla="*/ 1345368 w 1514817"/>
                  <a:gd name="connsiteY176" fmla="*/ 86411 h 96869"/>
                  <a:gd name="connsiteX177" fmla="*/ 1360513 w 1514817"/>
                  <a:gd name="connsiteY177" fmla="*/ 87382 h 96869"/>
                  <a:gd name="connsiteX178" fmla="*/ 1360513 w 1514817"/>
                  <a:gd name="connsiteY178" fmla="*/ 87382 h 96869"/>
                  <a:gd name="connsiteX179" fmla="*/ 1375658 w 1514817"/>
                  <a:gd name="connsiteY179" fmla="*/ 88297 h 96869"/>
                  <a:gd name="connsiteX180" fmla="*/ 1375658 w 1514817"/>
                  <a:gd name="connsiteY180" fmla="*/ 88297 h 96869"/>
                  <a:gd name="connsiteX181" fmla="*/ 1390746 w 1514817"/>
                  <a:gd name="connsiteY181" fmla="*/ 89211 h 96869"/>
                  <a:gd name="connsiteX182" fmla="*/ 1390746 w 1514817"/>
                  <a:gd name="connsiteY182" fmla="*/ 89211 h 96869"/>
                  <a:gd name="connsiteX183" fmla="*/ 1405890 w 1514817"/>
                  <a:gd name="connsiteY183" fmla="*/ 90183 h 96869"/>
                  <a:gd name="connsiteX184" fmla="*/ 1405890 w 1514817"/>
                  <a:gd name="connsiteY184" fmla="*/ 90183 h 96869"/>
                  <a:gd name="connsiteX185" fmla="*/ 1420977 w 1514817"/>
                  <a:gd name="connsiteY185" fmla="*/ 91097 h 96869"/>
                  <a:gd name="connsiteX186" fmla="*/ 1420977 w 1514817"/>
                  <a:gd name="connsiteY186" fmla="*/ 91097 h 96869"/>
                  <a:gd name="connsiteX187" fmla="*/ 1436122 w 1514817"/>
                  <a:gd name="connsiteY187" fmla="*/ 92011 h 96869"/>
                  <a:gd name="connsiteX188" fmla="*/ 1436122 w 1514817"/>
                  <a:gd name="connsiteY188" fmla="*/ 92011 h 96869"/>
                  <a:gd name="connsiteX189" fmla="*/ 1451210 w 1514817"/>
                  <a:gd name="connsiteY189" fmla="*/ 92926 h 96869"/>
                  <a:gd name="connsiteX190" fmla="*/ 1451210 w 1514817"/>
                  <a:gd name="connsiteY190" fmla="*/ 92926 h 96869"/>
                  <a:gd name="connsiteX191" fmla="*/ 1466355 w 1514817"/>
                  <a:gd name="connsiteY191" fmla="*/ 93897 h 96869"/>
                  <a:gd name="connsiteX192" fmla="*/ 1466355 w 1514817"/>
                  <a:gd name="connsiteY192" fmla="*/ 93897 h 96869"/>
                  <a:gd name="connsiteX193" fmla="*/ 1481443 w 1514817"/>
                  <a:gd name="connsiteY193" fmla="*/ 94812 h 96869"/>
                  <a:gd name="connsiteX194" fmla="*/ 1481443 w 1514817"/>
                  <a:gd name="connsiteY194" fmla="*/ 94812 h 96869"/>
                  <a:gd name="connsiteX195" fmla="*/ 1496587 w 1514817"/>
                  <a:gd name="connsiteY195" fmla="*/ 95726 h 96869"/>
                  <a:gd name="connsiteX196" fmla="*/ 1496587 w 1514817"/>
                  <a:gd name="connsiteY196" fmla="*/ 95726 h 96869"/>
                  <a:gd name="connsiteX197" fmla="*/ 1514589 w 1514817"/>
                  <a:gd name="connsiteY197" fmla="*/ 96869 h 96869"/>
                  <a:gd name="connsiteX198" fmla="*/ 1514818 w 1514817"/>
                  <a:gd name="connsiteY198" fmla="*/ 93154 h 96869"/>
                  <a:gd name="connsiteX199" fmla="*/ 1496816 w 1514817"/>
                  <a:gd name="connsiteY199" fmla="*/ 92011 h 96869"/>
                  <a:gd name="connsiteX200" fmla="*/ 1496816 w 1514817"/>
                  <a:gd name="connsiteY200" fmla="*/ 92011 h 96869"/>
                  <a:gd name="connsiteX201" fmla="*/ 1484585 w 1514817"/>
                  <a:gd name="connsiteY201" fmla="*/ 91268 h 96869"/>
                  <a:gd name="connsiteX202" fmla="*/ 1484585 w 1514817"/>
                  <a:gd name="connsiteY202" fmla="*/ 91268 h 96869"/>
                  <a:gd name="connsiteX203" fmla="*/ 1469498 w 1514817"/>
                  <a:gd name="connsiteY203" fmla="*/ 90354 h 96869"/>
                  <a:gd name="connsiteX204" fmla="*/ 1469498 w 1514817"/>
                  <a:gd name="connsiteY204" fmla="*/ 90354 h 96869"/>
                  <a:gd name="connsiteX205" fmla="*/ 1453324 w 1514817"/>
                  <a:gd name="connsiteY205" fmla="*/ 89383 h 96869"/>
                  <a:gd name="connsiteX206" fmla="*/ 1436351 w 1514817"/>
                  <a:gd name="connsiteY206" fmla="*/ 88297 h 96869"/>
                  <a:gd name="connsiteX207" fmla="*/ 1436351 w 1514817"/>
                  <a:gd name="connsiteY207" fmla="*/ 88297 h 96869"/>
                  <a:gd name="connsiteX208" fmla="*/ 1424121 w 1514817"/>
                  <a:gd name="connsiteY208" fmla="*/ 87554 h 96869"/>
                  <a:gd name="connsiteX209" fmla="*/ 1424121 w 1514817"/>
                  <a:gd name="connsiteY209" fmla="*/ 87554 h 96869"/>
                  <a:gd name="connsiteX210" fmla="*/ 1409033 w 1514817"/>
                  <a:gd name="connsiteY210" fmla="*/ 86639 h 96869"/>
                  <a:gd name="connsiteX211" fmla="*/ 1409033 w 1514817"/>
                  <a:gd name="connsiteY211" fmla="*/ 86639 h 96869"/>
                  <a:gd name="connsiteX212" fmla="*/ 1393888 w 1514817"/>
                  <a:gd name="connsiteY212" fmla="*/ 85725 h 96869"/>
                  <a:gd name="connsiteX213" fmla="*/ 1393888 w 1514817"/>
                  <a:gd name="connsiteY213" fmla="*/ 85725 h 96869"/>
                  <a:gd name="connsiteX214" fmla="*/ 1378801 w 1514817"/>
                  <a:gd name="connsiteY214" fmla="*/ 84754 h 96869"/>
                  <a:gd name="connsiteX215" fmla="*/ 1378801 w 1514817"/>
                  <a:gd name="connsiteY215" fmla="*/ 84754 h 96869"/>
                  <a:gd name="connsiteX216" fmla="*/ 1363656 w 1514817"/>
                  <a:gd name="connsiteY216" fmla="*/ 83839 h 96869"/>
                  <a:gd name="connsiteX217" fmla="*/ 1363656 w 1514817"/>
                  <a:gd name="connsiteY217" fmla="*/ 83839 h 96869"/>
                  <a:gd name="connsiteX218" fmla="*/ 1348569 w 1514817"/>
                  <a:gd name="connsiteY218" fmla="*/ 82925 h 96869"/>
                  <a:gd name="connsiteX219" fmla="*/ 1348569 w 1514817"/>
                  <a:gd name="connsiteY219" fmla="*/ 82925 h 96869"/>
                  <a:gd name="connsiteX220" fmla="*/ 1330509 w 1514817"/>
                  <a:gd name="connsiteY220" fmla="*/ 81782 h 96869"/>
                  <a:gd name="connsiteX221" fmla="*/ 1330509 w 1514817"/>
                  <a:gd name="connsiteY221" fmla="*/ 81782 h 96869"/>
                  <a:gd name="connsiteX222" fmla="*/ 1318336 w 1514817"/>
                  <a:gd name="connsiteY222" fmla="*/ 81039 h 96869"/>
                  <a:gd name="connsiteX223" fmla="*/ 1318336 w 1514817"/>
                  <a:gd name="connsiteY223" fmla="*/ 81039 h 96869"/>
                  <a:gd name="connsiteX224" fmla="*/ 1303191 w 1514817"/>
                  <a:gd name="connsiteY224" fmla="*/ 80124 h 96869"/>
                  <a:gd name="connsiteX225" fmla="*/ 1303191 w 1514817"/>
                  <a:gd name="connsiteY225" fmla="*/ 80124 h 96869"/>
                  <a:gd name="connsiteX226" fmla="*/ 1287018 w 1514817"/>
                  <a:gd name="connsiteY226" fmla="*/ 79153 h 96869"/>
                  <a:gd name="connsiteX227" fmla="*/ 1270045 w 1514817"/>
                  <a:gd name="connsiteY227" fmla="*/ 78067 h 96869"/>
                  <a:gd name="connsiteX228" fmla="*/ 1270045 w 1514817"/>
                  <a:gd name="connsiteY228" fmla="*/ 78067 h 96869"/>
                  <a:gd name="connsiteX229" fmla="*/ 1257872 w 1514817"/>
                  <a:gd name="connsiteY229" fmla="*/ 77324 h 96869"/>
                  <a:gd name="connsiteX230" fmla="*/ 1257872 w 1514817"/>
                  <a:gd name="connsiteY230" fmla="*/ 77324 h 96869"/>
                  <a:gd name="connsiteX231" fmla="*/ 1239812 w 1514817"/>
                  <a:gd name="connsiteY231" fmla="*/ 76238 h 96869"/>
                  <a:gd name="connsiteX232" fmla="*/ 1239812 w 1514817"/>
                  <a:gd name="connsiteY232" fmla="*/ 76238 h 96869"/>
                  <a:gd name="connsiteX233" fmla="*/ 1227582 w 1514817"/>
                  <a:gd name="connsiteY233" fmla="*/ 75495 h 96869"/>
                  <a:gd name="connsiteX234" fmla="*/ 1227582 w 1514817"/>
                  <a:gd name="connsiteY234" fmla="*/ 75495 h 96869"/>
                  <a:gd name="connsiteX235" fmla="*/ 1209580 w 1514817"/>
                  <a:gd name="connsiteY235" fmla="*/ 74352 h 96869"/>
                  <a:gd name="connsiteX236" fmla="*/ 1209580 w 1514817"/>
                  <a:gd name="connsiteY236" fmla="*/ 74352 h 96869"/>
                  <a:gd name="connsiteX237" fmla="*/ 1197349 w 1514817"/>
                  <a:gd name="connsiteY237" fmla="*/ 73609 h 96869"/>
                  <a:gd name="connsiteX238" fmla="*/ 1197349 w 1514817"/>
                  <a:gd name="connsiteY238" fmla="*/ 73609 h 96869"/>
                  <a:gd name="connsiteX239" fmla="*/ 1182262 w 1514817"/>
                  <a:gd name="connsiteY239" fmla="*/ 72695 h 96869"/>
                  <a:gd name="connsiteX240" fmla="*/ 1182262 w 1514817"/>
                  <a:gd name="connsiteY240" fmla="*/ 72695 h 96869"/>
                  <a:gd name="connsiteX241" fmla="*/ 1167118 w 1514817"/>
                  <a:gd name="connsiteY241" fmla="*/ 71780 h 96869"/>
                  <a:gd name="connsiteX242" fmla="*/ 1167118 w 1514817"/>
                  <a:gd name="connsiteY242" fmla="*/ 71780 h 96869"/>
                  <a:gd name="connsiteX243" fmla="*/ 1149115 w 1514817"/>
                  <a:gd name="connsiteY243" fmla="*/ 70637 h 96869"/>
                  <a:gd name="connsiteX244" fmla="*/ 1149115 w 1514817"/>
                  <a:gd name="connsiteY244" fmla="*/ 70637 h 96869"/>
                  <a:gd name="connsiteX245" fmla="*/ 1136885 w 1514817"/>
                  <a:gd name="connsiteY245" fmla="*/ 69894 h 96869"/>
                  <a:gd name="connsiteX246" fmla="*/ 1136885 w 1514817"/>
                  <a:gd name="connsiteY246" fmla="*/ 69894 h 96869"/>
                  <a:gd name="connsiteX247" fmla="*/ 1121797 w 1514817"/>
                  <a:gd name="connsiteY247" fmla="*/ 68980 h 96869"/>
                  <a:gd name="connsiteX248" fmla="*/ 1121797 w 1514817"/>
                  <a:gd name="connsiteY248" fmla="*/ 68980 h 96869"/>
                  <a:gd name="connsiteX249" fmla="*/ 1106652 w 1514817"/>
                  <a:gd name="connsiteY249" fmla="*/ 68066 h 96869"/>
                  <a:gd name="connsiteX250" fmla="*/ 1106652 w 1514817"/>
                  <a:gd name="connsiteY250" fmla="*/ 68066 h 96869"/>
                  <a:gd name="connsiteX251" fmla="*/ 1088651 w 1514817"/>
                  <a:gd name="connsiteY251" fmla="*/ 66923 h 96869"/>
                  <a:gd name="connsiteX252" fmla="*/ 1088651 w 1514817"/>
                  <a:gd name="connsiteY252" fmla="*/ 66923 h 96869"/>
                  <a:gd name="connsiteX253" fmla="*/ 1076421 w 1514817"/>
                  <a:gd name="connsiteY253" fmla="*/ 66180 h 96869"/>
                  <a:gd name="connsiteX254" fmla="*/ 1076421 w 1514817"/>
                  <a:gd name="connsiteY254" fmla="*/ 66180 h 96869"/>
                  <a:gd name="connsiteX255" fmla="*/ 1061333 w 1514817"/>
                  <a:gd name="connsiteY255" fmla="*/ 65265 h 96869"/>
                  <a:gd name="connsiteX256" fmla="*/ 1061333 w 1514817"/>
                  <a:gd name="connsiteY256" fmla="*/ 65265 h 96869"/>
                  <a:gd name="connsiteX257" fmla="*/ 1043273 w 1514817"/>
                  <a:gd name="connsiteY257" fmla="*/ 64122 h 96869"/>
                  <a:gd name="connsiteX258" fmla="*/ 1043273 w 1514817"/>
                  <a:gd name="connsiteY258" fmla="*/ 64122 h 96869"/>
                  <a:gd name="connsiteX259" fmla="*/ 1028186 w 1514817"/>
                  <a:gd name="connsiteY259" fmla="*/ 63208 h 96869"/>
                  <a:gd name="connsiteX260" fmla="*/ 1028186 w 1514817"/>
                  <a:gd name="connsiteY260" fmla="*/ 63208 h 96869"/>
                  <a:gd name="connsiteX261" fmla="*/ 1015955 w 1514817"/>
                  <a:gd name="connsiteY261" fmla="*/ 62465 h 96869"/>
                  <a:gd name="connsiteX262" fmla="*/ 1015955 w 1514817"/>
                  <a:gd name="connsiteY262" fmla="*/ 62465 h 96869"/>
                  <a:gd name="connsiteX263" fmla="*/ 1000868 w 1514817"/>
                  <a:gd name="connsiteY263" fmla="*/ 61551 h 96869"/>
                  <a:gd name="connsiteX264" fmla="*/ 1000868 w 1514817"/>
                  <a:gd name="connsiteY264" fmla="*/ 61551 h 96869"/>
                  <a:gd name="connsiteX265" fmla="*/ 982809 w 1514817"/>
                  <a:gd name="connsiteY265" fmla="*/ 60408 h 96869"/>
                  <a:gd name="connsiteX266" fmla="*/ 982809 w 1514817"/>
                  <a:gd name="connsiteY266" fmla="*/ 60408 h 96869"/>
                  <a:gd name="connsiteX267" fmla="*/ 967721 w 1514817"/>
                  <a:gd name="connsiteY267" fmla="*/ 59493 h 96869"/>
                  <a:gd name="connsiteX268" fmla="*/ 967721 w 1514817"/>
                  <a:gd name="connsiteY268" fmla="*/ 59493 h 96869"/>
                  <a:gd name="connsiteX269" fmla="*/ 955491 w 1514817"/>
                  <a:gd name="connsiteY269" fmla="*/ 58750 h 96869"/>
                  <a:gd name="connsiteX270" fmla="*/ 955491 w 1514817"/>
                  <a:gd name="connsiteY270" fmla="*/ 58750 h 96869"/>
                  <a:gd name="connsiteX271" fmla="*/ 940403 w 1514817"/>
                  <a:gd name="connsiteY271" fmla="*/ 57836 h 96869"/>
                  <a:gd name="connsiteX272" fmla="*/ 940403 w 1514817"/>
                  <a:gd name="connsiteY272" fmla="*/ 57836 h 96869"/>
                  <a:gd name="connsiteX273" fmla="*/ 922344 w 1514817"/>
                  <a:gd name="connsiteY273" fmla="*/ 56693 h 96869"/>
                  <a:gd name="connsiteX274" fmla="*/ 922344 w 1514817"/>
                  <a:gd name="connsiteY274" fmla="*/ 56693 h 96869"/>
                  <a:gd name="connsiteX275" fmla="*/ 910171 w 1514817"/>
                  <a:gd name="connsiteY275" fmla="*/ 55950 h 96869"/>
                  <a:gd name="connsiteX276" fmla="*/ 910171 w 1514817"/>
                  <a:gd name="connsiteY276" fmla="*/ 55950 h 96869"/>
                  <a:gd name="connsiteX277" fmla="*/ 895026 w 1514817"/>
                  <a:gd name="connsiteY277" fmla="*/ 55035 h 96869"/>
                  <a:gd name="connsiteX278" fmla="*/ 895026 w 1514817"/>
                  <a:gd name="connsiteY278" fmla="*/ 55035 h 96869"/>
                  <a:gd name="connsiteX279" fmla="*/ 879939 w 1514817"/>
                  <a:gd name="connsiteY279" fmla="*/ 54121 h 96869"/>
                  <a:gd name="connsiteX280" fmla="*/ 879939 w 1514817"/>
                  <a:gd name="connsiteY280" fmla="*/ 54121 h 96869"/>
                  <a:gd name="connsiteX281" fmla="*/ 861879 w 1514817"/>
                  <a:gd name="connsiteY281" fmla="*/ 52978 h 96869"/>
                  <a:gd name="connsiteX282" fmla="*/ 861879 w 1514817"/>
                  <a:gd name="connsiteY282" fmla="*/ 52978 h 96869"/>
                  <a:gd name="connsiteX283" fmla="*/ 849706 w 1514817"/>
                  <a:gd name="connsiteY283" fmla="*/ 52235 h 96869"/>
                  <a:gd name="connsiteX284" fmla="*/ 849706 w 1514817"/>
                  <a:gd name="connsiteY284" fmla="*/ 52235 h 96869"/>
                  <a:gd name="connsiteX285" fmla="*/ 834561 w 1514817"/>
                  <a:gd name="connsiteY285" fmla="*/ 51321 h 96869"/>
                  <a:gd name="connsiteX286" fmla="*/ 834561 w 1514817"/>
                  <a:gd name="connsiteY286" fmla="*/ 51321 h 96869"/>
                  <a:gd name="connsiteX287" fmla="*/ 818388 w 1514817"/>
                  <a:gd name="connsiteY287" fmla="*/ 50292 h 96869"/>
                  <a:gd name="connsiteX288" fmla="*/ 801415 w 1514817"/>
                  <a:gd name="connsiteY288" fmla="*/ 49263 h 96869"/>
                  <a:gd name="connsiteX289" fmla="*/ 801415 w 1514817"/>
                  <a:gd name="connsiteY289" fmla="*/ 49263 h 96869"/>
                  <a:gd name="connsiteX290" fmla="*/ 789242 w 1514817"/>
                  <a:gd name="connsiteY290" fmla="*/ 48520 h 96869"/>
                  <a:gd name="connsiteX291" fmla="*/ 789242 w 1514817"/>
                  <a:gd name="connsiteY291" fmla="*/ 48520 h 96869"/>
                  <a:gd name="connsiteX292" fmla="*/ 771182 w 1514817"/>
                  <a:gd name="connsiteY292" fmla="*/ 47434 h 96869"/>
                  <a:gd name="connsiteX293" fmla="*/ 771182 w 1514817"/>
                  <a:gd name="connsiteY293" fmla="*/ 47434 h 96869"/>
                  <a:gd name="connsiteX294" fmla="*/ 758952 w 1514817"/>
                  <a:gd name="connsiteY294" fmla="*/ 46634 h 96869"/>
                  <a:gd name="connsiteX295" fmla="*/ 758952 w 1514817"/>
                  <a:gd name="connsiteY295" fmla="*/ 46634 h 96869"/>
                  <a:gd name="connsiteX296" fmla="*/ 740950 w 1514817"/>
                  <a:gd name="connsiteY296" fmla="*/ 45548 h 96869"/>
                  <a:gd name="connsiteX297" fmla="*/ 740950 w 1514817"/>
                  <a:gd name="connsiteY297" fmla="*/ 45548 h 96869"/>
                  <a:gd name="connsiteX298" fmla="*/ 728777 w 1514817"/>
                  <a:gd name="connsiteY298" fmla="*/ 44805 h 96869"/>
                  <a:gd name="connsiteX299" fmla="*/ 728777 w 1514817"/>
                  <a:gd name="connsiteY299" fmla="*/ 44805 h 96869"/>
                  <a:gd name="connsiteX300" fmla="*/ 713632 w 1514817"/>
                  <a:gd name="connsiteY300" fmla="*/ 43891 h 96869"/>
                  <a:gd name="connsiteX301" fmla="*/ 713632 w 1514817"/>
                  <a:gd name="connsiteY301" fmla="*/ 43891 h 96869"/>
                  <a:gd name="connsiteX302" fmla="*/ 695573 w 1514817"/>
                  <a:gd name="connsiteY302" fmla="*/ 42748 h 96869"/>
                  <a:gd name="connsiteX303" fmla="*/ 695573 w 1514817"/>
                  <a:gd name="connsiteY303" fmla="*/ 42748 h 96869"/>
                  <a:gd name="connsiteX304" fmla="*/ 680485 w 1514817"/>
                  <a:gd name="connsiteY304" fmla="*/ 41834 h 96869"/>
                  <a:gd name="connsiteX305" fmla="*/ 680485 w 1514817"/>
                  <a:gd name="connsiteY305" fmla="*/ 41834 h 96869"/>
                  <a:gd name="connsiteX306" fmla="*/ 668255 w 1514817"/>
                  <a:gd name="connsiteY306" fmla="*/ 41091 h 96869"/>
                  <a:gd name="connsiteX307" fmla="*/ 668255 w 1514817"/>
                  <a:gd name="connsiteY307" fmla="*/ 41091 h 96869"/>
                  <a:gd name="connsiteX308" fmla="*/ 653167 w 1514817"/>
                  <a:gd name="connsiteY308" fmla="*/ 40176 h 96869"/>
                  <a:gd name="connsiteX309" fmla="*/ 653167 w 1514817"/>
                  <a:gd name="connsiteY309" fmla="*/ 40176 h 96869"/>
                  <a:gd name="connsiteX310" fmla="*/ 638022 w 1514817"/>
                  <a:gd name="connsiteY310" fmla="*/ 39205 h 96869"/>
                  <a:gd name="connsiteX311" fmla="*/ 638022 w 1514817"/>
                  <a:gd name="connsiteY311" fmla="*/ 39205 h 96869"/>
                  <a:gd name="connsiteX312" fmla="*/ 620021 w 1514817"/>
                  <a:gd name="connsiteY312" fmla="*/ 38119 h 96869"/>
                  <a:gd name="connsiteX313" fmla="*/ 620021 w 1514817"/>
                  <a:gd name="connsiteY313" fmla="*/ 38119 h 96869"/>
                  <a:gd name="connsiteX314" fmla="*/ 604876 w 1514817"/>
                  <a:gd name="connsiteY314" fmla="*/ 37205 h 96869"/>
                  <a:gd name="connsiteX315" fmla="*/ 604876 w 1514817"/>
                  <a:gd name="connsiteY315" fmla="*/ 37205 h 96869"/>
                  <a:gd name="connsiteX316" fmla="*/ 592703 w 1514817"/>
                  <a:gd name="connsiteY316" fmla="*/ 36462 h 96869"/>
                  <a:gd name="connsiteX317" fmla="*/ 592703 w 1514817"/>
                  <a:gd name="connsiteY317" fmla="*/ 36462 h 96869"/>
                  <a:gd name="connsiteX318" fmla="*/ 577558 w 1514817"/>
                  <a:gd name="connsiteY318" fmla="*/ 35490 h 96869"/>
                  <a:gd name="connsiteX319" fmla="*/ 577558 w 1514817"/>
                  <a:gd name="connsiteY319" fmla="*/ 35490 h 96869"/>
                  <a:gd name="connsiteX320" fmla="*/ 559556 w 1514817"/>
                  <a:gd name="connsiteY320" fmla="*/ 34404 h 96869"/>
                  <a:gd name="connsiteX321" fmla="*/ 559556 w 1514817"/>
                  <a:gd name="connsiteY321" fmla="*/ 34404 h 96869"/>
                  <a:gd name="connsiteX322" fmla="*/ 547325 w 1514817"/>
                  <a:gd name="connsiteY322" fmla="*/ 33661 h 96869"/>
                  <a:gd name="connsiteX323" fmla="*/ 547325 w 1514817"/>
                  <a:gd name="connsiteY323" fmla="*/ 33661 h 96869"/>
                  <a:gd name="connsiteX324" fmla="*/ 532238 w 1514817"/>
                  <a:gd name="connsiteY324" fmla="*/ 32747 h 96869"/>
                  <a:gd name="connsiteX325" fmla="*/ 532238 w 1514817"/>
                  <a:gd name="connsiteY325" fmla="*/ 32747 h 96869"/>
                  <a:gd name="connsiteX326" fmla="*/ 517093 w 1514817"/>
                  <a:gd name="connsiteY326" fmla="*/ 31775 h 96869"/>
                  <a:gd name="connsiteX327" fmla="*/ 517093 w 1514817"/>
                  <a:gd name="connsiteY327" fmla="*/ 31775 h 96869"/>
                  <a:gd name="connsiteX328" fmla="*/ 499091 w 1514817"/>
                  <a:gd name="connsiteY328" fmla="*/ 30690 h 96869"/>
                  <a:gd name="connsiteX329" fmla="*/ 499091 w 1514817"/>
                  <a:gd name="connsiteY329" fmla="*/ 30690 h 96869"/>
                  <a:gd name="connsiteX330" fmla="*/ 486861 w 1514817"/>
                  <a:gd name="connsiteY330" fmla="*/ 29947 h 96869"/>
                  <a:gd name="connsiteX331" fmla="*/ 486861 w 1514817"/>
                  <a:gd name="connsiteY331" fmla="*/ 29947 h 96869"/>
                  <a:gd name="connsiteX332" fmla="*/ 471773 w 1514817"/>
                  <a:gd name="connsiteY332" fmla="*/ 28975 h 96869"/>
                  <a:gd name="connsiteX333" fmla="*/ 471773 w 1514817"/>
                  <a:gd name="connsiteY333" fmla="*/ 28975 h 96869"/>
                  <a:gd name="connsiteX334" fmla="*/ 453714 w 1514817"/>
                  <a:gd name="connsiteY334" fmla="*/ 27889 h 96869"/>
                  <a:gd name="connsiteX335" fmla="*/ 453714 w 1514817"/>
                  <a:gd name="connsiteY335" fmla="*/ 27889 h 96869"/>
                  <a:gd name="connsiteX336" fmla="*/ 441541 w 1514817"/>
                  <a:gd name="connsiteY336" fmla="*/ 27146 h 96869"/>
                  <a:gd name="connsiteX337" fmla="*/ 441541 w 1514817"/>
                  <a:gd name="connsiteY337" fmla="*/ 27146 h 96869"/>
                  <a:gd name="connsiteX338" fmla="*/ 426396 w 1514817"/>
                  <a:gd name="connsiteY338" fmla="*/ 26232 h 96869"/>
                  <a:gd name="connsiteX339" fmla="*/ 426396 w 1514817"/>
                  <a:gd name="connsiteY339" fmla="*/ 26232 h 96869"/>
                  <a:gd name="connsiteX340" fmla="*/ 408394 w 1514817"/>
                  <a:gd name="connsiteY340" fmla="*/ 25089 h 96869"/>
                  <a:gd name="connsiteX341" fmla="*/ 408394 w 1514817"/>
                  <a:gd name="connsiteY341" fmla="*/ 25089 h 96869"/>
                  <a:gd name="connsiteX342" fmla="*/ 393249 w 1514817"/>
                  <a:gd name="connsiteY342" fmla="*/ 24174 h 96869"/>
                  <a:gd name="connsiteX343" fmla="*/ 393249 w 1514817"/>
                  <a:gd name="connsiteY343" fmla="*/ 24174 h 96869"/>
                  <a:gd name="connsiteX344" fmla="*/ 381076 w 1514817"/>
                  <a:gd name="connsiteY344" fmla="*/ 23431 h 96869"/>
                  <a:gd name="connsiteX345" fmla="*/ 381076 w 1514817"/>
                  <a:gd name="connsiteY345" fmla="*/ 23431 h 96869"/>
                  <a:gd name="connsiteX346" fmla="*/ 365931 w 1514817"/>
                  <a:gd name="connsiteY346" fmla="*/ 22517 h 96869"/>
                  <a:gd name="connsiteX347" fmla="*/ 365931 w 1514817"/>
                  <a:gd name="connsiteY347" fmla="*/ 22517 h 96869"/>
                  <a:gd name="connsiteX348" fmla="*/ 347930 w 1514817"/>
                  <a:gd name="connsiteY348" fmla="*/ 21374 h 96869"/>
                  <a:gd name="connsiteX349" fmla="*/ 347930 w 1514817"/>
                  <a:gd name="connsiteY349" fmla="*/ 21374 h 96869"/>
                  <a:gd name="connsiteX350" fmla="*/ 332784 w 1514817"/>
                  <a:gd name="connsiteY350" fmla="*/ 20460 h 96869"/>
                  <a:gd name="connsiteX351" fmla="*/ 332784 w 1514817"/>
                  <a:gd name="connsiteY351" fmla="*/ 20460 h 96869"/>
                  <a:gd name="connsiteX352" fmla="*/ 320612 w 1514817"/>
                  <a:gd name="connsiteY352" fmla="*/ 19717 h 96869"/>
                  <a:gd name="connsiteX353" fmla="*/ 320612 w 1514817"/>
                  <a:gd name="connsiteY353" fmla="*/ 19717 h 96869"/>
                  <a:gd name="connsiteX354" fmla="*/ 305467 w 1514817"/>
                  <a:gd name="connsiteY354" fmla="*/ 18802 h 96869"/>
                  <a:gd name="connsiteX355" fmla="*/ 305467 w 1514817"/>
                  <a:gd name="connsiteY355" fmla="*/ 18802 h 96869"/>
                  <a:gd name="connsiteX356" fmla="*/ 290379 w 1514817"/>
                  <a:gd name="connsiteY356" fmla="*/ 17831 h 96869"/>
                  <a:gd name="connsiteX357" fmla="*/ 290379 w 1514817"/>
                  <a:gd name="connsiteY357" fmla="*/ 17831 h 96869"/>
                  <a:gd name="connsiteX358" fmla="*/ 272320 w 1514817"/>
                  <a:gd name="connsiteY358" fmla="*/ 16745 h 96869"/>
                  <a:gd name="connsiteX359" fmla="*/ 272320 w 1514817"/>
                  <a:gd name="connsiteY359" fmla="*/ 16745 h 96869"/>
                  <a:gd name="connsiteX360" fmla="*/ 260147 w 1514817"/>
                  <a:gd name="connsiteY360" fmla="*/ 16002 h 96869"/>
                  <a:gd name="connsiteX361" fmla="*/ 260147 w 1514817"/>
                  <a:gd name="connsiteY361" fmla="*/ 16002 h 96869"/>
                  <a:gd name="connsiteX362" fmla="*/ 245002 w 1514817"/>
                  <a:gd name="connsiteY362" fmla="*/ 15088 h 96869"/>
                  <a:gd name="connsiteX363" fmla="*/ 245002 w 1514817"/>
                  <a:gd name="connsiteY363" fmla="*/ 15088 h 96869"/>
                  <a:gd name="connsiteX364" fmla="*/ 229857 w 1514817"/>
                  <a:gd name="connsiteY364" fmla="*/ 14116 h 96869"/>
                  <a:gd name="connsiteX365" fmla="*/ 229857 w 1514817"/>
                  <a:gd name="connsiteY365" fmla="*/ 14116 h 96869"/>
                  <a:gd name="connsiteX366" fmla="*/ 211855 w 1514817"/>
                  <a:gd name="connsiteY366" fmla="*/ 13030 h 96869"/>
                  <a:gd name="connsiteX367" fmla="*/ 211855 w 1514817"/>
                  <a:gd name="connsiteY367" fmla="*/ 13030 h 96869"/>
                  <a:gd name="connsiteX368" fmla="*/ 199682 w 1514817"/>
                  <a:gd name="connsiteY368" fmla="*/ 12287 h 96869"/>
                  <a:gd name="connsiteX369" fmla="*/ 199682 w 1514817"/>
                  <a:gd name="connsiteY369" fmla="*/ 12287 h 96869"/>
                  <a:gd name="connsiteX370" fmla="*/ 184537 w 1514817"/>
                  <a:gd name="connsiteY370" fmla="*/ 11316 h 96869"/>
                  <a:gd name="connsiteX371" fmla="*/ 184537 w 1514817"/>
                  <a:gd name="connsiteY371" fmla="*/ 11316 h 96869"/>
                  <a:gd name="connsiteX372" fmla="*/ 169393 w 1514817"/>
                  <a:gd name="connsiteY372" fmla="*/ 10401 h 96869"/>
                  <a:gd name="connsiteX373" fmla="*/ 169393 w 1514817"/>
                  <a:gd name="connsiteY373" fmla="*/ 10401 h 96869"/>
                  <a:gd name="connsiteX374" fmla="*/ 151390 w 1514817"/>
                  <a:gd name="connsiteY374" fmla="*/ 9315 h 96869"/>
                  <a:gd name="connsiteX375" fmla="*/ 151390 w 1514817"/>
                  <a:gd name="connsiteY375" fmla="*/ 9315 h 96869"/>
                  <a:gd name="connsiteX376" fmla="*/ 138131 w 1514817"/>
                  <a:gd name="connsiteY376" fmla="*/ 8515 h 96869"/>
                  <a:gd name="connsiteX377" fmla="*/ 121158 w 1514817"/>
                  <a:gd name="connsiteY377" fmla="*/ 7429 h 96869"/>
                  <a:gd name="connsiteX378" fmla="*/ 121158 w 1514817"/>
                  <a:gd name="connsiteY378" fmla="*/ 7429 h 96869"/>
                  <a:gd name="connsiteX379" fmla="*/ 108928 w 1514817"/>
                  <a:gd name="connsiteY379" fmla="*/ 6686 h 96869"/>
                  <a:gd name="connsiteX380" fmla="*/ 108928 w 1514817"/>
                  <a:gd name="connsiteY380" fmla="*/ 6686 h 96869"/>
                  <a:gd name="connsiteX381" fmla="*/ 90926 w 1514817"/>
                  <a:gd name="connsiteY381" fmla="*/ 5601 h 96869"/>
                  <a:gd name="connsiteX382" fmla="*/ 90926 w 1514817"/>
                  <a:gd name="connsiteY382" fmla="*/ 5601 h 96869"/>
                  <a:gd name="connsiteX383" fmla="*/ 78696 w 1514817"/>
                  <a:gd name="connsiteY383" fmla="*/ 4858 h 96869"/>
                  <a:gd name="connsiteX384" fmla="*/ 78696 w 1514817"/>
                  <a:gd name="connsiteY384" fmla="*/ 4858 h 96869"/>
                  <a:gd name="connsiteX385" fmla="*/ 60693 w 1514817"/>
                  <a:gd name="connsiteY385" fmla="*/ 3715 h 96869"/>
                  <a:gd name="connsiteX386" fmla="*/ 60693 w 1514817"/>
                  <a:gd name="connsiteY386" fmla="*/ 3715 h 96869"/>
                  <a:gd name="connsiteX387" fmla="*/ 48463 w 1514817"/>
                  <a:gd name="connsiteY387" fmla="*/ 2972 h 96869"/>
                  <a:gd name="connsiteX388" fmla="*/ 48463 w 1514817"/>
                  <a:gd name="connsiteY388" fmla="*/ 2972 h 96869"/>
                  <a:gd name="connsiteX389" fmla="*/ 30461 w 1514817"/>
                  <a:gd name="connsiteY389" fmla="*/ 1886 h 96869"/>
                  <a:gd name="connsiteX390" fmla="*/ 30461 w 1514817"/>
                  <a:gd name="connsiteY390" fmla="*/ 1886 h 96869"/>
                  <a:gd name="connsiteX391" fmla="*/ 18231 w 1514817"/>
                  <a:gd name="connsiteY391" fmla="*/ 1143 h 96869"/>
                  <a:gd name="connsiteX392" fmla="*/ 18231 w 1514817"/>
                  <a:gd name="connsiteY392" fmla="*/ 1143 h 96869"/>
                  <a:gd name="connsiteX393" fmla="*/ 228 w 1514817"/>
                  <a:gd name="connsiteY393" fmla="*/ 0 h 96869"/>
                  <a:gd name="connsiteX394" fmla="*/ 0 w 1514817"/>
                  <a:gd name="connsiteY394" fmla="*/ 3715 h 96869"/>
                  <a:gd name="connsiteX395" fmla="*/ 15088 w 1514817"/>
                  <a:gd name="connsiteY395" fmla="*/ 4629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14817" h="96869">
                    <a:moveTo>
                      <a:pt x="15088" y="4629"/>
                    </a:moveTo>
                    <a:lnTo>
                      <a:pt x="33147" y="5772"/>
                    </a:lnTo>
                    <a:lnTo>
                      <a:pt x="33147" y="5772"/>
                    </a:lnTo>
                    <a:lnTo>
                      <a:pt x="45320" y="6515"/>
                    </a:lnTo>
                    <a:lnTo>
                      <a:pt x="45320" y="6515"/>
                    </a:lnTo>
                    <a:lnTo>
                      <a:pt x="60465" y="7429"/>
                    </a:lnTo>
                    <a:lnTo>
                      <a:pt x="60465" y="7429"/>
                    </a:lnTo>
                    <a:lnTo>
                      <a:pt x="78467" y="8515"/>
                    </a:lnTo>
                    <a:lnTo>
                      <a:pt x="78467" y="8515"/>
                    </a:lnTo>
                    <a:lnTo>
                      <a:pt x="93612" y="9487"/>
                    </a:lnTo>
                    <a:lnTo>
                      <a:pt x="93612" y="9487"/>
                    </a:lnTo>
                    <a:lnTo>
                      <a:pt x="105785" y="10230"/>
                    </a:lnTo>
                    <a:lnTo>
                      <a:pt x="105785" y="10230"/>
                    </a:lnTo>
                    <a:lnTo>
                      <a:pt x="123844" y="11316"/>
                    </a:lnTo>
                    <a:lnTo>
                      <a:pt x="123844" y="11316"/>
                    </a:lnTo>
                    <a:lnTo>
                      <a:pt x="136017" y="12059"/>
                    </a:lnTo>
                    <a:lnTo>
                      <a:pt x="136017" y="12059"/>
                    </a:lnTo>
                    <a:lnTo>
                      <a:pt x="154077" y="13202"/>
                    </a:lnTo>
                    <a:lnTo>
                      <a:pt x="154077" y="13202"/>
                    </a:lnTo>
                    <a:lnTo>
                      <a:pt x="166250" y="13945"/>
                    </a:lnTo>
                    <a:lnTo>
                      <a:pt x="166250" y="13945"/>
                    </a:lnTo>
                    <a:lnTo>
                      <a:pt x="181394" y="14859"/>
                    </a:lnTo>
                    <a:lnTo>
                      <a:pt x="181394" y="14859"/>
                    </a:lnTo>
                    <a:lnTo>
                      <a:pt x="196482" y="15773"/>
                    </a:lnTo>
                    <a:lnTo>
                      <a:pt x="196482" y="15773"/>
                    </a:lnTo>
                    <a:lnTo>
                      <a:pt x="214541" y="16917"/>
                    </a:lnTo>
                    <a:lnTo>
                      <a:pt x="214541" y="16917"/>
                    </a:lnTo>
                    <a:lnTo>
                      <a:pt x="226714" y="17659"/>
                    </a:lnTo>
                    <a:lnTo>
                      <a:pt x="226714" y="17659"/>
                    </a:lnTo>
                    <a:lnTo>
                      <a:pt x="241859" y="18574"/>
                    </a:lnTo>
                    <a:lnTo>
                      <a:pt x="241859" y="18574"/>
                    </a:lnTo>
                    <a:lnTo>
                      <a:pt x="257004" y="19488"/>
                    </a:lnTo>
                    <a:lnTo>
                      <a:pt x="257004" y="19488"/>
                    </a:lnTo>
                    <a:lnTo>
                      <a:pt x="272091" y="20460"/>
                    </a:lnTo>
                    <a:lnTo>
                      <a:pt x="272091" y="20460"/>
                    </a:lnTo>
                    <a:lnTo>
                      <a:pt x="287179" y="21374"/>
                    </a:lnTo>
                    <a:lnTo>
                      <a:pt x="287179" y="21374"/>
                    </a:lnTo>
                    <a:lnTo>
                      <a:pt x="302324" y="22289"/>
                    </a:lnTo>
                    <a:lnTo>
                      <a:pt x="302324" y="22289"/>
                    </a:lnTo>
                    <a:lnTo>
                      <a:pt x="317468" y="23260"/>
                    </a:lnTo>
                    <a:lnTo>
                      <a:pt x="317468" y="23260"/>
                    </a:lnTo>
                    <a:lnTo>
                      <a:pt x="332556" y="24174"/>
                    </a:lnTo>
                    <a:lnTo>
                      <a:pt x="332556" y="24174"/>
                    </a:lnTo>
                    <a:lnTo>
                      <a:pt x="347701" y="25089"/>
                    </a:lnTo>
                    <a:lnTo>
                      <a:pt x="347701" y="25089"/>
                    </a:lnTo>
                    <a:lnTo>
                      <a:pt x="362788" y="26003"/>
                    </a:lnTo>
                    <a:lnTo>
                      <a:pt x="362788" y="26003"/>
                    </a:lnTo>
                    <a:lnTo>
                      <a:pt x="377933" y="26975"/>
                    </a:lnTo>
                    <a:lnTo>
                      <a:pt x="377933" y="26975"/>
                    </a:lnTo>
                    <a:lnTo>
                      <a:pt x="393020" y="27889"/>
                    </a:lnTo>
                    <a:lnTo>
                      <a:pt x="393020" y="27889"/>
                    </a:lnTo>
                    <a:lnTo>
                      <a:pt x="408165" y="28803"/>
                    </a:lnTo>
                    <a:lnTo>
                      <a:pt x="408165" y="28803"/>
                    </a:lnTo>
                    <a:lnTo>
                      <a:pt x="423253" y="29718"/>
                    </a:lnTo>
                    <a:lnTo>
                      <a:pt x="423253" y="29718"/>
                    </a:lnTo>
                    <a:lnTo>
                      <a:pt x="438398" y="30690"/>
                    </a:lnTo>
                    <a:lnTo>
                      <a:pt x="438398" y="30690"/>
                    </a:lnTo>
                    <a:lnTo>
                      <a:pt x="453485" y="31604"/>
                    </a:lnTo>
                    <a:lnTo>
                      <a:pt x="453485" y="31604"/>
                    </a:lnTo>
                    <a:lnTo>
                      <a:pt x="468630" y="32518"/>
                    </a:lnTo>
                    <a:lnTo>
                      <a:pt x="468630" y="32518"/>
                    </a:lnTo>
                    <a:lnTo>
                      <a:pt x="483717" y="33433"/>
                    </a:lnTo>
                    <a:lnTo>
                      <a:pt x="483717" y="33433"/>
                    </a:lnTo>
                    <a:lnTo>
                      <a:pt x="501777" y="34576"/>
                    </a:lnTo>
                    <a:lnTo>
                      <a:pt x="501777" y="34576"/>
                    </a:lnTo>
                    <a:lnTo>
                      <a:pt x="513950" y="35319"/>
                    </a:lnTo>
                    <a:lnTo>
                      <a:pt x="513950" y="35319"/>
                    </a:lnTo>
                    <a:lnTo>
                      <a:pt x="529095" y="36233"/>
                    </a:lnTo>
                    <a:lnTo>
                      <a:pt x="529095" y="36233"/>
                    </a:lnTo>
                    <a:lnTo>
                      <a:pt x="547097" y="37376"/>
                    </a:lnTo>
                    <a:lnTo>
                      <a:pt x="547097" y="37376"/>
                    </a:lnTo>
                    <a:lnTo>
                      <a:pt x="559327" y="38119"/>
                    </a:lnTo>
                    <a:lnTo>
                      <a:pt x="559327" y="38119"/>
                    </a:lnTo>
                    <a:lnTo>
                      <a:pt x="574414" y="39034"/>
                    </a:lnTo>
                    <a:lnTo>
                      <a:pt x="574414" y="39034"/>
                    </a:lnTo>
                    <a:lnTo>
                      <a:pt x="589559" y="39948"/>
                    </a:lnTo>
                    <a:lnTo>
                      <a:pt x="589559" y="39948"/>
                    </a:lnTo>
                    <a:lnTo>
                      <a:pt x="604647" y="40919"/>
                    </a:lnTo>
                    <a:lnTo>
                      <a:pt x="604647" y="40919"/>
                    </a:lnTo>
                    <a:lnTo>
                      <a:pt x="619792" y="41834"/>
                    </a:lnTo>
                    <a:lnTo>
                      <a:pt x="619792" y="41834"/>
                    </a:lnTo>
                    <a:lnTo>
                      <a:pt x="634880" y="42748"/>
                    </a:lnTo>
                    <a:lnTo>
                      <a:pt x="634880" y="42748"/>
                    </a:lnTo>
                    <a:lnTo>
                      <a:pt x="650024" y="43663"/>
                    </a:lnTo>
                    <a:lnTo>
                      <a:pt x="650024" y="43663"/>
                    </a:lnTo>
                    <a:lnTo>
                      <a:pt x="665112" y="44634"/>
                    </a:lnTo>
                    <a:lnTo>
                      <a:pt x="665112" y="44634"/>
                    </a:lnTo>
                    <a:lnTo>
                      <a:pt x="680256" y="45548"/>
                    </a:lnTo>
                    <a:lnTo>
                      <a:pt x="680256" y="45548"/>
                    </a:lnTo>
                    <a:lnTo>
                      <a:pt x="695344" y="46463"/>
                    </a:lnTo>
                    <a:lnTo>
                      <a:pt x="695344" y="46463"/>
                    </a:lnTo>
                    <a:lnTo>
                      <a:pt x="710489" y="47377"/>
                    </a:lnTo>
                    <a:lnTo>
                      <a:pt x="710489" y="47377"/>
                    </a:lnTo>
                    <a:lnTo>
                      <a:pt x="725577" y="48349"/>
                    </a:lnTo>
                    <a:lnTo>
                      <a:pt x="725577" y="48349"/>
                    </a:lnTo>
                    <a:lnTo>
                      <a:pt x="740721" y="49263"/>
                    </a:lnTo>
                    <a:lnTo>
                      <a:pt x="740721" y="49263"/>
                    </a:lnTo>
                    <a:lnTo>
                      <a:pt x="758780" y="50349"/>
                    </a:lnTo>
                    <a:lnTo>
                      <a:pt x="758780" y="50349"/>
                    </a:lnTo>
                    <a:lnTo>
                      <a:pt x="770953" y="51092"/>
                    </a:lnTo>
                    <a:lnTo>
                      <a:pt x="770953" y="51092"/>
                    </a:lnTo>
                    <a:lnTo>
                      <a:pt x="786098" y="52064"/>
                    </a:lnTo>
                    <a:lnTo>
                      <a:pt x="786098" y="52064"/>
                    </a:lnTo>
                    <a:lnTo>
                      <a:pt x="801186" y="52978"/>
                    </a:lnTo>
                    <a:lnTo>
                      <a:pt x="801186" y="52978"/>
                    </a:lnTo>
                    <a:lnTo>
                      <a:pt x="816331" y="53892"/>
                    </a:lnTo>
                    <a:lnTo>
                      <a:pt x="816331" y="53892"/>
                    </a:lnTo>
                    <a:lnTo>
                      <a:pt x="831418" y="54807"/>
                    </a:lnTo>
                    <a:lnTo>
                      <a:pt x="831418" y="54807"/>
                    </a:lnTo>
                    <a:lnTo>
                      <a:pt x="846563" y="55778"/>
                    </a:lnTo>
                    <a:lnTo>
                      <a:pt x="846563" y="55778"/>
                    </a:lnTo>
                    <a:lnTo>
                      <a:pt x="861650" y="56693"/>
                    </a:lnTo>
                    <a:lnTo>
                      <a:pt x="861650" y="56693"/>
                    </a:lnTo>
                    <a:lnTo>
                      <a:pt x="876795" y="57607"/>
                    </a:lnTo>
                    <a:lnTo>
                      <a:pt x="876795" y="57607"/>
                    </a:lnTo>
                    <a:lnTo>
                      <a:pt x="891883" y="58579"/>
                    </a:lnTo>
                    <a:lnTo>
                      <a:pt x="891883" y="58579"/>
                    </a:lnTo>
                    <a:lnTo>
                      <a:pt x="907028" y="59493"/>
                    </a:lnTo>
                    <a:lnTo>
                      <a:pt x="907028" y="59493"/>
                    </a:lnTo>
                    <a:lnTo>
                      <a:pt x="922115" y="60408"/>
                    </a:lnTo>
                    <a:lnTo>
                      <a:pt x="922115" y="60408"/>
                    </a:lnTo>
                    <a:lnTo>
                      <a:pt x="937260" y="61322"/>
                    </a:lnTo>
                    <a:lnTo>
                      <a:pt x="937260" y="61322"/>
                    </a:lnTo>
                    <a:lnTo>
                      <a:pt x="952347" y="62294"/>
                    </a:lnTo>
                    <a:lnTo>
                      <a:pt x="952347" y="62294"/>
                    </a:lnTo>
                    <a:lnTo>
                      <a:pt x="967492" y="63208"/>
                    </a:lnTo>
                    <a:lnTo>
                      <a:pt x="967492" y="63208"/>
                    </a:lnTo>
                    <a:lnTo>
                      <a:pt x="982580" y="64122"/>
                    </a:lnTo>
                    <a:lnTo>
                      <a:pt x="982580" y="64122"/>
                    </a:lnTo>
                    <a:lnTo>
                      <a:pt x="997725" y="65037"/>
                    </a:lnTo>
                    <a:lnTo>
                      <a:pt x="997725" y="65037"/>
                    </a:lnTo>
                    <a:lnTo>
                      <a:pt x="1012813" y="66008"/>
                    </a:lnTo>
                    <a:lnTo>
                      <a:pt x="1012813" y="66008"/>
                    </a:lnTo>
                    <a:lnTo>
                      <a:pt x="1027957" y="66923"/>
                    </a:lnTo>
                    <a:lnTo>
                      <a:pt x="1027957" y="66923"/>
                    </a:lnTo>
                    <a:lnTo>
                      <a:pt x="1043044" y="67837"/>
                    </a:lnTo>
                    <a:lnTo>
                      <a:pt x="1043044" y="67837"/>
                    </a:lnTo>
                    <a:lnTo>
                      <a:pt x="1058189" y="68751"/>
                    </a:lnTo>
                    <a:lnTo>
                      <a:pt x="1058189" y="68751"/>
                    </a:lnTo>
                    <a:lnTo>
                      <a:pt x="1073277" y="69723"/>
                    </a:lnTo>
                    <a:lnTo>
                      <a:pt x="1073277" y="69723"/>
                    </a:lnTo>
                    <a:lnTo>
                      <a:pt x="1088422" y="70637"/>
                    </a:lnTo>
                    <a:lnTo>
                      <a:pt x="1088422" y="70637"/>
                    </a:lnTo>
                    <a:lnTo>
                      <a:pt x="1103510" y="71552"/>
                    </a:lnTo>
                    <a:lnTo>
                      <a:pt x="1103510" y="71552"/>
                    </a:lnTo>
                    <a:lnTo>
                      <a:pt x="1118654" y="72523"/>
                    </a:lnTo>
                    <a:lnTo>
                      <a:pt x="1118654" y="72523"/>
                    </a:lnTo>
                    <a:lnTo>
                      <a:pt x="1133742" y="73438"/>
                    </a:lnTo>
                    <a:lnTo>
                      <a:pt x="1133742" y="73438"/>
                    </a:lnTo>
                    <a:lnTo>
                      <a:pt x="1148886" y="74352"/>
                    </a:lnTo>
                    <a:lnTo>
                      <a:pt x="1148886" y="74352"/>
                    </a:lnTo>
                    <a:lnTo>
                      <a:pt x="1163974" y="75266"/>
                    </a:lnTo>
                    <a:lnTo>
                      <a:pt x="1163974" y="75266"/>
                    </a:lnTo>
                    <a:lnTo>
                      <a:pt x="1182034" y="76410"/>
                    </a:lnTo>
                    <a:lnTo>
                      <a:pt x="1182034" y="76410"/>
                    </a:lnTo>
                    <a:lnTo>
                      <a:pt x="1194207" y="77153"/>
                    </a:lnTo>
                    <a:lnTo>
                      <a:pt x="1194207" y="77153"/>
                    </a:lnTo>
                    <a:lnTo>
                      <a:pt x="1209351" y="78067"/>
                    </a:lnTo>
                    <a:lnTo>
                      <a:pt x="1209351" y="78067"/>
                    </a:lnTo>
                    <a:lnTo>
                      <a:pt x="1227353" y="79210"/>
                    </a:lnTo>
                    <a:lnTo>
                      <a:pt x="1227353" y="79210"/>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8"/>
                    </a:lnTo>
                    <a:lnTo>
                      <a:pt x="1300048" y="83668"/>
                    </a:lnTo>
                    <a:lnTo>
                      <a:pt x="1315193" y="84582"/>
                    </a:lnTo>
                    <a:lnTo>
                      <a:pt x="1315193" y="84582"/>
                    </a:lnTo>
                    <a:lnTo>
                      <a:pt x="1330280" y="85497"/>
                    </a:lnTo>
                    <a:lnTo>
                      <a:pt x="1330280" y="85497"/>
                    </a:lnTo>
                    <a:lnTo>
                      <a:pt x="1345368" y="86411"/>
                    </a:lnTo>
                    <a:lnTo>
                      <a:pt x="1345368" y="86411"/>
                    </a:lnTo>
                    <a:lnTo>
                      <a:pt x="1360513" y="87382"/>
                    </a:lnTo>
                    <a:lnTo>
                      <a:pt x="1360513" y="87382"/>
                    </a:lnTo>
                    <a:lnTo>
                      <a:pt x="1375658" y="88297"/>
                    </a:lnTo>
                    <a:lnTo>
                      <a:pt x="1375658" y="88297"/>
                    </a:lnTo>
                    <a:lnTo>
                      <a:pt x="1390746" y="89211"/>
                    </a:lnTo>
                    <a:lnTo>
                      <a:pt x="1390746" y="89211"/>
                    </a:lnTo>
                    <a:lnTo>
                      <a:pt x="1405890" y="90183"/>
                    </a:lnTo>
                    <a:lnTo>
                      <a:pt x="1405890" y="90183"/>
                    </a:lnTo>
                    <a:lnTo>
                      <a:pt x="1420977" y="91097"/>
                    </a:lnTo>
                    <a:lnTo>
                      <a:pt x="1420977" y="91097"/>
                    </a:lnTo>
                    <a:lnTo>
                      <a:pt x="1436122" y="92011"/>
                    </a:lnTo>
                    <a:lnTo>
                      <a:pt x="1436122" y="92011"/>
                    </a:lnTo>
                    <a:lnTo>
                      <a:pt x="1451210" y="92926"/>
                    </a:lnTo>
                    <a:lnTo>
                      <a:pt x="1451210" y="92926"/>
                    </a:lnTo>
                    <a:lnTo>
                      <a:pt x="1466355" y="93897"/>
                    </a:lnTo>
                    <a:lnTo>
                      <a:pt x="1466355" y="93897"/>
                    </a:lnTo>
                    <a:lnTo>
                      <a:pt x="1481443" y="94812"/>
                    </a:lnTo>
                    <a:lnTo>
                      <a:pt x="1481443" y="94812"/>
                    </a:lnTo>
                    <a:lnTo>
                      <a:pt x="1496587" y="95726"/>
                    </a:lnTo>
                    <a:lnTo>
                      <a:pt x="1496587" y="95726"/>
                    </a:lnTo>
                    <a:lnTo>
                      <a:pt x="1514589" y="96869"/>
                    </a:lnTo>
                    <a:lnTo>
                      <a:pt x="1514818" y="93154"/>
                    </a:lnTo>
                    <a:lnTo>
                      <a:pt x="1496816" y="92011"/>
                    </a:lnTo>
                    <a:lnTo>
                      <a:pt x="1496816" y="92011"/>
                    </a:lnTo>
                    <a:lnTo>
                      <a:pt x="1484585" y="91268"/>
                    </a:lnTo>
                    <a:lnTo>
                      <a:pt x="1484585" y="91268"/>
                    </a:lnTo>
                    <a:lnTo>
                      <a:pt x="1469498" y="90354"/>
                    </a:lnTo>
                    <a:lnTo>
                      <a:pt x="1469498" y="90354"/>
                    </a:lnTo>
                    <a:lnTo>
                      <a:pt x="1453324" y="89383"/>
                    </a:lnTo>
                    <a:lnTo>
                      <a:pt x="1436351" y="88297"/>
                    </a:lnTo>
                    <a:lnTo>
                      <a:pt x="1436351" y="88297"/>
                    </a:lnTo>
                    <a:lnTo>
                      <a:pt x="1424121" y="87554"/>
                    </a:lnTo>
                    <a:lnTo>
                      <a:pt x="1424121" y="87554"/>
                    </a:lnTo>
                    <a:lnTo>
                      <a:pt x="1409033" y="86639"/>
                    </a:lnTo>
                    <a:lnTo>
                      <a:pt x="1409033" y="86639"/>
                    </a:lnTo>
                    <a:lnTo>
                      <a:pt x="1393888" y="85725"/>
                    </a:lnTo>
                    <a:lnTo>
                      <a:pt x="1393888" y="85725"/>
                    </a:lnTo>
                    <a:lnTo>
                      <a:pt x="1378801" y="84754"/>
                    </a:lnTo>
                    <a:lnTo>
                      <a:pt x="1378801" y="84754"/>
                    </a:lnTo>
                    <a:lnTo>
                      <a:pt x="1363656" y="83839"/>
                    </a:lnTo>
                    <a:lnTo>
                      <a:pt x="1363656" y="83839"/>
                    </a:lnTo>
                    <a:lnTo>
                      <a:pt x="1348569" y="82925"/>
                    </a:lnTo>
                    <a:lnTo>
                      <a:pt x="1348569" y="82925"/>
                    </a:lnTo>
                    <a:lnTo>
                      <a:pt x="1330509" y="81782"/>
                    </a:lnTo>
                    <a:lnTo>
                      <a:pt x="1330509" y="81782"/>
                    </a:lnTo>
                    <a:lnTo>
                      <a:pt x="1318336" y="81039"/>
                    </a:lnTo>
                    <a:lnTo>
                      <a:pt x="1318336" y="81039"/>
                    </a:lnTo>
                    <a:lnTo>
                      <a:pt x="1303191" y="80124"/>
                    </a:lnTo>
                    <a:lnTo>
                      <a:pt x="1303191" y="80124"/>
                    </a:lnTo>
                    <a:lnTo>
                      <a:pt x="1287018" y="79153"/>
                    </a:lnTo>
                    <a:lnTo>
                      <a:pt x="1270045" y="78067"/>
                    </a:lnTo>
                    <a:lnTo>
                      <a:pt x="1270045" y="78067"/>
                    </a:lnTo>
                    <a:lnTo>
                      <a:pt x="1257872" y="77324"/>
                    </a:lnTo>
                    <a:lnTo>
                      <a:pt x="1257872" y="77324"/>
                    </a:lnTo>
                    <a:lnTo>
                      <a:pt x="1239812" y="76238"/>
                    </a:lnTo>
                    <a:lnTo>
                      <a:pt x="1239812" y="76238"/>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6"/>
                    </a:lnTo>
                    <a:lnTo>
                      <a:pt x="1106652" y="68066"/>
                    </a:lnTo>
                    <a:lnTo>
                      <a:pt x="1088651" y="66923"/>
                    </a:lnTo>
                    <a:lnTo>
                      <a:pt x="1088651" y="66923"/>
                    </a:lnTo>
                    <a:lnTo>
                      <a:pt x="1076421" y="66180"/>
                    </a:lnTo>
                    <a:lnTo>
                      <a:pt x="1076421" y="66180"/>
                    </a:lnTo>
                    <a:lnTo>
                      <a:pt x="1061333" y="65265"/>
                    </a:lnTo>
                    <a:lnTo>
                      <a:pt x="1061333" y="65265"/>
                    </a:lnTo>
                    <a:lnTo>
                      <a:pt x="1043273" y="64122"/>
                    </a:lnTo>
                    <a:lnTo>
                      <a:pt x="1043273" y="64122"/>
                    </a:lnTo>
                    <a:lnTo>
                      <a:pt x="1028186" y="63208"/>
                    </a:lnTo>
                    <a:lnTo>
                      <a:pt x="1028186" y="63208"/>
                    </a:lnTo>
                    <a:lnTo>
                      <a:pt x="1015955" y="62465"/>
                    </a:lnTo>
                    <a:lnTo>
                      <a:pt x="1015955" y="62465"/>
                    </a:lnTo>
                    <a:lnTo>
                      <a:pt x="1000868" y="61551"/>
                    </a:lnTo>
                    <a:lnTo>
                      <a:pt x="1000868" y="61551"/>
                    </a:lnTo>
                    <a:lnTo>
                      <a:pt x="982809" y="60408"/>
                    </a:lnTo>
                    <a:lnTo>
                      <a:pt x="982809" y="60408"/>
                    </a:lnTo>
                    <a:lnTo>
                      <a:pt x="967721" y="59493"/>
                    </a:lnTo>
                    <a:lnTo>
                      <a:pt x="967721" y="59493"/>
                    </a:lnTo>
                    <a:lnTo>
                      <a:pt x="955491" y="58750"/>
                    </a:lnTo>
                    <a:lnTo>
                      <a:pt x="955491" y="58750"/>
                    </a:lnTo>
                    <a:lnTo>
                      <a:pt x="940403" y="57836"/>
                    </a:lnTo>
                    <a:lnTo>
                      <a:pt x="940403" y="57836"/>
                    </a:lnTo>
                    <a:lnTo>
                      <a:pt x="922344" y="56693"/>
                    </a:lnTo>
                    <a:lnTo>
                      <a:pt x="922344" y="56693"/>
                    </a:lnTo>
                    <a:lnTo>
                      <a:pt x="910171" y="55950"/>
                    </a:lnTo>
                    <a:lnTo>
                      <a:pt x="910171" y="55950"/>
                    </a:lnTo>
                    <a:lnTo>
                      <a:pt x="895026" y="55035"/>
                    </a:lnTo>
                    <a:lnTo>
                      <a:pt x="895026" y="55035"/>
                    </a:lnTo>
                    <a:lnTo>
                      <a:pt x="879939" y="54121"/>
                    </a:lnTo>
                    <a:lnTo>
                      <a:pt x="879939" y="54121"/>
                    </a:lnTo>
                    <a:lnTo>
                      <a:pt x="861879" y="52978"/>
                    </a:lnTo>
                    <a:lnTo>
                      <a:pt x="861879" y="52978"/>
                    </a:lnTo>
                    <a:lnTo>
                      <a:pt x="849706" y="52235"/>
                    </a:lnTo>
                    <a:lnTo>
                      <a:pt x="849706" y="52235"/>
                    </a:lnTo>
                    <a:lnTo>
                      <a:pt x="834561" y="51321"/>
                    </a:lnTo>
                    <a:lnTo>
                      <a:pt x="834561" y="51321"/>
                    </a:lnTo>
                    <a:lnTo>
                      <a:pt x="818388" y="50292"/>
                    </a:lnTo>
                    <a:lnTo>
                      <a:pt x="801415" y="49263"/>
                    </a:lnTo>
                    <a:lnTo>
                      <a:pt x="801415" y="49263"/>
                    </a:lnTo>
                    <a:lnTo>
                      <a:pt x="789242" y="48520"/>
                    </a:lnTo>
                    <a:lnTo>
                      <a:pt x="789242" y="48520"/>
                    </a:lnTo>
                    <a:lnTo>
                      <a:pt x="771182" y="47434"/>
                    </a:lnTo>
                    <a:lnTo>
                      <a:pt x="771182" y="47434"/>
                    </a:lnTo>
                    <a:lnTo>
                      <a:pt x="758952" y="46634"/>
                    </a:lnTo>
                    <a:lnTo>
                      <a:pt x="758952" y="46634"/>
                    </a:lnTo>
                    <a:lnTo>
                      <a:pt x="740950" y="45548"/>
                    </a:lnTo>
                    <a:lnTo>
                      <a:pt x="740950" y="45548"/>
                    </a:lnTo>
                    <a:lnTo>
                      <a:pt x="728777" y="44805"/>
                    </a:lnTo>
                    <a:lnTo>
                      <a:pt x="728777" y="44805"/>
                    </a:lnTo>
                    <a:lnTo>
                      <a:pt x="713632" y="43891"/>
                    </a:lnTo>
                    <a:lnTo>
                      <a:pt x="713632" y="43891"/>
                    </a:lnTo>
                    <a:lnTo>
                      <a:pt x="695573" y="42748"/>
                    </a:lnTo>
                    <a:lnTo>
                      <a:pt x="695573" y="42748"/>
                    </a:lnTo>
                    <a:lnTo>
                      <a:pt x="680485" y="41834"/>
                    </a:lnTo>
                    <a:lnTo>
                      <a:pt x="680485" y="41834"/>
                    </a:lnTo>
                    <a:lnTo>
                      <a:pt x="668255" y="41091"/>
                    </a:lnTo>
                    <a:lnTo>
                      <a:pt x="668255" y="41091"/>
                    </a:lnTo>
                    <a:lnTo>
                      <a:pt x="653167" y="40176"/>
                    </a:lnTo>
                    <a:lnTo>
                      <a:pt x="653167" y="40176"/>
                    </a:lnTo>
                    <a:lnTo>
                      <a:pt x="638022" y="39205"/>
                    </a:lnTo>
                    <a:lnTo>
                      <a:pt x="638022" y="39205"/>
                    </a:lnTo>
                    <a:lnTo>
                      <a:pt x="620021" y="38119"/>
                    </a:lnTo>
                    <a:lnTo>
                      <a:pt x="620021" y="38119"/>
                    </a:lnTo>
                    <a:lnTo>
                      <a:pt x="604876" y="37205"/>
                    </a:lnTo>
                    <a:lnTo>
                      <a:pt x="604876" y="37205"/>
                    </a:lnTo>
                    <a:lnTo>
                      <a:pt x="592703" y="36462"/>
                    </a:lnTo>
                    <a:lnTo>
                      <a:pt x="592703" y="36462"/>
                    </a:lnTo>
                    <a:lnTo>
                      <a:pt x="577558" y="35490"/>
                    </a:lnTo>
                    <a:lnTo>
                      <a:pt x="577558" y="35490"/>
                    </a:lnTo>
                    <a:lnTo>
                      <a:pt x="559556" y="34404"/>
                    </a:lnTo>
                    <a:lnTo>
                      <a:pt x="559556" y="34404"/>
                    </a:lnTo>
                    <a:lnTo>
                      <a:pt x="547325" y="33661"/>
                    </a:lnTo>
                    <a:lnTo>
                      <a:pt x="547325" y="33661"/>
                    </a:lnTo>
                    <a:lnTo>
                      <a:pt x="532238" y="32747"/>
                    </a:lnTo>
                    <a:lnTo>
                      <a:pt x="532238" y="32747"/>
                    </a:lnTo>
                    <a:lnTo>
                      <a:pt x="517093" y="31775"/>
                    </a:lnTo>
                    <a:lnTo>
                      <a:pt x="517093" y="31775"/>
                    </a:lnTo>
                    <a:lnTo>
                      <a:pt x="499091" y="30690"/>
                    </a:lnTo>
                    <a:lnTo>
                      <a:pt x="499091" y="30690"/>
                    </a:lnTo>
                    <a:lnTo>
                      <a:pt x="486861" y="29947"/>
                    </a:lnTo>
                    <a:lnTo>
                      <a:pt x="486861" y="29947"/>
                    </a:lnTo>
                    <a:lnTo>
                      <a:pt x="471773" y="28975"/>
                    </a:lnTo>
                    <a:lnTo>
                      <a:pt x="471773" y="28975"/>
                    </a:lnTo>
                    <a:lnTo>
                      <a:pt x="453714" y="27889"/>
                    </a:lnTo>
                    <a:lnTo>
                      <a:pt x="453714" y="27889"/>
                    </a:lnTo>
                    <a:lnTo>
                      <a:pt x="441541" y="27146"/>
                    </a:lnTo>
                    <a:lnTo>
                      <a:pt x="441541" y="27146"/>
                    </a:lnTo>
                    <a:lnTo>
                      <a:pt x="426396" y="26232"/>
                    </a:lnTo>
                    <a:lnTo>
                      <a:pt x="426396" y="26232"/>
                    </a:lnTo>
                    <a:lnTo>
                      <a:pt x="408394" y="25089"/>
                    </a:lnTo>
                    <a:lnTo>
                      <a:pt x="408394" y="25089"/>
                    </a:lnTo>
                    <a:lnTo>
                      <a:pt x="393249" y="24174"/>
                    </a:lnTo>
                    <a:lnTo>
                      <a:pt x="393249" y="24174"/>
                    </a:lnTo>
                    <a:lnTo>
                      <a:pt x="381076" y="23431"/>
                    </a:lnTo>
                    <a:lnTo>
                      <a:pt x="381076" y="23431"/>
                    </a:lnTo>
                    <a:lnTo>
                      <a:pt x="365931" y="22517"/>
                    </a:lnTo>
                    <a:lnTo>
                      <a:pt x="365931" y="22517"/>
                    </a:lnTo>
                    <a:lnTo>
                      <a:pt x="347930" y="21374"/>
                    </a:lnTo>
                    <a:lnTo>
                      <a:pt x="347930" y="21374"/>
                    </a:lnTo>
                    <a:lnTo>
                      <a:pt x="332784" y="20460"/>
                    </a:lnTo>
                    <a:lnTo>
                      <a:pt x="332784" y="20460"/>
                    </a:lnTo>
                    <a:lnTo>
                      <a:pt x="320612" y="19717"/>
                    </a:lnTo>
                    <a:lnTo>
                      <a:pt x="320612" y="19717"/>
                    </a:lnTo>
                    <a:lnTo>
                      <a:pt x="305467" y="18802"/>
                    </a:lnTo>
                    <a:lnTo>
                      <a:pt x="305467" y="18802"/>
                    </a:lnTo>
                    <a:lnTo>
                      <a:pt x="290379" y="17831"/>
                    </a:lnTo>
                    <a:lnTo>
                      <a:pt x="290379" y="17831"/>
                    </a:lnTo>
                    <a:lnTo>
                      <a:pt x="272320" y="16745"/>
                    </a:lnTo>
                    <a:lnTo>
                      <a:pt x="272320" y="16745"/>
                    </a:lnTo>
                    <a:lnTo>
                      <a:pt x="260147" y="16002"/>
                    </a:lnTo>
                    <a:lnTo>
                      <a:pt x="260147" y="16002"/>
                    </a:lnTo>
                    <a:lnTo>
                      <a:pt x="245002" y="15088"/>
                    </a:lnTo>
                    <a:lnTo>
                      <a:pt x="245002" y="15088"/>
                    </a:lnTo>
                    <a:lnTo>
                      <a:pt x="229857" y="14116"/>
                    </a:lnTo>
                    <a:lnTo>
                      <a:pt x="229857" y="14116"/>
                    </a:lnTo>
                    <a:lnTo>
                      <a:pt x="211855" y="13030"/>
                    </a:lnTo>
                    <a:lnTo>
                      <a:pt x="211855" y="13030"/>
                    </a:lnTo>
                    <a:lnTo>
                      <a:pt x="199682" y="12287"/>
                    </a:lnTo>
                    <a:lnTo>
                      <a:pt x="199682" y="12287"/>
                    </a:lnTo>
                    <a:lnTo>
                      <a:pt x="184537" y="11316"/>
                    </a:lnTo>
                    <a:lnTo>
                      <a:pt x="184537" y="11316"/>
                    </a:lnTo>
                    <a:lnTo>
                      <a:pt x="169393" y="10401"/>
                    </a:lnTo>
                    <a:lnTo>
                      <a:pt x="169393" y="10401"/>
                    </a:lnTo>
                    <a:lnTo>
                      <a:pt x="151390" y="9315"/>
                    </a:lnTo>
                    <a:lnTo>
                      <a:pt x="151390" y="9315"/>
                    </a:lnTo>
                    <a:lnTo>
                      <a:pt x="138131" y="8515"/>
                    </a:lnTo>
                    <a:lnTo>
                      <a:pt x="121158" y="7429"/>
                    </a:lnTo>
                    <a:lnTo>
                      <a:pt x="121158" y="7429"/>
                    </a:lnTo>
                    <a:lnTo>
                      <a:pt x="108928" y="6686"/>
                    </a:lnTo>
                    <a:lnTo>
                      <a:pt x="108928" y="6686"/>
                    </a:lnTo>
                    <a:lnTo>
                      <a:pt x="90926" y="5601"/>
                    </a:lnTo>
                    <a:lnTo>
                      <a:pt x="90926" y="5601"/>
                    </a:lnTo>
                    <a:lnTo>
                      <a:pt x="78696" y="4858"/>
                    </a:lnTo>
                    <a:lnTo>
                      <a:pt x="78696" y="4858"/>
                    </a:lnTo>
                    <a:lnTo>
                      <a:pt x="60693" y="3715"/>
                    </a:lnTo>
                    <a:lnTo>
                      <a:pt x="60693" y="3715"/>
                    </a:lnTo>
                    <a:lnTo>
                      <a:pt x="48463" y="2972"/>
                    </a:lnTo>
                    <a:lnTo>
                      <a:pt x="48463" y="2972"/>
                    </a:lnTo>
                    <a:lnTo>
                      <a:pt x="30461" y="1886"/>
                    </a:lnTo>
                    <a:lnTo>
                      <a:pt x="30461" y="1886"/>
                    </a:lnTo>
                    <a:lnTo>
                      <a:pt x="18231" y="1143"/>
                    </a:lnTo>
                    <a:lnTo>
                      <a:pt x="18231" y="1143"/>
                    </a:lnTo>
                    <a:lnTo>
                      <a:pt x="228" y="0"/>
                    </a:lnTo>
                    <a:lnTo>
                      <a:pt x="0" y="3715"/>
                    </a:lnTo>
                    <a:lnTo>
                      <a:pt x="15088" y="4629"/>
                    </a:lnTo>
                    <a:close/>
                  </a:path>
                </a:pathLst>
              </a:custGeom>
              <a:solidFill>
                <a:srgbClr val="9F9D9B"/>
              </a:solidFill>
              <a:ln w="5715" cap="flat">
                <a:noFill/>
                <a:prstDash val="solid"/>
                <a:miter/>
              </a:ln>
            </p:spPr>
            <p:txBody>
              <a:bodyPr rtlCol="1" anchor="ctr"/>
              <a:lstStyle/>
              <a:p>
                <a:endParaRPr lang="ar-SA"/>
              </a:p>
            </p:txBody>
          </p:sp>
          <p:sp>
            <p:nvSpPr>
              <p:cNvPr id="226" name="شكل حر: شكل 225">
                <a:extLst>
                  <a:ext uri="{FF2B5EF4-FFF2-40B4-BE49-F238E27FC236}">
                    <a16:creationId xmlns:a16="http://schemas.microsoft.com/office/drawing/2014/main" id="{C16FD412-10D2-4C89-A3B9-AB47ED074F5B}"/>
                  </a:ext>
                </a:extLst>
              </p:cNvPr>
              <p:cNvSpPr/>
              <p:nvPr/>
            </p:nvSpPr>
            <p:spPr>
              <a:xfrm>
                <a:off x="6660813" y="5626932"/>
                <a:ext cx="1514817" cy="96812"/>
              </a:xfrm>
              <a:custGeom>
                <a:avLst/>
                <a:gdLst>
                  <a:gd name="connsiteX0" fmla="*/ 15087 w 1514817"/>
                  <a:gd name="connsiteY0" fmla="*/ 4629 h 96812"/>
                  <a:gd name="connsiteX1" fmla="*/ 33147 w 1514817"/>
                  <a:gd name="connsiteY1" fmla="*/ 5715 h 96812"/>
                  <a:gd name="connsiteX2" fmla="*/ 33147 w 1514817"/>
                  <a:gd name="connsiteY2" fmla="*/ 5715 h 96812"/>
                  <a:gd name="connsiteX3" fmla="*/ 45320 w 1514817"/>
                  <a:gd name="connsiteY3" fmla="*/ 6515 h 96812"/>
                  <a:gd name="connsiteX4" fmla="*/ 45320 w 1514817"/>
                  <a:gd name="connsiteY4" fmla="*/ 6515 h 96812"/>
                  <a:gd name="connsiteX5" fmla="*/ 60464 w 1514817"/>
                  <a:gd name="connsiteY5" fmla="*/ 7429 h 96812"/>
                  <a:gd name="connsiteX6" fmla="*/ 60464 w 1514817"/>
                  <a:gd name="connsiteY6" fmla="*/ 7429 h 96812"/>
                  <a:gd name="connsiteX7" fmla="*/ 75552 w 1514817"/>
                  <a:gd name="connsiteY7" fmla="*/ 8344 h 96812"/>
                  <a:gd name="connsiteX8" fmla="*/ 75552 w 1514817"/>
                  <a:gd name="connsiteY8" fmla="*/ 8344 h 96812"/>
                  <a:gd name="connsiteX9" fmla="*/ 93612 w 1514817"/>
                  <a:gd name="connsiteY9" fmla="*/ 9487 h 96812"/>
                  <a:gd name="connsiteX10" fmla="*/ 93612 w 1514817"/>
                  <a:gd name="connsiteY10" fmla="*/ 9487 h 96812"/>
                  <a:gd name="connsiteX11" fmla="*/ 105785 w 1514817"/>
                  <a:gd name="connsiteY11" fmla="*/ 10230 h 96812"/>
                  <a:gd name="connsiteX12" fmla="*/ 105785 w 1514817"/>
                  <a:gd name="connsiteY12" fmla="*/ 10230 h 96812"/>
                  <a:gd name="connsiteX13" fmla="*/ 120929 w 1514817"/>
                  <a:gd name="connsiteY13" fmla="*/ 11144 h 96812"/>
                  <a:gd name="connsiteX14" fmla="*/ 120929 w 1514817"/>
                  <a:gd name="connsiteY14" fmla="*/ 11144 h 96812"/>
                  <a:gd name="connsiteX15" fmla="*/ 136017 w 1514817"/>
                  <a:gd name="connsiteY15" fmla="*/ 12059 h 96812"/>
                  <a:gd name="connsiteX16" fmla="*/ 136017 w 1514817"/>
                  <a:gd name="connsiteY16" fmla="*/ 12059 h 96812"/>
                  <a:gd name="connsiteX17" fmla="*/ 154076 w 1514817"/>
                  <a:gd name="connsiteY17" fmla="*/ 13202 h 96812"/>
                  <a:gd name="connsiteX18" fmla="*/ 154076 w 1514817"/>
                  <a:gd name="connsiteY18" fmla="*/ 13202 h 96812"/>
                  <a:gd name="connsiteX19" fmla="*/ 166249 w 1514817"/>
                  <a:gd name="connsiteY19" fmla="*/ 13945 h 96812"/>
                  <a:gd name="connsiteX20" fmla="*/ 166249 w 1514817"/>
                  <a:gd name="connsiteY20" fmla="*/ 13945 h 96812"/>
                  <a:gd name="connsiteX21" fmla="*/ 181394 w 1514817"/>
                  <a:gd name="connsiteY21" fmla="*/ 14859 h 96812"/>
                  <a:gd name="connsiteX22" fmla="*/ 181394 w 1514817"/>
                  <a:gd name="connsiteY22" fmla="*/ 14859 h 96812"/>
                  <a:gd name="connsiteX23" fmla="*/ 196482 w 1514817"/>
                  <a:gd name="connsiteY23" fmla="*/ 15773 h 96812"/>
                  <a:gd name="connsiteX24" fmla="*/ 196482 w 1514817"/>
                  <a:gd name="connsiteY24" fmla="*/ 15773 h 96812"/>
                  <a:gd name="connsiteX25" fmla="*/ 214541 w 1514817"/>
                  <a:gd name="connsiteY25" fmla="*/ 16916 h 96812"/>
                  <a:gd name="connsiteX26" fmla="*/ 214541 w 1514817"/>
                  <a:gd name="connsiteY26" fmla="*/ 16916 h 96812"/>
                  <a:gd name="connsiteX27" fmla="*/ 226714 w 1514817"/>
                  <a:gd name="connsiteY27" fmla="*/ 17659 h 96812"/>
                  <a:gd name="connsiteX28" fmla="*/ 226714 w 1514817"/>
                  <a:gd name="connsiteY28" fmla="*/ 17659 h 96812"/>
                  <a:gd name="connsiteX29" fmla="*/ 241859 w 1514817"/>
                  <a:gd name="connsiteY29" fmla="*/ 18574 h 96812"/>
                  <a:gd name="connsiteX30" fmla="*/ 241859 w 1514817"/>
                  <a:gd name="connsiteY30" fmla="*/ 18574 h 96812"/>
                  <a:gd name="connsiteX31" fmla="*/ 256946 w 1514817"/>
                  <a:gd name="connsiteY31" fmla="*/ 19488 h 96812"/>
                  <a:gd name="connsiteX32" fmla="*/ 256946 w 1514817"/>
                  <a:gd name="connsiteY32" fmla="*/ 19488 h 96812"/>
                  <a:gd name="connsiteX33" fmla="*/ 275006 w 1514817"/>
                  <a:gd name="connsiteY33" fmla="*/ 20631 h 96812"/>
                  <a:gd name="connsiteX34" fmla="*/ 275006 w 1514817"/>
                  <a:gd name="connsiteY34" fmla="*/ 20631 h 96812"/>
                  <a:gd name="connsiteX35" fmla="*/ 290150 w 1514817"/>
                  <a:gd name="connsiteY35" fmla="*/ 21545 h 96812"/>
                  <a:gd name="connsiteX36" fmla="*/ 290150 w 1514817"/>
                  <a:gd name="connsiteY36" fmla="*/ 21545 h 96812"/>
                  <a:gd name="connsiteX37" fmla="*/ 302323 w 1514817"/>
                  <a:gd name="connsiteY37" fmla="*/ 22288 h 96812"/>
                  <a:gd name="connsiteX38" fmla="*/ 302323 w 1514817"/>
                  <a:gd name="connsiteY38" fmla="*/ 22288 h 96812"/>
                  <a:gd name="connsiteX39" fmla="*/ 317468 w 1514817"/>
                  <a:gd name="connsiteY39" fmla="*/ 23203 h 96812"/>
                  <a:gd name="connsiteX40" fmla="*/ 317468 w 1514817"/>
                  <a:gd name="connsiteY40" fmla="*/ 23203 h 96812"/>
                  <a:gd name="connsiteX41" fmla="*/ 335471 w 1514817"/>
                  <a:gd name="connsiteY41" fmla="*/ 24346 h 96812"/>
                  <a:gd name="connsiteX42" fmla="*/ 335471 w 1514817"/>
                  <a:gd name="connsiteY42" fmla="*/ 24346 h 96812"/>
                  <a:gd name="connsiteX43" fmla="*/ 347701 w 1514817"/>
                  <a:gd name="connsiteY43" fmla="*/ 25089 h 96812"/>
                  <a:gd name="connsiteX44" fmla="*/ 347701 w 1514817"/>
                  <a:gd name="connsiteY44" fmla="*/ 25089 h 96812"/>
                  <a:gd name="connsiteX45" fmla="*/ 362788 w 1514817"/>
                  <a:gd name="connsiteY45" fmla="*/ 26003 h 96812"/>
                  <a:gd name="connsiteX46" fmla="*/ 362788 w 1514817"/>
                  <a:gd name="connsiteY46" fmla="*/ 26003 h 96812"/>
                  <a:gd name="connsiteX47" fmla="*/ 377933 w 1514817"/>
                  <a:gd name="connsiteY47" fmla="*/ 26917 h 96812"/>
                  <a:gd name="connsiteX48" fmla="*/ 377933 w 1514817"/>
                  <a:gd name="connsiteY48" fmla="*/ 26917 h 96812"/>
                  <a:gd name="connsiteX49" fmla="*/ 395935 w 1514817"/>
                  <a:gd name="connsiteY49" fmla="*/ 28060 h 96812"/>
                  <a:gd name="connsiteX50" fmla="*/ 395935 w 1514817"/>
                  <a:gd name="connsiteY50" fmla="*/ 28060 h 96812"/>
                  <a:gd name="connsiteX51" fmla="*/ 408165 w 1514817"/>
                  <a:gd name="connsiteY51" fmla="*/ 28803 h 96812"/>
                  <a:gd name="connsiteX52" fmla="*/ 408165 w 1514817"/>
                  <a:gd name="connsiteY52" fmla="*/ 28803 h 96812"/>
                  <a:gd name="connsiteX53" fmla="*/ 426168 w 1514817"/>
                  <a:gd name="connsiteY53" fmla="*/ 29889 h 96812"/>
                  <a:gd name="connsiteX54" fmla="*/ 426168 w 1514817"/>
                  <a:gd name="connsiteY54" fmla="*/ 29889 h 96812"/>
                  <a:gd name="connsiteX55" fmla="*/ 438398 w 1514817"/>
                  <a:gd name="connsiteY55" fmla="*/ 30632 h 96812"/>
                  <a:gd name="connsiteX56" fmla="*/ 438398 w 1514817"/>
                  <a:gd name="connsiteY56" fmla="*/ 30632 h 96812"/>
                  <a:gd name="connsiteX57" fmla="*/ 456399 w 1514817"/>
                  <a:gd name="connsiteY57" fmla="*/ 31775 h 96812"/>
                  <a:gd name="connsiteX58" fmla="*/ 456399 w 1514817"/>
                  <a:gd name="connsiteY58" fmla="*/ 31775 h 96812"/>
                  <a:gd name="connsiteX59" fmla="*/ 468630 w 1514817"/>
                  <a:gd name="connsiteY59" fmla="*/ 32518 h 96812"/>
                  <a:gd name="connsiteX60" fmla="*/ 468630 w 1514817"/>
                  <a:gd name="connsiteY60" fmla="*/ 32518 h 96812"/>
                  <a:gd name="connsiteX61" fmla="*/ 470459 w 1514817"/>
                  <a:gd name="connsiteY61" fmla="*/ 32632 h 96812"/>
                  <a:gd name="connsiteX62" fmla="*/ 471544 w 1514817"/>
                  <a:gd name="connsiteY62" fmla="*/ 32690 h 96812"/>
                  <a:gd name="connsiteX63" fmla="*/ 471544 w 1514817"/>
                  <a:gd name="connsiteY63" fmla="*/ 32690 h 96812"/>
                  <a:gd name="connsiteX64" fmla="*/ 483717 w 1514817"/>
                  <a:gd name="connsiteY64" fmla="*/ 33433 h 96812"/>
                  <a:gd name="connsiteX65" fmla="*/ 483717 w 1514817"/>
                  <a:gd name="connsiteY65" fmla="*/ 33433 h 96812"/>
                  <a:gd name="connsiteX66" fmla="*/ 501777 w 1514817"/>
                  <a:gd name="connsiteY66" fmla="*/ 34576 h 96812"/>
                  <a:gd name="connsiteX67" fmla="*/ 501777 w 1514817"/>
                  <a:gd name="connsiteY67" fmla="*/ 34576 h 96812"/>
                  <a:gd name="connsiteX68" fmla="*/ 513950 w 1514817"/>
                  <a:gd name="connsiteY68" fmla="*/ 35319 h 96812"/>
                  <a:gd name="connsiteX69" fmla="*/ 513950 w 1514817"/>
                  <a:gd name="connsiteY69" fmla="*/ 35319 h 96812"/>
                  <a:gd name="connsiteX70" fmla="*/ 529095 w 1514817"/>
                  <a:gd name="connsiteY70" fmla="*/ 36233 h 96812"/>
                  <a:gd name="connsiteX71" fmla="*/ 529095 w 1514817"/>
                  <a:gd name="connsiteY71" fmla="*/ 36233 h 96812"/>
                  <a:gd name="connsiteX72" fmla="*/ 544183 w 1514817"/>
                  <a:gd name="connsiteY72" fmla="*/ 37148 h 96812"/>
                  <a:gd name="connsiteX73" fmla="*/ 544183 w 1514817"/>
                  <a:gd name="connsiteY73" fmla="*/ 37148 h 96812"/>
                  <a:gd name="connsiteX74" fmla="*/ 562241 w 1514817"/>
                  <a:gd name="connsiteY74" fmla="*/ 38290 h 96812"/>
                  <a:gd name="connsiteX75" fmla="*/ 562241 w 1514817"/>
                  <a:gd name="connsiteY75" fmla="*/ 38290 h 96812"/>
                  <a:gd name="connsiteX76" fmla="*/ 577329 w 1514817"/>
                  <a:gd name="connsiteY76" fmla="*/ 39205 h 96812"/>
                  <a:gd name="connsiteX77" fmla="*/ 577329 w 1514817"/>
                  <a:gd name="connsiteY77" fmla="*/ 39205 h 96812"/>
                  <a:gd name="connsiteX78" fmla="*/ 589559 w 1514817"/>
                  <a:gd name="connsiteY78" fmla="*/ 39948 h 96812"/>
                  <a:gd name="connsiteX79" fmla="*/ 589559 w 1514817"/>
                  <a:gd name="connsiteY79" fmla="*/ 39948 h 96812"/>
                  <a:gd name="connsiteX80" fmla="*/ 604647 w 1514817"/>
                  <a:gd name="connsiteY80" fmla="*/ 40862 h 96812"/>
                  <a:gd name="connsiteX81" fmla="*/ 604647 w 1514817"/>
                  <a:gd name="connsiteY81" fmla="*/ 40862 h 96812"/>
                  <a:gd name="connsiteX82" fmla="*/ 622707 w 1514817"/>
                  <a:gd name="connsiteY82" fmla="*/ 42005 h 96812"/>
                  <a:gd name="connsiteX83" fmla="*/ 622707 w 1514817"/>
                  <a:gd name="connsiteY83" fmla="*/ 42005 h 96812"/>
                  <a:gd name="connsiteX84" fmla="*/ 637794 w 1514817"/>
                  <a:gd name="connsiteY84" fmla="*/ 42919 h 96812"/>
                  <a:gd name="connsiteX85" fmla="*/ 637794 w 1514817"/>
                  <a:gd name="connsiteY85" fmla="*/ 42919 h 96812"/>
                  <a:gd name="connsiteX86" fmla="*/ 650024 w 1514817"/>
                  <a:gd name="connsiteY86" fmla="*/ 43662 h 96812"/>
                  <a:gd name="connsiteX87" fmla="*/ 650024 w 1514817"/>
                  <a:gd name="connsiteY87" fmla="*/ 43662 h 96812"/>
                  <a:gd name="connsiteX88" fmla="*/ 665111 w 1514817"/>
                  <a:gd name="connsiteY88" fmla="*/ 44577 h 96812"/>
                  <a:gd name="connsiteX89" fmla="*/ 665111 w 1514817"/>
                  <a:gd name="connsiteY89" fmla="*/ 44577 h 96812"/>
                  <a:gd name="connsiteX90" fmla="*/ 683171 w 1514817"/>
                  <a:gd name="connsiteY90" fmla="*/ 45720 h 96812"/>
                  <a:gd name="connsiteX91" fmla="*/ 683171 w 1514817"/>
                  <a:gd name="connsiteY91" fmla="*/ 45720 h 96812"/>
                  <a:gd name="connsiteX92" fmla="*/ 695344 w 1514817"/>
                  <a:gd name="connsiteY92" fmla="*/ 46463 h 96812"/>
                  <a:gd name="connsiteX93" fmla="*/ 695344 w 1514817"/>
                  <a:gd name="connsiteY93" fmla="*/ 46463 h 96812"/>
                  <a:gd name="connsiteX94" fmla="*/ 710489 w 1514817"/>
                  <a:gd name="connsiteY94" fmla="*/ 47377 h 96812"/>
                  <a:gd name="connsiteX95" fmla="*/ 710489 w 1514817"/>
                  <a:gd name="connsiteY95" fmla="*/ 47377 h 96812"/>
                  <a:gd name="connsiteX96" fmla="*/ 725577 w 1514817"/>
                  <a:gd name="connsiteY96" fmla="*/ 48291 h 96812"/>
                  <a:gd name="connsiteX97" fmla="*/ 725577 w 1514817"/>
                  <a:gd name="connsiteY97" fmla="*/ 48291 h 96812"/>
                  <a:gd name="connsiteX98" fmla="*/ 743635 w 1514817"/>
                  <a:gd name="connsiteY98" fmla="*/ 49435 h 96812"/>
                  <a:gd name="connsiteX99" fmla="*/ 743635 w 1514817"/>
                  <a:gd name="connsiteY99" fmla="*/ 49435 h 96812"/>
                  <a:gd name="connsiteX100" fmla="*/ 755808 w 1514817"/>
                  <a:gd name="connsiteY100" fmla="*/ 50178 h 96812"/>
                  <a:gd name="connsiteX101" fmla="*/ 755808 w 1514817"/>
                  <a:gd name="connsiteY101" fmla="*/ 50178 h 96812"/>
                  <a:gd name="connsiteX102" fmla="*/ 770953 w 1514817"/>
                  <a:gd name="connsiteY102" fmla="*/ 51092 h 96812"/>
                  <a:gd name="connsiteX103" fmla="*/ 770953 w 1514817"/>
                  <a:gd name="connsiteY103" fmla="*/ 51092 h 96812"/>
                  <a:gd name="connsiteX104" fmla="*/ 786041 w 1514817"/>
                  <a:gd name="connsiteY104" fmla="*/ 52064 h 96812"/>
                  <a:gd name="connsiteX105" fmla="*/ 786041 w 1514817"/>
                  <a:gd name="connsiteY105" fmla="*/ 52064 h 96812"/>
                  <a:gd name="connsiteX106" fmla="*/ 804101 w 1514817"/>
                  <a:gd name="connsiteY106" fmla="*/ 53149 h 96812"/>
                  <a:gd name="connsiteX107" fmla="*/ 804101 w 1514817"/>
                  <a:gd name="connsiteY107" fmla="*/ 53149 h 96812"/>
                  <a:gd name="connsiteX108" fmla="*/ 816274 w 1514817"/>
                  <a:gd name="connsiteY108" fmla="*/ 53892 h 96812"/>
                  <a:gd name="connsiteX109" fmla="*/ 816274 w 1514817"/>
                  <a:gd name="connsiteY109" fmla="*/ 53892 h 96812"/>
                  <a:gd name="connsiteX110" fmla="*/ 831418 w 1514817"/>
                  <a:gd name="connsiteY110" fmla="*/ 54807 h 96812"/>
                  <a:gd name="connsiteX111" fmla="*/ 831418 w 1514817"/>
                  <a:gd name="connsiteY111" fmla="*/ 54807 h 96812"/>
                  <a:gd name="connsiteX112" fmla="*/ 849477 w 1514817"/>
                  <a:gd name="connsiteY112" fmla="*/ 55950 h 96812"/>
                  <a:gd name="connsiteX113" fmla="*/ 849477 w 1514817"/>
                  <a:gd name="connsiteY113" fmla="*/ 55950 h 96812"/>
                  <a:gd name="connsiteX114" fmla="*/ 864565 w 1514817"/>
                  <a:gd name="connsiteY114" fmla="*/ 56864 h 96812"/>
                  <a:gd name="connsiteX115" fmla="*/ 864565 w 1514817"/>
                  <a:gd name="connsiteY115" fmla="*/ 56864 h 96812"/>
                  <a:gd name="connsiteX116" fmla="*/ 876795 w 1514817"/>
                  <a:gd name="connsiteY116" fmla="*/ 57607 h 96812"/>
                  <a:gd name="connsiteX117" fmla="*/ 876795 w 1514817"/>
                  <a:gd name="connsiteY117" fmla="*/ 57607 h 96812"/>
                  <a:gd name="connsiteX118" fmla="*/ 894798 w 1514817"/>
                  <a:gd name="connsiteY118" fmla="*/ 58750 h 96812"/>
                  <a:gd name="connsiteX119" fmla="*/ 894798 w 1514817"/>
                  <a:gd name="connsiteY119" fmla="*/ 58750 h 96812"/>
                  <a:gd name="connsiteX120" fmla="*/ 907028 w 1514817"/>
                  <a:gd name="connsiteY120" fmla="*/ 59493 h 96812"/>
                  <a:gd name="connsiteX121" fmla="*/ 907028 w 1514817"/>
                  <a:gd name="connsiteY121" fmla="*/ 59493 h 96812"/>
                  <a:gd name="connsiteX122" fmla="*/ 925029 w 1514817"/>
                  <a:gd name="connsiteY122" fmla="*/ 60579 h 96812"/>
                  <a:gd name="connsiteX123" fmla="*/ 925029 w 1514817"/>
                  <a:gd name="connsiteY123" fmla="*/ 60579 h 96812"/>
                  <a:gd name="connsiteX124" fmla="*/ 937260 w 1514817"/>
                  <a:gd name="connsiteY124" fmla="*/ 61322 h 96812"/>
                  <a:gd name="connsiteX125" fmla="*/ 937260 w 1514817"/>
                  <a:gd name="connsiteY125" fmla="*/ 61322 h 96812"/>
                  <a:gd name="connsiteX126" fmla="*/ 952347 w 1514817"/>
                  <a:gd name="connsiteY126" fmla="*/ 62236 h 96812"/>
                  <a:gd name="connsiteX127" fmla="*/ 952347 w 1514817"/>
                  <a:gd name="connsiteY127" fmla="*/ 62236 h 96812"/>
                  <a:gd name="connsiteX128" fmla="*/ 970407 w 1514817"/>
                  <a:gd name="connsiteY128" fmla="*/ 63379 h 96812"/>
                  <a:gd name="connsiteX129" fmla="*/ 970407 w 1514817"/>
                  <a:gd name="connsiteY129" fmla="*/ 63379 h 96812"/>
                  <a:gd name="connsiteX130" fmla="*/ 982580 w 1514817"/>
                  <a:gd name="connsiteY130" fmla="*/ 64122 h 96812"/>
                  <a:gd name="connsiteX131" fmla="*/ 982580 w 1514817"/>
                  <a:gd name="connsiteY131" fmla="*/ 64122 h 96812"/>
                  <a:gd name="connsiteX132" fmla="*/ 997725 w 1514817"/>
                  <a:gd name="connsiteY132" fmla="*/ 65036 h 96812"/>
                  <a:gd name="connsiteX133" fmla="*/ 997725 w 1514817"/>
                  <a:gd name="connsiteY133" fmla="*/ 65036 h 96812"/>
                  <a:gd name="connsiteX134" fmla="*/ 1012813 w 1514817"/>
                  <a:gd name="connsiteY134" fmla="*/ 66008 h 96812"/>
                  <a:gd name="connsiteX135" fmla="*/ 1012813 w 1514817"/>
                  <a:gd name="connsiteY135" fmla="*/ 66008 h 96812"/>
                  <a:gd name="connsiteX136" fmla="*/ 1030871 w 1514817"/>
                  <a:gd name="connsiteY136" fmla="*/ 67094 h 96812"/>
                  <a:gd name="connsiteX137" fmla="*/ 1030871 w 1514817"/>
                  <a:gd name="connsiteY137" fmla="*/ 67094 h 96812"/>
                  <a:gd name="connsiteX138" fmla="*/ 1043044 w 1514817"/>
                  <a:gd name="connsiteY138" fmla="*/ 67837 h 96812"/>
                  <a:gd name="connsiteX139" fmla="*/ 1043044 w 1514817"/>
                  <a:gd name="connsiteY139" fmla="*/ 67837 h 96812"/>
                  <a:gd name="connsiteX140" fmla="*/ 1058189 w 1514817"/>
                  <a:gd name="connsiteY140" fmla="*/ 68751 h 96812"/>
                  <a:gd name="connsiteX141" fmla="*/ 1058189 w 1514817"/>
                  <a:gd name="connsiteY141" fmla="*/ 68751 h 96812"/>
                  <a:gd name="connsiteX142" fmla="*/ 1073277 w 1514817"/>
                  <a:gd name="connsiteY142" fmla="*/ 69723 h 96812"/>
                  <a:gd name="connsiteX143" fmla="*/ 1073277 w 1514817"/>
                  <a:gd name="connsiteY143" fmla="*/ 69723 h 96812"/>
                  <a:gd name="connsiteX144" fmla="*/ 1091337 w 1514817"/>
                  <a:gd name="connsiteY144" fmla="*/ 70809 h 96812"/>
                  <a:gd name="connsiteX145" fmla="*/ 1091337 w 1514817"/>
                  <a:gd name="connsiteY145" fmla="*/ 70809 h 96812"/>
                  <a:gd name="connsiteX146" fmla="*/ 1103510 w 1514817"/>
                  <a:gd name="connsiteY146" fmla="*/ 71552 h 96812"/>
                  <a:gd name="connsiteX147" fmla="*/ 1103510 w 1514817"/>
                  <a:gd name="connsiteY147" fmla="*/ 71552 h 96812"/>
                  <a:gd name="connsiteX148" fmla="*/ 1105395 w 1514817"/>
                  <a:gd name="connsiteY148" fmla="*/ 71666 h 96812"/>
                  <a:gd name="connsiteX149" fmla="*/ 1106424 w 1514817"/>
                  <a:gd name="connsiteY149" fmla="*/ 71723 h 96812"/>
                  <a:gd name="connsiteX150" fmla="*/ 1106424 w 1514817"/>
                  <a:gd name="connsiteY150" fmla="*/ 71723 h 96812"/>
                  <a:gd name="connsiteX151" fmla="*/ 1118654 w 1514817"/>
                  <a:gd name="connsiteY151" fmla="*/ 72466 h 96812"/>
                  <a:gd name="connsiteX152" fmla="*/ 1118654 w 1514817"/>
                  <a:gd name="connsiteY152" fmla="*/ 72466 h 96812"/>
                  <a:gd name="connsiteX153" fmla="*/ 1133741 w 1514817"/>
                  <a:gd name="connsiteY153" fmla="*/ 73438 h 96812"/>
                  <a:gd name="connsiteX154" fmla="*/ 1133741 w 1514817"/>
                  <a:gd name="connsiteY154" fmla="*/ 73438 h 96812"/>
                  <a:gd name="connsiteX155" fmla="*/ 1151801 w 1514817"/>
                  <a:gd name="connsiteY155" fmla="*/ 74523 h 96812"/>
                  <a:gd name="connsiteX156" fmla="*/ 1151801 w 1514817"/>
                  <a:gd name="connsiteY156" fmla="*/ 74523 h 96812"/>
                  <a:gd name="connsiteX157" fmla="*/ 1163974 w 1514817"/>
                  <a:gd name="connsiteY157" fmla="*/ 75266 h 96812"/>
                  <a:gd name="connsiteX158" fmla="*/ 1163974 w 1514817"/>
                  <a:gd name="connsiteY158" fmla="*/ 75266 h 96812"/>
                  <a:gd name="connsiteX159" fmla="*/ 1179119 w 1514817"/>
                  <a:gd name="connsiteY159" fmla="*/ 76181 h 96812"/>
                  <a:gd name="connsiteX160" fmla="*/ 1179119 w 1514817"/>
                  <a:gd name="connsiteY160" fmla="*/ 76181 h 96812"/>
                  <a:gd name="connsiteX161" fmla="*/ 1194207 w 1514817"/>
                  <a:gd name="connsiteY161" fmla="*/ 77153 h 96812"/>
                  <a:gd name="connsiteX162" fmla="*/ 1194207 w 1514817"/>
                  <a:gd name="connsiteY162" fmla="*/ 77153 h 96812"/>
                  <a:gd name="connsiteX163" fmla="*/ 1212265 w 1514817"/>
                  <a:gd name="connsiteY163" fmla="*/ 78238 h 96812"/>
                  <a:gd name="connsiteX164" fmla="*/ 1212265 w 1514817"/>
                  <a:gd name="connsiteY164" fmla="*/ 78238 h 96812"/>
                  <a:gd name="connsiteX165" fmla="*/ 1224438 w 1514817"/>
                  <a:gd name="connsiteY165" fmla="*/ 78981 h 96812"/>
                  <a:gd name="connsiteX166" fmla="*/ 1224438 w 1514817"/>
                  <a:gd name="connsiteY166" fmla="*/ 78981 h 96812"/>
                  <a:gd name="connsiteX167" fmla="*/ 1239583 w 1514817"/>
                  <a:gd name="connsiteY167" fmla="*/ 79953 h 96812"/>
                  <a:gd name="connsiteX168" fmla="*/ 1239583 w 1514817"/>
                  <a:gd name="connsiteY168" fmla="*/ 79953 h 96812"/>
                  <a:gd name="connsiteX169" fmla="*/ 1254671 w 1514817"/>
                  <a:gd name="connsiteY169" fmla="*/ 80867 h 96812"/>
                  <a:gd name="connsiteX170" fmla="*/ 1254671 w 1514817"/>
                  <a:gd name="connsiteY170" fmla="*/ 80867 h 96812"/>
                  <a:gd name="connsiteX171" fmla="*/ 1269816 w 1514817"/>
                  <a:gd name="connsiteY171" fmla="*/ 81782 h 96812"/>
                  <a:gd name="connsiteX172" fmla="*/ 1269816 w 1514817"/>
                  <a:gd name="connsiteY172" fmla="*/ 81782 h 96812"/>
                  <a:gd name="connsiteX173" fmla="*/ 1284904 w 1514817"/>
                  <a:gd name="connsiteY173" fmla="*/ 82696 h 96812"/>
                  <a:gd name="connsiteX174" fmla="*/ 1284904 w 1514817"/>
                  <a:gd name="connsiteY174" fmla="*/ 82696 h 96812"/>
                  <a:gd name="connsiteX175" fmla="*/ 1300048 w 1514817"/>
                  <a:gd name="connsiteY175" fmla="*/ 83667 h 96812"/>
                  <a:gd name="connsiteX176" fmla="*/ 1300048 w 1514817"/>
                  <a:gd name="connsiteY176" fmla="*/ 83667 h 96812"/>
                  <a:gd name="connsiteX177" fmla="*/ 1318107 w 1514817"/>
                  <a:gd name="connsiteY177" fmla="*/ 84753 h 96812"/>
                  <a:gd name="connsiteX178" fmla="*/ 1318107 w 1514817"/>
                  <a:gd name="connsiteY178" fmla="*/ 84753 h 96812"/>
                  <a:gd name="connsiteX179" fmla="*/ 1330280 w 1514817"/>
                  <a:gd name="connsiteY179" fmla="*/ 85496 h 96812"/>
                  <a:gd name="connsiteX180" fmla="*/ 1330280 w 1514817"/>
                  <a:gd name="connsiteY180" fmla="*/ 85496 h 96812"/>
                  <a:gd name="connsiteX181" fmla="*/ 1345368 w 1514817"/>
                  <a:gd name="connsiteY181" fmla="*/ 86411 h 96812"/>
                  <a:gd name="connsiteX182" fmla="*/ 1345368 w 1514817"/>
                  <a:gd name="connsiteY182" fmla="*/ 86411 h 96812"/>
                  <a:gd name="connsiteX183" fmla="*/ 1360513 w 1514817"/>
                  <a:gd name="connsiteY183" fmla="*/ 87382 h 96812"/>
                  <a:gd name="connsiteX184" fmla="*/ 1360513 w 1514817"/>
                  <a:gd name="connsiteY184" fmla="*/ 87382 h 96812"/>
                  <a:gd name="connsiteX185" fmla="*/ 1375658 w 1514817"/>
                  <a:gd name="connsiteY185" fmla="*/ 88296 h 96812"/>
                  <a:gd name="connsiteX186" fmla="*/ 1375658 w 1514817"/>
                  <a:gd name="connsiteY186" fmla="*/ 88296 h 96812"/>
                  <a:gd name="connsiteX187" fmla="*/ 1390746 w 1514817"/>
                  <a:gd name="connsiteY187" fmla="*/ 89211 h 96812"/>
                  <a:gd name="connsiteX188" fmla="*/ 1390746 w 1514817"/>
                  <a:gd name="connsiteY188" fmla="*/ 89211 h 96812"/>
                  <a:gd name="connsiteX189" fmla="*/ 1405890 w 1514817"/>
                  <a:gd name="connsiteY189" fmla="*/ 90125 h 96812"/>
                  <a:gd name="connsiteX190" fmla="*/ 1405890 w 1514817"/>
                  <a:gd name="connsiteY190" fmla="*/ 90125 h 96812"/>
                  <a:gd name="connsiteX191" fmla="*/ 1420977 w 1514817"/>
                  <a:gd name="connsiteY191" fmla="*/ 91097 h 96812"/>
                  <a:gd name="connsiteX192" fmla="*/ 1420977 w 1514817"/>
                  <a:gd name="connsiteY192" fmla="*/ 91097 h 96812"/>
                  <a:gd name="connsiteX193" fmla="*/ 1439037 w 1514817"/>
                  <a:gd name="connsiteY193" fmla="*/ 92183 h 96812"/>
                  <a:gd name="connsiteX194" fmla="*/ 1439037 w 1514817"/>
                  <a:gd name="connsiteY194" fmla="*/ 92183 h 96812"/>
                  <a:gd name="connsiteX195" fmla="*/ 1451210 w 1514817"/>
                  <a:gd name="connsiteY195" fmla="*/ 92926 h 96812"/>
                  <a:gd name="connsiteX196" fmla="*/ 1451210 w 1514817"/>
                  <a:gd name="connsiteY196" fmla="*/ 92926 h 96812"/>
                  <a:gd name="connsiteX197" fmla="*/ 1466355 w 1514817"/>
                  <a:gd name="connsiteY197" fmla="*/ 93840 h 96812"/>
                  <a:gd name="connsiteX198" fmla="*/ 1466355 w 1514817"/>
                  <a:gd name="connsiteY198" fmla="*/ 93840 h 96812"/>
                  <a:gd name="connsiteX199" fmla="*/ 1481443 w 1514817"/>
                  <a:gd name="connsiteY199" fmla="*/ 94812 h 96812"/>
                  <a:gd name="connsiteX200" fmla="*/ 1481443 w 1514817"/>
                  <a:gd name="connsiteY200" fmla="*/ 94812 h 96812"/>
                  <a:gd name="connsiteX201" fmla="*/ 1499501 w 1514817"/>
                  <a:gd name="connsiteY201" fmla="*/ 95898 h 96812"/>
                  <a:gd name="connsiteX202" fmla="*/ 1499501 w 1514817"/>
                  <a:gd name="connsiteY202" fmla="*/ 95898 h 96812"/>
                  <a:gd name="connsiteX203" fmla="*/ 1514589 w 1514817"/>
                  <a:gd name="connsiteY203" fmla="*/ 96812 h 96812"/>
                  <a:gd name="connsiteX204" fmla="*/ 1514818 w 1514817"/>
                  <a:gd name="connsiteY204" fmla="*/ 93154 h 96812"/>
                  <a:gd name="connsiteX205" fmla="*/ 1496816 w 1514817"/>
                  <a:gd name="connsiteY205" fmla="*/ 92011 h 96812"/>
                  <a:gd name="connsiteX206" fmla="*/ 1496816 w 1514817"/>
                  <a:gd name="connsiteY206" fmla="*/ 92011 h 96812"/>
                  <a:gd name="connsiteX207" fmla="*/ 1484585 w 1514817"/>
                  <a:gd name="connsiteY207" fmla="*/ 91268 h 96812"/>
                  <a:gd name="connsiteX208" fmla="*/ 1484585 w 1514817"/>
                  <a:gd name="connsiteY208" fmla="*/ 91268 h 96812"/>
                  <a:gd name="connsiteX209" fmla="*/ 1466583 w 1514817"/>
                  <a:gd name="connsiteY209" fmla="*/ 90183 h 96812"/>
                  <a:gd name="connsiteX210" fmla="*/ 1466583 w 1514817"/>
                  <a:gd name="connsiteY210" fmla="*/ 90183 h 96812"/>
                  <a:gd name="connsiteX211" fmla="*/ 1454353 w 1514817"/>
                  <a:gd name="connsiteY211" fmla="*/ 89440 h 96812"/>
                  <a:gd name="connsiteX212" fmla="*/ 1454353 w 1514817"/>
                  <a:gd name="connsiteY212" fmla="*/ 89440 h 96812"/>
                  <a:gd name="connsiteX213" fmla="*/ 1436351 w 1514817"/>
                  <a:gd name="connsiteY213" fmla="*/ 88296 h 96812"/>
                  <a:gd name="connsiteX214" fmla="*/ 1436351 w 1514817"/>
                  <a:gd name="connsiteY214" fmla="*/ 88296 h 96812"/>
                  <a:gd name="connsiteX215" fmla="*/ 1424121 w 1514817"/>
                  <a:gd name="connsiteY215" fmla="*/ 87553 h 96812"/>
                  <a:gd name="connsiteX216" fmla="*/ 1424121 w 1514817"/>
                  <a:gd name="connsiteY216" fmla="*/ 87553 h 96812"/>
                  <a:gd name="connsiteX217" fmla="*/ 1406119 w 1514817"/>
                  <a:gd name="connsiteY217" fmla="*/ 86468 h 96812"/>
                  <a:gd name="connsiteX218" fmla="*/ 1406119 w 1514817"/>
                  <a:gd name="connsiteY218" fmla="*/ 86468 h 96812"/>
                  <a:gd name="connsiteX219" fmla="*/ 1390974 w 1514817"/>
                  <a:gd name="connsiteY219" fmla="*/ 85496 h 96812"/>
                  <a:gd name="connsiteX220" fmla="*/ 1390974 w 1514817"/>
                  <a:gd name="connsiteY220" fmla="*/ 85496 h 96812"/>
                  <a:gd name="connsiteX221" fmla="*/ 1375886 w 1514817"/>
                  <a:gd name="connsiteY221" fmla="*/ 84582 h 96812"/>
                  <a:gd name="connsiteX222" fmla="*/ 1375886 w 1514817"/>
                  <a:gd name="connsiteY222" fmla="*/ 84582 h 96812"/>
                  <a:gd name="connsiteX223" fmla="*/ 1363656 w 1514817"/>
                  <a:gd name="connsiteY223" fmla="*/ 83839 h 96812"/>
                  <a:gd name="connsiteX224" fmla="*/ 1363656 w 1514817"/>
                  <a:gd name="connsiteY224" fmla="*/ 83839 h 96812"/>
                  <a:gd name="connsiteX225" fmla="*/ 1348569 w 1514817"/>
                  <a:gd name="connsiteY225" fmla="*/ 82924 h 96812"/>
                  <a:gd name="connsiteX226" fmla="*/ 1348569 w 1514817"/>
                  <a:gd name="connsiteY226" fmla="*/ 82924 h 96812"/>
                  <a:gd name="connsiteX227" fmla="*/ 1330509 w 1514817"/>
                  <a:gd name="connsiteY227" fmla="*/ 81782 h 96812"/>
                  <a:gd name="connsiteX228" fmla="*/ 1330509 w 1514817"/>
                  <a:gd name="connsiteY228" fmla="*/ 81782 h 96812"/>
                  <a:gd name="connsiteX229" fmla="*/ 1318336 w 1514817"/>
                  <a:gd name="connsiteY229" fmla="*/ 81039 h 96812"/>
                  <a:gd name="connsiteX230" fmla="*/ 1318336 w 1514817"/>
                  <a:gd name="connsiteY230" fmla="*/ 81039 h 96812"/>
                  <a:gd name="connsiteX231" fmla="*/ 1303191 w 1514817"/>
                  <a:gd name="connsiteY231" fmla="*/ 80124 h 96812"/>
                  <a:gd name="connsiteX232" fmla="*/ 1303191 w 1514817"/>
                  <a:gd name="connsiteY232" fmla="*/ 80124 h 96812"/>
                  <a:gd name="connsiteX233" fmla="*/ 1288046 w 1514817"/>
                  <a:gd name="connsiteY233" fmla="*/ 79210 h 96812"/>
                  <a:gd name="connsiteX234" fmla="*/ 1288046 w 1514817"/>
                  <a:gd name="connsiteY234" fmla="*/ 79210 h 96812"/>
                  <a:gd name="connsiteX235" fmla="*/ 1270045 w 1514817"/>
                  <a:gd name="connsiteY235" fmla="*/ 78067 h 96812"/>
                  <a:gd name="connsiteX236" fmla="*/ 1270045 w 1514817"/>
                  <a:gd name="connsiteY236" fmla="*/ 78067 h 96812"/>
                  <a:gd name="connsiteX237" fmla="*/ 1257815 w 1514817"/>
                  <a:gd name="connsiteY237" fmla="*/ 77324 h 96812"/>
                  <a:gd name="connsiteX238" fmla="*/ 1257815 w 1514817"/>
                  <a:gd name="connsiteY238" fmla="*/ 77324 h 96812"/>
                  <a:gd name="connsiteX239" fmla="*/ 1242727 w 1514817"/>
                  <a:gd name="connsiteY239" fmla="*/ 76410 h 96812"/>
                  <a:gd name="connsiteX240" fmla="*/ 1242727 w 1514817"/>
                  <a:gd name="connsiteY240" fmla="*/ 76410 h 96812"/>
                  <a:gd name="connsiteX241" fmla="*/ 1227582 w 1514817"/>
                  <a:gd name="connsiteY241" fmla="*/ 75495 h 96812"/>
                  <a:gd name="connsiteX242" fmla="*/ 1227582 w 1514817"/>
                  <a:gd name="connsiteY242" fmla="*/ 75495 h 96812"/>
                  <a:gd name="connsiteX243" fmla="*/ 1209580 w 1514817"/>
                  <a:gd name="connsiteY243" fmla="*/ 74352 h 96812"/>
                  <a:gd name="connsiteX244" fmla="*/ 1209580 w 1514817"/>
                  <a:gd name="connsiteY244" fmla="*/ 74352 h 96812"/>
                  <a:gd name="connsiteX245" fmla="*/ 1197349 w 1514817"/>
                  <a:gd name="connsiteY245" fmla="*/ 73609 h 96812"/>
                  <a:gd name="connsiteX246" fmla="*/ 1197349 w 1514817"/>
                  <a:gd name="connsiteY246" fmla="*/ 73609 h 96812"/>
                  <a:gd name="connsiteX247" fmla="*/ 1182262 w 1514817"/>
                  <a:gd name="connsiteY247" fmla="*/ 72695 h 96812"/>
                  <a:gd name="connsiteX248" fmla="*/ 1182262 w 1514817"/>
                  <a:gd name="connsiteY248" fmla="*/ 72695 h 96812"/>
                  <a:gd name="connsiteX249" fmla="*/ 1167118 w 1514817"/>
                  <a:gd name="connsiteY249" fmla="*/ 71723 h 96812"/>
                  <a:gd name="connsiteX250" fmla="*/ 1167118 w 1514817"/>
                  <a:gd name="connsiteY250" fmla="*/ 71723 h 96812"/>
                  <a:gd name="connsiteX251" fmla="*/ 1165288 w 1514817"/>
                  <a:gd name="connsiteY251" fmla="*/ 71609 h 96812"/>
                  <a:gd name="connsiteX252" fmla="*/ 1164203 w 1514817"/>
                  <a:gd name="connsiteY252" fmla="*/ 71552 h 96812"/>
                  <a:gd name="connsiteX253" fmla="*/ 1164203 w 1514817"/>
                  <a:gd name="connsiteY253" fmla="*/ 71552 h 96812"/>
                  <a:gd name="connsiteX254" fmla="*/ 1149115 w 1514817"/>
                  <a:gd name="connsiteY254" fmla="*/ 70637 h 96812"/>
                  <a:gd name="connsiteX255" fmla="*/ 1149115 w 1514817"/>
                  <a:gd name="connsiteY255" fmla="*/ 70637 h 96812"/>
                  <a:gd name="connsiteX256" fmla="*/ 1136885 w 1514817"/>
                  <a:gd name="connsiteY256" fmla="*/ 69894 h 96812"/>
                  <a:gd name="connsiteX257" fmla="*/ 1136885 w 1514817"/>
                  <a:gd name="connsiteY257" fmla="*/ 69894 h 96812"/>
                  <a:gd name="connsiteX258" fmla="*/ 1118883 w 1514817"/>
                  <a:gd name="connsiteY258" fmla="*/ 68808 h 96812"/>
                  <a:gd name="connsiteX259" fmla="*/ 1118883 w 1514817"/>
                  <a:gd name="connsiteY259" fmla="*/ 68808 h 96812"/>
                  <a:gd name="connsiteX260" fmla="*/ 1106652 w 1514817"/>
                  <a:gd name="connsiteY260" fmla="*/ 68008 h 96812"/>
                  <a:gd name="connsiteX261" fmla="*/ 1106652 w 1514817"/>
                  <a:gd name="connsiteY261" fmla="*/ 68008 h 96812"/>
                  <a:gd name="connsiteX262" fmla="*/ 1088650 w 1514817"/>
                  <a:gd name="connsiteY262" fmla="*/ 66922 h 96812"/>
                  <a:gd name="connsiteX263" fmla="*/ 1088650 w 1514817"/>
                  <a:gd name="connsiteY263" fmla="*/ 66922 h 96812"/>
                  <a:gd name="connsiteX264" fmla="*/ 1076421 w 1514817"/>
                  <a:gd name="connsiteY264" fmla="*/ 66179 h 96812"/>
                  <a:gd name="connsiteX265" fmla="*/ 1076421 w 1514817"/>
                  <a:gd name="connsiteY265" fmla="*/ 66179 h 96812"/>
                  <a:gd name="connsiteX266" fmla="*/ 1061333 w 1514817"/>
                  <a:gd name="connsiteY266" fmla="*/ 65265 h 96812"/>
                  <a:gd name="connsiteX267" fmla="*/ 1061333 w 1514817"/>
                  <a:gd name="connsiteY267" fmla="*/ 65265 h 96812"/>
                  <a:gd name="connsiteX268" fmla="*/ 1046188 w 1514817"/>
                  <a:gd name="connsiteY268" fmla="*/ 64294 h 96812"/>
                  <a:gd name="connsiteX269" fmla="*/ 1046188 w 1514817"/>
                  <a:gd name="connsiteY269" fmla="*/ 64294 h 96812"/>
                  <a:gd name="connsiteX270" fmla="*/ 1028186 w 1514817"/>
                  <a:gd name="connsiteY270" fmla="*/ 63208 h 96812"/>
                  <a:gd name="connsiteX271" fmla="*/ 1028186 w 1514817"/>
                  <a:gd name="connsiteY271" fmla="*/ 63208 h 96812"/>
                  <a:gd name="connsiteX272" fmla="*/ 1015955 w 1514817"/>
                  <a:gd name="connsiteY272" fmla="*/ 62465 h 96812"/>
                  <a:gd name="connsiteX273" fmla="*/ 1015955 w 1514817"/>
                  <a:gd name="connsiteY273" fmla="*/ 62465 h 96812"/>
                  <a:gd name="connsiteX274" fmla="*/ 1000868 w 1514817"/>
                  <a:gd name="connsiteY274" fmla="*/ 61550 h 96812"/>
                  <a:gd name="connsiteX275" fmla="*/ 1000868 w 1514817"/>
                  <a:gd name="connsiteY275" fmla="*/ 61550 h 96812"/>
                  <a:gd name="connsiteX276" fmla="*/ 985723 w 1514817"/>
                  <a:gd name="connsiteY276" fmla="*/ 60579 h 96812"/>
                  <a:gd name="connsiteX277" fmla="*/ 985723 w 1514817"/>
                  <a:gd name="connsiteY277" fmla="*/ 60579 h 96812"/>
                  <a:gd name="connsiteX278" fmla="*/ 967721 w 1514817"/>
                  <a:gd name="connsiteY278" fmla="*/ 59493 h 96812"/>
                  <a:gd name="connsiteX279" fmla="*/ 967721 w 1514817"/>
                  <a:gd name="connsiteY279" fmla="*/ 59493 h 96812"/>
                  <a:gd name="connsiteX280" fmla="*/ 954462 w 1514817"/>
                  <a:gd name="connsiteY280" fmla="*/ 58693 h 96812"/>
                  <a:gd name="connsiteX281" fmla="*/ 940403 w 1514817"/>
                  <a:gd name="connsiteY281" fmla="*/ 57836 h 96812"/>
                  <a:gd name="connsiteX282" fmla="*/ 940403 w 1514817"/>
                  <a:gd name="connsiteY282" fmla="*/ 57836 h 96812"/>
                  <a:gd name="connsiteX283" fmla="*/ 922344 w 1514817"/>
                  <a:gd name="connsiteY283" fmla="*/ 56693 h 96812"/>
                  <a:gd name="connsiteX284" fmla="*/ 922344 w 1514817"/>
                  <a:gd name="connsiteY284" fmla="*/ 56693 h 96812"/>
                  <a:gd name="connsiteX285" fmla="*/ 907256 w 1514817"/>
                  <a:gd name="connsiteY285" fmla="*/ 55778 h 96812"/>
                  <a:gd name="connsiteX286" fmla="*/ 907256 w 1514817"/>
                  <a:gd name="connsiteY286" fmla="*/ 55778 h 96812"/>
                  <a:gd name="connsiteX287" fmla="*/ 895026 w 1514817"/>
                  <a:gd name="connsiteY287" fmla="*/ 55035 h 96812"/>
                  <a:gd name="connsiteX288" fmla="*/ 895026 w 1514817"/>
                  <a:gd name="connsiteY288" fmla="*/ 55035 h 96812"/>
                  <a:gd name="connsiteX289" fmla="*/ 879939 w 1514817"/>
                  <a:gd name="connsiteY289" fmla="*/ 54064 h 96812"/>
                  <a:gd name="connsiteX290" fmla="*/ 879939 w 1514817"/>
                  <a:gd name="connsiteY290" fmla="*/ 54064 h 96812"/>
                  <a:gd name="connsiteX291" fmla="*/ 861879 w 1514817"/>
                  <a:gd name="connsiteY291" fmla="*/ 52978 h 96812"/>
                  <a:gd name="connsiteX292" fmla="*/ 861879 w 1514817"/>
                  <a:gd name="connsiteY292" fmla="*/ 52978 h 96812"/>
                  <a:gd name="connsiteX293" fmla="*/ 849706 w 1514817"/>
                  <a:gd name="connsiteY293" fmla="*/ 52235 h 96812"/>
                  <a:gd name="connsiteX294" fmla="*/ 849706 w 1514817"/>
                  <a:gd name="connsiteY294" fmla="*/ 52235 h 96812"/>
                  <a:gd name="connsiteX295" fmla="*/ 831647 w 1514817"/>
                  <a:gd name="connsiteY295" fmla="*/ 51149 h 96812"/>
                  <a:gd name="connsiteX296" fmla="*/ 831647 w 1514817"/>
                  <a:gd name="connsiteY296" fmla="*/ 51149 h 96812"/>
                  <a:gd name="connsiteX297" fmla="*/ 819474 w 1514817"/>
                  <a:gd name="connsiteY297" fmla="*/ 50349 h 96812"/>
                  <a:gd name="connsiteX298" fmla="*/ 819474 w 1514817"/>
                  <a:gd name="connsiteY298" fmla="*/ 50349 h 96812"/>
                  <a:gd name="connsiteX299" fmla="*/ 801415 w 1514817"/>
                  <a:gd name="connsiteY299" fmla="*/ 49263 h 96812"/>
                  <a:gd name="connsiteX300" fmla="*/ 801415 w 1514817"/>
                  <a:gd name="connsiteY300" fmla="*/ 49263 h 96812"/>
                  <a:gd name="connsiteX301" fmla="*/ 789242 w 1514817"/>
                  <a:gd name="connsiteY301" fmla="*/ 48520 h 96812"/>
                  <a:gd name="connsiteX302" fmla="*/ 789242 w 1514817"/>
                  <a:gd name="connsiteY302" fmla="*/ 48520 h 96812"/>
                  <a:gd name="connsiteX303" fmla="*/ 771182 w 1514817"/>
                  <a:gd name="connsiteY303" fmla="*/ 47377 h 96812"/>
                  <a:gd name="connsiteX304" fmla="*/ 771182 w 1514817"/>
                  <a:gd name="connsiteY304" fmla="*/ 47377 h 96812"/>
                  <a:gd name="connsiteX305" fmla="*/ 758952 w 1514817"/>
                  <a:gd name="connsiteY305" fmla="*/ 46634 h 96812"/>
                  <a:gd name="connsiteX306" fmla="*/ 758952 w 1514817"/>
                  <a:gd name="connsiteY306" fmla="*/ 46634 h 96812"/>
                  <a:gd name="connsiteX307" fmla="*/ 740950 w 1514817"/>
                  <a:gd name="connsiteY307" fmla="*/ 45548 h 96812"/>
                  <a:gd name="connsiteX308" fmla="*/ 740950 w 1514817"/>
                  <a:gd name="connsiteY308" fmla="*/ 45548 h 96812"/>
                  <a:gd name="connsiteX309" fmla="*/ 728719 w 1514817"/>
                  <a:gd name="connsiteY309" fmla="*/ 44805 h 96812"/>
                  <a:gd name="connsiteX310" fmla="*/ 728719 w 1514817"/>
                  <a:gd name="connsiteY310" fmla="*/ 44805 h 96812"/>
                  <a:gd name="connsiteX311" fmla="*/ 713632 w 1514817"/>
                  <a:gd name="connsiteY311" fmla="*/ 43891 h 96812"/>
                  <a:gd name="connsiteX312" fmla="*/ 713632 w 1514817"/>
                  <a:gd name="connsiteY312" fmla="*/ 43891 h 96812"/>
                  <a:gd name="connsiteX313" fmla="*/ 695573 w 1514817"/>
                  <a:gd name="connsiteY313" fmla="*/ 42748 h 96812"/>
                  <a:gd name="connsiteX314" fmla="*/ 695573 w 1514817"/>
                  <a:gd name="connsiteY314" fmla="*/ 42748 h 96812"/>
                  <a:gd name="connsiteX315" fmla="*/ 680485 w 1514817"/>
                  <a:gd name="connsiteY315" fmla="*/ 41833 h 96812"/>
                  <a:gd name="connsiteX316" fmla="*/ 680485 w 1514817"/>
                  <a:gd name="connsiteY316" fmla="*/ 41833 h 96812"/>
                  <a:gd name="connsiteX317" fmla="*/ 668255 w 1514817"/>
                  <a:gd name="connsiteY317" fmla="*/ 41091 h 96812"/>
                  <a:gd name="connsiteX318" fmla="*/ 668255 w 1514817"/>
                  <a:gd name="connsiteY318" fmla="*/ 41091 h 96812"/>
                  <a:gd name="connsiteX319" fmla="*/ 653167 w 1514817"/>
                  <a:gd name="connsiteY319" fmla="*/ 40119 h 96812"/>
                  <a:gd name="connsiteX320" fmla="*/ 653167 w 1514817"/>
                  <a:gd name="connsiteY320" fmla="*/ 40119 h 96812"/>
                  <a:gd name="connsiteX321" fmla="*/ 638022 w 1514817"/>
                  <a:gd name="connsiteY321" fmla="*/ 39205 h 96812"/>
                  <a:gd name="connsiteX322" fmla="*/ 638022 w 1514817"/>
                  <a:gd name="connsiteY322" fmla="*/ 39205 h 96812"/>
                  <a:gd name="connsiteX323" fmla="*/ 620020 w 1514817"/>
                  <a:gd name="connsiteY323" fmla="*/ 38119 h 96812"/>
                  <a:gd name="connsiteX324" fmla="*/ 620020 w 1514817"/>
                  <a:gd name="connsiteY324" fmla="*/ 38119 h 96812"/>
                  <a:gd name="connsiteX325" fmla="*/ 607790 w 1514817"/>
                  <a:gd name="connsiteY325" fmla="*/ 37376 h 96812"/>
                  <a:gd name="connsiteX326" fmla="*/ 607790 w 1514817"/>
                  <a:gd name="connsiteY326" fmla="*/ 37376 h 96812"/>
                  <a:gd name="connsiteX327" fmla="*/ 592703 w 1514817"/>
                  <a:gd name="connsiteY327" fmla="*/ 36405 h 96812"/>
                  <a:gd name="connsiteX328" fmla="*/ 592703 w 1514817"/>
                  <a:gd name="connsiteY328" fmla="*/ 36405 h 96812"/>
                  <a:gd name="connsiteX329" fmla="*/ 577558 w 1514817"/>
                  <a:gd name="connsiteY329" fmla="*/ 35490 h 96812"/>
                  <a:gd name="connsiteX330" fmla="*/ 577558 w 1514817"/>
                  <a:gd name="connsiteY330" fmla="*/ 35490 h 96812"/>
                  <a:gd name="connsiteX331" fmla="*/ 559556 w 1514817"/>
                  <a:gd name="connsiteY331" fmla="*/ 34404 h 96812"/>
                  <a:gd name="connsiteX332" fmla="*/ 559556 w 1514817"/>
                  <a:gd name="connsiteY332" fmla="*/ 34404 h 96812"/>
                  <a:gd name="connsiteX333" fmla="*/ 544411 w 1514817"/>
                  <a:gd name="connsiteY333" fmla="*/ 33490 h 96812"/>
                  <a:gd name="connsiteX334" fmla="*/ 544411 w 1514817"/>
                  <a:gd name="connsiteY334" fmla="*/ 33490 h 96812"/>
                  <a:gd name="connsiteX335" fmla="*/ 532238 w 1514817"/>
                  <a:gd name="connsiteY335" fmla="*/ 32690 h 96812"/>
                  <a:gd name="connsiteX336" fmla="*/ 532238 w 1514817"/>
                  <a:gd name="connsiteY336" fmla="*/ 32690 h 96812"/>
                  <a:gd name="connsiteX337" fmla="*/ 517093 w 1514817"/>
                  <a:gd name="connsiteY337" fmla="*/ 31775 h 96812"/>
                  <a:gd name="connsiteX338" fmla="*/ 517093 w 1514817"/>
                  <a:gd name="connsiteY338" fmla="*/ 31775 h 96812"/>
                  <a:gd name="connsiteX339" fmla="*/ 499091 w 1514817"/>
                  <a:gd name="connsiteY339" fmla="*/ 30690 h 96812"/>
                  <a:gd name="connsiteX340" fmla="*/ 499091 w 1514817"/>
                  <a:gd name="connsiteY340" fmla="*/ 30690 h 96812"/>
                  <a:gd name="connsiteX341" fmla="*/ 483946 w 1514817"/>
                  <a:gd name="connsiteY341" fmla="*/ 29718 h 96812"/>
                  <a:gd name="connsiteX342" fmla="*/ 483946 w 1514817"/>
                  <a:gd name="connsiteY342" fmla="*/ 29718 h 96812"/>
                  <a:gd name="connsiteX343" fmla="*/ 471773 w 1514817"/>
                  <a:gd name="connsiteY343" fmla="*/ 28975 h 96812"/>
                  <a:gd name="connsiteX344" fmla="*/ 471773 w 1514817"/>
                  <a:gd name="connsiteY344" fmla="*/ 28975 h 96812"/>
                  <a:gd name="connsiteX345" fmla="*/ 453714 w 1514817"/>
                  <a:gd name="connsiteY345" fmla="*/ 27889 h 96812"/>
                  <a:gd name="connsiteX346" fmla="*/ 453714 w 1514817"/>
                  <a:gd name="connsiteY346" fmla="*/ 27889 h 96812"/>
                  <a:gd name="connsiteX347" fmla="*/ 440455 w 1514817"/>
                  <a:gd name="connsiteY347" fmla="*/ 27089 h 96812"/>
                  <a:gd name="connsiteX348" fmla="*/ 426396 w 1514817"/>
                  <a:gd name="connsiteY348" fmla="*/ 26232 h 96812"/>
                  <a:gd name="connsiteX349" fmla="*/ 426396 w 1514817"/>
                  <a:gd name="connsiteY349" fmla="*/ 26232 h 96812"/>
                  <a:gd name="connsiteX350" fmla="*/ 411309 w 1514817"/>
                  <a:gd name="connsiteY350" fmla="*/ 25260 h 96812"/>
                  <a:gd name="connsiteX351" fmla="*/ 411309 w 1514817"/>
                  <a:gd name="connsiteY351" fmla="*/ 25260 h 96812"/>
                  <a:gd name="connsiteX352" fmla="*/ 393249 w 1514817"/>
                  <a:gd name="connsiteY352" fmla="*/ 24174 h 96812"/>
                  <a:gd name="connsiteX353" fmla="*/ 393249 w 1514817"/>
                  <a:gd name="connsiteY353" fmla="*/ 24174 h 96812"/>
                  <a:gd name="connsiteX354" fmla="*/ 381076 w 1514817"/>
                  <a:gd name="connsiteY354" fmla="*/ 23431 h 96812"/>
                  <a:gd name="connsiteX355" fmla="*/ 381076 w 1514817"/>
                  <a:gd name="connsiteY355" fmla="*/ 23431 h 96812"/>
                  <a:gd name="connsiteX356" fmla="*/ 365931 w 1514817"/>
                  <a:gd name="connsiteY356" fmla="*/ 22460 h 96812"/>
                  <a:gd name="connsiteX357" fmla="*/ 365931 w 1514817"/>
                  <a:gd name="connsiteY357" fmla="*/ 22460 h 96812"/>
                  <a:gd name="connsiteX358" fmla="*/ 350844 w 1514817"/>
                  <a:gd name="connsiteY358" fmla="*/ 21545 h 96812"/>
                  <a:gd name="connsiteX359" fmla="*/ 350844 w 1514817"/>
                  <a:gd name="connsiteY359" fmla="*/ 21545 h 96812"/>
                  <a:gd name="connsiteX360" fmla="*/ 332784 w 1514817"/>
                  <a:gd name="connsiteY360" fmla="*/ 20459 h 96812"/>
                  <a:gd name="connsiteX361" fmla="*/ 332784 w 1514817"/>
                  <a:gd name="connsiteY361" fmla="*/ 20459 h 96812"/>
                  <a:gd name="connsiteX362" fmla="*/ 320611 w 1514817"/>
                  <a:gd name="connsiteY362" fmla="*/ 19716 h 96812"/>
                  <a:gd name="connsiteX363" fmla="*/ 320611 w 1514817"/>
                  <a:gd name="connsiteY363" fmla="*/ 19716 h 96812"/>
                  <a:gd name="connsiteX364" fmla="*/ 305467 w 1514817"/>
                  <a:gd name="connsiteY364" fmla="*/ 18745 h 96812"/>
                  <a:gd name="connsiteX365" fmla="*/ 305467 w 1514817"/>
                  <a:gd name="connsiteY365" fmla="*/ 18745 h 96812"/>
                  <a:gd name="connsiteX366" fmla="*/ 290379 w 1514817"/>
                  <a:gd name="connsiteY366" fmla="*/ 17831 h 96812"/>
                  <a:gd name="connsiteX367" fmla="*/ 290379 w 1514817"/>
                  <a:gd name="connsiteY367" fmla="*/ 17831 h 96812"/>
                  <a:gd name="connsiteX368" fmla="*/ 272320 w 1514817"/>
                  <a:gd name="connsiteY368" fmla="*/ 16745 h 96812"/>
                  <a:gd name="connsiteX369" fmla="*/ 272320 w 1514817"/>
                  <a:gd name="connsiteY369" fmla="*/ 16745 h 96812"/>
                  <a:gd name="connsiteX370" fmla="*/ 260147 w 1514817"/>
                  <a:gd name="connsiteY370" fmla="*/ 16002 h 96812"/>
                  <a:gd name="connsiteX371" fmla="*/ 260147 w 1514817"/>
                  <a:gd name="connsiteY371" fmla="*/ 16002 h 96812"/>
                  <a:gd name="connsiteX372" fmla="*/ 245002 w 1514817"/>
                  <a:gd name="connsiteY372" fmla="*/ 15030 h 96812"/>
                  <a:gd name="connsiteX373" fmla="*/ 245002 w 1514817"/>
                  <a:gd name="connsiteY373" fmla="*/ 15030 h 96812"/>
                  <a:gd name="connsiteX374" fmla="*/ 229857 w 1514817"/>
                  <a:gd name="connsiteY374" fmla="*/ 14116 h 96812"/>
                  <a:gd name="connsiteX375" fmla="*/ 229857 w 1514817"/>
                  <a:gd name="connsiteY375" fmla="*/ 14116 h 96812"/>
                  <a:gd name="connsiteX376" fmla="*/ 211855 w 1514817"/>
                  <a:gd name="connsiteY376" fmla="*/ 13030 h 96812"/>
                  <a:gd name="connsiteX377" fmla="*/ 211855 w 1514817"/>
                  <a:gd name="connsiteY377" fmla="*/ 13030 h 96812"/>
                  <a:gd name="connsiteX378" fmla="*/ 196710 w 1514817"/>
                  <a:gd name="connsiteY378" fmla="*/ 12059 h 96812"/>
                  <a:gd name="connsiteX379" fmla="*/ 196710 w 1514817"/>
                  <a:gd name="connsiteY379" fmla="*/ 12059 h 96812"/>
                  <a:gd name="connsiteX380" fmla="*/ 184537 w 1514817"/>
                  <a:gd name="connsiteY380" fmla="*/ 11316 h 96812"/>
                  <a:gd name="connsiteX381" fmla="*/ 184537 w 1514817"/>
                  <a:gd name="connsiteY381" fmla="*/ 11316 h 96812"/>
                  <a:gd name="connsiteX382" fmla="*/ 169392 w 1514817"/>
                  <a:gd name="connsiteY382" fmla="*/ 10401 h 96812"/>
                  <a:gd name="connsiteX383" fmla="*/ 169392 w 1514817"/>
                  <a:gd name="connsiteY383" fmla="*/ 10401 h 96812"/>
                  <a:gd name="connsiteX384" fmla="*/ 151390 w 1514817"/>
                  <a:gd name="connsiteY384" fmla="*/ 9315 h 96812"/>
                  <a:gd name="connsiteX385" fmla="*/ 151390 w 1514817"/>
                  <a:gd name="connsiteY385" fmla="*/ 9315 h 96812"/>
                  <a:gd name="connsiteX386" fmla="*/ 139160 w 1514817"/>
                  <a:gd name="connsiteY386" fmla="*/ 8573 h 96812"/>
                  <a:gd name="connsiteX387" fmla="*/ 139160 w 1514817"/>
                  <a:gd name="connsiteY387" fmla="*/ 8573 h 96812"/>
                  <a:gd name="connsiteX388" fmla="*/ 124072 w 1514817"/>
                  <a:gd name="connsiteY388" fmla="*/ 7601 h 96812"/>
                  <a:gd name="connsiteX389" fmla="*/ 124072 w 1514817"/>
                  <a:gd name="connsiteY389" fmla="*/ 7601 h 96812"/>
                  <a:gd name="connsiteX390" fmla="*/ 108928 w 1514817"/>
                  <a:gd name="connsiteY390" fmla="*/ 6686 h 96812"/>
                  <a:gd name="connsiteX391" fmla="*/ 108928 w 1514817"/>
                  <a:gd name="connsiteY391" fmla="*/ 6686 h 96812"/>
                  <a:gd name="connsiteX392" fmla="*/ 90926 w 1514817"/>
                  <a:gd name="connsiteY392" fmla="*/ 5601 h 96812"/>
                  <a:gd name="connsiteX393" fmla="*/ 90926 w 1514817"/>
                  <a:gd name="connsiteY393" fmla="*/ 5601 h 96812"/>
                  <a:gd name="connsiteX394" fmla="*/ 78695 w 1514817"/>
                  <a:gd name="connsiteY394" fmla="*/ 4800 h 96812"/>
                  <a:gd name="connsiteX395" fmla="*/ 78695 w 1514817"/>
                  <a:gd name="connsiteY395" fmla="*/ 4800 h 96812"/>
                  <a:gd name="connsiteX396" fmla="*/ 60693 w 1514817"/>
                  <a:gd name="connsiteY396" fmla="*/ 3715 h 96812"/>
                  <a:gd name="connsiteX397" fmla="*/ 60693 w 1514817"/>
                  <a:gd name="connsiteY397" fmla="*/ 3715 h 96812"/>
                  <a:gd name="connsiteX398" fmla="*/ 48463 w 1514817"/>
                  <a:gd name="connsiteY398" fmla="*/ 2972 h 96812"/>
                  <a:gd name="connsiteX399" fmla="*/ 48463 w 1514817"/>
                  <a:gd name="connsiteY399" fmla="*/ 2972 h 96812"/>
                  <a:gd name="connsiteX400" fmla="*/ 30461 w 1514817"/>
                  <a:gd name="connsiteY400" fmla="*/ 1828 h 96812"/>
                  <a:gd name="connsiteX401" fmla="*/ 30461 w 1514817"/>
                  <a:gd name="connsiteY401" fmla="*/ 1828 h 96812"/>
                  <a:gd name="connsiteX402" fmla="*/ 18231 w 1514817"/>
                  <a:gd name="connsiteY402" fmla="*/ 1086 h 96812"/>
                  <a:gd name="connsiteX403" fmla="*/ 18231 w 1514817"/>
                  <a:gd name="connsiteY403" fmla="*/ 1086 h 96812"/>
                  <a:gd name="connsiteX404" fmla="*/ 16402 w 1514817"/>
                  <a:gd name="connsiteY404" fmla="*/ 971 h 96812"/>
                  <a:gd name="connsiteX405" fmla="*/ 15316 w 1514817"/>
                  <a:gd name="connsiteY405" fmla="*/ 914 h 96812"/>
                  <a:gd name="connsiteX406" fmla="*/ 15316 w 1514817"/>
                  <a:gd name="connsiteY406" fmla="*/ 914 h 96812"/>
                  <a:gd name="connsiteX407" fmla="*/ 228 w 1514817"/>
                  <a:gd name="connsiteY407" fmla="*/ 0 h 96812"/>
                  <a:gd name="connsiteX408" fmla="*/ 0 w 1514817"/>
                  <a:gd name="connsiteY408" fmla="*/ 3715 h 96812"/>
                  <a:gd name="connsiteX409" fmla="*/ 15087 w 1514817"/>
                  <a:gd name="connsiteY409" fmla="*/ 4629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514817" h="96812">
                    <a:moveTo>
                      <a:pt x="15087" y="4629"/>
                    </a:moveTo>
                    <a:lnTo>
                      <a:pt x="33147" y="5715"/>
                    </a:lnTo>
                    <a:lnTo>
                      <a:pt x="33147" y="5715"/>
                    </a:lnTo>
                    <a:lnTo>
                      <a:pt x="45320" y="6515"/>
                    </a:lnTo>
                    <a:lnTo>
                      <a:pt x="45320" y="6515"/>
                    </a:lnTo>
                    <a:lnTo>
                      <a:pt x="60464" y="7429"/>
                    </a:lnTo>
                    <a:lnTo>
                      <a:pt x="60464" y="7429"/>
                    </a:lnTo>
                    <a:lnTo>
                      <a:pt x="75552" y="8344"/>
                    </a:lnTo>
                    <a:lnTo>
                      <a:pt x="75552" y="8344"/>
                    </a:lnTo>
                    <a:lnTo>
                      <a:pt x="93612" y="9487"/>
                    </a:lnTo>
                    <a:lnTo>
                      <a:pt x="93612" y="9487"/>
                    </a:lnTo>
                    <a:lnTo>
                      <a:pt x="105785" y="10230"/>
                    </a:lnTo>
                    <a:lnTo>
                      <a:pt x="105785" y="10230"/>
                    </a:lnTo>
                    <a:lnTo>
                      <a:pt x="120929" y="11144"/>
                    </a:lnTo>
                    <a:lnTo>
                      <a:pt x="120929" y="11144"/>
                    </a:lnTo>
                    <a:lnTo>
                      <a:pt x="136017" y="12059"/>
                    </a:lnTo>
                    <a:lnTo>
                      <a:pt x="136017" y="12059"/>
                    </a:lnTo>
                    <a:lnTo>
                      <a:pt x="154076" y="13202"/>
                    </a:lnTo>
                    <a:lnTo>
                      <a:pt x="154076" y="13202"/>
                    </a:lnTo>
                    <a:lnTo>
                      <a:pt x="166249" y="13945"/>
                    </a:lnTo>
                    <a:lnTo>
                      <a:pt x="166249" y="13945"/>
                    </a:lnTo>
                    <a:lnTo>
                      <a:pt x="181394" y="14859"/>
                    </a:lnTo>
                    <a:lnTo>
                      <a:pt x="181394" y="14859"/>
                    </a:lnTo>
                    <a:lnTo>
                      <a:pt x="196482" y="15773"/>
                    </a:lnTo>
                    <a:lnTo>
                      <a:pt x="196482" y="15773"/>
                    </a:lnTo>
                    <a:lnTo>
                      <a:pt x="214541" y="16916"/>
                    </a:lnTo>
                    <a:lnTo>
                      <a:pt x="214541" y="16916"/>
                    </a:lnTo>
                    <a:lnTo>
                      <a:pt x="226714" y="17659"/>
                    </a:lnTo>
                    <a:lnTo>
                      <a:pt x="226714" y="17659"/>
                    </a:lnTo>
                    <a:lnTo>
                      <a:pt x="241859" y="18574"/>
                    </a:lnTo>
                    <a:lnTo>
                      <a:pt x="241859" y="18574"/>
                    </a:lnTo>
                    <a:lnTo>
                      <a:pt x="256946" y="19488"/>
                    </a:lnTo>
                    <a:lnTo>
                      <a:pt x="256946" y="19488"/>
                    </a:lnTo>
                    <a:lnTo>
                      <a:pt x="275006" y="20631"/>
                    </a:lnTo>
                    <a:lnTo>
                      <a:pt x="275006" y="20631"/>
                    </a:lnTo>
                    <a:lnTo>
                      <a:pt x="290150" y="21545"/>
                    </a:lnTo>
                    <a:lnTo>
                      <a:pt x="290150" y="21545"/>
                    </a:lnTo>
                    <a:lnTo>
                      <a:pt x="302323" y="22288"/>
                    </a:lnTo>
                    <a:lnTo>
                      <a:pt x="302323" y="22288"/>
                    </a:lnTo>
                    <a:lnTo>
                      <a:pt x="317468" y="23203"/>
                    </a:lnTo>
                    <a:lnTo>
                      <a:pt x="317468" y="23203"/>
                    </a:lnTo>
                    <a:lnTo>
                      <a:pt x="335471" y="24346"/>
                    </a:lnTo>
                    <a:lnTo>
                      <a:pt x="335471" y="24346"/>
                    </a:lnTo>
                    <a:lnTo>
                      <a:pt x="347701" y="25089"/>
                    </a:lnTo>
                    <a:lnTo>
                      <a:pt x="347701" y="25089"/>
                    </a:lnTo>
                    <a:lnTo>
                      <a:pt x="362788" y="26003"/>
                    </a:lnTo>
                    <a:lnTo>
                      <a:pt x="362788" y="26003"/>
                    </a:lnTo>
                    <a:lnTo>
                      <a:pt x="377933" y="26917"/>
                    </a:lnTo>
                    <a:lnTo>
                      <a:pt x="377933" y="26917"/>
                    </a:lnTo>
                    <a:lnTo>
                      <a:pt x="395935" y="28060"/>
                    </a:lnTo>
                    <a:lnTo>
                      <a:pt x="395935" y="28060"/>
                    </a:lnTo>
                    <a:lnTo>
                      <a:pt x="408165" y="28803"/>
                    </a:lnTo>
                    <a:lnTo>
                      <a:pt x="408165" y="28803"/>
                    </a:lnTo>
                    <a:lnTo>
                      <a:pt x="426168" y="29889"/>
                    </a:lnTo>
                    <a:lnTo>
                      <a:pt x="426168" y="29889"/>
                    </a:lnTo>
                    <a:lnTo>
                      <a:pt x="438398" y="30632"/>
                    </a:lnTo>
                    <a:lnTo>
                      <a:pt x="438398" y="30632"/>
                    </a:lnTo>
                    <a:lnTo>
                      <a:pt x="456399" y="31775"/>
                    </a:lnTo>
                    <a:lnTo>
                      <a:pt x="456399" y="31775"/>
                    </a:lnTo>
                    <a:lnTo>
                      <a:pt x="468630" y="32518"/>
                    </a:lnTo>
                    <a:lnTo>
                      <a:pt x="468630" y="32518"/>
                    </a:lnTo>
                    <a:lnTo>
                      <a:pt x="470459" y="32632"/>
                    </a:lnTo>
                    <a:lnTo>
                      <a:pt x="471544" y="32690"/>
                    </a:lnTo>
                    <a:lnTo>
                      <a:pt x="471544" y="32690"/>
                    </a:lnTo>
                    <a:lnTo>
                      <a:pt x="483717" y="33433"/>
                    </a:lnTo>
                    <a:lnTo>
                      <a:pt x="483717" y="33433"/>
                    </a:lnTo>
                    <a:lnTo>
                      <a:pt x="501777" y="34576"/>
                    </a:lnTo>
                    <a:lnTo>
                      <a:pt x="501777" y="34576"/>
                    </a:lnTo>
                    <a:lnTo>
                      <a:pt x="513950" y="35319"/>
                    </a:lnTo>
                    <a:lnTo>
                      <a:pt x="513950" y="35319"/>
                    </a:lnTo>
                    <a:lnTo>
                      <a:pt x="529095" y="36233"/>
                    </a:lnTo>
                    <a:lnTo>
                      <a:pt x="529095" y="36233"/>
                    </a:lnTo>
                    <a:lnTo>
                      <a:pt x="544183" y="37148"/>
                    </a:lnTo>
                    <a:lnTo>
                      <a:pt x="544183" y="37148"/>
                    </a:lnTo>
                    <a:lnTo>
                      <a:pt x="562241" y="38290"/>
                    </a:lnTo>
                    <a:lnTo>
                      <a:pt x="562241" y="38290"/>
                    </a:lnTo>
                    <a:lnTo>
                      <a:pt x="577329" y="39205"/>
                    </a:lnTo>
                    <a:lnTo>
                      <a:pt x="577329" y="39205"/>
                    </a:lnTo>
                    <a:lnTo>
                      <a:pt x="589559" y="39948"/>
                    </a:lnTo>
                    <a:lnTo>
                      <a:pt x="589559" y="39948"/>
                    </a:lnTo>
                    <a:lnTo>
                      <a:pt x="604647" y="40862"/>
                    </a:lnTo>
                    <a:lnTo>
                      <a:pt x="604647" y="40862"/>
                    </a:lnTo>
                    <a:lnTo>
                      <a:pt x="622707" y="42005"/>
                    </a:lnTo>
                    <a:lnTo>
                      <a:pt x="622707" y="42005"/>
                    </a:lnTo>
                    <a:lnTo>
                      <a:pt x="637794" y="42919"/>
                    </a:lnTo>
                    <a:lnTo>
                      <a:pt x="637794" y="42919"/>
                    </a:lnTo>
                    <a:lnTo>
                      <a:pt x="650024" y="43662"/>
                    </a:lnTo>
                    <a:lnTo>
                      <a:pt x="650024" y="43662"/>
                    </a:lnTo>
                    <a:lnTo>
                      <a:pt x="665111" y="44577"/>
                    </a:lnTo>
                    <a:lnTo>
                      <a:pt x="665111" y="44577"/>
                    </a:lnTo>
                    <a:lnTo>
                      <a:pt x="683171" y="45720"/>
                    </a:lnTo>
                    <a:lnTo>
                      <a:pt x="683171" y="45720"/>
                    </a:lnTo>
                    <a:lnTo>
                      <a:pt x="695344" y="46463"/>
                    </a:lnTo>
                    <a:lnTo>
                      <a:pt x="695344" y="46463"/>
                    </a:lnTo>
                    <a:lnTo>
                      <a:pt x="710489" y="47377"/>
                    </a:lnTo>
                    <a:lnTo>
                      <a:pt x="710489" y="47377"/>
                    </a:lnTo>
                    <a:lnTo>
                      <a:pt x="725577" y="48291"/>
                    </a:lnTo>
                    <a:lnTo>
                      <a:pt x="725577" y="48291"/>
                    </a:lnTo>
                    <a:lnTo>
                      <a:pt x="743635" y="49435"/>
                    </a:lnTo>
                    <a:lnTo>
                      <a:pt x="743635" y="49435"/>
                    </a:lnTo>
                    <a:lnTo>
                      <a:pt x="755808" y="50178"/>
                    </a:lnTo>
                    <a:lnTo>
                      <a:pt x="755808" y="50178"/>
                    </a:lnTo>
                    <a:lnTo>
                      <a:pt x="770953" y="51092"/>
                    </a:lnTo>
                    <a:lnTo>
                      <a:pt x="770953" y="51092"/>
                    </a:lnTo>
                    <a:lnTo>
                      <a:pt x="786041" y="52064"/>
                    </a:lnTo>
                    <a:lnTo>
                      <a:pt x="786041" y="52064"/>
                    </a:lnTo>
                    <a:lnTo>
                      <a:pt x="804101" y="53149"/>
                    </a:lnTo>
                    <a:lnTo>
                      <a:pt x="804101" y="53149"/>
                    </a:lnTo>
                    <a:lnTo>
                      <a:pt x="816274" y="53892"/>
                    </a:lnTo>
                    <a:lnTo>
                      <a:pt x="816274" y="53892"/>
                    </a:lnTo>
                    <a:lnTo>
                      <a:pt x="831418" y="54807"/>
                    </a:lnTo>
                    <a:lnTo>
                      <a:pt x="831418" y="54807"/>
                    </a:lnTo>
                    <a:lnTo>
                      <a:pt x="849477" y="55950"/>
                    </a:lnTo>
                    <a:lnTo>
                      <a:pt x="849477" y="55950"/>
                    </a:lnTo>
                    <a:lnTo>
                      <a:pt x="864565" y="56864"/>
                    </a:lnTo>
                    <a:lnTo>
                      <a:pt x="864565" y="56864"/>
                    </a:lnTo>
                    <a:lnTo>
                      <a:pt x="876795" y="57607"/>
                    </a:lnTo>
                    <a:lnTo>
                      <a:pt x="876795" y="57607"/>
                    </a:lnTo>
                    <a:lnTo>
                      <a:pt x="894798" y="58750"/>
                    </a:lnTo>
                    <a:lnTo>
                      <a:pt x="894798" y="58750"/>
                    </a:lnTo>
                    <a:lnTo>
                      <a:pt x="907028" y="59493"/>
                    </a:lnTo>
                    <a:lnTo>
                      <a:pt x="907028" y="59493"/>
                    </a:lnTo>
                    <a:lnTo>
                      <a:pt x="925029" y="60579"/>
                    </a:lnTo>
                    <a:lnTo>
                      <a:pt x="925029" y="60579"/>
                    </a:lnTo>
                    <a:lnTo>
                      <a:pt x="937260" y="61322"/>
                    </a:lnTo>
                    <a:lnTo>
                      <a:pt x="937260" y="61322"/>
                    </a:lnTo>
                    <a:lnTo>
                      <a:pt x="952347" y="62236"/>
                    </a:lnTo>
                    <a:lnTo>
                      <a:pt x="952347" y="62236"/>
                    </a:lnTo>
                    <a:lnTo>
                      <a:pt x="970407" y="63379"/>
                    </a:lnTo>
                    <a:lnTo>
                      <a:pt x="970407" y="63379"/>
                    </a:lnTo>
                    <a:lnTo>
                      <a:pt x="982580" y="64122"/>
                    </a:lnTo>
                    <a:lnTo>
                      <a:pt x="982580" y="64122"/>
                    </a:lnTo>
                    <a:lnTo>
                      <a:pt x="997725" y="65036"/>
                    </a:lnTo>
                    <a:lnTo>
                      <a:pt x="997725" y="65036"/>
                    </a:lnTo>
                    <a:lnTo>
                      <a:pt x="1012813" y="66008"/>
                    </a:lnTo>
                    <a:lnTo>
                      <a:pt x="1012813" y="66008"/>
                    </a:lnTo>
                    <a:lnTo>
                      <a:pt x="1030871" y="67094"/>
                    </a:lnTo>
                    <a:lnTo>
                      <a:pt x="1030871" y="67094"/>
                    </a:lnTo>
                    <a:lnTo>
                      <a:pt x="1043044" y="67837"/>
                    </a:lnTo>
                    <a:lnTo>
                      <a:pt x="1043044" y="67837"/>
                    </a:lnTo>
                    <a:lnTo>
                      <a:pt x="1058189" y="68751"/>
                    </a:lnTo>
                    <a:lnTo>
                      <a:pt x="1058189" y="68751"/>
                    </a:lnTo>
                    <a:lnTo>
                      <a:pt x="1073277" y="69723"/>
                    </a:lnTo>
                    <a:lnTo>
                      <a:pt x="1073277" y="69723"/>
                    </a:lnTo>
                    <a:lnTo>
                      <a:pt x="1091337" y="70809"/>
                    </a:lnTo>
                    <a:lnTo>
                      <a:pt x="1091337" y="70809"/>
                    </a:lnTo>
                    <a:lnTo>
                      <a:pt x="1103510" y="71552"/>
                    </a:lnTo>
                    <a:lnTo>
                      <a:pt x="1103510" y="71552"/>
                    </a:lnTo>
                    <a:lnTo>
                      <a:pt x="1105395" y="71666"/>
                    </a:lnTo>
                    <a:lnTo>
                      <a:pt x="1106424" y="71723"/>
                    </a:lnTo>
                    <a:lnTo>
                      <a:pt x="1106424" y="71723"/>
                    </a:lnTo>
                    <a:lnTo>
                      <a:pt x="1118654" y="72466"/>
                    </a:lnTo>
                    <a:lnTo>
                      <a:pt x="1118654" y="72466"/>
                    </a:lnTo>
                    <a:lnTo>
                      <a:pt x="1133741" y="73438"/>
                    </a:lnTo>
                    <a:lnTo>
                      <a:pt x="1133741" y="73438"/>
                    </a:lnTo>
                    <a:lnTo>
                      <a:pt x="1151801" y="74523"/>
                    </a:lnTo>
                    <a:lnTo>
                      <a:pt x="1151801" y="74523"/>
                    </a:lnTo>
                    <a:lnTo>
                      <a:pt x="1163974" y="75266"/>
                    </a:lnTo>
                    <a:lnTo>
                      <a:pt x="1163974" y="75266"/>
                    </a:lnTo>
                    <a:lnTo>
                      <a:pt x="1179119" y="76181"/>
                    </a:lnTo>
                    <a:lnTo>
                      <a:pt x="1179119" y="76181"/>
                    </a:lnTo>
                    <a:lnTo>
                      <a:pt x="1194207" y="77153"/>
                    </a:lnTo>
                    <a:lnTo>
                      <a:pt x="1194207" y="77153"/>
                    </a:lnTo>
                    <a:lnTo>
                      <a:pt x="1212265" y="78238"/>
                    </a:lnTo>
                    <a:lnTo>
                      <a:pt x="1212265" y="78238"/>
                    </a:lnTo>
                    <a:lnTo>
                      <a:pt x="1224438" y="78981"/>
                    </a:lnTo>
                    <a:lnTo>
                      <a:pt x="1224438" y="78981"/>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7"/>
                    </a:lnTo>
                    <a:lnTo>
                      <a:pt x="1300048" y="83667"/>
                    </a:lnTo>
                    <a:lnTo>
                      <a:pt x="1318107" y="84753"/>
                    </a:lnTo>
                    <a:lnTo>
                      <a:pt x="1318107" y="84753"/>
                    </a:lnTo>
                    <a:lnTo>
                      <a:pt x="1330280" y="85496"/>
                    </a:lnTo>
                    <a:lnTo>
                      <a:pt x="1330280" y="85496"/>
                    </a:lnTo>
                    <a:lnTo>
                      <a:pt x="1345368" y="86411"/>
                    </a:lnTo>
                    <a:lnTo>
                      <a:pt x="1345368" y="86411"/>
                    </a:lnTo>
                    <a:lnTo>
                      <a:pt x="1360513" y="87382"/>
                    </a:lnTo>
                    <a:lnTo>
                      <a:pt x="1360513" y="87382"/>
                    </a:lnTo>
                    <a:lnTo>
                      <a:pt x="1375658" y="88296"/>
                    </a:lnTo>
                    <a:lnTo>
                      <a:pt x="1375658" y="88296"/>
                    </a:lnTo>
                    <a:lnTo>
                      <a:pt x="1390746" y="89211"/>
                    </a:lnTo>
                    <a:lnTo>
                      <a:pt x="1390746" y="89211"/>
                    </a:lnTo>
                    <a:lnTo>
                      <a:pt x="1405890" y="90125"/>
                    </a:lnTo>
                    <a:lnTo>
                      <a:pt x="1405890" y="90125"/>
                    </a:lnTo>
                    <a:lnTo>
                      <a:pt x="1420977" y="91097"/>
                    </a:lnTo>
                    <a:lnTo>
                      <a:pt x="1420977" y="91097"/>
                    </a:lnTo>
                    <a:lnTo>
                      <a:pt x="1439037" y="92183"/>
                    </a:lnTo>
                    <a:lnTo>
                      <a:pt x="1439037" y="92183"/>
                    </a:lnTo>
                    <a:lnTo>
                      <a:pt x="1451210" y="92926"/>
                    </a:lnTo>
                    <a:lnTo>
                      <a:pt x="1451210" y="92926"/>
                    </a:lnTo>
                    <a:lnTo>
                      <a:pt x="1466355" y="93840"/>
                    </a:lnTo>
                    <a:lnTo>
                      <a:pt x="1466355" y="93840"/>
                    </a:lnTo>
                    <a:lnTo>
                      <a:pt x="1481443" y="94812"/>
                    </a:lnTo>
                    <a:lnTo>
                      <a:pt x="1481443" y="94812"/>
                    </a:lnTo>
                    <a:lnTo>
                      <a:pt x="1499501" y="95898"/>
                    </a:lnTo>
                    <a:lnTo>
                      <a:pt x="1499501" y="95898"/>
                    </a:lnTo>
                    <a:lnTo>
                      <a:pt x="1514589" y="96812"/>
                    </a:lnTo>
                    <a:lnTo>
                      <a:pt x="1514818" y="93154"/>
                    </a:lnTo>
                    <a:lnTo>
                      <a:pt x="1496816" y="92011"/>
                    </a:lnTo>
                    <a:lnTo>
                      <a:pt x="1496816" y="92011"/>
                    </a:lnTo>
                    <a:lnTo>
                      <a:pt x="1484585" y="91268"/>
                    </a:lnTo>
                    <a:lnTo>
                      <a:pt x="1484585" y="91268"/>
                    </a:lnTo>
                    <a:lnTo>
                      <a:pt x="1466583" y="90183"/>
                    </a:lnTo>
                    <a:lnTo>
                      <a:pt x="1466583" y="90183"/>
                    </a:lnTo>
                    <a:lnTo>
                      <a:pt x="1454353" y="89440"/>
                    </a:lnTo>
                    <a:lnTo>
                      <a:pt x="1454353" y="89440"/>
                    </a:lnTo>
                    <a:lnTo>
                      <a:pt x="1436351" y="88296"/>
                    </a:lnTo>
                    <a:lnTo>
                      <a:pt x="1436351" y="88296"/>
                    </a:lnTo>
                    <a:lnTo>
                      <a:pt x="1424121" y="87553"/>
                    </a:lnTo>
                    <a:lnTo>
                      <a:pt x="1424121" y="87553"/>
                    </a:lnTo>
                    <a:lnTo>
                      <a:pt x="1406119" y="86468"/>
                    </a:lnTo>
                    <a:lnTo>
                      <a:pt x="1406119" y="86468"/>
                    </a:lnTo>
                    <a:lnTo>
                      <a:pt x="1390974" y="85496"/>
                    </a:lnTo>
                    <a:lnTo>
                      <a:pt x="1390974" y="85496"/>
                    </a:lnTo>
                    <a:lnTo>
                      <a:pt x="1375886" y="84582"/>
                    </a:lnTo>
                    <a:lnTo>
                      <a:pt x="1375886" y="84582"/>
                    </a:lnTo>
                    <a:lnTo>
                      <a:pt x="1363656" y="83839"/>
                    </a:lnTo>
                    <a:lnTo>
                      <a:pt x="1363656" y="83839"/>
                    </a:lnTo>
                    <a:lnTo>
                      <a:pt x="1348569" y="82924"/>
                    </a:lnTo>
                    <a:lnTo>
                      <a:pt x="1348569" y="82924"/>
                    </a:lnTo>
                    <a:lnTo>
                      <a:pt x="1330509" y="81782"/>
                    </a:lnTo>
                    <a:lnTo>
                      <a:pt x="1330509" y="81782"/>
                    </a:lnTo>
                    <a:lnTo>
                      <a:pt x="1318336" y="81039"/>
                    </a:lnTo>
                    <a:lnTo>
                      <a:pt x="1318336" y="81039"/>
                    </a:lnTo>
                    <a:lnTo>
                      <a:pt x="1303191" y="80124"/>
                    </a:lnTo>
                    <a:lnTo>
                      <a:pt x="1303191" y="80124"/>
                    </a:lnTo>
                    <a:lnTo>
                      <a:pt x="1288046" y="79210"/>
                    </a:lnTo>
                    <a:lnTo>
                      <a:pt x="1288046" y="79210"/>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23"/>
                    </a:lnTo>
                    <a:lnTo>
                      <a:pt x="1167118" y="71723"/>
                    </a:lnTo>
                    <a:lnTo>
                      <a:pt x="1165288" y="71609"/>
                    </a:lnTo>
                    <a:lnTo>
                      <a:pt x="1164203" y="71552"/>
                    </a:lnTo>
                    <a:lnTo>
                      <a:pt x="1164203" y="71552"/>
                    </a:lnTo>
                    <a:lnTo>
                      <a:pt x="1149115" y="70637"/>
                    </a:lnTo>
                    <a:lnTo>
                      <a:pt x="1149115" y="70637"/>
                    </a:lnTo>
                    <a:lnTo>
                      <a:pt x="1136885" y="69894"/>
                    </a:lnTo>
                    <a:lnTo>
                      <a:pt x="1136885" y="69894"/>
                    </a:lnTo>
                    <a:lnTo>
                      <a:pt x="1118883" y="68808"/>
                    </a:lnTo>
                    <a:lnTo>
                      <a:pt x="1118883" y="68808"/>
                    </a:lnTo>
                    <a:lnTo>
                      <a:pt x="1106652" y="68008"/>
                    </a:lnTo>
                    <a:lnTo>
                      <a:pt x="1106652" y="68008"/>
                    </a:lnTo>
                    <a:lnTo>
                      <a:pt x="1088650" y="66922"/>
                    </a:lnTo>
                    <a:lnTo>
                      <a:pt x="1088650" y="66922"/>
                    </a:lnTo>
                    <a:lnTo>
                      <a:pt x="1076421" y="66179"/>
                    </a:lnTo>
                    <a:lnTo>
                      <a:pt x="1076421" y="66179"/>
                    </a:lnTo>
                    <a:lnTo>
                      <a:pt x="1061333" y="65265"/>
                    </a:lnTo>
                    <a:lnTo>
                      <a:pt x="1061333" y="65265"/>
                    </a:lnTo>
                    <a:lnTo>
                      <a:pt x="1046188" y="64294"/>
                    </a:lnTo>
                    <a:lnTo>
                      <a:pt x="1046188" y="64294"/>
                    </a:lnTo>
                    <a:lnTo>
                      <a:pt x="1028186" y="63208"/>
                    </a:lnTo>
                    <a:lnTo>
                      <a:pt x="1028186" y="63208"/>
                    </a:lnTo>
                    <a:lnTo>
                      <a:pt x="1015955" y="62465"/>
                    </a:lnTo>
                    <a:lnTo>
                      <a:pt x="1015955" y="62465"/>
                    </a:lnTo>
                    <a:lnTo>
                      <a:pt x="1000868" y="61550"/>
                    </a:lnTo>
                    <a:lnTo>
                      <a:pt x="1000868" y="61550"/>
                    </a:lnTo>
                    <a:lnTo>
                      <a:pt x="985723" y="60579"/>
                    </a:lnTo>
                    <a:lnTo>
                      <a:pt x="985723" y="60579"/>
                    </a:lnTo>
                    <a:lnTo>
                      <a:pt x="967721" y="59493"/>
                    </a:lnTo>
                    <a:lnTo>
                      <a:pt x="967721" y="59493"/>
                    </a:lnTo>
                    <a:lnTo>
                      <a:pt x="954462" y="58693"/>
                    </a:lnTo>
                    <a:lnTo>
                      <a:pt x="940403" y="57836"/>
                    </a:lnTo>
                    <a:lnTo>
                      <a:pt x="940403" y="57836"/>
                    </a:lnTo>
                    <a:lnTo>
                      <a:pt x="922344" y="56693"/>
                    </a:lnTo>
                    <a:lnTo>
                      <a:pt x="922344" y="56693"/>
                    </a:lnTo>
                    <a:lnTo>
                      <a:pt x="907256" y="55778"/>
                    </a:lnTo>
                    <a:lnTo>
                      <a:pt x="907256" y="55778"/>
                    </a:lnTo>
                    <a:lnTo>
                      <a:pt x="895026" y="55035"/>
                    </a:lnTo>
                    <a:lnTo>
                      <a:pt x="895026" y="55035"/>
                    </a:lnTo>
                    <a:lnTo>
                      <a:pt x="879939" y="54064"/>
                    </a:lnTo>
                    <a:lnTo>
                      <a:pt x="879939" y="54064"/>
                    </a:lnTo>
                    <a:lnTo>
                      <a:pt x="861879" y="52978"/>
                    </a:lnTo>
                    <a:lnTo>
                      <a:pt x="861879" y="52978"/>
                    </a:lnTo>
                    <a:lnTo>
                      <a:pt x="849706" y="52235"/>
                    </a:lnTo>
                    <a:lnTo>
                      <a:pt x="849706" y="52235"/>
                    </a:lnTo>
                    <a:lnTo>
                      <a:pt x="831647" y="51149"/>
                    </a:lnTo>
                    <a:lnTo>
                      <a:pt x="831647" y="51149"/>
                    </a:lnTo>
                    <a:lnTo>
                      <a:pt x="819474" y="50349"/>
                    </a:lnTo>
                    <a:lnTo>
                      <a:pt x="819474" y="50349"/>
                    </a:lnTo>
                    <a:lnTo>
                      <a:pt x="801415" y="49263"/>
                    </a:lnTo>
                    <a:lnTo>
                      <a:pt x="801415" y="49263"/>
                    </a:lnTo>
                    <a:lnTo>
                      <a:pt x="789242" y="48520"/>
                    </a:lnTo>
                    <a:lnTo>
                      <a:pt x="789242" y="48520"/>
                    </a:lnTo>
                    <a:lnTo>
                      <a:pt x="771182" y="47377"/>
                    </a:lnTo>
                    <a:lnTo>
                      <a:pt x="771182" y="47377"/>
                    </a:lnTo>
                    <a:lnTo>
                      <a:pt x="758952" y="46634"/>
                    </a:lnTo>
                    <a:lnTo>
                      <a:pt x="758952" y="46634"/>
                    </a:lnTo>
                    <a:lnTo>
                      <a:pt x="740950" y="45548"/>
                    </a:lnTo>
                    <a:lnTo>
                      <a:pt x="740950" y="45548"/>
                    </a:lnTo>
                    <a:lnTo>
                      <a:pt x="728719" y="44805"/>
                    </a:lnTo>
                    <a:lnTo>
                      <a:pt x="728719" y="44805"/>
                    </a:lnTo>
                    <a:lnTo>
                      <a:pt x="713632" y="43891"/>
                    </a:lnTo>
                    <a:lnTo>
                      <a:pt x="713632" y="43891"/>
                    </a:lnTo>
                    <a:lnTo>
                      <a:pt x="695573" y="42748"/>
                    </a:lnTo>
                    <a:lnTo>
                      <a:pt x="695573" y="42748"/>
                    </a:lnTo>
                    <a:lnTo>
                      <a:pt x="680485" y="41833"/>
                    </a:lnTo>
                    <a:lnTo>
                      <a:pt x="680485" y="41833"/>
                    </a:lnTo>
                    <a:lnTo>
                      <a:pt x="668255" y="41091"/>
                    </a:lnTo>
                    <a:lnTo>
                      <a:pt x="668255" y="41091"/>
                    </a:lnTo>
                    <a:lnTo>
                      <a:pt x="653167" y="40119"/>
                    </a:lnTo>
                    <a:lnTo>
                      <a:pt x="653167" y="40119"/>
                    </a:lnTo>
                    <a:lnTo>
                      <a:pt x="638022" y="39205"/>
                    </a:lnTo>
                    <a:lnTo>
                      <a:pt x="638022" y="39205"/>
                    </a:lnTo>
                    <a:lnTo>
                      <a:pt x="620020" y="38119"/>
                    </a:lnTo>
                    <a:lnTo>
                      <a:pt x="620020" y="38119"/>
                    </a:lnTo>
                    <a:lnTo>
                      <a:pt x="607790" y="37376"/>
                    </a:lnTo>
                    <a:lnTo>
                      <a:pt x="607790" y="37376"/>
                    </a:lnTo>
                    <a:lnTo>
                      <a:pt x="592703" y="36405"/>
                    </a:lnTo>
                    <a:lnTo>
                      <a:pt x="592703" y="36405"/>
                    </a:lnTo>
                    <a:lnTo>
                      <a:pt x="577558" y="35490"/>
                    </a:lnTo>
                    <a:lnTo>
                      <a:pt x="577558" y="35490"/>
                    </a:lnTo>
                    <a:lnTo>
                      <a:pt x="559556" y="34404"/>
                    </a:lnTo>
                    <a:lnTo>
                      <a:pt x="559556" y="34404"/>
                    </a:lnTo>
                    <a:lnTo>
                      <a:pt x="544411" y="33490"/>
                    </a:lnTo>
                    <a:lnTo>
                      <a:pt x="544411" y="33490"/>
                    </a:lnTo>
                    <a:lnTo>
                      <a:pt x="532238" y="32690"/>
                    </a:lnTo>
                    <a:lnTo>
                      <a:pt x="532238" y="32690"/>
                    </a:lnTo>
                    <a:lnTo>
                      <a:pt x="517093" y="31775"/>
                    </a:lnTo>
                    <a:lnTo>
                      <a:pt x="517093" y="31775"/>
                    </a:lnTo>
                    <a:lnTo>
                      <a:pt x="499091" y="30690"/>
                    </a:lnTo>
                    <a:lnTo>
                      <a:pt x="499091" y="30690"/>
                    </a:lnTo>
                    <a:lnTo>
                      <a:pt x="483946" y="29718"/>
                    </a:lnTo>
                    <a:lnTo>
                      <a:pt x="483946" y="29718"/>
                    </a:lnTo>
                    <a:lnTo>
                      <a:pt x="471773" y="28975"/>
                    </a:lnTo>
                    <a:lnTo>
                      <a:pt x="471773" y="28975"/>
                    </a:lnTo>
                    <a:lnTo>
                      <a:pt x="453714" y="27889"/>
                    </a:lnTo>
                    <a:lnTo>
                      <a:pt x="453714" y="27889"/>
                    </a:lnTo>
                    <a:lnTo>
                      <a:pt x="440455" y="27089"/>
                    </a:lnTo>
                    <a:lnTo>
                      <a:pt x="426396" y="26232"/>
                    </a:lnTo>
                    <a:lnTo>
                      <a:pt x="426396" y="26232"/>
                    </a:lnTo>
                    <a:lnTo>
                      <a:pt x="411309" y="25260"/>
                    </a:lnTo>
                    <a:lnTo>
                      <a:pt x="411309" y="25260"/>
                    </a:lnTo>
                    <a:lnTo>
                      <a:pt x="393249" y="24174"/>
                    </a:lnTo>
                    <a:lnTo>
                      <a:pt x="393249" y="24174"/>
                    </a:lnTo>
                    <a:lnTo>
                      <a:pt x="381076" y="23431"/>
                    </a:lnTo>
                    <a:lnTo>
                      <a:pt x="381076" y="23431"/>
                    </a:lnTo>
                    <a:lnTo>
                      <a:pt x="365931" y="22460"/>
                    </a:lnTo>
                    <a:lnTo>
                      <a:pt x="365931" y="22460"/>
                    </a:lnTo>
                    <a:lnTo>
                      <a:pt x="350844" y="21545"/>
                    </a:lnTo>
                    <a:lnTo>
                      <a:pt x="350844" y="21545"/>
                    </a:lnTo>
                    <a:lnTo>
                      <a:pt x="332784" y="20459"/>
                    </a:lnTo>
                    <a:lnTo>
                      <a:pt x="332784" y="20459"/>
                    </a:lnTo>
                    <a:lnTo>
                      <a:pt x="320611" y="19716"/>
                    </a:lnTo>
                    <a:lnTo>
                      <a:pt x="320611" y="19716"/>
                    </a:lnTo>
                    <a:lnTo>
                      <a:pt x="305467" y="18745"/>
                    </a:lnTo>
                    <a:lnTo>
                      <a:pt x="305467" y="18745"/>
                    </a:lnTo>
                    <a:lnTo>
                      <a:pt x="290379" y="17831"/>
                    </a:lnTo>
                    <a:lnTo>
                      <a:pt x="290379" y="17831"/>
                    </a:lnTo>
                    <a:lnTo>
                      <a:pt x="272320" y="16745"/>
                    </a:lnTo>
                    <a:lnTo>
                      <a:pt x="272320" y="16745"/>
                    </a:lnTo>
                    <a:lnTo>
                      <a:pt x="260147" y="16002"/>
                    </a:lnTo>
                    <a:lnTo>
                      <a:pt x="260147" y="16002"/>
                    </a:lnTo>
                    <a:lnTo>
                      <a:pt x="245002" y="15030"/>
                    </a:lnTo>
                    <a:lnTo>
                      <a:pt x="245002" y="15030"/>
                    </a:lnTo>
                    <a:lnTo>
                      <a:pt x="229857" y="14116"/>
                    </a:lnTo>
                    <a:lnTo>
                      <a:pt x="229857" y="14116"/>
                    </a:lnTo>
                    <a:lnTo>
                      <a:pt x="211855" y="13030"/>
                    </a:lnTo>
                    <a:lnTo>
                      <a:pt x="211855" y="13030"/>
                    </a:lnTo>
                    <a:lnTo>
                      <a:pt x="196710" y="12059"/>
                    </a:lnTo>
                    <a:lnTo>
                      <a:pt x="196710" y="12059"/>
                    </a:lnTo>
                    <a:lnTo>
                      <a:pt x="184537" y="11316"/>
                    </a:lnTo>
                    <a:lnTo>
                      <a:pt x="184537" y="11316"/>
                    </a:lnTo>
                    <a:lnTo>
                      <a:pt x="169392" y="10401"/>
                    </a:lnTo>
                    <a:lnTo>
                      <a:pt x="169392" y="10401"/>
                    </a:lnTo>
                    <a:lnTo>
                      <a:pt x="151390" y="9315"/>
                    </a:lnTo>
                    <a:lnTo>
                      <a:pt x="151390" y="9315"/>
                    </a:lnTo>
                    <a:lnTo>
                      <a:pt x="139160" y="8573"/>
                    </a:lnTo>
                    <a:lnTo>
                      <a:pt x="139160" y="8573"/>
                    </a:lnTo>
                    <a:lnTo>
                      <a:pt x="124072" y="7601"/>
                    </a:lnTo>
                    <a:lnTo>
                      <a:pt x="124072" y="7601"/>
                    </a:lnTo>
                    <a:lnTo>
                      <a:pt x="108928" y="6686"/>
                    </a:lnTo>
                    <a:lnTo>
                      <a:pt x="108928" y="6686"/>
                    </a:lnTo>
                    <a:lnTo>
                      <a:pt x="90926" y="5601"/>
                    </a:lnTo>
                    <a:lnTo>
                      <a:pt x="90926" y="5601"/>
                    </a:lnTo>
                    <a:lnTo>
                      <a:pt x="78695" y="4800"/>
                    </a:lnTo>
                    <a:lnTo>
                      <a:pt x="78695" y="4800"/>
                    </a:lnTo>
                    <a:lnTo>
                      <a:pt x="60693" y="3715"/>
                    </a:lnTo>
                    <a:lnTo>
                      <a:pt x="60693" y="3715"/>
                    </a:lnTo>
                    <a:lnTo>
                      <a:pt x="48463" y="2972"/>
                    </a:lnTo>
                    <a:lnTo>
                      <a:pt x="48463" y="2972"/>
                    </a:lnTo>
                    <a:lnTo>
                      <a:pt x="30461" y="1828"/>
                    </a:lnTo>
                    <a:lnTo>
                      <a:pt x="30461" y="1828"/>
                    </a:lnTo>
                    <a:lnTo>
                      <a:pt x="18231" y="1086"/>
                    </a:lnTo>
                    <a:lnTo>
                      <a:pt x="18231" y="1086"/>
                    </a:lnTo>
                    <a:lnTo>
                      <a:pt x="16402" y="971"/>
                    </a:lnTo>
                    <a:lnTo>
                      <a:pt x="15316" y="914"/>
                    </a:lnTo>
                    <a:lnTo>
                      <a:pt x="15316" y="914"/>
                    </a:lnTo>
                    <a:lnTo>
                      <a:pt x="228" y="0"/>
                    </a:lnTo>
                    <a:lnTo>
                      <a:pt x="0" y="3715"/>
                    </a:lnTo>
                    <a:lnTo>
                      <a:pt x="15087" y="4629"/>
                    </a:lnTo>
                    <a:close/>
                  </a:path>
                </a:pathLst>
              </a:custGeom>
              <a:solidFill>
                <a:srgbClr val="9F9D9B"/>
              </a:solidFill>
              <a:ln w="5715" cap="flat">
                <a:noFill/>
                <a:prstDash val="solid"/>
                <a:miter/>
              </a:ln>
            </p:spPr>
            <p:txBody>
              <a:bodyPr rtlCol="1" anchor="ctr"/>
              <a:lstStyle/>
              <a:p>
                <a:endParaRPr lang="ar-SA"/>
              </a:p>
            </p:txBody>
          </p:sp>
          <p:sp>
            <p:nvSpPr>
              <p:cNvPr id="227" name="شكل حر: شكل 226">
                <a:extLst>
                  <a:ext uri="{FF2B5EF4-FFF2-40B4-BE49-F238E27FC236}">
                    <a16:creationId xmlns:a16="http://schemas.microsoft.com/office/drawing/2014/main" id="{ABCD7081-8C47-48B8-8728-A4BA7734D687}"/>
                  </a:ext>
                </a:extLst>
              </p:cNvPr>
              <p:cNvSpPr/>
              <p:nvPr/>
            </p:nvSpPr>
            <p:spPr>
              <a:xfrm>
                <a:off x="6653098" y="5752433"/>
                <a:ext cx="1514818" cy="96812"/>
              </a:xfrm>
              <a:custGeom>
                <a:avLst/>
                <a:gdLst>
                  <a:gd name="connsiteX0" fmla="*/ 15088 w 1514818"/>
                  <a:gd name="connsiteY0" fmla="*/ 4629 h 96812"/>
                  <a:gd name="connsiteX1" fmla="*/ 33147 w 1514818"/>
                  <a:gd name="connsiteY1" fmla="*/ 5715 h 96812"/>
                  <a:gd name="connsiteX2" fmla="*/ 33147 w 1514818"/>
                  <a:gd name="connsiteY2" fmla="*/ 5715 h 96812"/>
                  <a:gd name="connsiteX3" fmla="*/ 45320 w 1514818"/>
                  <a:gd name="connsiteY3" fmla="*/ 6458 h 96812"/>
                  <a:gd name="connsiteX4" fmla="*/ 45320 w 1514818"/>
                  <a:gd name="connsiteY4" fmla="*/ 6458 h 96812"/>
                  <a:gd name="connsiteX5" fmla="*/ 60465 w 1514818"/>
                  <a:gd name="connsiteY5" fmla="*/ 7429 h 96812"/>
                  <a:gd name="connsiteX6" fmla="*/ 60465 w 1514818"/>
                  <a:gd name="connsiteY6" fmla="*/ 7429 h 96812"/>
                  <a:gd name="connsiteX7" fmla="*/ 78467 w 1514818"/>
                  <a:gd name="connsiteY7" fmla="*/ 8515 h 96812"/>
                  <a:gd name="connsiteX8" fmla="*/ 78467 w 1514818"/>
                  <a:gd name="connsiteY8" fmla="*/ 8515 h 96812"/>
                  <a:gd name="connsiteX9" fmla="*/ 93612 w 1514818"/>
                  <a:gd name="connsiteY9" fmla="*/ 9430 h 96812"/>
                  <a:gd name="connsiteX10" fmla="*/ 93612 w 1514818"/>
                  <a:gd name="connsiteY10" fmla="*/ 9430 h 96812"/>
                  <a:gd name="connsiteX11" fmla="*/ 105785 w 1514818"/>
                  <a:gd name="connsiteY11" fmla="*/ 10230 h 96812"/>
                  <a:gd name="connsiteX12" fmla="*/ 105785 w 1514818"/>
                  <a:gd name="connsiteY12" fmla="*/ 10230 h 96812"/>
                  <a:gd name="connsiteX13" fmla="*/ 120930 w 1514818"/>
                  <a:gd name="connsiteY13" fmla="*/ 11144 h 96812"/>
                  <a:gd name="connsiteX14" fmla="*/ 120930 w 1514818"/>
                  <a:gd name="connsiteY14" fmla="*/ 11144 h 96812"/>
                  <a:gd name="connsiteX15" fmla="*/ 138932 w 1514818"/>
                  <a:gd name="connsiteY15" fmla="*/ 12230 h 96812"/>
                  <a:gd name="connsiteX16" fmla="*/ 138932 w 1514818"/>
                  <a:gd name="connsiteY16" fmla="*/ 12230 h 96812"/>
                  <a:gd name="connsiteX17" fmla="*/ 154077 w 1514818"/>
                  <a:gd name="connsiteY17" fmla="*/ 13144 h 96812"/>
                  <a:gd name="connsiteX18" fmla="*/ 154077 w 1514818"/>
                  <a:gd name="connsiteY18" fmla="*/ 13144 h 96812"/>
                  <a:gd name="connsiteX19" fmla="*/ 166250 w 1514818"/>
                  <a:gd name="connsiteY19" fmla="*/ 13945 h 96812"/>
                  <a:gd name="connsiteX20" fmla="*/ 166250 w 1514818"/>
                  <a:gd name="connsiteY20" fmla="*/ 13945 h 96812"/>
                  <a:gd name="connsiteX21" fmla="*/ 181394 w 1514818"/>
                  <a:gd name="connsiteY21" fmla="*/ 14859 h 96812"/>
                  <a:gd name="connsiteX22" fmla="*/ 181394 w 1514818"/>
                  <a:gd name="connsiteY22" fmla="*/ 14859 h 96812"/>
                  <a:gd name="connsiteX23" fmla="*/ 196482 w 1514818"/>
                  <a:gd name="connsiteY23" fmla="*/ 15773 h 96812"/>
                  <a:gd name="connsiteX24" fmla="*/ 196482 w 1514818"/>
                  <a:gd name="connsiteY24" fmla="*/ 15773 h 96812"/>
                  <a:gd name="connsiteX25" fmla="*/ 214541 w 1514818"/>
                  <a:gd name="connsiteY25" fmla="*/ 16917 h 96812"/>
                  <a:gd name="connsiteX26" fmla="*/ 214541 w 1514818"/>
                  <a:gd name="connsiteY26" fmla="*/ 16917 h 96812"/>
                  <a:gd name="connsiteX27" fmla="*/ 226714 w 1514818"/>
                  <a:gd name="connsiteY27" fmla="*/ 17660 h 96812"/>
                  <a:gd name="connsiteX28" fmla="*/ 226714 w 1514818"/>
                  <a:gd name="connsiteY28" fmla="*/ 17660 h 96812"/>
                  <a:gd name="connsiteX29" fmla="*/ 241859 w 1514818"/>
                  <a:gd name="connsiteY29" fmla="*/ 18574 h 96812"/>
                  <a:gd name="connsiteX30" fmla="*/ 241859 w 1514818"/>
                  <a:gd name="connsiteY30" fmla="*/ 18574 h 96812"/>
                  <a:gd name="connsiteX31" fmla="*/ 256947 w 1514818"/>
                  <a:gd name="connsiteY31" fmla="*/ 19488 h 96812"/>
                  <a:gd name="connsiteX32" fmla="*/ 256947 w 1514818"/>
                  <a:gd name="connsiteY32" fmla="*/ 19488 h 96812"/>
                  <a:gd name="connsiteX33" fmla="*/ 275006 w 1514818"/>
                  <a:gd name="connsiteY33" fmla="*/ 20631 h 96812"/>
                  <a:gd name="connsiteX34" fmla="*/ 275006 w 1514818"/>
                  <a:gd name="connsiteY34" fmla="*/ 20631 h 96812"/>
                  <a:gd name="connsiteX35" fmla="*/ 287179 w 1514818"/>
                  <a:gd name="connsiteY35" fmla="*/ 21374 h 96812"/>
                  <a:gd name="connsiteX36" fmla="*/ 287179 w 1514818"/>
                  <a:gd name="connsiteY36" fmla="*/ 21374 h 96812"/>
                  <a:gd name="connsiteX37" fmla="*/ 303352 w 1514818"/>
                  <a:gd name="connsiteY37" fmla="*/ 22346 h 96812"/>
                  <a:gd name="connsiteX38" fmla="*/ 317469 w 1514818"/>
                  <a:gd name="connsiteY38" fmla="*/ 23203 h 96812"/>
                  <a:gd name="connsiteX39" fmla="*/ 317469 w 1514818"/>
                  <a:gd name="connsiteY39" fmla="*/ 23203 h 96812"/>
                  <a:gd name="connsiteX40" fmla="*/ 335471 w 1514818"/>
                  <a:gd name="connsiteY40" fmla="*/ 24346 h 96812"/>
                  <a:gd name="connsiteX41" fmla="*/ 335471 w 1514818"/>
                  <a:gd name="connsiteY41" fmla="*/ 24346 h 96812"/>
                  <a:gd name="connsiteX42" fmla="*/ 348729 w 1514818"/>
                  <a:gd name="connsiteY42" fmla="*/ 25146 h 96812"/>
                  <a:gd name="connsiteX43" fmla="*/ 365703 w 1514818"/>
                  <a:gd name="connsiteY43" fmla="*/ 26175 h 96812"/>
                  <a:gd name="connsiteX44" fmla="*/ 365703 w 1514818"/>
                  <a:gd name="connsiteY44" fmla="*/ 26175 h 96812"/>
                  <a:gd name="connsiteX45" fmla="*/ 377933 w 1514818"/>
                  <a:gd name="connsiteY45" fmla="*/ 26918 h 96812"/>
                  <a:gd name="connsiteX46" fmla="*/ 377933 w 1514818"/>
                  <a:gd name="connsiteY46" fmla="*/ 26918 h 96812"/>
                  <a:gd name="connsiteX47" fmla="*/ 395935 w 1514818"/>
                  <a:gd name="connsiteY47" fmla="*/ 28061 h 96812"/>
                  <a:gd name="connsiteX48" fmla="*/ 395935 w 1514818"/>
                  <a:gd name="connsiteY48" fmla="*/ 28061 h 96812"/>
                  <a:gd name="connsiteX49" fmla="*/ 408166 w 1514818"/>
                  <a:gd name="connsiteY49" fmla="*/ 28804 h 96812"/>
                  <a:gd name="connsiteX50" fmla="*/ 408166 w 1514818"/>
                  <a:gd name="connsiteY50" fmla="*/ 28804 h 96812"/>
                  <a:gd name="connsiteX51" fmla="*/ 426168 w 1514818"/>
                  <a:gd name="connsiteY51" fmla="*/ 29890 h 96812"/>
                  <a:gd name="connsiteX52" fmla="*/ 426168 w 1514818"/>
                  <a:gd name="connsiteY52" fmla="*/ 29890 h 96812"/>
                  <a:gd name="connsiteX53" fmla="*/ 438397 w 1514818"/>
                  <a:gd name="connsiteY53" fmla="*/ 30632 h 96812"/>
                  <a:gd name="connsiteX54" fmla="*/ 438397 w 1514818"/>
                  <a:gd name="connsiteY54" fmla="*/ 30632 h 96812"/>
                  <a:gd name="connsiteX55" fmla="*/ 456400 w 1514818"/>
                  <a:gd name="connsiteY55" fmla="*/ 31775 h 96812"/>
                  <a:gd name="connsiteX56" fmla="*/ 456400 w 1514818"/>
                  <a:gd name="connsiteY56" fmla="*/ 31775 h 96812"/>
                  <a:gd name="connsiteX57" fmla="*/ 468630 w 1514818"/>
                  <a:gd name="connsiteY57" fmla="*/ 32518 h 96812"/>
                  <a:gd name="connsiteX58" fmla="*/ 468630 w 1514818"/>
                  <a:gd name="connsiteY58" fmla="*/ 32518 h 96812"/>
                  <a:gd name="connsiteX59" fmla="*/ 483718 w 1514818"/>
                  <a:gd name="connsiteY59" fmla="*/ 33433 h 96812"/>
                  <a:gd name="connsiteX60" fmla="*/ 483718 w 1514818"/>
                  <a:gd name="connsiteY60" fmla="*/ 33433 h 96812"/>
                  <a:gd name="connsiteX61" fmla="*/ 501777 w 1514818"/>
                  <a:gd name="connsiteY61" fmla="*/ 34576 h 96812"/>
                  <a:gd name="connsiteX62" fmla="*/ 501777 w 1514818"/>
                  <a:gd name="connsiteY62" fmla="*/ 34576 h 96812"/>
                  <a:gd name="connsiteX63" fmla="*/ 513950 w 1514818"/>
                  <a:gd name="connsiteY63" fmla="*/ 35319 h 96812"/>
                  <a:gd name="connsiteX64" fmla="*/ 513950 w 1514818"/>
                  <a:gd name="connsiteY64" fmla="*/ 35319 h 96812"/>
                  <a:gd name="connsiteX65" fmla="*/ 529095 w 1514818"/>
                  <a:gd name="connsiteY65" fmla="*/ 36233 h 96812"/>
                  <a:gd name="connsiteX66" fmla="*/ 529095 w 1514818"/>
                  <a:gd name="connsiteY66" fmla="*/ 36233 h 96812"/>
                  <a:gd name="connsiteX67" fmla="*/ 544182 w 1514818"/>
                  <a:gd name="connsiteY67" fmla="*/ 37148 h 96812"/>
                  <a:gd name="connsiteX68" fmla="*/ 544182 w 1514818"/>
                  <a:gd name="connsiteY68" fmla="*/ 37148 h 96812"/>
                  <a:gd name="connsiteX69" fmla="*/ 562242 w 1514818"/>
                  <a:gd name="connsiteY69" fmla="*/ 38291 h 96812"/>
                  <a:gd name="connsiteX70" fmla="*/ 562242 w 1514818"/>
                  <a:gd name="connsiteY70" fmla="*/ 38291 h 96812"/>
                  <a:gd name="connsiteX71" fmla="*/ 574415 w 1514818"/>
                  <a:gd name="connsiteY71" fmla="*/ 39034 h 96812"/>
                  <a:gd name="connsiteX72" fmla="*/ 574415 w 1514818"/>
                  <a:gd name="connsiteY72" fmla="*/ 39034 h 96812"/>
                  <a:gd name="connsiteX73" fmla="*/ 589560 w 1514818"/>
                  <a:gd name="connsiteY73" fmla="*/ 39948 h 96812"/>
                  <a:gd name="connsiteX74" fmla="*/ 589560 w 1514818"/>
                  <a:gd name="connsiteY74" fmla="*/ 39948 h 96812"/>
                  <a:gd name="connsiteX75" fmla="*/ 604647 w 1514818"/>
                  <a:gd name="connsiteY75" fmla="*/ 40862 h 96812"/>
                  <a:gd name="connsiteX76" fmla="*/ 604647 w 1514818"/>
                  <a:gd name="connsiteY76" fmla="*/ 40862 h 96812"/>
                  <a:gd name="connsiteX77" fmla="*/ 622706 w 1514818"/>
                  <a:gd name="connsiteY77" fmla="*/ 42005 h 96812"/>
                  <a:gd name="connsiteX78" fmla="*/ 622706 w 1514818"/>
                  <a:gd name="connsiteY78" fmla="*/ 42005 h 96812"/>
                  <a:gd name="connsiteX79" fmla="*/ 634879 w 1514818"/>
                  <a:gd name="connsiteY79" fmla="*/ 42748 h 96812"/>
                  <a:gd name="connsiteX80" fmla="*/ 634879 w 1514818"/>
                  <a:gd name="connsiteY80" fmla="*/ 42748 h 96812"/>
                  <a:gd name="connsiteX81" fmla="*/ 650024 w 1514818"/>
                  <a:gd name="connsiteY81" fmla="*/ 43663 h 96812"/>
                  <a:gd name="connsiteX82" fmla="*/ 650024 w 1514818"/>
                  <a:gd name="connsiteY82" fmla="*/ 43663 h 96812"/>
                  <a:gd name="connsiteX83" fmla="*/ 665112 w 1514818"/>
                  <a:gd name="connsiteY83" fmla="*/ 44577 h 96812"/>
                  <a:gd name="connsiteX84" fmla="*/ 665112 w 1514818"/>
                  <a:gd name="connsiteY84" fmla="*/ 44577 h 96812"/>
                  <a:gd name="connsiteX85" fmla="*/ 683171 w 1514818"/>
                  <a:gd name="connsiteY85" fmla="*/ 45720 h 96812"/>
                  <a:gd name="connsiteX86" fmla="*/ 683171 w 1514818"/>
                  <a:gd name="connsiteY86" fmla="*/ 45720 h 96812"/>
                  <a:gd name="connsiteX87" fmla="*/ 695344 w 1514818"/>
                  <a:gd name="connsiteY87" fmla="*/ 46463 h 96812"/>
                  <a:gd name="connsiteX88" fmla="*/ 695344 w 1514818"/>
                  <a:gd name="connsiteY88" fmla="*/ 46463 h 96812"/>
                  <a:gd name="connsiteX89" fmla="*/ 713404 w 1514818"/>
                  <a:gd name="connsiteY89" fmla="*/ 47549 h 96812"/>
                  <a:gd name="connsiteX90" fmla="*/ 713404 w 1514818"/>
                  <a:gd name="connsiteY90" fmla="*/ 47549 h 96812"/>
                  <a:gd name="connsiteX91" fmla="*/ 725576 w 1514818"/>
                  <a:gd name="connsiteY91" fmla="*/ 48292 h 96812"/>
                  <a:gd name="connsiteX92" fmla="*/ 725576 w 1514818"/>
                  <a:gd name="connsiteY92" fmla="*/ 48292 h 96812"/>
                  <a:gd name="connsiteX93" fmla="*/ 743636 w 1514818"/>
                  <a:gd name="connsiteY93" fmla="*/ 49435 h 96812"/>
                  <a:gd name="connsiteX94" fmla="*/ 743636 w 1514818"/>
                  <a:gd name="connsiteY94" fmla="*/ 49435 h 96812"/>
                  <a:gd name="connsiteX95" fmla="*/ 755809 w 1514818"/>
                  <a:gd name="connsiteY95" fmla="*/ 50178 h 96812"/>
                  <a:gd name="connsiteX96" fmla="*/ 755809 w 1514818"/>
                  <a:gd name="connsiteY96" fmla="*/ 50178 h 96812"/>
                  <a:gd name="connsiteX97" fmla="*/ 770954 w 1514818"/>
                  <a:gd name="connsiteY97" fmla="*/ 51092 h 96812"/>
                  <a:gd name="connsiteX98" fmla="*/ 770954 w 1514818"/>
                  <a:gd name="connsiteY98" fmla="*/ 51092 h 96812"/>
                  <a:gd name="connsiteX99" fmla="*/ 772839 w 1514818"/>
                  <a:gd name="connsiteY99" fmla="*/ 51207 h 96812"/>
                  <a:gd name="connsiteX100" fmla="*/ 773868 w 1514818"/>
                  <a:gd name="connsiteY100" fmla="*/ 51264 h 96812"/>
                  <a:gd name="connsiteX101" fmla="*/ 773868 w 1514818"/>
                  <a:gd name="connsiteY101" fmla="*/ 51264 h 96812"/>
                  <a:gd name="connsiteX102" fmla="*/ 786041 w 1514818"/>
                  <a:gd name="connsiteY102" fmla="*/ 52007 h 96812"/>
                  <a:gd name="connsiteX103" fmla="*/ 786041 w 1514818"/>
                  <a:gd name="connsiteY103" fmla="*/ 52007 h 96812"/>
                  <a:gd name="connsiteX104" fmla="*/ 804101 w 1514818"/>
                  <a:gd name="connsiteY104" fmla="*/ 53149 h 96812"/>
                  <a:gd name="connsiteX105" fmla="*/ 804101 w 1514818"/>
                  <a:gd name="connsiteY105" fmla="*/ 53149 h 96812"/>
                  <a:gd name="connsiteX106" fmla="*/ 817359 w 1514818"/>
                  <a:gd name="connsiteY106" fmla="*/ 53950 h 96812"/>
                  <a:gd name="connsiteX107" fmla="*/ 831418 w 1514818"/>
                  <a:gd name="connsiteY107" fmla="*/ 54807 h 96812"/>
                  <a:gd name="connsiteX108" fmla="*/ 831418 w 1514818"/>
                  <a:gd name="connsiteY108" fmla="*/ 54807 h 96812"/>
                  <a:gd name="connsiteX109" fmla="*/ 846563 w 1514818"/>
                  <a:gd name="connsiteY109" fmla="*/ 55721 h 96812"/>
                  <a:gd name="connsiteX110" fmla="*/ 846563 w 1514818"/>
                  <a:gd name="connsiteY110" fmla="*/ 55721 h 96812"/>
                  <a:gd name="connsiteX111" fmla="*/ 864565 w 1514818"/>
                  <a:gd name="connsiteY111" fmla="*/ 56864 h 96812"/>
                  <a:gd name="connsiteX112" fmla="*/ 864565 w 1514818"/>
                  <a:gd name="connsiteY112" fmla="*/ 56864 h 96812"/>
                  <a:gd name="connsiteX113" fmla="*/ 876796 w 1514818"/>
                  <a:gd name="connsiteY113" fmla="*/ 57607 h 96812"/>
                  <a:gd name="connsiteX114" fmla="*/ 876796 w 1514818"/>
                  <a:gd name="connsiteY114" fmla="*/ 57607 h 96812"/>
                  <a:gd name="connsiteX115" fmla="*/ 891883 w 1514818"/>
                  <a:gd name="connsiteY115" fmla="*/ 58522 h 96812"/>
                  <a:gd name="connsiteX116" fmla="*/ 891883 w 1514818"/>
                  <a:gd name="connsiteY116" fmla="*/ 58522 h 96812"/>
                  <a:gd name="connsiteX117" fmla="*/ 907027 w 1514818"/>
                  <a:gd name="connsiteY117" fmla="*/ 59493 h 96812"/>
                  <a:gd name="connsiteX118" fmla="*/ 907027 w 1514818"/>
                  <a:gd name="connsiteY118" fmla="*/ 59493 h 96812"/>
                  <a:gd name="connsiteX119" fmla="*/ 925030 w 1514818"/>
                  <a:gd name="connsiteY119" fmla="*/ 60579 h 96812"/>
                  <a:gd name="connsiteX120" fmla="*/ 925030 w 1514818"/>
                  <a:gd name="connsiteY120" fmla="*/ 60579 h 96812"/>
                  <a:gd name="connsiteX121" fmla="*/ 937260 w 1514818"/>
                  <a:gd name="connsiteY121" fmla="*/ 61322 h 96812"/>
                  <a:gd name="connsiteX122" fmla="*/ 937260 w 1514818"/>
                  <a:gd name="connsiteY122" fmla="*/ 61322 h 96812"/>
                  <a:gd name="connsiteX123" fmla="*/ 952348 w 1514818"/>
                  <a:gd name="connsiteY123" fmla="*/ 62236 h 96812"/>
                  <a:gd name="connsiteX124" fmla="*/ 952348 w 1514818"/>
                  <a:gd name="connsiteY124" fmla="*/ 62236 h 96812"/>
                  <a:gd name="connsiteX125" fmla="*/ 970407 w 1514818"/>
                  <a:gd name="connsiteY125" fmla="*/ 63380 h 96812"/>
                  <a:gd name="connsiteX126" fmla="*/ 970407 w 1514818"/>
                  <a:gd name="connsiteY126" fmla="*/ 63380 h 96812"/>
                  <a:gd name="connsiteX127" fmla="*/ 983666 w 1514818"/>
                  <a:gd name="connsiteY127" fmla="*/ 64180 h 96812"/>
                  <a:gd name="connsiteX128" fmla="*/ 1000639 w 1514818"/>
                  <a:gd name="connsiteY128" fmla="*/ 65208 h 96812"/>
                  <a:gd name="connsiteX129" fmla="*/ 1000639 w 1514818"/>
                  <a:gd name="connsiteY129" fmla="*/ 65208 h 96812"/>
                  <a:gd name="connsiteX130" fmla="*/ 1012812 w 1514818"/>
                  <a:gd name="connsiteY130" fmla="*/ 65951 h 96812"/>
                  <a:gd name="connsiteX131" fmla="*/ 1012812 w 1514818"/>
                  <a:gd name="connsiteY131" fmla="*/ 65951 h 96812"/>
                  <a:gd name="connsiteX132" fmla="*/ 1030872 w 1514818"/>
                  <a:gd name="connsiteY132" fmla="*/ 67094 h 96812"/>
                  <a:gd name="connsiteX133" fmla="*/ 1030872 w 1514818"/>
                  <a:gd name="connsiteY133" fmla="*/ 67094 h 96812"/>
                  <a:gd name="connsiteX134" fmla="*/ 1043045 w 1514818"/>
                  <a:gd name="connsiteY134" fmla="*/ 67837 h 96812"/>
                  <a:gd name="connsiteX135" fmla="*/ 1043045 w 1514818"/>
                  <a:gd name="connsiteY135" fmla="*/ 67837 h 96812"/>
                  <a:gd name="connsiteX136" fmla="*/ 1061104 w 1514818"/>
                  <a:gd name="connsiteY136" fmla="*/ 68923 h 96812"/>
                  <a:gd name="connsiteX137" fmla="*/ 1061104 w 1514818"/>
                  <a:gd name="connsiteY137" fmla="*/ 68923 h 96812"/>
                  <a:gd name="connsiteX138" fmla="*/ 1073277 w 1514818"/>
                  <a:gd name="connsiteY138" fmla="*/ 69666 h 96812"/>
                  <a:gd name="connsiteX139" fmla="*/ 1073277 w 1514818"/>
                  <a:gd name="connsiteY139" fmla="*/ 69666 h 96812"/>
                  <a:gd name="connsiteX140" fmla="*/ 1091336 w 1514818"/>
                  <a:gd name="connsiteY140" fmla="*/ 70809 h 96812"/>
                  <a:gd name="connsiteX141" fmla="*/ 1091336 w 1514818"/>
                  <a:gd name="connsiteY141" fmla="*/ 70809 h 96812"/>
                  <a:gd name="connsiteX142" fmla="*/ 1103509 w 1514818"/>
                  <a:gd name="connsiteY142" fmla="*/ 71552 h 96812"/>
                  <a:gd name="connsiteX143" fmla="*/ 1103509 w 1514818"/>
                  <a:gd name="connsiteY143" fmla="*/ 71552 h 96812"/>
                  <a:gd name="connsiteX144" fmla="*/ 1118654 w 1514818"/>
                  <a:gd name="connsiteY144" fmla="*/ 72466 h 96812"/>
                  <a:gd name="connsiteX145" fmla="*/ 1118654 w 1514818"/>
                  <a:gd name="connsiteY145" fmla="*/ 72466 h 96812"/>
                  <a:gd name="connsiteX146" fmla="*/ 1133742 w 1514818"/>
                  <a:gd name="connsiteY146" fmla="*/ 73438 h 96812"/>
                  <a:gd name="connsiteX147" fmla="*/ 1133742 w 1514818"/>
                  <a:gd name="connsiteY147" fmla="*/ 73438 h 96812"/>
                  <a:gd name="connsiteX148" fmla="*/ 1151801 w 1514818"/>
                  <a:gd name="connsiteY148" fmla="*/ 74524 h 96812"/>
                  <a:gd name="connsiteX149" fmla="*/ 1151801 w 1514818"/>
                  <a:gd name="connsiteY149" fmla="*/ 74524 h 96812"/>
                  <a:gd name="connsiteX150" fmla="*/ 1163974 w 1514818"/>
                  <a:gd name="connsiteY150" fmla="*/ 75266 h 96812"/>
                  <a:gd name="connsiteX151" fmla="*/ 1163974 w 1514818"/>
                  <a:gd name="connsiteY151" fmla="*/ 75266 h 96812"/>
                  <a:gd name="connsiteX152" fmla="*/ 1179119 w 1514818"/>
                  <a:gd name="connsiteY152" fmla="*/ 76181 h 96812"/>
                  <a:gd name="connsiteX153" fmla="*/ 1179119 w 1514818"/>
                  <a:gd name="connsiteY153" fmla="*/ 76181 h 96812"/>
                  <a:gd name="connsiteX154" fmla="*/ 1197121 w 1514818"/>
                  <a:gd name="connsiteY154" fmla="*/ 77324 h 96812"/>
                  <a:gd name="connsiteX155" fmla="*/ 1197121 w 1514818"/>
                  <a:gd name="connsiteY155" fmla="*/ 77324 h 96812"/>
                  <a:gd name="connsiteX156" fmla="*/ 1212266 w 1514818"/>
                  <a:gd name="connsiteY156" fmla="*/ 78238 h 96812"/>
                  <a:gd name="connsiteX157" fmla="*/ 1212266 w 1514818"/>
                  <a:gd name="connsiteY157" fmla="*/ 78238 h 96812"/>
                  <a:gd name="connsiteX158" fmla="*/ 1224439 w 1514818"/>
                  <a:gd name="connsiteY158" fmla="*/ 78981 h 96812"/>
                  <a:gd name="connsiteX159" fmla="*/ 1224439 w 1514818"/>
                  <a:gd name="connsiteY159" fmla="*/ 78981 h 96812"/>
                  <a:gd name="connsiteX160" fmla="*/ 1239584 w 1514818"/>
                  <a:gd name="connsiteY160" fmla="*/ 79896 h 96812"/>
                  <a:gd name="connsiteX161" fmla="*/ 1239584 w 1514818"/>
                  <a:gd name="connsiteY161" fmla="*/ 79896 h 96812"/>
                  <a:gd name="connsiteX162" fmla="*/ 1241469 w 1514818"/>
                  <a:gd name="connsiteY162" fmla="*/ 80010 h 96812"/>
                  <a:gd name="connsiteX163" fmla="*/ 1242498 w 1514818"/>
                  <a:gd name="connsiteY163" fmla="*/ 80067 h 96812"/>
                  <a:gd name="connsiteX164" fmla="*/ 1242498 w 1514818"/>
                  <a:gd name="connsiteY164" fmla="*/ 80067 h 96812"/>
                  <a:gd name="connsiteX165" fmla="*/ 1254671 w 1514818"/>
                  <a:gd name="connsiteY165" fmla="*/ 80867 h 96812"/>
                  <a:gd name="connsiteX166" fmla="*/ 1254671 w 1514818"/>
                  <a:gd name="connsiteY166" fmla="*/ 80867 h 96812"/>
                  <a:gd name="connsiteX167" fmla="*/ 1272731 w 1514818"/>
                  <a:gd name="connsiteY167" fmla="*/ 81953 h 96812"/>
                  <a:gd name="connsiteX168" fmla="*/ 1272731 w 1514818"/>
                  <a:gd name="connsiteY168" fmla="*/ 81953 h 96812"/>
                  <a:gd name="connsiteX169" fmla="*/ 1287818 w 1514818"/>
                  <a:gd name="connsiteY169" fmla="*/ 82868 h 96812"/>
                  <a:gd name="connsiteX170" fmla="*/ 1287818 w 1514818"/>
                  <a:gd name="connsiteY170" fmla="*/ 82868 h 96812"/>
                  <a:gd name="connsiteX171" fmla="*/ 1300048 w 1514818"/>
                  <a:gd name="connsiteY171" fmla="*/ 83610 h 96812"/>
                  <a:gd name="connsiteX172" fmla="*/ 1300048 w 1514818"/>
                  <a:gd name="connsiteY172" fmla="*/ 83610 h 96812"/>
                  <a:gd name="connsiteX173" fmla="*/ 1315136 w 1514818"/>
                  <a:gd name="connsiteY173" fmla="*/ 84582 h 96812"/>
                  <a:gd name="connsiteX174" fmla="*/ 1315136 w 1514818"/>
                  <a:gd name="connsiteY174" fmla="*/ 84582 h 96812"/>
                  <a:gd name="connsiteX175" fmla="*/ 1333195 w 1514818"/>
                  <a:gd name="connsiteY175" fmla="*/ 85668 h 96812"/>
                  <a:gd name="connsiteX176" fmla="*/ 1333195 w 1514818"/>
                  <a:gd name="connsiteY176" fmla="*/ 85668 h 96812"/>
                  <a:gd name="connsiteX177" fmla="*/ 1348340 w 1514818"/>
                  <a:gd name="connsiteY177" fmla="*/ 86582 h 96812"/>
                  <a:gd name="connsiteX178" fmla="*/ 1348340 w 1514818"/>
                  <a:gd name="connsiteY178" fmla="*/ 86582 h 96812"/>
                  <a:gd name="connsiteX179" fmla="*/ 1360513 w 1514818"/>
                  <a:gd name="connsiteY179" fmla="*/ 87325 h 96812"/>
                  <a:gd name="connsiteX180" fmla="*/ 1360513 w 1514818"/>
                  <a:gd name="connsiteY180" fmla="*/ 87325 h 96812"/>
                  <a:gd name="connsiteX181" fmla="*/ 1375657 w 1514818"/>
                  <a:gd name="connsiteY181" fmla="*/ 88297 h 96812"/>
                  <a:gd name="connsiteX182" fmla="*/ 1375657 w 1514818"/>
                  <a:gd name="connsiteY182" fmla="*/ 88297 h 96812"/>
                  <a:gd name="connsiteX183" fmla="*/ 1393660 w 1514818"/>
                  <a:gd name="connsiteY183" fmla="*/ 89383 h 96812"/>
                  <a:gd name="connsiteX184" fmla="*/ 1393660 w 1514818"/>
                  <a:gd name="connsiteY184" fmla="*/ 89383 h 96812"/>
                  <a:gd name="connsiteX185" fmla="*/ 1405890 w 1514818"/>
                  <a:gd name="connsiteY185" fmla="*/ 90126 h 96812"/>
                  <a:gd name="connsiteX186" fmla="*/ 1405890 w 1514818"/>
                  <a:gd name="connsiteY186" fmla="*/ 90126 h 96812"/>
                  <a:gd name="connsiteX187" fmla="*/ 1420978 w 1514818"/>
                  <a:gd name="connsiteY187" fmla="*/ 91097 h 96812"/>
                  <a:gd name="connsiteX188" fmla="*/ 1420978 w 1514818"/>
                  <a:gd name="connsiteY188" fmla="*/ 91097 h 96812"/>
                  <a:gd name="connsiteX189" fmla="*/ 1439037 w 1514818"/>
                  <a:gd name="connsiteY189" fmla="*/ 92183 h 96812"/>
                  <a:gd name="connsiteX190" fmla="*/ 1439037 w 1514818"/>
                  <a:gd name="connsiteY190" fmla="*/ 92183 h 96812"/>
                  <a:gd name="connsiteX191" fmla="*/ 1452239 w 1514818"/>
                  <a:gd name="connsiteY191" fmla="*/ 92983 h 96812"/>
                  <a:gd name="connsiteX192" fmla="*/ 1466355 w 1514818"/>
                  <a:gd name="connsiteY192" fmla="*/ 93840 h 96812"/>
                  <a:gd name="connsiteX193" fmla="*/ 1466355 w 1514818"/>
                  <a:gd name="connsiteY193" fmla="*/ 93840 h 96812"/>
                  <a:gd name="connsiteX194" fmla="*/ 1481442 w 1514818"/>
                  <a:gd name="connsiteY194" fmla="*/ 94812 h 96812"/>
                  <a:gd name="connsiteX195" fmla="*/ 1481442 w 1514818"/>
                  <a:gd name="connsiteY195" fmla="*/ 94812 h 96812"/>
                  <a:gd name="connsiteX196" fmla="*/ 1499502 w 1514818"/>
                  <a:gd name="connsiteY196" fmla="*/ 95898 h 96812"/>
                  <a:gd name="connsiteX197" fmla="*/ 1499502 w 1514818"/>
                  <a:gd name="connsiteY197" fmla="*/ 95898 h 96812"/>
                  <a:gd name="connsiteX198" fmla="*/ 1514589 w 1514818"/>
                  <a:gd name="connsiteY198" fmla="*/ 96812 h 96812"/>
                  <a:gd name="connsiteX199" fmla="*/ 1514818 w 1514818"/>
                  <a:gd name="connsiteY199" fmla="*/ 93098 h 96812"/>
                  <a:gd name="connsiteX200" fmla="*/ 1496816 w 1514818"/>
                  <a:gd name="connsiteY200" fmla="*/ 92012 h 96812"/>
                  <a:gd name="connsiteX201" fmla="*/ 1496816 w 1514818"/>
                  <a:gd name="connsiteY201" fmla="*/ 92012 h 96812"/>
                  <a:gd name="connsiteX202" fmla="*/ 1484586 w 1514818"/>
                  <a:gd name="connsiteY202" fmla="*/ 91269 h 96812"/>
                  <a:gd name="connsiteX203" fmla="*/ 1484586 w 1514818"/>
                  <a:gd name="connsiteY203" fmla="*/ 91269 h 96812"/>
                  <a:gd name="connsiteX204" fmla="*/ 1466583 w 1514818"/>
                  <a:gd name="connsiteY204" fmla="*/ 90126 h 96812"/>
                  <a:gd name="connsiteX205" fmla="*/ 1466583 w 1514818"/>
                  <a:gd name="connsiteY205" fmla="*/ 90126 h 96812"/>
                  <a:gd name="connsiteX206" fmla="*/ 1454353 w 1514818"/>
                  <a:gd name="connsiteY206" fmla="*/ 89383 h 96812"/>
                  <a:gd name="connsiteX207" fmla="*/ 1454353 w 1514818"/>
                  <a:gd name="connsiteY207" fmla="*/ 89383 h 96812"/>
                  <a:gd name="connsiteX208" fmla="*/ 1436294 w 1514818"/>
                  <a:gd name="connsiteY208" fmla="*/ 88297 h 96812"/>
                  <a:gd name="connsiteX209" fmla="*/ 1436294 w 1514818"/>
                  <a:gd name="connsiteY209" fmla="*/ 88297 h 96812"/>
                  <a:gd name="connsiteX210" fmla="*/ 1424121 w 1514818"/>
                  <a:gd name="connsiteY210" fmla="*/ 87554 h 96812"/>
                  <a:gd name="connsiteX211" fmla="*/ 1424121 w 1514818"/>
                  <a:gd name="connsiteY211" fmla="*/ 87554 h 96812"/>
                  <a:gd name="connsiteX212" fmla="*/ 1409034 w 1514818"/>
                  <a:gd name="connsiteY212" fmla="*/ 86640 h 96812"/>
                  <a:gd name="connsiteX213" fmla="*/ 1409034 w 1514818"/>
                  <a:gd name="connsiteY213" fmla="*/ 86640 h 96812"/>
                  <a:gd name="connsiteX214" fmla="*/ 1390974 w 1514818"/>
                  <a:gd name="connsiteY214" fmla="*/ 85497 h 96812"/>
                  <a:gd name="connsiteX215" fmla="*/ 1390974 w 1514818"/>
                  <a:gd name="connsiteY215" fmla="*/ 85497 h 96812"/>
                  <a:gd name="connsiteX216" fmla="*/ 1378801 w 1514818"/>
                  <a:gd name="connsiteY216" fmla="*/ 84754 h 96812"/>
                  <a:gd name="connsiteX217" fmla="*/ 1378801 w 1514818"/>
                  <a:gd name="connsiteY217" fmla="*/ 84754 h 96812"/>
                  <a:gd name="connsiteX218" fmla="*/ 1363656 w 1514818"/>
                  <a:gd name="connsiteY218" fmla="*/ 83839 h 96812"/>
                  <a:gd name="connsiteX219" fmla="*/ 1363656 w 1514818"/>
                  <a:gd name="connsiteY219" fmla="*/ 83839 h 96812"/>
                  <a:gd name="connsiteX220" fmla="*/ 1348568 w 1514818"/>
                  <a:gd name="connsiteY220" fmla="*/ 82925 h 96812"/>
                  <a:gd name="connsiteX221" fmla="*/ 1348568 w 1514818"/>
                  <a:gd name="connsiteY221" fmla="*/ 82925 h 96812"/>
                  <a:gd name="connsiteX222" fmla="*/ 1330510 w 1514818"/>
                  <a:gd name="connsiteY222" fmla="*/ 81782 h 96812"/>
                  <a:gd name="connsiteX223" fmla="*/ 1330510 w 1514818"/>
                  <a:gd name="connsiteY223" fmla="*/ 81782 h 96812"/>
                  <a:gd name="connsiteX224" fmla="*/ 1318337 w 1514818"/>
                  <a:gd name="connsiteY224" fmla="*/ 81039 h 96812"/>
                  <a:gd name="connsiteX225" fmla="*/ 1318337 w 1514818"/>
                  <a:gd name="connsiteY225" fmla="*/ 81039 h 96812"/>
                  <a:gd name="connsiteX226" fmla="*/ 1303192 w 1514818"/>
                  <a:gd name="connsiteY226" fmla="*/ 80124 h 96812"/>
                  <a:gd name="connsiteX227" fmla="*/ 1303192 w 1514818"/>
                  <a:gd name="connsiteY227" fmla="*/ 80124 h 96812"/>
                  <a:gd name="connsiteX228" fmla="*/ 1288047 w 1514818"/>
                  <a:gd name="connsiteY228" fmla="*/ 79153 h 96812"/>
                  <a:gd name="connsiteX229" fmla="*/ 1288047 w 1514818"/>
                  <a:gd name="connsiteY229" fmla="*/ 79153 h 96812"/>
                  <a:gd name="connsiteX230" fmla="*/ 1270044 w 1514818"/>
                  <a:gd name="connsiteY230" fmla="*/ 78067 h 96812"/>
                  <a:gd name="connsiteX231" fmla="*/ 1270044 w 1514818"/>
                  <a:gd name="connsiteY231" fmla="*/ 78067 h 96812"/>
                  <a:gd name="connsiteX232" fmla="*/ 1254900 w 1514818"/>
                  <a:gd name="connsiteY232" fmla="*/ 77153 h 96812"/>
                  <a:gd name="connsiteX233" fmla="*/ 1254900 w 1514818"/>
                  <a:gd name="connsiteY233" fmla="*/ 77153 h 96812"/>
                  <a:gd name="connsiteX234" fmla="*/ 1242727 w 1514818"/>
                  <a:gd name="connsiteY234" fmla="*/ 76410 h 96812"/>
                  <a:gd name="connsiteX235" fmla="*/ 1242727 w 1514818"/>
                  <a:gd name="connsiteY235" fmla="*/ 76410 h 96812"/>
                  <a:gd name="connsiteX236" fmla="*/ 1227582 w 1514818"/>
                  <a:gd name="connsiteY236" fmla="*/ 75438 h 96812"/>
                  <a:gd name="connsiteX237" fmla="*/ 1227582 w 1514818"/>
                  <a:gd name="connsiteY237" fmla="*/ 75438 h 96812"/>
                  <a:gd name="connsiteX238" fmla="*/ 1209580 w 1514818"/>
                  <a:gd name="connsiteY238" fmla="*/ 74352 h 96812"/>
                  <a:gd name="connsiteX239" fmla="*/ 1209580 w 1514818"/>
                  <a:gd name="connsiteY239" fmla="*/ 74352 h 96812"/>
                  <a:gd name="connsiteX240" fmla="*/ 1194435 w 1514818"/>
                  <a:gd name="connsiteY240" fmla="*/ 73438 h 96812"/>
                  <a:gd name="connsiteX241" fmla="*/ 1194435 w 1514818"/>
                  <a:gd name="connsiteY241" fmla="*/ 73438 h 96812"/>
                  <a:gd name="connsiteX242" fmla="*/ 1182262 w 1514818"/>
                  <a:gd name="connsiteY242" fmla="*/ 72695 h 96812"/>
                  <a:gd name="connsiteX243" fmla="*/ 1182262 w 1514818"/>
                  <a:gd name="connsiteY243" fmla="*/ 72695 h 96812"/>
                  <a:gd name="connsiteX244" fmla="*/ 1167117 w 1514818"/>
                  <a:gd name="connsiteY244" fmla="*/ 71723 h 96812"/>
                  <a:gd name="connsiteX245" fmla="*/ 1167117 w 1514818"/>
                  <a:gd name="connsiteY245" fmla="*/ 71723 h 96812"/>
                  <a:gd name="connsiteX246" fmla="*/ 1149116 w 1514818"/>
                  <a:gd name="connsiteY246" fmla="*/ 70637 h 96812"/>
                  <a:gd name="connsiteX247" fmla="*/ 1149116 w 1514818"/>
                  <a:gd name="connsiteY247" fmla="*/ 70637 h 96812"/>
                  <a:gd name="connsiteX248" fmla="*/ 1136885 w 1514818"/>
                  <a:gd name="connsiteY248" fmla="*/ 69895 h 96812"/>
                  <a:gd name="connsiteX249" fmla="*/ 1136885 w 1514818"/>
                  <a:gd name="connsiteY249" fmla="*/ 69895 h 96812"/>
                  <a:gd name="connsiteX250" fmla="*/ 1121798 w 1514818"/>
                  <a:gd name="connsiteY250" fmla="*/ 68980 h 96812"/>
                  <a:gd name="connsiteX251" fmla="*/ 1121798 w 1514818"/>
                  <a:gd name="connsiteY251" fmla="*/ 68980 h 96812"/>
                  <a:gd name="connsiteX252" fmla="*/ 1106653 w 1514818"/>
                  <a:gd name="connsiteY252" fmla="*/ 68009 h 96812"/>
                  <a:gd name="connsiteX253" fmla="*/ 1106653 w 1514818"/>
                  <a:gd name="connsiteY253" fmla="*/ 68009 h 96812"/>
                  <a:gd name="connsiteX254" fmla="*/ 1088650 w 1514818"/>
                  <a:gd name="connsiteY254" fmla="*/ 66923 h 96812"/>
                  <a:gd name="connsiteX255" fmla="*/ 1088650 w 1514818"/>
                  <a:gd name="connsiteY255" fmla="*/ 66923 h 96812"/>
                  <a:gd name="connsiteX256" fmla="*/ 1076420 w 1514818"/>
                  <a:gd name="connsiteY256" fmla="*/ 66180 h 96812"/>
                  <a:gd name="connsiteX257" fmla="*/ 1076420 w 1514818"/>
                  <a:gd name="connsiteY257" fmla="*/ 66180 h 96812"/>
                  <a:gd name="connsiteX258" fmla="*/ 1061332 w 1514818"/>
                  <a:gd name="connsiteY258" fmla="*/ 65208 h 96812"/>
                  <a:gd name="connsiteX259" fmla="*/ 1061332 w 1514818"/>
                  <a:gd name="connsiteY259" fmla="*/ 65208 h 96812"/>
                  <a:gd name="connsiteX260" fmla="*/ 1043274 w 1514818"/>
                  <a:gd name="connsiteY260" fmla="*/ 64122 h 96812"/>
                  <a:gd name="connsiteX261" fmla="*/ 1043274 w 1514818"/>
                  <a:gd name="connsiteY261" fmla="*/ 64122 h 96812"/>
                  <a:gd name="connsiteX262" fmla="*/ 1028186 w 1514818"/>
                  <a:gd name="connsiteY262" fmla="*/ 63208 h 96812"/>
                  <a:gd name="connsiteX263" fmla="*/ 1028186 w 1514818"/>
                  <a:gd name="connsiteY263" fmla="*/ 63208 h 96812"/>
                  <a:gd name="connsiteX264" fmla="*/ 1015956 w 1514818"/>
                  <a:gd name="connsiteY264" fmla="*/ 62465 h 96812"/>
                  <a:gd name="connsiteX265" fmla="*/ 1015956 w 1514818"/>
                  <a:gd name="connsiteY265" fmla="*/ 62465 h 96812"/>
                  <a:gd name="connsiteX266" fmla="*/ 1000868 w 1514818"/>
                  <a:gd name="connsiteY266" fmla="*/ 61493 h 96812"/>
                  <a:gd name="connsiteX267" fmla="*/ 1000868 w 1514818"/>
                  <a:gd name="connsiteY267" fmla="*/ 61493 h 96812"/>
                  <a:gd name="connsiteX268" fmla="*/ 985723 w 1514818"/>
                  <a:gd name="connsiteY268" fmla="*/ 60579 h 96812"/>
                  <a:gd name="connsiteX269" fmla="*/ 985723 w 1514818"/>
                  <a:gd name="connsiteY269" fmla="*/ 60579 h 96812"/>
                  <a:gd name="connsiteX270" fmla="*/ 967721 w 1514818"/>
                  <a:gd name="connsiteY270" fmla="*/ 59493 h 96812"/>
                  <a:gd name="connsiteX271" fmla="*/ 967721 w 1514818"/>
                  <a:gd name="connsiteY271" fmla="*/ 59493 h 96812"/>
                  <a:gd name="connsiteX272" fmla="*/ 955491 w 1514818"/>
                  <a:gd name="connsiteY272" fmla="*/ 58750 h 96812"/>
                  <a:gd name="connsiteX273" fmla="*/ 955491 w 1514818"/>
                  <a:gd name="connsiteY273" fmla="*/ 58750 h 96812"/>
                  <a:gd name="connsiteX274" fmla="*/ 940404 w 1514818"/>
                  <a:gd name="connsiteY274" fmla="*/ 57779 h 96812"/>
                  <a:gd name="connsiteX275" fmla="*/ 940404 w 1514818"/>
                  <a:gd name="connsiteY275" fmla="*/ 57779 h 96812"/>
                  <a:gd name="connsiteX276" fmla="*/ 922344 w 1514818"/>
                  <a:gd name="connsiteY276" fmla="*/ 56693 h 96812"/>
                  <a:gd name="connsiteX277" fmla="*/ 922344 w 1514818"/>
                  <a:gd name="connsiteY277" fmla="*/ 56693 h 96812"/>
                  <a:gd name="connsiteX278" fmla="*/ 907256 w 1514818"/>
                  <a:gd name="connsiteY278" fmla="*/ 55778 h 96812"/>
                  <a:gd name="connsiteX279" fmla="*/ 907256 w 1514818"/>
                  <a:gd name="connsiteY279" fmla="*/ 55778 h 96812"/>
                  <a:gd name="connsiteX280" fmla="*/ 895026 w 1514818"/>
                  <a:gd name="connsiteY280" fmla="*/ 55035 h 96812"/>
                  <a:gd name="connsiteX281" fmla="*/ 895026 w 1514818"/>
                  <a:gd name="connsiteY281" fmla="*/ 55035 h 96812"/>
                  <a:gd name="connsiteX282" fmla="*/ 879938 w 1514818"/>
                  <a:gd name="connsiteY282" fmla="*/ 54064 h 96812"/>
                  <a:gd name="connsiteX283" fmla="*/ 879938 w 1514818"/>
                  <a:gd name="connsiteY283" fmla="*/ 54064 h 96812"/>
                  <a:gd name="connsiteX284" fmla="*/ 861880 w 1514818"/>
                  <a:gd name="connsiteY284" fmla="*/ 52978 h 96812"/>
                  <a:gd name="connsiteX285" fmla="*/ 861880 w 1514818"/>
                  <a:gd name="connsiteY285" fmla="*/ 52978 h 96812"/>
                  <a:gd name="connsiteX286" fmla="*/ 849707 w 1514818"/>
                  <a:gd name="connsiteY286" fmla="*/ 52235 h 96812"/>
                  <a:gd name="connsiteX287" fmla="*/ 849707 w 1514818"/>
                  <a:gd name="connsiteY287" fmla="*/ 52235 h 96812"/>
                  <a:gd name="connsiteX288" fmla="*/ 831647 w 1514818"/>
                  <a:gd name="connsiteY288" fmla="*/ 51092 h 96812"/>
                  <a:gd name="connsiteX289" fmla="*/ 831647 w 1514818"/>
                  <a:gd name="connsiteY289" fmla="*/ 51092 h 96812"/>
                  <a:gd name="connsiteX290" fmla="*/ 819474 w 1514818"/>
                  <a:gd name="connsiteY290" fmla="*/ 50349 h 96812"/>
                  <a:gd name="connsiteX291" fmla="*/ 819474 w 1514818"/>
                  <a:gd name="connsiteY291" fmla="*/ 50349 h 96812"/>
                  <a:gd name="connsiteX292" fmla="*/ 801414 w 1514818"/>
                  <a:gd name="connsiteY292" fmla="*/ 49263 h 96812"/>
                  <a:gd name="connsiteX293" fmla="*/ 801414 w 1514818"/>
                  <a:gd name="connsiteY293" fmla="*/ 49263 h 96812"/>
                  <a:gd name="connsiteX294" fmla="*/ 789241 w 1514818"/>
                  <a:gd name="connsiteY294" fmla="*/ 48520 h 96812"/>
                  <a:gd name="connsiteX295" fmla="*/ 789241 w 1514818"/>
                  <a:gd name="connsiteY295" fmla="*/ 48520 h 96812"/>
                  <a:gd name="connsiteX296" fmla="*/ 787356 w 1514818"/>
                  <a:gd name="connsiteY296" fmla="*/ 48406 h 96812"/>
                  <a:gd name="connsiteX297" fmla="*/ 786270 w 1514818"/>
                  <a:gd name="connsiteY297" fmla="*/ 48349 h 96812"/>
                  <a:gd name="connsiteX298" fmla="*/ 786270 w 1514818"/>
                  <a:gd name="connsiteY298" fmla="*/ 48349 h 96812"/>
                  <a:gd name="connsiteX299" fmla="*/ 774097 w 1514818"/>
                  <a:gd name="connsiteY299" fmla="*/ 47549 h 96812"/>
                  <a:gd name="connsiteX300" fmla="*/ 774097 w 1514818"/>
                  <a:gd name="connsiteY300" fmla="*/ 47549 h 96812"/>
                  <a:gd name="connsiteX301" fmla="*/ 758952 w 1514818"/>
                  <a:gd name="connsiteY301" fmla="*/ 46635 h 96812"/>
                  <a:gd name="connsiteX302" fmla="*/ 758952 w 1514818"/>
                  <a:gd name="connsiteY302" fmla="*/ 46635 h 96812"/>
                  <a:gd name="connsiteX303" fmla="*/ 740950 w 1514818"/>
                  <a:gd name="connsiteY303" fmla="*/ 45549 h 96812"/>
                  <a:gd name="connsiteX304" fmla="*/ 740950 w 1514818"/>
                  <a:gd name="connsiteY304" fmla="*/ 45549 h 96812"/>
                  <a:gd name="connsiteX305" fmla="*/ 728720 w 1514818"/>
                  <a:gd name="connsiteY305" fmla="*/ 44806 h 96812"/>
                  <a:gd name="connsiteX306" fmla="*/ 728720 w 1514818"/>
                  <a:gd name="connsiteY306" fmla="*/ 44806 h 96812"/>
                  <a:gd name="connsiteX307" fmla="*/ 713632 w 1514818"/>
                  <a:gd name="connsiteY307" fmla="*/ 43834 h 96812"/>
                  <a:gd name="connsiteX308" fmla="*/ 713632 w 1514818"/>
                  <a:gd name="connsiteY308" fmla="*/ 43834 h 96812"/>
                  <a:gd name="connsiteX309" fmla="*/ 698487 w 1514818"/>
                  <a:gd name="connsiteY309" fmla="*/ 42920 h 96812"/>
                  <a:gd name="connsiteX310" fmla="*/ 698487 w 1514818"/>
                  <a:gd name="connsiteY310" fmla="*/ 42920 h 96812"/>
                  <a:gd name="connsiteX311" fmla="*/ 680485 w 1514818"/>
                  <a:gd name="connsiteY311" fmla="*/ 41834 h 96812"/>
                  <a:gd name="connsiteX312" fmla="*/ 680485 w 1514818"/>
                  <a:gd name="connsiteY312" fmla="*/ 41834 h 96812"/>
                  <a:gd name="connsiteX313" fmla="*/ 668255 w 1514818"/>
                  <a:gd name="connsiteY313" fmla="*/ 41091 h 96812"/>
                  <a:gd name="connsiteX314" fmla="*/ 668255 w 1514818"/>
                  <a:gd name="connsiteY314" fmla="*/ 41091 h 96812"/>
                  <a:gd name="connsiteX315" fmla="*/ 653168 w 1514818"/>
                  <a:gd name="connsiteY315" fmla="*/ 40119 h 96812"/>
                  <a:gd name="connsiteX316" fmla="*/ 653168 w 1514818"/>
                  <a:gd name="connsiteY316" fmla="*/ 40119 h 96812"/>
                  <a:gd name="connsiteX317" fmla="*/ 638023 w 1514818"/>
                  <a:gd name="connsiteY317" fmla="*/ 39205 h 96812"/>
                  <a:gd name="connsiteX318" fmla="*/ 638023 w 1514818"/>
                  <a:gd name="connsiteY318" fmla="*/ 39205 h 96812"/>
                  <a:gd name="connsiteX319" fmla="*/ 620020 w 1514818"/>
                  <a:gd name="connsiteY319" fmla="*/ 38119 h 96812"/>
                  <a:gd name="connsiteX320" fmla="*/ 620020 w 1514818"/>
                  <a:gd name="connsiteY320" fmla="*/ 38119 h 96812"/>
                  <a:gd name="connsiteX321" fmla="*/ 607790 w 1514818"/>
                  <a:gd name="connsiteY321" fmla="*/ 37376 h 96812"/>
                  <a:gd name="connsiteX322" fmla="*/ 607790 w 1514818"/>
                  <a:gd name="connsiteY322" fmla="*/ 37376 h 96812"/>
                  <a:gd name="connsiteX323" fmla="*/ 592702 w 1514818"/>
                  <a:gd name="connsiteY323" fmla="*/ 36405 h 96812"/>
                  <a:gd name="connsiteX324" fmla="*/ 592702 w 1514818"/>
                  <a:gd name="connsiteY324" fmla="*/ 36405 h 96812"/>
                  <a:gd name="connsiteX325" fmla="*/ 577558 w 1514818"/>
                  <a:gd name="connsiteY325" fmla="*/ 35490 h 96812"/>
                  <a:gd name="connsiteX326" fmla="*/ 577558 w 1514818"/>
                  <a:gd name="connsiteY326" fmla="*/ 35490 h 96812"/>
                  <a:gd name="connsiteX327" fmla="*/ 562471 w 1514818"/>
                  <a:gd name="connsiteY327" fmla="*/ 34576 h 96812"/>
                  <a:gd name="connsiteX328" fmla="*/ 562471 w 1514818"/>
                  <a:gd name="connsiteY328" fmla="*/ 34576 h 96812"/>
                  <a:gd name="connsiteX329" fmla="*/ 547326 w 1514818"/>
                  <a:gd name="connsiteY329" fmla="*/ 33604 h 96812"/>
                  <a:gd name="connsiteX330" fmla="*/ 547326 w 1514818"/>
                  <a:gd name="connsiteY330" fmla="*/ 33604 h 96812"/>
                  <a:gd name="connsiteX331" fmla="*/ 532238 w 1514818"/>
                  <a:gd name="connsiteY331" fmla="*/ 32690 h 96812"/>
                  <a:gd name="connsiteX332" fmla="*/ 532238 w 1514818"/>
                  <a:gd name="connsiteY332" fmla="*/ 32690 h 96812"/>
                  <a:gd name="connsiteX333" fmla="*/ 517093 w 1514818"/>
                  <a:gd name="connsiteY333" fmla="*/ 31775 h 96812"/>
                  <a:gd name="connsiteX334" fmla="*/ 517093 w 1514818"/>
                  <a:gd name="connsiteY334" fmla="*/ 31775 h 96812"/>
                  <a:gd name="connsiteX335" fmla="*/ 502005 w 1514818"/>
                  <a:gd name="connsiteY335" fmla="*/ 30861 h 96812"/>
                  <a:gd name="connsiteX336" fmla="*/ 502005 w 1514818"/>
                  <a:gd name="connsiteY336" fmla="*/ 30861 h 96812"/>
                  <a:gd name="connsiteX337" fmla="*/ 486861 w 1514818"/>
                  <a:gd name="connsiteY337" fmla="*/ 29890 h 96812"/>
                  <a:gd name="connsiteX338" fmla="*/ 486861 w 1514818"/>
                  <a:gd name="connsiteY338" fmla="*/ 29890 h 96812"/>
                  <a:gd name="connsiteX339" fmla="*/ 471774 w 1514818"/>
                  <a:gd name="connsiteY339" fmla="*/ 28975 h 96812"/>
                  <a:gd name="connsiteX340" fmla="*/ 471774 w 1514818"/>
                  <a:gd name="connsiteY340" fmla="*/ 28975 h 96812"/>
                  <a:gd name="connsiteX341" fmla="*/ 453714 w 1514818"/>
                  <a:gd name="connsiteY341" fmla="*/ 27889 h 96812"/>
                  <a:gd name="connsiteX342" fmla="*/ 453714 w 1514818"/>
                  <a:gd name="connsiteY342" fmla="*/ 27889 h 96812"/>
                  <a:gd name="connsiteX343" fmla="*/ 441541 w 1514818"/>
                  <a:gd name="connsiteY343" fmla="*/ 27146 h 96812"/>
                  <a:gd name="connsiteX344" fmla="*/ 441541 w 1514818"/>
                  <a:gd name="connsiteY344" fmla="*/ 27146 h 96812"/>
                  <a:gd name="connsiteX345" fmla="*/ 426396 w 1514818"/>
                  <a:gd name="connsiteY345" fmla="*/ 26175 h 96812"/>
                  <a:gd name="connsiteX346" fmla="*/ 426396 w 1514818"/>
                  <a:gd name="connsiteY346" fmla="*/ 26175 h 96812"/>
                  <a:gd name="connsiteX347" fmla="*/ 408394 w 1514818"/>
                  <a:gd name="connsiteY347" fmla="*/ 25089 h 96812"/>
                  <a:gd name="connsiteX348" fmla="*/ 408394 w 1514818"/>
                  <a:gd name="connsiteY348" fmla="*/ 25089 h 96812"/>
                  <a:gd name="connsiteX349" fmla="*/ 393250 w 1514818"/>
                  <a:gd name="connsiteY349" fmla="*/ 24175 h 96812"/>
                  <a:gd name="connsiteX350" fmla="*/ 393250 w 1514818"/>
                  <a:gd name="connsiteY350" fmla="*/ 24175 h 96812"/>
                  <a:gd name="connsiteX351" fmla="*/ 381077 w 1514818"/>
                  <a:gd name="connsiteY351" fmla="*/ 23432 h 96812"/>
                  <a:gd name="connsiteX352" fmla="*/ 381077 w 1514818"/>
                  <a:gd name="connsiteY352" fmla="*/ 23432 h 96812"/>
                  <a:gd name="connsiteX353" fmla="*/ 363017 w 1514818"/>
                  <a:gd name="connsiteY353" fmla="*/ 22289 h 96812"/>
                  <a:gd name="connsiteX354" fmla="*/ 363017 w 1514818"/>
                  <a:gd name="connsiteY354" fmla="*/ 22289 h 96812"/>
                  <a:gd name="connsiteX355" fmla="*/ 350844 w 1514818"/>
                  <a:gd name="connsiteY355" fmla="*/ 21546 h 96812"/>
                  <a:gd name="connsiteX356" fmla="*/ 350844 w 1514818"/>
                  <a:gd name="connsiteY356" fmla="*/ 21546 h 96812"/>
                  <a:gd name="connsiteX357" fmla="*/ 332785 w 1514818"/>
                  <a:gd name="connsiteY357" fmla="*/ 20460 h 96812"/>
                  <a:gd name="connsiteX358" fmla="*/ 332785 w 1514818"/>
                  <a:gd name="connsiteY358" fmla="*/ 20460 h 96812"/>
                  <a:gd name="connsiteX359" fmla="*/ 320612 w 1514818"/>
                  <a:gd name="connsiteY359" fmla="*/ 19717 h 96812"/>
                  <a:gd name="connsiteX360" fmla="*/ 320612 w 1514818"/>
                  <a:gd name="connsiteY360" fmla="*/ 19717 h 96812"/>
                  <a:gd name="connsiteX361" fmla="*/ 305467 w 1514818"/>
                  <a:gd name="connsiteY361" fmla="*/ 18745 h 96812"/>
                  <a:gd name="connsiteX362" fmla="*/ 305467 w 1514818"/>
                  <a:gd name="connsiteY362" fmla="*/ 18745 h 96812"/>
                  <a:gd name="connsiteX363" fmla="*/ 290379 w 1514818"/>
                  <a:gd name="connsiteY363" fmla="*/ 17831 h 96812"/>
                  <a:gd name="connsiteX364" fmla="*/ 290379 w 1514818"/>
                  <a:gd name="connsiteY364" fmla="*/ 17831 h 96812"/>
                  <a:gd name="connsiteX365" fmla="*/ 272320 w 1514818"/>
                  <a:gd name="connsiteY365" fmla="*/ 16745 h 96812"/>
                  <a:gd name="connsiteX366" fmla="*/ 272320 w 1514818"/>
                  <a:gd name="connsiteY366" fmla="*/ 16745 h 96812"/>
                  <a:gd name="connsiteX367" fmla="*/ 260147 w 1514818"/>
                  <a:gd name="connsiteY367" fmla="*/ 15945 h 96812"/>
                  <a:gd name="connsiteX368" fmla="*/ 260147 w 1514818"/>
                  <a:gd name="connsiteY368" fmla="*/ 15945 h 96812"/>
                  <a:gd name="connsiteX369" fmla="*/ 245002 w 1514818"/>
                  <a:gd name="connsiteY369" fmla="*/ 15030 h 96812"/>
                  <a:gd name="connsiteX370" fmla="*/ 245002 w 1514818"/>
                  <a:gd name="connsiteY370" fmla="*/ 15030 h 96812"/>
                  <a:gd name="connsiteX371" fmla="*/ 229857 w 1514818"/>
                  <a:gd name="connsiteY371" fmla="*/ 14116 h 96812"/>
                  <a:gd name="connsiteX372" fmla="*/ 229857 w 1514818"/>
                  <a:gd name="connsiteY372" fmla="*/ 14116 h 96812"/>
                  <a:gd name="connsiteX373" fmla="*/ 214770 w 1514818"/>
                  <a:gd name="connsiteY373" fmla="*/ 13202 h 96812"/>
                  <a:gd name="connsiteX374" fmla="*/ 214770 w 1514818"/>
                  <a:gd name="connsiteY374" fmla="*/ 13202 h 96812"/>
                  <a:gd name="connsiteX375" fmla="*/ 199625 w 1514818"/>
                  <a:gd name="connsiteY375" fmla="*/ 12230 h 96812"/>
                  <a:gd name="connsiteX376" fmla="*/ 199625 w 1514818"/>
                  <a:gd name="connsiteY376" fmla="*/ 12230 h 96812"/>
                  <a:gd name="connsiteX377" fmla="*/ 184538 w 1514818"/>
                  <a:gd name="connsiteY377" fmla="*/ 11316 h 96812"/>
                  <a:gd name="connsiteX378" fmla="*/ 184538 w 1514818"/>
                  <a:gd name="connsiteY378" fmla="*/ 11316 h 96812"/>
                  <a:gd name="connsiteX379" fmla="*/ 169393 w 1514818"/>
                  <a:gd name="connsiteY379" fmla="*/ 10401 h 96812"/>
                  <a:gd name="connsiteX380" fmla="*/ 169393 w 1514818"/>
                  <a:gd name="connsiteY380" fmla="*/ 10401 h 96812"/>
                  <a:gd name="connsiteX381" fmla="*/ 154305 w 1514818"/>
                  <a:gd name="connsiteY381" fmla="*/ 9487 h 96812"/>
                  <a:gd name="connsiteX382" fmla="*/ 154305 w 1514818"/>
                  <a:gd name="connsiteY382" fmla="*/ 9487 h 96812"/>
                  <a:gd name="connsiteX383" fmla="*/ 139160 w 1514818"/>
                  <a:gd name="connsiteY383" fmla="*/ 8515 h 96812"/>
                  <a:gd name="connsiteX384" fmla="*/ 139160 w 1514818"/>
                  <a:gd name="connsiteY384" fmla="*/ 8515 h 96812"/>
                  <a:gd name="connsiteX385" fmla="*/ 124073 w 1514818"/>
                  <a:gd name="connsiteY385" fmla="*/ 7601 h 96812"/>
                  <a:gd name="connsiteX386" fmla="*/ 124073 w 1514818"/>
                  <a:gd name="connsiteY386" fmla="*/ 7601 h 96812"/>
                  <a:gd name="connsiteX387" fmla="*/ 108928 w 1514818"/>
                  <a:gd name="connsiteY387" fmla="*/ 6686 h 96812"/>
                  <a:gd name="connsiteX388" fmla="*/ 108928 w 1514818"/>
                  <a:gd name="connsiteY388" fmla="*/ 6686 h 96812"/>
                  <a:gd name="connsiteX389" fmla="*/ 93841 w 1514818"/>
                  <a:gd name="connsiteY389" fmla="*/ 5772 h 96812"/>
                  <a:gd name="connsiteX390" fmla="*/ 93841 w 1514818"/>
                  <a:gd name="connsiteY390" fmla="*/ 5772 h 96812"/>
                  <a:gd name="connsiteX391" fmla="*/ 78696 w 1514818"/>
                  <a:gd name="connsiteY391" fmla="*/ 4801 h 96812"/>
                  <a:gd name="connsiteX392" fmla="*/ 78696 w 1514818"/>
                  <a:gd name="connsiteY392" fmla="*/ 4801 h 96812"/>
                  <a:gd name="connsiteX393" fmla="*/ 63608 w 1514818"/>
                  <a:gd name="connsiteY393" fmla="*/ 3886 h 96812"/>
                  <a:gd name="connsiteX394" fmla="*/ 63608 w 1514818"/>
                  <a:gd name="connsiteY394" fmla="*/ 3886 h 96812"/>
                  <a:gd name="connsiteX395" fmla="*/ 48463 w 1514818"/>
                  <a:gd name="connsiteY395" fmla="*/ 2972 h 96812"/>
                  <a:gd name="connsiteX396" fmla="*/ 48463 w 1514818"/>
                  <a:gd name="connsiteY396" fmla="*/ 2972 h 96812"/>
                  <a:gd name="connsiteX397" fmla="*/ 33376 w 1514818"/>
                  <a:gd name="connsiteY397" fmla="*/ 2057 h 96812"/>
                  <a:gd name="connsiteX398" fmla="*/ 33376 w 1514818"/>
                  <a:gd name="connsiteY398" fmla="*/ 2057 h 96812"/>
                  <a:gd name="connsiteX399" fmla="*/ 18231 w 1514818"/>
                  <a:gd name="connsiteY399" fmla="*/ 1086 h 96812"/>
                  <a:gd name="connsiteX400" fmla="*/ 18231 w 1514818"/>
                  <a:gd name="connsiteY400" fmla="*/ 1086 h 96812"/>
                  <a:gd name="connsiteX401" fmla="*/ 229 w 1514818"/>
                  <a:gd name="connsiteY401" fmla="*/ 0 h 96812"/>
                  <a:gd name="connsiteX402" fmla="*/ 0 w 1514818"/>
                  <a:gd name="connsiteY402" fmla="*/ 3715 h 96812"/>
                  <a:gd name="connsiteX403" fmla="*/ 15088 w 1514818"/>
                  <a:gd name="connsiteY403" fmla="*/ 4629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1514818" h="96812">
                    <a:moveTo>
                      <a:pt x="15088" y="4629"/>
                    </a:moveTo>
                    <a:lnTo>
                      <a:pt x="33147" y="5715"/>
                    </a:lnTo>
                    <a:lnTo>
                      <a:pt x="33147" y="5715"/>
                    </a:lnTo>
                    <a:lnTo>
                      <a:pt x="45320" y="6458"/>
                    </a:lnTo>
                    <a:lnTo>
                      <a:pt x="45320" y="6458"/>
                    </a:lnTo>
                    <a:lnTo>
                      <a:pt x="60465" y="7429"/>
                    </a:lnTo>
                    <a:lnTo>
                      <a:pt x="60465" y="7429"/>
                    </a:lnTo>
                    <a:lnTo>
                      <a:pt x="78467" y="8515"/>
                    </a:lnTo>
                    <a:lnTo>
                      <a:pt x="78467" y="8515"/>
                    </a:lnTo>
                    <a:lnTo>
                      <a:pt x="93612" y="9430"/>
                    </a:lnTo>
                    <a:lnTo>
                      <a:pt x="93612" y="9430"/>
                    </a:lnTo>
                    <a:lnTo>
                      <a:pt x="105785" y="10230"/>
                    </a:lnTo>
                    <a:lnTo>
                      <a:pt x="105785" y="10230"/>
                    </a:lnTo>
                    <a:lnTo>
                      <a:pt x="120930" y="11144"/>
                    </a:lnTo>
                    <a:lnTo>
                      <a:pt x="120930" y="11144"/>
                    </a:lnTo>
                    <a:lnTo>
                      <a:pt x="138932" y="12230"/>
                    </a:lnTo>
                    <a:lnTo>
                      <a:pt x="138932" y="12230"/>
                    </a:lnTo>
                    <a:lnTo>
                      <a:pt x="154077" y="13144"/>
                    </a:lnTo>
                    <a:lnTo>
                      <a:pt x="154077" y="13144"/>
                    </a:lnTo>
                    <a:lnTo>
                      <a:pt x="166250" y="13945"/>
                    </a:lnTo>
                    <a:lnTo>
                      <a:pt x="166250" y="13945"/>
                    </a:lnTo>
                    <a:lnTo>
                      <a:pt x="181394" y="14859"/>
                    </a:lnTo>
                    <a:lnTo>
                      <a:pt x="181394" y="14859"/>
                    </a:lnTo>
                    <a:lnTo>
                      <a:pt x="196482" y="15773"/>
                    </a:lnTo>
                    <a:lnTo>
                      <a:pt x="196482" y="15773"/>
                    </a:lnTo>
                    <a:lnTo>
                      <a:pt x="214541" y="16917"/>
                    </a:lnTo>
                    <a:lnTo>
                      <a:pt x="214541" y="16917"/>
                    </a:lnTo>
                    <a:lnTo>
                      <a:pt x="226714" y="17660"/>
                    </a:lnTo>
                    <a:lnTo>
                      <a:pt x="226714" y="17660"/>
                    </a:lnTo>
                    <a:lnTo>
                      <a:pt x="241859" y="18574"/>
                    </a:lnTo>
                    <a:lnTo>
                      <a:pt x="241859" y="18574"/>
                    </a:lnTo>
                    <a:lnTo>
                      <a:pt x="256947" y="19488"/>
                    </a:lnTo>
                    <a:lnTo>
                      <a:pt x="256947" y="19488"/>
                    </a:lnTo>
                    <a:lnTo>
                      <a:pt x="275006" y="20631"/>
                    </a:lnTo>
                    <a:lnTo>
                      <a:pt x="275006" y="20631"/>
                    </a:lnTo>
                    <a:lnTo>
                      <a:pt x="287179" y="21374"/>
                    </a:lnTo>
                    <a:lnTo>
                      <a:pt x="287179" y="21374"/>
                    </a:lnTo>
                    <a:lnTo>
                      <a:pt x="303352" y="22346"/>
                    </a:lnTo>
                    <a:lnTo>
                      <a:pt x="317469" y="23203"/>
                    </a:lnTo>
                    <a:lnTo>
                      <a:pt x="317469" y="23203"/>
                    </a:lnTo>
                    <a:lnTo>
                      <a:pt x="335471" y="24346"/>
                    </a:lnTo>
                    <a:lnTo>
                      <a:pt x="335471" y="24346"/>
                    </a:lnTo>
                    <a:lnTo>
                      <a:pt x="348729" y="25146"/>
                    </a:lnTo>
                    <a:lnTo>
                      <a:pt x="365703" y="26175"/>
                    </a:lnTo>
                    <a:lnTo>
                      <a:pt x="365703" y="26175"/>
                    </a:lnTo>
                    <a:lnTo>
                      <a:pt x="377933" y="26918"/>
                    </a:lnTo>
                    <a:lnTo>
                      <a:pt x="377933" y="26918"/>
                    </a:lnTo>
                    <a:lnTo>
                      <a:pt x="395935" y="28061"/>
                    </a:lnTo>
                    <a:lnTo>
                      <a:pt x="395935" y="28061"/>
                    </a:lnTo>
                    <a:lnTo>
                      <a:pt x="408166" y="28804"/>
                    </a:lnTo>
                    <a:lnTo>
                      <a:pt x="408166" y="28804"/>
                    </a:lnTo>
                    <a:lnTo>
                      <a:pt x="426168" y="29890"/>
                    </a:lnTo>
                    <a:lnTo>
                      <a:pt x="426168" y="29890"/>
                    </a:lnTo>
                    <a:lnTo>
                      <a:pt x="438397" y="30632"/>
                    </a:lnTo>
                    <a:lnTo>
                      <a:pt x="438397" y="30632"/>
                    </a:lnTo>
                    <a:lnTo>
                      <a:pt x="456400" y="31775"/>
                    </a:lnTo>
                    <a:lnTo>
                      <a:pt x="456400" y="31775"/>
                    </a:lnTo>
                    <a:lnTo>
                      <a:pt x="468630" y="32518"/>
                    </a:lnTo>
                    <a:lnTo>
                      <a:pt x="468630" y="32518"/>
                    </a:lnTo>
                    <a:lnTo>
                      <a:pt x="483718" y="33433"/>
                    </a:lnTo>
                    <a:lnTo>
                      <a:pt x="483718" y="33433"/>
                    </a:lnTo>
                    <a:lnTo>
                      <a:pt x="501777" y="34576"/>
                    </a:lnTo>
                    <a:lnTo>
                      <a:pt x="501777" y="34576"/>
                    </a:lnTo>
                    <a:lnTo>
                      <a:pt x="513950" y="35319"/>
                    </a:lnTo>
                    <a:lnTo>
                      <a:pt x="513950" y="35319"/>
                    </a:lnTo>
                    <a:lnTo>
                      <a:pt x="529095" y="36233"/>
                    </a:lnTo>
                    <a:lnTo>
                      <a:pt x="529095" y="36233"/>
                    </a:lnTo>
                    <a:lnTo>
                      <a:pt x="544182" y="37148"/>
                    </a:lnTo>
                    <a:lnTo>
                      <a:pt x="544182" y="37148"/>
                    </a:lnTo>
                    <a:lnTo>
                      <a:pt x="562242" y="38291"/>
                    </a:lnTo>
                    <a:lnTo>
                      <a:pt x="562242" y="38291"/>
                    </a:lnTo>
                    <a:lnTo>
                      <a:pt x="574415" y="39034"/>
                    </a:lnTo>
                    <a:lnTo>
                      <a:pt x="574415" y="39034"/>
                    </a:lnTo>
                    <a:lnTo>
                      <a:pt x="589560" y="39948"/>
                    </a:lnTo>
                    <a:lnTo>
                      <a:pt x="589560" y="39948"/>
                    </a:lnTo>
                    <a:lnTo>
                      <a:pt x="604647" y="40862"/>
                    </a:lnTo>
                    <a:lnTo>
                      <a:pt x="604647" y="40862"/>
                    </a:lnTo>
                    <a:lnTo>
                      <a:pt x="622706" y="42005"/>
                    </a:lnTo>
                    <a:lnTo>
                      <a:pt x="622706" y="42005"/>
                    </a:lnTo>
                    <a:lnTo>
                      <a:pt x="634879" y="42748"/>
                    </a:lnTo>
                    <a:lnTo>
                      <a:pt x="634879" y="42748"/>
                    </a:lnTo>
                    <a:lnTo>
                      <a:pt x="650024" y="43663"/>
                    </a:lnTo>
                    <a:lnTo>
                      <a:pt x="650024" y="43663"/>
                    </a:lnTo>
                    <a:lnTo>
                      <a:pt x="665112" y="44577"/>
                    </a:lnTo>
                    <a:lnTo>
                      <a:pt x="665112" y="44577"/>
                    </a:lnTo>
                    <a:lnTo>
                      <a:pt x="683171" y="45720"/>
                    </a:lnTo>
                    <a:lnTo>
                      <a:pt x="683171" y="45720"/>
                    </a:lnTo>
                    <a:lnTo>
                      <a:pt x="695344" y="46463"/>
                    </a:lnTo>
                    <a:lnTo>
                      <a:pt x="695344" y="46463"/>
                    </a:lnTo>
                    <a:lnTo>
                      <a:pt x="713404" y="47549"/>
                    </a:lnTo>
                    <a:lnTo>
                      <a:pt x="713404" y="47549"/>
                    </a:lnTo>
                    <a:lnTo>
                      <a:pt x="725576" y="48292"/>
                    </a:lnTo>
                    <a:lnTo>
                      <a:pt x="725576" y="48292"/>
                    </a:lnTo>
                    <a:lnTo>
                      <a:pt x="743636" y="49435"/>
                    </a:lnTo>
                    <a:lnTo>
                      <a:pt x="743636" y="49435"/>
                    </a:lnTo>
                    <a:lnTo>
                      <a:pt x="755809" y="50178"/>
                    </a:lnTo>
                    <a:lnTo>
                      <a:pt x="755809" y="50178"/>
                    </a:lnTo>
                    <a:lnTo>
                      <a:pt x="770954" y="51092"/>
                    </a:lnTo>
                    <a:lnTo>
                      <a:pt x="770954" y="51092"/>
                    </a:lnTo>
                    <a:lnTo>
                      <a:pt x="772839" y="51207"/>
                    </a:lnTo>
                    <a:lnTo>
                      <a:pt x="773868" y="51264"/>
                    </a:lnTo>
                    <a:lnTo>
                      <a:pt x="773868" y="51264"/>
                    </a:lnTo>
                    <a:lnTo>
                      <a:pt x="786041" y="52007"/>
                    </a:lnTo>
                    <a:lnTo>
                      <a:pt x="786041" y="52007"/>
                    </a:lnTo>
                    <a:lnTo>
                      <a:pt x="804101" y="53149"/>
                    </a:lnTo>
                    <a:lnTo>
                      <a:pt x="804101" y="53149"/>
                    </a:lnTo>
                    <a:lnTo>
                      <a:pt x="817359" y="53950"/>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93"/>
                    </a:lnTo>
                    <a:lnTo>
                      <a:pt x="907027" y="59493"/>
                    </a:lnTo>
                    <a:lnTo>
                      <a:pt x="925030" y="60579"/>
                    </a:lnTo>
                    <a:lnTo>
                      <a:pt x="925030" y="60579"/>
                    </a:lnTo>
                    <a:lnTo>
                      <a:pt x="937260" y="61322"/>
                    </a:lnTo>
                    <a:lnTo>
                      <a:pt x="937260" y="61322"/>
                    </a:lnTo>
                    <a:lnTo>
                      <a:pt x="952348" y="62236"/>
                    </a:lnTo>
                    <a:lnTo>
                      <a:pt x="952348" y="62236"/>
                    </a:lnTo>
                    <a:lnTo>
                      <a:pt x="970407" y="63380"/>
                    </a:lnTo>
                    <a:lnTo>
                      <a:pt x="970407" y="63380"/>
                    </a:lnTo>
                    <a:lnTo>
                      <a:pt x="983666" y="64180"/>
                    </a:lnTo>
                    <a:lnTo>
                      <a:pt x="1000639" y="65208"/>
                    </a:lnTo>
                    <a:lnTo>
                      <a:pt x="1000639" y="65208"/>
                    </a:lnTo>
                    <a:lnTo>
                      <a:pt x="1012812" y="65951"/>
                    </a:lnTo>
                    <a:lnTo>
                      <a:pt x="1012812" y="65951"/>
                    </a:lnTo>
                    <a:lnTo>
                      <a:pt x="1030872" y="67094"/>
                    </a:lnTo>
                    <a:lnTo>
                      <a:pt x="1030872" y="67094"/>
                    </a:lnTo>
                    <a:lnTo>
                      <a:pt x="1043045" y="67837"/>
                    </a:lnTo>
                    <a:lnTo>
                      <a:pt x="1043045" y="67837"/>
                    </a:lnTo>
                    <a:lnTo>
                      <a:pt x="1061104" y="68923"/>
                    </a:lnTo>
                    <a:lnTo>
                      <a:pt x="1061104" y="68923"/>
                    </a:lnTo>
                    <a:lnTo>
                      <a:pt x="1073277" y="69666"/>
                    </a:lnTo>
                    <a:lnTo>
                      <a:pt x="1073277" y="69666"/>
                    </a:lnTo>
                    <a:lnTo>
                      <a:pt x="1091336" y="70809"/>
                    </a:lnTo>
                    <a:lnTo>
                      <a:pt x="1091336" y="70809"/>
                    </a:lnTo>
                    <a:lnTo>
                      <a:pt x="1103509" y="71552"/>
                    </a:lnTo>
                    <a:lnTo>
                      <a:pt x="1103509" y="71552"/>
                    </a:lnTo>
                    <a:lnTo>
                      <a:pt x="1118654" y="72466"/>
                    </a:lnTo>
                    <a:lnTo>
                      <a:pt x="1118654" y="72466"/>
                    </a:lnTo>
                    <a:lnTo>
                      <a:pt x="1133742" y="73438"/>
                    </a:lnTo>
                    <a:lnTo>
                      <a:pt x="1133742" y="73438"/>
                    </a:lnTo>
                    <a:lnTo>
                      <a:pt x="1151801" y="74524"/>
                    </a:lnTo>
                    <a:lnTo>
                      <a:pt x="1151801" y="74524"/>
                    </a:lnTo>
                    <a:lnTo>
                      <a:pt x="1163974" y="75266"/>
                    </a:lnTo>
                    <a:lnTo>
                      <a:pt x="1163974" y="75266"/>
                    </a:lnTo>
                    <a:lnTo>
                      <a:pt x="1179119" y="76181"/>
                    </a:lnTo>
                    <a:lnTo>
                      <a:pt x="1179119" y="76181"/>
                    </a:lnTo>
                    <a:lnTo>
                      <a:pt x="1197121" y="77324"/>
                    </a:lnTo>
                    <a:lnTo>
                      <a:pt x="1197121" y="77324"/>
                    </a:lnTo>
                    <a:lnTo>
                      <a:pt x="1212266" y="78238"/>
                    </a:lnTo>
                    <a:lnTo>
                      <a:pt x="1212266" y="78238"/>
                    </a:lnTo>
                    <a:lnTo>
                      <a:pt x="1224439" y="78981"/>
                    </a:lnTo>
                    <a:lnTo>
                      <a:pt x="1224439" y="78981"/>
                    </a:lnTo>
                    <a:lnTo>
                      <a:pt x="1239584" y="79896"/>
                    </a:lnTo>
                    <a:lnTo>
                      <a:pt x="1239584" y="79896"/>
                    </a:lnTo>
                    <a:lnTo>
                      <a:pt x="1241469" y="80010"/>
                    </a:lnTo>
                    <a:lnTo>
                      <a:pt x="1242498" y="80067"/>
                    </a:lnTo>
                    <a:lnTo>
                      <a:pt x="1242498" y="80067"/>
                    </a:lnTo>
                    <a:lnTo>
                      <a:pt x="1254671" y="80867"/>
                    </a:lnTo>
                    <a:lnTo>
                      <a:pt x="1254671" y="80867"/>
                    </a:lnTo>
                    <a:lnTo>
                      <a:pt x="1272731" y="81953"/>
                    </a:lnTo>
                    <a:lnTo>
                      <a:pt x="1272731" y="81953"/>
                    </a:lnTo>
                    <a:lnTo>
                      <a:pt x="1287818" y="82868"/>
                    </a:lnTo>
                    <a:lnTo>
                      <a:pt x="1287818" y="82868"/>
                    </a:lnTo>
                    <a:lnTo>
                      <a:pt x="1300048" y="83610"/>
                    </a:lnTo>
                    <a:lnTo>
                      <a:pt x="1300048" y="83610"/>
                    </a:lnTo>
                    <a:lnTo>
                      <a:pt x="1315136" y="84582"/>
                    </a:lnTo>
                    <a:lnTo>
                      <a:pt x="1315136" y="84582"/>
                    </a:lnTo>
                    <a:lnTo>
                      <a:pt x="1333195" y="85668"/>
                    </a:lnTo>
                    <a:lnTo>
                      <a:pt x="1333195" y="85668"/>
                    </a:lnTo>
                    <a:lnTo>
                      <a:pt x="1348340" y="86582"/>
                    </a:lnTo>
                    <a:lnTo>
                      <a:pt x="1348340" y="86582"/>
                    </a:lnTo>
                    <a:lnTo>
                      <a:pt x="1360513" y="87325"/>
                    </a:lnTo>
                    <a:lnTo>
                      <a:pt x="1360513" y="87325"/>
                    </a:lnTo>
                    <a:lnTo>
                      <a:pt x="1375657" y="88297"/>
                    </a:lnTo>
                    <a:lnTo>
                      <a:pt x="1375657" y="88297"/>
                    </a:lnTo>
                    <a:lnTo>
                      <a:pt x="1393660" y="89383"/>
                    </a:lnTo>
                    <a:lnTo>
                      <a:pt x="1393660" y="89383"/>
                    </a:lnTo>
                    <a:lnTo>
                      <a:pt x="1405890" y="90126"/>
                    </a:lnTo>
                    <a:lnTo>
                      <a:pt x="1405890" y="90126"/>
                    </a:lnTo>
                    <a:lnTo>
                      <a:pt x="1420978" y="91097"/>
                    </a:lnTo>
                    <a:lnTo>
                      <a:pt x="1420978" y="91097"/>
                    </a:lnTo>
                    <a:lnTo>
                      <a:pt x="1439037" y="92183"/>
                    </a:lnTo>
                    <a:lnTo>
                      <a:pt x="1439037" y="92183"/>
                    </a:lnTo>
                    <a:lnTo>
                      <a:pt x="1452239" y="92983"/>
                    </a:lnTo>
                    <a:lnTo>
                      <a:pt x="1466355" y="93840"/>
                    </a:lnTo>
                    <a:lnTo>
                      <a:pt x="1466355" y="93840"/>
                    </a:lnTo>
                    <a:lnTo>
                      <a:pt x="1481442" y="94812"/>
                    </a:lnTo>
                    <a:lnTo>
                      <a:pt x="1481442" y="94812"/>
                    </a:lnTo>
                    <a:lnTo>
                      <a:pt x="1499502" y="95898"/>
                    </a:lnTo>
                    <a:lnTo>
                      <a:pt x="1499502" y="95898"/>
                    </a:lnTo>
                    <a:lnTo>
                      <a:pt x="1514589" y="96812"/>
                    </a:lnTo>
                    <a:lnTo>
                      <a:pt x="1514818" y="93098"/>
                    </a:lnTo>
                    <a:lnTo>
                      <a:pt x="1496816" y="92012"/>
                    </a:lnTo>
                    <a:lnTo>
                      <a:pt x="1496816" y="92012"/>
                    </a:lnTo>
                    <a:lnTo>
                      <a:pt x="1484586" y="91269"/>
                    </a:lnTo>
                    <a:lnTo>
                      <a:pt x="1484586" y="91269"/>
                    </a:lnTo>
                    <a:lnTo>
                      <a:pt x="1466583" y="90126"/>
                    </a:lnTo>
                    <a:lnTo>
                      <a:pt x="1466583" y="90126"/>
                    </a:lnTo>
                    <a:lnTo>
                      <a:pt x="1454353" y="89383"/>
                    </a:lnTo>
                    <a:lnTo>
                      <a:pt x="1454353" y="89383"/>
                    </a:lnTo>
                    <a:lnTo>
                      <a:pt x="1436294" y="88297"/>
                    </a:lnTo>
                    <a:lnTo>
                      <a:pt x="1436294" y="88297"/>
                    </a:lnTo>
                    <a:lnTo>
                      <a:pt x="1424121" y="87554"/>
                    </a:lnTo>
                    <a:lnTo>
                      <a:pt x="1424121" y="87554"/>
                    </a:lnTo>
                    <a:lnTo>
                      <a:pt x="1409034" y="86640"/>
                    </a:lnTo>
                    <a:lnTo>
                      <a:pt x="1409034" y="86640"/>
                    </a:lnTo>
                    <a:lnTo>
                      <a:pt x="1390974" y="85497"/>
                    </a:lnTo>
                    <a:lnTo>
                      <a:pt x="1390974" y="85497"/>
                    </a:lnTo>
                    <a:lnTo>
                      <a:pt x="1378801" y="84754"/>
                    </a:lnTo>
                    <a:lnTo>
                      <a:pt x="1378801" y="84754"/>
                    </a:lnTo>
                    <a:lnTo>
                      <a:pt x="1363656" y="83839"/>
                    </a:lnTo>
                    <a:lnTo>
                      <a:pt x="1363656" y="83839"/>
                    </a:lnTo>
                    <a:lnTo>
                      <a:pt x="1348568" y="82925"/>
                    </a:lnTo>
                    <a:lnTo>
                      <a:pt x="1348568" y="82925"/>
                    </a:lnTo>
                    <a:lnTo>
                      <a:pt x="1330510" y="81782"/>
                    </a:lnTo>
                    <a:lnTo>
                      <a:pt x="1330510" y="81782"/>
                    </a:lnTo>
                    <a:lnTo>
                      <a:pt x="1318337" y="81039"/>
                    </a:lnTo>
                    <a:lnTo>
                      <a:pt x="1318337" y="81039"/>
                    </a:lnTo>
                    <a:lnTo>
                      <a:pt x="1303192" y="80124"/>
                    </a:lnTo>
                    <a:lnTo>
                      <a:pt x="1303192" y="80124"/>
                    </a:lnTo>
                    <a:lnTo>
                      <a:pt x="1288047" y="79153"/>
                    </a:lnTo>
                    <a:lnTo>
                      <a:pt x="1288047" y="79153"/>
                    </a:lnTo>
                    <a:lnTo>
                      <a:pt x="1270044" y="78067"/>
                    </a:lnTo>
                    <a:lnTo>
                      <a:pt x="1270044" y="78067"/>
                    </a:lnTo>
                    <a:lnTo>
                      <a:pt x="1254900" y="77153"/>
                    </a:lnTo>
                    <a:lnTo>
                      <a:pt x="1254900" y="77153"/>
                    </a:lnTo>
                    <a:lnTo>
                      <a:pt x="1242727" y="76410"/>
                    </a:lnTo>
                    <a:lnTo>
                      <a:pt x="1242727" y="76410"/>
                    </a:lnTo>
                    <a:lnTo>
                      <a:pt x="1227582" y="75438"/>
                    </a:lnTo>
                    <a:lnTo>
                      <a:pt x="1227582" y="75438"/>
                    </a:lnTo>
                    <a:lnTo>
                      <a:pt x="1209580" y="74352"/>
                    </a:lnTo>
                    <a:lnTo>
                      <a:pt x="1209580" y="74352"/>
                    </a:lnTo>
                    <a:lnTo>
                      <a:pt x="1194435" y="73438"/>
                    </a:lnTo>
                    <a:lnTo>
                      <a:pt x="1194435" y="73438"/>
                    </a:lnTo>
                    <a:lnTo>
                      <a:pt x="1182262" y="72695"/>
                    </a:lnTo>
                    <a:lnTo>
                      <a:pt x="1182262" y="72695"/>
                    </a:lnTo>
                    <a:lnTo>
                      <a:pt x="1167117" y="71723"/>
                    </a:lnTo>
                    <a:lnTo>
                      <a:pt x="1167117" y="71723"/>
                    </a:lnTo>
                    <a:lnTo>
                      <a:pt x="1149116" y="70637"/>
                    </a:lnTo>
                    <a:lnTo>
                      <a:pt x="1149116" y="70637"/>
                    </a:lnTo>
                    <a:lnTo>
                      <a:pt x="1136885" y="69895"/>
                    </a:lnTo>
                    <a:lnTo>
                      <a:pt x="1136885" y="69895"/>
                    </a:lnTo>
                    <a:lnTo>
                      <a:pt x="1121798" y="68980"/>
                    </a:lnTo>
                    <a:lnTo>
                      <a:pt x="1121798" y="68980"/>
                    </a:lnTo>
                    <a:lnTo>
                      <a:pt x="1106653" y="68009"/>
                    </a:lnTo>
                    <a:lnTo>
                      <a:pt x="1106653" y="68009"/>
                    </a:lnTo>
                    <a:lnTo>
                      <a:pt x="1088650" y="66923"/>
                    </a:lnTo>
                    <a:lnTo>
                      <a:pt x="1088650" y="66923"/>
                    </a:lnTo>
                    <a:lnTo>
                      <a:pt x="1076420" y="66180"/>
                    </a:lnTo>
                    <a:lnTo>
                      <a:pt x="1076420" y="66180"/>
                    </a:lnTo>
                    <a:lnTo>
                      <a:pt x="1061332" y="65208"/>
                    </a:lnTo>
                    <a:lnTo>
                      <a:pt x="1061332" y="65208"/>
                    </a:lnTo>
                    <a:lnTo>
                      <a:pt x="1043274" y="64122"/>
                    </a:lnTo>
                    <a:lnTo>
                      <a:pt x="1043274" y="64122"/>
                    </a:lnTo>
                    <a:lnTo>
                      <a:pt x="1028186" y="63208"/>
                    </a:lnTo>
                    <a:lnTo>
                      <a:pt x="1028186" y="63208"/>
                    </a:lnTo>
                    <a:lnTo>
                      <a:pt x="1015956" y="62465"/>
                    </a:lnTo>
                    <a:lnTo>
                      <a:pt x="1015956" y="62465"/>
                    </a:lnTo>
                    <a:lnTo>
                      <a:pt x="1000868" y="61493"/>
                    </a:lnTo>
                    <a:lnTo>
                      <a:pt x="1000868" y="61493"/>
                    </a:lnTo>
                    <a:lnTo>
                      <a:pt x="985723" y="60579"/>
                    </a:lnTo>
                    <a:lnTo>
                      <a:pt x="985723" y="60579"/>
                    </a:lnTo>
                    <a:lnTo>
                      <a:pt x="967721" y="59493"/>
                    </a:lnTo>
                    <a:lnTo>
                      <a:pt x="967721" y="59493"/>
                    </a:lnTo>
                    <a:lnTo>
                      <a:pt x="955491" y="58750"/>
                    </a:lnTo>
                    <a:lnTo>
                      <a:pt x="955491" y="58750"/>
                    </a:lnTo>
                    <a:lnTo>
                      <a:pt x="940404" y="57779"/>
                    </a:lnTo>
                    <a:lnTo>
                      <a:pt x="940404" y="57779"/>
                    </a:lnTo>
                    <a:lnTo>
                      <a:pt x="922344" y="56693"/>
                    </a:lnTo>
                    <a:lnTo>
                      <a:pt x="922344" y="56693"/>
                    </a:lnTo>
                    <a:lnTo>
                      <a:pt x="907256" y="55778"/>
                    </a:lnTo>
                    <a:lnTo>
                      <a:pt x="907256" y="55778"/>
                    </a:lnTo>
                    <a:lnTo>
                      <a:pt x="895026" y="55035"/>
                    </a:lnTo>
                    <a:lnTo>
                      <a:pt x="895026" y="55035"/>
                    </a:lnTo>
                    <a:lnTo>
                      <a:pt x="879938" y="54064"/>
                    </a:lnTo>
                    <a:lnTo>
                      <a:pt x="879938" y="54064"/>
                    </a:lnTo>
                    <a:lnTo>
                      <a:pt x="861880" y="52978"/>
                    </a:lnTo>
                    <a:lnTo>
                      <a:pt x="861880" y="52978"/>
                    </a:lnTo>
                    <a:lnTo>
                      <a:pt x="849707" y="52235"/>
                    </a:lnTo>
                    <a:lnTo>
                      <a:pt x="849707" y="52235"/>
                    </a:lnTo>
                    <a:lnTo>
                      <a:pt x="831647" y="51092"/>
                    </a:lnTo>
                    <a:lnTo>
                      <a:pt x="831647" y="51092"/>
                    </a:lnTo>
                    <a:lnTo>
                      <a:pt x="819474" y="50349"/>
                    </a:lnTo>
                    <a:lnTo>
                      <a:pt x="819474" y="50349"/>
                    </a:lnTo>
                    <a:lnTo>
                      <a:pt x="801414" y="49263"/>
                    </a:lnTo>
                    <a:lnTo>
                      <a:pt x="801414" y="49263"/>
                    </a:lnTo>
                    <a:lnTo>
                      <a:pt x="789241" y="48520"/>
                    </a:lnTo>
                    <a:lnTo>
                      <a:pt x="789241" y="48520"/>
                    </a:lnTo>
                    <a:lnTo>
                      <a:pt x="787356" y="48406"/>
                    </a:lnTo>
                    <a:lnTo>
                      <a:pt x="786270" y="48349"/>
                    </a:lnTo>
                    <a:lnTo>
                      <a:pt x="786270" y="48349"/>
                    </a:lnTo>
                    <a:lnTo>
                      <a:pt x="774097" y="47549"/>
                    </a:lnTo>
                    <a:lnTo>
                      <a:pt x="774097" y="47549"/>
                    </a:lnTo>
                    <a:lnTo>
                      <a:pt x="758952" y="46635"/>
                    </a:lnTo>
                    <a:lnTo>
                      <a:pt x="758952" y="46635"/>
                    </a:lnTo>
                    <a:lnTo>
                      <a:pt x="740950" y="45549"/>
                    </a:lnTo>
                    <a:lnTo>
                      <a:pt x="740950" y="45549"/>
                    </a:lnTo>
                    <a:lnTo>
                      <a:pt x="728720" y="44806"/>
                    </a:lnTo>
                    <a:lnTo>
                      <a:pt x="728720" y="44806"/>
                    </a:lnTo>
                    <a:lnTo>
                      <a:pt x="713632" y="43834"/>
                    </a:lnTo>
                    <a:lnTo>
                      <a:pt x="713632" y="43834"/>
                    </a:lnTo>
                    <a:lnTo>
                      <a:pt x="698487" y="42920"/>
                    </a:lnTo>
                    <a:lnTo>
                      <a:pt x="698487" y="42920"/>
                    </a:lnTo>
                    <a:lnTo>
                      <a:pt x="680485" y="41834"/>
                    </a:lnTo>
                    <a:lnTo>
                      <a:pt x="680485" y="41834"/>
                    </a:lnTo>
                    <a:lnTo>
                      <a:pt x="668255" y="41091"/>
                    </a:lnTo>
                    <a:lnTo>
                      <a:pt x="668255" y="41091"/>
                    </a:lnTo>
                    <a:lnTo>
                      <a:pt x="653168" y="40119"/>
                    </a:lnTo>
                    <a:lnTo>
                      <a:pt x="653168" y="40119"/>
                    </a:lnTo>
                    <a:lnTo>
                      <a:pt x="638023" y="39205"/>
                    </a:lnTo>
                    <a:lnTo>
                      <a:pt x="638023" y="39205"/>
                    </a:lnTo>
                    <a:lnTo>
                      <a:pt x="620020" y="38119"/>
                    </a:lnTo>
                    <a:lnTo>
                      <a:pt x="620020" y="38119"/>
                    </a:lnTo>
                    <a:lnTo>
                      <a:pt x="607790" y="37376"/>
                    </a:lnTo>
                    <a:lnTo>
                      <a:pt x="607790" y="37376"/>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90"/>
                    </a:lnTo>
                    <a:lnTo>
                      <a:pt x="486861" y="29890"/>
                    </a:lnTo>
                    <a:lnTo>
                      <a:pt x="471774" y="28975"/>
                    </a:lnTo>
                    <a:lnTo>
                      <a:pt x="471774" y="28975"/>
                    </a:lnTo>
                    <a:lnTo>
                      <a:pt x="453714" y="27889"/>
                    </a:lnTo>
                    <a:lnTo>
                      <a:pt x="453714" y="27889"/>
                    </a:lnTo>
                    <a:lnTo>
                      <a:pt x="441541" y="27146"/>
                    </a:lnTo>
                    <a:lnTo>
                      <a:pt x="441541" y="27146"/>
                    </a:lnTo>
                    <a:lnTo>
                      <a:pt x="426396" y="26175"/>
                    </a:lnTo>
                    <a:lnTo>
                      <a:pt x="426396" y="26175"/>
                    </a:lnTo>
                    <a:lnTo>
                      <a:pt x="408394" y="25089"/>
                    </a:lnTo>
                    <a:lnTo>
                      <a:pt x="408394" y="25089"/>
                    </a:lnTo>
                    <a:lnTo>
                      <a:pt x="393250" y="24175"/>
                    </a:lnTo>
                    <a:lnTo>
                      <a:pt x="393250" y="24175"/>
                    </a:lnTo>
                    <a:lnTo>
                      <a:pt x="381077" y="23432"/>
                    </a:lnTo>
                    <a:lnTo>
                      <a:pt x="381077" y="23432"/>
                    </a:lnTo>
                    <a:lnTo>
                      <a:pt x="363017" y="22289"/>
                    </a:lnTo>
                    <a:lnTo>
                      <a:pt x="363017" y="22289"/>
                    </a:lnTo>
                    <a:lnTo>
                      <a:pt x="350844" y="21546"/>
                    </a:lnTo>
                    <a:lnTo>
                      <a:pt x="350844" y="21546"/>
                    </a:lnTo>
                    <a:lnTo>
                      <a:pt x="332785" y="20460"/>
                    </a:lnTo>
                    <a:lnTo>
                      <a:pt x="332785" y="20460"/>
                    </a:lnTo>
                    <a:lnTo>
                      <a:pt x="320612" y="19717"/>
                    </a:lnTo>
                    <a:lnTo>
                      <a:pt x="320612" y="19717"/>
                    </a:lnTo>
                    <a:lnTo>
                      <a:pt x="305467" y="18745"/>
                    </a:lnTo>
                    <a:lnTo>
                      <a:pt x="305467" y="18745"/>
                    </a:lnTo>
                    <a:lnTo>
                      <a:pt x="290379" y="17831"/>
                    </a:lnTo>
                    <a:lnTo>
                      <a:pt x="290379" y="17831"/>
                    </a:lnTo>
                    <a:lnTo>
                      <a:pt x="272320" y="16745"/>
                    </a:lnTo>
                    <a:lnTo>
                      <a:pt x="272320" y="16745"/>
                    </a:lnTo>
                    <a:lnTo>
                      <a:pt x="260147" y="15945"/>
                    </a:lnTo>
                    <a:lnTo>
                      <a:pt x="260147" y="15945"/>
                    </a:lnTo>
                    <a:lnTo>
                      <a:pt x="245002" y="15030"/>
                    </a:lnTo>
                    <a:lnTo>
                      <a:pt x="245002" y="15030"/>
                    </a:lnTo>
                    <a:lnTo>
                      <a:pt x="229857" y="14116"/>
                    </a:lnTo>
                    <a:lnTo>
                      <a:pt x="229857" y="14116"/>
                    </a:lnTo>
                    <a:lnTo>
                      <a:pt x="214770" y="13202"/>
                    </a:lnTo>
                    <a:lnTo>
                      <a:pt x="214770" y="13202"/>
                    </a:lnTo>
                    <a:lnTo>
                      <a:pt x="199625" y="12230"/>
                    </a:lnTo>
                    <a:lnTo>
                      <a:pt x="199625" y="12230"/>
                    </a:lnTo>
                    <a:lnTo>
                      <a:pt x="184538" y="11316"/>
                    </a:lnTo>
                    <a:lnTo>
                      <a:pt x="184538" y="11316"/>
                    </a:lnTo>
                    <a:lnTo>
                      <a:pt x="169393" y="10401"/>
                    </a:lnTo>
                    <a:lnTo>
                      <a:pt x="169393" y="10401"/>
                    </a:lnTo>
                    <a:lnTo>
                      <a:pt x="154305" y="9487"/>
                    </a:lnTo>
                    <a:lnTo>
                      <a:pt x="154305" y="9487"/>
                    </a:lnTo>
                    <a:lnTo>
                      <a:pt x="139160" y="8515"/>
                    </a:lnTo>
                    <a:lnTo>
                      <a:pt x="139160" y="8515"/>
                    </a:lnTo>
                    <a:lnTo>
                      <a:pt x="124073" y="7601"/>
                    </a:lnTo>
                    <a:lnTo>
                      <a:pt x="124073" y="7601"/>
                    </a:lnTo>
                    <a:lnTo>
                      <a:pt x="108928" y="6686"/>
                    </a:lnTo>
                    <a:lnTo>
                      <a:pt x="108928" y="6686"/>
                    </a:lnTo>
                    <a:lnTo>
                      <a:pt x="93841" y="5772"/>
                    </a:lnTo>
                    <a:lnTo>
                      <a:pt x="93841" y="5772"/>
                    </a:lnTo>
                    <a:lnTo>
                      <a:pt x="78696" y="4801"/>
                    </a:lnTo>
                    <a:lnTo>
                      <a:pt x="78696" y="4801"/>
                    </a:lnTo>
                    <a:lnTo>
                      <a:pt x="63608" y="3886"/>
                    </a:lnTo>
                    <a:lnTo>
                      <a:pt x="63608" y="3886"/>
                    </a:lnTo>
                    <a:lnTo>
                      <a:pt x="48463" y="2972"/>
                    </a:lnTo>
                    <a:lnTo>
                      <a:pt x="48463" y="2972"/>
                    </a:lnTo>
                    <a:lnTo>
                      <a:pt x="33376" y="2057"/>
                    </a:lnTo>
                    <a:lnTo>
                      <a:pt x="33376" y="2057"/>
                    </a:lnTo>
                    <a:lnTo>
                      <a:pt x="18231" y="1086"/>
                    </a:lnTo>
                    <a:lnTo>
                      <a:pt x="18231" y="1086"/>
                    </a:lnTo>
                    <a:lnTo>
                      <a:pt x="229" y="0"/>
                    </a:lnTo>
                    <a:lnTo>
                      <a:pt x="0" y="3715"/>
                    </a:lnTo>
                    <a:lnTo>
                      <a:pt x="15088" y="4629"/>
                    </a:lnTo>
                    <a:close/>
                  </a:path>
                </a:pathLst>
              </a:custGeom>
              <a:solidFill>
                <a:srgbClr val="9F9D9B"/>
              </a:solidFill>
              <a:ln w="5715" cap="flat">
                <a:noFill/>
                <a:prstDash val="solid"/>
                <a:miter/>
              </a:ln>
            </p:spPr>
            <p:txBody>
              <a:bodyPr rtlCol="1" anchor="ctr"/>
              <a:lstStyle/>
              <a:p>
                <a:endParaRPr lang="ar-SA"/>
              </a:p>
            </p:txBody>
          </p:sp>
          <p:sp>
            <p:nvSpPr>
              <p:cNvPr id="228" name="شكل حر: شكل 227">
                <a:extLst>
                  <a:ext uri="{FF2B5EF4-FFF2-40B4-BE49-F238E27FC236}">
                    <a16:creationId xmlns:a16="http://schemas.microsoft.com/office/drawing/2014/main" id="{1A01233E-38DA-4ACD-806A-95E674DC7F98}"/>
                  </a:ext>
                </a:extLst>
              </p:cNvPr>
              <p:cNvSpPr/>
              <p:nvPr/>
            </p:nvSpPr>
            <p:spPr>
              <a:xfrm>
                <a:off x="6645382" y="5877934"/>
                <a:ext cx="1514817" cy="96811"/>
              </a:xfrm>
              <a:custGeom>
                <a:avLst/>
                <a:gdLst>
                  <a:gd name="connsiteX0" fmla="*/ 18002 w 1514817"/>
                  <a:gd name="connsiteY0" fmla="*/ 4800 h 96811"/>
                  <a:gd name="connsiteX1" fmla="*/ 30232 w 1514817"/>
                  <a:gd name="connsiteY1" fmla="*/ 5543 h 96811"/>
                  <a:gd name="connsiteX2" fmla="*/ 30232 w 1514817"/>
                  <a:gd name="connsiteY2" fmla="*/ 5543 h 96811"/>
                  <a:gd name="connsiteX3" fmla="*/ 45320 w 1514817"/>
                  <a:gd name="connsiteY3" fmla="*/ 6458 h 96811"/>
                  <a:gd name="connsiteX4" fmla="*/ 45320 w 1514817"/>
                  <a:gd name="connsiteY4" fmla="*/ 6458 h 96811"/>
                  <a:gd name="connsiteX5" fmla="*/ 60465 w 1514817"/>
                  <a:gd name="connsiteY5" fmla="*/ 7430 h 96811"/>
                  <a:gd name="connsiteX6" fmla="*/ 60465 w 1514817"/>
                  <a:gd name="connsiteY6" fmla="*/ 7430 h 96811"/>
                  <a:gd name="connsiteX7" fmla="*/ 75552 w 1514817"/>
                  <a:gd name="connsiteY7" fmla="*/ 8344 h 96811"/>
                  <a:gd name="connsiteX8" fmla="*/ 75552 w 1514817"/>
                  <a:gd name="connsiteY8" fmla="*/ 8344 h 96811"/>
                  <a:gd name="connsiteX9" fmla="*/ 90697 w 1514817"/>
                  <a:gd name="connsiteY9" fmla="*/ 9258 h 96811"/>
                  <a:gd name="connsiteX10" fmla="*/ 90697 w 1514817"/>
                  <a:gd name="connsiteY10" fmla="*/ 9258 h 96811"/>
                  <a:gd name="connsiteX11" fmla="*/ 105785 w 1514817"/>
                  <a:gd name="connsiteY11" fmla="*/ 10173 h 96811"/>
                  <a:gd name="connsiteX12" fmla="*/ 105785 w 1514817"/>
                  <a:gd name="connsiteY12" fmla="*/ 10173 h 96811"/>
                  <a:gd name="connsiteX13" fmla="*/ 120929 w 1514817"/>
                  <a:gd name="connsiteY13" fmla="*/ 11144 h 96811"/>
                  <a:gd name="connsiteX14" fmla="*/ 120929 w 1514817"/>
                  <a:gd name="connsiteY14" fmla="*/ 11144 h 96811"/>
                  <a:gd name="connsiteX15" fmla="*/ 136017 w 1514817"/>
                  <a:gd name="connsiteY15" fmla="*/ 12059 h 96811"/>
                  <a:gd name="connsiteX16" fmla="*/ 136017 w 1514817"/>
                  <a:gd name="connsiteY16" fmla="*/ 12059 h 96811"/>
                  <a:gd name="connsiteX17" fmla="*/ 151162 w 1514817"/>
                  <a:gd name="connsiteY17" fmla="*/ 12973 h 96811"/>
                  <a:gd name="connsiteX18" fmla="*/ 151162 w 1514817"/>
                  <a:gd name="connsiteY18" fmla="*/ 12973 h 96811"/>
                  <a:gd name="connsiteX19" fmla="*/ 166249 w 1514817"/>
                  <a:gd name="connsiteY19" fmla="*/ 13887 h 96811"/>
                  <a:gd name="connsiteX20" fmla="*/ 166249 w 1514817"/>
                  <a:gd name="connsiteY20" fmla="*/ 13887 h 96811"/>
                  <a:gd name="connsiteX21" fmla="*/ 181394 w 1514817"/>
                  <a:gd name="connsiteY21" fmla="*/ 14859 h 96811"/>
                  <a:gd name="connsiteX22" fmla="*/ 181394 w 1514817"/>
                  <a:gd name="connsiteY22" fmla="*/ 14859 h 96811"/>
                  <a:gd name="connsiteX23" fmla="*/ 196482 w 1514817"/>
                  <a:gd name="connsiteY23" fmla="*/ 15773 h 96811"/>
                  <a:gd name="connsiteX24" fmla="*/ 196482 w 1514817"/>
                  <a:gd name="connsiteY24" fmla="*/ 15773 h 96811"/>
                  <a:gd name="connsiteX25" fmla="*/ 214541 w 1514817"/>
                  <a:gd name="connsiteY25" fmla="*/ 16859 h 96811"/>
                  <a:gd name="connsiteX26" fmla="*/ 214541 w 1514817"/>
                  <a:gd name="connsiteY26" fmla="*/ 16859 h 96811"/>
                  <a:gd name="connsiteX27" fmla="*/ 229629 w 1514817"/>
                  <a:gd name="connsiteY27" fmla="*/ 17831 h 96811"/>
                  <a:gd name="connsiteX28" fmla="*/ 229629 w 1514817"/>
                  <a:gd name="connsiteY28" fmla="*/ 17831 h 96811"/>
                  <a:gd name="connsiteX29" fmla="*/ 241859 w 1514817"/>
                  <a:gd name="connsiteY29" fmla="*/ 18574 h 96811"/>
                  <a:gd name="connsiteX30" fmla="*/ 241859 w 1514817"/>
                  <a:gd name="connsiteY30" fmla="*/ 18574 h 96811"/>
                  <a:gd name="connsiteX31" fmla="*/ 256947 w 1514817"/>
                  <a:gd name="connsiteY31" fmla="*/ 19488 h 96811"/>
                  <a:gd name="connsiteX32" fmla="*/ 256947 w 1514817"/>
                  <a:gd name="connsiteY32" fmla="*/ 19488 h 96811"/>
                  <a:gd name="connsiteX33" fmla="*/ 275006 w 1514817"/>
                  <a:gd name="connsiteY33" fmla="*/ 20574 h 96811"/>
                  <a:gd name="connsiteX34" fmla="*/ 275006 w 1514817"/>
                  <a:gd name="connsiteY34" fmla="*/ 20574 h 96811"/>
                  <a:gd name="connsiteX35" fmla="*/ 287179 w 1514817"/>
                  <a:gd name="connsiteY35" fmla="*/ 21374 h 96811"/>
                  <a:gd name="connsiteX36" fmla="*/ 287179 w 1514817"/>
                  <a:gd name="connsiteY36" fmla="*/ 21374 h 96811"/>
                  <a:gd name="connsiteX37" fmla="*/ 302324 w 1514817"/>
                  <a:gd name="connsiteY37" fmla="*/ 22289 h 96811"/>
                  <a:gd name="connsiteX38" fmla="*/ 302324 w 1514817"/>
                  <a:gd name="connsiteY38" fmla="*/ 22289 h 96811"/>
                  <a:gd name="connsiteX39" fmla="*/ 317468 w 1514817"/>
                  <a:gd name="connsiteY39" fmla="*/ 23203 h 96811"/>
                  <a:gd name="connsiteX40" fmla="*/ 317468 w 1514817"/>
                  <a:gd name="connsiteY40" fmla="*/ 23203 h 96811"/>
                  <a:gd name="connsiteX41" fmla="*/ 335471 w 1514817"/>
                  <a:gd name="connsiteY41" fmla="*/ 24289 h 96811"/>
                  <a:gd name="connsiteX42" fmla="*/ 335471 w 1514817"/>
                  <a:gd name="connsiteY42" fmla="*/ 24289 h 96811"/>
                  <a:gd name="connsiteX43" fmla="*/ 347644 w 1514817"/>
                  <a:gd name="connsiteY43" fmla="*/ 25089 h 96811"/>
                  <a:gd name="connsiteX44" fmla="*/ 347644 w 1514817"/>
                  <a:gd name="connsiteY44" fmla="*/ 25089 h 96811"/>
                  <a:gd name="connsiteX45" fmla="*/ 362788 w 1514817"/>
                  <a:gd name="connsiteY45" fmla="*/ 26004 h 96811"/>
                  <a:gd name="connsiteX46" fmla="*/ 362788 w 1514817"/>
                  <a:gd name="connsiteY46" fmla="*/ 26004 h 96811"/>
                  <a:gd name="connsiteX47" fmla="*/ 377933 w 1514817"/>
                  <a:gd name="connsiteY47" fmla="*/ 26917 h 96811"/>
                  <a:gd name="connsiteX48" fmla="*/ 377933 w 1514817"/>
                  <a:gd name="connsiteY48" fmla="*/ 26917 h 96811"/>
                  <a:gd name="connsiteX49" fmla="*/ 395935 w 1514817"/>
                  <a:gd name="connsiteY49" fmla="*/ 28061 h 96811"/>
                  <a:gd name="connsiteX50" fmla="*/ 395935 w 1514817"/>
                  <a:gd name="connsiteY50" fmla="*/ 28061 h 96811"/>
                  <a:gd name="connsiteX51" fmla="*/ 408166 w 1514817"/>
                  <a:gd name="connsiteY51" fmla="*/ 28804 h 96811"/>
                  <a:gd name="connsiteX52" fmla="*/ 408166 w 1514817"/>
                  <a:gd name="connsiteY52" fmla="*/ 28804 h 96811"/>
                  <a:gd name="connsiteX53" fmla="*/ 423253 w 1514817"/>
                  <a:gd name="connsiteY53" fmla="*/ 29718 h 96811"/>
                  <a:gd name="connsiteX54" fmla="*/ 423253 w 1514817"/>
                  <a:gd name="connsiteY54" fmla="*/ 29718 h 96811"/>
                  <a:gd name="connsiteX55" fmla="*/ 439426 w 1514817"/>
                  <a:gd name="connsiteY55" fmla="*/ 30690 h 96811"/>
                  <a:gd name="connsiteX56" fmla="*/ 456400 w 1514817"/>
                  <a:gd name="connsiteY56" fmla="*/ 31775 h 96811"/>
                  <a:gd name="connsiteX57" fmla="*/ 456400 w 1514817"/>
                  <a:gd name="connsiteY57" fmla="*/ 31775 h 96811"/>
                  <a:gd name="connsiteX58" fmla="*/ 468630 w 1514817"/>
                  <a:gd name="connsiteY58" fmla="*/ 32518 h 96811"/>
                  <a:gd name="connsiteX59" fmla="*/ 468630 w 1514817"/>
                  <a:gd name="connsiteY59" fmla="*/ 32518 h 96811"/>
                  <a:gd name="connsiteX60" fmla="*/ 483718 w 1514817"/>
                  <a:gd name="connsiteY60" fmla="*/ 33433 h 96811"/>
                  <a:gd name="connsiteX61" fmla="*/ 483718 w 1514817"/>
                  <a:gd name="connsiteY61" fmla="*/ 33433 h 96811"/>
                  <a:gd name="connsiteX62" fmla="*/ 501777 w 1514817"/>
                  <a:gd name="connsiteY62" fmla="*/ 34519 h 96811"/>
                  <a:gd name="connsiteX63" fmla="*/ 501777 w 1514817"/>
                  <a:gd name="connsiteY63" fmla="*/ 34519 h 96811"/>
                  <a:gd name="connsiteX64" fmla="*/ 513950 w 1514817"/>
                  <a:gd name="connsiteY64" fmla="*/ 35262 h 96811"/>
                  <a:gd name="connsiteX65" fmla="*/ 513950 w 1514817"/>
                  <a:gd name="connsiteY65" fmla="*/ 35262 h 96811"/>
                  <a:gd name="connsiteX66" fmla="*/ 529094 w 1514817"/>
                  <a:gd name="connsiteY66" fmla="*/ 36233 h 96811"/>
                  <a:gd name="connsiteX67" fmla="*/ 529094 w 1514817"/>
                  <a:gd name="connsiteY67" fmla="*/ 36233 h 96811"/>
                  <a:gd name="connsiteX68" fmla="*/ 544182 w 1514817"/>
                  <a:gd name="connsiteY68" fmla="*/ 37148 h 96811"/>
                  <a:gd name="connsiteX69" fmla="*/ 544182 w 1514817"/>
                  <a:gd name="connsiteY69" fmla="*/ 37148 h 96811"/>
                  <a:gd name="connsiteX70" fmla="*/ 562242 w 1514817"/>
                  <a:gd name="connsiteY70" fmla="*/ 38233 h 96811"/>
                  <a:gd name="connsiteX71" fmla="*/ 562242 w 1514817"/>
                  <a:gd name="connsiteY71" fmla="*/ 38233 h 96811"/>
                  <a:gd name="connsiteX72" fmla="*/ 574415 w 1514817"/>
                  <a:gd name="connsiteY72" fmla="*/ 39033 h 96811"/>
                  <a:gd name="connsiteX73" fmla="*/ 574415 w 1514817"/>
                  <a:gd name="connsiteY73" fmla="*/ 39033 h 96811"/>
                  <a:gd name="connsiteX74" fmla="*/ 589560 w 1514817"/>
                  <a:gd name="connsiteY74" fmla="*/ 39948 h 96811"/>
                  <a:gd name="connsiteX75" fmla="*/ 589560 w 1514817"/>
                  <a:gd name="connsiteY75" fmla="*/ 39948 h 96811"/>
                  <a:gd name="connsiteX76" fmla="*/ 604647 w 1514817"/>
                  <a:gd name="connsiteY76" fmla="*/ 40862 h 96811"/>
                  <a:gd name="connsiteX77" fmla="*/ 604647 w 1514817"/>
                  <a:gd name="connsiteY77" fmla="*/ 40862 h 96811"/>
                  <a:gd name="connsiteX78" fmla="*/ 622706 w 1514817"/>
                  <a:gd name="connsiteY78" fmla="*/ 41948 h 96811"/>
                  <a:gd name="connsiteX79" fmla="*/ 622706 w 1514817"/>
                  <a:gd name="connsiteY79" fmla="*/ 41948 h 96811"/>
                  <a:gd name="connsiteX80" fmla="*/ 634879 w 1514817"/>
                  <a:gd name="connsiteY80" fmla="*/ 42748 h 96811"/>
                  <a:gd name="connsiteX81" fmla="*/ 634879 w 1514817"/>
                  <a:gd name="connsiteY81" fmla="*/ 42748 h 96811"/>
                  <a:gd name="connsiteX82" fmla="*/ 652939 w 1514817"/>
                  <a:gd name="connsiteY82" fmla="*/ 43834 h 96811"/>
                  <a:gd name="connsiteX83" fmla="*/ 652939 w 1514817"/>
                  <a:gd name="connsiteY83" fmla="*/ 43834 h 96811"/>
                  <a:gd name="connsiteX84" fmla="*/ 665112 w 1514817"/>
                  <a:gd name="connsiteY84" fmla="*/ 44577 h 96811"/>
                  <a:gd name="connsiteX85" fmla="*/ 665112 w 1514817"/>
                  <a:gd name="connsiteY85" fmla="*/ 44577 h 96811"/>
                  <a:gd name="connsiteX86" fmla="*/ 683171 w 1514817"/>
                  <a:gd name="connsiteY86" fmla="*/ 45720 h 96811"/>
                  <a:gd name="connsiteX87" fmla="*/ 683171 w 1514817"/>
                  <a:gd name="connsiteY87" fmla="*/ 45720 h 96811"/>
                  <a:gd name="connsiteX88" fmla="*/ 698259 w 1514817"/>
                  <a:gd name="connsiteY88" fmla="*/ 46635 h 96811"/>
                  <a:gd name="connsiteX89" fmla="*/ 698259 w 1514817"/>
                  <a:gd name="connsiteY89" fmla="*/ 46635 h 96811"/>
                  <a:gd name="connsiteX90" fmla="*/ 710489 w 1514817"/>
                  <a:gd name="connsiteY90" fmla="*/ 47378 h 96811"/>
                  <a:gd name="connsiteX91" fmla="*/ 710489 w 1514817"/>
                  <a:gd name="connsiteY91" fmla="*/ 47378 h 96811"/>
                  <a:gd name="connsiteX92" fmla="*/ 725576 w 1514817"/>
                  <a:gd name="connsiteY92" fmla="*/ 48291 h 96811"/>
                  <a:gd name="connsiteX93" fmla="*/ 725576 w 1514817"/>
                  <a:gd name="connsiteY93" fmla="*/ 48291 h 96811"/>
                  <a:gd name="connsiteX94" fmla="*/ 743636 w 1514817"/>
                  <a:gd name="connsiteY94" fmla="*/ 49435 h 96811"/>
                  <a:gd name="connsiteX95" fmla="*/ 743636 w 1514817"/>
                  <a:gd name="connsiteY95" fmla="*/ 49435 h 96811"/>
                  <a:gd name="connsiteX96" fmla="*/ 755809 w 1514817"/>
                  <a:gd name="connsiteY96" fmla="*/ 50178 h 96811"/>
                  <a:gd name="connsiteX97" fmla="*/ 755809 w 1514817"/>
                  <a:gd name="connsiteY97" fmla="*/ 50178 h 96811"/>
                  <a:gd name="connsiteX98" fmla="*/ 770954 w 1514817"/>
                  <a:gd name="connsiteY98" fmla="*/ 51092 h 96811"/>
                  <a:gd name="connsiteX99" fmla="*/ 770954 w 1514817"/>
                  <a:gd name="connsiteY99" fmla="*/ 51092 h 96811"/>
                  <a:gd name="connsiteX100" fmla="*/ 789013 w 1514817"/>
                  <a:gd name="connsiteY100" fmla="*/ 52178 h 96811"/>
                  <a:gd name="connsiteX101" fmla="*/ 789013 w 1514817"/>
                  <a:gd name="connsiteY101" fmla="*/ 52178 h 96811"/>
                  <a:gd name="connsiteX102" fmla="*/ 804100 w 1514817"/>
                  <a:gd name="connsiteY102" fmla="*/ 53150 h 96811"/>
                  <a:gd name="connsiteX103" fmla="*/ 804100 w 1514817"/>
                  <a:gd name="connsiteY103" fmla="*/ 53150 h 96811"/>
                  <a:gd name="connsiteX104" fmla="*/ 816273 w 1514817"/>
                  <a:gd name="connsiteY104" fmla="*/ 53892 h 96811"/>
                  <a:gd name="connsiteX105" fmla="*/ 816273 w 1514817"/>
                  <a:gd name="connsiteY105" fmla="*/ 53892 h 96811"/>
                  <a:gd name="connsiteX106" fmla="*/ 831418 w 1514817"/>
                  <a:gd name="connsiteY106" fmla="*/ 54807 h 96811"/>
                  <a:gd name="connsiteX107" fmla="*/ 831418 w 1514817"/>
                  <a:gd name="connsiteY107" fmla="*/ 54807 h 96811"/>
                  <a:gd name="connsiteX108" fmla="*/ 849478 w 1514817"/>
                  <a:gd name="connsiteY108" fmla="*/ 55893 h 96811"/>
                  <a:gd name="connsiteX109" fmla="*/ 849478 w 1514817"/>
                  <a:gd name="connsiteY109" fmla="*/ 55893 h 96811"/>
                  <a:gd name="connsiteX110" fmla="*/ 864565 w 1514817"/>
                  <a:gd name="connsiteY110" fmla="*/ 56864 h 96811"/>
                  <a:gd name="connsiteX111" fmla="*/ 864565 w 1514817"/>
                  <a:gd name="connsiteY111" fmla="*/ 56864 h 96811"/>
                  <a:gd name="connsiteX112" fmla="*/ 876738 w 1514817"/>
                  <a:gd name="connsiteY112" fmla="*/ 57607 h 96811"/>
                  <a:gd name="connsiteX113" fmla="*/ 876738 w 1514817"/>
                  <a:gd name="connsiteY113" fmla="*/ 57607 h 96811"/>
                  <a:gd name="connsiteX114" fmla="*/ 891883 w 1514817"/>
                  <a:gd name="connsiteY114" fmla="*/ 58522 h 96811"/>
                  <a:gd name="connsiteX115" fmla="*/ 891883 w 1514817"/>
                  <a:gd name="connsiteY115" fmla="*/ 58522 h 96811"/>
                  <a:gd name="connsiteX116" fmla="*/ 907027 w 1514817"/>
                  <a:gd name="connsiteY116" fmla="*/ 59436 h 96811"/>
                  <a:gd name="connsiteX117" fmla="*/ 907027 w 1514817"/>
                  <a:gd name="connsiteY117" fmla="*/ 59436 h 96811"/>
                  <a:gd name="connsiteX118" fmla="*/ 908857 w 1514817"/>
                  <a:gd name="connsiteY118" fmla="*/ 59551 h 96811"/>
                  <a:gd name="connsiteX119" fmla="*/ 909942 w 1514817"/>
                  <a:gd name="connsiteY119" fmla="*/ 59664 h 96811"/>
                  <a:gd name="connsiteX120" fmla="*/ 909942 w 1514817"/>
                  <a:gd name="connsiteY120" fmla="*/ 59664 h 96811"/>
                  <a:gd name="connsiteX121" fmla="*/ 925030 w 1514817"/>
                  <a:gd name="connsiteY121" fmla="*/ 60579 h 96811"/>
                  <a:gd name="connsiteX122" fmla="*/ 925030 w 1514817"/>
                  <a:gd name="connsiteY122" fmla="*/ 60579 h 96811"/>
                  <a:gd name="connsiteX123" fmla="*/ 937260 w 1514817"/>
                  <a:gd name="connsiteY123" fmla="*/ 61322 h 96811"/>
                  <a:gd name="connsiteX124" fmla="*/ 937260 w 1514817"/>
                  <a:gd name="connsiteY124" fmla="*/ 61322 h 96811"/>
                  <a:gd name="connsiteX125" fmla="*/ 952348 w 1514817"/>
                  <a:gd name="connsiteY125" fmla="*/ 62236 h 96811"/>
                  <a:gd name="connsiteX126" fmla="*/ 952348 w 1514817"/>
                  <a:gd name="connsiteY126" fmla="*/ 62236 h 96811"/>
                  <a:gd name="connsiteX127" fmla="*/ 970407 w 1514817"/>
                  <a:gd name="connsiteY127" fmla="*/ 63379 h 96811"/>
                  <a:gd name="connsiteX128" fmla="*/ 970407 w 1514817"/>
                  <a:gd name="connsiteY128" fmla="*/ 63379 h 96811"/>
                  <a:gd name="connsiteX129" fmla="*/ 982580 w 1514817"/>
                  <a:gd name="connsiteY129" fmla="*/ 64122 h 96811"/>
                  <a:gd name="connsiteX130" fmla="*/ 982580 w 1514817"/>
                  <a:gd name="connsiteY130" fmla="*/ 64122 h 96811"/>
                  <a:gd name="connsiteX131" fmla="*/ 997724 w 1514817"/>
                  <a:gd name="connsiteY131" fmla="*/ 65037 h 96811"/>
                  <a:gd name="connsiteX132" fmla="*/ 997724 w 1514817"/>
                  <a:gd name="connsiteY132" fmla="*/ 65037 h 96811"/>
                  <a:gd name="connsiteX133" fmla="*/ 1012812 w 1514817"/>
                  <a:gd name="connsiteY133" fmla="*/ 65951 h 96811"/>
                  <a:gd name="connsiteX134" fmla="*/ 1012812 w 1514817"/>
                  <a:gd name="connsiteY134" fmla="*/ 65951 h 96811"/>
                  <a:gd name="connsiteX135" fmla="*/ 1030872 w 1514817"/>
                  <a:gd name="connsiteY135" fmla="*/ 67094 h 96811"/>
                  <a:gd name="connsiteX136" fmla="*/ 1030872 w 1514817"/>
                  <a:gd name="connsiteY136" fmla="*/ 67094 h 96811"/>
                  <a:gd name="connsiteX137" fmla="*/ 1043045 w 1514817"/>
                  <a:gd name="connsiteY137" fmla="*/ 67837 h 96811"/>
                  <a:gd name="connsiteX138" fmla="*/ 1043045 w 1514817"/>
                  <a:gd name="connsiteY138" fmla="*/ 67837 h 96811"/>
                  <a:gd name="connsiteX139" fmla="*/ 1058190 w 1514817"/>
                  <a:gd name="connsiteY139" fmla="*/ 68752 h 96811"/>
                  <a:gd name="connsiteX140" fmla="*/ 1058190 w 1514817"/>
                  <a:gd name="connsiteY140" fmla="*/ 68752 h 96811"/>
                  <a:gd name="connsiteX141" fmla="*/ 1074363 w 1514817"/>
                  <a:gd name="connsiteY141" fmla="*/ 69723 h 96811"/>
                  <a:gd name="connsiteX142" fmla="*/ 1091336 w 1514817"/>
                  <a:gd name="connsiteY142" fmla="*/ 70809 h 96811"/>
                  <a:gd name="connsiteX143" fmla="*/ 1091336 w 1514817"/>
                  <a:gd name="connsiteY143" fmla="*/ 70809 h 96811"/>
                  <a:gd name="connsiteX144" fmla="*/ 1103509 w 1514817"/>
                  <a:gd name="connsiteY144" fmla="*/ 71552 h 96811"/>
                  <a:gd name="connsiteX145" fmla="*/ 1103509 w 1514817"/>
                  <a:gd name="connsiteY145" fmla="*/ 71552 h 96811"/>
                  <a:gd name="connsiteX146" fmla="*/ 1119683 w 1514817"/>
                  <a:gd name="connsiteY146" fmla="*/ 72523 h 96811"/>
                  <a:gd name="connsiteX147" fmla="*/ 1136656 w 1514817"/>
                  <a:gd name="connsiteY147" fmla="*/ 73552 h 96811"/>
                  <a:gd name="connsiteX148" fmla="*/ 1136656 w 1514817"/>
                  <a:gd name="connsiteY148" fmla="*/ 73552 h 96811"/>
                  <a:gd name="connsiteX149" fmla="*/ 1151801 w 1514817"/>
                  <a:gd name="connsiteY149" fmla="*/ 74524 h 96811"/>
                  <a:gd name="connsiteX150" fmla="*/ 1151801 w 1514817"/>
                  <a:gd name="connsiteY150" fmla="*/ 74524 h 96811"/>
                  <a:gd name="connsiteX151" fmla="*/ 1163974 w 1514817"/>
                  <a:gd name="connsiteY151" fmla="*/ 75267 h 96811"/>
                  <a:gd name="connsiteX152" fmla="*/ 1163974 w 1514817"/>
                  <a:gd name="connsiteY152" fmla="*/ 75267 h 96811"/>
                  <a:gd name="connsiteX153" fmla="*/ 1179119 w 1514817"/>
                  <a:gd name="connsiteY153" fmla="*/ 76181 h 96811"/>
                  <a:gd name="connsiteX154" fmla="*/ 1179119 w 1514817"/>
                  <a:gd name="connsiteY154" fmla="*/ 76181 h 96811"/>
                  <a:gd name="connsiteX155" fmla="*/ 1194206 w 1514817"/>
                  <a:gd name="connsiteY155" fmla="*/ 77095 h 96811"/>
                  <a:gd name="connsiteX156" fmla="*/ 1194206 w 1514817"/>
                  <a:gd name="connsiteY156" fmla="*/ 77095 h 96811"/>
                  <a:gd name="connsiteX157" fmla="*/ 1212266 w 1514817"/>
                  <a:gd name="connsiteY157" fmla="*/ 78238 h 96811"/>
                  <a:gd name="connsiteX158" fmla="*/ 1212266 w 1514817"/>
                  <a:gd name="connsiteY158" fmla="*/ 78238 h 96811"/>
                  <a:gd name="connsiteX159" fmla="*/ 1224439 w 1514817"/>
                  <a:gd name="connsiteY159" fmla="*/ 78981 h 96811"/>
                  <a:gd name="connsiteX160" fmla="*/ 1224439 w 1514817"/>
                  <a:gd name="connsiteY160" fmla="*/ 78981 h 96811"/>
                  <a:gd name="connsiteX161" fmla="*/ 1239584 w 1514817"/>
                  <a:gd name="connsiteY161" fmla="*/ 79896 h 96811"/>
                  <a:gd name="connsiteX162" fmla="*/ 1239584 w 1514817"/>
                  <a:gd name="connsiteY162" fmla="*/ 79896 h 96811"/>
                  <a:gd name="connsiteX163" fmla="*/ 1254671 w 1514817"/>
                  <a:gd name="connsiteY163" fmla="*/ 80810 h 96811"/>
                  <a:gd name="connsiteX164" fmla="*/ 1254671 w 1514817"/>
                  <a:gd name="connsiteY164" fmla="*/ 80810 h 96811"/>
                  <a:gd name="connsiteX165" fmla="*/ 1272730 w 1514817"/>
                  <a:gd name="connsiteY165" fmla="*/ 81953 h 96811"/>
                  <a:gd name="connsiteX166" fmla="*/ 1272730 w 1514817"/>
                  <a:gd name="connsiteY166" fmla="*/ 81953 h 96811"/>
                  <a:gd name="connsiteX167" fmla="*/ 1284903 w 1514817"/>
                  <a:gd name="connsiteY167" fmla="*/ 82696 h 96811"/>
                  <a:gd name="connsiteX168" fmla="*/ 1284903 w 1514817"/>
                  <a:gd name="connsiteY168" fmla="*/ 82696 h 96811"/>
                  <a:gd name="connsiteX169" fmla="*/ 1300048 w 1514817"/>
                  <a:gd name="connsiteY169" fmla="*/ 83610 h 96811"/>
                  <a:gd name="connsiteX170" fmla="*/ 1300048 w 1514817"/>
                  <a:gd name="connsiteY170" fmla="*/ 83610 h 96811"/>
                  <a:gd name="connsiteX171" fmla="*/ 1315136 w 1514817"/>
                  <a:gd name="connsiteY171" fmla="*/ 84582 h 96811"/>
                  <a:gd name="connsiteX172" fmla="*/ 1315136 w 1514817"/>
                  <a:gd name="connsiteY172" fmla="*/ 84582 h 96811"/>
                  <a:gd name="connsiteX173" fmla="*/ 1333195 w 1514817"/>
                  <a:gd name="connsiteY173" fmla="*/ 85668 h 96811"/>
                  <a:gd name="connsiteX174" fmla="*/ 1333195 w 1514817"/>
                  <a:gd name="connsiteY174" fmla="*/ 85668 h 96811"/>
                  <a:gd name="connsiteX175" fmla="*/ 1345368 w 1514817"/>
                  <a:gd name="connsiteY175" fmla="*/ 86411 h 96811"/>
                  <a:gd name="connsiteX176" fmla="*/ 1345368 w 1514817"/>
                  <a:gd name="connsiteY176" fmla="*/ 86411 h 96811"/>
                  <a:gd name="connsiteX177" fmla="*/ 1360513 w 1514817"/>
                  <a:gd name="connsiteY177" fmla="*/ 87325 h 96811"/>
                  <a:gd name="connsiteX178" fmla="*/ 1360513 w 1514817"/>
                  <a:gd name="connsiteY178" fmla="*/ 87325 h 96811"/>
                  <a:gd name="connsiteX179" fmla="*/ 1375657 w 1514817"/>
                  <a:gd name="connsiteY179" fmla="*/ 88296 h 96811"/>
                  <a:gd name="connsiteX180" fmla="*/ 1375657 w 1514817"/>
                  <a:gd name="connsiteY180" fmla="*/ 88296 h 96811"/>
                  <a:gd name="connsiteX181" fmla="*/ 1393660 w 1514817"/>
                  <a:gd name="connsiteY181" fmla="*/ 89383 h 96811"/>
                  <a:gd name="connsiteX182" fmla="*/ 1393660 w 1514817"/>
                  <a:gd name="connsiteY182" fmla="*/ 89383 h 96811"/>
                  <a:gd name="connsiteX183" fmla="*/ 1405890 w 1514817"/>
                  <a:gd name="connsiteY183" fmla="*/ 90126 h 96811"/>
                  <a:gd name="connsiteX184" fmla="*/ 1405890 w 1514817"/>
                  <a:gd name="connsiteY184" fmla="*/ 90126 h 96811"/>
                  <a:gd name="connsiteX185" fmla="*/ 1423892 w 1514817"/>
                  <a:gd name="connsiteY185" fmla="*/ 91268 h 96811"/>
                  <a:gd name="connsiteX186" fmla="*/ 1423892 w 1514817"/>
                  <a:gd name="connsiteY186" fmla="*/ 91268 h 96811"/>
                  <a:gd name="connsiteX187" fmla="*/ 1439037 w 1514817"/>
                  <a:gd name="connsiteY187" fmla="*/ 92183 h 96811"/>
                  <a:gd name="connsiteX188" fmla="*/ 1439037 w 1514817"/>
                  <a:gd name="connsiteY188" fmla="*/ 92183 h 96811"/>
                  <a:gd name="connsiteX189" fmla="*/ 1451210 w 1514817"/>
                  <a:gd name="connsiteY189" fmla="*/ 92926 h 96811"/>
                  <a:gd name="connsiteX190" fmla="*/ 1451210 w 1514817"/>
                  <a:gd name="connsiteY190" fmla="*/ 92926 h 96811"/>
                  <a:gd name="connsiteX191" fmla="*/ 1466355 w 1514817"/>
                  <a:gd name="connsiteY191" fmla="*/ 93841 h 96811"/>
                  <a:gd name="connsiteX192" fmla="*/ 1466355 w 1514817"/>
                  <a:gd name="connsiteY192" fmla="*/ 93841 h 96811"/>
                  <a:gd name="connsiteX193" fmla="*/ 1484357 w 1514817"/>
                  <a:gd name="connsiteY193" fmla="*/ 94983 h 96811"/>
                  <a:gd name="connsiteX194" fmla="*/ 1484357 w 1514817"/>
                  <a:gd name="connsiteY194" fmla="*/ 94983 h 96811"/>
                  <a:gd name="connsiteX195" fmla="*/ 1499502 w 1514817"/>
                  <a:gd name="connsiteY195" fmla="*/ 95898 h 96811"/>
                  <a:gd name="connsiteX196" fmla="*/ 1499502 w 1514817"/>
                  <a:gd name="connsiteY196" fmla="*/ 95898 h 96811"/>
                  <a:gd name="connsiteX197" fmla="*/ 1514589 w 1514817"/>
                  <a:gd name="connsiteY197" fmla="*/ 96812 h 96811"/>
                  <a:gd name="connsiteX198" fmla="*/ 1514818 w 1514817"/>
                  <a:gd name="connsiteY198" fmla="*/ 93098 h 96811"/>
                  <a:gd name="connsiteX199" fmla="*/ 1499731 w 1514817"/>
                  <a:gd name="connsiteY199" fmla="*/ 92183 h 96811"/>
                  <a:gd name="connsiteX200" fmla="*/ 1499731 w 1514817"/>
                  <a:gd name="connsiteY200" fmla="*/ 92183 h 96811"/>
                  <a:gd name="connsiteX201" fmla="*/ 1484586 w 1514817"/>
                  <a:gd name="connsiteY201" fmla="*/ 91268 h 96811"/>
                  <a:gd name="connsiteX202" fmla="*/ 1484586 w 1514817"/>
                  <a:gd name="connsiteY202" fmla="*/ 91268 h 96811"/>
                  <a:gd name="connsiteX203" fmla="*/ 1469498 w 1514817"/>
                  <a:gd name="connsiteY203" fmla="*/ 90297 h 96811"/>
                  <a:gd name="connsiteX204" fmla="*/ 1469498 w 1514817"/>
                  <a:gd name="connsiteY204" fmla="*/ 90297 h 96811"/>
                  <a:gd name="connsiteX205" fmla="*/ 1454353 w 1514817"/>
                  <a:gd name="connsiteY205" fmla="*/ 89383 h 96811"/>
                  <a:gd name="connsiteX206" fmla="*/ 1454353 w 1514817"/>
                  <a:gd name="connsiteY206" fmla="*/ 89383 h 96811"/>
                  <a:gd name="connsiteX207" fmla="*/ 1439265 w 1514817"/>
                  <a:gd name="connsiteY207" fmla="*/ 88468 h 96811"/>
                  <a:gd name="connsiteX208" fmla="*/ 1439265 w 1514817"/>
                  <a:gd name="connsiteY208" fmla="*/ 88468 h 96811"/>
                  <a:gd name="connsiteX209" fmla="*/ 1424121 w 1514817"/>
                  <a:gd name="connsiteY209" fmla="*/ 87553 h 96811"/>
                  <a:gd name="connsiteX210" fmla="*/ 1424121 w 1514817"/>
                  <a:gd name="connsiteY210" fmla="*/ 87553 h 96811"/>
                  <a:gd name="connsiteX211" fmla="*/ 1409034 w 1514817"/>
                  <a:gd name="connsiteY211" fmla="*/ 86582 h 96811"/>
                  <a:gd name="connsiteX212" fmla="*/ 1409034 w 1514817"/>
                  <a:gd name="connsiteY212" fmla="*/ 86582 h 96811"/>
                  <a:gd name="connsiteX213" fmla="*/ 1390974 w 1514817"/>
                  <a:gd name="connsiteY213" fmla="*/ 85496 h 96811"/>
                  <a:gd name="connsiteX214" fmla="*/ 1390974 w 1514817"/>
                  <a:gd name="connsiteY214" fmla="*/ 85496 h 96811"/>
                  <a:gd name="connsiteX215" fmla="*/ 1378801 w 1514817"/>
                  <a:gd name="connsiteY215" fmla="*/ 84753 h 96811"/>
                  <a:gd name="connsiteX216" fmla="*/ 1378801 w 1514817"/>
                  <a:gd name="connsiteY216" fmla="*/ 84753 h 96811"/>
                  <a:gd name="connsiteX217" fmla="*/ 1363656 w 1514817"/>
                  <a:gd name="connsiteY217" fmla="*/ 83839 h 96811"/>
                  <a:gd name="connsiteX218" fmla="*/ 1363656 w 1514817"/>
                  <a:gd name="connsiteY218" fmla="*/ 83839 h 96811"/>
                  <a:gd name="connsiteX219" fmla="*/ 1348511 w 1514817"/>
                  <a:gd name="connsiteY219" fmla="*/ 82868 h 96811"/>
                  <a:gd name="connsiteX220" fmla="*/ 1348511 w 1514817"/>
                  <a:gd name="connsiteY220" fmla="*/ 82868 h 96811"/>
                  <a:gd name="connsiteX221" fmla="*/ 1330509 w 1514817"/>
                  <a:gd name="connsiteY221" fmla="*/ 81781 h 96811"/>
                  <a:gd name="connsiteX222" fmla="*/ 1330509 w 1514817"/>
                  <a:gd name="connsiteY222" fmla="*/ 81781 h 96811"/>
                  <a:gd name="connsiteX223" fmla="*/ 1318337 w 1514817"/>
                  <a:gd name="connsiteY223" fmla="*/ 81038 h 96811"/>
                  <a:gd name="connsiteX224" fmla="*/ 1318337 w 1514817"/>
                  <a:gd name="connsiteY224" fmla="*/ 81038 h 96811"/>
                  <a:gd name="connsiteX225" fmla="*/ 1303192 w 1514817"/>
                  <a:gd name="connsiteY225" fmla="*/ 80124 h 96811"/>
                  <a:gd name="connsiteX226" fmla="*/ 1303192 w 1514817"/>
                  <a:gd name="connsiteY226" fmla="*/ 80124 h 96811"/>
                  <a:gd name="connsiteX227" fmla="*/ 1288047 w 1514817"/>
                  <a:gd name="connsiteY227" fmla="*/ 79153 h 96811"/>
                  <a:gd name="connsiteX228" fmla="*/ 1288047 w 1514817"/>
                  <a:gd name="connsiteY228" fmla="*/ 79153 h 96811"/>
                  <a:gd name="connsiteX229" fmla="*/ 1272959 w 1514817"/>
                  <a:gd name="connsiteY229" fmla="*/ 78238 h 96811"/>
                  <a:gd name="connsiteX230" fmla="*/ 1272959 w 1514817"/>
                  <a:gd name="connsiteY230" fmla="*/ 78238 h 96811"/>
                  <a:gd name="connsiteX231" fmla="*/ 1257814 w 1514817"/>
                  <a:gd name="connsiteY231" fmla="*/ 77324 h 96811"/>
                  <a:gd name="connsiteX232" fmla="*/ 1257814 w 1514817"/>
                  <a:gd name="connsiteY232" fmla="*/ 77324 h 96811"/>
                  <a:gd name="connsiteX233" fmla="*/ 1242727 w 1514817"/>
                  <a:gd name="connsiteY233" fmla="*/ 76410 h 96811"/>
                  <a:gd name="connsiteX234" fmla="*/ 1242727 w 1514817"/>
                  <a:gd name="connsiteY234" fmla="*/ 76410 h 96811"/>
                  <a:gd name="connsiteX235" fmla="*/ 1227582 w 1514817"/>
                  <a:gd name="connsiteY235" fmla="*/ 75438 h 96811"/>
                  <a:gd name="connsiteX236" fmla="*/ 1227582 w 1514817"/>
                  <a:gd name="connsiteY236" fmla="*/ 75438 h 96811"/>
                  <a:gd name="connsiteX237" fmla="*/ 1212495 w 1514817"/>
                  <a:gd name="connsiteY237" fmla="*/ 74524 h 96811"/>
                  <a:gd name="connsiteX238" fmla="*/ 1212495 w 1514817"/>
                  <a:gd name="connsiteY238" fmla="*/ 74524 h 96811"/>
                  <a:gd name="connsiteX239" fmla="*/ 1197350 w 1514817"/>
                  <a:gd name="connsiteY239" fmla="*/ 73609 h 96811"/>
                  <a:gd name="connsiteX240" fmla="*/ 1197350 w 1514817"/>
                  <a:gd name="connsiteY240" fmla="*/ 73609 h 96811"/>
                  <a:gd name="connsiteX241" fmla="*/ 1179347 w 1514817"/>
                  <a:gd name="connsiteY241" fmla="*/ 72466 h 96811"/>
                  <a:gd name="connsiteX242" fmla="*/ 1179347 w 1514817"/>
                  <a:gd name="connsiteY242" fmla="*/ 72466 h 96811"/>
                  <a:gd name="connsiteX243" fmla="*/ 1167117 w 1514817"/>
                  <a:gd name="connsiteY243" fmla="*/ 71724 h 96811"/>
                  <a:gd name="connsiteX244" fmla="*/ 1167117 w 1514817"/>
                  <a:gd name="connsiteY244" fmla="*/ 71724 h 96811"/>
                  <a:gd name="connsiteX245" fmla="*/ 1152030 w 1514817"/>
                  <a:gd name="connsiteY245" fmla="*/ 70809 h 96811"/>
                  <a:gd name="connsiteX246" fmla="*/ 1152030 w 1514817"/>
                  <a:gd name="connsiteY246" fmla="*/ 70809 h 96811"/>
                  <a:gd name="connsiteX247" fmla="*/ 1133971 w 1514817"/>
                  <a:gd name="connsiteY247" fmla="*/ 69723 h 96811"/>
                  <a:gd name="connsiteX248" fmla="*/ 1133971 w 1514817"/>
                  <a:gd name="connsiteY248" fmla="*/ 69723 h 96811"/>
                  <a:gd name="connsiteX249" fmla="*/ 1121798 w 1514817"/>
                  <a:gd name="connsiteY249" fmla="*/ 68923 h 96811"/>
                  <a:gd name="connsiteX250" fmla="*/ 1121798 w 1514817"/>
                  <a:gd name="connsiteY250" fmla="*/ 68923 h 96811"/>
                  <a:gd name="connsiteX251" fmla="*/ 1106653 w 1514817"/>
                  <a:gd name="connsiteY251" fmla="*/ 68009 h 96811"/>
                  <a:gd name="connsiteX252" fmla="*/ 1106653 w 1514817"/>
                  <a:gd name="connsiteY252" fmla="*/ 68009 h 96811"/>
                  <a:gd name="connsiteX253" fmla="*/ 1091565 w 1514817"/>
                  <a:gd name="connsiteY253" fmla="*/ 67094 h 96811"/>
                  <a:gd name="connsiteX254" fmla="*/ 1091565 w 1514817"/>
                  <a:gd name="connsiteY254" fmla="*/ 67094 h 96811"/>
                  <a:gd name="connsiteX255" fmla="*/ 1076420 w 1514817"/>
                  <a:gd name="connsiteY255" fmla="*/ 66179 h 96811"/>
                  <a:gd name="connsiteX256" fmla="*/ 1076420 w 1514817"/>
                  <a:gd name="connsiteY256" fmla="*/ 66179 h 96811"/>
                  <a:gd name="connsiteX257" fmla="*/ 1061332 w 1514817"/>
                  <a:gd name="connsiteY257" fmla="*/ 65208 h 96811"/>
                  <a:gd name="connsiteX258" fmla="*/ 1061332 w 1514817"/>
                  <a:gd name="connsiteY258" fmla="*/ 65208 h 96811"/>
                  <a:gd name="connsiteX259" fmla="*/ 1046188 w 1514817"/>
                  <a:gd name="connsiteY259" fmla="*/ 64294 h 96811"/>
                  <a:gd name="connsiteX260" fmla="*/ 1046188 w 1514817"/>
                  <a:gd name="connsiteY260" fmla="*/ 64294 h 96811"/>
                  <a:gd name="connsiteX261" fmla="*/ 1031101 w 1514817"/>
                  <a:gd name="connsiteY261" fmla="*/ 63379 h 96811"/>
                  <a:gd name="connsiteX262" fmla="*/ 1031101 w 1514817"/>
                  <a:gd name="connsiteY262" fmla="*/ 63379 h 96811"/>
                  <a:gd name="connsiteX263" fmla="*/ 1015956 w 1514817"/>
                  <a:gd name="connsiteY263" fmla="*/ 62465 h 96811"/>
                  <a:gd name="connsiteX264" fmla="*/ 1015956 w 1514817"/>
                  <a:gd name="connsiteY264" fmla="*/ 62465 h 96811"/>
                  <a:gd name="connsiteX265" fmla="*/ 1000868 w 1514817"/>
                  <a:gd name="connsiteY265" fmla="*/ 61493 h 96811"/>
                  <a:gd name="connsiteX266" fmla="*/ 1000868 w 1514817"/>
                  <a:gd name="connsiteY266" fmla="*/ 61493 h 96811"/>
                  <a:gd name="connsiteX267" fmla="*/ 985723 w 1514817"/>
                  <a:gd name="connsiteY267" fmla="*/ 60579 h 96811"/>
                  <a:gd name="connsiteX268" fmla="*/ 985723 w 1514817"/>
                  <a:gd name="connsiteY268" fmla="*/ 60579 h 96811"/>
                  <a:gd name="connsiteX269" fmla="*/ 970635 w 1514817"/>
                  <a:gd name="connsiteY269" fmla="*/ 59664 h 96811"/>
                  <a:gd name="connsiteX270" fmla="*/ 970635 w 1514817"/>
                  <a:gd name="connsiteY270" fmla="*/ 59664 h 96811"/>
                  <a:gd name="connsiteX271" fmla="*/ 955491 w 1514817"/>
                  <a:gd name="connsiteY271" fmla="*/ 58693 h 96811"/>
                  <a:gd name="connsiteX272" fmla="*/ 955491 w 1514817"/>
                  <a:gd name="connsiteY272" fmla="*/ 58693 h 96811"/>
                  <a:gd name="connsiteX273" fmla="*/ 940404 w 1514817"/>
                  <a:gd name="connsiteY273" fmla="*/ 57779 h 96811"/>
                  <a:gd name="connsiteX274" fmla="*/ 940404 w 1514817"/>
                  <a:gd name="connsiteY274" fmla="*/ 57779 h 96811"/>
                  <a:gd name="connsiteX275" fmla="*/ 925259 w 1514817"/>
                  <a:gd name="connsiteY275" fmla="*/ 56864 h 96811"/>
                  <a:gd name="connsiteX276" fmla="*/ 925259 w 1514817"/>
                  <a:gd name="connsiteY276" fmla="*/ 56864 h 96811"/>
                  <a:gd name="connsiteX277" fmla="*/ 910171 w 1514817"/>
                  <a:gd name="connsiteY277" fmla="*/ 55950 h 96811"/>
                  <a:gd name="connsiteX278" fmla="*/ 910171 w 1514817"/>
                  <a:gd name="connsiteY278" fmla="*/ 55950 h 96811"/>
                  <a:gd name="connsiteX279" fmla="*/ 895026 w 1514817"/>
                  <a:gd name="connsiteY279" fmla="*/ 54978 h 96811"/>
                  <a:gd name="connsiteX280" fmla="*/ 895026 w 1514817"/>
                  <a:gd name="connsiteY280" fmla="*/ 54978 h 96811"/>
                  <a:gd name="connsiteX281" fmla="*/ 879938 w 1514817"/>
                  <a:gd name="connsiteY281" fmla="*/ 54064 h 96811"/>
                  <a:gd name="connsiteX282" fmla="*/ 879938 w 1514817"/>
                  <a:gd name="connsiteY282" fmla="*/ 54064 h 96811"/>
                  <a:gd name="connsiteX283" fmla="*/ 864794 w 1514817"/>
                  <a:gd name="connsiteY283" fmla="*/ 53150 h 96811"/>
                  <a:gd name="connsiteX284" fmla="*/ 864794 w 1514817"/>
                  <a:gd name="connsiteY284" fmla="*/ 53150 h 96811"/>
                  <a:gd name="connsiteX285" fmla="*/ 849707 w 1514817"/>
                  <a:gd name="connsiteY285" fmla="*/ 52235 h 96811"/>
                  <a:gd name="connsiteX286" fmla="*/ 849707 w 1514817"/>
                  <a:gd name="connsiteY286" fmla="*/ 52235 h 96811"/>
                  <a:gd name="connsiteX287" fmla="*/ 834562 w 1514817"/>
                  <a:gd name="connsiteY287" fmla="*/ 51263 h 96811"/>
                  <a:gd name="connsiteX288" fmla="*/ 834562 w 1514817"/>
                  <a:gd name="connsiteY288" fmla="*/ 51263 h 96811"/>
                  <a:gd name="connsiteX289" fmla="*/ 819474 w 1514817"/>
                  <a:gd name="connsiteY289" fmla="*/ 50349 h 96811"/>
                  <a:gd name="connsiteX290" fmla="*/ 819474 w 1514817"/>
                  <a:gd name="connsiteY290" fmla="*/ 50349 h 96811"/>
                  <a:gd name="connsiteX291" fmla="*/ 804329 w 1514817"/>
                  <a:gd name="connsiteY291" fmla="*/ 49435 h 96811"/>
                  <a:gd name="connsiteX292" fmla="*/ 804329 w 1514817"/>
                  <a:gd name="connsiteY292" fmla="*/ 49435 h 96811"/>
                  <a:gd name="connsiteX293" fmla="*/ 789241 w 1514817"/>
                  <a:gd name="connsiteY293" fmla="*/ 48520 h 96811"/>
                  <a:gd name="connsiteX294" fmla="*/ 789241 w 1514817"/>
                  <a:gd name="connsiteY294" fmla="*/ 48520 h 96811"/>
                  <a:gd name="connsiteX295" fmla="*/ 774097 w 1514817"/>
                  <a:gd name="connsiteY295" fmla="*/ 47548 h 96811"/>
                  <a:gd name="connsiteX296" fmla="*/ 774097 w 1514817"/>
                  <a:gd name="connsiteY296" fmla="*/ 47548 h 96811"/>
                  <a:gd name="connsiteX297" fmla="*/ 756038 w 1514817"/>
                  <a:gd name="connsiteY297" fmla="*/ 46463 h 96811"/>
                  <a:gd name="connsiteX298" fmla="*/ 756038 w 1514817"/>
                  <a:gd name="connsiteY298" fmla="*/ 46463 h 96811"/>
                  <a:gd name="connsiteX299" fmla="*/ 743865 w 1514817"/>
                  <a:gd name="connsiteY299" fmla="*/ 45720 h 96811"/>
                  <a:gd name="connsiteX300" fmla="*/ 743865 w 1514817"/>
                  <a:gd name="connsiteY300" fmla="*/ 45720 h 96811"/>
                  <a:gd name="connsiteX301" fmla="*/ 728720 w 1514817"/>
                  <a:gd name="connsiteY301" fmla="*/ 44805 h 96811"/>
                  <a:gd name="connsiteX302" fmla="*/ 728720 w 1514817"/>
                  <a:gd name="connsiteY302" fmla="*/ 44805 h 96811"/>
                  <a:gd name="connsiteX303" fmla="*/ 710717 w 1514817"/>
                  <a:gd name="connsiteY303" fmla="*/ 43663 h 96811"/>
                  <a:gd name="connsiteX304" fmla="*/ 710717 w 1514817"/>
                  <a:gd name="connsiteY304" fmla="*/ 43663 h 96811"/>
                  <a:gd name="connsiteX305" fmla="*/ 698487 w 1514817"/>
                  <a:gd name="connsiteY305" fmla="*/ 42920 h 96811"/>
                  <a:gd name="connsiteX306" fmla="*/ 698487 w 1514817"/>
                  <a:gd name="connsiteY306" fmla="*/ 42920 h 96811"/>
                  <a:gd name="connsiteX307" fmla="*/ 683399 w 1514817"/>
                  <a:gd name="connsiteY307" fmla="*/ 42005 h 96811"/>
                  <a:gd name="connsiteX308" fmla="*/ 683399 w 1514817"/>
                  <a:gd name="connsiteY308" fmla="*/ 42005 h 96811"/>
                  <a:gd name="connsiteX309" fmla="*/ 668255 w 1514817"/>
                  <a:gd name="connsiteY309" fmla="*/ 41033 h 96811"/>
                  <a:gd name="connsiteX310" fmla="*/ 668255 w 1514817"/>
                  <a:gd name="connsiteY310" fmla="*/ 41033 h 96811"/>
                  <a:gd name="connsiteX311" fmla="*/ 653168 w 1514817"/>
                  <a:gd name="connsiteY311" fmla="*/ 40119 h 96811"/>
                  <a:gd name="connsiteX312" fmla="*/ 653168 w 1514817"/>
                  <a:gd name="connsiteY312" fmla="*/ 40119 h 96811"/>
                  <a:gd name="connsiteX313" fmla="*/ 638023 w 1514817"/>
                  <a:gd name="connsiteY313" fmla="*/ 39205 h 96811"/>
                  <a:gd name="connsiteX314" fmla="*/ 638023 w 1514817"/>
                  <a:gd name="connsiteY314" fmla="*/ 39205 h 96811"/>
                  <a:gd name="connsiteX315" fmla="*/ 622935 w 1514817"/>
                  <a:gd name="connsiteY315" fmla="*/ 38290 h 96811"/>
                  <a:gd name="connsiteX316" fmla="*/ 622935 w 1514817"/>
                  <a:gd name="connsiteY316" fmla="*/ 38290 h 96811"/>
                  <a:gd name="connsiteX317" fmla="*/ 607790 w 1514817"/>
                  <a:gd name="connsiteY317" fmla="*/ 37319 h 96811"/>
                  <a:gd name="connsiteX318" fmla="*/ 607790 w 1514817"/>
                  <a:gd name="connsiteY318" fmla="*/ 37319 h 96811"/>
                  <a:gd name="connsiteX319" fmla="*/ 592702 w 1514817"/>
                  <a:gd name="connsiteY319" fmla="*/ 36405 h 96811"/>
                  <a:gd name="connsiteX320" fmla="*/ 592702 w 1514817"/>
                  <a:gd name="connsiteY320" fmla="*/ 36405 h 96811"/>
                  <a:gd name="connsiteX321" fmla="*/ 577558 w 1514817"/>
                  <a:gd name="connsiteY321" fmla="*/ 35490 h 96811"/>
                  <a:gd name="connsiteX322" fmla="*/ 577558 w 1514817"/>
                  <a:gd name="connsiteY322" fmla="*/ 35490 h 96811"/>
                  <a:gd name="connsiteX323" fmla="*/ 562471 w 1514817"/>
                  <a:gd name="connsiteY323" fmla="*/ 34576 h 96811"/>
                  <a:gd name="connsiteX324" fmla="*/ 562471 w 1514817"/>
                  <a:gd name="connsiteY324" fmla="*/ 34576 h 96811"/>
                  <a:gd name="connsiteX325" fmla="*/ 547326 w 1514817"/>
                  <a:gd name="connsiteY325" fmla="*/ 33604 h 96811"/>
                  <a:gd name="connsiteX326" fmla="*/ 547326 w 1514817"/>
                  <a:gd name="connsiteY326" fmla="*/ 33604 h 96811"/>
                  <a:gd name="connsiteX327" fmla="*/ 532238 w 1514817"/>
                  <a:gd name="connsiteY327" fmla="*/ 32690 h 96811"/>
                  <a:gd name="connsiteX328" fmla="*/ 532238 w 1514817"/>
                  <a:gd name="connsiteY328" fmla="*/ 32690 h 96811"/>
                  <a:gd name="connsiteX329" fmla="*/ 517093 w 1514817"/>
                  <a:gd name="connsiteY329" fmla="*/ 31775 h 96811"/>
                  <a:gd name="connsiteX330" fmla="*/ 517093 w 1514817"/>
                  <a:gd name="connsiteY330" fmla="*/ 31775 h 96811"/>
                  <a:gd name="connsiteX331" fmla="*/ 502005 w 1514817"/>
                  <a:gd name="connsiteY331" fmla="*/ 30861 h 96811"/>
                  <a:gd name="connsiteX332" fmla="*/ 502005 w 1514817"/>
                  <a:gd name="connsiteY332" fmla="*/ 30861 h 96811"/>
                  <a:gd name="connsiteX333" fmla="*/ 486861 w 1514817"/>
                  <a:gd name="connsiteY333" fmla="*/ 29889 h 96811"/>
                  <a:gd name="connsiteX334" fmla="*/ 486861 w 1514817"/>
                  <a:gd name="connsiteY334" fmla="*/ 29889 h 96811"/>
                  <a:gd name="connsiteX335" fmla="*/ 471774 w 1514817"/>
                  <a:gd name="connsiteY335" fmla="*/ 28975 h 96811"/>
                  <a:gd name="connsiteX336" fmla="*/ 471774 w 1514817"/>
                  <a:gd name="connsiteY336" fmla="*/ 28975 h 96811"/>
                  <a:gd name="connsiteX337" fmla="*/ 456629 w 1514817"/>
                  <a:gd name="connsiteY337" fmla="*/ 28061 h 96811"/>
                  <a:gd name="connsiteX338" fmla="*/ 456629 w 1514817"/>
                  <a:gd name="connsiteY338" fmla="*/ 28061 h 96811"/>
                  <a:gd name="connsiteX339" fmla="*/ 441541 w 1514817"/>
                  <a:gd name="connsiteY339" fmla="*/ 27146 h 96811"/>
                  <a:gd name="connsiteX340" fmla="*/ 441541 w 1514817"/>
                  <a:gd name="connsiteY340" fmla="*/ 27146 h 96811"/>
                  <a:gd name="connsiteX341" fmla="*/ 426396 w 1514817"/>
                  <a:gd name="connsiteY341" fmla="*/ 26174 h 96811"/>
                  <a:gd name="connsiteX342" fmla="*/ 426396 w 1514817"/>
                  <a:gd name="connsiteY342" fmla="*/ 26174 h 96811"/>
                  <a:gd name="connsiteX343" fmla="*/ 411308 w 1514817"/>
                  <a:gd name="connsiteY343" fmla="*/ 25261 h 96811"/>
                  <a:gd name="connsiteX344" fmla="*/ 411308 w 1514817"/>
                  <a:gd name="connsiteY344" fmla="*/ 25261 h 96811"/>
                  <a:gd name="connsiteX345" fmla="*/ 396164 w 1514817"/>
                  <a:gd name="connsiteY345" fmla="*/ 24346 h 96811"/>
                  <a:gd name="connsiteX346" fmla="*/ 396164 w 1514817"/>
                  <a:gd name="connsiteY346" fmla="*/ 24346 h 96811"/>
                  <a:gd name="connsiteX347" fmla="*/ 381077 w 1514817"/>
                  <a:gd name="connsiteY347" fmla="*/ 23374 h 96811"/>
                  <a:gd name="connsiteX348" fmla="*/ 381077 w 1514817"/>
                  <a:gd name="connsiteY348" fmla="*/ 23374 h 96811"/>
                  <a:gd name="connsiteX349" fmla="*/ 365932 w 1514817"/>
                  <a:gd name="connsiteY349" fmla="*/ 22460 h 96811"/>
                  <a:gd name="connsiteX350" fmla="*/ 365932 w 1514817"/>
                  <a:gd name="connsiteY350" fmla="*/ 22460 h 96811"/>
                  <a:gd name="connsiteX351" fmla="*/ 350844 w 1514817"/>
                  <a:gd name="connsiteY351" fmla="*/ 21546 h 96811"/>
                  <a:gd name="connsiteX352" fmla="*/ 350844 w 1514817"/>
                  <a:gd name="connsiteY352" fmla="*/ 21546 h 96811"/>
                  <a:gd name="connsiteX353" fmla="*/ 335699 w 1514817"/>
                  <a:gd name="connsiteY353" fmla="*/ 20631 h 96811"/>
                  <a:gd name="connsiteX354" fmla="*/ 335699 w 1514817"/>
                  <a:gd name="connsiteY354" fmla="*/ 20631 h 96811"/>
                  <a:gd name="connsiteX355" fmla="*/ 320611 w 1514817"/>
                  <a:gd name="connsiteY355" fmla="*/ 19659 h 96811"/>
                  <a:gd name="connsiteX356" fmla="*/ 320611 w 1514817"/>
                  <a:gd name="connsiteY356" fmla="*/ 19659 h 96811"/>
                  <a:gd name="connsiteX357" fmla="*/ 305467 w 1514817"/>
                  <a:gd name="connsiteY357" fmla="*/ 18745 h 96811"/>
                  <a:gd name="connsiteX358" fmla="*/ 305467 w 1514817"/>
                  <a:gd name="connsiteY358" fmla="*/ 18745 h 96811"/>
                  <a:gd name="connsiteX359" fmla="*/ 287407 w 1514817"/>
                  <a:gd name="connsiteY359" fmla="*/ 17659 h 96811"/>
                  <a:gd name="connsiteX360" fmla="*/ 287407 w 1514817"/>
                  <a:gd name="connsiteY360" fmla="*/ 17659 h 96811"/>
                  <a:gd name="connsiteX361" fmla="*/ 275234 w 1514817"/>
                  <a:gd name="connsiteY361" fmla="*/ 16916 h 96811"/>
                  <a:gd name="connsiteX362" fmla="*/ 275234 w 1514817"/>
                  <a:gd name="connsiteY362" fmla="*/ 16916 h 96811"/>
                  <a:gd name="connsiteX363" fmla="*/ 260147 w 1514817"/>
                  <a:gd name="connsiteY363" fmla="*/ 15945 h 96811"/>
                  <a:gd name="connsiteX364" fmla="*/ 260147 w 1514817"/>
                  <a:gd name="connsiteY364" fmla="*/ 15945 h 96811"/>
                  <a:gd name="connsiteX365" fmla="*/ 242087 w 1514817"/>
                  <a:gd name="connsiteY365" fmla="*/ 14859 h 96811"/>
                  <a:gd name="connsiteX366" fmla="*/ 242087 w 1514817"/>
                  <a:gd name="connsiteY366" fmla="*/ 14859 h 96811"/>
                  <a:gd name="connsiteX367" fmla="*/ 229857 w 1514817"/>
                  <a:gd name="connsiteY367" fmla="*/ 14116 h 96811"/>
                  <a:gd name="connsiteX368" fmla="*/ 229857 w 1514817"/>
                  <a:gd name="connsiteY368" fmla="*/ 14116 h 96811"/>
                  <a:gd name="connsiteX369" fmla="*/ 214770 w 1514817"/>
                  <a:gd name="connsiteY369" fmla="*/ 13201 h 96811"/>
                  <a:gd name="connsiteX370" fmla="*/ 214770 w 1514817"/>
                  <a:gd name="connsiteY370" fmla="*/ 13201 h 96811"/>
                  <a:gd name="connsiteX371" fmla="*/ 199625 w 1514817"/>
                  <a:gd name="connsiteY371" fmla="*/ 12230 h 96811"/>
                  <a:gd name="connsiteX372" fmla="*/ 199625 w 1514817"/>
                  <a:gd name="connsiteY372" fmla="*/ 12230 h 96811"/>
                  <a:gd name="connsiteX373" fmla="*/ 184537 w 1514817"/>
                  <a:gd name="connsiteY373" fmla="*/ 11316 h 96811"/>
                  <a:gd name="connsiteX374" fmla="*/ 184537 w 1514817"/>
                  <a:gd name="connsiteY374" fmla="*/ 11316 h 96811"/>
                  <a:gd name="connsiteX375" fmla="*/ 169393 w 1514817"/>
                  <a:gd name="connsiteY375" fmla="*/ 10401 h 96811"/>
                  <a:gd name="connsiteX376" fmla="*/ 169393 w 1514817"/>
                  <a:gd name="connsiteY376" fmla="*/ 10401 h 96811"/>
                  <a:gd name="connsiteX377" fmla="*/ 154305 w 1514817"/>
                  <a:gd name="connsiteY377" fmla="*/ 9430 h 96811"/>
                  <a:gd name="connsiteX378" fmla="*/ 154305 w 1514817"/>
                  <a:gd name="connsiteY378" fmla="*/ 9430 h 96811"/>
                  <a:gd name="connsiteX379" fmla="*/ 139160 w 1514817"/>
                  <a:gd name="connsiteY379" fmla="*/ 8515 h 96811"/>
                  <a:gd name="connsiteX380" fmla="*/ 139160 w 1514817"/>
                  <a:gd name="connsiteY380" fmla="*/ 8515 h 96811"/>
                  <a:gd name="connsiteX381" fmla="*/ 124073 w 1514817"/>
                  <a:gd name="connsiteY381" fmla="*/ 7601 h 96811"/>
                  <a:gd name="connsiteX382" fmla="*/ 124073 w 1514817"/>
                  <a:gd name="connsiteY382" fmla="*/ 7601 h 96811"/>
                  <a:gd name="connsiteX383" fmla="*/ 108928 w 1514817"/>
                  <a:gd name="connsiteY383" fmla="*/ 6687 h 96811"/>
                  <a:gd name="connsiteX384" fmla="*/ 108928 w 1514817"/>
                  <a:gd name="connsiteY384" fmla="*/ 6687 h 96811"/>
                  <a:gd name="connsiteX385" fmla="*/ 93840 w 1514817"/>
                  <a:gd name="connsiteY385" fmla="*/ 5715 h 96811"/>
                  <a:gd name="connsiteX386" fmla="*/ 93840 w 1514817"/>
                  <a:gd name="connsiteY386" fmla="*/ 5715 h 96811"/>
                  <a:gd name="connsiteX387" fmla="*/ 75781 w 1514817"/>
                  <a:gd name="connsiteY387" fmla="*/ 4629 h 96811"/>
                  <a:gd name="connsiteX388" fmla="*/ 75781 w 1514817"/>
                  <a:gd name="connsiteY388" fmla="*/ 4629 h 96811"/>
                  <a:gd name="connsiteX389" fmla="*/ 63608 w 1514817"/>
                  <a:gd name="connsiteY389" fmla="*/ 3886 h 96811"/>
                  <a:gd name="connsiteX390" fmla="*/ 63608 w 1514817"/>
                  <a:gd name="connsiteY390" fmla="*/ 3886 h 96811"/>
                  <a:gd name="connsiteX391" fmla="*/ 48463 w 1514817"/>
                  <a:gd name="connsiteY391" fmla="*/ 2972 h 96811"/>
                  <a:gd name="connsiteX392" fmla="*/ 48463 w 1514817"/>
                  <a:gd name="connsiteY392" fmla="*/ 2972 h 96811"/>
                  <a:gd name="connsiteX393" fmla="*/ 33375 w 1514817"/>
                  <a:gd name="connsiteY393" fmla="*/ 2000 h 96811"/>
                  <a:gd name="connsiteX394" fmla="*/ 33375 w 1514817"/>
                  <a:gd name="connsiteY394" fmla="*/ 2000 h 96811"/>
                  <a:gd name="connsiteX395" fmla="*/ 18231 w 1514817"/>
                  <a:gd name="connsiteY395" fmla="*/ 1086 h 96811"/>
                  <a:gd name="connsiteX396" fmla="*/ 18231 w 1514817"/>
                  <a:gd name="connsiteY396" fmla="*/ 1086 h 96811"/>
                  <a:gd name="connsiteX397" fmla="*/ 228 w 1514817"/>
                  <a:gd name="connsiteY397" fmla="*/ 0 h 96811"/>
                  <a:gd name="connsiteX398" fmla="*/ 0 w 1514817"/>
                  <a:gd name="connsiteY398" fmla="*/ 3715 h 96811"/>
                  <a:gd name="connsiteX399" fmla="*/ 18002 w 1514817"/>
                  <a:gd name="connsiteY399" fmla="*/ 4800 h 9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514817" h="96811">
                    <a:moveTo>
                      <a:pt x="18002" y="4800"/>
                    </a:moveTo>
                    <a:lnTo>
                      <a:pt x="30232" y="5543"/>
                    </a:lnTo>
                    <a:lnTo>
                      <a:pt x="30232" y="5543"/>
                    </a:lnTo>
                    <a:lnTo>
                      <a:pt x="45320" y="6458"/>
                    </a:lnTo>
                    <a:lnTo>
                      <a:pt x="45320" y="6458"/>
                    </a:lnTo>
                    <a:lnTo>
                      <a:pt x="60465" y="7430"/>
                    </a:lnTo>
                    <a:lnTo>
                      <a:pt x="60465" y="7430"/>
                    </a:lnTo>
                    <a:lnTo>
                      <a:pt x="75552" y="8344"/>
                    </a:lnTo>
                    <a:lnTo>
                      <a:pt x="75552" y="8344"/>
                    </a:lnTo>
                    <a:lnTo>
                      <a:pt x="90697" y="9258"/>
                    </a:lnTo>
                    <a:lnTo>
                      <a:pt x="90697" y="9258"/>
                    </a:lnTo>
                    <a:lnTo>
                      <a:pt x="105785" y="10173"/>
                    </a:lnTo>
                    <a:lnTo>
                      <a:pt x="105785" y="10173"/>
                    </a:lnTo>
                    <a:lnTo>
                      <a:pt x="120929" y="11144"/>
                    </a:lnTo>
                    <a:lnTo>
                      <a:pt x="120929" y="11144"/>
                    </a:lnTo>
                    <a:lnTo>
                      <a:pt x="136017" y="12059"/>
                    </a:lnTo>
                    <a:lnTo>
                      <a:pt x="136017" y="12059"/>
                    </a:lnTo>
                    <a:lnTo>
                      <a:pt x="151162" y="12973"/>
                    </a:lnTo>
                    <a:lnTo>
                      <a:pt x="151162" y="12973"/>
                    </a:lnTo>
                    <a:lnTo>
                      <a:pt x="166249" y="13887"/>
                    </a:lnTo>
                    <a:lnTo>
                      <a:pt x="166249" y="13887"/>
                    </a:lnTo>
                    <a:lnTo>
                      <a:pt x="181394" y="14859"/>
                    </a:lnTo>
                    <a:lnTo>
                      <a:pt x="181394" y="14859"/>
                    </a:lnTo>
                    <a:lnTo>
                      <a:pt x="196482" y="15773"/>
                    </a:lnTo>
                    <a:lnTo>
                      <a:pt x="196482" y="15773"/>
                    </a:lnTo>
                    <a:lnTo>
                      <a:pt x="214541" y="16859"/>
                    </a:lnTo>
                    <a:lnTo>
                      <a:pt x="214541" y="16859"/>
                    </a:lnTo>
                    <a:lnTo>
                      <a:pt x="229629" y="17831"/>
                    </a:lnTo>
                    <a:lnTo>
                      <a:pt x="229629" y="17831"/>
                    </a:lnTo>
                    <a:lnTo>
                      <a:pt x="241859" y="18574"/>
                    </a:lnTo>
                    <a:lnTo>
                      <a:pt x="241859" y="18574"/>
                    </a:lnTo>
                    <a:lnTo>
                      <a:pt x="256947" y="19488"/>
                    </a:lnTo>
                    <a:lnTo>
                      <a:pt x="256947" y="19488"/>
                    </a:lnTo>
                    <a:lnTo>
                      <a:pt x="275006" y="20574"/>
                    </a:lnTo>
                    <a:lnTo>
                      <a:pt x="275006" y="20574"/>
                    </a:lnTo>
                    <a:lnTo>
                      <a:pt x="287179" y="21374"/>
                    </a:lnTo>
                    <a:lnTo>
                      <a:pt x="287179" y="21374"/>
                    </a:lnTo>
                    <a:lnTo>
                      <a:pt x="302324" y="22289"/>
                    </a:lnTo>
                    <a:lnTo>
                      <a:pt x="302324" y="22289"/>
                    </a:lnTo>
                    <a:lnTo>
                      <a:pt x="317468" y="23203"/>
                    </a:lnTo>
                    <a:lnTo>
                      <a:pt x="317468" y="23203"/>
                    </a:lnTo>
                    <a:lnTo>
                      <a:pt x="335471" y="24289"/>
                    </a:lnTo>
                    <a:lnTo>
                      <a:pt x="335471" y="24289"/>
                    </a:lnTo>
                    <a:lnTo>
                      <a:pt x="347644" y="25089"/>
                    </a:lnTo>
                    <a:lnTo>
                      <a:pt x="347644" y="25089"/>
                    </a:lnTo>
                    <a:lnTo>
                      <a:pt x="362788" y="26004"/>
                    </a:lnTo>
                    <a:lnTo>
                      <a:pt x="362788" y="26004"/>
                    </a:lnTo>
                    <a:lnTo>
                      <a:pt x="377933" y="26917"/>
                    </a:lnTo>
                    <a:lnTo>
                      <a:pt x="377933" y="26917"/>
                    </a:lnTo>
                    <a:lnTo>
                      <a:pt x="395935" y="28061"/>
                    </a:lnTo>
                    <a:lnTo>
                      <a:pt x="395935" y="28061"/>
                    </a:lnTo>
                    <a:lnTo>
                      <a:pt x="408166" y="28804"/>
                    </a:lnTo>
                    <a:lnTo>
                      <a:pt x="408166" y="28804"/>
                    </a:lnTo>
                    <a:lnTo>
                      <a:pt x="423253" y="29718"/>
                    </a:lnTo>
                    <a:lnTo>
                      <a:pt x="423253" y="29718"/>
                    </a:lnTo>
                    <a:lnTo>
                      <a:pt x="439426" y="30690"/>
                    </a:lnTo>
                    <a:lnTo>
                      <a:pt x="456400" y="31775"/>
                    </a:lnTo>
                    <a:lnTo>
                      <a:pt x="456400" y="31775"/>
                    </a:lnTo>
                    <a:lnTo>
                      <a:pt x="468630" y="32518"/>
                    </a:lnTo>
                    <a:lnTo>
                      <a:pt x="468630" y="32518"/>
                    </a:lnTo>
                    <a:lnTo>
                      <a:pt x="483718" y="33433"/>
                    </a:lnTo>
                    <a:lnTo>
                      <a:pt x="483718" y="33433"/>
                    </a:lnTo>
                    <a:lnTo>
                      <a:pt x="501777" y="34519"/>
                    </a:lnTo>
                    <a:lnTo>
                      <a:pt x="501777" y="34519"/>
                    </a:lnTo>
                    <a:lnTo>
                      <a:pt x="513950" y="35262"/>
                    </a:lnTo>
                    <a:lnTo>
                      <a:pt x="513950" y="35262"/>
                    </a:lnTo>
                    <a:lnTo>
                      <a:pt x="529094" y="36233"/>
                    </a:lnTo>
                    <a:lnTo>
                      <a:pt x="529094" y="36233"/>
                    </a:lnTo>
                    <a:lnTo>
                      <a:pt x="544182" y="37148"/>
                    </a:lnTo>
                    <a:lnTo>
                      <a:pt x="544182" y="37148"/>
                    </a:lnTo>
                    <a:lnTo>
                      <a:pt x="562242" y="38233"/>
                    </a:lnTo>
                    <a:lnTo>
                      <a:pt x="562242" y="38233"/>
                    </a:lnTo>
                    <a:lnTo>
                      <a:pt x="574415" y="39033"/>
                    </a:lnTo>
                    <a:lnTo>
                      <a:pt x="574415" y="39033"/>
                    </a:lnTo>
                    <a:lnTo>
                      <a:pt x="589560" y="39948"/>
                    </a:lnTo>
                    <a:lnTo>
                      <a:pt x="589560" y="39948"/>
                    </a:lnTo>
                    <a:lnTo>
                      <a:pt x="604647" y="40862"/>
                    </a:lnTo>
                    <a:lnTo>
                      <a:pt x="604647" y="40862"/>
                    </a:lnTo>
                    <a:lnTo>
                      <a:pt x="622706" y="41948"/>
                    </a:lnTo>
                    <a:lnTo>
                      <a:pt x="622706" y="41948"/>
                    </a:lnTo>
                    <a:lnTo>
                      <a:pt x="634879" y="42748"/>
                    </a:lnTo>
                    <a:lnTo>
                      <a:pt x="634879" y="42748"/>
                    </a:lnTo>
                    <a:lnTo>
                      <a:pt x="652939" y="43834"/>
                    </a:lnTo>
                    <a:lnTo>
                      <a:pt x="652939" y="43834"/>
                    </a:lnTo>
                    <a:lnTo>
                      <a:pt x="665112" y="44577"/>
                    </a:lnTo>
                    <a:lnTo>
                      <a:pt x="665112" y="44577"/>
                    </a:lnTo>
                    <a:lnTo>
                      <a:pt x="683171" y="45720"/>
                    </a:lnTo>
                    <a:lnTo>
                      <a:pt x="683171" y="45720"/>
                    </a:lnTo>
                    <a:lnTo>
                      <a:pt x="698259" y="46635"/>
                    </a:lnTo>
                    <a:lnTo>
                      <a:pt x="698259" y="46635"/>
                    </a:lnTo>
                    <a:lnTo>
                      <a:pt x="710489" y="47378"/>
                    </a:lnTo>
                    <a:lnTo>
                      <a:pt x="710489" y="47378"/>
                    </a:lnTo>
                    <a:lnTo>
                      <a:pt x="725576" y="48291"/>
                    </a:lnTo>
                    <a:lnTo>
                      <a:pt x="725576" y="48291"/>
                    </a:lnTo>
                    <a:lnTo>
                      <a:pt x="743636" y="49435"/>
                    </a:lnTo>
                    <a:lnTo>
                      <a:pt x="743636" y="49435"/>
                    </a:lnTo>
                    <a:lnTo>
                      <a:pt x="755809" y="50178"/>
                    </a:lnTo>
                    <a:lnTo>
                      <a:pt x="755809" y="50178"/>
                    </a:lnTo>
                    <a:lnTo>
                      <a:pt x="770954" y="51092"/>
                    </a:lnTo>
                    <a:lnTo>
                      <a:pt x="770954" y="51092"/>
                    </a:lnTo>
                    <a:lnTo>
                      <a:pt x="789013" y="52178"/>
                    </a:lnTo>
                    <a:lnTo>
                      <a:pt x="789013" y="52178"/>
                    </a:lnTo>
                    <a:lnTo>
                      <a:pt x="804100" y="53150"/>
                    </a:lnTo>
                    <a:lnTo>
                      <a:pt x="804100" y="53150"/>
                    </a:lnTo>
                    <a:lnTo>
                      <a:pt x="816273" y="53892"/>
                    </a:lnTo>
                    <a:lnTo>
                      <a:pt x="816273" y="53892"/>
                    </a:lnTo>
                    <a:lnTo>
                      <a:pt x="831418" y="54807"/>
                    </a:lnTo>
                    <a:lnTo>
                      <a:pt x="831418" y="54807"/>
                    </a:lnTo>
                    <a:lnTo>
                      <a:pt x="849478" y="55893"/>
                    </a:lnTo>
                    <a:lnTo>
                      <a:pt x="849478" y="55893"/>
                    </a:lnTo>
                    <a:lnTo>
                      <a:pt x="864565" y="56864"/>
                    </a:lnTo>
                    <a:lnTo>
                      <a:pt x="864565" y="56864"/>
                    </a:lnTo>
                    <a:lnTo>
                      <a:pt x="876738" y="57607"/>
                    </a:lnTo>
                    <a:lnTo>
                      <a:pt x="876738" y="57607"/>
                    </a:lnTo>
                    <a:lnTo>
                      <a:pt x="891883" y="58522"/>
                    </a:lnTo>
                    <a:lnTo>
                      <a:pt x="891883" y="58522"/>
                    </a:lnTo>
                    <a:lnTo>
                      <a:pt x="907027" y="59436"/>
                    </a:lnTo>
                    <a:lnTo>
                      <a:pt x="907027" y="59436"/>
                    </a:lnTo>
                    <a:lnTo>
                      <a:pt x="908857" y="59551"/>
                    </a:lnTo>
                    <a:lnTo>
                      <a:pt x="909942" y="59664"/>
                    </a:lnTo>
                    <a:lnTo>
                      <a:pt x="909942" y="59664"/>
                    </a:lnTo>
                    <a:lnTo>
                      <a:pt x="925030" y="60579"/>
                    </a:lnTo>
                    <a:lnTo>
                      <a:pt x="925030" y="60579"/>
                    </a:lnTo>
                    <a:lnTo>
                      <a:pt x="937260" y="61322"/>
                    </a:lnTo>
                    <a:lnTo>
                      <a:pt x="937260" y="61322"/>
                    </a:lnTo>
                    <a:lnTo>
                      <a:pt x="952348" y="62236"/>
                    </a:lnTo>
                    <a:lnTo>
                      <a:pt x="952348" y="62236"/>
                    </a:lnTo>
                    <a:lnTo>
                      <a:pt x="970407" y="63379"/>
                    </a:lnTo>
                    <a:lnTo>
                      <a:pt x="970407" y="63379"/>
                    </a:lnTo>
                    <a:lnTo>
                      <a:pt x="982580" y="64122"/>
                    </a:lnTo>
                    <a:lnTo>
                      <a:pt x="982580" y="64122"/>
                    </a:lnTo>
                    <a:lnTo>
                      <a:pt x="997724" y="65037"/>
                    </a:lnTo>
                    <a:lnTo>
                      <a:pt x="997724" y="65037"/>
                    </a:lnTo>
                    <a:lnTo>
                      <a:pt x="1012812" y="65951"/>
                    </a:lnTo>
                    <a:lnTo>
                      <a:pt x="1012812" y="65951"/>
                    </a:lnTo>
                    <a:lnTo>
                      <a:pt x="1030872" y="67094"/>
                    </a:lnTo>
                    <a:lnTo>
                      <a:pt x="1030872" y="67094"/>
                    </a:lnTo>
                    <a:lnTo>
                      <a:pt x="1043045" y="67837"/>
                    </a:lnTo>
                    <a:lnTo>
                      <a:pt x="1043045" y="67837"/>
                    </a:lnTo>
                    <a:lnTo>
                      <a:pt x="1058190" y="68752"/>
                    </a:lnTo>
                    <a:lnTo>
                      <a:pt x="1058190" y="68752"/>
                    </a:lnTo>
                    <a:lnTo>
                      <a:pt x="1074363" y="69723"/>
                    </a:lnTo>
                    <a:lnTo>
                      <a:pt x="1091336" y="70809"/>
                    </a:lnTo>
                    <a:lnTo>
                      <a:pt x="1091336" y="70809"/>
                    </a:lnTo>
                    <a:lnTo>
                      <a:pt x="1103509" y="71552"/>
                    </a:lnTo>
                    <a:lnTo>
                      <a:pt x="1103509" y="71552"/>
                    </a:lnTo>
                    <a:lnTo>
                      <a:pt x="1119683" y="72523"/>
                    </a:lnTo>
                    <a:lnTo>
                      <a:pt x="1136656" y="73552"/>
                    </a:lnTo>
                    <a:lnTo>
                      <a:pt x="1136656" y="73552"/>
                    </a:lnTo>
                    <a:lnTo>
                      <a:pt x="1151801" y="74524"/>
                    </a:lnTo>
                    <a:lnTo>
                      <a:pt x="1151801" y="74524"/>
                    </a:lnTo>
                    <a:lnTo>
                      <a:pt x="1163974" y="75267"/>
                    </a:lnTo>
                    <a:lnTo>
                      <a:pt x="1163974" y="75267"/>
                    </a:lnTo>
                    <a:lnTo>
                      <a:pt x="1179119" y="76181"/>
                    </a:lnTo>
                    <a:lnTo>
                      <a:pt x="1179119" y="76181"/>
                    </a:lnTo>
                    <a:lnTo>
                      <a:pt x="1194206" y="77095"/>
                    </a:lnTo>
                    <a:lnTo>
                      <a:pt x="1194206" y="77095"/>
                    </a:lnTo>
                    <a:lnTo>
                      <a:pt x="1212266" y="78238"/>
                    </a:lnTo>
                    <a:lnTo>
                      <a:pt x="1212266" y="78238"/>
                    </a:lnTo>
                    <a:lnTo>
                      <a:pt x="1224439" y="78981"/>
                    </a:lnTo>
                    <a:lnTo>
                      <a:pt x="1224439" y="78981"/>
                    </a:lnTo>
                    <a:lnTo>
                      <a:pt x="1239584" y="79896"/>
                    </a:lnTo>
                    <a:lnTo>
                      <a:pt x="1239584" y="79896"/>
                    </a:lnTo>
                    <a:lnTo>
                      <a:pt x="1254671" y="80810"/>
                    </a:lnTo>
                    <a:lnTo>
                      <a:pt x="1254671" y="80810"/>
                    </a:lnTo>
                    <a:lnTo>
                      <a:pt x="1272730" y="81953"/>
                    </a:lnTo>
                    <a:lnTo>
                      <a:pt x="1272730" y="81953"/>
                    </a:lnTo>
                    <a:lnTo>
                      <a:pt x="1284903" y="82696"/>
                    </a:lnTo>
                    <a:lnTo>
                      <a:pt x="1284903" y="82696"/>
                    </a:lnTo>
                    <a:lnTo>
                      <a:pt x="1300048" y="83610"/>
                    </a:lnTo>
                    <a:lnTo>
                      <a:pt x="1300048" y="83610"/>
                    </a:lnTo>
                    <a:lnTo>
                      <a:pt x="1315136" y="84582"/>
                    </a:lnTo>
                    <a:lnTo>
                      <a:pt x="1315136" y="84582"/>
                    </a:lnTo>
                    <a:lnTo>
                      <a:pt x="1333195" y="85668"/>
                    </a:lnTo>
                    <a:lnTo>
                      <a:pt x="1333195" y="85668"/>
                    </a:lnTo>
                    <a:lnTo>
                      <a:pt x="1345368" y="86411"/>
                    </a:lnTo>
                    <a:lnTo>
                      <a:pt x="1345368" y="86411"/>
                    </a:lnTo>
                    <a:lnTo>
                      <a:pt x="1360513" y="87325"/>
                    </a:lnTo>
                    <a:lnTo>
                      <a:pt x="1360513" y="87325"/>
                    </a:lnTo>
                    <a:lnTo>
                      <a:pt x="1375657" y="88296"/>
                    </a:lnTo>
                    <a:lnTo>
                      <a:pt x="1375657" y="88296"/>
                    </a:lnTo>
                    <a:lnTo>
                      <a:pt x="1393660" y="89383"/>
                    </a:lnTo>
                    <a:lnTo>
                      <a:pt x="1393660" y="89383"/>
                    </a:lnTo>
                    <a:lnTo>
                      <a:pt x="1405890" y="90126"/>
                    </a:lnTo>
                    <a:lnTo>
                      <a:pt x="1405890" y="90126"/>
                    </a:lnTo>
                    <a:lnTo>
                      <a:pt x="1423892" y="91268"/>
                    </a:lnTo>
                    <a:lnTo>
                      <a:pt x="1423892" y="91268"/>
                    </a:lnTo>
                    <a:lnTo>
                      <a:pt x="1439037" y="92183"/>
                    </a:lnTo>
                    <a:lnTo>
                      <a:pt x="1439037" y="92183"/>
                    </a:lnTo>
                    <a:lnTo>
                      <a:pt x="1451210" y="92926"/>
                    </a:lnTo>
                    <a:lnTo>
                      <a:pt x="1451210" y="92926"/>
                    </a:lnTo>
                    <a:lnTo>
                      <a:pt x="1466355" y="93841"/>
                    </a:lnTo>
                    <a:lnTo>
                      <a:pt x="1466355" y="93841"/>
                    </a:lnTo>
                    <a:lnTo>
                      <a:pt x="1484357" y="94983"/>
                    </a:lnTo>
                    <a:lnTo>
                      <a:pt x="1484357" y="94983"/>
                    </a:lnTo>
                    <a:lnTo>
                      <a:pt x="1499502" y="95898"/>
                    </a:lnTo>
                    <a:lnTo>
                      <a:pt x="1499502" y="95898"/>
                    </a:lnTo>
                    <a:lnTo>
                      <a:pt x="1514589" y="96812"/>
                    </a:lnTo>
                    <a:lnTo>
                      <a:pt x="1514818" y="93098"/>
                    </a:lnTo>
                    <a:lnTo>
                      <a:pt x="1499731" y="92183"/>
                    </a:lnTo>
                    <a:lnTo>
                      <a:pt x="1499731" y="92183"/>
                    </a:lnTo>
                    <a:lnTo>
                      <a:pt x="1484586" y="91268"/>
                    </a:lnTo>
                    <a:lnTo>
                      <a:pt x="1484586" y="91268"/>
                    </a:lnTo>
                    <a:lnTo>
                      <a:pt x="1469498" y="90297"/>
                    </a:lnTo>
                    <a:lnTo>
                      <a:pt x="1469498" y="90297"/>
                    </a:lnTo>
                    <a:lnTo>
                      <a:pt x="1454353" y="89383"/>
                    </a:lnTo>
                    <a:lnTo>
                      <a:pt x="1454353" y="89383"/>
                    </a:lnTo>
                    <a:lnTo>
                      <a:pt x="1439265" y="88468"/>
                    </a:lnTo>
                    <a:lnTo>
                      <a:pt x="1439265" y="88468"/>
                    </a:lnTo>
                    <a:lnTo>
                      <a:pt x="1424121" y="87553"/>
                    </a:lnTo>
                    <a:lnTo>
                      <a:pt x="1424121" y="87553"/>
                    </a:lnTo>
                    <a:lnTo>
                      <a:pt x="1409034" y="86582"/>
                    </a:lnTo>
                    <a:lnTo>
                      <a:pt x="1409034" y="86582"/>
                    </a:lnTo>
                    <a:lnTo>
                      <a:pt x="1390974" y="85496"/>
                    </a:lnTo>
                    <a:lnTo>
                      <a:pt x="1390974" y="85496"/>
                    </a:lnTo>
                    <a:lnTo>
                      <a:pt x="1378801" y="84753"/>
                    </a:lnTo>
                    <a:lnTo>
                      <a:pt x="1378801" y="84753"/>
                    </a:lnTo>
                    <a:lnTo>
                      <a:pt x="1363656" y="83839"/>
                    </a:lnTo>
                    <a:lnTo>
                      <a:pt x="1363656" y="83839"/>
                    </a:lnTo>
                    <a:lnTo>
                      <a:pt x="1348511" y="82868"/>
                    </a:lnTo>
                    <a:lnTo>
                      <a:pt x="1348511" y="82868"/>
                    </a:lnTo>
                    <a:lnTo>
                      <a:pt x="1330509" y="81781"/>
                    </a:lnTo>
                    <a:lnTo>
                      <a:pt x="1330509" y="81781"/>
                    </a:lnTo>
                    <a:lnTo>
                      <a:pt x="1318337" y="81038"/>
                    </a:lnTo>
                    <a:lnTo>
                      <a:pt x="1318337" y="81038"/>
                    </a:lnTo>
                    <a:lnTo>
                      <a:pt x="1303192" y="80124"/>
                    </a:lnTo>
                    <a:lnTo>
                      <a:pt x="1303192" y="80124"/>
                    </a:lnTo>
                    <a:lnTo>
                      <a:pt x="1288047" y="79153"/>
                    </a:lnTo>
                    <a:lnTo>
                      <a:pt x="1288047" y="79153"/>
                    </a:lnTo>
                    <a:lnTo>
                      <a:pt x="1272959" y="78238"/>
                    </a:lnTo>
                    <a:lnTo>
                      <a:pt x="1272959" y="78238"/>
                    </a:lnTo>
                    <a:lnTo>
                      <a:pt x="1257814" y="77324"/>
                    </a:lnTo>
                    <a:lnTo>
                      <a:pt x="1257814" y="77324"/>
                    </a:lnTo>
                    <a:lnTo>
                      <a:pt x="1242727" y="76410"/>
                    </a:lnTo>
                    <a:lnTo>
                      <a:pt x="1242727" y="76410"/>
                    </a:lnTo>
                    <a:lnTo>
                      <a:pt x="1227582" y="75438"/>
                    </a:lnTo>
                    <a:lnTo>
                      <a:pt x="1227582" y="75438"/>
                    </a:lnTo>
                    <a:lnTo>
                      <a:pt x="1212495" y="74524"/>
                    </a:lnTo>
                    <a:lnTo>
                      <a:pt x="1212495" y="74524"/>
                    </a:lnTo>
                    <a:lnTo>
                      <a:pt x="1197350" y="73609"/>
                    </a:lnTo>
                    <a:lnTo>
                      <a:pt x="1197350" y="73609"/>
                    </a:lnTo>
                    <a:lnTo>
                      <a:pt x="1179347" y="72466"/>
                    </a:lnTo>
                    <a:lnTo>
                      <a:pt x="1179347" y="72466"/>
                    </a:lnTo>
                    <a:lnTo>
                      <a:pt x="1167117" y="71724"/>
                    </a:lnTo>
                    <a:lnTo>
                      <a:pt x="1167117" y="71724"/>
                    </a:lnTo>
                    <a:lnTo>
                      <a:pt x="1152030" y="70809"/>
                    </a:lnTo>
                    <a:lnTo>
                      <a:pt x="1152030" y="70809"/>
                    </a:lnTo>
                    <a:lnTo>
                      <a:pt x="1133971" y="69723"/>
                    </a:lnTo>
                    <a:lnTo>
                      <a:pt x="1133971" y="69723"/>
                    </a:lnTo>
                    <a:lnTo>
                      <a:pt x="1121798" y="68923"/>
                    </a:lnTo>
                    <a:lnTo>
                      <a:pt x="1121798" y="68923"/>
                    </a:lnTo>
                    <a:lnTo>
                      <a:pt x="1106653" y="68009"/>
                    </a:lnTo>
                    <a:lnTo>
                      <a:pt x="1106653" y="68009"/>
                    </a:lnTo>
                    <a:lnTo>
                      <a:pt x="1091565" y="67094"/>
                    </a:lnTo>
                    <a:lnTo>
                      <a:pt x="1091565" y="67094"/>
                    </a:lnTo>
                    <a:lnTo>
                      <a:pt x="1076420" y="66179"/>
                    </a:lnTo>
                    <a:lnTo>
                      <a:pt x="1076420" y="66179"/>
                    </a:lnTo>
                    <a:lnTo>
                      <a:pt x="1061332" y="65208"/>
                    </a:lnTo>
                    <a:lnTo>
                      <a:pt x="1061332" y="65208"/>
                    </a:lnTo>
                    <a:lnTo>
                      <a:pt x="1046188" y="64294"/>
                    </a:lnTo>
                    <a:lnTo>
                      <a:pt x="1046188" y="64294"/>
                    </a:lnTo>
                    <a:lnTo>
                      <a:pt x="1031101" y="63379"/>
                    </a:lnTo>
                    <a:lnTo>
                      <a:pt x="1031101" y="63379"/>
                    </a:lnTo>
                    <a:lnTo>
                      <a:pt x="1015956" y="62465"/>
                    </a:lnTo>
                    <a:lnTo>
                      <a:pt x="1015956" y="62465"/>
                    </a:lnTo>
                    <a:lnTo>
                      <a:pt x="1000868" y="61493"/>
                    </a:lnTo>
                    <a:lnTo>
                      <a:pt x="1000868" y="61493"/>
                    </a:lnTo>
                    <a:lnTo>
                      <a:pt x="985723" y="60579"/>
                    </a:lnTo>
                    <a:lnTo>
                      <a:pt x="985723" y="60579"/>
                    </a:lnTo>
                    <a:lnTo>
                      <a:pt x="970635" y="59664"/>
                    </a:lnTo>
                    <a:lnTo>
                      <a:pt x="970635" y="59664"/>
                    </a:lnTo>
                    <a:lnTo>
                      <a:pt x="955491" y="58693"/>
                    </a:lnTo>
                    <a:lnTo>
                      <a:pt x="955491" y="58693"/>
                    </a:lnTo>
                    <a:lnTo>
                      <a:pt x="940404" y="57779"/>
                    </a:lnTo>
                    <a:lnTo>
                      <a:pt x="940404" y="57779"/>
                    </a:lnTo>
                    <a:lnTo>
                      <a:pt x="925259" y="56864"/>
                    </a:lnTo>
                    <a:lnTo>
                      <a:pt x="925259" y="56864"/>
                    </a:lnTo>
                    <a:lnTo>
                      <a:pt x="910171" y="55950"/>
                    </a:lnTo>
                    <a:lnTo>
                      <a:pt x="910171" y="55950"/>
                    </a:lnTo>
                    <a:lnTo>
                      <a:pt x="895026" y="54978"/>
                    </a:lnTo>
                    <a:lnTo>
                      <a:pt x="895026" y="54978"/>
                    </a:lnTo>
                    <a:lnTo>
                      <a:pt x="879938" y="54064"/>
                    </a:lnTo>
                    <a:lnTo>
                      <a:pt x="879938" y="54064"/>
                    </a:lnTo>
                    <a:lnTo>
                      <a:pt x="864794" y="53150"/>
                    </a:lnTo>
                    <a:lnTo>
                      <a:pt x="864794" y="53150"/>
                    </a:lnTo>
                    <a:lnTo>
                      <a:pt x="849707" y="52235"/>
                    </a:lnTo>
                    <a:lnTo>
                      <a:pt x="849707" y="52235"/>
                    </a:lnTo>
                    <a:lnTo>
                      <a:pt x="834562" y="51263"/>
                    </a:lnTo>
                    <a:lnTo>
                      <a:pt x="834562" y="51263"/>
                    </a:lnTo>
                    <a:lnTo>
                      <a:pt x="819474" y="50349"/>
                    </a:lnTo>
                    <a:lnTo>
                      <a:pt x="819474" y="50349"/>
                    </a:lnTo>
                    <a:lnTo>
                      <a:pt x="804329" y="49435"/>
                    </a:lnTo>
                    <a:lnTo>
                      <a:pt x="804329" y="49435"/>
                    </a:lnTo>
                    <a:lnTo>
                      <a:pt x="789241" y="48520"/>
                    </a:lnTo>
                    <a:lnTo>
                      <a:pt x="789241" y="48520"/>
                    </a:lnTo>
                    <a:lnTo>
                      <a:pt x="774097" y="47548"/>
                    </a:lnTo>
                    <a:lnTo>
                      <a:pt x="774097" y="47548"/>
                    </a:lnTo>
                    <a:lnTo>
                      <a:pt x="756038" y="46463"/>
                    </a:lnTo>
                    <a:lnTo>
                      <a:pt x="756038" y="46463"/>
                    </a:lnTo>
                    <a:lnTo>
                      <a:pt x="743865" y="45720"/>
                    </a:lnTo>
                    <a:lnTo>
                      <a:pt x="743865" y="45720"/>
                    </a:lnTo>
                    <a:lnTo>
                      <a:pt x="728720" y="44805"/>
                    </a:lnTo>
                    <a:lnTo>
                      <a:pt x="728720" y="44805"/>
                    </a:lnTo>
                    <a:lnTo>
                      <a:pt x="710717" y="43663"/>
                    </a:lnTo>
                    <a:lnTo>
                      <a:pt x="710717" y="43663"/>
                    </a:lnTo>
                    <a:lnTo>
                      <a:pt x="698487" y="42920"/>
                    </a:lnTo>
                    <a:lnTo>
                      <a:pt x="698487" y="42920"/>
                    </a:lnTo>
                    <a:lnTo>
                      <a:pt x="683399" y="42005"/>
                    </a:lnTo>
                    <a:lnTo>
                      <a:pt x="683399" y="42005"/>
                    </a:lnTo>
                    <a:lnTo>
                      <a:pt x="668255" y="41033"/>
                    </a:lnTo>
                    <a:lnTo>
                      <a:pt x="668255" y="41033"/>
                    </a:lnTo>
                    <a:lnTo>
                      <a:pt x="653168" y="40119"/>
                    </a:lnTo>
                    <a:lnTo>
                      <a:pt x="653168" y="40119"/>
                    </a:lnTo>
                    <a:lnTo>
                      <a:pt x="638023" y="39205"/>
                    </a:lnTo>
                    <a:lnTo>
                      <a:pt x="638023" y="39205"/>
                    </a:lnTo>
                    <a:lnTo>
                      <a:pt x="622935" y="38290"/>
                    </a:lnTo>
                    <a:lnTo>
                      <a:pt x="622935" y="38290"/>
                    </a:lnTo>
                    <a:lnTo>
                      <a:pt x="607790" y="37319"/>
                    </a:lnTo>
                    <a:lnTo>
                      <a:pt x="607790" y="37319"/>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89"/>
                    </a:lnTo>
                    <a:lnTo>
                      <a:pt x="486861" y="29889"/>
                    </a:lnTo>
                    <a:lnTo>
                      <a:pt x="471774" y="28975"/>
                    </a:lnTo>
                    <a:lnTo>
                      <a:pt x="471774" y="28975"/>
                    </a:lnTo>
                    <a:lnTo>
                      <a:pt x="456629" y="28061"/>
                    </a:lnTo>
                    <a:lnTo>
                      <a:pt x="456629" y="28061"/>
                    </a:lnTo>
                    <a:lnTo>
                      <a:pt x="441541" y="27146"/>
                    </a:lnTo>
                    <a:lnTo>
                      <a:pt x="441541" y="27146"/>
                    </a:lnTo>
                    <a:lnTo>
                      <a:pt x="426396" y="26174"/>
                    </a:lnTo>
                    <a:lnTo>
                      <a:pt x="426396" y="26174"/>
                    </a:lnTo>
                    <a:lnTo>
                      <a:pt x="411308" y="25261"/>
                    </a:lnTo>
                    <a:lnTo>
                      <a:pt x="411308" y="25261"/>
                    </a:lnTo>
                    <a:lnTo>
                      <a:pt x="396164" y="24346"/>
                    </a:lnTo>
                    <a:lnTo>
                      <a:pt x="396164" y="24346"/>
                    </a:lnTo>
                    <a:lnTo>
                      <a:pt x="381077" y="23374"/>
                    </a:lnTo>
                    <a:lnTo>
                      <a:pt x="381077" y="23374"/>
                    </a:lnTo>
                    <a:lnTo>
                      <a:pt x="365932" y="22460"/>
                    </a:lnTo>
                    <a:lnTo>
                      <a:pt x="365932" y="22460"/>
                    </a:lnTo>
                    <a:lnTo>
                      <a:pt x="350844" y="21546"/>
                    </a:lnTo>
                    <a:lnTo>
                      <a:pt x="350844" y="21546"/>
                    </a:lnTo>
                    <a:lnTo>
                      <a:pt x="335699" y="20631"/>
                    </a:lnTo>
                    <a:lnTo>
                      <a:pt x="335699" y="20631"/>
                    </a:lnTo>
                    <a:lnTo>
                      <a:pt x="320611" y="19659"/>
                    </a:lnTo>
                    <a:lnTo>
                      <a:pt x="320611" y="19659"/>
                    </a:lnTo>
                    <a:lnTo>
                      <a:pt x="305467" y="18745"/>
                    </a:lnTo>
                    <a:lnTo>
                      <a:pt x="305467" y="18745"/>
                    </a:lnTo>
                    <a:lnTo>
                      <a:pt x="287407" y="17659"/>
                    </a:lnTo>
                    <a:lnTo>
                      <a:pt x="287407" y="17659"/>
                    </a:lnTo>
                    <a:lnTo>
                      <a:pt x="275234" y="16916"/>
                    </a:lnTo>
                    <a:lnTo>
                      <a:pt x="275234" y="16916"/>
                    </a:lnTo>
                    <a:lnTo>
                      <a:pt x="260147" y="15945"/>
                    </a:lnTo>
                    <a:lnTo>
                      <a:pt x="260147" y="15945"/>
                    </a:lnTo>
                    <a:lnTo>
                      <a:pt x="242087" y="14859"/>
                    </a:lnTo>
                    <a:lnTo>
                      <a:pt x="242087" y="14859"/>
                    </a:lnTo>
                    <a:lnTo>
                      <a:pt x="229857" y="14116"/>
                    </a:lnTo>
                    <a:lnTo>
                      <a:pt x="229857" y="14116"/>
                    </a:lnTo>
                    <a:lnTo>
                      <a:pt x="214770" y="13201"/>
                    </a:lnTo>
                    <a:lnTo>
                      <a:pt x="214770" y="13201"/>
                    </a:lnTo>
                    <a:lnTo>
                      <a:pt x="199625" y="12230"/>
                    </a:lnTo>
                    <a:lnTo>
                      <a:pt x="199625" y="12230"/>
                    </a:lnTo>
                    <a:lnTo>
                      <a:pt x="184537" y="11316"/>
                    </a:lnTo>
                    <a:lnTo>
                      <a:pt x="184537" y="11316"/>
                    </a:lnTo>
                    <a:lnTo>
                      <a:pt x="169393" y="10401"/>
                    </a:lnTo>
                    <a:lnTo>
                      <a:pt x="169393" y="10401"/>
                    </a:lnTo>
                    <a:lnTo>
                      <a:pt x="154305" y="9430"/>
                    </a:lnTo>
                    <a:lnTo>
                      <a:pt x="154305" y="9430"/>
                    </a:lnTo>
                    <a:lnTo>
                      <a:pt x="139160" y="8515"/>
                    </a:lnTo>
                    <a:lnTo>
                      <a:pt x="139160" y="8515"/>
                    </a:lnTo>
                    <a:lnTo>
                      <a:pt x="124073" y="7601"/>
                    </a:lnTo>
                    <a:lnTo>
                      <a:pt x="124073" y="7601"/>
                    </a:lnTo>
                    <a:lnTo>
                      <a:pt x="108928" y="6687"/>
                    </a:lnTo>
                    <a:lnTo>
                      <a:pt x="108928" y="6687"/>
                    </a:lnTo>
                    <a:lnTo>
                      <a:pt x="93840" y="5715"/>
                    </a:lnTo>
                    <a:lnTo>
                      <a:pt x="93840" y="5715"/>
                    </a:lnTo>
                    <a:lnTo>
                      <a:pt x="75781" y="4629"/>
                    </a:lnTo>
                    <a:lnTo>
                      <a:pt x="75781" y="4629"/>
                    </a:lnTo>
                    <a:lnTo>
                      <a:pt x="63608" y="3886"/>
                    </a:lnTo>
                    <a:lnTo>
                      <a:pt x="63608" y="3886"/>
                    </a:lnTo>
                    <a:lnTo>
                      <a:pt x="48463" y="2972"/>
                    </a:lnTo>
                    <a:lnTo>
                      <a:pt x="48463" y="2972"/>
                    </a:lnTo>
                    <a:lnTo>
                      <a:pt x="33375" y="2000"/>
                    </a:lnTo>
                    <a:lnTo>
                      <a:pt x="33375" y="2000"/>
                    </a:lnTo>
                    <a:lnTo>
                      <a:pt x="18231" y="1086"/>
                    </a:lnTo>
                    <a:lnTo>
                      <a:pt x="18231" y="1086"/>
                    </a:lnTo>
                    <a:lnTo>
                      <a:pt x="228" y="0"/>
                    </a:lnTo>
                    <a:lnTo>
                      <a:pt x="0" y="3715"/>
                    </a:lnTo>
                    <a:lnTo>
                      <a:pt x="18002" y="4800"/>
                    </a:lnTo>
                    <a:close/>
                  </a:path>
                </a:pathLst>
              </a:custGeom>
              <a:solidFill>
                <a:srgbClr val="9F9D9B"/>
              </a:solidFill>
              <a:ln w="5715" cap="flat">
                <a:noFill/>
                <a:prstDash val="solid"/>
                <a:miter/>
              </a:ln>
            </p:spPr>
            <p:txBody>
              <a:bodyPr rtlCol="1" anchor="ctr"/>
              <a:lstStyle/>
              <a:p>
                <a:endParaRPr lang="ar-SA"/>
              </a:p>
            </p:txBody>
          </p:sp>
          <p:sp>
            <p:nvSpPr>
              <p:cNvPr id="229" name="شكل حر: شكل 228">
                <a:extLst>
                  <a:ext uri="{FF2B5EF4-FFF2-40B4-BE49-F238E27FC236}">
                    <a16:creationId xmlns:a16="http://schemas.microsoft.com/office/drawing/2014/main" id="{CC1C4E54-1262-4CC7-8F93-5D051B452F9B}"/>
                  </a:ext>
                </a:extLst>
              </p:cNvPr>
              <p:cNvSpPr/>
              <p:nvPr/>
            </p:nvSpPr>
            <p:spPr>
              <a:xfrm>
                <a:off x="6637667" y="6003435"/>
                <a:ext cx="1514817" cy="96812"/>
              </a:xfrm>
              <a:custGeom>
                <a:avLst/>
                <a:gdLst>
                  <a:gd name="connsiteX0" fmla="*/ 15087 w 1514817"/>
                  <a:gd name="connsiteY0" fmla="*/ 4629 h 96812"/>
                  <a:gd name="connsiteX1" fmla="*/ 30232 w 1514817"/>
                  <a:gd name="connsiteY1" fmla="*/ 5543 h 96812"/>
                  <a:gd name="connsiteX2" fmla="*/ 30232 w 1514817"/>
                  <a:gd name="connsiteY2" fmla="*/ 5543 h 96812"/>
                  <a:gd name="connsiteX3" fmla="*/ 45320 w 1514817"/>
                  <a:gd name="connsiteY3" fmla="*/ 6458 h 96812"/>
                  <a:gd name="connsiteX4" fmla="*/ 45320 w 1514817"/>
                  <a:gd name="connsiteY4" fmla="*/ 6458 h 96812"/>
                  <a:gd name="connsiteX5" fmla="*/ 60464 w 1514817"/>
                  <a:gd name="connsiteY5" fmla="*/ 7373 h 96812"/>
                  <a:gd name="connsiteX6" fmla="*/ 60464 w 1514817"/>
                  <a:gd name="connsiteY6" fmla="*/ 7373 h 96812"/>
                  <a:gd name="connsiteX7" fmla="*/ 75552 w 1514817"/>
                  <a:gd name="connsiteY7" fmla="*/ 8344 h 96812"/>
                  <a:gd name="connsiteX8" fmla="*/ 75552 w 1514817"/>
                  <a:gd name="connsiteY8" fmla="*/ 8344 h 96812"/>
                  <a:gd name="connsiteX9" fmla="*/ 90697 w 1514817"/>
                  <a:gd name="connsiteY9" fmla="*/ 9258 h 96812"/>
                  <a:gd name="connsiteX10" fmla="*/ 90697 w 1514817"/>
                  <a:gd name="connsiteY10" fmla="*/ 9258 h 96812"/>
                  <a:gd name="connsiteX11" fmla="*/ 108699 w 1514817"/>
                  <a:gd name="connsiteY11" fmla="*/ 10344 h 96812"/>
                  <a:gd name="connsiteX12" fmla="*/ 108699 w 1514817"/>
                  <a:gd name="connsiteY12" fmla="*/ 10344 h 96812"/>
                  <a:gd name="connsiteX13" fmla="*/ 120929 w 1514817"/>
                  <a:gd name="connsiteY13" fmla="*/ 11087 h 96812"/>
                  <a:gd name="connsiteX14" fmla="*/ 120929 w 1514817"/>
                  <a:gd name="connsiteY14" fmla="*/ 11087 h 96812"/>
                  <a:gd name="connsiteX15" fmla="*/ 136017 w 1514817"/>
                  <a:gd name="connsiteY15" fmla="*/ 12059 h 96812"/>
                  <a:gd name="connsiteX16" fmla="*/ 136017 w 1514817"/>
                  <a:gd name="connsiteY16" fmla="*/ 12059 h 96812"/>
                  <a:gd name="connsiteX17" fmla="*/ 151161 w 1514817"/>
                  <a:gd name="connsiteY17" fmla="*/ 12973 h 96812"/>
                  <a:gd name="connsiteX18" fmla="*/ 151161 w 1514817"/>
                  <a:gd name="connsiteY18" fmla="*/ 12973 h 96812"/>
                  <a:gd name="connsiteX19" fmla="*/ 166249 w 1514817"/>
                  <a:gd name="connsiteY19" fmla="*/ 13888 h 96812"/>
                  <a:gd name="connsiteX20" fmla="*/ 166249 w 1514817"/>
                  <a:gd name="connsiteY20" fmla="*/ 13888 h 96812"/>
                  <a:gd name="connsiteX21" fmla="*/ 181394 w 1514817"/>
                  <a:gd name="connsiteY21" fmla="*/ 14859 h 96812"/>
                  <a:gd name="connsiteX22" fmla="*/ 181394 w 1514817"/>
                  <a:gd name="connsiteY22" fmla="*/ 14859 h 96812"/>
                  <a:gd name="connsiteX23" fmla="*/ 196481 w 1514817"/>
                  <a:gd name="connsiteY23" fmla="*/ 15773 h 96812"/>
                  <a:gd name="connsiteX24" fmla="*/ 196481 w 1514817"/>
                  <a:gd name="connsiteY24" fmla="*/ 15773 h 96812"/>
                  <a:gd name="connsiteX25" fmla="*/ 211626 w 1514817"/>
                  <a:gd name="connsiteY25" fmla="*/ 16688 h 96812"/>
                  <a:gd name="connsiteX26" fmla="*/ 211626 w 1514817"/>
                  <a:gd name="connsiteY26" fmla="*/ 16688 h 96812"/>
                  <a:gd name="connsiteX27" fmla="*/ 226714 w 1514817"/>
                  <a:gd name="connsiteY27" fmla="*/ 17603 h 96812"/>
                  <a:gd name="connsiteX28" fmla="*/ 226714 w 1514817"/>
                  <a:gd name="connsiteY28" fmla="*/ 17603 h 96812"/>
                  <a:gd name="connsiteX29" fmla="*/ 241859 w 1514817"/>
                  <a:gd name="connsiteY29" fmla="*/ 18574 h 96812"/>
                  <a:gd name="connsiteX30" fmla="*/ 241859 w 1514817"/>
                  <a:gd name="connsiteY30" fmla="*/ 18574 h 96812"/>
                  <a:gd name="connsiteX31" fmla="*/ 256946 w 1514817"/>
                  <a:gd name="connsiteY31" fmla="*/ 19488 h 96812"/>
                  <a:gd name="connsiteX32" fmla="*/ 256946 w 1514817"/>
                  <a:gd name="connsiteY32" fmla="*/ 19488 h 96812"/>
                  <a:gd name="connsiteX33" fmla="*/ 272091 w 1514817"/>
                  <a:gd name="connsiteY33" fmla="*/ 20403 h 96812"/>
                  <a:gd name="connsiteX34" fmla="*/ 272091 w 1514817"/>
                  <a:gd name="connsiteY34" fmla="*/ 20403 h 96812"/>
                  <a:gd name="connsiteX35" fmla="*/ 287179 w 1514817"/>
                  <a:gd name="connsiteY35" fmla="*/ 21317 h 96812"/>
                  <a:gd name="connsiteX36" fmla="*/ 287179 w 1514817"/>
                  <a:gd name="connsiteY36" fmla="*/ 21317 h 96812"/>
                  <a:gd name="connsiteX37" fmla="*/ 302323 w 1514817"/>
                  <a:gd name="connsiteY37" fmla="*/ 22289 h 96812"/>
                  <a:gd name="connsiteX38" fmla="*/ 302323 w 1514817"/>
                  <a:gd name="connsiteY38" fmla="*/ 22289 h 96812"/>
                  <a:gd name="connsiteX39" fmla="*/ 320383 w 1514817"/>
                  <a:gd name="connsiteY39" fmla="*/ 23375 h 96812"/>
                  <a:gd name="connsiteX40" fmla="*/ 320383 w 1514817"/>
                  <a:gd name="connsiteY40" fmla="*/ 23375 h 96812"/>
                  <a:gd name="connsiteX41" fmla="*/ 332556 w 1514817"/>
                  <a:gd name="connsiteY41" fmla="*/ 24117 h 96812"/>
                  <a:gd name="connsiteX42" fmla="*/ 332556 w 1514817"/>
                  <a:gd name="connsiteY42" fmla="*/ 24117 h 96812"/>
                  <a:gd name="connsiteX43" fmla="*/ 347643 w 1514817"/>
                  <a:gd name="connsiteY43" fmla="*/ 25032 h 96812"/>
                  <a:gd name="connsiteX44" fmla="*/ 347643 w 1514817"/>
                  <a:gd name="connsiteY44" fmla="*/ 25032 h 96812"/>
                  <a:gd name="connsiteX45" fmla="*/ 365703 w 1514817"/>
                  <a:gd name="connsiteY45" fmla="*/ 26175 h 96812"/>
                  <a:gd name="connsiteX46" fmla="*/ 365703 w 1514817"/>
                  <a:gd name="connsiteY46" fmla="*/ 26175 h 96812"/>
                  <a:gd name="connsiteX47" fmla="*/ 377933 w 1514817"/>
                  <a:gd name="connsiteY47" fmla="*/ 26918 h 96812"/>
                  <a:gd name="connsiteX48" fmla="*/ 377933 w 1514817"/>
                  <a:gd name="connsiteY48" fmla="*/ 26918 h 96812"/>
                  <a:gd name="connsiteX49" fmla="*/ 393021 w 1514817"/>
                  <a:gd name="connsiteY49" fmla="*/ 27832 h 96812"/>
                  <a:gd name="connsiteX50" fmla="*/ 393021 w 1514817"/>
                  <a:gd name="connsiteY50" fmla="*/ 27832 h 96812"/>
                  <a:gd name="connsiteX51" fmla="*/ 408165 w 1514817"/>
                  <a:gd name="connsiteY51" fmla="*/ 28804 h 96812"/>
                  <a:gd name="connsiteX52" fmla="*/ 408165 w 1514817"/>
                  <a:gd name="connsiteY52" fmla="*/ 28804 h 96812"/>
                  <a:gd name="connsiteX53" fmla="*/ 423253 w 1514817"/>
                  <a:gd name="connsiteY53" fmla="*/ 29718 h 96812"/>
                  <a:gd name="connsiteX54" fmla="*/ 423253 w 1514817"/>
                  <a:gd name="connsiteY54" fmla="*/ 29718 h 96812"/>
                  <a:gd name="connsiteX55" fmla="*/ 438397 w 1514817"/>
                  <a:gd name="connsiteY55" fmla="*/ 30632 h 96812"/>
                  <a:gd name="connsiteX56" fmla="*/ 438397 w 1514817"/>
                  <a:gd name="connsiteY56" fmla="*/ 30632 h 96812"/>
                  <a:gd name="connsiteX57" fmla="*/ 453485 w 1514817"/>
                  <a:gd name="connsiteY57" fmla="*/ 31547 h 96812"/>
                  <a:gd name="connsiteX58" fmla="*/ 453485 w 1514817"/>
                  <a:gd name="connsiteY58" fmla="*/ 31547 h 96812"/>
                  <a:gd name="connsiteX59" fmla="*/ 468630 w 1514817"/>
                  <a:gd name="connsiteY59" fmla="*/ 32519 h 96812"/>
                  <a:gd name="connsiteX60" fmla="*/ 468630 w 1514817"/>
                  <a:gd name="connsiteY60" fmla="*/ 32519 h 96812"/>
                  <a:gd name="connsiteX61" fmla="*/ 483718 w 1514817"/>
                  <a:gd name="connsiteY61" fmla="*/ 33433 h 96812"/>
                  <a:gd name="connsiteX62" fmla="*/ 483718 w 1514817"/>
                  <a:gd name="connsiteY62" fmla="*/ 33433 h 96812"/>
                  <a:gd name="connsiteX63" fmla="*/ 498862 w 1514817"/>
                  <a:gd name="connsiteY63" fmla="*/ 34347 h 96812"/>
                  <a:gd name="connsiteX64" fmla="*/ 498862 w 1514817"/>
                  <a:gd name="connsiteY64" fmla="*/ 34347 h 96812"/>
                  <a:gd name="connsiteX65" fmla="*/ 513950 w 1514817"/>
                  <a:gd name="connsiteY65" fmla="*/ 35262 h 96812"/>
                  <a:gd name="connsiteX66" fmla="*/ 513950 w 1514817"/>
                  <a:gd name="connsiteY66" fmla="*/ 35262 h 96812"/>
                  <a:gd name="connsiteX67" fmla="*/ 529094 w 1514817"/>
                  <a:gd name="connsiteY67" fmla="*/ 36234 h 96812"/>
                  <a:gd name="connsiteX68" fmla="*/ 529094 w 1514817"/>
                  <a:gd name="connsiteY68" fmla="*/ 36234 h 96812"/>
                  <a:gd name="connsiteX69" fmla="*/ 544182 w 1514817"/>
                  <a:gd name="connsiteY69" fmla="*/ 37148 h 96812"/>
                  <a:gd name="connsiteX70" fmla="*/ 544182 w 1514817"/>
                  <a:gd name="connsiteY70" fmla="*/ 37148 h 96812"/>
                  <a:gd name="connsiteX71" fmla="*/ 559327 w 1514817"/>
                  <a:gd name="connsiteY71" fmla="*/ 38062 h 96812"/>
                  <a:gd name="connsiteX72" fmla="*/ 559327 w 1514817"/>
                  <a:gd name="connsiteY72" fmla="*/ 38062 h 96812"/>
                  <a:gd name="connsiteX73" fmla="*/ 577329 w 1514817"/>
                  <a:gd name="connsiteY73" fmla="*/ 39205 h 96812"/>
                  <a:gd name="connsiteX74" fmla="*/ 577329 w 1514817"/>
                  <a:gd name="connsiteY74" fmla="*/ 39205 h 96812"/>
                  <a:gd name="connsiteX75" fmla="*/ 589559 w 1514817"/>
                  <a:gd name="connsiteY75" fmla="*/ 39948 h 96812"/>
                  <a:gd name="connsiteX76" fmla="*/ 589559 w 1514817"/>
                  <a:gd name="connsiteY76" fmla="*/ 39948 h 96812"/>
                  <a:gd name="connsiteX77" fmla="*/ 604647 w 1514817"/>
                  <a:gd name="connsiteY77" fmla="*/ 40862 h 96812"/>
                  <a:gd name="connsiteX78" fmla="*/ 604647 w 1514817"/>
                  <a:gd name="connsiteY78" fmla="*/ 40862 h 96812"/>
                  <a:gd name="connsiteX79" fmla="*/ 619792 w 1514817"/>
                  <a:gd name="connsiteY79" fmla="*/ 41777 h 96812"/>
                  <a:gd name="connsiteX80" fmla="*/ 619792 w 1514817"/>
                  <a:gd name="connsiteY80" fmla="*/ 41777 h 96812"/>
                  <a:gd name="connsiteX81" fmla="*/ 634879 w 1514817"/>
                  <a:gd name="connsiteY81" fmla="*/ 42691 h 96812"/>
                  <a:gd name="connsiteX82" fmla="*/ 634879 w 1514817"/>
                  <a:gd name="connsiteY82" fmla="*/ 42691 h 96812"/>
                  <a:gd name="connsiteX83" fmla="*/ 650024 w 1514817"/>
                  <a:gd name="connsiteY83" fmla="*/ 43663 h 96812"/>
                  <a:gd name="connsiteX84" fmla="*/ 650024 w 1514817"/>
                  <a:gd name="connsiteY84" fmla="*/ 43663 h 96812"/>
                  <a:gd name="connsiteX85" fmla="*/ 665112 w 1514817"/>
                  <a:gd name="connsiteY85" fmla="*/ 44577 h 96812"/>
                  <a:gd name="connsiteX86" fmla="*/ 665112 w 1514817"/>
                  <a:gd name="connsiteY86" fmla="*/ 44577 h 96812"/>
                  <a:gd name="connsiteX87" fmla="*/ 680257 w 1514817"/>
                  <a:gd name="connsiteY87" fmla="*/ 45492 h 96812"/>
                  <a:gd name="connsiteX88" fmla="*/ 680257 w 1514817"/>
                  <a:gd name="connsiteY88" fmla="*/ 45492 h 96812"/>
                  <a:gd name="connsiteX89" fmla="*/ 695344 w 1514817"/>
                  <a:gd name="connsiteY89" fmla="*/ 46463 h 96812"/>
                  <a:gd name="connsiteX90" fmla="*/ 695344 w 1514817"/>
                  <a:gd name="connsiteY90" fmla="*/ 46463 h 96812"/>
                  <a:gd name="connsiteX91" fmla="*/ 710489 w 1514817"/>
                  <a:gd name="connsiteY91" fmla="*/ 47378 h 96812"/>
                  <a:gd name="connsiteX92" fmla="*/ 710489 w 1514817"/>
                  <a:gd name="connsiteY92" fmla="*/ 47378 h 96812"/>
                  <a:gd name="connsiteX93" fmla="*/ 725576 w 1514817"/>
                  <a:gd name="connsiteY93" fmla="*/ 48292 h 96812"/>
                  <a:gd name="connsiteX94" fmla="*/ 725576 w 1514817"/>
                  <a:gd name="connsiteY94" fmla="*/ 48292 h 96812"/>
                  <a:gd name="connsiteX95" fmla="*/ 740721 w 1514817"/>
                  <a:gd name="connsiteY95" fmla="*/ 49206 h 96812"/>
                  <a:gd name="connsiteX96" fmla="*/ 740721 w 1514817"/>
                  <a:gd name="connsiteY96" fmla="*/ 49206 h 96812"/>
                  <a:gd name="connsiteX97" fmla="*/ 755809 w 1514817"/>
                  <a:gd name="connsiteY97" fmla="*/ 50178 h 96812"/>
                  <a:gd name="connsiteX98" fmla="*/ 755809 w 1514817"/>
                  <a:gd name="connsiteY98" fmla="*/ 50178 h 96812"/>
                  <a:gd name="connsiteX99" fmla="*/ 770954 w 1514817"/>
                  <a:gd name="connsiteY99" fmla="*/ 51092 h 96812"/>
                  <a:gd name="connsiteX100" fmla="*/ 770954 w 1514817"/>
                  <a:gd name="connsiteY100" fmla="*/ 51092 h 96812"/>
                  <a:gd name="connsiteX101" fmla="*/ 789013 w 1514817"/>
                  <a:gd name="connsiteY101" fmla="*/ 52178 h 96812"/>
                  <a:gd name="connsiteX102" fmla="*/ 789013 w 1514817"/>
                  <a:gd name="connsiteY102" fmla="*/ 52178 h 96812"/>
                  <a:gd name="connsiteX103" fmla="*/ 801186 w 1514817"/>
                  <a:gd name="connsiteY103" fmla="*/ 52921 h 96812"/>
                  <a:gd name="connsiteX104" fmla="*/ 801186 w 1514817"/>
                  <a:gd name="connsiteY104" fmla="*/ 52921 h 96812"/>
                  <a:gd name="connsiteX105" fmla="*/ 816273 w 1514817"/>
                  <a:gd name="connsiteY105" fmla="*/ 53893 h 96812"/>
                  <a:gd name="connsiteX106" fmla="*/ 816273 w 1514817"/>
                  <a:gd name="connsiteY106" fmla="*/ 53893 h 96812"/>
                  <a:gd name="connsiteX107" fmla="*/ 831418 w 1514817"/>
                  <a:gd name="connsiteY107" fmla="*/ 54807 h 96812"/>
                  <a:gd name="connsiteX108" fmla="*/ 831418 w 1514817"/>
                  <a:gd name="connsiteY108" fmla="*/ 54807 h 96812"/>
                  <a:gd name="connsiteX109" fmla="*/ 846563 w 1514817"/>
                  <a:gd name="connsiteY109" fmla="*/ 55721 h 96812"/>
                  <a:gd name="connsiteX110" fmla="*/ 846563 w 1514817"/>
                  <a:gd name="connsiteY110" fmla="*/ 55721 h 96812"/>
                  <a:gd name="connsiteX111" fmla="*/ 861651 w 1514817"/>
                  <a:gd name="connsiteY111" fmla="*/ 56636 h 96812"/>
                  <a:gd name="connsiteX112" fmla="*/ 861651 w 1514817"/>
                  <a:gd name="connsiteY112" fmla="*/ 56636 h 96812"/>
                  <a:gd name="connsiteX113" fmla="*/ 876738 w 1514817"/>
                  <a:gd name="connsiteY113" fmla="*/ 57608 h 96812"/>
                  <a:gd name="connsiteX114" fmla="*/ 876738 w 1514817"/>
                  <a:gd name="connsiteY114" fmla="*/ 57608 h 96812"/>
                  <a:gd name="connsiteX115" fmla="*/ 891883 w 1514817"/>
                  <a:gd name="connsiteY115" fmla="*/ 58522 h 96812"/>
                  <a:gd name="connsiteX116" fmla="*/ 891883 w 1514817"/>
                  <a:gd name="connsiteY116" fmla="*/ 58522 h 96812"/>
                  <a:gd name="connsiteX117" fmla="*/ 907027 w 1514817"/>
                  <a:gd name="connsiteY117" fmla="*/ 59436 h 96812"/>
                  <a:gd name="connsiteX118" fmla="*/ 907027 w 1514817"/>
                  <a:gd name="connsiteY118" fmla="*/ 59436 h 96812"/>
                  <a:gd name="connsiteX119" fmla="*/ 925030 w 1514817"/>
                  <a:gd name="connsiteY119" fmla="*/ 60579 h 96812"/>
                  <a:gd name="connsiteX120" fmla="*/ 925030 w 1514817"/>
                  <a:gd name="connsiteY120" fmla="*/ 60579 h 96812"/>
                  <a:gd name="connsiteX121" fmla="*/ 937260 w 1514817"/>
                  <a:gd name="connsiteY121" fmla="*/ 61322 h 96812"/>
                  <a:gd name="connsiteX122" fmla="*/ 937260 w 1514817"/>
                  <a:gd name="connsiteY122" fmla="*/ 61322 h 96812"/>
                  <a:gd name="connsiteX123" fmla="*/ 952348 w 1514817"/>
                  <a:gd name="connsiteY123" fmla="*/ 62236 h 96812"/>
                  <a:gd name="connsiteX124" fmla="*/ 952348 w 1514817"/>
                  <a:gd name="connsiteY124" fmla="*/ 62236 h 96812"/>
                  <a:gd name="connsiteX125" fmla="*/ 967492 w 1514817"/>
                  <a:gd name="connsiteY125" fmla="*/ 63151 h 96812"/>
                  <a:gd name="connsiteX126" fmla="*/ 967492 w 1514817"/>
                  <a:gd name="connsiteY126" fmla="*/ 63151 h 96812"/>
                  <a:gd name="connsiteX127" fmla="*/ 982580 w 1514817"/>
                  <a:gd name="connsiteY127" fmla="*/ 64122 h 96812"/>
                  <a:gd name="connsiteX128" fmla="*/ 982580 w 1514817"/>
                  <a:gd name="connsiteY128" fmla="*/ 64122 h 96812"/>
                  <a:gd name="connsiteX129" fmla="*/ 1000639 w 1514817"/>
                  <a:gd name="connsiteY129" fmla="*/ 65208 h 96812"/>
                  <a:gd name="connsiteX130" fmla="*/ 1000639 w 1514817"/>
                  <a:gd name="connsiteY130" fmla="*/ 65208 h 96812"/>
                  <a:gd name="connsiteX131" fmla="*/ 1012812 w 1514817"/>
                  <a:gd name="connsiteY131" fmla="*/ 65951 h 96812"/>
                  <a:gd name="connsiteX132" fmla="*/ 1012812 w 1514817"/>
                  <a:gd name="connsiteY132" fmla="*/ 65951 h 96812"/>
                  <a:gd name="connsiteX133" fmla="*/ 1027957 w 1514817"/>
                  <a:gd name="connsiteY133" fmla="*/ 66866 h 96812"/>
                  <a:gd name="connsiteX134" fmla="*/ 1027957 w 1514817"/>
                  <a:gd name="connsiteY134" fmla="*/ 66866 h 96812"/>
                  <a:gd name="connsiteX135" fmla="*/ 1045959 w 1514817"/>
                  <a:gd name="connsiteY135" fmla="*/ 68009 h 96812"/>
                  <a:gd name="connsiteX136" fmla="*/ 1045959 w 1514817"/>
                  <a:gd name="connsiteY136" fmla="*/ 68009 h 96812"/>
                  <a:gd name="connsiteX137" fmla="*/ 1058189 w 1514817"/>
                  <a:gd name="connsiteY137" fmla="*/ 68752 h 96812"/>
                  <a:gd name="connsiteX138" fmla="*/ 1058189 w 1514817"/>
                  <a:gd name="connsiteY138" fmla="*/ 68752 h 96812"/>
                  <a:gd name="connsiteX139" fmla="*/ 1073277 w 1514817"/>
                  <a:gd name="connsiteY139" fmla="*/ 69666 h 96812"/>
                  <a:gd name="connsiteX140" fmla="*/ 1073277 w 1514817"/>
                  <a:gd name="connsiteY140" fmla="*/ 69666 h 96812"/>
                  <a:gd name="connsiteX141" fmla="*/ 1088422 w 1514817"/>
                  <a:gd name="connsiteY141" fmla="*/ 70580 h 96812"/>
                  <a:gd name="connsiteX142" fmla="*/ 1088422 w 1514817"/>
                  <a:gd name="connsiteY142" fmla="*/ 70580 h 96812"/>
                  <a:gd name="connsiteX143" fmla="*/ 1103509 w 1514817"/>
                  <a:gd name="connsiteY143" fmla="*/ 71552 h 96812"/>
                  <a:gd name="connsiteX144" fmla="*/ 1103509 w 1514817"/>
                  <a:gd name="connsiteY144" fmla="*/ 71552 h 96812"/>
                  <a:gd name="connsiteX145" fmla="*/ 1118654 w 1514817"/>
                  <a:gd name="connsiteY145" fmla="*/ 72467 h 96812"/>
                  <a:gd name="connsiteX146" fmla="*/ 1118654 w 1514817"/>
                  <a:gd name="connsiteY146" fmla="*/ 72467 h 96812"/>
                  <a:gd name="connsiteX147" fmla="*/ 1133742 w 1514817"/>
                  <a:gd name="connsiteY147" fmla="*/ 73381 h 96812"/>
                  <a:gd name="connsiteX148" fmla="*/ 1133742 w 1514817"/>
                  <a:gd name="connsiteY148" fmla="*/ 73381 h 96812"/>
                  <a:gd name="connsiteX149" fmla="*/ 1148887 w 1514817"/>
                  <a:gd name="connsiteY149" fmla="*/ 74295 h 96812"/>
                  <a:gd name="connsiteX150" fmla="*/ 1148887 w 1514817"/>
                  <a:gd name="connsiteY150" fmla="*/ 74295 h 96812"/>
                  <a:gd name="connsiteX151" fmla="*/ 1163974 w 1514817"/>
                  <a:gd name="connsiteY151" fmla="*/ 75267 h 96812"/>
                  <a:gd name="connsiteX152" fmla="*/ 1163974 w 1514817"/>
                  <a:gd name="connsiteY152" fmla="*/ 75267 h 96812"/>
                  <a:gd name="connsiteX153" fmla="*/ 1179119 w 1514817"/>
                  <a:gd name="connsiteY153" fmla="*/ 76181 h 96812"/>
                  <a:gd name="connsiteX154" fmla="*/ 1179119 w 1514817"/>
                  <a:gd name="connsiteY154" fmla="*/ 76181 h 96812"/>
                  <a:gd name="connsiteX155" fmla="*/ 1194206 w 1514817"/>
                  <a:gd name="connsiteY155" fmla="*/ 77095 h 96812"/>
                  <a:gd name="connsiteX156" fmla="*/ 1194206 w 1514817"/>
                  <a:gd name="connsiteY156" fmla="*/ 77095 h 96812"/>
                  <a:gd name="connsiteX157" fmla="*/ 1212266 w 1514817"/>
                  <a:gd name="connsiteY157" fmla="*/ 78239 h 96812"/>
                  <a:gd name="connsiteX158" fmla="*/ 1212266 w 1514817"/>
                  <a:gd name="connsiteY158" fmla="*/ 78239 h 96812"/>
                  <a:gd name="connsiteX159" fmla="*/ 1224439 w 1514817"/>
                  <a:gd name="connsiteY159" fmla="*/ 78982 h 96812"/>
                  <a:gd name="connsiteX160" fmla="*/ 1224439 w 1514817"/>
                  <a:gd name="connsiteY160" fmla="*/ 78982 h 96812"/>
                  <a:gd name="connsiteX161" fmla="*/ 1239584 w 1514817"/>
                  <a:gd name="connsiteY161" fmla="*/ 79896 h 96812"/>
                  <a:gd name="connsiteX162" fmla="*/ 1239584 w 1514817"/>
                  <a:gd name="connsiteY162" fmla="*/ 79896 h 96812"/>
                  <a:gd name="connsiteX163" fmla="*/ 1254671 w 1514817"/>
                  <a:gd name="connsiteY163" fmla="*/ 80810 h 96812"/>
                  <a:gd name="connsiteX164" fmla="*/ 1254671 w 1514817"/>
                  <a:gd name="connsiteY164" fmla="*/ 80810 h 96812"/>
                  <a:gd name="connsiteX165" fmla="*/ 1272730 w 1514817"/>
                  <a:gd name="connsiteY165" fmla="*/ 81954 h 96812"/>
                  <a:gd name="connsiteX166" fmla="*/ 1272730 w 1514817"/>
                  <a:gd name="connsiteY166" fmla="*/ 81954 h 96812"/>
                  <a:gd name="connsiteX167" fmla="*/ 1284903 w 1514817"/>
                  <a:gd name="connsiteY167" fmla="*/ 82696 h 96812"/>
                  <a:gd name="connsiteX168" fmla="*/ 1284903 w 1514817"/>
                  <a:gd name="connsiteY168" fmla="*/ 82696 h 96812"/>
                  <a:gd name="connsiteX169" fmla="*/ 1300048 w 1514817"/>
                  <a:gd name="connsiteY169" fmla="*/ 83610 h 96812"/>
                  <a:gd name="connsiteX170" fmla="*/ 1300048 w 1514817"/>
                  <a:gd name="connsiteY170" fmla="*/ 83610 h 96812"/>
                  <a:gd name="connsiteX171" fmla="*/ 1315136 w 1514817"/>
                  <a:gd name="connsiteY171" fmla="*/ 84525 h 96812"/>
                  <a:gd name="connsiteX172" fmla="*/ 1315136 w 1514817"/>
                  <a:gd name="connsiteY172" fmla="*/ 84525 h 96812"/>
                  <a:gd name="connsiteX173" fmla="*/ 1333195 w 1514817"/>
                  <a:gd name="connsiteY173" fmla="*/ 85668 h 96812"/>
                  <a:gd name="connsiteX174" fmla="*/ 1333195 w 1514817"/>
                  <a:gd name="connsiteY174" fmla="*/ 85668 h 96812"/>
                  <a:gd name="connsiteX175" fmla="*/ 1345368 w 1514817"/>
                  <a:gd name="connsiteY175" fmla="*/ 86411 h 96812"/>
                  <a:gd name="connsiteX176" fmla="*/ 1345368 w 1514817"/>
                  <a:gd name="connsiteY176" fmla="*/ 86411 h 96812"/>
                  <a:gd name="connsiteX177" fmla="*/ 1360513 w 1514817"/>
                  <a:gd name="connsiteY177" fmla="*/ 87325 h 96812"/>
                  <a:gd name="connsiteX178" fmla="*/ 1360513 w 1514817"/>
                  <a:gd name="connsiteY178" fmla="*/ 87325 h 96812"/>
                  <a:gd name="connsiteX179" fmla="*/ 1375600 w 1514817"/>
                  <a:gd name="connsiteY179" fmla="*/ 88240 h 96812"/>
                  <a:gd name="connsiteX180" fmla="*/ 1375600 w 1514817"/>
                  <a:gd name="connsiteY180" fmla="*/ 88240 h 96812"/>
                  <a:gd name="connsiteX181" fmla="*/ 1393660 w 1514817"/>
                  <a:gd name="connsiteY181" fmla="*/ 89383 h 96812"/>
                  <a:gd name="connsiteX182" fmla="*/ 1393660 w 1514817"/>
                  <a:gd name="connsiteY182" fmla="*/ 89383 h 96812"/>
                  <a:gd name="connsiteX183" fmla="*/ 1405833 w 1514817"/>
                  <a:gd name="connsiteY183" fmla="*/ 90126 h 96812"/>
                  <a:gd name="connsiteX184" fmla="*/ 1405833 w 1514817"/>
                  <a:gd name="connsiteY184" fmla="*/ 90126 h 96812"/>
                  <a:gd name="connsiteX185" fmla="*/ 1423892 w 1514817"/>
                  <a:gd name="connsiteY185" fmla="*/ 91212 h 96812"/>
                  <a:gd name="connsiteX186" fmla="*/ 1423892 w 1514817"/>
                  <a:gd name="connsiteY186" fmla="*/ 91212 h 96812"/>
                  <a:gd name="connsiteX187" fmla="*/ 1436065 w 1514817"/>
                  <a:gd name="connsiteY187" fmla="*/ 91955 h 96812"/>
                  <a:gd name="connsiteX188" fmla="*/ 1436065 w 1514817"/>
                  <a:gd name="connsiteY188" fmla="*/ 91955 h 96812"/>
                  <a:gd name="connsiteX189" fmla="*/ 1451210 w 1514817"/>
                  <a:gd name="connsiteY189" fmla="*/ 92926 h 96812"/>
                  <a:gd name="connsiteX190" fmla="*/ 1451210 w 1514817"/>
                  <a:gd name="connsiteY190" fmla="*/ 92926 h 96812"/>
                  <a:gd name="connsiteX191" fmla="*/ 1469269 w 1514817"/>
                  <a:gd name="connsiteY191" fmla="*/ 94012 h 96812"/>
                  <a:gd name="connsiteX192" fmla="*/ 1469269 w 1514817"/>
                  <a:gd name="connsiteY192" fmla="*/ 94012 h 96812"/>
                  <a:gd name="connsiteX193" fmla="*/ 1481442 w 1514817"/>
                  <a:gd name="connsiteY193" fmla="*/ 94755 h 96812"/>
                  <a:gd name="connsiteX194" fmla="*/ 1481442 w 1514817"/>
                  <a:gd name="connsiteY194" fmla="*/ 94755 h 96812"/>
                  <a:gd name="connsiteX195" fmla="*/ 1496587 w 1514817"/>
                  <a:gd name="connsiteY195" fmla="*/ 95726 h 96812"/>
                  <a:gd name="connsiteX196" fmla="*/ 1496587 w 1514817"/>
                  <a:gd name="connsiteY196" fmla="*/ 95726 h 96812"/>
                  <a:gd name="connsiteX197" fmla="*/ 1514589 w 1514817"/>
                  <a:gd name="connsiteY197" fmla="*/ 96812 h 96812"/>
                  <a:gd name="connsiteX198" fmla="*/ 1514818 w 1514817"/>
                  <a:gd name="connsiteY198" fmla="*/ 93098 h 96812"/>
                  <a:gd name="connsiteX199" fmla="*/ 1499730 w 1514817"/>
                  <a:gd name="connsiteY199" fmla="*/ 92183 h 96812"/>
                  <a:gd name="connsiteX200" fmla="*/ 1499730 w 1514817"/>
                  <a:gd name="connsiteY200" fmla="*/ 92183 h 96812"/>
                  <a:gd name="connsiteX201" fmla="*/ 1481671 w 1514817"/>
                  <a:gd name="connsiteY201" fmla="*/ 91040 h 96812"/>
                  <a:gd name="connsiteX202" fmla="*/ 1481671 w 1514817"/>
                  <a:gd name="connsiteY202" fmla="*/ 91040 h 96812"/>
                  <a:gd name="connsiteX203" fmla="*/ 1469498 w 1514817"/>
                  <a:gd name="connsiteY203" fmla="*/ 90297 h 96812"/>
                  <a:gd name="connsiteX204" fmla="*/ 1469498 w 1514817"/>
                  <a:gd name="connsiteY204" fmla="*/ 90297 h 96812"/>
                  <a:gd name="connsiteX205" fmla="*/ 1454353 w 1514817"/>
                  <a:gd name="connsiteY205" fmla="*/ 89383 h 96812"/>
                  <a:gd name="connsiteX206" fmla="*/ 1454353 w 1514817"/>
                  <a:gd name="connsiteY206" fmla="*/ 89383 h 96812"/>
                  <a:gd name="connsiteX207" fmla="*/ 1439265 w 1514817"/>
                  <a:gd name="connsiteY207" fmla="*/ 88468 h 96812"/>
                  <a:gd name="connsiteX208" fmla="*/ 1439265 w 1514817"/>
                  <a:gd name="connsiteY208" fmla="*/ 88468 h 96812"/>
                  <a:gd name="connsiteX209" fmla="*/ 1424121 w 1514817"/>
                  <a:gd name="connsiteY209" fmla="*/ 87554 h 96812"/>
                  <a:gd name="connsiteX210" fmla="*/ 1424121 w 1514817"/>
                  <a:gd name="connsiteY210" fmla="*/ 87554 h 96812"/>
                  <a:gd name="connsiteX211" fmla="*/ 1409033 w 1514817"/>
                  <a:gd name="connsiteY211" fmla="*/ 86582 h 96812"/>
                  <a:gd name="connsiteX212" fmla="*/ 1409033 w 1514817"/>
                  <a:gd name="connsiteY212" fmla="*/ 86582 h 96812"/>
                  <a:gd name="connsiteX213" fmla="*/ 1393889 w 1514817"/>
                  <a:gd name="connsiteY213" fmla="*/ 85668 h 96812"/>
                  <a:gd name="connsiteX214" fmla="*/ 1393889 w 1514817"/>
                  <a:gd name="connsiteY214" fmla="*/ 85668 h 96812"/>
                  <a:gd name="connsiteX215" fmla="*/ 1378801 w 1514817"/>
                  <a:gd name="connsiteY215" fmla="*/ 84754 h 96812"/>
                  <a:gd name="connsiteX216" fmla="*/ 1378801 w 1514817"/>
                  <a:gd name="connsiteY216" fmla="*/ 84754 h 96812"/>
                  <a:gd name="connsiteX217" fmla="*/ 1363656 w 1514817"/>
                  <a:gd name="connsiteY217" fmla="*/ 83839 h 96812"/>
                  <a:gd name="connsiteX218" fmla="*/ 1363656 w 1514817"/>
                  <a:gd name="connsiteY218" fmla="*/ 83839 h 96812"/>
                  <a:gd name="connsiteX219" fmla="*/ 1348511 w 1514817"/>
                  <a:gd name="connsiteY219" fmla="*/ 82868 h 96812"/>
                  <a:gd name="connsiteX220" fmla="*/ 1348511 w 1514817"/>
                  <a:gd name="connsiteY220" fmla="*/ 82868 h 96812"/>
                  <a:gd name="connsiteX221" fmla="*/ 1333424 w 1514817"/>
                  <a:gd name="connsiteY221" fmla="*/ 81954 h 96812"/>
                  <a:gd name="connsiteX222" fmla="*/ 1333424 w 1514817"/>
                  <a:gd name="connsiteY222" fmla="*/ 81954 h 96812"/>
                  <a:gd name="connsiteX223" fmla="*/ 1318279 w 1514817"/>
                  <a:gd name="connsiteY223" fmla="*/ 81039 h 96812"/>
                  <a:gd name="connsiteX224" fmla="*/ 1318279 w 1514817"/>
                  <a:gd name="connsiteY224" fmla="*/ 81039 h 96812"/>
                  <a:gd name="connsiteX225" fmla="*/ 1303192 w 1514817"/>
                  <a:gd name="connsiteY225" fmla="*/ 80067 h 96812"/>
                  <a:gd name="connsiteX226" fmla="*/ 1303192 w 1514817"/>
                  <a:gd name="connsiteY226" fmla="*/ 80067 h 96812"/>
                  <a:gd name="connsiteX227" fmla="*/ 1288047 w 1514817"/>
                  <a:gd name="connsiteY227" fmla="*/ 79153 h 96812"/>
                  <a:gd name="connsiteX228" fmla="*/ 1288047 w 1514817"/>
                  <a:gd name="connsiteY228" fmla="*/ 79153 h 96812"/>
                  <a:gd name="connsiteX229" fmla="*/ 1272959 w 1514817"/>
                  <a:gd name="connsiteY229" fmla="*/ 78239 h 96812"/>
                  <a:gd name="connsiteX230" fmla="*/ 1272959 w 1514817"/>
                  <a:gd name="connsiteY230" fmla="*/ 78239 h 96812"/>
                  <a:gd name="connsiteX231" fmla="*/ 1257814 w 1514817"/>
                  <a:gd name="connsiteY231" fmla="*/ 77324 h 96812"/>
                  <a:gd name="connsiteX232" fmla="*/ 1257814 w 1514817"/>
                  <a:gd name="connsiteY232" fmla="*/ 77324 h 96812"/>
                  <a:gd name="connsiteX233" fmla="*/ 1242727 w 1514817"/>
                  <a:gd name="connsiteY233" fmla="*/ 76352 h 96812"/>
                  <a:gd name="connsiteX234" fmla="*/ 1242727 w 1514817"/>
                  <a:gd name="connsiteY234" fmla="*/ 76352 h 96812"/>
                  <a:gd name="connsiteX235" fmla="*/ 1227582 w 1514817"/>
                  <a:gd name="connsiteY235" fmla="*/ 75438 h 96812"/>
                  <a:gd name="connsiteX236" fmla="*/ 1227582 w 1514817"/>
                  <a:gd name="connsiteY236" fmla="*/ 75438 h 96812"/>
                  <a:gd name="connsiteX237" fmla="*/ 1212494 w 1514817"/>
                  <a:gd name="connsiteY237" fmla="*/ 74524 h 96812"/>
                  <a:gd name="connsiteX238" fmla="*/ 1212494 w 1514817"/>
                  <a:gd name="connsiteY238" fmla="*/ 74524 h 96812"/>
                  <a:gd name="connsiteX239" fmla="*/ 1197350 w 1514817"/>
                  <a:gd name="connsiteY239" fmla="*/ 73609 h 96812"/>
                  <a:gd name="connsiteX240" fmla="*/ 1197350 w 1514817"/>
                  <a:gd name="connsiteY240" fmla="*/ 73609 h 96812"/>
                  <a:gd name="connsiteX241" fmla="*/ 1182262 w 1514817"/>
                  <a:gd name="connsiteY241" fmla="*/ 72638 h 96812"/>
                  <a:gd name="connsiteX242" fmla="*/ 1182262 w 1514817"/>
                  <a:gd name="connsiteY242" fmla="*/ 72638 h 96812"/>
                  <a:gd name="connsiteX243" fmla="*/ 1167117 w 1514817"/>
                  <a:gd name="connsiteY243" fmla="*/ 71724 h 96812"/>
                  <a:gd name="connsiteX244" fmla="*/ 1167117 w 1514817"/>
                  <a:gd name="connsiteY244" fmla="*/ 71724 h 96812"/>
                  <a:gd name="connsiteX245" fmla="*/ 1152030 w 1514817"/>
                  <a:gd name="connsiteY245" fmla="*/ 70809 h 96812"/>
                  <a:gd name="connsiteX246" fmla="*/ 1152030 w 1514817"/>
                  <a:gd name="connsiteY246" fmla="*/ 70809 h 96812"/>
                  <a:gd name="connsiteX247" fmla="*/ 1136885 w 1514817"/>
                  <a:gd name="connsiteY247" fmla="*/ 69894 h 96812"/>
                  <a:gd name="connsiteX248" fmla="*/ 1136885 w 1514817"/>
                  <a:gd name="connsiteY248" fmla="*/ 69894 h 96812"/>
                  <a:gd name="connsiteX249" fmla="*/ 1121797 w 1514817"/>
                  <a:gd name="connsiteY249" fmla="*/ 68923 h 96812"/>
                  <a:gd name="connsiteX250" fmla="*/ 1121797 w 1514817"/>
                  <a:gd name="connsiteY250" fmla="*/ 68923 h 96812"/>
                  <a:gd name="connsiteX251" fmla="*/ 1106653 w 1514817"/>
                  <a:gd name="connsiteY251" fmla="*/ 68009 h 96812"/>
                  <a:gd name="connsiteX252" fmla="*/ 1106653 w 1514817"/>
                  <a:gd name="connsiteY252" fmla="*/ 68009 h 96812"/>
                  <a:gd name="connsiteX253" fmla="*/ 1091565 w 1514817"/>
                  <a:gd name="connsiteY253" fmla="*/ 67094 h 96812"/>
                  <a:gd name="connsiteX254" fmla="*/ 1091565 w 1514817"/>
                  <a:gd name="connsiteY254" fmla="*/ 67094 h 96812"/>
                  <a:gd name="connsiteX255" fmla="*/ 1076420 w 1514817"/>
                  <a:gd name="connsiteY255" fmla="*/ 66123 h 96812"/>
                  <a:gd name="connsiteX256" fmla="*/ 1076420 w 1514817"/>
                  <a:gd name="connsiteY256" fmla="*/ 66123 h 96812"/>
                  <a:gd name="connsiteX257" fmla="*/ 1058418 w 1514817"/>
                  <a:gd name="connsiteY257" fmla="*/ 65037 h 96812"/>
                  <a:gd name="connsiteX258" fmla="*/ 1058418 w 1514817"/>
                  <a:gd name="connsiteY258" fmla="*/ 65037 h 96812"/>
                  <a:gd name="connsiteX259" fmla="*/ 1046188 w 1514817"/>
                  <a:gd name="connsiteY259" fmla="*/ 64294 h 96812"/>
                  <a:gd name="connsiteX260" fmla="*/ 1046188 w 1514817"/>
                  <a:gd name="connsiteY260" fmla="*/ 64294 h 96812"/>
                  <a:gd name="connsiteX261" fmla="*/ 1031100 w 1514817"/>
                  <a:gd name="connsiteY261" fmla="*/ 63380 h 96812"/>
                  <a:gd name="connsiteX262" fmla="*/ 1031100 w 1514817"/>
                  <a:gd name="connsiteY262" fmla="*/ 63380 h 96812"/>
                  <a:gd name="connsiteX263" fmla="*/ 1013041 w 1514817"/>
                  <a:gd name="connsiteY263" fmla="*/ 62236 h 96812"/>
                  <a:gd name="connsiteX264" fmla="*/ 1013041 w 1514817"/>
                  <a:gd name="connsiteY264" fmla="*/ 62236 h 96812"/>
                  <a:gd name="connsiteX265" fmla="*/ 1000868 w 1514817"/>
                  <a:gd name="connsiteY265" fmla="*/ 61493 h 96812"/>
                  <a:gd name="connsiteX266" fmla="*/ 1000868 w 1514817"/>
                  <a:gd name="connsiteY266" fmla="*/ 61493 h 96812"/>
                  <a:gd name="connsiteX267" fmla="*/ 985723 w 1514817"/>
                  <a:gd name="connsiteY267" fmla="*/ 60579 h 96812"/>
                  <a:gd name="connsiteX268" fmla="*/ 985723 w 1514817"/>
                  <a:gd name="connsiteY268" fmla="*/ 60579 h 96812"/>
                  <a:gd name="connsiteX269" fmla="*/ 970635 w 1514817"/>
                  <a:gd name="connsiteY269" fmla="*/ 59665 h 96812"/>
                  <a:gd name="connsiteX270" fmla="*/ 970635 w 1514817"/>
                  <a:gd name="connsiteY270" fmla="*/ 59665 h 96812"/>
                  <a:gd name="connsiteX271" fmla="*/ 955491 w 1514817"/>
                  <a:gd name="connsiteY271" fmla="*/ 58693 h 96812"/>
                  <a:gd name="connsiteX272" fmla="*/ 955491 w 1514817"/>
                  <a:gd name="connsiteY272" fmla="*/ 58693 h 96812"/>
                  <a:gd name="connsiteX273" fmla="*/ 940403 w 1514817"/>
                  <a:gd name="connsiteY273" fmla="*/ 57779 h 96812"/>
                  <a:gd name="connsiteX274" fmla="*/ 940403 w 1514817"/>
                  <a:gd name="connsiteY274" fmla="*/ 57779 h 96812"/>
                  <a:gd name="connsiteX275" fmla="*/ 925259 w 1514817"/>
                  <a:gd name="connsiteY275" fmla="*/ 56865 h 96812"/>
                  <a:gd name="connsiteX276" fmla="*/ 925259 w 1514817"/>
                  <a:gd name="connsiteY276" fmla="*/ 56865 h 96812"/>
                  <a:gd name="connsiteX277" fmla="*/ 910171 w 1514817"/>
                  <a:gd name="connsiteY277" fmla="*/ 55950 h 96812"/>
                  <a:gd name="connsiteX278" fmla="*/ 910171 w 1514817"/>
                  <a:gd name="connsiteY278" fmla="*/ 55950 h 96812"/>
                  <a:gd name="connsiteX279" fmla="*/ 895026 w 1514817"/>
                  <a:gd name="connsiteY279" fmla="*/ 54978 h 96812"/>
                  <a:gd name="connsiteX280" fmla="*/ 895026 w 1514817"/>
                  <a:gd name="connsiteY280" fmla="*/ 54978 h 96812"/>
                  <a:gd name="connsiteX281" fmla="*/ 879938 w 1514817"/>
                  <a:gd name="connsiteY281" fmla="*/ 54064 h 96812"/>
                  <a:gd name="connsiteX282" fmla="*/ 879938 w 1514817"/>
                  <a:gd name="connsiteY282" fmla="*/ 54064 h 96812"/>
                  <a:gd name="connsiteX283" fmla="*/ 864794 w 1514817"/>
                  <a:gd name="connsiteY283" fmla="*/ 53150 h 96812"/>
                  <a:gd name="connsiteX284" fmla="*/ 864794 w 1514817"/>
                  <a:gd name="connsiteY284" fmla="*/ 53150 h 96812"/>
                  <a:gd name="connsiteX285" fmla="*/ 846734 w 1514817"/>
                  <a:gd name="connsiteY285" fmla="*/ 52006 h 96812"/>
                  <a:gd name="connsiteX286" fmla="*/ 846734 w 1514817"/>
                  <a:gd name="connsiteY286" fmla="*/ 52006 h 96812"/>
                  <a:gd name="connsiteX287" fmla="*/ 834562 w 1514817"/>
                  <a:gd name="connsiteY287" fmla="*/ 51263 h 96812"/>
                  <a:gd name="connsiteX288" fmla="*/ 834562 w 1514817"/>
                  <a:gd name="connsiteY288" fmla="*/ 51263 h 96812"/>
                  <a:gd name="connsiteX289" fmla="*/ 819417 w 1514817"/>
                  <a:gd name="connsiteY289" fmla="*/ 50349 h 96812"/>
                  <a:gd name="connsiteX290" fmla="*/ 819417 w 1514817"/>
                  <a:gd name="connsiteY290" fmla="*/ 50349 h 96812"/>
                  <a:gd name="connsiteX291" fmla="*/ 804329 w 1514817"/>
                  <a:gd name="connsiteY291" fmla="*/ 49435 h 96812"/>
                  <a:gd name="connsiteX292" fmla="*/ 804329 w 1514817"/>
                  <a:gd name="connsiteY292" fmla="*/ 49435 h 96812"/>
                  <a:gd name="connsiteX293" fmla="*/ 789184 w 1514817"/>
                  <a:gd name="connsiteY293" fmla="*/ 48463 h 96812"/>
                  <a:gd name="connsiteX294" fmla="*/ 789184 w 1514817"/>
                  <a:gd name="connsiteY294" fmla="*/ 48463 h 96812"/>
                  <a:gd name="connsiteX295" fmla="*/ 774097 w 1514817"/>
                  <a:gd name="connsiteY295" fmla="*/ 47549 h 96812"/>
                  <a:gd name="connsiteX296" fmla="*/ 774097 w 1514817"/>
                  <a:gd name="connsiteY296" fmla="*/ 47549 h 96812"/>
                  <a:gd name="connsiteX297" fmla="*/ 758952 w 1514817"/>
                  <a:gd name="connsiteY297" fmla="*/ 46635 h 96812"/>
                  <a:gd name="connsiteX298" fmla="*/ 758952 w 1514817"/>
                  <a:gd name="connsiteY298" fmla="*/ 46635 h 96812"/>
                  <a:gd name="connsiteX299" fmla="*/ 743864 w 1514817"/>
                  <a:gd name="connsiteY299" fmla="*/ 45720 h 96812"/>
                  <a:gd name="connsiteX300" fmla="*/ 743864 w 1514817"/>
                  <a:gd name="connsiteY300" fmla="*/ 45720 h 96812"/>
                  <a:gd name="connsiteX301" fmla="*/ 728720 w 1514817"/>
                  <a:gd name="connsiteY301" fmla="*/ 44749 h 96812"/>
                  <a:gd name="connsiteX302" fmla="*/ 728720 w 1514817"/>
                  <a:gd name="connsiteY302" fmla="*/ 44749 h 96812"/>
                  <a:gd name="connsiteX303" fmla="*/ 713632 w 1514817"/>
                  <a:gd name="connsiteY303" fmla="*/ 43834 h 96812"/>
                  <a:gd name="connsiteX304" fmla="*/ 713632 w 1514817"/>
                  <a:gd name="connsiteY304" fmla="*/ 43834 h 96812"/>
                  <a:gd name="connsiteX305" fmla="*/ 698487 w 1514817"/>
                  <a:gd name="connsiteY305" fmla="*/ 42920 h 96812"/>
                  <a:gd name="connsiteX306" fmla="*/ 698487 w 1514817"/>
                  <a:gd name="connsiteY306" fmla="*/ 42920 h 96812"/>
                  <a:gd name="connsiteX307" fmla="*/ 683399 w 1514817"/>
                  <a:gd name="connsiteY307" fmla="*/ 42005 h 96812"/>
                  <a:gd name="connsiteX308" fmla="*/ 683399 w 1514817"/>
                  <a:gd name="connsiteY308" fmla="*/ 42005 h 96812"/>
                  <a:gd name="connsiteX309" fmla="*/ 668255 w 1514817"/>
                  <a:gd name="connsiteY309" fmla="*/ 41034 h 96812"/>
                  <a:gd name="connsiteX310" fmla="*/ 668255 w 1514817"/>
                  <a:gd name="connsiteY310" fmla="*/ 41034 h 96812"/>
                  <a:gd name="connsiteX311" fmla="*/ 653167 w 1514817"/>
                  <a:gd name="connsiteY311" fmla="*/ 40119 h 96812"/>
                  <a:gd name="connsiteX312" fmla="*/ 653167 w 1514817"/>
                  <a:gd name="connsiteY312" fmla="*/ 40119 h 96812"/>
                  <a:gd name="connsiteX313" fmla="*/ 636994 w 1514817"/>
                  <a:gd name="connsiteY313" fmla="*/ 39148 h 96812"/>
                  <a:gd name="connsiteX314" fmla="*/ 620020 w 1514817"/>
                  <a:gd name="connsiteY314" fmla="*/ 38062 h 96812"/>
                  <a:gd name="connsiteX315" fmla="*/ 620020 w 1514817"/>
                  <a:gd name="connsiteY315" fmla="*/ 38062 h 96812"/>
                  <a:gd name="connsiteX316" fmla="*/ 607790 w 1514817"/>
                  <a:gd name="connsiteY316" fmla="*/ 37319 h 96812"/>
                  <a:gd name="connsiteX317" fmla="*/ 607790 w 1514817"/>
                  <a:gd name="connsiteY317" fmla="*/ 37319 h 96812"/>
                  <a:gd name="connsiteX318" fmla="*/ 589788 w 1514817"/>
                  <a:gd name="connsiteY318" fmla="*/ 36234 h 96812"/>
                  <a:gd name="connsiteX319" fmla="*/ 589788 w 1514817"/>
                  <a:gd name="connsiteY319" fmla="*/ 36234 h 96812"/>
                  <a:gd name="connsiteX320" fmla="*/ 577558 w 1514817"/>
                  <a:gd name="connsiteY320" fmla="*/ 35491 h 96812"/>
                  <a:gd name="connsiteX321" fmla="*/ 577558 w 1514817"/>
                  <a:gd name="connsiteY321" fmla="*/ 35491 h 96812"/>
                  <a:gd name="connsiteX322" fmla="*/ 559555 w 1514817"/>
                  <a:gd name="connsiteY322" fmla="*/ 34347 h 96812"/>
                  <a:gd name="connsiteX323" fmla="*/ 559555 w 1514817"/>
                  <a:gd name="connsiteY323" fmla="*/ 34347 h 96812"/>
                  <a:gd name="connsiteX324" fmla="*/ 547326 w 1514817"/>
                  <a:gd name="connsiteY324" fmla="*/ 33604 h 96812"/>
                  <a:gd name="connsiteX325" fmla="*/ 547326 w 1514817"/>
                  <a:gd name="connsiteY325" fmla="*/ 33604 h 96812"/>
                  <a:gd name="connsiteX326" fmla="*/ 532238 w 1514817"/>
                  <a:gd name="connsiteY326" fmla="*/ 32690 h 96812"/>
                  <a:gd name="connsiteX327" fmla="*/ 532238 w 1514817"/>
                  <a:gd name="connsiteY327" fmla="*/ 32690 h 96812"/>
                  <a:gd name="connsiteX328" fmla="*/ 517093 w 1514817"/>
                  <a:gd name="connsiteY328" fmla="*/ 31776 h 96812"/>
                  <a:gd name="connsiteX329" fmla="*/ 517093 w 1514817"/>
                  <a:gd name="connsiteY329" fmla="*/ 31776 h 96812"/>
                  <a:gd name="connsiteX330" fmla="*/ 499091 w 1514817"/>
                  <a:gd name="connsiteY330" fmla="*/ 30632 h 96812"/>
                  <a:gd name="connsiteX331" fmla="*/ 499091 w 1514817"/>
                  <a:gd name="connsiteY331" fmla="*/ 30632 h 96812"/>
                  <a:gd name="connsiteX332" fmla="*/ 486861 w 1514817"/>
                  <a:gd name="connsiteY332" fmla="*/ 29889 h 96812"/>
                  <a:gd name="connsiteX333" fmla="*/ 486861 w 1514817"/>
                  <a:gd name="connsiteY333" fmla="*/ 29889 h 96812"/>
                  <a:gd name="connsiteX334" fmla="*/ 471773 w 1514817"/>
                  <a:gd name="connsiteY334" fmla="*/ 28975 h 96812"/>
                  <a:gd name="connsiteX335" fmla="*/ 471773 w 1514817"/>
                  <a:gd name="connsiteY335" fmla="*/ 28975 h 96812"/>
                  <a:gd name="connsiteX336" fmla="*/ 456629 w 1514817"/>
                  <a:gd name="connsiteY336" fmla="*/ 28061 h 96812"/>
                  <a:gd name="connsiteX337" fmla="*/ 456629 w 1514817"/>
                  <a:gd name="connsiteY337" fmla="*/ 28061 h 96812"/>
                  <a:gd name="connsiteX338" fmla="*/ 441541 w 1514817"/>
                  <a:gd name="connsiteY338" fmla="*/ 27089 h 96812"/>
                  <a:gd name="connsiteX339" fmla="*/ 441541 w 1514817"/>
                  <a:gd name="connsiteY339" fmla="*/ 27089 h 96812"/>
                  <a:gd name="connsiteX340" fmla="*/ 426396 w 1514817"/>
                  <a:gd name="connsiteY340" fmla="*/ 26175 h 96812"/>
                  <a:gd name="connsiteX341" fmla="*/ 426396 w 1514817"/>
                  <a:gd name="connsiteY341" fmla="*/ 26175 h 96812"/>
                  <a:gd name="connsiteX342" fmla="*/ 411308 w 1514817"/>
                  <a:gd name="connsiteY342" fmla="*/ 25261 h 96812"/>
                  <a:gd name="connsiteX343" fmla="*/ 411308 w 1514817"/>
                  <a:gd name="connsiteY343" fmla="*/ 25261 h 96812"/>
                  <a:gd name="connsiteX344" fmla="*/ 396164 w 1514817"/>
                  <a:gd name="connsiteY344" fmla="*/ 24346 h 96812"/>
                  <a:gd name="connsiteX345" fmla="*/ 396164 w 1514817"/>
                  <a:gd name="connsiteY345" fmla="*/ 24346 h 96812"/>
                  <a:gd name="connsiteX346" fmla="*/ 378161 w 1514817"/>
                  <a:gd name="connsiteY346" fmla="*/ 23203 h 96812"/>
                  <a:gd name="connsiteX347" fmla="*/ 378161 w 1514817"/>
                  <a:gd name="connsiteY347" fmla="*/ 23203 h 96812"/>
                  <a:gd name="connsiteX348" fmla="*/ 365931 w 1514817"/>
                  <a:gd name="connsiteY348" fmla="*/ 22460 h 96812"/>
                  <a:gd name="connsiteX349" fmla="*/ 365931 w 1514817"/>
                  <a:gd name="connsiteY349" fmla="*/ 22460 h 96812"/>
                  <a:gd name="connsiteX350" fmla="*/ 350844 w 1514817"/>
                  <a:gd name="connsiteY350" fmla="*/ 21546 h 96812"/>
                  <a:gd name="connsiteX351" fmla="*/ 350844 w 1514817"/>
                  <a:gd name="connsiteY351" fmla="*/ 21546 h 96812"/>
                  <a:gd name="connsiteX352" fmla="*/ 332784 w 1514817"/>
                  <a:gd name="connsiteY352" fmla="*/ 20403 h 96812"/>
                  <a:gd name="connsiteX353" fmla="*/ 332784 w 1514817"/>
                  <a:gd name="connsiteY353" fmla="*/ 20403 h 96812"/>
                  <a:gd name="connsiteX354" fmla="*/ 320611 w 1514817"/>
                  <a:gd name="connsiteY354" fmla="*/ 19660 h 96812"/>
                  <a:gd name="connsiteX355" fmla="*/ 320611 w 1514817"/>
                  <a:gd name="connsiteY355" fmla="*/ 19660 h 96812"/>
                  <a:gd name="connsiteX356" fmla="*/ 305466 w 1514817"/>
                  <a:gd name="connsiteY356" fmla="*/ 18745 h 96812"/>
                  <a:gd name="connsiteX357" fmla="*/ 305466 w 1514817"/>
                  <a:gd name="connsiteY357" fmla="*/ 18745 h 96812"/>
                  <a:gd name="connsiteX358" fmla="*/ 290322 w 1514817"/>
                  <a:gd name="connsiteY358" fmla="*/ 17831 h 96812"/>
                  <a:gd name="connsiteX359" fmla="*/ 290322 w 1514817"/>
                  <a:gd name="connsiteY359" fmla="*/ 17831 h 96812"/>
                  <a:gd name="connsiteX360" fmla="*/ 272320 w 1514817"/>
                  <a:gd name="connsiteY360" fmla="*/ 16688 h 96812"/>
                  <a:gd name="connsiteX361" fmla="*/ 272320 w 1514817"/>
                  <a:gd name="connsiteY361" fmla="*/ 16688 h 96812"/>
                  <a:gd name="connsiteX362" fmla="*/ 260089 w 1514817"/>
                  <a:gd name="connsiteY362" fmla="*/ 15945 h 96812"/>
                  <a:gd name="connsiteX363" fmla="*/ 260089 w 1514817"/>
                  <a:gd name="connsiteY363" fmla="*/ 15945 h 96812"/>
                  <a:gd name="connsiteX364" fmla="*/ 245002 w 1514817"/>
                  <a:gd name="connsiteY364" fmla="*/ 15030 h 96812"/>
                  <a:gd name="connsiteX365" fmla="*/ 245002 w 1514817"/>
                  <a:gd name="connsiteY365" fmla="*/ 15030 h 96812"/>
                  <a:gd name="connsiteX366" fmla="*/ 229857 w 1514817"/>
                  <a:gd name="connsiteY366" fmla="*/ 14116 h 96812"/>
                  <a:gd name="connsiteX367" fmla="*/ 229857 w 1514817"/>
                  <a:gd name="connsiteY367" fmla="*/ 14116 h 96812"/>
                  <a:gd name="connsiteX368" fmla="*/ 211855 w 1514817"/>
                  <a:gd name="connsiteY368" fmla="*/ 12973 h 96812"/>
                  <a:gd name="connsiteX369" fmla="*/ 211855 w 1514817"/>
                  <a:gd name="connsiteY369" fmla="*/ 12973 h 96812"/>
                  <a:gd name="connsiteX370" fmla="*/ 199625 w 1514817"/>
                  <a:gd name="connsiteY370" fmla="*/ 12230 h 96812"/>
                  <a:gd name="connsiteX371" fmla="*/ 199625 w 1514817"/>
                  <a:gd name="connsiteY371" fmla="*/ 12230 h 96812"/>
                  <a:gd name="connsiteX372" fmla="*/ 184537 w 1514817"/>
                  <a:gd name="connsiteY372" fmla="*/ 11316 h 96812"/>
                  <a:gd name="connsiteX373" fmla="*/ 184537 w 1514817"/>
                  <a:gd name="connsiteY373" fmla="*/ 11316 h 96812"/>
                  <a:gd name="connsiteX374" fmla="*/ 168364 w 1514817"/>
                  <a:gd name="connsiteY374" fmla="*/ 10287 h 96812"/>
                  <a:gd name="connsiteX375" fmla="*/ 151390 w 1514817"/>
                  <a:gd name="connsiteY375" fmla="*/ 9258 h 96812"/>
                  <a:gd name="connsiteX376" fmla="*/ 151390 w 1514817"/>
                  <a:gd name="connsiteY376" fmla="*/ 9258 h 96812"/>
                  <a:gd name="connsiteX377" fmla="*/ 139160 w 1514817"/>
                  <a:gd name="connsiteY377" fmla="*/ 8515 h 96812"/>
                  <a:gd name="connsiteX378" fmla="*/ 139160 w 1514817"/>
                  <a:gd name="connsiteY378" fmla="*/ 8515 h 96812"/>
                  <a:gd name="connsiteX379" fmla="*/ 124072 w 1514817"/>
                  <a:gd name="connsiteY379" fmla="*/ 7601 h 96812"/>
                  <a:gd name="connsiteX380" fmla="*/ 124072 w 1514817"/>
                  <a:gd name="connsiteY380" fmla="*/ 7601 h 96812"/>
                  <a:gd name="connsiteX381" fmla="*/ 108928 w 1514817"/>
                  <a:gd name="connsiteY381" fmla="*/ 6687 h 96812"/>
                  <a:gd name="connsiteX382" fmla="*/ 108928 w 1514817"/>
                  <a:gd name="connsiteY382" fmla="*/ 6687 h 96812"/>
                  <a:gd name="connsiteX383" fmla="*/ 90926 w 1514817"/>
                  <a:gd name="connsiteY383" fmla="*/ 5543 h 96812"/>
                  <a:gd name="connsiteX384" fmla="*/ 90926 w 1514817"/>
                  <a:gd name="connsiteY384" fmla="*/ 5543 h 96812"/>
                  <a:gd name="connsiteX385" fmla="*/ 78695 w 1514817"/>
                  <a:gd name="connsiteY385" fmla="*/ 4801 h 96812"/>
                  <a:gd name="connsiteX386" fmla="*/ 78695 w 1514817"/>
                  <a:gd name="connsiteY386" fmla="*/ 4801 h 96812"/>
                  <a:gd name="connsiteX387" fmla="*/ 63608 w 1514817"/>
                  <a:gd name="connsiteY387" fmla="*/ 3887 h 96812"/>
                  <a:gd name="connsiteX388" fmla="*/ 63608 w 1514817"/>
                  <a:gd name="connsiteY388" fmla="*/ 3887 h 96812"/>
                  <a:gd name="connsiteX389" fmla="*/ 45548 w 1514817"/>
                  <a:gd name="connsiteY389" fmla="*/ 2743 h 96812"/>
                  <a:gd name="connsiteX390" fmla="*/ 45548 w 1514817"/>
                  <a:gd name="connsiteY390" fmla="*/ 2743 h 96812"/>
                  <a:gd name="connsiteX391" fmla="*/ 30461 w 1514817"/>
                  <a:gd name="connsiteY391" fmla="*/ 1829 h 96812"/>
                  <a:gd name="connsiteX392" fmla="*/ 30461 w 1514817"/>
                  <a:gd name="connsiteY392" fmla="*/ 1829 h 96812"/>
                  <a:gd name="connsiteX393" fmla="*/ 18231 w 1514817"/>
                  <a:gd name="connsiteY393" fmla="*/ 1086 h 96812"/>
                  <a:gd name="connsiteX394" fmla="*/ 18231 w 1514817"/>
                  <a:gd name="connsiteY394" fmla="*/ 1086 h 96812"/>
                  <a:gd name="connsiteX395" fmla="*/ 228 w 1514817"/>
                  <a:gd name="connsiteY395" fmla="*/ 0 h 96812"/>
                  <a:gd name="connsiteX396" fmla="*/ 0 w 1514817"/>
                  <a:gd name="connsiteY396" fmla="*/ 3658 h 96812"/>
                  <a:gd name="connsiteX397" fmla="*/ 15087 w 1514817"/>
                  <a:gd name="connsiteY397" fmla="*/ 4629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1514817" h="96812">
                    <a:moveTo>
                      <a:pt x="15087" y="4629"/>
                    </a:moveTo>
                    <a:lnTo>
                      <a:pt x="30232" y="5543"/>
                    </a:lnTo>
                    <a:lnTo>
                      <a:pt x="30232" y="5543"/>
                    </a:lnTo>
                    <a:lnTo>
                      <a:pt x="45320" y="6458"/>
                    </a:lnTo>
                    <a:lnTo>
                      <a:pt x="45320" y="6458"/>
                    </a:lnTo>
                    <a:lnTo>
                      <a:pt x="60464" y="7373"/>
                    </a:lnTo>
                    <a:lnTo>
                      <a:pt x="60464" y="7373"/>
                    </a:lnTo>
                    <a:lnTo>
                      <a:pt x="75552" y="8344"/>
                    </a:lnTo>
                    <a:lnTo>
                      <a:pt x="75552" y="8344"/>
                    </a:lnTo>
                    <a:lnTo>
                      <a:pt x="90697" y="9258"/>
                    </a:lnTo>
                    <a:lnTo>
                      <a:pt x="90697" y="9258"/>
                    </a:lnTo>
                    <a:lnTo>
                      <a:pt x="108699" y="10344"/>
                    </a:lnTo>
                    <a:lnTo>
                      <a:pt x="108699" y="10344"/>
                    </a:lnTo>
                    <a:lnTo>
                      <a:pt x="120929" y="11087"/>
                    </a:lnTo>
                    <a:lnTo>
                      <a:pt x="120929" y="11087"/>
                    </a:lnTo>
                    <a:lnTo>
                      <a:pt x="136017" y="12059"/>
                    </a:lnTo>
                    <a:lnTo>
                      <a:pt x="136017" y="12059"/>
                    </a:lnTo>
                    <a:lnTo>
                      <a:pt x="151161" y="12973"/>
                    </a:lnTo>
                    <a:lnTo>
                      <a:pt x="151161" y="12973"/>
                    </a:lnTo>
                    <a:lnTo>
                      <a:pt x="166249" y="13888"/>
                    </a:lnTo>
                    <a:lnTo>
                      <a:pt x="166249" y="13888"/>
                    </a:lnTo>
                    <a:lnTo>
                      <a:pt x="181394" y="14859"/>
                    </a:lnTo>
                    <a:lnTo>
                      <a:pt x="181394" y="14859"/>
                    </a:lnTo>
                    <a:lnTo>
                      <a:pt x="196481" y="15773"/>
                    </a:lnTo>
                    <a:lnTo>
                      <a:pt x="196481" y="15773"/>
                    </a:lnTo>
                    <a:lnTo>
                      <a:pt x="211626" y="16688"/>
                    </a:lnTo>
                    <a:lnTo>
                      <a:pt x="211626" y="16688"/>
                    </a:lnTo>
                    <a:lnTo>
                      <a:pt x="226714" y="17603"/>
                    </a:lnTo>
                    <a:lnTo>
                      <a:pt x="226714" y="17603"/>
                    </a:lnTo>
                    <a:lnTo>
                      <a:pt x="241859" y="18574"/>
                    </a:lnTo>
                    <a:lnTo>
                      <a:pt x="241859" y="18574"/>
                    </a:lnTo>
                    <a:lnTo>
                      <a:pt x="256946" y="19488"/>
                    </a:lnTo>
                    <a:lnTo>
                      <a:pt x="256946" y="19488"/>
                    </a:lnTo>
                    <a:lnTo>
                      <a:pt x="272091" y="20403"/>
                    </a:lnTo>
                    <a:lnTo>
                      <a:pt x="272091" y="20403"/>
                    </a:lnTo>
                    <a:lnTo>
                      <a:pt x="287179" y="21317"/>
                    </a:lnTo>
                    <a:lnTo>
                      <a:pt x="287179" y="21317"/>
                    </a:lnTo>
                    <a:lnTo>
                      <a:pt x="302323" y="22289"/>
                    </a:lnTo>
                    <a:lnTo>
                      <a:pt x="302323" y="22289"/>
                    </a:lnTo>
                    <a:lnTo>
                      <a:pt x="320383" y="23375"/>
                    </a:lnTo>
                    <a:lnTo>
                      <a:pt x="320383" y="23375"/>
                    </a:lnTo>
                    <a:lnTo>
                      <a:pt x="332556" y="24117"/>
                    </a:lnTo>
                    <a:lnTo>
                      <a:pt x="332556" y="24117"/>
                    </a:lnTo>
                    <a:lnTo>
                      <a:pt x="347643" y="25032"/>
                    </a:lnTo>
                    <a:lnTo>
                      <a:pt x="347643" y="25032"/>
                    </a:lnTo>
                    <a:lnTo>
                      <a:pt x="365703" y="26175"/>
                    </a:lnTo>
                    <a:lnTo>
                      <a:pt x="365703" y="26175"/>
                    </a:lnTo>
                    <a:lnTo>
                      <a:pt x="377933" y="26918"/>
                    </a:lnTo>
                    <a:lnTo>
                      <a:pt x="377933" y="26918"/>
                    </a:lnTo>
                    <a:lnTo>
                      <a:pt x="393021" y="27832"/>
                    </a:lnTo>
                    <a:lnTo>
                      <a:pt x="393021" y="27832"/>
                    </a:lnTo>
                    <a:lnTo>
                      <a:pt x="408165" y="28804"/>
                    </a:lnTo>
                    <a:lnTo>
                      <a:pt x="408165" y="28804"/>
                    </a:lnTo>
                    <a:lnTo>
                      <a:pt x="423253" y="29718"/>
                    </a:lnTo>
                    <a:lnTo>
                      <a:pt x="423253" y="29718"/>
                    </a:lnTo>
                    <a:lnTo>
                      <a:pt x="438397" y="30632"/>
                    </a:lnTo>
                    <a:lnTo>
                      <a:pt x="438397" y="30632"/>
                    </a:lnTo>
                    <a:lnTo>
                      <a:pt x="453485" y="31547"/>
                    </a:lnTo>
                    <a:lnTo>
                      <a:pt x="453485" y="31547"/>
                    </a:lnTo>
                    <a:lnTo>
                      <a:pt x="468630" y="32519"/>
                    </a:lnTo>
                    <a:lnTo>
                      <a:pt x="468630" y="32519"/>
                    </a:lnTo>
                    <a:lnTo>
                      <a:pt x="483718" y="33433"/>
                    </a:lnTo>
                    <a:lnTo>
                      <a:pt x="483718" y="33433"/>
                    </a:lnTo>
                    <a:lnTo>
                      <a:pt x="498862" y="34347"/>
                    </a:lnTo>
                    <a:lnTo>
                      <a:pt x="498862" y="34347"/>
                    </a:lnTo>
                    <a:lnTo>
                      <a:pt x="513950" y="35262"/>
                    </a:lnTo>
                    <a:lnTo>
                      <a:pt x="513950" y="35262"/>
                    </a:lnTo>
                    <a:lnTo>
                      <a:pt x="529094" y="36234"/>
                    </a:lnTo>
                    <a:lnTo>
                      <a:pt x="529094" y="36234"/>
                    </a:lnTo>
                    <a:lnTo>
                      <a:pt x="544182" y="37148"/>
                    </a:lnTo>
                    <a:lnTo>
                      <a:pt x="544182" y="37148"/>
                    </a:lnTo>
                    <a:lnTo>
                      <a:pt x="559327" y="38062"/>
                    </a:lnTo>
                    <a:lnTo>
                      <a:pt x="559327" y="38062"/>
                    </a:lnTo>
                    <a:lnTo>
                      <a:pt x="577329" y="39205"/>
                    </a:lnTo>
                    <a:lnTo>
                      <a:pt x="577329" y="39205"/>
                    </a:lnTo>
                    <a:lnTo>
                      <a:pt x="589559" y="39948"/>
                    </a:lnTo>
                    <a:lnTo>
                      <a:pt x="589559" y="39948"/>
                    </a:lnTo>
                    <a:lnTo>
                      <a:pt x="604647" y="40862"/>
                    </a:lnTo>
                    <a:lnTo>
                      <a:pt x="604647" y="40862"/>
                    </a:lnTo>
                    <a:lnTo>
                      <a:pt x="619792" y="41777"/>
                    </a:lnTo>
                    <a:lnTo>
                      <a:pt x="619792" y="41777"/>
                    </a:lnTo>
                    <a:lnTo>
                      <a:pt x="634879" y="42691"/>
                    </a:lnTo>
                    <a:lnTo>
                      <a:pt x="634879" y="42691"/>
                    </a:lnTo>
                    <a:lnTo>
                      <a:pt x="650024" y="43663"/>
                    </a:lnTo>
                    <a:lnTo>
                      <a:pt x="650024" y="43663"/>
                    </a:lnTo>
                    <a:lnTo>
                      <a:pt x="665112" y="44577"/>
                    </a:lnTo>
                    <a:lnTo>
                      <a:pt x="665112" y="44577"/>
                    </a:lnTo>
                    <a:lnTo>
                      <a:pt x="680257" y="45492"/>
                    </a:lnTo>
                    <a:lnTo>
                      <a:pt x="680257" y="45492"/>
                    </a:lnTo>
                    <a:lnTo>
                      <a:pt x="695344" y="46463"/>
                    </a:lnTo>
                    <a:lnTo>
                      <a:pt x="695344" y="46463"/>
                    </a:lnTo>
                    <a:lnTo>
                      <a:pt x="710489" y="47378"/>
                    </a:lnTo>
                    <a:lnTo>
                      <a:pt x="710489" y="47378"/>
                    </a:lnTo>
                    <a:lnTo>
                      <a:pt x="725576" y="48292"/>
                    </a:lnTo>
                    <a:lnTo>
                      <a:pt x="725576" y="48292"/>
                    </a:lnTo>
                    <a:lnTo>
                      <a:pt x="740721" y="49206"/>
                    </a:lnTo>
                    <a:lnTo>
                      <a:pt x="740721" y="49206"/>
                    </a:lnTo>
                    <a:lnTo>
                      <a:pt x="755809" y="50178"/>
                    </a:lnTo>
                    <a:lnTo>
                      <a:pt x="755809" y="50178"/>
                    </a:lnTo>
                    <a:lnTo>
                      <a:pt x="770954" y="51092"/>
                    </a:lnTo>
                    <a:lnTo>
                      <a:pt x="770954" y="51092"/>
                    </a:lnTo>
                    <a:lnTo>
                      <a:pt x="789013" y="52178"/>
                    </a:lnTo>
                    <a:lnTo>
                      <a:pt x="789013" y="52178"/>
                    </a:lnTo>
                    <a:lnTo>
                      <a:pt x="801186" y="52921"/>
                    </a:lnTo>
                    <a:lnTo>
                      <a:pt x="801186" y="52921"/>
                    </a:lnTo>
                    <a:lnTo>
                      <a:pt x="816273" y="53893"/>
                    </a:lnTo>
                    <a:lnTo>
                      <a:pt x="816273" y="53893"/>
                    </a:lnTo>
                    <a:lnTo>
                      <a:pt x="831418" y="54807"/>
                    </a:lnTo>
                    <a:lnTo>
                      <a:pt x="831418" y="54807"/>
                    </a:lnTo>
                    <a:lnTo>
                      <a:pt x="846563" y="55721"/>
                    </a:lnTo>
                    <a:lnTo>
                      <a:pt x="846563" y="55721"/>
                    </a:lnTo>
                    <a:lnTo>
                      <a:pt x="861651" y="56636"/>
                    </a:lnTo>
                    <a:lnTo>
                      <a:pt x="861651" y="56636"/>
                    </a:lnTo>
                    <a:lnTo>
                      <a:pt x="876738" y="57608"/>
                    </a:lnTo>
                    <a:lnTo>
                      <a:pt x="876738" y="57608"/>
                    </a:lnTo>
                    <a:lnTo>
                      <a:pt x="891883" y="58522"/>
                    </a:lnTo>
                    <a:lnTo>
                      <a:pt x="891883" y="58522"/>
                    </a:lnTo>
                    <a:lnTo>
                      <a:pt x="907027" y="59436"/>
                    </a:lnTo>
                    <a:lnTo>
                      <a:pt x="907027" y="59436"/>
                    </a:lnTo>
                    <a:lnTo>
                      <a:pt x="925030" y="60579"/>
                    </a:lnTo>
                    <a:lnTo>
                      <a:pt x="925030" y="60579"/>
                    </a:lnTo>
                    <a:lnTo>
                      <a:pt x="937260" y="61322"/>
                    </a:lnTo>
                    <a:lnTo>
                      <a:pt x="937260" y="61322"/>
                    </a:lnTo>
                    <a:lnTo>
                      <a:pt x="952348" y="62236"/>
                    </a:lnTo>
                    <a:lnTo>
                      <a:pt x="952348" y="62236"/>
                    </a:lnTo>
                    <a:lnTo>
                      <a:pt x="967492" y="63151"/>
                    </a:lnTo>
                    <a:lnTo>
                      <a:pt x="967492" y="63151"/>
                    </a:lnTo>
                    <a:lnTo>
                      <a:pt x="982580" y="64122"/>
                    </a:lnTo>
                    <a:lnTo>
                      <a:pt x="982580" y="64122"/>
                    </a:lnTo>
                    <a:lnTo>
                      <a:pt x="1000639" y="65208"/>
                    </a:lnTo>
                    <a:lnTo>
                      <a:pt x="1000639" y="65208"/>
                    </a:lnTo>
                    <a:lnTo>
                      <a:pt x="1012812" y="65951"/>
                    </a:lnTo>
                    <a:lnTo>
                      <a:pt x="1012812" y="65951"/>
                    </a:lnTo>
                    <a:lnTo>
                      <a:pt x="1027957" y="66866"/>
                    </a:lnTo>
                    <a:lnTo>
                      <a:pt x="1027957" y="66866"/>
                    </a:lnTo>
                    <a:lnTo>
                      <a:pt x="1045959" y="68009"/>
                    </a:lnTo>
                    <a:lnTo>
                      <a:pt x="1045959" y="68009"/>
                    </a:lnTo>
                    <a:lnTo>
                      <a:pt x="1058189" y="68752"/>
                    </a:lnTo>
                    <a:lnTo>
                      <a:pt x="1058189" y="68752"/>
                    </a:lnTo>
                    <a:lnTo>
                      <a:pt x="1073277" y="69666"/>
                    </a:lnTo>
                    <a:lnTo>
                      <a:pt x="1073277" y="69666"/>
                    </a:lnTo>
                    <a:lnTo>
                      <a:pt x="1088422" y="70580"/>
                    </a:lnTo>
                    <a:lnTo>
                      <a:pt x="1088422" y="70580"/>
                    </a:lnTo>
                    <a:lnTo>
                      <a:pt x="1103509" y="71552"/>
                    </a:lnTo>
                    <a:lnTo>
                      <a:pt x="1103509" y="71552"/>
                    </a:lnTo>
                    <a:lnTo>
                      <a:pt x="1118654" y="72467"/>
                    </a:lnTo>
                    <a:lnTo>
                      <a:pt x="1118654" y="72467"/>
                    </a:lnTo>
                    <a:lnTo>
                      <a:pt x="1133742" y="73381"/>
                    </a:lnTo>
                    <a:lnTo>
                      <a:pt x="1133742" y="73381"/>
                    </a:lnTo>
                    <a:lnTo>
                      <a:pt x="1148887" y="74295"/>
                    </a:lnTo>
                    <a:lnTo>
                      <a:pt x="1148887" y="74295"/>
                    </a:lnTo>
                    <a:lnTo>
                      <a:pt x="1163974" y="75267"/>
                    </a:lnTo>
                    <a:lnTo>
                      <a:pt x="1163974" y="75267"/>
                    </a:lnTo>
                    <a:lnTo>
                      <a:pt x="1179119" y="76181"/>
                    </a:lnTo>
                    <a:lnTo>
                      <a:pt x="1179119" y="76181"/>
                    </a:lnTo>
                    <a:lnTo>
                      <a:pt x="1194206" y="77095"/>
                    </a:lnTo>
                    <a:lnTo>
                      <a:pt x="1194206" y="77095"/>
                    </a:lnTo>
                    <a:lnTo>
                      <a:pt x="1212266" y="78239"/>
                    </a:lnTo>
                    <a:lnTo>
                      <a:pt x="1212266" y="78239"/>
                    </a:lnTo>
                    <a:lnTo>
                      <a:pt x="1224439" y="78982"/>
                    </a:lnTo>
                    <a:lnTo>
                      <a:pt x="1224439" y="78982"/>
                    </a:lnTo>
                    <a:lnTo>
                      <a:pt x="1239584" y="79896"/>
                    </a:lnTo>
                    <a:lnTo>
                      <a:pt x="1239584" y="79896"/>
                    </a:lnTo>
                    <a:lnTo>
                      <a:pt x="1254671" y="80810"/>
                    </a:lnTo>
                    <a:lnTo>
                      <a:pt x="1254671" y="80810"/>
                    </a:lnTo>
                    <a:lnTo>
                      <a:pt x="1272730" y="81954"/>
                    </a:lnTo>
                    <a:lnTo>
                      <a:pt x="1272730" y="81954"/>
                    </a:lnTo>
                    <a:lnTo>
                      <a:pt x="1284903" y="82696"/>
                    </a:lnTo>
                    <a:lnTo>
                      <a:pt x="1284903" y="82696"/>
                    </a:lnTo>
                    <a:lnTo>
                      <a:pt x="1300048" y="83610"/>
                    </a:lnTo>
                    <a:lnTo>
                      <a:pt x="1300048" y="83610"/>
                    </a:lnTo>
                    <a:lnTo>
                      <a:pt x="1315136" y="84525"/>
                    </a:lnTo>
                    <a:lnTo>
                      <a:pt x="1315136" y="84525"/>
                    </a:lnTo>
                    <a:lnTo>
                      <a:pt x="1333195" y="85668"/>
                    </a:lnTo>
                    <a:lnTo>
                      <a:pt x="1333195" y="85668"/>
                    </a:lnTo>
                    <a:lnTo>
                      <a:pt x="1345368" y="86411"/>
                    </a:lnTo>
                    <a:lnTo>
                      <a:pt x="1345368" y="86411"/>
                    </a:lnTo>
                    <a:lnTo>
                      <a:pt x="1360513" y="87325"/>
                    </a:lnTo>
                    <a:lnTo>
                      <a:pt x="1360513" y="87325"/>
                    </a:lnTo>
                    <a:lnTo>
                      <a:pt x="1375600" y="88240"/>
                    </a:lnTo>
                    <a:lnTo>
                      <a:pt x="1375600" y="88240"/>
                    </a:lnTo>
                    <a:lnTo>
                      <a:pt x="1393660" y="89383"/>
                    </a:lnTo>
                    <a:lnTo>
                      <a:pt x="1393660" y="89383"/>
                    </a:lnTo>
                    <a:lnTo>
                      <a:pt x="1405833" y="90126"/>
                    </a:lnTo>
                    <a:lnTo>
                      <a:pt x="1405833" y="90126"/>
                    </a:lnTo>
                    <a:lnTo>
                      <a:pt x="1423892" y="91212"/>
                    </a:lnTo>
                    <a:lnTo>
                      <a:pt x="1423892" y="91212"/>
                    </a:lnTo>
                    <a:lnTo>
                      <a:pt x="1436065" y="91955"/>
                    </a:lnTo>
                    <a:lnTo>
                      <a:pt x="1436065" y="91955"/>
                    </a:lnTo>
                    <a:lnTo>
                      <a:pt x="1451210" y="92926"/>
                    </a:lnTo>
                    <a:lnTo>
                      <a:pt x="1451210" y="92926"/>
                    </a:lnTo>
                    <a:lnTo>
                      <a:pt x="1469269" y="94012"/>
                    </a:lnTo>
                    <a:lnTo>
                      <a:pt x="1469269" y="94012"/>
                    </a:lnTo>
                    <a:lnTo>
                      <a:pt x="1481442" y="94755"/>
                    </a:lnTo>
                    <a:lnTo>
                      <a:pt x="1481442" y="94755"/>
                    </a:lnTo>
                    <a:lnTo>
                      <a:pt x="1496587" y="95726"/>
                    </a:lnTo>
                    <a:lnTo>
                      <a:pt x="1496587" y="95726"/>
                    </a:lnTo>
                    <a:lnTo>
                      <a:pt x="1514589" y="96812"/>
                    </a:lnTo>
                    <a:lnTo>
                      <a:pt x="1514818" y="93098"/>
                    </a:lnTo>
                    <a:lnTo>
                      <a:pt x="1499730" y="92183"/>
                    </a:lnTo>
                    <a:lnTo>
                      <a:pt x="1499730" y="92183"/>
                    </a:lnTo>
                    <a:lnTo>
                      <a:pt x="1481671" y="91040"/>
                    </a:lnTo>
                    <a:lnTo>
                      <a:pt x="1481671" y="91040"/>
                    </a:lnTo>
                    <a:lnTo>
                      <a:pt x="1469498" y="90297"/>
                    </a:lnTo>
                    <a:lnTo>
                      <a:pt x="1469498" y="90297"/>
                    </a:lnTo>
                    <a:lnTo>
                      <a:pt x="1454353" y="89383"/>
                    </a:lnTo>
                    <a:lnTo>
                      <a:pt x="1454353" y="89383"/>
                    </a:lnTo>
                    <a:lnTo>
                      <a:pt x="1439265" y="88468"/>
                    </a:lnTo>
                    <a:lnTo>
                      <a:pt x="1439265" y="88468"/>
                    </a:lnTo>
                    <a:lnTo>
                      <a:pt x="1424121" y="87554"/>
                    </a:lnTo>
                    <a:lnTo>
                      <a:pt x="1424121" y="87554"/>
                    </a:lnTo>
                    <a:lnTo>
                      <a:pt x="1409033" y="86582"/>
                    </a:lnTo>
                    <a:lnTo>
                      <a:pt x="1409033" y="86582"/>
                    </a:lnTo>
                    <a:lnTo>
                      <a:pt x="1393889" y="85668"/>
                    </a:lnTo>
                    <a:lnTo>
                      <a:pt x="1393889" y="85668"/>
                    </a:lnTo>
                    <a:lnTo>
                      <a:pt x="1378801" y="84754"/>
                    </a:lnTo>
                    <a:lnTo>
                      <a:pt x="1378801" y="84754"/>
                    </a:lnTo>
                    <a:lnTo>
                      <a:pt x="1363656" y="83839"/>
                    </a:lnTo>
                    <a:lnTo>
                      <a:pt x="1363656" y="83839"/>
                    </a:lnTo>
                    <a:lnTo>
                      <a:pt x="1348511" y="82868"/>
                    </a:lnTo>
                    <a:lnTo>
                      <a:pt x="1348511" y="82868"/>
                    </a:lnTo>
                    <a:lnTo>
                      <a:pt x="1333424" y="81954"/>
                    </a:lnTo>
                    <a:lnTo>
                      <a:pt x="1333424" y="81954"/>
                    </a:lnTo>
                    <a:lnTo>
                      <a:pt x="1318279" y="81039"/>
                    </a:lnTo>
                    <a:lnTo>
                      <a:pt x="1318279" y="81039"/>
                    </a:lnTo>
                    <a:lnTo>
                      <a:pt x="1303192" y="80067"/>
                    </a:lnTo>
                    <a:lnTo>
                      <a:pt x="1303192" y="80067"/>
                    </a:lnTo>
                    <a:lnTo>
                      <a:pt x="1288047" y="79153"/>
                    </a:lnTo>
                    <a:lnTo>
                      <a:pt x="1288047" y="79153"/>
                    </a:lnTo>
                    <a:lnTo>
                      <a:pt x="1272959" y="78239"/>
                    </a:lnTo>
                    <a:lnTo>
                      <a:pt x="1272959" y="78239"/>
                    </a:lnTo>
                    <a:lnTo>
                      <a:pt x="1257814" y="77324"/>
                    </a:lnTo>
                    <a:lnTo>
                      <a:pt x="1257814" y="77324"/>
                    </a:lnTo>
                    <a:lnTo>
                      <a:pt x="1242727" y="76352"/>
                    </a:lnTo>
                    <a:lnTo>
                      <a:pt x="1242727" y="76352"/>
                    </a:lnTo>
                    <a:lnTo>
                      <a:pt x="1227582" y="75438"/>
                    </a:lnTo>
                    <a:lnTo>
                      <a:pt x="1227582" y="75438"/>
                    </a:lnTo>
                    <a:lnTo>
                      <a:pt x="1212494" y="74524"/>
                    </a:lnTo>
                    <a:lnTo>
                      <a:pt x="1212494" y="74524"/>
                    </a:lnTo>
                    <a:lnTo>
                      <a:pt x="1197350" y="73609"/>
                    </a:lnTo>
                    <a:lnTo>
                      <a:pt x="1197350" y="73609"/>
                    </a:lnTo>
                    <a:lnTo>
                      <a:pt x="1182262" y="72638"/>
                    </a:lnTo>
                    <a:lnTo>
                      <a:pt x="1182262" y="72638"/>
                    </a:lnTo>
                    <a:lnTo>
                      <a:pt x="1167117" y="71724"/>
                    </a:lnTo>
                    <a:lnTo>
                      <a:pt x="1167117" y="71724"/>
                    </a:lnTo>
                    <a:lnTo>
                      <a:pt x="1152030" y="70809"/>
                    </a:lnTo>
                    <a:lnTo>
                      <a:pt x="1152030" y="70809"/>
                    </a:lnTo>
                    <a:lnTo>
                      <a:pt x="1136885" y="69894"/>
                    </a:lnTo>
                    <a:lnTo>
                      <a:pt x="1136885" y="69894"/>
                    </a:lnTo>
                    <a:lnTo>
                      <a:pt x="1121797" y="68923"/>
                    </a:lnTo>
                    <a:lnTo>
                      <a:pt x="1121797" y="68923"/>
                    </a:lnTo>
                    <a:lnTo>
                      <a:pt x="1106653" y="68009"/>
                    </a:lnTo>
                    <a:lnTo>
                      <a:pt x="1106653" y="68009"/>
                    </a:lnTo>
                    <a:lnTo>
                      <a:pt x="1091565" y="67094"/>
                    </a:lnTo>
                    <a:lnTo>
                      <a:pt x="1091565" y="67094"/>
                    </a:lnTo>
                    <a:lnTo>
                      <a:pt x="1076420" y="66123"/>
                    </a:lnTo>
                    <a:lnTo>
                      <a:pt x="1076420" y="66123"/>
                    </a:lnTo>
                    <a:lnTo>
                      <a:pt x="1058418" y="65037"/>
                    </a:lnTo>
                    <a:lnTo>
                      <a:pt x="1058418" y="65037"/>
                    </a:lnTo>
                    <a:lnTo>
                      <a:pt x="1046188" y="64294"/>
                    </a:lnTo>
                    <a:lnTo>
                      <a:pt x="1046188" y="64294"/>
                    </a:lnTo>
                    <a:lnTo>
                      <a:pt x="1031100" y="63380"/>
                    </a:lnTo>
                    <a:lnTo>
                      <a:pt x="1031100" y="63380"/>
                    </a:lnTo>
                    <a:lnTo>
                      <a:pt x="1013041" y="62236"/>
                    </a:lnTo>
                    <a:lnTo>
                      <a:pt x="1013041" y="62236"/>
                    </a:lnTo>
                    <a:lnTo>
                      <a:pt x="1000868" y="61493"/>
                    </a:lnTo>
                    <a:lnTo>
                      <a:pt x="1000868" y="61493"/>
                    </a:lnTo>
                    <a:lnTo>
                      <a:pt x="985723" y="60579"/>
                    </a:lnTo>
                    <a:lnTo>
                      <a:pt x="985723" y="60579"/>
                    </a:lnTo>
                    <a:lnTo>
                      <a:pt x="970635" y="59665"/>
                    </a:lnTo>
                    <a:lnTo>
                      <a:pt x="970635" y="59665"/>
                    </a:lnTo>
                    <a:lnTo>
                      <a:pt x="955491" y="58693"/>
                    </a:lnTo>
                    <a:lnTo>
                      <a:pt x="955491" y="58693"/>
                    </a:lnTo>
                    <a:lnTo>
                      <a:pt x="940403" y="57779"/>
                    </a:lnTo>
                    <a:lnTo>
                      <a:pt x="940403" y="57779"/>
                    </a:lnTo>
                    <a:lnTo>
                      <a:pt x="925259" y="56865"/>
                    </a:lnTo>
                    <a:lnTo>
                      <a:pt x="925259" y="56865"/>
                    </a:lnTo>
                    <a:lnTo>
                      <a:pt x="910171" y="55950"/>
                    </a:lnTo>
                    <a:lnTo>
                      <a:pt x="910171" y="55950"/>
                    </a:lnTo>
                    <a:lnTo>
                      <a:pt x="895026" y="54978"/>
                    </a:lnTo>
                    <a:lnTo>
                      <a:pt x="895026" y="54978"/>
                    </a:lnTo>
                    <a:lnTo>
                      <a:pt x="879938" y="54064"/>
                    </a:lnTo>
                    <a:lnTo>
                      <a:pt x="879938" y="54064"/>
                    </a:lnTo>
                    <a:lnTo>
                      <a:pt x="864794" y="53150"/>
                    </a:lnTo>
                    <a:lnTo>
                      <a:pt x="864794" y="53150"/>
                    </a:lnTo>
                    <a:lnTo>
                      <a:pt x="846734" y="52006"/>
                    </a:lnTo>
                    <a:lnTo>
                      <a:pt x="846734" y="52006"/>
                    </a:lnTo>
                    <a:lnTo>
                      <a:pt x="834562" y="51263"/>
                    </a:lnTo>
                    <a:lnTo>
                      <a:pt x="834562" y="51263"/>
                    </a:lnTo>
                    <a:lnTo>
                      <a:pt x="819417" y="50349"/>
                    </a:lnTo>
                    <a:lnTo>
                      <a:pt x="819417" y="50349"/>
                    </a:lnTo>
                    <a:lnTo>
                      <a:pt x="804329" y="49435"/>
                    </a:lnTo>
                    <a:lnTo>
                      <a:pt x="804329" y="49435"/>
                    </a:lnTo>
                    <a:lnTo>
                      <a:pt x="789184" y="48463"/>
                    </a:lnTo>
                    <a:lnTo>
                      <a:pt x="789184" y="48463"/>
                    </a:lnTo>
                    <a:lnTo>
                      <a:pt x="774097" y="47549"/>
                    </a:lnTo>
                    <a:lnTo>
                      <a:pt x="774097" y="47549"/>
                    </a:lnTo>
                    <a:lnTo>
                      <a:pt x="758952" y="46635"/>
                    </a:lnTo>
                    <a:lnTo>
                      <a:pt x="758952" y="46635"/>
                    </a:lnTo>
                    <a:lnTo>
                      <a:pt x="743864" y="45720"/>
                    </a:lnTo>
                    <a:lnTo>
                      <a:pt x="743864" y="45720"/>
                    </a:lnTo>
                    <a:lnTo>
                      <a:pt x="728720" y="44749"/>
                    </a:lnTo>
                    <a:lnTo>
                      <a:pt x="728720" y="44749"/>
                    </a:lnTo>
                    <a:lnTo>
                      <a:pt x="713632" y="43834"/>
                    </a:lnTo>
                    <a:lnTo>
                      <a:pt x="713632" y="43834"/>
                    </a:lnTo>
                    <a:lnTo>
                      <a:pt x="698487" y="42920"/>
                    </a:lnTo>
                    <a:lnTo>
                      <a:pt x="698487" y="42920"/>
                    </a:lnTo>
                    <a:lnTo>
                      <a:pt x="683399" y="42005"/>
                    </a:lnTo>
                    <a:lnTo>
                      <a:pt x="683399" y="42005"/>
                    </a:lnTo>
                    <a:lnTo>
                      <a:pt x="668255" y="41034"/>
                    </a:lnTo>
                    <a:lnTo>
                      <a:pt x="668255" y="41034"/>
                    </a:lnTo>
                    <a:lnTo>
                      <a:pt x="653167" y="40119"/>
                    </a:lnTo>
                    <a:lnTo>
                      <a:pt x="653167" y="40119"/>
                    </a:lnTo>
                    <a:lnTo>
                      <a:pt x="636994" y="39148"/>
                    </a:lnTo>
                    <a:lnTo>
                      <a:pt x="620020" y="38062"/>
                    </a:lnTo>
                    <a:lnTo>
                      <a:pt x="620020" y="38062"/>
                    </a:lnTo>
                    <a:lnTo>
                      <a:pt x="607790" y="37319"/>
                    </a:lnTo>
                    <a:lnTo>
                      <a:pt x="607790" y="37319"/>
                    </a:lnTo>
                    <a:lnTo>
                      <a:pt x="589788" y="36234"/>
                    </a:lnTo>
                    <a:lnTo>
                      <a:pt x="589788" y="36234"/>
                    </a:lnTo>
                    <a:lnTo>
                      <a:pt x="577558" y="35491"/>
                    </a:lnTo>
                    <a:lnTo>
                      <a:pt x="577558" y="35491"/>
                    </a:lnTo>
                    <a:lnTo>
                      <a:pt x="559555" y="34347"/>
                    </a:lnTo>
                    <a:lnTo>
                      <a:pt x="559555" y="34347"/>
                    </a:lnTo>
                    <a:lnTo>
                      <a:pt x="547326" y="33604"/>
                    </a:lnTo>
                    <a:lnTo>
                      <a:pt x="547326" y="33604"/>
                    </a:lnTo>
                    <a:lnTo>
                      <a:pt x="532238" y="32690"/>
                    </a:lnTo>
                    <a:lnTo>
                      <a:pt x="532238" y="32690"/>
                    </a:lnTo>
                    <a:lnTo>
                      <a:pt x="517093" y="31776"/>
                    </a:lnTo>
                    <a:lnTo>
                      <a:pt x="517093" y="31776"/>
                    </a:lnTo>
                    <a:lnTo>
                      <a:pt x="499091" y="30632"/>
                    </a:lnTo>
                    <a:lnTo>
                      <a:pt x="499091" y="30632"/>
                    </a:lnTo>
                    <a:lnTo>
                      <a:pt x="486861" y="29889"/>
                    </a:lnTo>
                    <a:lnTo>
                      <a:pt x="486861" y="29889"/>
                    </a:lnTo>
                    <a:lnTo>
                      <a:pt x="471773" y="28975"/>
                    </a:lnTo>
                    <a:lnTo>
                      <a:pt x="471773" y="28975"/>
                    </a:lnTo>
                    <a:lnTo>
                      <a:pt x="456629" y="28061"/>
                    </a:lnTo>
                    <a:lnTo>
                      <a:pt x="456629" y="28061"/>
                    </a:lnTo>
                    <a:lnTo>
                      <a:pt x="441541" y="27089"/>
                    </a:lnTo>
                    <a:lnTo>
                      <a:pt x="441541" y="27089"/>
                    </a:lnTo>
                    <a:lnTo>
                      <a:pt x="426396" y="26175"/>
                    </a:lnTo>
                    <a:lnTo>
                      <a:pt x="426396" y="26175"/>
                    </a:lnTo>
                    <a:lnTo>
                      <a:pt x="411308" y="25261"/>
                    </a:lnTo>
                    <a:lnTo>
                      <a:pt x="411308" y="25261"/>
                    </a:lnTo>
                    <a:lnTo>
                      <a:pt x="396164" y="24346"/>
                    </a:lnTo>
                    <a:lnTo>
                      <a:pt x="396164" y="24346"/>
                    </a:lnTo>
                    <a:lnTo>
                      <a:pt x="378161" y="23203"/>
                    </a:lnTo>
                    <a:lnTo>
                      <a:pt x="378161" y="23203"/>
                    </a:lnTo>
                    <a:lnTo>
                      <a:pt x="365931" y="22460"/>
                    </a:lnTo>
                    <a:lnTo>
                      <a:pt x="365931" y="22460"/>
                    </a:lnTo>
                    <a:lnTo>
                      <a:pt x="350844" y="21546"/>
                    </a:lnTo>
                    <a:lnTo>
                      <a:pt x="350844" y="21546"/>
                    </a:lnTo>
                    <a:lnTo>
                      <a:pt x="332784" y="20403"/>
                    </a:lnTo>
                    <a:lnTo>
                      <a:pt x="332784" y="20403"/>
                    </a:lnTo>
                    <a:lnTo>
                      <a:pt x="320611" y="19660"/>
                    </a:lnTo>
                    <a:lnTo>
                      <a:pt x="320611" y="19660"/>
                    </a:lnTo>
                    <a:lnTo>
                      <a:pt x="305466" y="18745"/>
                    </a:lnTo>
                    <a:lnTo>
                      <a:pt x="305466" y="18745"/>
                    </a:lnTo>
                    <a:lnTo>
                      <a:pt x="290322" y="17831"/>
                    </a:lnTo>
                    <a:lnTo>
                      <a:pt x="290322" y="17831"/>
                    </a:lnTo>
                    <a:lnTo>
                      <a:pt x="272320" y="16688"/>
                    </a:lnTo>
                    <a:lnTo>
                      <a:pt x="272320" y="16688"/>
                    </a:lnTo>
                    <a:lnTo>
                      <a:pt x="260089" y="15945"/>
                    </a:lnTo>
                    <a:lnTo>
                      <a:pt x="260089" y="15945"/>
                    </a:lnTo>
                    <a:lnTo>
                      <a:pt x="245002" y="15030"/>
                    </a:lnTo>
                    <a:lnTo>
                      <a:pt x="245002" y="15030"/>
                    </a:lnTo>
                    <a:lnTo>
                      <a:pt x="229857" y="14116"/>
                    </a:lnTo>
                    <a:lnTo>
                      <a:pt x="229857" y="14116"/>
                    </a:lnTo>
                    <a:lnTo>
                      <a:pt x="211855" y="12973"/>
                    </a:lnTo>
                    <a:lnTo>
                      <a:pt x="211855" y="12973"/>
                    </a:lnTo>
                    <a:lnTo>
                      <a:pt x="199625" y="12230"/>
                    </a:lnTo>
                    <a:lnTo>
                      <a:pt x="199625" y="12230"/>
                    </a:lnTo>
                    <a:lnTo>
                      <a:pt x="184537" y="11316"/>
                    </a:lnTo>
                    <a:lnTo>
                      <a:pt x="184537" y="11316"/>
                    </a:lnTo>
                    <a:lnTo>
                      <a:pt x="168364" y="10287"/>
                    </a:lnTo>
                    <a:lnTo>
                      <a:pt x="151390" y="9258"/>
                    </a:lnTo>
                    <a:lnTo>
                      <a:pt x="151390" y="9258"/>
                    </a:lnTo>
                    <a:lnTo>
                      <a:pt x="139160" y="8515"/>
                    </a:lnTo>
                    <a:lnTo>
                      <a:pt x="139160" y="8515"/>
                    </a:lnTo>
                    <a:lnTo>
                      <a:pt x="124072" y="7601"/>
                    </a:lnTo>
                    <a:lnTo>
                      <a:pt x="124072" y="7601"/>
                    </a:lnTo>
                    <a:lnTo>
                      <a:pt x="108928" y="6687"/>
                    </a:lnTo>
                    <a:lnTo>
                      <a:pt x="108928" y="6687"/>
                    </a:lnTo>
                    <a:lnTo>
                      <a:pt x="90926" y="5543"/>
                    </a:lnTo>
                    <a:lnTo>
                      <a:pt x="90926" y="5543"/>
                    </a:lnTo>
                    <a:lnTo>
                      <a:pt x="78695" y="4801"/>
                    </a:lnTo>
                    <a:lnTo>
                      <a:pt x="78695" y="4801"/>
                    </a:lnTo>
                    <a:lnTo>
                      <a:pt x="63608" y="3887"/>
                    </a:lnTo>
                    <a:lnTo>
                      <a:pt x="63608" y="3887"/>
                    </a:lnTo>
                    <a:lnTo>
                      <a:pt x="45548" y="2743"/>
                    </a:lnTo>
                    <a:lnTo>
                      <a:pt x="45548" y="2743"/>
                    </a:lnTo>
                    <a:lnTo>
                      <a:pt x="30461" y="1829"/>
                    </a:lnTo>
                    <a:lnTo>
                      <a:pt x="30461" y="1829"/>
                    </a:lnTo>
                    <a:lnTo>
                      <a:pt x="18231" y="1086"/>
                    </a:lnTo>
                    <a:lnTo>
                      <a:pt x="18231" y="1086"/>
                    </a:lnTo>
                    <a:lnTo>
                      <a:pt x="228" y="0"/>
                    </a:lnTo>
                    <a:lnTo>
                      <a:pt x="0" y="3658"/>
                    </a:lnTo>
                    <a:lnTo>
                      <a:pt x="15087" y="4629"/>
                    </a:lnTo>
                    <a:close/>
                  </a:path>
                </a:pathLst>
              </a:custGeom>
              <a:solidFill>
                <a:srgbClr val="9F9D9B"/>
              </a:solidFill>
              <a:ln w="5715" cap="flat">
                <a:noFill/>
                <a:prstDash val="solid"/>
                <a:miter/>
              </a:ln>
            </p:spPr>
            <p:txBody>
              <a:bodyPr rtlCol="1" anchor="ctr"/>
              <a:lstStyle/>
              <a:p>
                <a:endParaRPr lang="ar-SA"/>
              </a:p>
            </p:txBody>
          </p:sp>
          <p:sp>
            <p:nvSpPr>
              <p:cNvPr id="230" name="شكل حر: شكل 229">
                <a:extLst>
                  <a:ext uri="{FF2B5EF4-FFF2-40B4-BE49-F238E27FC236}">
                    <a16:creationId xmlns:a16="http://schemas.microsoft.com/office/drawing/2014/main" id="{FB1AF3A3-9C96-433B-9779-7FF5424BFAC0}"/>
                  </a:ext>
                </a:extLst>
              </p:cNvPr>
              <p:cNvSpPr/>
              <p:nvPr/>
            </p:nvSpPr>
            <p:spPr>
              <a:xfrm>
                <a:off x="6629952" y="6128880"/>
                <a:ext cx="1514817" cy="96868"/>
              </a:xfrm>
              <a:custGeom>
                <a:avLst/>
                <a:gdLst>
                  <a:gd name="connsiteX0" fmla="*/ 15088 w 1514817"/>
                  <a:gd name="connsiteY0" fmla="*/ 4629 h 96868"/>
                  <a:gd name="connsiteX1" fmla="*/ 33147 w 1514817"/>
                  <a:gd name="connsiteY1" fmla="*/ 5772 h 96868"/>
                  <a:gd name="connsiteX2" fmla="*/ 33147 w 1514817"/>
                  <a:gd name="connsiteY2" fmla="*/ 5772 h 96868"/>
                  <a:gd name="connsiteX3" fmla="*/ 45320 w 1514817"/>
                  <a:gd name="connsiteY3" fmla="*/ 6515 h 96868"/>
                  <a:gd name="connsiteX4" fmla="*/ 45320 w 1514817"/>
                  <a:gd name="connsiteY4" fmla="*/ 6515 h 96868"/>
                  <a:gd name="connsiteX5" fmla="*/ 60465 w 1514817"/>
                  <a:gd name="connsiteY5" fmla="*/ 7429 h 96868"/>
                  <a:gd name="connsiteX6" fmla="*/ 60465 w 1514817"/>
                  <a:gd name="connsiteY6" fmla="*/ 7429 h 96868"/>
                  <a:gd name="connsiteX7" fmla="*/ 75552 w 1514817"/>
                  <a:gd name="connsiteY7" fmla="*/ 8401 h 96868"/>
                  <a:gd name="connsiteX8" fmla="*/ 75552 w 1514817"/>
                  <a:gd name="connsiteY8" fmla="*/ 8401 h 96868"/>
                  <a:gd name="connsiteX9" fmla="*/ 93612 w 1514817"/>
                  <a:gd name="connsiteY9" fmla="*/ 9486 h 96868"/>
                  <a:gd name="connsiteX10" fmla="*/ 93612 w 1514817"/>
                  <a:gd name="connsiteY10" fmla="*/ 9486 h 96868"/>
                  <a:gd name="connsiteX11" fmla="*/ 105785 w 1514817"/>
                  <a:gd name="connsiteY11" fmla="*/ 10229 h 96868"/>
                  <a:gd name="connsiteX12" fmla="*/ 105785 w 1514817"/>
                  <a:gd name="connsiteY12" fmla="*/ 10229 h 96868"/>
                  <a:gd name="connsiteX13" fmla="*/ 120930 w 1514817"/>
                  <a:gd name="connsiteY13" fmla="*/ 11144 h 96868"/>
                  <a:gd name="connsiteX14" fmla="*/ 120930 w 1514817"/>
                  <a:gd name="connsiteY14" fmla="*/ 11144 h 96868"/>
                  <a:gd name="connsiteX15" fmla="*/ 136017 w 1514817"/>
                  <a:gd name="connsiteY15" fmla="*/ 12116 h 96868"/>
                  <a:gd name="connsiteX16" fmla="*/ 136017 w 1514817"/>
                  <a:gd name="connsiteY16" fmla="*/ 12116 h 96868"/>
                  <a:gd name="connsiteX17" fmla="*/ 154077 w 1514817"/>
                  <a:gd name="connsiteY17" fmla="*/ 13201 h 96868"/>
                  <a:gd name="connsiteX18" fmla="*/ 154077 w 1514817"/>
                  <a:gd name="connsiteY18" fmla="*/ 13201 h 96868"/>
                  <a:gd name="connsiteX19" fmla="*/ 166250 w 1514817"/>
                  <a:gd name="connsiteY19" fmla="*/ 13944 h 96868"/>
                  <a:gd name="connsiteX20" fmla="*/ 166250 w 1514817"/>
                  <a:gd name="connsiteY20" fmla="*/ 13944 h 96868"/>
                  <a:gd name="connsiteX21" fmla="*/ 181394 w 1514817"/>
                  <a:gd name="connsiteY21" fmla="*/ 14859 h 96868"/>
                  <a:gd name="connsiteX22" fmla="*/ 181394 w 1514817"/>
                  <a:gd name="connsiteY22" fmla="*/ 14859 h 96868"/>
                  <a:gd name="connsiteX23" fmla="*/ 196482 w 1514817"/>
                  <a:gd name="connsiteY23" fmla="*/ 15830 h 96868"/>
                  <a:gd name="connsiteX24" fmla="*/ 196482 w 1514817"/>
                  <a:gd name="connsiteY24" fmla="*/ 15830 h 96868"/>
                  <a:gd name="connsiteX25" fmla="*/ 214541 w 1514817"/>
                  <a:gd name="connsiteY25" fmla="*/ 16916 h 96868"/>
                  <a:gd name="connsiteX26" fmla="*/ 214541 w 1514817"/>
                  <a:gd name="connsiteY26" fmla="*/ 16916 h 96868"/>
                  <a:gd name="connsiteX27" fmla="*/ 226714 w 1514817"/>
                  <a:gd name="connsiteY27" fmla="*/ 17659 h 96868"/>
                  <a:gd name="connsiteX28" fmla="*/ 226714 w 1514817"/>
                  <a:gd name="connsiteY28" fmla="*/ 17659 h 96868"/>
                  <a:gd name="connsiteX29" fmla="*/ 244774 w 1514817"/>
                  <a:gd name="connsiteY29" fmla="*/ 18802 h 96868"/>
                  <a:gd name="connsiteX30" fmla="*/ 244774 w 1514817"/>
                  <a:gd name="connsiteY30" fmla="*/ 18802 h 96868"/>
                  <a:gd name="connsiteX31" fmla="*/ 256947 w 1514817"/>
                  <a:gd name="connsiteY31" fmla="*/ 19545 h 96868"/>
                  <a:gd name="connsiteX32" fmla="*/ 256947 w 1514817"/>
                  <a:gd name="connsiteY32" fmla="*/ 19545 h 96868"/>
                  <a:gd name="connsiteX33" fmla="*/ 272091 w 1514817"/>
                  <a:gd name="connsiteY33" fmla="*/ 20459 h 96868"/>
                  <a:gd name="connsiteX34" fmla="*/ 272091 w 1514817"/>
                  <a:gd name="connsiteY34" fmla="*/ 20459 h 96868"/>
                  <a:gd name="connsiteX35" fmla="*/ 287179 w 1514817"/>
                  <a:gd name="connsiteY35" fmla="*/ 21374 h 96868"/>
                  <a:gd name="connsiteX36" fmla="*/ 287179 w 1514817"/>
                  <a:gd name="connsiteY36" fmla="*/ 21374 h 96868"/>
                  <a:gd name="connsiteX37" fmla="*/ 302324 w 1514817"/>
                  <a:gd name="connsiteY37" fmla="*/ 22345 h 96868"/>
                  <a:gd name="connsiteX38" fmla="*/ 302324 w 1514817"/>
                  <a:gd name="connsiteY38" fmla="*/ 22345 h 96868"/>
                  <a:gd name="connsiteX39" fmla="*/ 317411 w 1514817"/>
                  <a:gd name="connsiteY39" fmla="*/ 23260 h 96868"/>
                  <a:gd name="connsiteX40" fmla="*/ 317411 w 1514817"/>
                  <a:gd name="connsiteY40" fmla="*/ 23260 h 96868"/>
                  <a:gd name="connsiteX41" fmla="*/ 332556 w 1514817"/>
                  <a:gd name="connsiteY41" fmla="*/ 24174 h 96868"/>
                  <a:gd name="connsiteX42" fmla="*/ 332556 w 1514817"/>
                  <a:gd name="connsiteY42" fmla="*/ 24174 h 96868"/>
                  <a:gd name="connsiteX43" fmla="*/ 347644 w 1514817"/>
                  <a:gd name="connsiteY43" fmla="*/ 25089 h 96868"/>
                  <a:gd name="connsiteX44" fmla="*/ 347644 w 1514817"/>
                  <a:gd name="connsiteY44" fmla="*/ 25089 h 96868"/>
                  <a:gd name="connsiteX45" fmla="*/ 362788 w 1514817"/>
                  <a:gd name="connsiteY45" fmla="*/ 26060 h 96868"/>
                  <a:gd name="connsiteX46" fmla="*/ 362788 w 1514817"/>
                  <a:gd name="connsiteY46" fmla="*/ 26060 h 96868"/>
                  <a:gd name="connsiteX47" fmla="*/ 377933 w 1514817"/>
                  <a:gd name="connsiteY47" fmla="*/ 26975 h 96868"/>
                  <a:gd name="connsiteX48" fmla="*/ 377933 w 1514817"/>
                  <a:gd name="connsiteY48" fmla="*/ 26975 h 96868"/>
                  <a:gd name="connsiteX49" fmla="*/ 393020 w 1514817"/>
                  <a:gd name="connsiteY49" fmla="*/ 27889 h 96868"/>
                  <a:gd name="connsiteX50" fmla="*/ 393020 w 1514817"/>
                  <a:gd name="connsiteY50" fmla="*/ 27889 h 96868"/>
                  <a:gd name="connsiteX51" fmla="*/ 408165 w 1514817"/>
                  <a:gd name="connsiteY51" fmla="*/ 28803 h 96868"/>
                  <a:gd name="connsiteX52" fmla="*/ 408165 w 1514817"/>
                  <a:gd name="connsiteY52" fmla="*/ 28803 h 96868"/>
                  <a:gd name="connsiteX53" fmla="*/ 423253 w 1514817"/>
                  <a:gd name="connsiteY53" fmla="*/ 29775 h 96868"/>
                  <a:gd name="connsiteX54" fmla="*/ 423253 w 1514817"/>
                  <a:gd name="connsiteY54" fmla="*/ 29775 h 96868"/>
                  <a:gd name="connsiteX55" fmla="*/ 438398 w 1514817"/>
                  <a:gd name="connsiteY55" fmla="*/ 30690 h 96868"/>
                  <a:gd name="connsiteX56" fmla="*/ 438398 w 1514817"/>
                  <a:gd name="connsiteY56" fmla="*/ 30690 h 96868"/>
                  <a:gd name="connsiteX57" fmla="*/ 453485 w 1514817"/>
                  <a:gd name="connsiteY57" fmla="*/ 31603 h 96868"/>
                  <a:gd name="connsiteX58" fmla="*/ 453485 w 1514817"/>
                  <a:gd name="connsiteY58" fmla="*/ 31603 h 96868"/>
                  <a:gd name="connsiteX59" fmla="*/ 468630 w 1514817"/>
                  <a:gd name="connsiteY59" fmla="*/ 32518 h 96868"/>
                  <a:gd name="connsiteX60" fmla="*/ 468630 w 1514817"/>
                  <a:gd name="connsiteY60" fmla="*/ 32518 h 96868"/>
                  <a:gd name="connsiteX61" fmla="*/ 483717 w 1514817"/>
                  <a:gd name="connsiteY61" fmla="*/ 33490 h 96868"/>
                  <a:gd name="connsiteX62" fmla="*/ 483717 w 1514817"/>
                  <a:gd name="connsiteY62" fmla="*/ 33490 h 96868"/>
                  <a:gd name="connsiteX63" fmla="*/ 501777 w 1514817"/>
                  <a:gd name="connsiteY63" fmla="*/ 34575 h 96868"/>
                  <a:gd name="connsiteX64" fmla="*/ 501777 w 1514817"/>
                  <a:gd name="connsiteY64" fmla="*/ 34575 h 96868"/>
                  <a:gd name="connsiteX65" fmla="*/ 513950 w 1514817"/>
                  <a:gd name="connsiteY65" fmla="*/ 35318 h 96868"/>
                  <a:gd name="connsiteX66" fmla="*/ 513950 w 1514817"/>
                  <a:gd name="connsiteY66" fmla="*/ 35318 h 96868"/>
                  <a:gd name="connsiteX67" fmla="*/ 529095 w 1514817"/>
                  <a:gd name="connsiteY67" fmla="*/ 36233 h 96868"/>
                  <a:gd name="connsiteX68" fmla="*/ 529095 w 1514817"/>
                  <a:gd name="connsiteY68" fmla="*/ 36233 h 96868"/>
                  <a:gd name="connsiteX69" fmla="*/ 544183 w 1514817"/>
                  <a:gd name="connsiteY69" fmla="*/ 37205 h 96868"/>
                  <a:gd name="connsiteX70" fmla="*/ 544183 w 1514817"/>
                  <a:gd name="connsiteY70" fmla="*/ 37205 h 96868"/>
                  <a:gd name="connsiteX71" fmla="*/ 559327 w 1514817"/>
                  <a:gd name="connsiteY71" fmla="*/ 38119 h 96868"/>
                  <a:gd name="connsiteX72" fmla="*/ 559327 w 1514817"/>
                  <a:gd name="connsiteY72" fmla="*/ 38119 h 96868"/>
                  <a:gd name="connsiteX73" fmla="*/ 574414 w 1514817"/>
                  <a:gd name="connsiteY73" fmla="*/ 39033 h 96868"/>
                  <a:gd name="connsiteX74" fmla="*/ 574414 w 1514817"/>
                  <a:gd name="connsiteY74" fmla="*/ 39033 h 96868"/>
                  <a:gd name="connsiteX75" fmla="*/ 589559 w 1514817"/>
                  <a:gd name="connsiteY75" fmla="*/ 40005 h 96868"/>
                  <a:gd name="connsiteX76" fmla="*/ 589559 w 1514817"/>
                  <a:gd name="connsiteY76" fmla="*/ 40005 h 96868"/>
                  <a:gd name="connsiteX77" fmla="*/ 604647 w 1514817"/>
                  <a:gd name="connsiteY77" fmla="*/ 40919 h 96868"/>
                  <a:gd name="connsiteX78" fmla="*/ 604647 w 1514817"/>
                  <a:gd name="connsiteY78" fmla="*/ 40919 h 96868"/>
                  <a:gd name="connsiteX79" fmla="*/ 619792 w 1514817"/>
                  <a:gd name="connsiteY79" fmla="*/ 41833 h 96868"/>
                  <a:gd name="connsiteX80" fmla="*/ 619792 w 1514817"/>
                  <a:gd name="connsiteY80" fmla="*/ 41833 h 96868"/>
                  <a:gd name="connsiteX81" fmla="*/ 634880 w 1514817"/>
                  <a:gd name="connsiteY81" fmla="*/ 42748 h 96868"/>
                  <a:gd name="connsiteX82" fmla="*/ 634880 w 1514817"/>
                  <a:gd name="connsiteY82" fmla="*/ 42748 h 96868"/>
                  <a:gd name="connsiteX83" fmla="*/ 650024 w 1514817"/>
                  <a:gd name="connsiteY83" fmla="*/ 43719 h 96868"/>
                  <a:gd name="connsiteX84" fmla="*/ 650024 w 1514817"/>
                  <a:gd name="connsiteY84" fmla="*/ 43719 h 96868"/>
                  <a:gd name="connsiteX85" fmla="*/ 668026 w 1514817"/>
                  <a:gd name="connsiteY85" fmla="*/ 44805 h 96868"/>
                  <a:gd name="connsiteX86" fmla="*/ 668026 w 1514817"/>
                  <a:gd name="connsiteY86" fmla="*/ 44805 h 96868"/>
                  <a:gd name="connsiteX87" fmla="*/ 680256 w 1514817"/>
                  <a:gd name="connsiteY87" fmla="*/ 45548 h 96868"/>
                  <a:gd name="connsiteX88" fmla="*/ 680256 w 1514817"/>
                  <a:gd name="connsiteY88" fmla="*/ 45548 h 96868"/>
                  <a:gd name="connsiteX89" fmla="*/ 695344 w 1514817"/>
                  <a:gd name="connsiteY89" fmla="*/ 46463 h 96868"/>
                  <a:gd name="connsiteX90" fmla="*/ 695344 w 1514817"/>
                  <a:gd name="connsiteY90" fmla="*/ 46463 h 96868"/>
                  <a:gd name="connsiteX91" fmla="*/ 713404 w 1514817"/>
                  <a:gd name="connsiteY91" fmla="*/ 47606 h 96868"/>
                  <a:gd name="connsiteX92" fmla="*/ 713404 w 1514817"/>
                  <a:gd name="connsiteY92" fmla="*/ 47606 h 96868"/>
                  <a:gd name="connsiteX93" fmla="*/ 725577 w 1514817"/>
                  <a:gd name="connsiteY93" fmla="*/ 48349 h 96868"/>
                  <a:gd name="connsiteX94" fmla="*/ 725577 w 1514817"/>
                  <a:gd name="connsiteY94" fmla="*/ 48349 h 96868"/>
                  <a:gd name="connsiteX95" fmla="*/ 740721 w 1514817"/>
                  <a:gd name="connsiteY95" fmla="*/ 49263 h 96868"/>
                  <a:gd name="connsiteX96" fmla="*/ 740721 w 1514817"/>
                  <a:gd name="connsiteY96" fmla="*/ 49263 h 96868"/>
                  <a:gd name="connsiteX97" fmla="*/ 755809 w 1514817"/>
                  <a:gd name="connsiteY97" fmla="*/ 50177 h 96868"/>
                  <a:gd name="connsiteX98" fmla="*/ 755809 w 1514817"/>
                  <a:gd name="connsiteY98" fmla="*/ 50177 h 96868"/>
                  <a:gd name="connsiteX99" fmla="*/ 770953 w 1514817"/>
                  <a:gd name="connsiteY99" fmla="*/ 51149 h 96868"/>
                  <a:gd name="connsiteX100" fmla="*/ 770953 w 1514817"/>
                  <a:gd name="connsiteY100" fmla="*/ 51149 h 96868"/>
                  <a:gd name="connsiteX101" fmla="*/ 786041 w 1514817"/>
                  <a:gd name="connsiteY101" fmla="*/ 52064 h 96868"/>
                  <a:gd name="connsiteX102" fmla="*/ 786041 w 1514817"/>
                  <a:gd name="connsiteY102" fmla="*/ 52064 h 96868"/>
                  <a:gd name="connsiteX103" fmla="*/ 801186 w 1514817"/>
                  <a:gd name="connsiteY103" fmla="*/ 52977 h 96868"/>
                  <a:gd name="connsiteX104" fmla="*/ 801186 w 1514817"/>
                  <a:gd name="connsiteY104" fmla="*/ 52977 h 96868"/>
                  <a:gd name="connsiteX105" fmla="*/ 816274 w 1514817"/>
                  <a:gd name="connsiteY105" fmla="*/ 53892 h 96868"/>
                  <a:gd name="connsiteX106" fmla="*/ 816274 w 1514817"/>
                  <a:gd name="connsiteY106" fmla="*/ 53892 h 96868"/>
                  <a:gd name="connsiteX107" fmla="*/ 831418 w 1514817"/>
                  <a:gd name="connsiteY107" fmla="*/ 54864 h 96868"/>
                  <a:gd name="connsiteX108" fmla="*/ 831418 w 1514817"/>
                  <a:gd name="connsiteY108" fmla="*/ 54864 h 96868"/>
                  <a:gd name="connsiteX109" fmla="*/ 846506 w 1514817"/>
                  <a:gd name="connsiteY109" fmla="*/ 55778 h 96868"/>
                  <a:gd name="connsiteX110" fmla="*/ 846506 w 1514817"/>
                  <a:gd name="connsiteY110" fmla="*/ 55778 h 96868"/>
                  <a:gd name="connsiteX111" fmla="*/ 861650 w 1514817"/>
                  <a:gd name="connsiteY111" fmla="*/ 56692 h 96868"/>
                  <a:gd name="connsiteX112" fmla="*/ 861650 w 1514817"/>
                  <a:gd name="connsiteY112" fmla="*/ 56692 h 96868"/>
                  <a:gd name="connsiteX113" fmla="*/ 879710 w 1514817"/>
                  <a:gd name="connsiteY113" fmla="*/ 57836 h 96868"/>
                  <a:gd name="connsiteX114" fmla="*/ 879710 w 1514817"/>
                  <a:gd name="connsiteY114" fmla="*/ 57836 h 96868"/>
                  <a:gd name="connsiteX115" fmla="*/ 891883 w 1514817"/>
                  <a:gd name="connsiteY115" fmla="*/ 58579 h 96868"/>
                  <a:gd name="connsiteX116" fmla="*/ 891883 w 1514817"/>
                  <a:gd name="connsiteY116" fmla="*/ 58579 h 96868"/>
                  <a:gd name="connsiteX117" fmla="*/ 907028 w 1514817"/>
                  <a:gd name="connsiteY117" fmla="*/ 59493 h 96868"/>
                  <a:gd name="connsiteX118" fmla="*/ 907028 w 1514817"/>
                  <a:gd name="connsiteY118" fmla="*/ 59493 h 96868"/>
                  <a:gd name="connsiteX119" fmla="*/ 922115 w 1514817"/>
                  <a:gd name="connsiteY119" fmla="*/ 60407 h 96868"/>
                  <a:gd name="connsiteX120" fmla="*/ 922115 w 1514817"/>
                  <a:gd name="connsiteY120" fmla="*/ 60407 h 96868"/>
                  <a:gd name="connsiteX121" fmla="*/ 937260 w 1514817"/>
                  <a:gd name="connsiteY121" fmla="*/ 61379 h 96868"/>
                  <a:gd name="connsiteX122" fmla="*/ 937260 w 1514817"/>
                  <a:gd name="connsiteY122" fmla="*/ 61379 h 96868"/>
                  <a:gd name="connsiteX123" fmla="*/ 952347 w 1514817"/>
                  <a:gd name="connsiteY123" fmla="*/ 62293 h 96868"/>
                  <a:gd name="connsiteX124" fmla="*/ 952347 w 1514817"/>
                  <a:gd name="connsiteY124" fmla="*/ 62293 h 96868"/>
                  <a:gd name="connsiteX125" fmla="*/ 967435 w 1514817"/>
                  <a:gd name="connsiteY125" fmla="*/ 63208 h 96868"/>
                  <a:gd name="connsiteX126" fmla="*/ 967435 w 1514817"/>
                  <a:gd name="connsiteY126" fmla="*/ 63208 h 96868"/>
                  <a:gd name="connsiteX127" fmla="*/ 982580 w 1514817"/>
                  <a:gd name="connsiteY127" fmla="*/ 64122 h 96868"/>
                  <a:gd name="connsiteX128" fmla="*/ 982580 w 1514817"/>
                  <a:gd name="connsiteY128" fmla="*/ 64122 h 96868"/>
                  <a:gd name="connsiteX129" fmla="*/ 997725 w 1514817"/>
                  <a:gd name="connsiteY129" fmla="*/ 65094 h 96868"/>
                  <a:gd name="connsiteX130" fmla="*/ 997725 w 1514817"/>
                  <a:gd name="connsiteY130" fmla="*/ 65094 h 96868"/>
                  <a:gd name="connsiteX131" fmla="*/ 1012813 w 1514817"/>
                  <a:gd name="connsiteY131" fmla="*/ 66008 h 96868"/>
                  <a:gd name="connsiteX132" fmla="*/ 1012813 w 1514817"/>
                  <a:gd name="connsiteY132" fmla="*/ 66008 h 96868"/>
                  <a:gd name="connsiteX133" fmla="*/ 1027957 w 1514817"/>
                  <a:gd name="connsiteY133" fmla="*/ 66922 h 96868"/>
                  <a:gd name="connsiteX134" fmla="*/ 1027957 w 1514817"/>
                  <a:gd name="connsiteY134" fmla="*/ 66922 h 96868"/>
                  <a:gd name="connsiteX135" fmla="*/ 1043044 w 1514817"/>
                  <a:gd name="connsiteY135" fmla="*/ 67837 h 96868"/>
                  <a:gd name="connsiteX136" fmla="*/ 1043044 w 1514817"/>
                  <a:gd name="connsiteY136" fmla="*/ 67837 h 96868"/>
                  <a:gd name="connsiteX137" fmla="*/ 1058189 w 1514817"/>
                  <a:gd name="connsiteY137" fmla="*/ 68808 h 96868"/>
                  <a:gd name="connsiteX138" fmla="*/ 1058189 w 1514817"/>
                  <a:gd name="connsiteY138" fmla="*/ 68808 h 96868"/>
                  <a:gd name="connsiteX139" fmla="*/ 1073277 w 1514817"/>
                  <a:gd name="connsiteY139" fmla="*/ 69723 h 96868"/>
                  <a:gd name="connsiteX140" fmla="*/ 1073277 w 1514817"/>
                  <a:gd name="connsiteY140" fmla="*/ 69723 h 96868"/>
                  <a:gd name="connsiteX141" fmla="*/ 1088422 w 1514817"/>
                  <a:gd name="connsiteY141" fmla="*/ 70637 h 96868"/>
                  <a:gd name="connsiteX142" fmla="*/ 1088422 w 1514817"/>
                  <a:gd name="connsiteY142" fmla="*/ 70637 h 96868"/>
                  <a:gd name="connsiteX143" fmla="*/ 1103510 w 1514817"/>
                  <a:gd name="connsiteY143" fmla="*/ 71608 h 96868"/>
                  <a:gd name="connsiteX144" fmla="*/ 1103510 w 1514817"/>
                  <a:gd name="connsiteY144" fmla="*/ 71608 h 96868"/>
                  <a:gd name="connsiteX145" fmla="*/ 1118654 w 1514817"/>
                  <a:gd name="connsiteY145" fmla="*/ 72523 h 96868"/>
                  <a:gd name="connsiteX146" fmla="*/ 1118654 w 1514817"/>
                  <a:gd name="connsiteY146" fmla="*/ 72523 h 96868"/>
                  <a:gd name="connsiteX147" fmla="*/ 1136656 w 1514817"/>
                  <a:gd name="connsiteY147" fmla="*/ 73609 h 96868"/>
                  <a:gd name="connsiteX148" fmla="*/ 1136656 w 1514817"/>
                  <a:gd name="connsiteY148" fmla="*/ 73609 h 96868"/>
                  <a:gd name="connsiteX149" fmla="*/ 1148886 w 1514817"/>
                  <a:gd name="connsiteY149" fmla="*/ 74352 h 96868"/>
                  <a:gd name="connsiteX150" fmla="*/ 1148886 w 1514817"/>
                  <a:gd name="connsiteY150" fmla="*/ 74352 h 96868"/>
                  <a:gd name="connsiteX151" fmla="*/ 1163974 w 1514817"/>
                  <a:gd name="connsiteY151" fmla="*/ 75323 h 96868"/>
                  <a:gd name="connsiteX152" fmla="*/ 1163974 w 1514817"/>
                  <a:gd name="connsiteY152" fmla="*/ 75323 h 96868"/>
                  <a:gd name="connsiteX153" fmla="*/ 1179119 w 1514817"/>
                  <a:gd name="connsiteY153" fmla="*/ 76238 h 96868"/>
                  <a:gd name="connsiteX154" fmla="*/ 1179119 w 1514817"/>
                  <a:gd name="connsiteY154" fmla="*/ 76238 h 96868"/>
                  <a:gd name="connsiteX155" fmla="*/ 1194207 w 1514817"/>
                  <a:gd name="connsiteY155" fmla="*/ 77153 h 96868"/>
                  <a:gd name="connsiteX156" fmla="*/ 1194207 w 1514817"/>
                  <a:gd name="connsiteY156" fmla="*/ 77153 h 96868"/>
                  <a:gd name="connsiteX157" fmla="*/ 1209351 w 1514817"/>
                  <a:gd name="connsiteY157" fmla="*/ 78066 h 96868"/>
                  <a:gd name="connsiteX158" fmla="*/ 1209351 w 1514817"/>
                  <a:gd name="connsiteY158" fmla="*/ 78066 h 96868"/>
                  <a:gd name="connsiteX159" fmla="*/ 1224439 w 1514817"/>
                  <a:gd name="connsiteY159" fmla="*/ 79038 h 96868"/>
                  <a:gd name="connsiteX160" fmla="*/ 1224439 w 1514817"/>
                  <a:gd name="connsiteY160" fmla="*/ 79038 h 96868"/>
                  <a:gd name="connsiteX161" fmla="*/ 1239583 w 1514817"/>
                  <a:gd name="connsiteY161" fmla="*/ 79953 h 96868"/>
                  <a:gd name="connsiteX162" fmla="*/ 1239583 w 1514817"/>
                  <a:gd name="connsiteY162" fmla="*/ 79953 h 96868"/>
                  <a:gd name="connsiteX163" fmla="*/ 1254671 w 1514817"/>
                  <a:gd name="connsiteY163" fmla="*/ 80867 h 96868"/>
                  <a:gd name="connsiteX164" fmla="*/ 1254671 w 1514817"/>
                  <a:gd name="connsiteY164" fmla="*/ 80867 h 96868"/>
                  <a:gd name="connsiteX165" fmla="*/ 1269816 w 1514817"/>
                  <a:gd name="connsiteY165" fmla="*/ 81781 h 96868"/>
                  <a:gd name="connsiteX166" fmla="*/ 1269816 w 1514817"/>
                  <a:gd name="connsiteY166" fmla="*/ 81781 h 96868"/>
                  <a:gd name="connsiteX167" fmla="*/ 1284904 w 1514817"/>
                  <a:gd name="connsiteY167" fmla="*/ 82753 h 96868"/>
                  <a:gd name="connsiteX168" fmla="*/ 1284904 w 1514817"/>
                  <a:gd name="connsiteY168" fmla="*/ 82753 h 96868"/>
                  <a:gd name="connsiteX169" fmla="*/ 1300048 w 1514817"/>
                  <a:gd name="connsiteY169" fmla="*/ 83668 h 96868"/>
                  <a:gd name="connsiteX170" fmla="*/ 1300048 w 1514817"/>
                  <a:gd name="connsiteY170" fmla="*/ 83668 h 96868"/>
                  <a:gd name="connsiteX171" fmla="*/ 1315136 w 1514817"/>
                  <a:gd name="connsiteY171" fmla="*/ 84582 h 96868"/>
                  <a:gd name="connsiteX172" fmla="*/ 1315136 w 1514817"/>
                  <a:gd name="connsiteY172" fmla="*/ 84582 h 96868"/>
                  <a:gd name="connsiteX173" fmla="*/ 1330280 w 1514817"/>
                  <a:gd name="connsiteY173" fmla="*/ 85496 h 96868"/>
                  <a:gd name="connsiteX174" fmla="*/ 1330280 w 1514817"/>
                  <a:gd name="connsiteY174" fmla="*/ 85553 h 96868"/>
                  <a:gd name="connsiteX175" fmla="*/ 1348283 w 1514817"/>
                  <a:gd name="connsiteY175" fmla="*/ 86639 h 96868"/>
                  <a:gd name="connsiteX176" fmla="*/ 1348283 w 1514817"/>
                  <a:gd name="connsiteY176" fmla="*/ 86639 h 96868"/>
                  <a:gd name="connsiteX177" fmla="*/ 1360513 w 1514817"/>
                  <a:gd name="connsiteY177" fmla="*/ 87382 h 96868"/>
                  <a:gd name="connsiteX178" fmla="*/ 1360513 w 1514817"/>
                  <a:gd name="connsiteY178" fmla="*/ 87382 h 96868"/>
                  <a:gd name="connsiteX179" fmla="*/ 1375601 w 1514817"/>
                  <a:gd name="connsiteY179" fmla="*/ 88296 h 96868"/>
                  <a:gd name="connsiteX180" fmla="*/ 1375601 w 1514817"/>
                  <a:gd name="connsiteY180" fmla="*/ 88296 h 96868"/>
                  <a:gd name="connsiteX181" fmla="*/ 1390746 w 1514817"/>
                  <a:gd name="connsiteY181" fmla="*/ 89268 h 96868"/>
                  <a:gd name="connsiteX182" fmla="*/ 1390746 w 1514817"/>
                  <a:gd name="connsiteY182" fmla="*/ 89268 h 96868"/>
                  <a:gd name="connsiteX183" fmla="*/ 1405833 w 1514817"/>
                  <a:gd name="connsiteY183" fmla="*/ 90182 h 96868"/>
                  <a:gd name="connsiteX184" fmla="*/ 1405833 w 1514817"/>
                  <a:gd name="connsiteY184" fmla="*/ 90182 h 96868"/>
                  <a:gd name="connsiteX185" fmla="*/ 1420977 w 1514817"/>
                  <a:gd name="connsiteY185" fmla="*/ 91097 h 96868"/>
                  <a:gd name="connsiteX186" fmla="*/ 1420977 w 1514817"/>
                  <a:gd name="connsiteY186" fmla="*/ 91097 h 96868"/>
                  <a:gd name="connsiteX187" fmla="*/ 1436065 w 1514817"/>
                  <a:gd name="connsiteY187" fmla="*/ 92011 h 96868"/>
                  <a:gd name="connsiteX188" fmla="*/ 1436065 w 1514817"/>
                  <a:gd name="connsiteY188" fmla="*/ 92011 h 96868"/>
                  <a:gd name="connsiteX189" fmla="*/ 1451210 w 1514817"/>
                  <a:gd name="connsiteY189" fmla="*/ 92982 h 96868"/>
                  <a:gd name="connsiteX190" fmla="*/ 1451210 w 1514817"/>
                  <a:gd name="connsiteY190" fmla="*/ 92982 h 96868"/>
                  <a:gd name="connsiteX191" fmla="*/ 1466355 w 1514817"/>
                  <a:gd name="connsiteY191" fmla="*/ 93897 h 96868"/>
                  <a:gd name="connsiteX192" fmla="*/ 1466355 w 1514817"/>
                  <a:gd name="connsiteY192" fmla="*/ 93897 h 96868"/>
                  <a:gd name="connsiteX193" fmla="*/ 1481443 w 1514817"/>
                  <a:gd name="connsiteY193" fmla="*/ 94812 h 96868"/>
                  <a:gd name="connsiteX194" fmla="*/ 1481443 w 1514817"/>
                  <a:gd name="connsiteY194" fmla="*/ 94812 h 96868"/>
                  <a:gd name="connsiteX195" fmla="*/ 1496587 w 1514817"/>
                  <a:gd name="connsiteY195" fmla="*/ 95726 h 96868"/>
                  <a:gd name="connsiteX196" fmla="*/ 1496587 w 1514817"/>
                  <a:gd name="connsiteY196" fmla="*/ 95726 h 96868"/>
                  <a:gd name="connsiteX197" fmla="*/ 1514589 w 1514817"/>
                  <a:gd name="connsiteY197" fmla="*/ 96869 h 96868"/>
                  <a:gd name="connsiteX198" fmla="*/ 1514818 w 1514817"/>
                  <a:gd name="connsiteY198" fmla="*/ 93154 h 96868"/>
                  <a:gd name="connsiteX199" fmla="*/ 1496758 w 1514817"/>
                  <a:gd name="connsiteY199" fmla="*/ 92069 h 96868"/>
                  <a:gd name="connsiteX200" fmla="*/ 1496758 w 1514817"/>
                  <a:gd name="connsiteY200" fmla="*/ 92069 h 96868"/>
                  <a:gd name="connsiteX201" fmla="*/ 1484585 w 1514817"/>
                  <a:gd name="connsiteY201" fmla="*/ 91268 h 96868"/>
                  <a:gd name="connsiteX202" fmla="*/ 1484585 w 1514817"/>
                  <a:gd name="connsiteY202" fmla="*/ 91268 h 96868"/>
                  <a:gd name="connsiteX203" fmla="*/ 1469498 w 1514817"/>
                  <a:gd name="connsiteY203" fmla="*/ 90354 h 96868"/>
                  <a:gd name="connsiteX204" fmla="*/ 1469498 w 1514817"/>
                  <a:gd name="connsiteY204" fmla="*/ 90354 h 96868"/>
                  <a:gd name="connsiteX205" fmla="*/ 1454353 w 1514817"/>
                  <a:gd name="connsiteY205" fmla="*/ 89439 h 96868"/>
                  <a:gd name="connsiteX206" fmla="*/ 1454353 w 1514817"/>
                  <a:gd name="connsiteY206" fmla="*/ 89439 h 96868"/>
                  <a:gd name="connsiteX207" fmla="*/ 1436294 w 1514817"/>
                  <a:gd name="connsiteY207" fmla="*/ 88354 h 96868"/>
                  <a:gd name="connsiteX208" fmla="*/ 1436294 w 1514817"/>
                  <a:gd name="connsiteY208" fmla="*/ 88354 h 96868"/>
                  <a:gd name="connsiteX209" fmla="*/ 1424121 w 1514817"/>
                  <a:gd name="connsiteY209" fmla="*/ 87553 h 96868"/>
                  <a:gd name="connsiteX210" fmla="*/ 1424121 w 1514817"/>
                  <a:gd name="connsiteY210" fmla="*/ 87553 h 96868"/>
                  <a:gd name="connsiteX211" fmla="*/ 1406061 w 1514817"/>
                  <a:gd name="connsiteY211" fmla="*/ 86468 h 96868"/>
                  <a:gd name="connsiteX212" fmla="*/ 1406061 w 1514817"/>
                  <a:gd name="connsiteY212" fmla="*/ 86468 h 96868"/>
                  <a:gd name="connsiteX213" fmla="*/ 1393888 w 1514817"/>
                  <a:gd name="connsiteY213" fmla="*/ 85725 h 96868"/>
                  <a:gd name="connsiteX214" fmla="*/ 1393888 w 1514817"/>
                  <a:gd name="connsiteY214" fmla="*/ 85725 h 96868"/>
                  <a:gd name="connsiteX215" fmla="*/ 1378801 w 1514817"/>
                  <a:gd name="connsiteY215" fmla="*/ 84810 h 96868"/>
                  <a:gd name="connsiteX216" fmla="*/ 1378801 w 1514817"/>
                  <a:gd name="connsiteY216" fmla="*/ 84810 h 96868"/>
                  <a:gd name="connsiteX217" fmla="*/ 1360742 w 1514817"/>
                  <a:gd name="connsiteY217" fmla="*/ 83668 h 96868"/>
                  <a:gd name="connsiteX218" fmla="*/ 1360742 w 1514817"/>
                  <a:gd name="connsiteY218" fmla="*/ 83668 h 96868"/>
                  <a:gd name="connsiteX219" fmla="*/ 1348512 w 1514817"/>
                  <a:gd name="connsiteY219" fmla="*/ 82925 h 96868"/>
                  <a:gd name="connsiteX220" fmla="*/ 1348512 w 1514817"/>
                  <a:gd name="connsiteY220" fmla="*/ 82925 h 96868"/>
                  <a:gd name="connsiteX221" fmla="*/ 1330509 w 1514817"/>
                  <a:gd name="connsiteY221" fmla="*/ 81838 h 96868"/>
                  <a:gd name="connsiteX222" fmla="*/ 1330509 w 1514817"/>
                  <a:gd name="connsiteY222" fmla="*/ 81838 h 96868"/>
                  <a:gd name="connsiteX223" fmla="*/ 1318279 w 1514817"/>
                  <a:gd name="connsiteY223" fmla="*/ 81096 h 96868"/>
                  <a:gd name="connsiteX224" fmla="*/ 1318279 w 1514817"/>
                  <a:gd name="connsiteY224" fmla="*/ 81096 h 96868"/>
                  <a:gd name="connsiteX225" fmla="*/ 1303191 w 1514817"/>
                  <a:gd name="connsiteY225" fmla="*/ 80124 h 96868"/>
                  <a:gd name="connsiteX226" fmla="*/ 1303191 w 1514817"/>
                  <a:gd name="connsiteY226" fmla="*/ 80124 h 96868"/>
                  <a:gd name="connsiteX227" fmla="*/ 1288047 w 1514817"/>
                  <a:gd name="connsiteY227" fmla="*/ 79210 h 96868"/>
                  <a:gd name="connsiteX228" fmla="*/ 1288047 w 1514817"/>
                  <a:gd name="connsiteY228" fmla="*/ 79210 h 96868"/>
                  <a:gd name="connsiteX229" fmla="*/ 1270045 w 1514817"/>
                  <a:gd name="connsiteY229" fmla="*/ 78124 h 96868"/>
                  <a:gd name="connsiteX230" fmla="*/ 1270045 w 1514817"/>
                  <a:gd name="connsiteY230" fmla="*/ 78124 h 96868"/>
                  <a:gd name="connsiteX231" fmla="*/ 1257815 w 1514817"/>
                  <a:gd name="connsiteY231" fmla="*/ 77323 h 96868"/>
                  <a:gd name="connsiteX232" fmla="*/ 1257815 w 1514817"/>
                  <a:gd name="connsiteY232" fmla="*/ 77323 h 96868"/>
                  <a:gd name="connsiteX233" fmla="*/ 1242727 w 1514817"/>
                  <a:gd name="connsiteY233" fmla="*/ 76410 h 96868"/>
                  <a:gd name="connsiteX234" fmla="*/ 1242727 w 1514817"/>
                  <a:gd name="connsiteY234" fmla="*/ 76410 h 96868"/>
                  <a:gd name="connsiteX235" fmla="*/ 1227582 w 1514817"/>
                  <a:gd name="connsiteY235" fmla="*/ 75495 h 96868"/>
                  <a:gd name="connsiteX236" fmla="*/ 1227582 w 1514817"/>
                  <a:gd name="connsiteY236" fmla="*/ 75495 h 96868"/>
                  <a:gd name="connsiteX237" fmla="*/ 1209580 w 1514817"/>
                  <a:gd name="connsiteY237" fmla="*/ 74409 h 96868"/>
                  <a:gd name="connsiteX238" fmla="*/ 1209580 w 1514817"/>
                  <a:gd name="connsiteY238" fmla="*/ 74409 h 96868"/>
                  <a:gd name="connsiteX239" fmla="*/ 1194435 w 1514817"/>
                  <a:gd name="connsiteY239" fmla="*/ 73438 h 96868"/>
                  <a:gd name="connsiteX240" fmla="*/ 1194435 w 1514817"/>
                  <a:gd name="connsiteY240" fmla="*/ 73438 h 96868"/>
                  <a:gd name="connsiteX241" fmla="*/ 1182262 w 1514817"/>
                  <a:gd name="connsiteY241" fmla="*/ 72695 h 96868"/>
                  <a:gd name="connsiteX242" fmla="*/ 1182262 w 1514817"/>
                  <a:gd name="connsiteY242" fmla="*/ 72695 h 96868"/>
                  <a:gd name="connsiteX243" fmla="*/ 1167118 w 1514817"/>
                  <a:gd name="connsiteY243" fmla="*/ 71780 h 96868"/>
                  <a:gd name="connsiteX244" fmla="*/ 1167118 w 1514817"/>
                  <a:gd name="connsiteY244" fmla="*/ 71780 h 96868"/>
                  <a:gd name="connsiteX245" fmla="*/ 1149115 w 1514817"/>
                  <a:gd name="connsiteY245" fmla="*/ 70637 h 96868"/>
                  <a:gd name="connsiteX246" fmla="*/ 1149115 w 1514817"/>
                  <a:gd name="connsiteY246" fmla="*/ 70637 h 96868"/>
                  <a:gd name="connsiteX247" fmla="*/ 1136885 w 1514817"/>
                  <a:gd name="connsiteY247" fmla="*/ 69894 h 96868"/>
                  <a:gd name="connsiteX248" fmla="*/ 1136885 w 1514817"/>
                  <a:gd name="connsiteY248" fmla="*/ 69894 h 96868"/>
                  <a:gd name="connsiteX249" fmla="*/ 1121797 w 1514817"/>
                  <a:gd name="connsiteY249" fmla="*/ 68980 h 96868"/>
                  <a:gd name="connsiteX250" fmla="*/ 1121797 w 1514817"/>
                  <a:gd name="connsiteY250" fmla="*/ 68980 h 96868"/>
                  <a:gd name="connsiteX251" fmla="*/ 1106652 w 1514817"/>
                  <a:gd name="connsiteY251" fmla="*/ 68065 h 96868"/>
                  <a:gd name="connsiteX252" fmla="*/ 1106652 w 1514817"/>
                  <a:gd name="connsiteY252" fmla="*/ 68065 h 96868"/>
                  <a:gd name="connsiteX253" fmla="*/ 1088651 w 1514817"/>
                  <a:gd name="connsiteY253" fmla="*/ 66922 h 96868"/>
                  <a:gd name="connsiteX254" fmla="*/ 1088651 w 1514817"/>
                  <a:gd name="connsiteY254" fmla="*/ 66922 h 96868"/>
                  <a:gd name="connsiteX255" fmla="*/ 1076421 w 1514817"/>
                  <a:gd name="connsiteY255" fmla="*/ 66179 h 96868"/>
                  <a:gd name="connsiteX256" fmla="*/ 1076421 w 1514817"/>
                  <a:gd name="connsiteY256" fmla="*/ 66179 h 96868"/>
                  <a:gd name="connsiteX257" fmla="*/ 1061333 w 1514817"/>
                  <a:gd name="connsiteY257" fmla="*/ 65265 h 96868"/>
                  <a:gd name="connsiteX258" fmla="*/ 1061333 w 1514817"/>
                  <a:gd name="connsiteY258" fmla="*/ 65265 h 96868"/>
                  <a:gd name="connsiteX259" fmla="*/ 1043273 w 1514817"/>
                  <a:gd name="connsiteY259" fmla="*/ 64179 h 96868"/>
                  <a:gd name="connsiteX260" fmla="*/ 1043273 w 1514817"/>
                  <a:gd name="connsiteY260" fmla="*/ 64179 h 96868"/>
                  <a:gd name="connsiteX261" fmla="*/ 1028186 w 1514817"/>
                  <a:gd name="connsiteY261" fmla="*/ 63208 h 96868"/>
                  <a:gd name="connsiteX262" fmla="*/ 1028186 w 1514817"/>
                  <a:gd name="connsiteY262" fmla="*/ 63208 h 96868"/>
                  <a:gd name="connsiteX263" fmla="*/ 1015955 w 1514817"/>
                  <a:gd name="connsiteY263" fmla="*/ 62465 h 96868"/>
                  <a:gd name="connsiteX264" fmla="*/ 1015955 w 1514817"/>
                  <a:gd name="connsiteY264" fmla="*/ 62465 h 96868"/>
                  <a:gd name="connsiteX265" fmla="*/ 1000868 w 1514817"/>
                  <a:gd name="connsiteY265" fmla="*/ 61550 h 96868"/>
                  <a:gd name="connsiteX266" fmla="*/ 1000868 w 1514817"/>
                  <a:gd name="connsiteY266" fmla="*/ 61550 h 96868"/>
                  <a:gd name="connsiteX267" fmla="*/ 982809 w 1514817"/>
                  <a:gd name="connsiteY267" fmla="*/ 60464 h 96868"/>
                  <a:gd name="connsiteX268" fmla="*/ 982809 w 1514817"/>
                  <a:gd name="connsiteY268" fmla="*/ 60464 h 96868"/>
                  <a:gd name="connsiteX269" fmla="*/ 967664 w 1514817"/>
                  <a:gd name="connsiteY269" fmla="*/ 59493 h 96868"/>
                  <a:gd name="connsiteX270" fmla="*/ 967664 w 1514817"/>
                  <a:gd name="connsiteY270" fmla="*/ 59493 h 96868"/>
                  <a:gd name="connsiteX271" fmla="*/ 955491 w 1514817"/>
                  <a:gd name="connsiteY271" fmla="*/ 58750 h 96868"/>
                  <a:gd name="connsiteX272" fmla="*/ 955491 w 1514817"/>
                  <a:gd name="connsiteY272" fmla="*/ 58750 h 96868"/>
                  <a:gd name="connsiteX273" fmla="*/ 939318 w 1514817"/>
                  <a:gd name="connsiteY273" fmla="*/ 57779 h 96868"/>
                  <a:gd name="connsiteX274" fmla="*/ 922344 w 1514817"/>
                  <a:gd name="connsiteY274" fmla="*/ 56750 h 96868"/>
                  <a:gd name="connsiteX275" fmla="*/ 922344 w 1514817"/>
                  <a:gd name="connsiteY275" fmla="*/ 56750 h 96868"/>
                  <a:gd name="connsiteX276" fmla="*/ 910171 w 1514817"/>
                  <a:gd name="connsiteY276" fmla="*/ 55949 h 96868"/>
                  <a:gd name="connsiteX277" fmla="*/ 910171 w 1514817"/>
                  <a:gd name="connsiteY277" fmla="*/ 55949 h 96868"/>
                  <a:gd name="connsiteX278" fmla="*/ 895026 w 1514817"/>
                  <a:gd name="connsiteY278" fmla="*/ 55035 h 96868"/>
                  <a:gd name="connsiteX279" fmla="*/ 895026 w 1514817"/>
                  <a:gd name="connsiteY279" fmla="*/ 55035 h 96868"/>
                  <a:gd name="connsiteX280" fmla="*/ 879939 w 1514817"/>
                  <a:gd name="connsiteY280" fmla="*/ 54121 h 96868"/>
                  <a:gd name="connsiteX281" fmla="*/ 879939 w 1514817"/>
                  <a:gd name="connsiteY281" fmla="*/ 54121 h 96868"/>
                  <a:gd name="connsiteX282" fmla="*/ 861879 w 1514817"/>
                  <a:gd name="connsiteY282" fmla="*/ 52977 h 96868"/>
                  <a:gd name="connsiteX283" fmla="*/ 861879 w 1514817"/>
                  <a:gd name="connsiteY283" fmla="*/ 52977 h 96868"/>
                  <a:gd name="connsiteX284" fmla="*/ 849706 w 1514817"/>
                  <a:gd name="connsiteY284" fmla="*/ 52235 h 96868"/>
                  <a:gd name="connsiteX285" fmla="*/ 849706 w 1514817"/>
                  <a:gd name="connsiteY285" fmla="*/ 52235 h 96868"/>
                  <a:gd name="connsiteX286" fmla="*/ 834561 w 1514817"/>
                  <a:gd name="connsiteY286" fmla="*/ 51321 h 96868"/>
                  <a:gd name="connsiteX287" fmla="*/ 834561 w 1514817"/>
                  <a:gd name="connsiteY287" fmla="*/ 51321 h 96868"/>
                  <a:gd name="connsiteX288" fmla="*/ 819417 w 1514817"/>
                  <a:gd name="connsiteY288" fmla="*/ 50406 h 96868"/>
                  <a:gd name="connsiteX289" fmla="*/ 819417 w 1514817"/>
                  <a:gd name="connsiteY289" fmla="*/ 50406 h 96868"/>
                  <a:gd name="connsiteX290" fmla="*/ 801415 w 1514817"/>
                  <a:gd name="connsiteY290" fmla="*/ 49263 h 96868"/>
                  <a:gd name="connsiteX291" fmla="*/ 801415 w 1514817"/>
                  <a:gd name="connsiteY291" fmla="*/ 49263 h 96868"/>
                  <a:gd name="connsiteX292" fmla="*/ 789185 w 1514817"/>
                  <a:gd name="connsiteY292" fmla="*/ 48520 h 96868"/>
                  <a:gd name="connsiteX293" fmla="*/ 789185 w 1514817"/>
                  <a:gd name="connsiteY293" fmla="*/ 48520 h 96868"/>
                  <a:gd name="connsiteX294" fmla="*/ 774097 w 1514817"/>
                  <a:gd name="connsiteY294" fmla="*/ 47606 h 96868"/>
                  <a:gd name="connsiteX295" fmla="*/ 774097 w 1514817"/>
                  <a:gd name="connsiteY295" fmla="*/ 47606 h 96868"/>
                  <a:gd name="connsiteX296" fmla="*/ 756037 w 1514817"/>
                  <a:gd name="connsiteY296" fmla="*/ 46520 h 96868"/>
                  <a:gd name="connsiteX297" fmla="*/ 756037 w 1514817"/>
                  <a:gd name="connsiteY297" fmla="*/ 46520 h 96868"/>
                  <a:gd name="connsiteX298" fmla="*/ 740950 w 1514817"/>
                  <a:gd name="connsiteY298" fmla="*/ 45548 h 96868"/>
                  <a:gd name="connsiteX299" fmla="*/ 740950 w 1514817"/>
                  <a:gd name="connsiteY299" fmla="*/ 45548 h 96868"/>
                  <a:gd name="connsiteX300" fmla="*/ 725805 w 1514817"/>
                  <a:gd name="connsiteY300" fmla="*/ 44634 h 96868"/>
                  <a:gd name="connsiteX301" fmla="*/ 725805 w 1514817"/>
                  <a:gd name="connsiteY301" fmla="*/ 44634 h 96868"/>
                  <a:gd name="connsiteX302" fmla="*/ 713632 w 1514817"/>
                  <a:gd name="connsiteY302" fmla="*/ 43891 h 96868"/>
                  <a:gd name="connsiteX303" fmla="*/ 713632 w 1514817"/>
                  <a:gd name="connsiteY303" fmla="*/ 43891 h 96868"/>
                  <a:gd name="connsiteX304" fmla="*/ 695573 w 1514817"/>
                  <a:gd name="connsiteY304" fmla="*/ 42805 h 96868"/>
                  <a:gd name="connsiteX305" fmla="*/ 695573 w 1514817"/>
                  <a:gd name="connsiteY305" fmla="*/ 42805 h 96868"/>
                  <a:gd name="connsiteX306" fmla="*/ 680485 w 1514817"/>
                  <a:gd name="connsiteY306" fmla="*/ 41833 h 96868"/>
                  <a:gd name="connsiteX307" fmla="*/ 680485 w 1514817"/>
                  <a:gd name="connsiteY307" fmla="*/ 41833 h 96868"/>
                  <a:gd name="connsiteX308" fmla="*/ 668255 w 1514817"/>
                  <a:gd name="connsiteY308" fmla="*/ 41091 h 96868"/>
                  <a:gd name="connsiteX309" fmla="*/ 668255 w 1514817"/>
                  <a:gd name="connsiteY309" fmla="*/ 41091 h 96868"/>
                  <a:gd name="connsiteX310" fmla="*/ 653167 w 1514817"/>
                  <a:gd name="connsiteY310" fmla="*/ 40176 h 96868"/>
                  <a:gd name="connsiteX311" fmla="*/ 653167 w 1514817"/>
                  <a:gd name="connsiteY311" fmla="*/ 40176 h 96868"/>
                  <a:gd name="connsiteX312" fmla="*/ 638022 w 1514817"/>
                  <a:gd name="connsiteY312" fmla="*/ 39262 h 96868"/>
                  <a:gd name="connsiteX313" fmla="*/ 638022 w 1514817"/>
                  <a:gd name="connsiteY313" fmla="*/ 39262 h 96868"/>
                  <a:gd name="connsiteX314" fmla="*/ 620021 w 1514817"/>
                  <a:gd name="connsiteY314" fmla="*/ 38119 h 96868"/>
                  <a:gd name="connsiteX315" fmla="*/ 620021 w 1514817"/>
                  <a:gd name="connsiteY315" fmla="*/ 38119 h 96868"/>
                  <a:gd name="connsiteX316" fmla="*/ 607790 w 1514817"/>
                  <a:gd name="connsiteY316" fmla="*/ 37376 h 96868"/>
                  <a:gd name="connsiteX317" fmla="*/ 607790 w 1514817"/>
                  <a:gd name="connsiteY317" fmla="*/ 37376 h 96868"/>
                  <a:gd name="connsiteX318" fmla="*/ 592703 w 1514817"/>
                  <a:gd name="connsiteY318" fmla="*/ 36462 h 96868"/>
                  <a:gd name="connsiteX319" fmla="*/ 592703 w 1514817"/>
                  <a:gd name="connsiteY319" fmla="*/ 36462 h 96868"/>
                  <a:gd name="connsiteX320" fmla="*/ 577558 w 1514817"/>
                  <a:gd name="connsiteY320" fmla="*/ 35547 h 96868"/>
                  <a:gd name="connsiteX321" fmla="*/ 577558 w 1514817"/>
                  <a:gd name="connsiteY321" fmla="*/ 35547 h 96868"/>
                  <a:gd name="connsiteX322" fmla="*/ 559556 w 1514817"/>
                  <a:gd name="connsiteY322" fmla="*/ 34404 h 96868"/>
                  <a:gd name="connsiteX323" fmla="*/ 559556 w 1514817"/>
                  <a:gd name="connsiteY323" fmla="*/ 34404 h 96868"/>
                  <a:gd name="connsiteX324" fmla="*/ 547325 w 1514817"/>
                  <a:gd name="connsiteY324" fmla="*/ 33661 h 96868"/>
                  <a:gd name="connsiteX325" fmla="*/ 547325 w 1514817"/>
                  <a:gd name="connsiteY325" fmla="*/ 33661 h 96868"/>
                  <a:gd name="connsiteX326" fmla="*/ 532238 w 1514817"/>
                  <a:gd name="connsiteY326" fmla="*/ 32747 h 96868"/>
                  <a:gd name="connsiteX327" fmla="*/ 532238 w 1514817"/>
                  <a:gd name="connsiteY327" fmla="*/ 32747 h 96868"/>
                  <a:gd name="connsiteX328" fmla="*/ 517093 w 1514817"/>
                  <a:gd name="connsiteY328" fmla="*/ 31832 h 96868"/>
                  <a:gd name="connsiteX329" fmla="*/ 517093 w 1514817"/>
                  <a:gd name="connsiteY329" fmla="*/ 31832 h 96868"/>
                  <a:gd name="connsiteX330" fmla="*/ 515207 w 1514817"/>
                  <a:gd name="connsiteY330" fmla="*/ 31718 h 96868"/>
                  <a:gd name="connsiteX331" fmla="*/ 514179 w 1514817"/>
                  <a:gd name="connsiteY331" fmla="*/ 31603 h 96868"/>
                  <a:gd name="connsiteX332" fmla="*/ 514179 w 1514817"/>
                  <a:gd name="connsiteY332" fmla="*/ 31603 h 96868"/>
                  <a:gd name="connsiteX333" fmla="*/ 499091 w 1514817"/>
                  <a:gd name="connsiteY333" fmla="*/ 30690 h 96868"/>
                  <a:gd name="connsiteX334" fmla="*/ 499091 w 1514817"/>
                  <a:gd name="connsiteY334" fmla="*/ 30690 h 96868"/>
                  <a:gd name="connsiteX335" fmla="*/ 486861 w 1514817"/>
                  <a:gd name="connsiteY335" fmla="*/ 29947 h 96868"/>
                  <a:gd name="connsiteX336" fmla="*/ 486861 w 1514817"/>
                  <a:gd name="connsiteY336" fmla="*/ 29947 h 96868"/>
                  <a:gd name="connsiteX337" fmla="*/ 468858 w 1514817"/>
                  <a:gd name="connsiteY337" fmla="*/ 28860 h 96868"/>
                  <a:gd name="connsiteX338" fmla="*/ 468858 w 1514817"/>
                  <a:gd name="connsiteY338" fmla="*/ 28860 h 96868"/>
                  <a:gd name="connsiteX339" fmla="*/ 453714 w 1514817"/>
                  <a:gd name="connsiteY339" fmla="*/ 27889 h 96868"/>
                  <a:gd name="connsiteX340" fmla="*/ 453714 w 1514817"/>
                  <a:gd name="connsiteY340" fmla="*/ 27889 h 96868"/>
                  <a:gd name="connsiteX341" fmla="*/ 441541 w 1514817"/>
                  <a:gd name="connsiteY341" fmla="*/ 27146 h 96868"/>
                  <a:gd name="connsiteX342" fmla="*/ 441541 w 1514817"/>
                  <a:gd name="connsiteY342" fmla="*/ 27146 h 96868"/>
                  <a:gd name="connsiteX343" fmla="*/ 426396 w 1514817"/>
                  <a:gd name="connsiteY343" fmla="*/ 26232 h 96868"/>
                  <a:gd name="connsiteX344" fmla="*/ 426396 w 1514817"/>
                  <a:gd name="connsiteY344" fmla="*/ 26232 h 96868"/>
                  <a:gd name="connsiteX345" fmla="*/ 408394 w 1514817"/>
                  <a:gd name="connsiteY345" fmla="*/ 25145 h 96868"/>
                  <a:gd name="connsiteX346" fmla="*/ 408394 w 1514817"/>
                  <a:gd name="connsiteY346" fmla="*/ 25145 h 96868"/>
                  <a:gd name="connsiteX347" fmla="*/ 393249 w 1514817"/>
                  <a:gd name="connsiteY347" fmla="*/ 24174 h 96868"/>
                  <a:gd name="connsiteX348" fmla="*/ 393249 w 1514817"/>
                  <a:gd name="connsiteY348" fmla="*/ 24174 h 96868"/>
                  <a:gd name="connsiteX349" fmla="*/ 381076 w 1514817"/>
                  <a:gd name="connsiteY349" fmla="*/ 23431 h 96868"/>
                  <a:gd name="connsiteX350" fmla="*/ 381076 w 1514817"/>
                  <a:gd name="connsiteY350" fmla="*/ 23431 h 96868"/>
                  <a:gd name="connsiteX351" fmla="*/ 365932 w 1514817"/>
                  <a:gd name="connsiteY351" fmla="*/ 22517 h 96868"/>
                  <a:gd name="connsiteX352" fmla="*/ 365932 w 1514817"/>
                  <a:gd name="connsiteY352" fmla="*/ 22517 h 96868"/>
                  <a:gd name="connsiteX353" fmla="*/ 350844 w 1514817"/>
                  <a:gd name="connsiteY353" fmla="*/ 21602 h 96868"/>
                  <a:gd name="connsiteX354" fmla="*/ 350844 w 1514817"/>
                  <a:gd name="connsiteY354" fmla="*/ 21602 h 96868"/>
                  <a:gd name="connsiteX355" fmla="*/ 332784 w 1514817"/>
                  <a:gd name="connsiteY355" fmla="*/ 20459 h 96868"/>
                  <a:gd name="connsiteX356" fmla="*/ 332784 w 1514817"/>
                  <a:gd name="connsiteY356" fmla="*/ 20459 h 96868"/>
                  <a:gd name="connsiteX357" fmla="*/ 320612 w 1514817"/>
                  <a:gd name="connsiteY357" fmla="*/ 19716 h 96868"/>
                  <a:gd name="connsiteX358" fmla="*/ 320612 w 1514817"/>
                  <a:gd name="connsiteY358" fmla="*/ 19716 h 96868"/>
                  <a:gd name="connsiteX359" fmla="*/ 304438 w 1514817"/>
                  <a:gd name="connsiteY359" fmla="*/ 18745 h 96868"/>
                  <a:gd name="connsiteX360" fmla="*/ 290322 w 1514817"/>
                  <a:gd name="connsiteY360" fmla="*/ 17888 h 96868"/>
                  <a:gd name="connsiteX361" fmla="*/ 290322 w 1514817"/>
                  <a:gd name="connsiteY361" fmla="*/ 17888 h 96868"/>
                  <a:gd name="connsiteX362" fmla="*/ 272320 w 1514817"/>
                  <a:gd name="connsiteY362" fmla="*/ 16745 h 96868"/>
                  <a:gd name="connsiteX363" fmla="*/ 272320 w 1514817"/>
                  <a:gd name="connsiteY363" fmla="*/ 16745 h 96868"/>
                  <a:gd name="connsiteX364" fmla="*/ 257175 w 1514817"/>
                  <a:gd name="connsiteY364" fmla="*/ 15830 h 96868"/>
                  <a:gd name="connsiteX365" fmla="*/ 257175 w 1514817"/>
                  <a:gd name="connsiteY365" fmla="*/ 15830 h 96868"/>
                  <a:gd name="connsiteX366" fmla="*/ 245002 w 1514817"/>
                  <a:gd name="connsiteY366" fmla="*/ 15088 h 96868"/>
                  <a:gd name="connsiteX367" fmla="*/ 245002 w 1514817"/>
                  <a:gd name="connsiteY367" fmla="*/ 15088 h 96868"/>
                  <a:gd name="connsiteX368" fmla="*/ 229857 w 1514817"/>
                  <a:gd name="connsiteY368" fmla="*/ 14173 h 96868"/>
                  <a:gd name="connsiteX369" fmla="*/ 229857 w 1514817"/>
                  <a:gd name="connsiteY369" fmla="*/ 14173 h 96868"/>
                  <a:gd name="connsiteX370" fmla="*/ 211855 w 1514817"/>
                  <a:gd name="connsiteY370" fmla="*/ 13030 h 96868"/>
                  <a:gd name="connsiteX371" fmla="*/ 211855 w 1514817"/>
                  <a:gd name="connsiteY371" fmla="*/ 13030 h 96868"/>
                  <a:gd name="connsiteX372" fmla="*/ 199625 w 1514817"/>
                  <a:gd name="connsiteY372" fmla="*/ 12287 h 96868"/>
                  <a:gd name="connsiteX373" fmla="*/ 199625 w 1514817"/>
                  <a:gd name="connsiteY373" fmla="*/ 12287 h 96868"/>
                  <a:gd name="connsiteX374" fmla="*/ 184537 w 1514817"/>
                  <a:gd name="connsiteY374" fmla="*/ 11373 h 96868"/>
                  <a:gd name="connsiteX375" fmla="*/ 184537 w 1514817"/>
                  <a:gd name="connsiteY375" fmla="*/ 11373 h 96868"/>
                  <a:gd name="connsiteX376" fmla="*/ 169393 w 1514817"/>
                  <a:gd name="connsiteY376" fmla="*/ 10401 h 96868"/>
                  <a:gd name="connsiteX377" fmla="*/ 169393 w 1514817"/>
                  <a:gd name="connsiteY377" fmla="*/ 10401 h 96868"/>
                  <a:gd name="connsiteX378" fmla="*/ 151390 w 1514817"/>
                  <a:gd name="connsiteY378" fmla="*/ 9315 h 96868"/>
                  <a:gd name="connsiteX379" fmla="*/ 151390 w 1514817"/>
                  <a:gd name="connsiteY379" fmla="*/ 9315 h 96868"/>
                  <a:gd name="connsiteX380" fmla="*/ 139160 w 1514817"/>
                  <a:gd name="connsiteY380" fmla="*/ 8573 h 96868"/>
                  <a:gd name="connsiteX381" fmla="*/ 139160 w 1514817"/>
                  <a:gd name="connsiteY381" fmla="*/ 8573 h 96868"/>
                  <a:gd name="connsiteX382" fmla="*/ 121158 w 1514817"/>
                  <a:gd name="connsiteY382" fmla="*/ 7429 h 96868"/>
                  <a:gd name="connsiteX383" fmla="*/ 121158 w 1514817"/>
                  <a:gd name="connsiteY383" fmla="*/ 7486 h 96868"/>
                  <a:gd name="connsiteX384" fmla="*/ 108928 w 1514817"/>
                  <a:gd name="connsiteY384" fmla="*/ 6686 h 96868"/>
                  <a:gd name="connsiteX385" fmla="*/ 108928 w 1514817"/>
                  <a:gd name="connsiteY385" fmla="*/ 6686 h 96868"/>
                  <a:gd name="connsiteX386" fmla="*/ 90926 w 1514817"/>
                  <a:gd name="connsiteY386" fmla="*/ 5601 h 96868"/>
                  <a:gd name="connsiteX387" fmla="*/ 90926 w 1514817"/>
                  <a:gd name="connsiteY387" fmla="*/ 5601 h 96868"/>
                  <a:gd name="connsiteX388" fmla="*/ 78696 w 1514817"/>
                  <a:gd name="connsiteY388" fmla="*/ 4858 h 96868"/>
                  <a:gd name="connsiteX389" fmla="*/ 78696 w 1514817"/>
                  <a:gd name="connsiteY389" fmla="*/ 4858 h 96868"/>
                  <a:gd name="connsiteX390" fmla="*/ 63608 w 1514817"/>
                  <a:gd name="connsiteY390" fmla="*/ 3943 h 96868"/>
                  <a:gd name="connsiteX391" fmla="*/ 63608 w 1514817"/>
                  <a:gd name="connsiteY391" fmla="*/ 3943 h 96868"/>
                  <a:gd name="connsiteX392" fmla="*/ 48463 w 1514817"/>
                  <a:gd name="connsiteY392" fmla="*/ 2971 h 96868"/>
                  <a:gd name="connsiteX393" fmla="*/ 48463 w 1514817"/>
                  <a:gd name="connsiteY393" fmla="*/ 2971 h 96868"/>
                  <a:gd name="connsiteX394" fmla="*/ 30461 w 1514817"/>
                  <a:gd name="connsiteY394" fmla="*/ 1886 h 96868"/>
                  <a:gd name="connsiteX395" fmla="*/ 30461 w 1514817"/>
                  <a:gd name="connsiteY395" fmla="*/ 1886 h 96868"/>
                  <a:gd name="connsiteX396" fmla="*/ 18231 w 1514817"/>
                  <a:gd name="connsiteY396" fmla="*/ 1143 h 96868"/>
                  <a:gd name="connsiteX397" fmla="*/ 18231 w 1514817"/>
                  <a:gd name="connsiteY397" fmla="*/ 1143 h 96868"/>
                  <a:gd name="connsiteX398" fmla="*/ 228 w 1514817"/>
                  <a:gd name="connsiteY398" fmla="*/ 0 h 96868"/>
                  <a:gd name="connsiteX399" fmla="*/ 0 w 1514817"/>
                  <a:gd name="connsiteY399" fmla="*/ 3714 h 96868"/>
                  <a:gd name="connsiteX400" fmla="*/ 15088 w 1514817"/>
                  <a:gd name="connsiteY400" fmla="*/ 4629 h 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514817" h="96868">
                    <a:moveTo>
                      <a:pt x="15088" y="4629"/>
                    </a:moveTo>
                    <a:lnTo>
                      <a:pt x="33147" y="5772"/>
                    </a:lnTo>
                    <a:lnTo>
                      <a:pt x="33147" y="5772"/>
                    </a:lnTo>
                    <a:lnTo>
                      <a:pt x="45320" y="6515"/>
                    </a:lnTo>
                    <a:lnTo>
                      <a:pt x="45320" y="6515"/>
                    </a:lnTo>
                    <a:lnTo>
                      <a:pt x="60465" y="7429"/>
                    </a:lnTo>
                    <a:lnTo>
                      <a:pt x="60465" y="7429"/>
                    </a:lnTo>
                    <a:lnTo>
                      <a:pt x="75552" y="8401"/>
                    </a:lnTo>
                    <a:lnTo>
                      <a:pt x="75552" y="8401"/>
                    </a:lnTo>
                    <a:lnTo>
                      <a:pt x="93612" y="9486"/>
                    </a:lnTo>
                    <a:lnTo>
                      <a:pt x="93612" y="9486"/>
                    </a:lnTo>
                    <a:lnTo>
                      <a:pt x="105785" y="10229"/>
                    </a:lnTo>
                    <a:lnTo>
                      <a:pt x="105785" y="10229"/>
                    </a:lnTo>
                    <a:lnTo>
                      <a:pt x="120930" y="11144"/>
                    </a:lnTo>
                    <a:lnTo>
                      <a:pt x="120930" y="11144"/>
                    </a:lnTo>
                    <a:lnTo>
                      <a:pt x="136017" y="12116"/>
                    </a:lnTo>
                    <a:lnTo>
                      <a:pt x="136017" y="12116"/>
                    </a:lnTo>
                    <a:lnTo>
                      <a:pt x="154077" y="13201"/>
                    </a:lnTo>
                    <a:lnTo>
                      <a:pt x="154077" y="13201"/>
                    </a:lnTo>
                    <a:lnTo>
                      <a:pt x="166250" y="13944"/>
                    </a:lnTo>
                    <a:lnTo>
                      <a:pt x="166250" y="13944"/>
                    </a:lnTo>
                    <a:lnTo>
                      <a:pt x="181394" y="14859"/>
                    </a:lnTo>
                    <a:lnTo>
                      <a:pt x="181394" y="14859"/>
                    </a:lnTo>
                    <a:lnTo>
                      <a:pt x="196482" y="15830"/>
                    </a:lnTo>
                    <a:lnTo>
                      <a:pt x="196482" y="15830"/>
                    </a:lnTo>
                    <a:lnTo>
                      <a:pt x="214541" y="16916"/>
                    </a:lnTo>
                    <a:lnTo>
                      <a:pt x="214541" y="16916"/>
                    </a:lnTo>
                    <a:lnTo>
                      <a:pt x="226714" y="17659"/>
                    </a:lnTo>
                    <a:lnTo>
                      <a:pt x="226714" y="17659"/>
                    </a:lnTo>
                    <a:lnTo>
                      <a:pt x="244774" y="18802"/>
                    </a:lnTo>
                    <a:lnTo>
                      <a:pt x="244774" y="18802"/>
                    </a:lnTo>
                    <a:lnTo>
                      <a:pt x="256947" y="19545"/>
                    </a:lnTo>
                    <a:lnTo>
                      <a:pt x="256947" y="19545"/>
                    </a:lnTo>
                    <a:lnTo>
                      <a:pt x="272091" y="20459"/>
                    </a:lnTo>
                    <a:lnTo>
                      <a:pt x="272091" y="20459"/>
                    </a:lnTo>
                    <a:lnTo>
                      <a:pt x="287179" y="21374"/>
                    </a:lnTo>
                    <a:lnTo>
                      <a:pt x="287179" y="21374"/>
                    </a:lnTo>
                    <a:lnTo>
                      <a:pt x="302324" y="22345"/>
                    </a:lnTo>
                    <a:lnTo>
                      <a:pt x="302324" y="22345"/>
                    </a:lnTo>
                    <a:lnTo>
                      <a:pt x="317411" y="23260"/>
                    </a:lnTo>
                    <a:lnTo>
                      <a:pt x="317411" y="23260"/>
                    </a:lnTo>
                    <a:lnTo>
                      <a:pt x="332556" y="24174"/>
                    </a:lnTo>
                    <a:lnTo>
                      <a:pt x="332556" y="24174"/>
                    </a:lnTo>
                    <a:lnTo>
                      <a:pt x="347644" y="25089"/>
                    </a:lnTo>
                    <a:lnTo>
                      <a:pt x="347644" y="25089"/>
                    </a:lnTo>
                    <a:lnTo>
                      <a:pt x="362788" y="26060"/>
                    </a:lnTo>
                    <a:lnTo>
                      <a:pt x="362788" y="26060"/>
                    </a:lnTo>
                    <a:lnTo>
                      <a:pt x="377933" y="26975"/>
                    </a:lnTo>
                    <a:lnTo>
                      <a:pt x="377933" y="26975"/>
                    </a:lnTo>
                    <a:lnTo>
                      <a:pt x="393020" y="27889"/>
                    </a:lnTo>
                    <a:lnTo>
                      <a:pt x="393020" y="27889"/>
                    </a:lnTo>
                    <a:lnTo>
                      <a:pt x="408165" y="28803"/>
                    </a:lnTo>
                    <a:lnTo>
                      <a:pt x="408165" y="28803"/>
                    </a:lnTo>
                    <a:lnTo>
                      <a:pt x="423253" y="29775"/>
                    </a:lnTo>
                    <a:lnTo>
                      <a:pt x="423253" y="29775"/>
                    </a:lnTo>
                    <a:lnTo>
                      <a:pt x="438398" y="30690"/>
                    </a:lnTo>
                    <a:lnTo>
                      <a:pt x="438398" y="30690"/>
                    </a:lnTo>
                    <a:lnTo>
                      <a:pt x="453485" y="31603"/>
                    </a:lnTo>
                    <a:lnTo>
                      <a:pt x="453485" y="31603"/>
                    </a:lnTo>
                    <a:lnTo>
                      <a:pt x="468630" y="32518"/>
                    </a:lnTo>
                    <a:lnTo>
                      <a:pt x="468630" y="32518"/>
                    </a:lnTo>
                    <a:lnTo>
                      <a:pt x="483717" y="33490"/>
                    </a:lnTo>
                    <a:lnTo>
                      <a:pt x="483717" y="33490"/>
                    </a:lnTo>
                    <a:lnTo>
                      <a:pt x="501777" y="34575"/>
                    </a:lnTo>
                    <a:lnTo>
                      <a:pt x="501777" y="34575"/>
                    </a:lnTo>
                    <a:lnTo>
                      <a:pt x="513950" y="35318"/>
                    </a:lnTo>
                    <a:lnTo>
                      <a:pt x="513950" y="35318"/>
                    </a:lnTo>
                    <a:lnTo>
                      <a:pt x="529095" y="36233"/>
                    </a:lnTo>
                    <a:lnTo>
                      <a:pt x="529095" y="36233"/>
                    </a:lnTo>
                    <a:lnTo>
                      <a:pt x="544183" y="37205"/>
                    </a:lnTo>
                    <a:lnTo>
                      <a:pt x="544183" y="37205"/>
                    </a:lnTo>
                    <a:lnTo>
                      <a:pt x="559327" y="38119"/>
                    </a:lnTo>
                    <a:lnTo>
                      <a:pt x="559327" y="38119"/>
                    </a:lnTo>
                    <a:lnTo>
                      <a:pt x="574414" y="39033"/>
                    </a:lnTo>
                    <a:lnTo>
                      <a:pt x="574414" y="39033"/>
                    </a:lnTo>
                    <a:lnTo>
                      <a:pt x="589559" y="40005"/>
                    </a:lnTo>
                    <a:lnTo>
                      <a:pt x="589559" y="40005"/>
                    </a:lnTo>
                    <a:lnTo>
                      <a:pt x="604647" y="40919"/>
                    </a:lnTo>
                    <a:lnTo>
                      <a:pt x="604647" y="40919"/>
                    </a:lnTo>
                    <a:lnTo>
                      <a:pt x="619792" y="41833"/>
                    </a:lnTo>
                    <a:lnTo>
                      <a:pt x="619792" y="41833"/>
                    </a:lnTo>
                    <a:lnTo>
                      <a:pt x="634880" y="42748"/>
                    </a:lnTo>
                    <a:lnTo>
                      <a:pt x="634880" y="42748"/>
                    </a:lnTo>
                    <a:lnTo>
                      <a:pt x="650024" y="43719"/>
                    </a:lnTo>
                    <a:lnTo>
                      <a:pt x="650024" y="43719"/>
                    </a:lnTo>
                    <a:lnTo>
                      <a:pt x="668026" y="44805"/>
                    </a:lnTo>
                    <a:lnTo>
                      <a:pt x="668026" y="44805"/>
                    </a:lnTo>
                    <a:lnTo>
                      <a:pt x="680256" y="45548"/>
                    </a:lnTo>
                    <a:lnTo>
                      <a:pt x="680256" y="45548"/>
                    </a:lnTo>
                    <a:lnTo>
                      <a:pt x="695344" y="46463"/>
                    </a:lnTo>
                    <a:lnTo>
                      <a:pt x="695344" y="46463"/>
                    </a:lnTo>
                    <a:lnTo>
                      <a:pt x="713404" y="47606"/>
                    </a:lnTo>
                    <a:lnTo>
                      <a:pt x="713404" y="47606"/>
                    </a:lnTo>
                    <a:lnTo>
                      <a:pt x="725577" y="48349"/>
                    </a:lnTo>
                    <a:lnTo>
                      <a:pt x="725577" y="48349"/>
                    </a:lnTo>
                    <a:lnTo>
                      <a:pt x="740721" y="49263"/>
                    </a:lnTo>
                    <a:lnTo>
                      <a:pt x="740721" y="49263"/>
                    </a:lnTo>
                    <a:lnTo>
                      <a:pt x="755809" y="50177"/>
                    </a:lnTo>
                    <a:lnTo>
                      <a:pt x="755809" y="50177"/>
                    </a:lnTo>
                    <a:lnTo>
                      <a:pt x="770953" y="51149"/>
                    </a:lnTo>
                    <a:lnTo>
                      <a:pt x="770953" y="51149"/>
                    </a:lnTo>
                    <a:lnTo>
                      <a:pt x="786041" y="52064"/>
                    </a:lnTo>
                    <a:lnTo>
                      <a:pt x="786041" y="52064"/>
                    </a:lnTo>
                    <a:lnTo>
                      <a:pt x="801186" y="52977"/>
                    </a:lnTo>
                    <a:lnTo>
                      <a:pt x="801186" y="52977"/>
                    </a:lnTo>
                    <a:lnTo>
                      <a:pt x="816274" y="53892"/>
                    </a:lnTo>
                    <a:lnTo>
                      <a:pt x="816274" y="53892"/>
                    </a:lnTo>
                    <a:lnTo>
                      <a:pt x="831418" y="54864"/>
                    </a:lnTo>
                    <a:lnTo>
                      <a:pt x="831418" y="54864"/>
                    </a:lnTo>
                    <a:lnTo>
                      <a:pt x="846506" y="55778"/>
                    </a:lnTo>
                    <a:lnTo>
                      <a:pt x="846506" y="55778"/>
                    </a:lnTo>
                    <a:lnTo>
                      <a:pt x="861650" y="56692"/>
                    </a:lnTo>
                    <a:lnTo>
                      <a:pt x="861650" y="56692"/>
                    </a:lnTo>
                    <a:lnTo>
                      <a:pt x="879710" y="57836"/>
                    </a:lnTo>
                    <a:lnTo>
                      <a:pt x="879710" y="57836"/>
                    </a:lnTo>
                    <a:lnTo>
                      <a:pt x="891883" y="58579"/>
                    </a:lnTo>
                    <a:lnTo>
                      <a:pt x="891883" y="58579"/>
                    </a:lnTo>
                    <a:lnTo>
                      <a:pt x="907028" y="59493"/>
                    </a:lnTo>
                    <a:lnTo>
                      <a:pt x="907028" y="59493"/>
                    </a:lnTo>
                    <a:lnTo>
                      <a:pt x="922115" y="60407"/>
                    </a:lnTo>
                    <a:lnTo>
                      <a:pt x="922115" y="60407"/>
                    </a:lnTo>
                    <a:lnTo>
                      <a:pt x="937260" y="61379"/>
                    </a:lnTo>
                    <a:lnTo>
                      <a:pt x="937260" y="61379"/>
                    </a:lnTo>
                    <a:lnTo>
                      <a:pt x="952347" y="62293"/>
                    </a:lnTo>
                    <a:lnTo>
                      <a:pt x="952347" y="62293"/>
                    </a:lnTo>
                    <a:lnTo>
                      <a:pt x="967435" y="63208"/>
                    </a:lnTo>
                    <a:lnTo>
                      <a:pt x="967435" y="63208"/>
                    </a:lnTo>
                    <a:lnTo>
                      <a:pt x="982580" y="64122"/>
                    </a:lnTo>
                    <a:lnTo>
                      <a:pt x="982580" y="64122"/>
                    </a:lnTo>
                    <a:lnTo>
                      <a:pt x="997725" y="65094"/>
                    </a:lnTo>
                    <a:lnTo>
                      <a:pt x="997725" y="65094"/>
                    </a:lnTo>
                    <a:lnTo>
                      <a:pt x="1012813" y="66008"/>
                    </a:lnTo>
                    <a:lnTo>
                      <a:pt x="1012813" y="66008"/>
                    </a:lnTo>
                    <a:lnTo>
                      <a:pt x="1027957" y="66922"/>
                    </a:lnTo>
                    <a:lnTo>
                      <a:pt x="1027957" y="66922"/>
                    </a:lnTo>
                    <a:lnTo>
                      <a:pt x="1043044" y="67837"/>
                    </a:lnTo>
                    <a:lnTo>
                      <a:pt x="1043044" y="67837"/>
                    </a:lnTo>
                    <a:lnTo>
                      <a:pt x="1058189" y="68808"/>
                    </a:lnTo>
                    <a:lnTo>
                      <a:pt x="1058189" y="68808"/>
                    </a:lnTo>
                    <a:lnTo>
                      <a:pt x="1073277" y="69723"/>
                    </a:lnTo>
                    <a:lnTo>
                      <a:pt x="1073277" y="69723"/>
                    </a:lnTo>
                    <a:lnTo>
                      <a:pt x="1088422" y="70637"/>
                    </a:lnTo>
                    <a:lnTo>
                      <a:pt x="1088422" y="70637"/>
                    </a:lnTo>
                    <a:lnTo>
                      <a:pt x="1103510" y="71608"/>
                    </a:lnTo>
                    <a:lnTo>
                      <a:pt x="1103510" y="71608"/>
                    </a:lnTo>
                    <a:lnTo>
                      <a:pt x="1118654" y="72523"/>
                    </a:lnTo>
                    <a:lnTo>
                      <a:pt x="1118654" y="72523"/>
                    </a:lnTo>
                    <a:lnTo>
                      <a:pt x="1136656" y="73609"/>
                    </a:lnTo>
                    <a:lnTo>
                      <a:pt x="1136656" y="73609"/>
                    </a:lnTo>
                    <a:lnTo>
                      <a:pt x="1148886" y="74352"/>
                    </a:lnTo>
                    <a:lnTo>
                      <a:pt x="1148886" y="74352"/>
                    </a:lnTo>
                    <a:lnTo>
                      <a:pt x="1163974" y="75323"/>
                    </a:lnTo>
                    <a:lnTo>
                      <a:pt x="1163974" y="75323"/>
                    </a:lnTo>
                    <a:lnTo>
                      <a:pt x="1179119" y="76238"/>
                    </a:lnTo>
                    <a:lnTo>
                      <a:pt x="1179119" y="76238"/>
                    </a:lnTo>
                    <a:lnTo>
                      <a:pt x="1194207" y="77153"/>
                    </a:lnTo>
                    <a:lnTo>
                      <a:pt x="1194207" y="77153"/>
                    </a:lnTo>
                    <a:lnTo>
                      <a:pt x="1209351" y="78066"/>
                    </a:lnTo>
                    <a:lnTo>
                      <a:pt x="1209351" y="78066"/>
                    </a:lnTo>
                    <a:lnTo>
                      <a:pt x="1224439" y="79038"/>
                    </a:lnTo>
                    <a:lnTo>
                      <a:pt x="1224439" y="79038"/>
                    </a:lnTo>
                    <a:lnTo>
                      <a:pt x="1239583" y="79953"/>
                    </a:lnTo>
                    <a:lnTo>
                      <a:pt x="1239583" y="79953"/>
                    </a:lnTo>
                    <a:lnTo>
                      <a:pt x="1254671" y="80867"/>
                    </a:lnTo>
                    <a:lnTo>
                      <a:pt x="1254671" y="80867"/>
                    </a:lnTo>
                    <a:lnTo>
                      <a:pt x="1269816" y="81781"/>
                    </a:lnTo>
                    <a:lnTo>
                      <a:pt x="1269816" y="81781"/>
                    </a:lnTo>
                    <a:lnTo>
                      <a:pt x="1284904" y="82753"/>
                    </a:lnTo>
                    <a:lnTo>
                      <a:pt x="1284904" y="82753"/>
                    </a:lnTo>
                    <a:lnTo>
                      <a:pt x="1300048" y="83668"/>
                    </a:lnTo>
                    <a:lnTo>
                      <a:pt x="1300048" y="83668"/>
                    </a:lnTo>
                    <a:lnTo>
                      <a:pt x="1315136" y="84582"/>
                    </a:lnTo>
                    <a:lnTo>
                      <a:pt x="1315136" y="84582"/>
                    </a:lnTo>
                    <a:lnTo>
                      <a:pt x="1330280" y="85496"/>
                    </a:lnTo>
                    <a:lnTo>
                      <a:pt x="1330280" y="85553"/>
                    </a:lnTo>
                    <a:lnTo>
                      <a:pt x="1348283" y="86639"/>
                    </a:lnTo>
                    <a:lnTo>
                      <a:pt x="1348283" y="86639"/>
                    </a:lnTo>
                    <a:lnTo>
                      <a:pt x="1360513" y="87382"/>
                    </a:lnTo>
                    <a:lnTo>
                      <a:pt x="1360513" y="87382"/>
                    </a:lnTo>
                    <a:lnTo>
                      <a:pt x="1375601" y="88296"/>
                    </a:lnTo>
                    <a:lnTo>
                      <a:pt x="1375601" y="88296"/>
                    </a:lnTo>
                    <a:lnTo>
                      <a:pt x="1390746" y="89268"/>
                    </a:lnTo>
                    <a:lnTo>
                      <a:pt x="1390746" y="89268"/>
                    </a:lnTo>
                    <a:lnTo>
                      <a:pt x="1405833" y="90182"/>
                    </a:lnTo>
                    <a:lnTo>
                      <a:pt x="1405833" y="90182"/>
                    </a:lnTo>
                    <a:lnTo>
                      <a:pt x="1420977" y="91097"/>
                    </a:lnTo>
                    <a:lnTo>
                      <a:pt x="1420977" y="91097"/>
                    </a:lnTo>
                    <a:lnTo>
                      <a:pt x="1436065" y="92011"/>
                    </a:lnTo>
                    <a:lnTo>
                      <a:pt x="1436065" y="92011"/>
                    </a:lnTo>
                    <a:lnTo>
                      <a:pt x="1451210" y="92982"/>
                    </a:lnTo>
                    <a:lnTo>
                      <a:pt x="1451210" y="92982"/>
                    </a:lnTo>
                    <a:lnTo>
                      <a:pt x="1466355" y="93897"/>
                    </a:lnTo>
                    <a:lnTo>
                      <a:pt x="1466355" y="93897"/>
                    </a:lnTo>
                    <a:lnTo>
                      <a:pt x="1481443" y="94812"/>
                    </a:lnTo>
                    <a:lnTo>
                      <a:pt x="1481443" y="94812"/>
                    </a:lnTo>
                    <a:lnTo>
                      <a:pt x="1496587" y="95726"/>
                    </a:lnTo>
                    <a:lnTo>
                      <a:pt x="1496587" y="95726"/>
                    </a:lnTo>
                    <a:lnTo>
                      <a:pt x="1514589" y="96869"/>
                    </a:lnTo>
                    <a:lnTo>
                      <a:pt x="1514818" y="93154"/>
                    </a:lnTo>
                    <a:lnTo>
                      <a:pt x="1496758" y="92069"/>
                    </a:lnTo>
                    <a:lnTo>
                      <a:pt x="1496758" y="92069"/>
                    </a:lnTo>
                    <a:lnTo>
                      <a:pt x="1484585" y="91268"/>
                    </a:lnTo>
                    <a:lnTo>
                      <a:pt x="1484585" y="91268"/>
                    </a:lnTo>
                    <a:lnTo>
                      <a:pt x="1469498" y="90354"/>
                    </a:lnTo>
                    <a:lnTo>
                      <a:pt x="1469498" y="90354"/>
                    </a:lnTo>
                    <a:lnTo>
                      <a:pt x="1454353" y="89439"/>
                    </a:lnTo>
                    <a:lnTo>
                      <a:pt x="1454353" y="89439"/>
                    </a:lnTo>
                    <a:lnTo>
                      <a:pt x="1436294" y="88354"/>
                    </a:lnTo>
                    <a:lnTo>
                      <a:pt x="1436294" y="88354"/>
                    </a:lnTo>
                    <a:lnTo>
                      <a:pt x="1424121" y="87553"/>
                    </a:lnTo>
                    <a:lnTo>
                      <a:pt x="1424121" y="87553"/>
                    </a:lnTo>
                    <a:lnTo>
                      <a:pt x="1406061" y="86468"/>
                    </a:lnTo>
                    <a:lnTo>
                      <a:pt x="1406061" y="86468"/>
                    </a:lnTo>
                    <a:lnTo>
                      <a:pt x="1393888" y="85725"/>
                    </a:lnTo>
                    <a:lnTo>
                      <a:pt x="1393888" y="85725"/>
                    </a:lnTo>
                    <a:lnTo>
                      <a:pt x="1378801" y="84810"/>
                    </a:lnTo>
                    <a:lnTo>
                      <a:pt x="1378801" y="84810"/>
                    </a:lnTo>
                    <a:lnTo>
                      <a:pt x="1360742" y="83668"/>
                    </a:lnTo>
                    <a:lnTo>
                      <a:pt x="1360742" y="83668"/>
                    </a:lnTo>
                    <a:lnTo>
                      <a:pt x="1348512" y="82925"/>
                    </a:lnTo>
                    <a:lnTo>
                      <a:pt x="1348512" y="82925"/>
                    </a:lnTo>
                    <a:lnTo>
                      <a:pt x="1330509" y="81838"/>
                    </a:lnTo>
                    <a:lnTo>
                      <a:pt x="1330509" y="81838"/>
                    </a:lnTo>
                    <a:lnTo>
                      <a:pt x="1318279" y="81096"/>
                    </a:lnTo>
                    <a:lnTo>
                      <a:pt x="1318279" y="81096"/>
                    </a:lnTo>
                    <a:lnTo>
                      <a:pt x="1303191" y="80124"/>
                    </a:lnTo>
                    <a:lnTo>
                      <a:pt x="1303191" y="80124"/>
                    </a:lnTo>
                    <a:lnTo>
                      <a:pt x="1288047" y="79210"/>
                    </a:lnTo>
                    <a:lnTo>
                      <a:pt x="1288047" y="79210"/>
                    </a:lnTo>
                    <a:lnTo>
                      <a:pt x="1270045" y="78124"/>
                    </a:lnTo>
                    <a:lnTo>
                      <a:pt x="1270045" y="78124"/>
                    </a:lnTo>
                    <a:lnTo>
                      <a:pt x="1257815" y="77323"/>
                    </a:lnTo>
                    <a:lnTo>
                      <a:pt x="1257815" y="77323"/>
                    </a:lnTo>
                    <a:lnTo>
                      <a:pt x="1242727" y="76410"/>
                    </a:lnTo>
                    <a:lnTo>
                      <a:pt x="1242727" y="76410"/>
                    </a:lnTo>
                    <a:lnTo>
                      <a:pt x="1227582" y="75495"/>
                    </a:lnTo>
                    <a:lnTo>
                      <a:pt x="1227582" y="75495"/>
                    </a:lnTo>
                    <a:lnTo>
                      <a:pt x="1209580" y="74409"/>
                    </a:lnTo>
                    <a:lnTo>
                      <a:pt x="1209580" y="74409"/>
                    </a:lnTo>
                    <a:lnTo>
                      <a:pt x="1194435" y="73438"/>
                    </a:lnTo>
                    <a:lnTo>
                      <a:pt x="1194435" y="73438"/>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5"/>
                    </a:lnTo>
                    <a:lnTo>
                      <a:pt x="1106652" y="68065"/>
                    </a:lnTo>
                    <a:lnTo>
                      <a:pt x="1088651" y="66922"/>
                    </a:lnTo>
                    <a:lnTo>
                      <a:pt x="1088651" y="66922"/>
                    </a:lnTo>
                    <a:lnTo>
                      <a:pt x="1076421" y="66179"/>
                    </a:lnTo>
                    <a:lnTo>
                      <a:pt x="1076421" y="66179"/>
                    </a:lnTo>
                    <a:lnTo>
                      <a:pt x="1061333" y="65265"/>
                    </a:lnTo>
                    <a:lnTo>
                      <a:pt x="1061333" y="65265"/>
                    </a:lnTo>
                    <a:lnTo>
                      <a:pt x="1043273" y="64179"/>
                    </a:lnTo>
                    <a:lnTo>
                      <a:pt x="1043273" y="64179"/>
                    </a:lnTo>
                    <a:lnTo>
                      <a:pt x="1028186" y="63208"/>
                    </a:lnTo>
                    <a:lnTo>
                      <a:pt x="1028186" y="63208"/>
                    </a:lnTo>
                    <a:lnTo>
                      <a:pt x="1015955" y="62465"/>
                    </a:lnTo>
                    <a:lnTo>
                      <a:pt x="1015955" y="62465"/>
                    </a:lnTo>
                    <a:lnTo>
                      <a:pt x="1000868" y="61550"/>
                    </a:lnTo>
                    <a:lnTo>
                      <a:pt x="1000868" y="61550"/>
                    </a:lnTo>
                    <a:lnTo>
                      <a:pt x="982809" y="60464"/>
                    </a:lnTo>
                    <a:lnTo>
                      <a:pt x="982809" y="60464"/>
                    </a:lnTo>
                    <a:lnTo>
                      <a:pt x="967664" y="59493"/>
                    </a:lnTo>
                    <a:lnTo>
                      <a:pt x="967664" y="59493"/>
                    </a:lnTo>
                    <a:lnTo>
                      <a:pt x="955491" y="58750"/>
                    </a:lnTo>
                    <a:lnTo>
                      <a:pt x="955491" y="58750"/>
                    </a:lnTo>
                    <a:lnTo>
                      <a:pt x="939318" y="57779"/>
                    </a:lnTo>
                    <a:lnTo>
                      <a:pt x="922344" y="56750"/>
                    </a:lnTo>
                    <a:lnTo>
                      <a:pt x="922344" y="56750"/>
                    </a:lnTo>
                    <a:lnTo>
                      <a:pt x="910171" y="55949"/>
                    </a:lnTo>
                    <a:lnTo>
                      <a:pt x="910171" y="55949"/>
                    </a:lnTo>
                    <a:lnTo>
                      <a:pt x="895026" y="55035"/>
                    </a:lnTo>
                    <a:lnTo>
                      <a:pt x="895026" y="55035"/>
                    </a:lnTo>
                    <a:lnTo>
                      <a:pt x="879939" y="54121"/>
                    </a:lnTo>
                    <a:lnTo>
                      <a:pt x="879939" y="54121"/>
                    </a:lnTo>
                    <a:lnTo>
                      <a:pt x="861879" y="52977"/>
                    </a:lnTo>
                    <a:lnTo>
                      <a:pt x="861879" y="52977"/>
                    </a:lnTo>
                    <a:lnTo>
                      <a:pt x="849706" y="52235"/>
                    </a:lnTo>
                    <a:lnTo>
                      <a:pt x="849706" y="52235"/>
                    </a:lnTo>
                    <a:lnTo>
                      <a:pt x="834561" y="51321"/>
                    </a:lnTo>
                    <a:lnTo>
                      <a:pt x="834561" y="51321"/>
                    </a:lnTo>
                    <a:lnTo>
                      <a:pt x="819417" y="50406"/>
                    </a:lnTo>
                    <a:lnTo>
                      <a:pt x="819417" y="50406"/>
                    </a:lnTo>
                    <a:lnTo>
                      <a:pt x="801415" y="49263"/>
                    </a:lnTo>
                    <a:lnTo>
                      <a:pt x="801415" y="49263"/>
                    </a:lnTo>
                    <a:lnTo>
                      <a:pt x="789185" y="48520"/>
                    </a:lnTo>
                    <a:lnTo>
                      <a:pt x="789185" y="48520"/>
                    </a:lnTo>
                    <a:lnTo>
                      <a:pt x="774097" y="47606"/>
                    </a:lnTo>
                    <a:lnTo>
                      <a:pt x="774097" y="47606"/>
                    </a:lnTo>
                    <a:lnTo>
                      <a:pt x="756037" y="46520"/>
                    </a:lnTo>
                    <a:lnTo>
                      <a:pt x="756037" y="46520"/>
                    </a:lnTo>
                    <a:lnTo>
                      <a:pt x="740950" y="45548"/>
                    </a:lnTo>
                    <a:lnTo>
                      <a:pt x="740950" y="45548"/>
                    </a:lnTo>
                    <a:lnTo>
                      <a:pt x="725805" y="44634"/>
                    </a:lnTo>
                    <a:lnTo>
                      <a:pt x="725805" y="44634"/>
                    </a:lnTo>
                    <a:lnTo>
                      <a:pt x="713632" y="43891"/>
                    </a:lnTo>
                    <a:lnTo>
                      <a:pt x="713632" y="43891"/>
                    </a:lnTo>
                    <a:lnTo>
                      <a:pt x="695573" y="42805"/>
                    </a:lnTo>
                    <a:lnTo>
                      <a:pt x="695573" y="42805"/>
                    </a:lnTo>
                    <a:lnTo>
                      <a:pt x="680485" y="41833"/>
                    </a:lnTo>
                    <a:lnTo>
                      <a:pt x="680485" y="41833"/>
                    </a:lnTo>
                    <a:lnTo>
                      <a:pt x="668255" y="41091"/>
                    </a:lnTo>
                    <a:lnTo>
                      <a:pt x="668255" y="41091"/>
                    </a:lnTo>
                    <a:lnTo>
                      <a:pt x="653167" y="40176"/>
                    </a:lnTo>
                    <a:lnTo>
                      <a:pt x="653167" y="40176"/>
                    </a:lnTo>
                    <a:lnTo>
                      <a:pt x="638022" y="39262"/>
                    </a:lnTo>
                    <a:lnTo>
                      <a:pt x="638022" y="39262"/>
                    </a:lnTo>
                    <a:lnTo>
                      <a:pt x="620021" y="38119"/>
                    </a:lnTo>
                    <a:lnTo>
                      <a:pt x="620021" y="38119"/>
                    </a:lnTo>
                    <a:lnTo>
                      <a:pt x="607790" y="37376"/>
                    </a:lnTo>
                    <a:lnTo>
                      <a:pt x="607790" y="37376"/>
                    </a:lnTo>
                    <a:lnTo>
                      <a:pt x="592703" y="36462"/>
                    </a:lnTo>
                    <a:lnTo>
                      <a:pt x="592703" y="36462"/>
                    </a:lnTo>
                    <a:lnTo>
                      <a:pt x="577558" y="35547"/>
                    </a:lnTo>
                    <a:lnTo>
                      <a:pt x="577558" y="35547"/>
                    </a:lnTo>
                    <a:lnTo>
                      <a:pt x="559556" y="34404"/>
                    </a:lnTo>
                    <a:lnTo>
                      <a:pt x="559556" y="34404"/>
                    </a:lnTo>
                    <a:lnTo>
                      <a:pt x="547325" y="33661"/>
                    </a:lnTo>
                    <a:lnTo>
                      <a:pt x="547325" y="33661"/>
                    </a:lnTo>
                    <a:lnTo>
                      <a:pt x="532238" y="32747"/>
                    </a:lnTo>
                    <a:lnTo>
                      <a:pt x="532238" y="32747"/>
                    </a:lnTo>
                    <a:lnTo>
                      <a:pt x="517093" y="31832"/>
                    </a:lnTo>
                    <a:lnTo>
                      <a:pt x="517093" y="31832"/>
                    </a:lnTo>
                    <a:lnTo>
                      <a:pt x="515207" y="31718"/>
                    </a:lnTo>
                    <a:lnTo>
                      <a:pt x="514179" y="31603"/>
                    </a:lnTo>
                    <a:lnTo>
                      <a:pt x="514179" y="31603"/>
                    </a:lnTo>
                    <a:lnTo>
                      <a:pt x="499091" y="30690"/>
                    </a:lnTo>
                    <a:lnTo>
                      <a:pt x="499091" y="30690"/>
                    </a:lnTo>
                    <a:lnTo>
                      <a:pt x="486861" y="29947"/>
                    </a:lnTo>
                    <a:lnTo>
                      <a:pt x="486861" y="29947"/>
                    </a:lnTo>
                    <a:lnTo>
                      <a:pt x="468858" y="28860"/>
                    </a:lnTo>
                    <a:lnTo>
                      <a:pt x="468858" y="28860"/>
                    </a:lnTo>
                    <a:lnTo>
                      <a:pt x="453714" y="27889"/>
                    </a:lnTo>
                    <a:lnTo>
                      <a:pt x="453714" y="27889"/>
                    </a:lnTo>
                    <a:lnTo>
                      <a:pt x="441541" y="27146"/>
                    </a:lnTo>
                    <a:lnTo>
                      <a:pt x="441541" y="27146"/>
                    </a:lnTo>
                    <a:lnTo>
                      <a:pt x="426396" y="26232"/>
                    </a:lnTo>
                    <a:lnTo>
                      <a:pt x="426396" y="26232"/>
                    </a:lnTo>
                    <a:lnTo>
                      <a:pt x="408394" y="25145"/>
                    </a:lnTo>
                    <a:lnTo>
                      <a:pt x="408394" y="25145"/>
                    </a:lnTo>
                    <a:lnTo>
                      <a:pt x="393249" y="24174"/>
                    </a:lnTo>
                    <a:lnTo>
                      <a:pt x="393249" y="24174"/>
                    </a:lnTo>
                    <a:lnTo>
                      <a:pt x="381076" y="23431"/>
                    </a:lnTo>
                    <a:lnTo>
                      <a:pt x="381076" y="23431"/>
                    </a:lnTo>
                    <a:lnTo>
                      <a:pt x="365932" y="22517"/>
                    </a:lnTo>
                    <a:lnTo>
                      <a:pt x="365932" y="22517"/>
                    </a:lnTo>
                    <a:lnTo>
                      <a:pt x="350844" y="21602"/>
                    </a:lnTo>
                    <a:lnTo>
                      <a:pt x="350844" y="21602"/>
                    </a:lnTo>
                    <a:lnTo>
                      <a:pt x="332784" y="20459"/>
                    </a:lnTo>
                    <a:lnTo>
                      <a:pt x="332784" y="20459"/>
                    </a:lnTo>
                    <a:lnTo>
                      <a:pt x="320612" y="19716"/>
                    </a:lnTo>
                    <a:lnTo>
                      <a:pt x="320612" y="19716"/>
                    </a:lnTo>
                    <a:lnTo>
                      <a:pt x="304438" y="18745"/>
                    </a:lnTo>
                    <a:lnTo>
                      <a:pt x="290322" y="17888"/>
                    </a:lnTo>
                    <a:lnTo>
                      <a:pt x="290322" y="17888"/>
                    </a:lnTo>
                    <a:lnTo>
                      <a:pt x="272320" y="16745"/>
                    </a:lnTo>
                    <a:lnTo>
                      <a:pt x="272320" y="16745"/>
                    </a:lnTo>
                    <a:lnTo>
                      <a:pt x="257175" y="15830"/>
                    </a:lnTo>
                    <a:lnTo>
                      <a:pt x="257175" y="15830"/>
                    </a:lnTo>
                    <a:lnTo>
                      <a:pt x="245002" y="15088"/>
                    </a:lnTo>
                    <a:lnTo>
                      <a:pt x="245002" y="15088"/>
                    </a:lnTo>
                    <a:lnTo>
                      <a:pt x="229857" y="14173"/>
                    </a:lnTo>
                    <a:lnTo>
                      <a:pt x="229857" y="14173"/>
                    </a:lnTo>
                    <a:lnTo>
                      <a:pt x="211855" y="13030"/>
                    </a:lnTo>
                    <a:lnTo>
                      <a:pt x="211855" y="13030"/>
                    </a:lnTo>
                    <a:lnTo>
                      <a:pt x="199625" y="12287"/>
                    </a:lnTo>
                    <a:lnTo>
                      <a:pt x="199625" y="12287"/>
                    </a:lnTo>
                    <a:lnTo>
                      <a:pt x="184537" y="11373"/>
                    </a:lnTo>
                    <a:lnTo>
                      <a:pt x="184537" y="11373"/>
                    </a:lnTo>
                    <a:lnTo>
                      <a:pt x="169393" y="10401"/>
                    </a:lnTo>
                    <a:lnTo>
                      <a:pt x="169393" y="10401"/>
                    </a:lnTo>
                    <a:lnTo>
                      <a:pt x="151390" y="9315"/>
                    </a:lnTo>
                    <a:lnTo>
                      <a:pt x="151390" y="9315"/>
                    </a:lnTo>
                    <a:lnTo>
                      <a:pt x="139160" y="8573"/>
                    </a:lnTo>
                    <a:lnTo>
                      <a:pt x="139160" y="8573"/>
                    </a:lnTo>
                    <a:lnTo>
                      <a:pt x="121158" y="7429"/>
                    </a:lnTo>
                    <a:lnTo>
                      <a:pt x="121158" y="7486"/>
                    </a:lnTo>
                    <a:lnTo>
                      <a:pt x="108928" y="6686"/>
                    </a:lnTo>
                    <a:lnTo>
                      <a:pt x="108928" y="6686"/>
                    </a:lnTo>
                    <a:lnTo>
                      <a:pt x="90926" y="5601"/>
                    </a:lnTo>
                    <a:lnTo>
                      <a:pt x="90926" y="5601"/>
                    </a:lnTo>
                    <a:lnTo>
                      <a:pt x="78696" y="4858"/>
                    </a:lnTo>
                    <a:lnTo>
                      <a:pt x="78696" y="4858"/>
                    </a:lnTo>
                    <a:lnTo>
                      <a:pt x="63608" y="3943"/>
                    </a:lnTo>
                    <a:lnTo>
                      <a:pt x="63608" y="3943"/>
                    </a:lnTo>
                    <a:lnTo>
                      <a:pt x="48463" y="2971"/>
                    </a:lnTo>
                    <a:lnTo>
                      <a:pt x="48463" y="2971"/>
                    </a:lnTo>
                    <a:lnTo>
                      <a:pt x="30461" y="1886"/>
                    </a:lnTo>
                    <a:lnTo>
                      <a:pt x="30461" y="1886"/>
                    </a:lnTo>
                    <a:lnTo>
                      <a:pt x="18231" y="1143"/>
                    </a:lnTo>
                    <a:lnTo>
                      <a:pt x="18231" y="1143"/>
                    </a:lnTo>
                    <a:lnTo>
                      <a:pt x="228" y="0"/>
                    </a:lnTo>
                    <a:lnTo>
                      <a:pt x="0" y="3714"/>
                    </a:lnTo>
                    <a:lnTo>
                      <a:pt x="15088" y="4629"/>
                    </a:lnTo>
                    <a:close/>
                  </a:path>
                </a:pathLst>
              </a:custGeom>
              <a:solidFill>
                <a:srgbClr val="9F9D9B"/>
              </a:solidFill>
              <a:ln w="5715" cap="flat">
                <a:noFill/>
                <a:prstDash val="solid"/>
                <a:miter/>
              </a:ln>
            </p:spPr>
            <p:txBody>
              <a:bodyPr rtlCol="1" anchor="ctr"/>
              <a:lstStyle/>
              <a:p>
                <a:endParaRPr lang="ar-SA"/>
              </a:p>
            </p:txBody>
          </p:sp>
          <p:sp>
            <p:nvSpPr>
              <p:cNvPr id="231" name="شكل حر: شكل 230">
                <a:extLst>
                  <a:ext uri="{FF2B5EF4-FFF2-40B4-BE49-F238E27FC236}">
                    <a16:creationId xmlns:a16="http://schemas.microsoft.com/office/drawing/2014/main" id="{BA695785-5DBD-452C-8473-2493EA3318F0}"/>
                  </a:ext>
                </a:extLst>
              </p:cNvPr>
              <p:cNvSpPr/>
              <p:nvPr/>
            </p:nvSpPr>
            <p:spPr>
              <a:xfrm>
                <a:off x="6622237" y="6254381"/>
                <a:ext cx="1514817" cy="96868"/>
              </a:xfrm>
              <a:custGeom>
                <a:avLst/>
                <a:gdLst>
                  <a:gd name="connsiteX0" fmla="*/ 1499501 w 1514817"/>
                  <a:gd name="connsiteY0" fmla="*/ 95898 h 96868"/>
                  <a:gd name="connsiteX1" fmla="*/ 1514589 w 1514817"/>
                  <a:gd name="connsiteY1" fmla="*/ 96869 h 96868"/>
                  <a:gd name="connsiteX2" fmla="*/ 1514818 w 1514817"/>
                  <a:gd name="connsiteY2" fmla="*/ 93155 h 96868"/>
                  <a:gd name="connsiteX3" fmla="*/ 1496758 w 1514817"/>
                  <a:gd name="connsiteY3" fmla="*/ 92011 h 96868"/>
                  <a:gd name="connsiteX4" fmla="*/ 1496758 w 1514817"/>
                  <a:gd name="connsiteY4" fmla="*/ 92011 h 96868"/>
                  <a:gd name="connsiteX5" fmla="*/ 1484585 w 1514817"/>
                  <a:gd name="connsiteY5" fmla="*/ 91268 h 96868"/>
                  <a:gd name="connsiteX6" fmla="*/ 1484585 w 1514817"/>
                  <a:gd name="connsiteY6" fmla="*/ 91268 h 96868"/>
                  <a:gd name="connsiteX7" fmla="*/ 1466526 w 1514817"/>
                  <a:gd name="connsiteY7" fmla="*/ 90183 h 96868"/>
                  <a:gd name="connsiteX8" fmla="*/ 1466526 w 1514817"/>
                  <a:gd name="connsiteY8" fmla="*/ 90183 h 96868"/>
                  <a:gd name="connsiteX9" fmla="*/ 1454353 w 1514817"/>
                  <a:gd name="connsiteY9" fmla="*/ 89440 h 96868"/>
                  <a:gd name="connsiteX10" fmla="*/ 1454353 w 1514817"/>
                  <a:gd name="connsiteY10" fmla="*/ 89440 h 96868"/>
                  <a:gd name="connsiteX11" fmla="*/ 1436294 w 1514817"/>
                  <a:gd name="connsiteY11" fmla="*/ 88296 h 96868"/>
                  <a:gd name="connsiteX12" fmla="*/ 1436294 w 1514817"/>
                  <a:gd name="connsiteY12" fmla="*/ 88296 h 96868"/>
                  <a:gd name="connsiteX13" fmla="*/ 1424121 w 1514817"/>
                  <a:gd name="connsiteY13" fmla="*/ 87553 h 96868"/>
                  <a:gd name="connsiteX14" fmla="*/ 1424121 w 1514817"/>
                  <a:gd name="connsiteY14" fmla="*/ 87553 h 96868"/>
                  <a:gd name="connsiteX15" fmla="*/ 1406061 w 1514817"/>
                  <a:gd name="connsiteY15" fmla="*/ 86468 h 96868"/>
                  <a:gd name="connsiteX16" fmla="*/ 1406061 w 1514817"/>
                  <a:gd name="connsiteY16" fmla="*/ 86468 h 96868"/>
                  <a:gd name="connsiteX17" fmla="*/ 1390974 w 1514817"/>
                  <a:gd name="connsiteY17" fmla="*/ 85553 h 96868"/>
                  <a:gd name="connsiteX18" fmla="*/ 1390974 w 1514817"/>
                  <a:gd name="connsiteY18" fmla="*/ 85553 h 96868"/>
                  <a:gd name="connsiteX19" fmla="*/ 1378801 w 1514817"/>
                  <a:gd name="connsiteY19" fmla="*/ 84753 h 96868"/>
                  <a:gd name="connsiteX20" fmla="*/ 1378801 w 1514817"/>
                  <a:gd name="connsiteY20" fmla="*/ 84753 h 96868"/>
                  <a:gd name="connsiteX21" fmla="*/ 1363656 w 1514817"/>
                  <a:gd name="connsiteY21" fmla="*/ 83839 h 96868"/>
                  <a:gd name="connsiteX22" fmla="*/ 1363656 w 1514817"/>
                  <a:gd name="connsiteY22" fmla="*/ 83839 h 96868"/>
                  <a:gd name="connsiteX23" fmla="*/ 1348512 w 1514817"/>
                  <a:gd name="connsiteY23" fmla="*/ 82925 h 96868"/>
                  <a:gd name="connsiteX24" fmla="*/ 1348512 w 1514817"/>
                  <a:gd name="connsiteY24" fmla="*/ 82925 h 96868"/>
                  <a:gd name="connsiteX25" fmla="*/ 1330509 w 1514817"/>
                  <a:gd name="connsiteY25" fmla="*/ 81838 h 96868"/>
                  <a:gd name="connsiteX26" fmla="*/ 1330509 w 1514817"/>
                  <a:gd name="connsiteY26" fmla="*/ 81838 h 96868"/>
                  <a:gd name="connsiteX27" fmla="*/ 1318279 w 1514817"/>
                  <a:gd name="connsiteY27" fmla="*/ 81039 h 96868"/>
                  <a:gd name="connsiteX28" fmla="*/ 1318279 w 1514817"/>
                  <a:gd name="connsiteY28" fmla="*/ 81039 h 96868"/>
                  <a:gd name="connsiteX29" fmla="*/ 1303191 w 1514817"/>
                  <a:gd name="connsiteY29" fmla="*/ 80124 h 96868"/>
                  <a:gd name="connsiteX30" fmla="*/ 1303191 w 1514817"/>
                  <a:gd name="connsiteY30" fmla="*/ 80124 h 96868"/>
                  <a:gd name="connsiteX31" fmla="*/ 1288046 w 1514817"/>
                  <a:gd name="connsiteY31" fmla="*/ 79210 h 96868"/>
                  <a:gd name="connsiteX32" fmla="*/ 1288046 w 1514817"/>
                  <a:gd name="connsiteY32" fmla="*/ 79210 h 96868"/>
                  <a:gd name="connsiteX33" fmla="*/ 1286218 w 1514817"/>
                  <a:gd name="connsiteY33" fmla="*/ 79095 h 96868"/>
                  <a:gd name="connsiteX34" fmla="*/ 1285132 w 1514817"/>
                  <a:gd name="connsiteY34" fmla="*/ 79038 h 96868"/>
                  <a:gd name="connsiteX35" fmla="*/ 1285132 w 1514817"/>
                  <a:gd name="connsiteY35" fmla="*/ 79038 h 96868"/>
                  <a:gd name="connsiteX36" fmla="*/ 1270045 w 1514817"/>
                  <a:gd name="connsiteY36" fmla="*/ 78067 h 96868"/>
                  <a:gd name="connsiteX37" fmla="*/ 1270045 w 1514817"/>
                  <a:gd name="connsiteY37" fmla="*/ 78067 h 96868"/>
                  <a:gd name="connsiteX38" fmla="*/ 1257815 w 1514817"/>
                  <a:gd name="connsiteY38" fmla="*/ 77324 h 96868"/>
                  <a:gd name="connsiteX39" fmla="*/ 1257815 w 1514817"/>
                  <a:gd name="connsiteY39" fmla="*/ 77324 h 96868"/>
                  <a:gd name="connsiteX40" fmla="*/ 1242727 w 1514817"/>
                  <a:gd name="connsiteY40" fmla="*/ 76410 h 96868"/>
                  <a:gd name="connsiteX41" fmla="*/ 1242727 w 1514817"/>
                  <a:gd name="connsiteY41" fmla="*/ 76410 h 96868"/>
                  <a:gd name="connsiteX42" fmla="*/ 1227582 w 1514817"/>
                  <a:gd name="connsiteY42" fmla="*/ 75495 h 96868"/>
                  <a:gd name="connsiteX43" fmla="*/ 1227582 w 1514817"/>
                  <a:gd name="connsiteY43" fmla="*/ 75495 h 96868"/>
                  <a:gd name="connsiteX44" fmla="*/ 1209580 w 1514817"/>
                  <a:gd name="connsiteY44" fmla="*/ 74352 h 96868"/>
                  <a:gd name="connsiteX45" fmla="*/ 1209580 w 1514817"/>
                  <a:gd name="connsiteY45" fmla="*/ 74352 h 96868"/>
                  <a:gd name="connsiteX46" fmla="*/ 1197349 w 1514817"/>
                  <a:gd name="connsiteY46" fmla="*/ 73609 h 96868"/>
                  <a:gd name="connsiteX47" fmla="*/ 1197349 w 1514817"/>
                  <a:gd name="connsiteY47" fmla="*/ 73609 h 96868"/>
                  <a:gd name="connsiteX48" fmla="*/ 1179347 w 1514817"/>
                  <a:gd name="connsiteY48" fmla="*/ 72523 h 96868"/>
                  <a:gd name="connsiteX49" fmla="*/ 1179347 w 1514817"/>
                  <a:gd name="connsiteY49" fmla="*/ 72523 h 96868"/>
                  <a:gd name="connsiteX50" fmla="*/ 1167118 w 1514817"/>
                  <a:gd name="connsiteY50" fmla="*/ 71780 h 96868"/>
                  <a:gd name="connsiteX51" fmla="*/ 1167118 w 1514817"/>
                  <a:gd name="connsiteY51" fmla="*/ 71780 h 96868"/>
                  <a:gd name="connsiteX52" fmla="*/ 1149115 w 1514817"/>
                  <a:gd name="connsiteY52" fmla="*/ 70637 h 96868"/>
                  <a:gd name="connsiteX53" fmla="*/ 1149115 w 1514817"/>
                  <a:gd name="connsiteY53" fmla="*/ 70637 h 96868"/>
                  <a:gd name="connsiteX54" fmla="*/ 1136885 w 1514817"/>
                  <a:gd name="connsiteY54" fmla="*/ 69894 h 96868"/>
                  <a:gd name="connsiteX55" fmla="*/ 1136885 w 1514817"/>
                  <a:gd name="connsiteY55" fmla="*/ 69894 h 96868"/>
                  <a:gd name="connsiteX56" fmla="*/ 1118883 w 1514817"/>
                  <a:gd name="connsiteY56" fmla="*/ 68809 h 96868"/>
                  <a:gd name="connsiteX57" fmla="*/ 1118883 w 1514817"/>
                  <a:gd name="connsiteY57" fmla="*/ 68809 h 96868"/>
                  <a:gd name="connsiteX58" fmla="*/ 1106652 w 1514817"/>
                  <a:gd name="connsiteY58" fmla="*/ 68066 h 96868"/>
                  <a:gd name="connsiteX59" fmla="*/ 1106652 w 1514817"/>
                  <a:gd name="connsiteY59" fmla="*/ 68066 h 96868"/>
                  <a:gd name="connsiteX60" fmla="*/ 1088650 w 1514817"/>
                  <a:gd name="connsiteY60" fmla="*/ 66922 h 96868"/>
                  <a:gd name="connsiteX61" fmla="*/ 1088650 w 1514817"/>
                  <a:gd name="connsiteY61" fmla="*/ 66922 h 96868"/>
                  <a:gd name="connsiteX62" fmla="*/ 1075392 w 1514817"/>
                  <a:gd name="connsiteY62" fmla="*/ 66122 h 96868"/>
                  <a:gd name="connsiteX63" fmla="*/ 1061333 w 1514817"/>
                  <a:gd name="connsiteY63" fmla="*/ 65266 h 96868"/>
                  <a:gd name="connsiteX64" fmla="*/ 1061333 w 1514817"/>
                  <a:gd name="connsiteY64" fmla="*/ 65266 h 96868"/>
                  <a:gd name="connsiteX65" fmla="*/ 1046188 w 1514817"/>
                  <a:gd name="connsiteY65" fmla="*/ 64351 h 96868"/>
                  <a:gd name="connsiteX66" fmla="*/ 1046188 w 1514817"/>
                  <a:gd name="connsiteY66" fmla="*/ 64351 h 96868"/>
                  <a:gd name="connsiteX67" fmla="*/ 1028186 w 1514817"/>
                  <a:gd name="connsiteY67" fmla="*/ 63208 h 96868"/>
                  <a:gd name="connsiteX68" fmla="*/ 1028186 w 1514817"/>
                  <a:gd name="connsiteY68" fmla="*/ 63208 h 96868"/>
                  <a:gd name="connsiteX69" fmla="*/ 1015955 w 1514817"/>
                  <a:gd name="connsiteY69" fmla="*/ 62465 h 96868"/>
                  <a:gd name="connsiteX70" fmla="*/ 1015955 w 1514817"/>
                  <a:gd name="connsiteY70" fmla="*/ 62465 h 96868"/>
                  <a:gd name="connsiteX71" fmla="*/ 1000868 w 1514817"/>
                  <a:gd name="connsiteY71" fmla="*/ 61551 h 96868"/>
                  <a:gd name="connsiteX72" fmla="*/ 1000868 w 1514817"/>
                  <a:gd name="connsiteY72" fmla="*/ 61551 h 96868"/>
                  <a:gd name="connsiteX73" fmla="*/ 985723 w 1514817"/>
                  <a:gd name="connsiteY73" fmla="*/ 60636 h 96868"/>
                  <a:gd name="connsiteX74" fmla="*/ 985723 w 1514817"/>
                  <a:gd name="connsiteY74" fmla="*/ 60636 h 96868"/>
                  <a:gd name="connsiteX75" fmla="*/ 967664 w 1514817"/>
                  <a:gd name="connsiteY75" fmla="*/ 59493 h 96868"/>
                  <a:gd name="connsiteX76" fmla="*/ 967664 w 1514817"/>
                  <a:gd name="connsiteY76" fmla="*/ 59493 h 96868"/>
                  <a:gd name="connsiteX77" fmla="*/ 955491 w 1514817"/>
                  <a:gd name="connsiteY77" fmla="*/ 58750 h 96868"/>
                  <a:gd name="connsiteX78" fmla="*/ 955491 w 1514817"/>
                  <a:gd name="connsiteY78" fmla="*/ 58750 h 96868"/>
                  <a:gd name="connsiteX79" fmla="*/ 940403 w 1514817"/>
                  <a:gd name="connsiteY79" fmla="*/ 57836 h 96868"/>
                  <a:gd name="connsiteX80" fmla="*/ 940403 w 1514817"/>
                  <a:gd name="connsiteY80" fmla="*/ 57836 h 96868"/>
                  <a:gd name="connsiteX81" fmla="*/ 922344 w 1514817"/>
                  <a:gd name="connsiteY81" fmla="*/ 56693 h 96868"/>
                  <a:gd name="connsiteX82" fmla="*/ 922344 w 1514817"/>
                  <a:gd name="connsiteY82" fmla="*/ 56693 h 96868"/>
                  <a:gd name="connsiteX83" fmla="*/ 910171 w 1514817"/>
                  <a:gd name="connsiteY83" fmla="*/ 55950 h 96868"/>
                  <a:gd name="connsiteX84" fmla="*/ 910171 w 1514817"/>
                  <a:gd name="connsiteY84" fmla="*/ 55950 h 96868"/>
                  <a:gd name="connsiteX85" fmla="*/ 892112 w 1514817"/>
                  <a:gd name="connsiteY85" fmla="*/ 54864 h 96868"/>
                  <a:gd name="connsiteX86" fmla="*/ 892112 w 1514817"/>
                  <a:gd name="connsiteY86" fmla="*/ 54864 h 96868"/>
                  <a:gd name="connsiteX87" fmla="*/ 879882 w 1514817"/>
                  <a:gd name="connsiteY87" fmla="*/ 54121 h 96868"/>
                  <a:gd name="connsiteX88" fmla="*/ 879882 w 1514817"/>
                  <a:gd name="connsiteY88" fmla="*/ 54121 h 96868"/>
                  <a:gd name="connsiteX89" fmla="*/ 861879 w 1514817"/>
                  <a:gd name="connsiteY89" fmla="*/ 52978 h 96868"/>
                  <a:gd name="connsiteX90" fmla="*/ 861879 w 1514817"/>
                  <a:gd name="connsiteY90" fmla="*/ 52978 h 96868"/>
                  <a:gd name="connsiteX91" fmla="*/ 849706 w 1514817"/>
                  <a:gd name="connsiteY91" fmla="*/ 52235 h 96868"/>
                  <a:gd name="connsiteX92" fmla="*/ 849706 w 1514817"/>
                  <a:gd name="connsiteY92" fmla="*/ 52235 h 96868"/>
                  <a:gd name="connsiteX93" fmla="*/ 831647 w 1514817"/>
                  <a:gd name="connsiteY93" fmla="*/ 51149 h 96868"/>
                  <a:gd name="connsiteX94" fmla="*/ 831647 w 1514817"/>
                  <a:gd name="connsiteY94" fmla="*/ 51149 h 96868"/>
                  <a:gd name="connsiteX95" fmla="*/ 819416 w 1514817"/>
                  <a:gd name="connsiteY95" fmla="*/ 50406 h 96868"/>
                  <a:gd name="connsiteX96" fmla="*/ 819416 w 1514817"/>
                  <a:gd name="connsiteY96" fmla="*/ 50406 h 96868"/>
                  <a:gd name="connsiteX97" fmla="*/ 801415 w 1514817"/>
                  <a:gd name="connsiteY97" fmla="*/ 49263 h 96868"/>
                  <a:gd name="connsiteX98" fmla="*/ 801415 w 1514817"/>
                  <a:gd name="connsiteY98" fmla="*/ 49263 h 96868"/>
                  <a:gd name="connsiteX99" fmla="*/ 789185 w 1514817"/>
                  <a:gd name="connsiteY99" fmla="*/ 48520 h 96868"/>
                  <a:gd name="connsiteX100" fmla="*/ 789185 w 1514817"/>
                  <a:gd name="connsiteY100" fmla="*/ 48520 h 96868"/>
                  <a:gd name="connsiteX101" fmla="*/ 774097 w 1514817"/>
                  <a:gd name="connsiteY101" fmla="*/ 47606 h 96868"/>
                  <a:gd name="connsiteX102" fmla="*/ 774097 w 1514817"/>
                  <a:gd name="connsiteY102" fmla="*/ 47606 h 96868"/>
                  <a:gd name="connsiteX103" fmla="*/ 758952 w 1514817"/>
                  <a:gd name="connsiteY103" fmla="*/ 46692 h 96868"/>
                  <a:gd name="connsiteX104" fmla="*/ 758952 w 1514817"/>
                  <a:gd name="connsiteY104" fmla="*/ 46692 h 96868"/>
                  <a:gd name="connsiteX105" fmla="*/ 740950 w 1514817"/>
                  <a:gd name="connsiteY105" fmla="*/ 45548 h 96868"/>
                  <a:gd name="connsiteX106" fmla="*/ 740950 w 1514817"/>
                  <a:gd name="connsiteY106" fmla="*/ 45548 h 96868"/>
                  <a:gd name="connsiteX107" fmla="*/ 728719 w 1514817"/>
                  <a:gd name="connsiteY107" fmla="*/ 44805 h 96868"/>
                  <a:gd name="connsiteX108" fmla="*/ 728719 w 1514817"/>
                  <a:gd name="connsiteY108" fmla="*/ 44805 h 96868"/>
                  <a:gd name="connsiteX109" fmla="*/ 713632 w 1514817"/>
                  <a:gd name="connsiteY109" fmla="*/ 43892 h 96868"/>
                  <a:gd name="connsiteX110" fmla="*/ 713632 w 1514817"/>
                  <a:gd name="connsiteY110" fmla="*/ 43892 h 96868"/>
                  <a:gd name="connsiteX111" fmla="*/ 698488 w 1514817"/>
                  <a:gd name="connsiteY111" fmla="*/ 42977 h 96868"/>
                  <a:gd name="connsiteX112" fmla="*/ 698488 w 1514817"/>
                  <a:gd name="connsiteY112" fmla="*/ 42977 h 96868"/>
                  <a:gd name="connsiteX113" fmla="*/ 680485 w 1514817"/>
                  <a:gd name="connsiteY113" fmla="*/ 41833 h 96868"/>
                  <a:gd name="connsiteX114" fmla="*/ 680485 w 1514817"/>
                  <a:gd name="connsiteY114" fmla="*/ 41833 h 96868"/>
                  <a:gd name="connsiteX115" fmla="*/ 668255 w 1514817"/>
                  <a:gd name="connsiteY115" fmla="*/ 41091 h 96868"/>
                  <a:gd name="connsiteX116" fmla="*/ 668255 w 1514817"/>
                  <a:gd name="connsiteY116" fmla="*/ 41091 h 96868"/>
                  <a:gd name="connsiteX117" fmla="*/ 653167 w 1514817"/>
                  <a:gd name="connsiteY117" fmla="*/ 40177 h 96868"/>
                  <a:gd name="connsiteX118" fmla="*/ 653167 w 1514817"/>
                  <a:gd name="connsiteY118" fmla="*/ 40177 h 96868"/>
                  <a:gd name="connsiteX119" fmla="*/ 651282 w 1514817"/>
                  <a:gd name="connsiteY119" fmla="*/ 40062 h 96868"/>
                  <a:gd name="connsiteX120" fmla="*/ 650253 w 1514817"/>
                  <a:gd name="connsiteY120" fmla="*/ 40005 h 96868"/>
                  <a:gd name="connsiteX121" fmla="*/ 650253 w 1514817"/>
                  <a:gd name="connsiteY121" fmla="*/ 40005 h 96868"/>
                  <a:gd name="connsiteX122" fmla="*/ 638022 w 1514817"/>
                  <a:gd name="connsiteY122" fmla="*/ 39205 h 96868"/>
                  <a:gd name="connsiteX123" fmla="*/ 638022 w 1514817"/>
                  <a:gd name="connsiteY123" fmla="*/ 39205 h 96868"/>
                  <a:gd name="connsiteX124" fmla="*/ 620020 w 1514817"/>
                  <a:gd name="connsiteY124" fmla="*/ 38119 h 96868"/>
                  <a:gd name="connsiteX125" fmla="*/ 620020 w 1514817"/>
                  <a:gd name="connsiteY125" fmla="*/ 38119 h 96868"/>
                  <a:gd name="connsiteX126" fmla="*/ 606761 w 1514817"/>
                  <a:gd name="connsiteY126" fmla="*/ 37319 h 96868"/>
                  <a:gd name="connsiteX127" fmla="*/ 592703 w 1514817"/>
                  <a:gd name="connsiteY127" fmla="*/ 36462 h 96868"/>
                  <a:gd name="connsiteX128" fmla="*/ 592703 w 1514817"/>
                  <a:gd name="connsiteY128" fmla="*/ 36462 h 96868"/>
                  <a:gd name="connsiteX129" fmla="*/ 577558 w 1514817"/>
                  <a:gd name="connsiteY129" fmla="*/ 35490 h 96868"/>
                  <a:gd name="connsiteX130" fmla="*/ 577558 w 1514817"/>
                  <a:gd name="connsiteY130" fmla="*/ 35490 h 96868"/>
                  <a:gd name="connsiteX131" fmla="*/ 559556 w 1514817"/>
                  <a:gd name="connsiteY131" fmla="*/ 34404 h 96868"/>
                  <a:gd name="connsiteX132" fmla="*/ 559556 w 1514817"/>
                  <a:gd name="connsiteY132" fmla="*/ 34404 h 96868"/>
                  <a:gd name="connsiteX133" fmla="*/ 544411 w 1514817"/>
                  <a:gd name="connsiteY133" fmla="*/ 33490 h 96868"/>
                  <a:gd name="connsiteX134" fmla="*/ 544411 w 1514817"/>
                  <a:gd name="connsiteY134" fmla="*/ 33490 h 96868"/>
                  <a:gd name="connsiteX135" fmla="*/ 532238 w 1514817"/>
                  <a:gd name="connsiteY135" fmla="*/ 32747 h 96868"/>
                  <a:gd name="connsiteX136" fmla="*/ 532238 w 1514817"/>
                  <a:gd name="connsiteY136" fmla="*/ 32747 h 96868"/>
                  <a:gd name="connsiteX137" fmla="*/ 517093 w 1514817"/>
                  <a:gd name="connsiteY137" fmla="*/ 31775 h 96868"/>
                  <a:gd name="connsiteX138" fmla="*/ 517093 w 1514817"/>
                  <a:gd name="connsiteY138" fmla="*/ 31775 h 96868"/>
                  <a:gd name="connsiteX139" fmla="*/ 499091 w 1514817"/>
                  <a:gd name="connsiteY139" fmla="*/ 30690 h 96868"/>
                  <a:gd name="connsiteX140" fmla="*/ 499091 w 1514817"/>
                  <a:gd name="connsiteY140" fmla="*/ 30690 h 96868"/>
                  <a:gd name="connsiteX141" fmla="*/ 486861 w 1514817"/>
                  <a:gd name="connsiteY141" fmla="*/ 29947 h 96868"/>
                  <a:gd name="connsiteX142" fmla="*/ 486861 w 1514817"/>
                  <a:gd name="connsiteY142" fmla="*/ 29947 h 96868"/>
                  <a:gd name="connsiteX143" fmla="*/ 471773 w 1514817"/>
                  <a:gd name="connsiteY143" fmla="*/ 29032 h 96868"/>
                  <a:gd name="connsiteX144" fmla="*/ 471773 w 1514817"/>
                  <a:gd name="connsiteY144" fmla="*/ 29032 h 96868"/>
                  <a:gd name="connsiteX145" fmla="*/ 453714 w 1514817"/>
                  <a:gd name="connsiteY145" fmla="*/ 27889 h 96868"/>
                  <a:gd name="connsiteX146" fmla="*/ 453714 w 1514817"/>
                  <a:gd name="connsiteY146" fmla="*/ 27889 h 96868"/>
                  <a:gd name="connsiteX147" fmla="*/ 441541 w 1514817"/>
                  <a:gd name="connsiteY147" fmla="*/ 27146 h 96868"/>
                  <a:gd name="connsiteX148" fmla="*/ 441541 w 1514817"/>
                  <a:gd name="connsiteY148" fmla="*/ 27146 h 96868"/>
                  <a:gd name="connsiteX149" fmla="*/ 426396 w 1514817"/>
                  <a:gd name="connsiteY149" fmla="*/ 26232 h 96868"/>
                  <a:gd name="connsiteX150" fmla="*/ 426396 w 1514817"/>
                  <a:gd name="connsiteY150" fmla="*/ 26232 h 96868"/>
                  <a:gd name="connsiteX151" fmla="*/ 411309 w 1514817"/>
                  <a:gd name="connsiteY151" fmla="*/ 25318 h 96868"/>
                  <a:gd name="connsiteX152" fmla="*/ 411309 w 1514817"/>
                  <a:gd name="connsiteY152" fmla="*/ 25318 h 96868"/>
                  <a:gd name="connsiteX153" fmla="*/ 393249 w 1514817"/>
                  <a:gd name="connsiteY153" fmla="*/ 24174 h 96868"/>
                  <a:gd name="connsiteX154" fmla="*/ 393249 w 1514817"/>
                  <a:gd name="connsiteY154" fmla="*/ 24174 h 96868"/>
                  <a:gd name="connsiteX155" fmla="*/ 381076 w 1514817"/>
                  <a:gd name="connsiteY155" fmla="*/ 23431 h 96868"/>
                  <a:gd name="connsiteX156" fmla="*/ 381076 w 1514817"/>
                  <a:gd name="connsiteY156" fmla="*/ 23431 h 96868"/>
                  <a:gd name="connsiteX157" fmla="*/ 365931 w 1514817"/>
                  <a:gd name="connsiteY157" fmla="*/ 22517 h 96868"/>
                  <a:gd name="connsiteX158" fmla="*/ 365931 w 1514817"/>
                  <a:gd name="connsiteY158" fmla="*/ 22517 h 96868"/>
                  <a:gd name="connsiteX159" fmla="*/ 350787 w 1514817"/>
                  <a:gd name="connsiteY159" fmla="*/ 21546 h 96868"/>
                  <a:gd name="connsiteX160" fmla="*/ 350787 w 1514817"/>
                  <a:gd name="connsiteY160" fmla="*/ 21546 h 96868"/>
                  <a:gd name="connsiteX161" fmla="*/ 332784 w 1514817"/>
                  <a:gd name="connsiteY161" fmla="*/ 20459 h 96868"/>
                  <a:gd name="connsiteX162" fmla="*/ 332784 w 1514817"/>
                  <a:gd name="connsiteY162" fmla="*/ 20459 h 96868"/>
                  <a:gd name="connsiteX163" fmla="*/ 320611 w 1514817"/>
                  <a:gd name="connsiteY163" fmla="*/ 19716 h 96868"/>
                  <a:gd name="connsiteX164" fmla="*/ 320611 w 1514817"/>
                  <a:gd name="connsiteY164" fmla="*/ 19716 h 96868"/>
                  <a:gd name="connsiteX165" fmla="*/ 305467 w 1514817"/>
                  <a:gd name="connsiteY165" fmla="*/ 18803 h 96868"/>
                  <a:gd name="connsiteX166" fmla="*/ 305467 w 1514817"/>
                  <a:gd name="connsiteY166" fmla="*/ 18803 h 96868"/>
                  <a:gd name="connsiteX167" fmla="*/ 290322 w 1514817"/>
                  <a:gd name="connsiteY167" fmla="*/ 17831 h 96868"/>
                  <a:gd name="connsiteX168" fmla="*/ 290322 w 1514817"/>
                  <a:gd name="connsiteY168" fmla="*/ 17831 h 96868"/>
                  <a:gd name="connsiteX169" fmla="*/ 272320 w 1514817"/>
                  <a:gd name="connsiteY169" fmla="*/ 16745 h 96868"/>
                  <a:gd name="connsiteX170" fmla="*/ 272320 w 1514817"/>
                  <a:gd name="connsiteY170" fmla="*/ 16745 h 96868"/>
                  <a:gd name="connsiteX171" fmla="*/ 257175 w 1514817"/>
                  <a:gd name="connsiteY171" fmla="*/ 15831 h 96868"/>
                  <a:gd name="connsiteX172" fmla="*/ 257175 w 1514817"/>
                  <a:gd name="connsiteY172" fmla="*/ 15831 h 96868"/>
                  <a:gd name="connsiteX173" fmla="*/ 245002 w 1514817"/>
                  <a:gd name="connsiteY173" fmla="*/ 15088 h 96868"/>
                  <a:gd name="connsiteX174" fmla="*/ 245002 w 1514817"/>
                  <a:gd name="connsiteY174" fmla="*/ 15088 h 96868"/>
                  <a:gd name="connsiteX175" fmla="*/ 226942 w 1514817"/>
                  <a:gd name="connsiteY175" fmla="*/ 13944 h 96868"/>
                  <a:gd name="connsiteX176" fmla="*/ 226942 w 1514817"/>
                  <a:gd name="connsiteY176" fmla="*/ 13944 h 96868"/>
                  <a:gd name="connsiteX177" fmla="*/ 211855 w 1514817"/>
                  <a:gd name="connsiteY177" fmla="*/ 13030 h 96868"/>
                  <a:gd name="connsiteX178" fmla="*/ 211855 w 1514817"/>
                  <a:gd name="connsiteY178" fmla="*/ 13030 h 96868"/>
                  <a:gd name="connsiteX179" fmla="*/ 196710 w 1514817"/>
                  <a:gd name="connsiteY179" fmla="*/ 12116 h 96868"/>
                  <a:gd name="connsiteX180" fmla="*/ 196710 w 1514817"/>
                  <a:gd name="connsiteY180" fmla="*/ 12116 h 96868"/>
                  <a:gd name="connsiteX181" fmla="*/ 184537 w 1514817"/>
                  <a:gd name="connsiteY181" fmla="*/ 11373 h 96868"/>
                  <a:gd name="connsiteX182" fmla="*/ 184537 w 1514817"/>
                  <a:gd name="connsiteY182" fmla="*/ 11373 h 96868"/>
                  <a:gd name="connsiteX183" fmla="*/ 182651 w 1514817"/>
                  <a:gd name="connsiteY183" fmla="*/ 11258 h 96868"/>
                  <a:gd name="connsiteX184" fmla="*/ 181623 w 1514817"/>
                  <a:gd name="connsiteY184" fmla="*/ 11144 h 96868"/>
                  <a:gd name="connsiteX185" fmla="*/ 181623 w 1514817"/>
                  <a:gd name="connsiteY185" fmla="*/ 11144 h 96868"/>
                  <a:gd name="connsiteX186" fmla="*/ 169392 w 1514817"/>
                  <a:gd name="connsiteY186" fmla="*/ 10401 h 96868"/>
                  <a:gd name="connsiteX187" fmla="*/ 169392 w 1514817"/>
                  <a:gd name="connsiteY187" fmla="*/ 10401 h 96868"/>
                  <a:gd name="connsiteX188" fmla="*/ 151390 w 1514817"/>
                  <a:gd name="connsiteY188" fmla="*/ 9315 h 96868"/>
                  <a:gd name="connsiteX189" fmla="*/ 151390 w 1514817"/>
                  <a:gd name="connsiteY189" fmla="*/ 9315 h 96868"/>
                  <a:gd name="connsiteX190" fmla="*/ 139160 w 1514817"/>
                  <a:gd name="connsiteY190" fmla="*/ 8573 h 96868"/>
                  <a:gd name="connsiteX191" fmla="*/ 139160 w 1514817"/>
                  <a:gd name="connsiteY191" fmla="*/ 8573 h 96868"/>
                  <a:gd name="connsiteX192" fmla="*/ 124072 w 1514817"/>
                  <a:gd name="connsiteY192" fmla="*/ 7601 h 96868"/>
                  <a:gd name="connsiteX193" fmla="*/ 124072 w 1514817"/>
                  <a:gd name="connsiteY193" fmla="*/ 7601 h 96868"/>
                  <a:gd name="connsiteX194" fmla="*/ 108928 w 1514817"/>
                  <a:gd name="connsiteY194" fmla="*/ 6687 h 96868"/>
                  <a:gd name="connsiteX195" fmla="*/ 108928 w 1514817"/>
                  <a:gd name="connsiteY195" fmla="*/ 6687 h 96868"/>
                  <a:gd name="connsiteX196" fmla="*/ 90926 w 1514817"/>
                  <a:gd name="connsiteY196" fmla="*/ 5601 h 96868"/>
                  <a:gd name="connsiteX197" fmla="*/ 90926 w 1514817"/>
                  <a:gd name="connsiteY197" fmla="*/ 5601 h 96868"/>
                  <a:gd name="connsiteX198" fmla="*/ 78695 w 1514817"/>
                  <a:gd name="connsiteY198" fmla="*/ 4858 h 96868"/>
                  <a:gd name="connsiteX199" fmla="*/ 78695 w 1514817"/>
                  <a:gd name="connsiteY199" fmla="*/ 4858 h 96868"/>
                  <a:gd name="connsiteX200" fmla="*/ 63608 w 1514817"/>
                  <a:gd name="connsiteY200" fmla="*/ 3887 h 96868"/>
                  <a:gd name="connsiteX201" fmla="*/ 63608 w 1514817"/>
                  <a:gd name="connsiteY201" fmla="*/ 3887 h 96868"/>
                  <a:gd name="connsiteX202" fmla="*/ 48463 w 1514817"/>
                  <a:gd name="connsiteY202" fmla="*/ 2972 h 96868"/>
                  <a:gd name="connsiteX203" fmla="*/ 48463 w 1514817"/>
                  <a:gd name="connsiteY203" fmla="*/ 2972 h 96868"/>
                  <a:gd name="connsiteX204" fmla="*/ 30461 w 1514817"/>
                  <a:gd name="connsiteY204" fmla="*/ 1886 h 96868"/>
                  <a:gd name="connsiteX205" fmla="*/ 30461 w 1514817"/>
                  <a:gd name="connsiteY205" fmla="*/ 1886 h 96868"/>
                  <a:gd name="connsiteX206" fmla="*/ 18231 w 1514817"/>
                  <a:gd name="connsiteY206" fmla="*/ 1143 h 96868"/>
                  <a:gd name="connsiteX207" fmla="*/ 18231 w 1514817"/>
                  <a:gd name="connsiteY207" fmla="*/ 1143 h 96868"/>
                  <a:gd name="connsiteX208" fmla="*/ 228 w 1514817"/>
                  <a:gd name="connsiteY208" fmla="*/ 0 h 96868"/>
                  <a:gd name="connsiteX209" fmla="*/ 0 w 1514817"/>
                  <a:gd name="connsiteY209" fmla="*/ 3715 h 96868"/>
                  <a:gd name="connsiteX210" fmla="*/ 15087 w 1514817"/>
                  <a:gd name="connsiteY210" fmla="*/ 4629 h 96868"/>
                  <a:gd name="connsiteX211" fmla="*/ 15087 w 1514817"/>
                  <a:gd name="connsiteY211" fmla="*/ 4629 h 96868"/>
                  <a:gd name="connsiteX212" fmla="*/ 33147 w 1514817"/>
                  <a:gd name="connsiteY212" fmla="*/ 5772 h 96868"/>
                  <a:gd name="connsiteX213" fmla="*/ 33147 w 1514817"/>
                  <a:gd name="connsiteY213" fmla="*/ 5772 h 96868"/>
                  <a:gd name="connsiteX214" fmla="*/ 45320 w 1514817"/>
                  <a:gd name="connsiteY214" fmla="*/ 6515 h 96868"/>
                  <a:gd name="connsiteX215" fmla="*/ 45320 w 1514817"/>
                  <a:gd name="connsiteY215" fmla="*/ 6515 h 96868"/>
                  <a:gd name="connsiteX216" fmla="*/ 63379 w 1514817"/>
                  <a:gd name="connsiteY216" fmla="*/ 7601 h 96868"/>
                  <a:gd name="connsiteX217" fmla="*/ 63379 w 1514817"/>
                  <a:gd name="connsiteY217" fmla="*/ 7601 h 96868"/>
                  <a:gd name="connsiteX218" fmla="*/ 75552 w 1514817"/>
                  <a:gd name="connsiteY218" fmla="*/ 8344 h 96868"/>
                  <a:gd name="connsiteX219" fmla="*/ 75552 w 1514817"/>
                  <a:gd name="connsiteY219" fmla="*/ 8344 h 96868"/>
                  <a:gd name="connsiteX220" fmla="*/ 93612 w 1514817"/>
                  <a:gd name="connsiteY220" fmla="*/ 9487 h 96868"/>
                  <a:gd name="connsiteX221" fmla="*/ 93612 w 1514817"/>
                  <a:gd name="connsiteY221" fmla="*/ 9487 h 96868"/>
                  <a:gd name="connsiteX222" fmla="*/ 105785 w 1514817"/>
                  <a:gd name="connsiteY222" fmla="*/ 10230 h 96868"/>
                  <a:gd name="connsiteX223" fmla="*/ 105785 w 1514817"/>
                  <a:gd name="connsiteY223" fmla="*/ 10230 h 96868"/>
                  <a:gd name="connsiteX224" fmla="*/ 120929 w 1514817"/>
                  <a:gd name="connsiteY224" fmla="*/ 11144 h 96868"/>
                  <a:gd name="connsiteX225" fmla="*/ 120929 w 1514817"/>
                  <a:gd name="connsiteY225" fmla="*/ 11144 h 96868"/>
                  <a:gd name="connsiteX226" fmla="*/ 122758 w 1514817"/>
                  <a:gd name="connsiteY226" fmla="*/ 11258 h 96868"/>
                  <a:gd name="connsiteX227" fmla="*/ 123844 w 1514817"/>
                  <a:gd name="connsiteY227" fmla="*/ 11316 h 96868"/>
                  <a:gd name="connsiteX228" fmla="*/ 123844 w 1514817"/>
                  <a:gd name="connsiteY228" fmla="*/ 11316 h 96868"/>
                  <a:gd name="connsiteX229" fmla="*/ 136017 w 1514817"/>
                  <a:gd name="connsiteY229" fmla="*/ 12059 h 96868"/>
                  <a:gd name="connsiteX230" fmla="*/ 136017 w 1514817"/>
                  <a:gd name="connsiteY230" fmla="*/ 12059 h 96868"/>
                  <a:gd name="connsiteX231" fmla="*/ 154076 w 1514817"/>
                  <a:gd name="connsiteY231" fmla="*/ 13201 h 96868"/>
                  <a:gd name="connsiteX232" fmla="*/ 154076 w 1514817"/>
                  <a:gd name="connsiteY232" fmla="*/ 13201 h 96868"/>
                  <a:gd name="connsiteX233" fmla="*/ 167335 w 1514817"/>
                  <a:gd name="connsiteY233" fmla="*/ 14001 h 96868"/>
                  <a:gd name="connsiteX234" fmla="*/ 181394 w 1514817"/>
                  <a:gd name="connsiteY234" fmla="*/ 14859 h 96868"/>
                  <a:gd name="connsiteX235" fmla="*/ 181394 w 1514817"/>
                  <a:gd name="connsiteY235" fmla="*/ 14859 h 96868"/>
                  <a:gd name="connsiteX236" fmla="*/ 196482 w 1514817"/>
                  <a:gd name="connsiteY236" fmla="*/ 15831 h 96868"/>
                  <a:gd name="connsiteX237" fmla="*/ 196482 w 1514817"/>
                  <a:gd name="connsiteY237" fmla="*/ 15831 h 96868"/>
                  <a:gd name="connsiteX238" fmla="*/ 214541 w 1514817"/>
                  <a:gd name="connsiteY238" fmla="*/ 16916 h 96868"/>
                  <a:gd name="connsiteX239" fmla="*/ 214541 w 1514817"/>
                  <a:gd name="connsiteY239" fmla="*/ 16916 h 96868"/>
                  <a:gd name="connsiteX240" fmla="*/ 226714 w 1514817"/>
                  <a:gd name="connsiteY240" fmla="*/ 17659 h 96868"/>
                  <a:gd name="connsiteX241" fmla="*/ 226714 w 1514817"/>
                  <a:gd name="connsiteY241" fmla="*/ 17659 h 96868"/>
                  <a:gd name="connsiteX242" fmla="*/ 241859 w 1514817"/>
                  <a:gd name="connsiteY242" fmla="*/ 18574 h 96868"/>
                  <a:gd name="connsiteX243" fmla="*/ 241859 w 1514817"/>
                  <a:gd name="connsiteY243" fmla="*/ 18574 h 96868"/>
                  <a:gd name="connsiteX244" fmla="*/ 256946 w 1514817"/>
                  <a:gd name="connsiteY244" fmla="*/ 19546 h 96868"/>
                  <a:gd name="connsiteX245" fmla="*/ 256946 w 1514817"/>
                  <a:gd name="connsiteY245" fmla="*/ 19546 h 96868"/>
                  <a:gd name="connsiteX246" fmla="*/ 275006 w 1514817"/>
                  <a:gd name="connsiteY246" fmla="*/ 20631 h 96868"/>
                  <a:gd name="connsiteX247" fmla="*/ 275006 w 1514817"/>
                  <a:gd name="connsiteY247" fmla="*/ 20631 h 96868"/>
                  <a:gd name="connsiteX248" fmla="*/ 290093 w 1514817"/>
                  <a:gd name="connsiteY248" fmla="*/ 21546 h 96868"/>
                  <a:gd name="connsiteX249" fmla="*/ 290093 w 1514817"/>
                  <a:gd name="connsiteY249" fmla="*/ 21546 h 96868"/>
                  <a:gd name="connsiteX250" fmla="*/ 302323 w 1514817"/>
                  <a:gd name="connsiteY250" fmla="*/ 22289 h 96868"/>
                  <a:gd name="connsiteX251" fmla="*/ 302323 w 1514817"/>
                  <a:gd name="connsiteY251" fmla="*/ 22289 h 96868"/>
                  <a:gd name="connsiteX252" fmla="*/ 317411 w 1514817"/>
                  <a:gd name="connsiteY252" fmla="*/ 23260 h 96868"/>
                  <a:gd name="connsiteX253" fmla="*/ 317411 w 1514817"/>
                  <a:gd name="connsiteY253" fmla="*/ 23260 h 96868"/>
                  <a:gd name="connsiteX254" fmla="*/ 335471 w 1514817"/>
                  <a:gd name="connsiteY254" fmla="*/ 24346 h 96868"/>
                  <a:gd name="connsiteX255" fmla="*/ 335471 w 1514817"/>
                  <a:gd name="connsiteY255" fmla="*/ 24346 h 96868"/>
                  <a:gd name="connsiteX256" fmla="*/ 350558 w 1514817"/>
                  <a:gd name="connsiteY256" fmla="*/ 25261 h 96868"/>
                  <a:gd name="connsiteX257" fmla="*/ 350558 w 1514817"/>
                  <a:gd name="connsiteY257" fmla="*/ 25261 h 96868"/>
                  <a:gd name="connsiteX258" fmla="*/ 362788 w 1514817"/>
                  <a:gd name="connsiteY258" fmla="*/ 26004 h 96868"/>
                  <a:gd name="connsiteX259" fmla="*/ 362788 w 1514817"/>
                  <a:gd name="connsiteY259" fmla="*/ 26004 h 96868"/>
                  <a:gd name="connsiteX260" fmla="*/ 380847 w 1514817"/>
                  <a:gd name="connsiteY260" fmla="*/ 27146 h 96868"/>
                  <a:gd name="connsiteX261" fmla="*/ 380847 w 1514817"/>
                  <a:gd name="connsiteY261" fmla="*/ 27146 h 96868"/>
                  <a:gd name="connsiteX262" fmla="*/ 395935 w 1514817"/>
                  <a:gd name="connsiteY262" fmla="*/ 28061 h 96868"/>
                  <a:gd name="connsiteX263" fmla="*/ 395935 w 1514817"/>
                  <a:gd name="connsiteY263" fmla="*/ 28061 h 96868"/>
                  <a:gd name="connsiteX264" fmla="*/ 408108 w 1514817"/>
                  <a:gd name="connsiteY264" fmla="*/ 28804 h 96868"/>
                  <a:gd name="connsiteX265" fmla="*/ 408108 w 1514817"/>
                  <a:gd name="connsiteY265" fmla="*/ 28804 h 96868"/>
                  <a:gd name="connsiteX266" fmla="*/ 423253 w 1514817"/>
                  <a:gd name="connsiteY266" fmla="*/ 29718 h 96868"/>
                  <a:gd name="connsiteX267" fmla="*/ 423253 w 1514817"/>
                  <a:gd name="connsiteY267" fmla="*/ 29718 h 96868"/>
                  <a:gd name="connsiteX268" fmla="*/ 438398 w 1514817"/>
                  <a:gd name="connsiteY268" fmla="*/ 30690 h 96868"/>
                  <a:gd name="connsiteX269" fmla="*/ 438398 w 1514817"/>
                  <a:gd name="connsiteY269" fmla="*/ 30690 h 96868"/>
                  <a:gd name="connsiteX270" fmla="*/ 456399 w 1514817"/>
                  <a:gd name="connsiteY270" fmla="*/ 31775 h 96868"/>
                  <a:gd name="connsiteX271" fmla="*/ 456399 w 1514817"/>
                  <a:gd name="connsiteY271" fmla="*/ 31775 h 96868"/>
                  <a:gd name="connsiteX272" fmla="*/ 468630 w 1514817"/>
                  <a:gd name="connsiteY272" fmla="*/ 32518 h 96868"/>
                  <a:gd name="connsiteX273" fmla="*/ 468630 w 1514817"/>
                  <a:gd name="connsiteY273" fmla="*/ 32518 h 96868"/>
                  <a:gd name="connsiteX274" fmla="*/ 483717 w 1514817"/>
                  <a:gd name="connsiteY274" fmla="*/ 33490 h 96868"/>
                  <a:gd name="connsiteX275" fmla="*/ 483717 w 1514817"/>
                  <a:gd name="connsiteY275" fmla="*/ 33490 h 96868"/>
                  <a:gd name="connsiteX276" fmla="*/ 501777 w 1514817"/>
                  <a:gd name="connsiteY276" fmla="*/ 34576 h 96868"/>
                  <a:gd name="connsiteX277" fmla="*/ 501777 w 1514817"/>
                  <a:gd name="connsiteY277" fmla="*/ 34576 h 96868"/>
                  <a:gd name="connsiteX278" fmla="*/ 513950 w 1514817"/>
                  <a:gd name="connsiteY278" fmla="*/ 35319 h 96868"/>
                  <a:gd name="connsiteX279" fmla="*/ 513950 w 1514817"/>
                  <a:gd name="connsiteY279" fmla="*/ 35319 h 96868"/>
                  <a:gd name="connsiteX280" fmla="*/ 529095 w 1514817"/>
                  <a:gd name="connsiteY280" fmla="*/ 36233 h 96868"/>
                  <a:gd name="connsiteX281" fmla="*/ 529095 w 1514817"/>
                  <a:gd name="connsiteY281" fmla="*/ 36233 h 96868"/>
                  <a:gd name="connsiteX282" fmla="*/ 547097 w 1514817"/>
                  <a:gd name="connsiteY282" fmla="*/ 37376 h 96868"/>
                  <a:gd name="connsiteX283" fmla="*/ 547097 w 1514817"/>
                  <a:gd name="connsiteY283" fmla="*/ 37376 h 96868"/>
                  <a:gd name="connsiteX284" fmla="*/ 562241 w 1514817"/>
                  <a:gd name="connsiteY284" fmla="*/ 38290 h 96868"/>
                  <a:gd name="connsiteX285" fmla="*/ 562241 w 1514817"/>
                  <a:gd name="connsiteY285" fmla="*/ 38290 h 96868"/>
                  <a:gd name="connsiteX286" fmla="*/ 577329 w 1514817"/>
                  <a:gd name="connsiteY286" fmla="*/ 39205 h 96868"/>
                  <a:gd name="connsiteX287" fmla="*/ 577329 w 1514817"/>
                  <a:gd name="connsiteY287" fmla="*/ 39205 h 96868"/>
                  <a:gd name="connsiteX288" fmla="*/ 589559 w 1514817"/>
                  <a:gd name="connsiteY288" fmla="*/ 39948 h 96868"/>
                  <a:gd name="connsiteX289" fmla="*/ 589559 w 1514817"/>
                  <a:gd name="connsiteY289" fmla="*/ 39948 h 96868"/>
                  <a:gd name="connsiteX290" fmla="*/ 591388 w 1514817"/>
                  <a:gd name="connsiteY290" fmla="*/ 40062 h 96868"/>
                  <a:gd name="connsiteX291" fmla="*/ 592474 w 1514817"/>
                  <a:gd name="connsiteY291" fmla="*/ 40177 h 96868"/>
                  <a:gd name="connsiteX292" fmla="*/ 592474 w 1514817"/>
                  <a:gd name="connsiteY292" fmla="*/ 40177 h 96868"/>
                  <a:gd name="connsiteX293" fmla="*/ 604647 w 1514817"/>
                  <a:gd name="connsiteY293" fmla="*/ 40920 h 96868"/>
                  <a:gd name="connsiteX294" fmla="*/ 604647 w 1514817"/>
                  <a:gd name="connsiteY294" fmla="*/ 40920 h 96868"/>
                  <a:gd name="connsiteX295" fmla="*/ 622707 w 1514817"/>
                  <a:gd name="connsiteY295" fmla="*/ 42005 h 96868"/>
                  <a:gd name="connsiteX296" fmla="*/ 622707 w 1514817"/>
                  <a:gd name="connsiteY296" fmla="*/ 42005 h 96868"/>
                  <a:gd name="connsiteX297" fmla="*/ 637794 w 1514817"/>
                  <a:gd name="connsiteY297" fmla="*/ 42920 h 96868"/>
                  <a:gd name="connsiteX298" fmla="*/ 637794 w 1514817"/>
                  <a:gd name="connsiteY298" fmla="*/ 42920 h 96868"/>
                  <a:gd name="connsiteX299" fmla="*/ 650024 w 1514817"/>
                  <a:gd name="connsiteY299" fmla="*/ 43663 h 96868"/>
                  <a:gd name="connsiteX300" fmla="*/ 650024 w 1514817"/>
                  <a:gd name="connsiteY300" fmla="*/ 43663 h 96868"/>
                  <a:gd name="connsiteX301" fmla="*/ 665111 w 1514817"/>
                  <a:gd name="connsiteY301" fmla="*/ 44634 h 96868"/>
                  <a:gd name="connsiteX302" fmla="*/ 665111 w 1514817"/>
                  <a:gd name="connsiteY302" fmla="*/ 44634 h 96868"/>
                  <a:gd name="connsiteX303" fmla="*/ 683171 w 1514817"/>
                  <a:gd name="connsiteY303" fmla="*/ 45720 h 96868"/>
                  <a:gd name="connsiteX304" fmla="*/ 683171 w 1514817"/>
                  <a:gd name="connsiteY304" fmla="*/ 45720 h 96868"/>
                  <a:gd name="connsiteX305" fmla="*/ 695344 w 1514817"/>
                  <a:gd name="connsiteY305" fmla="*/ 46463 h 96868"/>
                  <a:gd name="connsiteX306" fmla="*/ 695344 w 1514817"/>
                  <a:gd name="connsiteY306" fmla="*/ 46463 h 96868"/>
                  <a:gd name="connsiteX307" fmla="*/ 710489 w 1514817"/>
                  <a:gd name="connsiteY307" fmla="*/ 47435 h 96868"/>
                  <a:gd name="connsiteX308" fmla="*/ 710489 w 1514817"/>
                  <a:gd name="connsiteY308" fmla="*/ 47435 h 96868"/>
                  <a:gd name="connsiteX309" fmla="*/ 725577 w 1514817"/>
                  <a:gd name="connsiteY309" fmla="*/ 48349 h 96868"/>
                  <a:gd name="connsiteX310" fmla="*/ 725577 w 1514817"/>
                  <a:gd name="connsiteY310" fmla="*/ 48349 h 96868"/>
                  <a:gd name="connsiteX311" fmla="*/ 743635 w 1514817"/>
                  <a:gd name="connsiteY311" fmla="*/ 49435 h 96868"/>
                  <a:gd name="connsiteX312" fmla="*/ 743635 w 1514817"/>
                  <a:gd name="connsiteY312" fmla="*/ 49435 h 96868"/>
                  <a:gd name="connsiteX313" fmla="*/ 755808 w 1514817"/>
                  <a:gd name="connsiteY313" fmla="*/ 50178 h 96868"/>
                  <a:gd name="connsiteX314" fmla="*/ 755808 w 1514817"/>
                  <a:gd name="connsiteY314" fmla="*/ 50178 h 96868"/>
                  <a:gd name="connsiteX315" fmla="*/ 770953 w 1514817"/>
                  <a:gd name="connsiteY315" fmla="*/ 51149 h 96868"/>
                  <a:gd name="connsiteX316" fmla="*/ 770953 w 1514817"/>
                  <a:gd name="connsiteY316" fmla="*/ 51149 h 96868"/>
                  <a:gd name="connsiteX317" fmla="*/ 786041 w 1514817"/>
                  <a:gd name="connsiteY317" fmla="*/ 52064 h 96868"/>
                  <a:gd name="connsiteX318" fmla="*/ 786041 w 1514817"/>
                  <a:gd name="connsiteY318" fmla="*/ 52064 h 96868"/>
                  <a:gd name="connsiteX319" fmla="*/ 804101 w 1514817"/>
                  <a:gd name="connsiteY319" fmla="*/ 53150 h 96868"/>
                  <a:gd name="connsiteX320" fmla="*/ 804101 w 1514817"/>
                  <a:gd name="connsiteY320" fmla="*/ 53150 h 96868"/>
                  <a:gd name="connsiteX321" fmla="*/ 816274 w 1514817"/>
                  <a:gd name="connsiteY321" fmla="*/ 53893 h 96868"/>
                  <a:gd name="connsiteX322" fmla="*/ 816274 w 1514817"/>
                  <a:gd name="connsiteY322" fmla="*/ 53893 h 96868"/>
                  <a:gd name="connsiteX323" fmla="*/ 831418 w 1514817"/>
                  <a:gd name="connsiteY323" fmla="*/ 54864 h 96868"/>
                  <a:gd name="connsiteX324" fmla="*/ 831418 w 1514817"/>
                  <a:gd name="connsiteY324" fmla="*/ 54864 h 96868"/>
                  <a:gd name="connsiteX325" fmla="*/ 846505 w 1514817"/>
                  <a:gd name="connsiteY325" fmla="*/ 55778 h 96868"/>
                  <a:gd name="connsiteX326" fmla="*/ 846505 w 1514817"/>
                  <a:gd name="connsiteY326" fmla="*/ 55778 h 96868"/>
                  <a:gd name="connsiteX327" fmla="*/ 864565 w 1514817"/>
                  <a:gd name="connsiteY327" fmla="*/ 56864 h 96868"/>
                  <a:gd name="connsiteX328" fmla="*/ 864565 w 1514817"/>
                  <a:gd name="connsiteY328" fmla="*/ 56864 h 96868"/>
                  <a:gd name="connsiteX329" fmla="*/ 876738 w 1514817"/>
                  <a:gd name="connsiteY329" fmla="*/ 57607 h 96868"/>
                  <a:gd name="connsiteX330" fmla="*/ 876738 w 1514817"/>
                  <a:gd name="connsiteY330" fmla="*/ 57607 h 96868"/>
                  <a:gd name="connsiteX331" fmla="*/ 891883 w 1514817"/>
                  <a:gd name="connsiteY331" fmla="*/ 58579 h 96868"/>
                  <a:gd name="connsiteX332" fmla="*/ 891883 w 1514817"/>
                  <a:gd name="connsiteY332" fmla="*/ 58579 h 96868"/>
                  <a:gd name="connsiteX333" fmla="*/ 907028 w 1514817"/>
                  <a:gd name="connsiteY333" fmla="*/ 59493 h 96868"/>
                  <a:gd name="connsiteX334" fmla="*/ 907028 w 1514817"/>
                  <a:gd name="connsiteY334" fmla="*/ 59493 h 96868"/>
                  <a:gd name="connsiteX335" fmla="*/ 925029 w 1514817"/>
                  <a:gd name="connsiteY335" fmla="*/ 60579 h 96868"/>
                  <a:gd name="connsiteX336" fmla="*/ 925029 w 1514817"/>
                  <a:gd name="connsiteY336" fmla="*/ 60579 h 96868"/>
                  <a:gd name="connsiteX337" fmla="*/ 937202 w 1514817"/>
                  <a:gd name="connsiteY337" fmla="*/ 61322 h 96868"/>
                  <a:gd name="connsiteX338" fmla="*/ 937202 w 1514817"/>
                  <a:gd name="connsiteY338" fmla="*/ 61322 h 96868"/>
                  <a:gd name="connsiteX339" fmla="*/ 952347 w 1514817"/>
                  <a:gd name="connsiteY339" fmla="*/ 62294 h 96868"/>
                  <a:gd name="connsiteX340" fmla="*/ 952347 w 1514817"/>
                  <a:gd name="connsiteY340" fmla="*/ 62294 h 96868"/>
                  <a:gd name="connsiteX341" fmla="*/ 970407 w 1514817"/>
                  <a:gd name="connsiteY341" fmla="*/ 63379 h 96868"/>
                  <a:gd name="connsiteX342" fmla="*/ 970407 w 1514817"/>
                  <a:gd name="connsiteY342" fmla="*/ 63379 h 96868"/>
                  <a:gd name="connsiteX343" fmla="*/ 982580 w 1514817"/>
                  <a:gd name="connsiteY343" fmla="*/ 64122 h 96868"/>
                  <a:gd name="connsiteX344" fmla="*/ 982580 w 1514817"/>
                  <a:gd name="connsiteY344" fmla="*/ 64122 h 96868"/>
                  <a:gd name="connsiteX345" fmla="*/ 997725 w 1514817"/>
                  <a:gd name="connsiteY345" fmla="*/ 65094 h 96868"/>
                  <a:gd name="connsiteX346" fmla="*/ 997725 w 1514817"/>
                  <a:gd name="connsiteY346" fmla="*/ 65094 h 96868"/>
                  <a:gd name="connsiteX347" fmla="*/ 1015727 w 1514817"/>
                  <a:gd name="connsiteY347" fmla="*/ 66179 h 96868"/>
                  <a:gd name="connsiteX348" fmla="*/ 1015727 w 1514817"/>
                  <a:gd name="connsiteY348" fmla="*/ 66179 h 96868"/>
                  <a:gd name="connsiteX349" fmla="*/ 1030871 w 1514817"/>
                  <a:gd name="connsiteY349" fmla="*/ 67094 h 96868"/>
                  <a:gd name="connsiteX350" fmla="*/ 1030871 w 1514817"/>
                  <a:gd name="connsiteY350" fmla="*/ 67094 h 96868"/>
                  <a:gd name="connsiteX351" fmla="*/ 1043044 w 1514817"/>
                  <a:gd name="connsiteY351" fmla="*/ 67837 h 96868"/>
                  <a:gd name="connsiteX352" fmla="*/ 1043044 w 1514817"/>
                  <a:gd name="connsiteY352" fmla="*/ 67837 h 96868"/>
                  <a:gd name="connsiteX353" fmla="*/ 1061104 w 1514817"/>
                  <a:gd name="connsiteY353" fmla="*/ 68980 h 96868"/>
                  <a:gd name="connsiteX354" fmla="*/ 1061104 w 1514817"/>
                  <a:gd name="connsiteY354" fmla="*/ 68980 h 96868"/>
                  <a:gd name="connsiteX355" fmla="*/ 1073277 w 1514817"/>
                  <a:gd name="connsiteY355" fmla="*/ 69723 h 96868"/>
                  <a:gd name="connsiteX356" fmla="*/ 1073277 w 1514817"/>
                  <a:gd name="connsiteY356" fmla="*/ 69723 h 96868"/>
                  <a:gd name="connsiteX357" fmla="*/ 1091337 w 1514817"/>
                  <a:gd name="connsiteY357" fmla="*/ 70809 h 96868"/>
                  <a:gd name="connsiteX358" fmla="*/ 1091337 w 1514817"/>
                  <a:gd name="connsiteY358" fmla="*/ 70809 h 96868"/>
                  <a:gd name="connsiteX359" fmla="*/ 1103510 w 1514817"/>
                  <a:gd name="connsiteY359" fmla="*/ 71552 h 96868"/>
                  <a:gd name="connsiteX360" fmla="*/ 1103510 w 1514817"/>
                  <a:gd name="connsiteY360" fmla="*/ 71552 h 96868"/>
                  <a:gd name="connsiteX361" fmla="*/ 1118654 w 1514817"/>
                  <a:gd name="connsiteY361" fmla="*/ 72523 h 96868"/>
                  <a:gd name="connsiteX362" fmla="*/ 1118654 w 1514817"/>
                  <a:gd name="connsiteY362" fmla="*/ 72523 h 96868"/>
                  <a:gd name="connsiteX363" fmla="*/ 1133741 w 1514817"/>
                  <a:gd name="connsiteY363" fmla="*/ 73438 h 96868"/>
                  <a:gd name="connsiteX364" fmla="*/ 1133741 w 1514817"/>
                  <a:gd name="connsiteY364" fmla="*/ 73438 h 96868"/>
                  <a:gd name="connsiteX365" fmla="*/ 1151801 w 1514817"/>
                  <a:gd name="connsiteY365" fmla="*/ 74524 h 96868"/>
                  <a:gd name="connsiteX366" fmla="*/ 1151801 w 1514817"/>
                  <a:gd name="connsiteY366" fmla="*/ 74524 h 96868"/>
                  <a:gd name="connsiteX367" fmla="*/ 1163974 w 1514817"/>
                  <a:gd name="connsiteY367" fmla="*/ 75267 h 96868"/>
                  <a:gd name="connsiteX368" fmla="*/ 1163974 w 1514817"/>
                  <a:gd name="connsiteY368" fmla="*/ 75267 h 96868"/>
                  <a:gd name="connsiteX369" fmla="*/ 1179119 w 1514817"/>
                  <a:gd name="connsiteY369" fmla="*/ 76238 h 96868"/>
                  <a:gd name="connsiteX370" fmla="*/ 1179119 w 1514817"/>
                  <a:gd name="connsiteY370" fmla="*/ 76238 h 96868"/>
                  <a:gd name="connsiteX371" fmla="*/ 1194207 w 1514817"/>
                  <a:gd name="connsiteY371" fmla="*/ 77153 h 96868"/>
                  <a:gd name="connsiteX372" fmla="*/ 1194207 w 1514817"/>
                  <a:gd name="connsiteY372" fmla="*/ 77153 h 96868"/>
                  <a:gd name="connsiteX373" fmla="*/ 1212265 w 1514817"/>
                  <a:gd name="connsiteY373" fmla="*/ 78238 h 96868"/>
                  <a:gd name="connsiteX374" fmla="*/ 1212265 w 1514817"/>
                  <a:gd name="connsiteY374" fmla="*/ 78238 h 96868"/>
                  <a:gd name="connsiteX375" fmla="*/ 1224438 w 1514817"/>
                  <a:gd name="connsiteY375" fmla="*/ 78981 h 96868"/>
                  <a:gd name="connsiteX376" fmla="*/ 1224438 w 1514817"/>
                  <a:gd name="connsiteY376" fmla="*/ 78981 h 96868"/>
                  <a:gd name="connsiteX377" fmla="*/ 1226325 w 1514817"/>
                  <a:gd name="connsiteY377" fmla="*/ 79153 h 96868"/>
                  <a:gd name="connsiteX378" fmla="*/ 1227353 w 1514817"/>
                  <a:gd name="connsiteY378" fmla="*/ 79210 h 96868"/>
                  <a:gd name="connsiteX379" fmla="*/ 1227353 w 1514817"/>
                  <a:gd name="connsiteY379" fmla="*/ 79210 h 96868"/>
                  <a:gd name="connsiteX380" fmla="*/ 1239583 w 1514817"/>
                  <a:gd name="connsiteY380" fmla="*/ 79953 h 96868"/>
                  <a:gd name="connsiteX381" fmla="*/ 1239583 w 1514817"/>
                  <a:gd name="connsiteY381" fmla="*/ 79953 h 96868"/>
                  <a:gd name="connsiteX382" fmla="*/ 1254671 w 1514817"/>
                  <a:gd name="connsiteY382" fmla="*/ 80867 h 96868"/>
                  <a:gd name="connsiteX383" fmla="*/ 1254671 w 1514817"/>
                  <a:gd name="connsiteY383" fmla="*/ 80867 h 96868"/>
                  <a:gd name="connsiteX384" fmla="*/ 1272731 w 1514817"/>
                  <a:gd name="connsiteY384" fmla="*/ 81953 h 96868"/>
                  <a:gd name="connsiteX385" fmla="*/ 1272731 w 1514817"/>
                  <a:gd name="connsiteY385" fmla="*/ 81953 h 96868"/>
                  <a:gd name="connsiteX386" fmla="*/ 1284904 w 1514817"/>
                  <a:gd name="connsiteY386" fmla="*/ 82753 h 96868"/>
                  <a:gd name="connsiteX387" fmla="*/ 1284904 w 1514817"/>
                  <a:gd name="connsiteY387" fmla="*/ 82753 h 96868"/>
                  <a:gd name="connsiteX388" fmla="*/ 1300048 w 1514817"/>
                  <a:gd name="connsiteY388" fmla="*/ 83668 h 96868"/>
                  <a:gd name="connsiteX389" fmla="*/ 1300048 w 1514817"/>
                  <a:gd name="connsiteY389" fmla="*/ 83668 h 96868"/>
                  <a:gd name="connsiteX390" fmla="*/ 1315135 w 1514817"/>
                  <a:gd name="connsiteY390" fmla="*/ 84582 h 96868"/>
                  <a:gd name="connsiteX391" fmla="*/ 1315135 w 1514817"/>
                  <a:gd name="connsiteY391" fmla="*/ 84582 h 96868"/>
                  <a:gd name="connsiteX392" fmla="*/ 1330280 w 1514817"/>
                  <a:gd name="connsiteY392" fmla="*/ 85496 h 96868"/>
                  <a:gd name="connsiteX393" fmla="*/ 1330280 w 1514817"/>
                  <a:gd name="connsiteY393" fmla="*/ 85496 h 96868"/>
                  <a:gd name="connsiteX394" fmla="*/ 1345368 w 1514817"/>
                  <a:gd name="connsiteY394" fmla="*/ 86468 h 96868"/>
                  <a:gd name="connsiteX395" fmla="*/ 1345368 w 1514817"/>
                  <a:gd name="connsiteY395" fmla="*/ 86468 h 96868"/>
                  <a:gd name="connsiteX396" fmla="*/ 1360513 w 1514817"/>
                  <a:gd name="connsiteY396" fmla="*/ 87383 h 96868"/>
                  <a:gd name="connsiteX397" fmla="*/ 1360513 w 1514817"/>
                  <a:gd name="connsiteY397" fmla="*/ 87383 h 96868"/>
                  <a:gd name="connsiteX398" fmla="*/ 1375601 w 1514817"/>
                  <a:gd name="connsiteY398" fmla="*/ 88296 h 96868"/>
                  <a:gd name="connsiteX399" fmla="*/ 1375601 w 1514817"/>
                  <a:gd name="connsiteY399" fmla="*/ 88296 h 96868"/>
                  <a:gd name="connsiteX400" fmla="*/ 1390746 w 1514817"/>
                  <a:gd name="connsiteY400" fmla="*/ 89211 h 96868"/>
                  <a:gd name="connsiteX401" fmla="*/ 1390746 w 1514817"/>
                  <a:gd name="connsiteY401" fmla="*/ 89211 h 96868"/>
                  <a:gd name="connsiteX402" fmla="*/ 1405833 w 1514817"/>
                  <a:gd name="connsiteY402" fmla="*/ 90183 h 96868"/>
                  <a:gd name="connsiteX403" fmla="*/ 1405833 w 1514817"/>
                  <a:gd name="connsiteY403" fmla="*/ 90183 h 96868"/>
                  <a:gd name="connsiteX404" fmla="*/ 1420977 w 1514817"/>
                  <a:gd name="connsiteY404" fmla="*/ 91097 h 96868"/>
                  <a:gd name="connsiteX405" fmla="*/ 1420977 w 1514817"/>
                  <a:gd name="connsiteY405" fmla="*/ 91097 h 96868"/>
                  <a:gd name="connsiteX406" fmla="*/ 1439037 w 1514817"/>
                  <a:gd name="connsiteY406" fmla="*/ 92183 h 96868"/>
                  <a:gd name="connsiteX407" fmla="*/ 1439037 w 1514817"/>
                  <a:gd name="connsiteY407" fmla="*/ 92183 h 96868"/>
                  <a:gd name="connsiteX408" fmla="*/ 1451210 w 1514817"/>
                  <a:gd name="connsiteY408" fmla="*/ 92926 h 96868"/>
                  <a:gd name="connsiteX409" fmla="*/ 1451210 w 1514817"/>
                  <a:gd name="connsiteY409" fmla="*/ 92926 h 96868"/>
                  <a:gd name="connsiteX410" fmla="*/ 1466355 w 1514817"/>
                  <a:gd name="connsiteY410" fmla="*/ 93898 h 96868"/>
                  <a:gd name="connsiteX411" fmla="*/ 1466355 w 1514817"/>
                  <a:gd name="connsiteY411" fmla="*/ 93898 h 96868"/>
                  <a:gd name="connsiteX412" fmla="*/ 1484357 w 1514817"/>
                  <a:gd name="connsiteY412" fmla="*/ 94983 h 96868"/>
                  <a:gd name="connsiteX413" fmla="*/ 1484357 w 1514817"/>
                  <a:gd name="connsiteY413" fmla="*/ 94983 h 96868"/>
                  <a:gd name="connsiteX414" fmla="*/ 1499501 w 1514817"/>
                  <a:gd name="connsiteY414" fmla="*/ 95898 h 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Lst>
                <a:rect l="l" t="t" r="r" b="b"/>
                <a:pathLst>
                  <a:path w="1514817" h="96868">
                    <a:moveTo>
                      <a:pt x="1499501" y="95898"/>
                    </a:moveTo>
                    <a:lnTo>
                      <a:pt x="1514589" y="96869"/>
                    </a:lnTo>
                    <a:lnTo>
                      <a:pt x="1514818" y="93155"/>
                    </a:lnTo>
                    <a:lnTo>
                      <a:pt x="1496758" y="92011"/>
                    </a:lnTo>
                    <a:lnTo>
                      <a:pt x="1496758" y="92011"/>
                    </a:lnTo>
                    <a:lnTo>
                      <a:pt x="1484585" y="91268"/>
                    </a:lnTo>
                    <a:lnTo>
                      <a:pt x="1484585" y="91268"/>
                    </a:lnTo>
                    <a:lnTo>
                      <a:pt x="1466526" y="90183"/>
                    </a:lnTo>
                    <a:lnTo>
                      <a:pt x="1466526" y="90183"/>
                    </a:lnTo>
                    <a:lnTo>
                      <a:pt x="1454353" y="89440"/>
                    </a:lnTo>
                    <a:lnTo>
                      <a:pt x="1454353" y="89440"/>
                    </a:lnTo>
                    <a:lnTo>
                      <a:pt x="1436294" y="88296"/>
                    </a:lnTo>
                    <a:lnTo>
                      <a:pt x="1436294" y="88296"/>
                    </a:lnTo>
                    <a:lnTo>
                      <a:pt x="1424121" y="87553"/>
                    </a:lnTo>
                    <a:lnTo>
                      <a:pt x="1424121" y="87553"/>
                    </a:lnTo>
                    <a:lnTo>
                      <a:pt x="1406061" y="86468"/>
                    </a:lnTo>
                    <a:lnTo>
                      <a:pt x="1406061" y="86468"/>
                    </a:lnTo>
                    <a:lnTo>
                      <a:pt x="1390974" y="85553"/>
                    </a:lnTo>
                    <a:lnTo>
                      <a:pt x="1390974" y="85553"/>
                    </a:lnTo>
                    <a:lnTo>
                      <a:pt x="1378801" y="84753"/>
                    </a:lnTo>
                    <a:lnTo>
                      <a:pt x="1378801" y="84753"/>
                    </a:lnTo>
                    <a:lnTo>
                      <a:pt x="1363656" y="83839"/>
                    </a:lnTo>
                    <a:lnTo>
                      <a:pt x="1363656" y="83839"/>
                    </a:lnTo>
                    <a:lnTo>
                      <a:pt x="1348512" y="82925"/>
                    </a:lnTo>
                    <a:lnTo>
                      <a:pt x="1348512" y="82925"/>
                    </a:lnTo>
                    <a:lnTo>
                      <a:pt x="1330509" y="81838"/>
                    </a:lnTo>
                    <a:lnTo>
                      <a:pt x="1330509" y="81838"/>
                    </a:lnTo>
                    <a:lnTo>
                      <a:pt x="1318279" y="81039"/>
                    </a:lnTo>
                    <a:lnTo>
                      <a:pt x="1318279" y="81039"/>
                    </a:lnTo>
                    <a:lnTo>
                      <a:pt x="1303191" y="80124"/>
                    </a:lnTo>
                    <a:lnTo>
                      <a:pt x="1303191" y="80124"/>
                    </a:lnTo>
                    <a:lnTo>
                      <a:pt x="1288046" y="79210"/>
                    </a:lnTo>
                    <a:lnTo>
                      <a:pt x="1288046" y="79210"/>
                    </a:lnTo>
                    <a:lnTo>
                      <a:pt x="1286218" y="79095"/>
                    </a:lnTo>
                    <a:lnTo>
                      <a:pt x="1285132" y="79038"/>
                    </a:lnTo>
                    <a:lnTo>
                      <a:pt x="1285132" y="79038"/>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79347" y="72523"/>
                    </a:lnTo>
                    <a:lnTo>
                      <a:pt x="1179347" y="72523"/>
                    </a:lnTo>
                    <a:lnTo>
                      <a:pt x="1167118" y="71780"/>
                    </a:lnTo>
                    <a:lnTo>
                      <a:pt x="1167118" y="71780"/>
                    </a:lnTo>
                    <a:lnTo>
                      <a:pt x="1149115" y="70637"/>
                    </a:lnTo>
                    <a:lnTo>
                      <a:pt x="1149115" y="70637"/>
                    </a:lnTo>
                    <a:lnTo>
                      <a:pt x="1136885" y="69894"/>
                    </a:lnTo>
                    <a:lnTo>
                      <a:pt x="1136885" y="69894"/>
                    </a:lnTo>
                    <a:lnTo>
                      <a:pt x="1118883" y="68809"/>
                    </a:lnTo>
                    <a:lnTo>
                      <a:pt x="1118883" y="68809"/>
                    </a:lnTo>
                    <a:lnTo>
                      <a:pt x="1106652" y="68066"/>
                    </a:lnTo>
                    <a:lnTo>
                      <a:pt x="1106652" y="68066"/>
                    </a:lnTo>
                    <a:lnTo>
                      <a:pt x="1088650" y="66922"/>
                    </a:lnTo>
                    <a:lnTo>
                      <a:pt x="1088650" y="66922"/>
                    </a:lnTo>
                    <a:lnTo>
                      <a:pt x="1075392" y="66122"/>
                    </a:lnTo>
                    <a:lnTo>
                      <a:pt x="1061333" y="65266"/>
                    </a:lnTo>
                    <a:lnTo>
                      <a:pt x="1061333" y="65266"/>
                    </a:lnTo>
                    <a:lnTo>
                      <a:pt x="1046188" y="64351"/>
                    </a:lnTo>
                    <a:lnTo>
                      <a:pt x="1046188" y="64351"/>
                    </a:lnTo>
                    <a:lnTo>
                      <a:pt x="1028186" y="63208"/>
                    </a:lnTo>
                    <a:lnTo>
                      <a:pt x="1028186" y="63208"/>
                    </a:lnTo>
                    <a:lnTo>
                      <a:pt x="1015955" y="62465"/>
                    </a:lnTo>
                    <a:lnTo>
                      <a:pt x="1015955" y="62465"/>
                    </a:lnTo>
                    <a:lnTo>
                      <a:pt x="1000868" y="61551"/>
                    </a:lnTo>
                    <a:lnTo>
                      <a:pt x="1000868" y="61551"/>
                    </a:lnTo>
                    <a:lnTo>
                      <a:pt x="985723" y="60636"/>
                    </a:lnTo>
                    <a:lnTo>
                      <a:pt x="985723" y="60636"/>
                    </a:lnTo>
                    <a:lnTo>
                      <a:pt x="967664" y="59493"/>
                    </a:lnTo>
                    <a:lnTo>
                      <a:pt x="967664" y="59493"/>
                    </a:lnTo>
                    <a:lnTo>
                      <a:pt x="955491" y="58750"/>
                    </a:lnTo>
                    <a:lnTo>
                      <a:pt x="955491" y="58750"/>
                    </a:lnTo>
                    <a:lnTo>
                      <a:pt x="940403" y="57836"/>
                    </a:lnTo>
                    <a:lnTo>
                      <a:pt x="940403" y="57836"/>
                    </a:lnTo>
                    <a:lnTo>
                      <a:pt x="922344" y="56693"/>
                    </a:lnTo>
                    <a:lnTo>
                      <a:pt x="922344" y="56693"/>
                    </a:lnTo>
                    <a:lnTo>
                      <a:pt x="910171" y="55950"/>
                    </a:lnTo>
                    <a:lnTo>
                      <a:pt x="910171" y="55950"/>
                    </a:lnTo>
                    <a:lnTo>
                      <a:pt x="892112" y="54864"/>
                    </a:lnTo>
                    <a:lnTo>
                      <a:pt x="892112" y="54864"/>
                    </a:lnTo>
                    <a:lnTo>
                      <a:pt x="879882" y="54121"/>
                    </a:lnTo>
                    <a:lnTo>
                      <a:pt x="879882" y="54121"/>
                    </a:lnTo>
                    <a:lnTo>
                      <a:pt x="861879" y="52978"/>
                    </a:lnTo>
                    <a:lnTo>
                      <a:pt x="861879" y="52978"/>
                    </a:lnTo>
                    <a:lnTo>
                      <a:pt x="849706" y="52235"/>
                    </a:lnTo>
                    <a:lnTo>
                      <a:pt x="849706" y="52235"/>
                    </a:lnTo>
                    <a:lnTo>
                      <a:pt x="831647" y="51149"/>
                    </a:lnTo>
                    <a:lnTo>
                      <a:pt x="831647" y="51149"/>
                    </a:lnTo>
                    <a:lnTo>
                      <a:pt x="819416" y="50406"/>
                    </a:lnTo>
                    <a:lnTo>
                      <a:pt x="819416" y="50406"/>
                    </a:lnTo>
                    <a:lnTo>
                      <a:pt x="801415" y="49263"/>
                    </a:lnTo>
                    <a:lnTo>
                      <a:pt x="801415" y="49263"/>
                    </a:lnTo>
                    <a:lnTo>
                      <a:pt x="789185" y="48520"/>
                    </a:lnTo>
                    <a:lnTo>
                      <a:pt x="789185" y="48520"/>
                    </a:lnTo>
                    <a:lnTo>
                      <a:pt x="774097" y="47606"/>
                    </a:lnTo>
                    <a:lnTo>
                      <a:pt x="774097" y="47606"/>
                    </a:lnTo>
                    <a:lnTo>
                      <a:pt x="758952" y="46692"/>
                    </a:lnTo>
                    <a:lnTo>
                      <a:pt x="758952" y="46692"/>
                    </a:lnTo>
                    <a:lnTo>
                      <a:pt x="740950" y="45548"/>
                    </a:lnTo>
                    <a:lnTo>
                      <a:pt x="740950" y="45548"/>
                    </a:lnTo>
                    <a:lnTo>
                      <a:pt x="728719" y="44805"/>
                    </a:lnTo>
                    <a:lnTo>
                      <a:pt x="728719" y="44805"/>
                    </a:lnTo>
                    <a:lnTo>
                      <a:pt x="713632" y="43892"/>
                    </a:lnTo>
                    <a:lnTo>
                      <a:pt x="713632" y="43892"/>
                    </a:lnTo>
                    <a:lnTo>
                      <a:pt x="698488" y="42977"/>
                    </a:lnTo>
                    <a:lnTo>
                      <a:pt x="698488" y="42977"/>
                    </a:lnTo>
                    <a:lnTo>
                      <a:pt x="680485" y="41833"/>
                    </a:lnTo>
                    <a:lnTo>
                      <a:pt x="680485" y="41833"/>
                    </a:lnTo>
                    <a:lnTo>
                      <a:pt x="668255" y="41091"/>
                    </a:lnTo>
                    <a:lnTo>
                      <a:pt x="668255" y="41091"/>
                    </a:lnTo>
                    <a:lnTo>
                      <a:pt x="653167" y="40177"/>
                    </a:lnTo>
                    <a:lnTo>
                      <a:pt x="653167" y="40177"/>
                    </a:lnTo>
                    <a:lnTo>
                      <a:pt x="651282" y="40062"/>
                    </a:lnTo>
                    <a:lnTo>
                      <a:pt x="650253" y="40005"/>
                    </a:lnTo>
                    <a:lnTo>
                      <a:pt x="650253" y="40005"/>
                    </a:lnTo>
                    <a:lnTo>
                      <a:pt x="638022" y="39205"/>
                    </a:lnTo>
                    <a:lnTo>
                      <a:pt x="638022" y="39205"/>
                    </a:lnTo>
                    <a:lnTo>
                      <a:pt x="620020" y="38119"/>
                    </a:lnTo>
                    <a:lnTo>
                      <a:pt x="620020" y="38119"/>
                    </a:lnTo>
                    <a:lnTo>
                      <a:pt x="606761" y="37319"/>
                    </a:lnTo>
                    <a:lnTo>
                      <a:pt x="592703" y="36462"/>
                    </a:lnTo>
                    <a:lnTo>
                      <a:pt x="592703" y="36462"/>
                    </a:lnTo>
                    <a:lnTo>
                      <a:pt x="577558" y="35490"/>
                    </a:lnTo>
                    <a:lnTo>
                      <a:pt x="577558" y="35490"/>
                    </a:lnTo>
                    <a:lnTo>
                      <a:pt x="559556" y="34404"/>
                    </a:lnTo>
                    <a:lnTo>
                      <a:pt x="559556" y="34404"/>
                    </a:lnTo>
                    <a:lnTo>
                      <a:pt x="544411" y="33490"/>
                    </a:lnTo>
                    <a:lnTo>
                      <a:pt x="544411" y="33490"/>
                    </a:lnTo>
                    <a:lnTo>
                      <a:pt x="532238" y="32747"/>
                    </a:lnTo>
                    <a:lnTo>
                      <a:pt x="532238" y="32747"/>
                    </a:lnTo>
                    <a:lnTo>
                      <a:pt x="517093" y="31775"/>
                    </a:lnTo>
                    <a:lnTo>
                      <a:pt x="517093" y="31775"/>
                    </a:lnTo>
                    <a:lnTo>
                      <a:pt x="499091" y="30690"/>
                    </a:lnTo>
                    <a:lnTo>
                      <a:pt x="499091" y="30690"/>
                    </a:lnTo>
                    <a:lnTo>
                      <a:pt x="486861" y="29947"/>
                    </a:lnTo>
                    <a:lnTo>
                      <a:pt x="486861" y="29947"/>
                    </a:lnTo>
                    <a:lnTo>
                      <a:pt x="471773" y="29032"/>
                    </a:lnTo>
                    <a:lnTo>
                      <a:pt x="471773" y="29032"/>
                    </a:lnTo>
                    <a:lnTo>
                      <a:pt x="453714" y="27889"/>
                    </a:lnTo>
                    <a:lnTo>
                      <a:pt x="453714" y="27889"/>
                    </a:lnTo>
                    <a:lnTo>
                      <a:pt x="441541" y="27146"/>
                    </a:lnTo>
                    <a:lnTo>
                      <a:pt x="441541" y="27146"/>
                    </a:lnTo>
                    <a:lnTo>
                      <a:pt x="426396" y="26232"/>
                    </a:lnTo>
                    <a:lnTo>
                      <a:pt x="426396" y="26232"/>
                    </a:lnTo>
                    <a:lnTo>
                      <a:pt x="411309" y="25318"/>
                    </a:lnTo>
                    <a:lnTo>
                      <a:pt x="411309" y="25318"/>
                    </a:lnTo>
                    <a:lnTo>
                      <a:pt x="393249" y="24174"/>
                    </a:lnTo>
                    <a:lnTo>
                      <a:pt x="393249" y="24174"/>
                    </a:lnTo>
                    <a:lnTo>
                      <a:pt x="381076" y="23431"/>
                    </a:lnTo>
                    <a:lnTo>
                      <a:pt x="381076" y="23431"/>
                    </a:lnTo>
                    <a:lnTo>
                      <a:pt x="365931" y="22517"/>
                    </a:lnTo>
                    <a:lnTo>
                      <a:pt x="365931" y="22517"/>
                    </a:lnTo>
                    <a:lnTo>
                      <a:pt x="350787" y="21546"/>
                    </a:lnTo>
                    <a:lnTo>
                      <a:pt x="350787" y="21546"/>
                    </a:lnTo>
                    <a:lnTo>
                      <a:pt x="332784" y="20459"/>
                    </a:lnTo>
                    <a:lnTo>
                      <a:pt x="332784" y="20459"/>
                    </a:lnTo>
                    <a:lnTo>
                      <a:pt x="320611" y="19716"/>
                    </a:lnTo>
                    <a:lnTo>
                      <a:pt x="320611" y="19716"/>
                    </a:lnTo>
                    <a:lnTo>
                      <a:pt x="305467" y="18803"/>
                    </a:lnTo>
                    <a:lnTo>
                      <a:pt x="305467" y="18803"/>
                    </a:lnTo>
                    <a:lnTo>
                      <a:pt x="290322" y="17831"/>
                    </a:lnTo>
                    <a:lnTo>
                      <a:pt x="290322" y="17831"/>
                    </a:lnTo>
                    <a:lnTo>
                      <a:pt x="272320" y="16745"/>
                    </a:lnTo>
                    <a:lnTo>
                      <a:pt x="272320" y="16745"/>
                    </a:lnTo>
                    <a:lnTo>
                      <a:pt x="257175" y="15831"/>
                    </a:lnTo>
                    <a:lnTo>
                      <a:pt x="257175" y="15831"/>
                    </a:lnTo>
                    <a:lnTo>
                      <a:pt x="245002" y="15088"/>
                    </a:lnTo>
                    <a:lnTo>
                      <a:pt x="245002" y="15088"/>
                    </a:lnTo>
                    <a:lnTo>
                      <a:pt x="226942" y="13944"/>
                    </a:lnTo>
                    <a:lnTo>
                      <a:pt x="226942" y="13944"/>
                    </a:lnTo>
                    <a:lnTo>
                      <a:pt x="211855" y="13030"/>
                    </a:lnTo>
                    <a:lnTo>
                      <a:pt x="211855" y="13030"/>
                    </a:lnTo>
                    <a:lnTo>
                      <a:pt x="196710" y="12116"/>
                    </a:lnTo>
                    <a:lnTo>
                      <a:pt x="196710" y="12116"/>
                    </a:lnTo>
                    <a:lnTo>
                      <a:pt x="184537" y="11373"/>
                    </a:lnTo>
                    <a:lnTo>
                      <a:pt x="184537" y="11373"/>
                    </a:lnTo>
                    <a:lnTo>
                      <a:pt x="182651" y="11258"/>
                    </a:lnTo>
                    <a:lnTo>
                      <a:pt x="181623" y="11144"/>
                    </a:lnTo>
                    <a:lnTo>
                      <a:pt x="181623" y="11144"/>
                    </a:lnTo>
                    <a:lnTo>
                      <a:pt x="169392" y="10401"/>
                    </a:lnTo>
                    <a:lnTo>
                      <a:pt x="169392" y="10401"/>
                    </a:lnTo>
                    <a:lnTo>
                      <a:pt x="151390" y="9315"/>
                    </a:lnTo>
                    <a:lnTo>
                      <a:pt x="151390" y="9315"/>
                    </a:lnTo>
                    <a:lnTo>
                      <a:pt x="139160" y="8573"/>
                    </a:lnTo>
                    <a:lnTo>
                      <a:pt x="139160" y="8573"/>
                    </a:lnTo>
                    <a:lnTo>
                      <a:pt x="124072" y="7601"/>
                    </a:lnTo>
                    <a:lnTo>
                      <a:pt x="124072" y="7601"/>
                    </a:lnTo>
                    <a:lnTo>
                      <a:pt x="108928" y="6687"/>
                    </a:lnTo>
                    <a:lnTo>
                      <a:pt x="108928" y="6687"/>
                    </a:lnTo>
                    <a:lnTo>
                      <a:pt x="90926" y="5601"/>
                    </a:lnTo>
                    <a:lnTo>
                      <a:pt x="90926" y="5601"/>
                    </a:lnTo>
                    <a:lnTo>
                      <a:pt x="78695" y="4858"/>
                    </a:lnTo>
                    <a:lnTo>
                      <a:pt x="78695" y="4858"/>
                    </a:lnTo>
                    <a:lnTo>
                      <a:pt x="63608" y="3887"/>
                    </a:lnTo>
                    <a:lnTo>
                      <a:pt x="63608" y="3887"/>
                    </a:lnTo>
                    <a:lnTo>
                      <a:pt x="48463" y="2972"/>
                    </a:lnTo>
                    <a:lnTo>
                      <a:pt x="48463" y="2972"/>
                    </a:lnTo>
                    <a:lnTo>
                      <a:pt x="30461" y="1886"/>
                    </a:lnTo>
                    <a:lnTo>
                      <a:pt x="30461" y="1886"/>
                    </a:lnTo>
                    <a:lnTo>
                      <a:pt x="18231" y="1143"/>
                    </a:lnTo>
                    <a:lnTo>
                      <a:pt x="18231" y="1143"/>
                    </a:lnTo>
                    <a:lnTo>
                      <a:pt x="228" y="0"/>
                    </a:lnTo>
                    <a:lnTo>
                      <a:pt x="0" y="3715"/>
                    </a:lnTo>
                    <a:lnTo>
                      <a:pt x="15087" y="4629"/>
                    </a:lnTo>
                    <a:lnTo>
                      <a:pt x="15087" y="4629"/>
                    </a:lnTo>
                    <a:lnTo>
                      <a:pt x="33147" y="5772"/>
                    </a:lnTo>
                    <a:lnTo>
                      <a:pt x="33147" y="5772"/>
                    </a:lnTo>
                    <a:lnTo>
                      <a:pt x="45320" y="6515"/>
                    </a:lnTo>
                    <a:lnTo>
                      <a:pt x="45320" y="6515"/>
                    </a:lnTo>
                    <a:lnTo>
                      <a:pt x="63379" y="7601"/>
                    </a:lnTo>
                    <a:lnTo>
                      <a:pt x="63379" y="7601"/>
                    </a:lnTo>
                    <a:lnTo>
                      <a:pt x="75552" y="8344"/>
                    </a:lnTo>
                    <a:lnTo>
                      <a:pt x="75552" y="8344"/>
                    </a:lnTo>
                    <a:lnTo>
                      <a:pt x="93612" y="9487"/>
                    </a:lnTo>
                    <a:lnTo>
                      <a:pt x="93612" y="9487"/>
                    </a:lnTo>
                    <a:lnTo>
                      <a:pt x="105785" y="10230"/>
                    </a:lnTo>
                    <a:lnTo>
                      <a:pt x="105785" y="10230"/>
                    </a:lnTo>
                    <a:lnTo>
                      <a:pt x="120929" y="11144"/>
                    </a:lnTo>
                    <a:lnTo>
                      <a:pt x="120929" y="11144"/>
                    </a:lnTo>
                    <a:lnTo>
                      <a:pt x="122758" y="11258"/>
                    </a:lnTo>
                    <a:lnTo>
                      <a:pt x="123844" y="11316"/>
                    </a:lnTo>
                    <a:lnTo>
                      <a:pt x="123844" y="11316"/>
                    </a:lnTo>
                    <a:lnTo>
                      <a:pt x="136017" y="12059"/>
                    </a:lnTo>
                    <a:lnTo>
                      <a:pt x="136017" y="12059"/>
                    </a:lnTo>
                    <a:lnTo>
                      <a:pt x="154076" y="13201"/>
                    </a:lnTo>
                    <a:lnTo>
                      <a:pt x="154076" y="13201"/>
                    </a:lnTo>
                    <a:lnTo>
                      <a:pt x="167335" y="14001"/>
                    </a:lnTo>
                    <a:lnTo>
                      <a:pt x="181394" y="14859"/>
                    </a:lnTo>
                    <a:lnTo>
                      <a:pt x="181394" y="14859"/>
                    </a:lnTo>
                    <a:lnTo>
                      <a:pt x="196482" y="15831"/>
                    </a:lnTo>
                    <a:lnTo>
                      <a:pt x="196482" y="15831"/>
                    </a:lnTo>
                    <a:lnTo>
                      <a:pt x="214541" y="16916"/>
                    </a:lnTo>
                    <a:lnTo>
                      <a:pt x="214541" y="16916"/>
                    </a:lnTo>
                    <a:lnTo>
                      <a:pt x="226714" y="17659"/>
                    </a:lnTo>
                    <a:lnTo>
                      <a:pt x="226714" y="17659"/>
                    </a:lnTo>
                    <a:lnTo>
                      <a:pt x="241859" y="18574"/>
                    </a:lnTo>
                    <a:lnTo>
                      <a:pt x="241859" y="18574"/>
                    </a:lnTo>
                    <a:lnTo>
                      <a:pt x="256946" y="19546"/>
                    </a:lnTo>
                    <a:lnTo>
                      <a:pt x="256946" y="19546"/>
                    </a:lnTo>
                    <a:lnTo>
                      <a:pt x="275006" y="20631"/>
                    </a:lnTo>
                    <a:lnTo>
                      <a:pt x="275006" y="20631"/>
                    </a:lnTo>
                    <a:lnTo>
                      <a:pt x="290093" y="21546"/>
                    </a:lnTo>
                    <a:lnTo>
                      <a:pt x="290093" y="21546"/>
                    </a:lnTo>
                    <a:lnTo>
                      <a:pt x="302323" y="22289"/>
                    </a:lnTo>
                    <a:lnTo>
                      <a:pt x="302323" y="22289"/>
                    </a:lnTo>
                    <a:lnTo>
                      <a:pt x="317411" y="23260"/>
                    </a:lnTo>
                    <a:lnTo>
                      <a:pt x="317411" y="23260"/>
                    </a:lnTo>
                    <a:lnTo>
                      <a:pt x="335471" y="24346"/>
                    </a:lnTo>
                    <a:lnTo>
                      <a:pt x="335471" y="24346"/>
                    </a:lnTo>
                    <a:lnTo>
                      <a:pt x="350558" y="25261"/>
                    </a:lnTo>
                    <a:lnTo>
                      <a:pt x="350558" y="25261"/>
                    </a:lnTo>
                    <a:lnTo>
                      <a:pt x="362788" y="26004"/>
                    </a:lnTo>
                    <a:lnTo>
                      <a:pt x="362788" y="26004"/>
                    </a:lnTo>
                    <a:lnTo>
                      <a:pt x="380847" y="27146"/>
                    </a:lnTo>
                    <a:lnTo>
                      <a:pt x="380847" y="27146"/>
                    </a:lnTo>
                    <a:lnTo>
                      <a:pt x="395935" y="28061"/>
                    </a:lnTo>
                    <a:lnTo>
                      <a:pt x="395935" y="28061"/>
                    </a:lnTo>
                    <a:lnTo>
                      <a:pt x="408108" y="28804"/>
                    </a:lnTo>
                    <a:lnTo>
                      <a:pt x="408108" y="28804"/>
                    </a:lnTo>
                    <a:lnTo>
                      <a:pt x="423253" y="29718"/>
                    </a:lnTo>
                    <a:lnTo>
                      <a:pt x="423253" y="29718"/>
                    </a:lnTo>
                    <a:lnTo>
                      <a:pt x="438398" y="30690"/>
                    </a:lnTo>
                    <a:lnTo>
                      <a:pt x="438398" y="30690"/>
                    </a:lnTo>
                    <a:lnTo>
                      <a:pt x="456399" y="31775"/>
                    </a:lnTo>
                    <a:lnTo>
                      <a:pt x="456399" y="31775"/>
                    </a:lnTo>
                    <a:lnTo>
                      <a:pt x="468630" y="32518"/>
                    </a:lnTo>
                    <a:lnTo>
                      <a:pt x="468630" y="32518"/>
                    </a:lnTo>
                    <a:lnTo>
                      <a:pt x="483717" y="33490"/>
                    </a:lnTo>
                    <a:lnTo>
                      <a:pt x="483717" y="33490"/>
                    </a:lnTo>
                    <a:lnTo>
                      <a:pt x="501777" y="34576"/>
                    </a:lnTo>
                    <a:lnTo>
                      <a:pt x="501777" y="34576"/>
                    </a:lnTo>
                    <a:lnTo>
                      <a:pt x="513950" y="35319"/>
                    </a:lnTo>
                    <a:lnTo>
                      <a:pt x="513950" y="35319"/>
                    </a:lnTo>
                    <a:lnTo>
                      <a:pt x="529095" y="36233"/>
                    </a:lnTo>
                    <a:lnTo>
                      <a:pt x="529095" y="36233"/>
                    </a:lnTo>
                    <a:lnTo>
                      <a:pt x="547097" y="37376"/>
                    </a:lnTo>
                    <a:lnTo>
                      <a:pt x="547097" y="37376"/>
                    </a:lnTo>
                    <a:lnTo>
                      <a:pt x="562241" y="38290"/>
                    </a:lnTo>
                    <a:lnTo>
                      <a:pt x="562241" y="38290"/>
                    </a:lnTo>
                    <a:lnTo>
                      <a:pt x="577329" y="39205"/>
                    </a:lnTo>
                    <a:lnTo>
                      <a:pt x="577329" y="39205"/>
                    </a:lnTo>
                    <a:lnTo>
                      <a:pt x="589559" y="39948"/>
                    </a:lnTo>
                    <a:lnTo>
                      <a:pt x="589559" y="39948"/>
                    </a:lnTo>
                    <a:lnTo>
                      <a:pt x="591388" y="40062"/>
                    </a:lnTo>
                    <a:lnTo>
                      <a:pt x="592474" y="40177"/>
                    </a:lnTo>
                    <a:lnTo>
                      <a:pt x="592474" y="40177"/>
                    </a:lnTo>
                    <a:lnTo>
                      <a:pt x="604647" y="40920"/>
                    </a:lnTo>
                    <a:lnTo>
                      <a:pt x="604647" y="40920"/>
                    </a:lnTo>
                    <a:lnTo>
                      <a:pt x="622707" y="42005"/>
                    </a:lnTo>
                    <a:lnTo>
                      <a:pt x="622707" y="42005"/>
                    </a:lnTo>
                    <a:lnTo>
                      <a:pt x="637794" y="42920"/>
                    </a:lnTo>
                    <a:lnTo>
                      <a:pt x="637794" y="42920"/>
                    </a:lnTo>
                    <a:lnTo>
                      <a:pt x="650024" y="43663"/>
                    </a:lnTo>
                    <a:lnTo>
                      <a:pt x="650024" y="43663"/>
                    </a:lnTo>
                    <a:lnTo>
                      <a:pt x="665111" y="44634"/>
                    </a:lnTo>
                    <a:lnTo>
                      <a:pt x="665111" y="44634"/>
                    </a:lnTo>
                    <a:lnTo>
                      <a:pt x="683171" y="45720"/>
                    </a:lnTo>
                    <a:lnTo>
                      <a:pt x="683171" y="45720"/>
                    </a:lnTo>
                    <a:lnTo>
                      <a:pt x="695344" y="46463"/>
                    </a:lnTo>
                    <a:lnTo>
                      <a:pt x="695344" y="46463"/>
                    </a:lnTo>
                    <a:lnTo>
                      <a:pt x="710489" y="47435"/>
                    </a:lnTo>
                    <a:lnTo>
                      <a:pt x="710489" y="47435"/>
                    </a:lnTo>
                    <a:lnTo>
                      <a:pt x="725577" y="48349"/>
                    </a:lnTo>
                    <a:lnTo>
                      <a:pt x="725577" y="48349"/>
                    </a:lnTo>
                    <a:lnTo>
                      <a:pt x="743635" y="49435"/>
                    </a:lnTo>
                    <a:lnTo>
                      <a:pt x="743635" y="49435"/>
                    </a:lnTo>
                    <a:lnTo>
                      <a:pt x="755808" y="50178"/>
                    </a:lnTo>
                    <a:lnTo>
                      <a:pt x="755808" y="50178"/>
                    </a:lnTo>
                    <a:lnTo>
                      <a:pt x="770953" y="51149"/>
                    </a:lnTo>
                    <a:lnTo>
                      <a:pt x="770953" y="51149"/>
                    </a:lnTo>
                    <a:lnTo>
                      <a:pt x="786041" y="52064"/>
                    </a:lnTo>
                    <a:lnTo>
                      <a:pt x="786041" y="52064"/>
                    </a:lnTo>
                    <a:lnTo>
                      <a:pt x="804101" y="53150"/>
                    </a:lnTo>
                    <a:lnTo>
                      <a:pt x="804101" y="53150"/>
                    </a:lnTo>
                    <a:lnTo>
                      <a:pt x="816274" y="53893"/>
                    </a:lnTo>
                    <a:lnTo>
                      <a:pt x="816274" y="53893"/>
                    </a:lnTo>
                    <a:lnTo>
                      <a:pt x="831418" y="54864"/>
                    </a:lnTo>
                    <a:lnTo>
                      <a:pt x="831418" y="54864"/>
                    </a:lnTo>
                    <a:lnTo>
                      <a:pt x="846505" y="55778"/>
                    </a:lnTo>
                    <a:lnTo>
                      <a:pt x="846505" y="55778"/>
                    </a:lnTo>
                    <a:lnTo>
                      <a:pt x="864565" y="56864"/>
                    </a:lnTo>
                    <a:lnTo>
                      <a:pt x="864565" y="56864"/>
                    </a:lnTo>
                    <a:lnTo>
                      <a:pt x="876738" y="57607"/>
                    </a:lnTo>
                    <a:lnTo>
                      <a:pt x="876738" y="57607"/>
                    </a:lnTo>
                    <a:lnTo>
                      <a:pt x="891883" y="58579"/>
                    </a:lnTo>
                    <a:lnTo>
                      <a:pt x="891883" y="58579"/>
                    </a:lnTo>
                    <a:lnTo>
                      <a:pt x="907028" y="59493"/>
                    </a:lnTo>
                    <a:lnTo>
                      <a:pt x="907028" y="59493"/>
                    </a:lnTo>
                    <a:lnTo>
                      <a:pt x="925029" y="60579"/>
                    </a:lnTo>
                    <a:lnTo>
                      <a:pt x="925029" y="60579"/>
                    </a:lnTo>
                    <a:lnTo>
                      <a:pt x="937202" y="61322"/>
                    </a:lnTo>
                    <a:lnTo>
                      <a:pt x="937202" y="61322"/>
                    </a:lnTo>
                    <a:lnTo>
                      <a:pt x="952347" y="62294"/>
                    </a:lnTo>
                    <a:lnTo>
                      <a:pt x="952347" y="62294"/>
                    </a:lnTo>
                    <a:lnTo>
                      <a:pt x="970407" y="63379"/>
                    </a:lnTo>
                    <a:lnTo>
                      <a:pt x="970407" y="63379"/>
                    </a:lnTo>
                    <a:lnTo>
                      <a:pt x="982580" y="64122"/>
                    </a:lnTo>
                    <a:lnTo>
                      <a:pt x="982580" y="64122"/>
                    </a:lnTo>
                    <a:lnTo>
                      <a:pt x="997725" y="65094"/>
                    </a:lnTo>
                    <a:lnTo>
                      <a:pt x="997725" y="65094"/>
                    </a:lnTo>
                    <a:lnTo>
                      <a:pt x="1015727" y="66179"/>
                    </a:lnTo>
                    <a:lnTo>
                      <a:pt x="1015727" y="66179"/>
                    </a:lnTo>
                    <a:lnTo>
                      <a:pt x="1030871" y="67094"/>
                    </a:lnTo>
                    <a:lnTo>
                      <a:pt x="1030871" y="67094"/>
                    </a:lnTo>
                    <a:lnTo>
                      <a:pt x="1043044" y="67837"/>
                    </a:lnTo>
                    <a:lnTo>
                      <a:pt x="1043044" y="67837"/>
                    </a:lnTo>
                    <a:lnTo>
                      <a:pt x="1061104" y="68980"/>
                    </a:lnTo>
                    <a:lnTo>
                      <a:pt x="1061104" y="68980"/>
                    </a:lnTo>
                    <a:lnTo>
                      <a:pt x="1073277" y="69723"/>
                    </a:lnTo>
                    <a:lnTo>
                      <a:pt x="1073277" y="69723"/>
                    </a:lnTo>
                    <a:lnTo>
                      <a:pt x="1091337" y="70809"/>
                    </a:lnTo>
                    <a:lnTo>
                      <a:pt x="1091337" y="70809"/>
                    </a:lnTo>
                    <a:lnTo>
                      <a:pt x="1103510" y="71552"/>
                    </a:lnTo>
                    <a:lnTo>
                      <a:pt x="1103510" y="71552"/>
                    </a:lnTo>
                    <a:lnTo>
                      <a:pt x="1118654" y="72523"/>
                    </a:lnTo>
                    <a:lnTo>
                      <a:pt x="1118654" y="72523"/>
                    </a:lnTo>
                    <a:lnTo>
                      <a:pt x="1133741" y="73438"/>
                    </a:lnTo>
                    <a:lnTo>
                      <a:pt x="1133741" y="73438"/>
                    </a:lnTo>
                    <a:lnTo>
                      <a:pt x="1151801" y="74524"/>
                    </a:lnTo>
                    <a:lnTo>
                      <a:pt x="1151801" y="74524"/>
                    </a:lnTo>
                    <a:lnTo>
                      <a:pt x="1163974" y="75267"/>
                    </a:lnTo>
                    <a:lnTo>
                      <a:pt x="1163974" y="75267"/>
                    </a:lnTo>
                    <a:lnTo>
                      <a:pt x="1179119" y="76238"/>
                    </a:lnTo>
                    <a:lnTo>
                      <a:pt x="1179119" y="76238"/>
                    </a:lnTo>
                    <a:lnTo>
                      <a:pt x="1194207" y="77153"/>
                    </a:lnTo>
                    <a:lnTo>
                      <a:pt x="1194207" y="77153"/>
                    </a:lnTo>
                    <a:lnTo>
                      <a:pt x="1212265" y="78238"/>
                    </a:lnTo>
                    <a:lnTo>
                      <a:pt x="1212265" y="78238"/>
                    </a:lnTo>
                    <a:lnTo>
                      <a:pt x="1224438" y="78981"/>
                    </a:lnTo>
                    <a:lnTo>
                      <a:pt x="1224438" y="78981"/>
                    </a:lnTo>
                    <a:lnTo>
                      <a:pt x="1226325" y="79153"/>
                    </a:lnTo>
                    <a:lnTo>
                      <a:pt x="1227353" y="79210"/>
                    </a:lnTo>
                    <a:lnTo>
                      <a:pt x="1227353" y="79210"/>
                    </a:lnTo>
                    <a:lnTo>
                      <a:pt x="1239583" y="79953"/>
                    </a:lnTo>
                    <a:lnTo>
                      <a:pt x="1239583" y="79953"/>
                    </a:lnTo>
                    <a:lnTo>
                      <a:pt x="1254671" y="80867"/>
                    </a:lnTo>
                    <a:lnTo>
                      <a:pt x="1254671" y="80867"/>
                    </a:lnTo>
                    <a:lnTo>
                      <a:pt x="1272731" y="81953"/>
                    </a:lnTo>
                    <a:lnTo>
                      <a:pt x="1272731" y="81953"/>
                    </a:lnTo>
                    <a:lnTo>
                      <a:pt x="1284904" y="82753"/>
                    </a:lnTo>
                    <a:lnTo>
                      <a:pt x="1284904" y="82753"/>
                    </a:lnTo>
                    <a:lnTo>
                      <a:pt x="1300048" y="83668"/>
                    </a:lnTo>
                    <a:lnTo>
                      <a:pt x="1300048" y="83668"/>
                    </a:lnTo>
                    <a:lnTo>
                      <a:pt x="1315135" y="84582"/>
                    </a:lnTo>
                    <a:lnTo>
                      <a:pt x="1315135" y="84582"/>
                    </a:lnTo>
                    <a:lnTo>
                      <a:pt x="1330280" y="85496"/>
                    </a:lnTo>
                    <a:lnTo>
                      <a:pt x="1330280" y="85496"/>
                    </a:lnTo>
                    <a:lnTo>
                      <a:pt x="1345368" y="86468"/>
                    </a:lnTo>
                    <a:lnTo>
                      <a:pt x="1345368" y="86468"/>
                    </a:lnTo>
                    <a:lnTo>
                      <a:pt x="1360513" y="87383"/>
                    </a:lnTo>
                    <a:lnTo>
                      <a:pt x="1360513" y="87383"/>
                    </a:lnTo>
                    <a:lnTo>
                      <a:pt x="1375601" y="88296"/>
                    </a:lnTo>
                    <a:lnTo>
                      <a:pt x="1375601" y="88296"/>
                    </a:lnTo>
                    <a:lnTo>
                      <a:pt x="1390746" y="89211"/>
                    </a:lnTo>
                    <a:lnTo>
                      <a:pt x="1390746" y="89211"/>
                    </a:lnTo>
                    <a:lnTo>
                      <a:pt x="1405833" y="90183"/>
                    </a:lnTo>
                    <a:lnTo>
                      <a:pt x="1405833" y="90183"/>
                    </a:lnTo>
                    <a:lnTo>
                      <a:pt x="1420977" y="91097"/>
                    </a:lnTo>
                    <a:lnTo>
                      <a:pt x="1420977" y="91097"/>
                    </a:lnTo>
                    <a:lnTo>
                      <a:pt x="1439037" y="92183"/>
                    </a:lnTo>
                    <a:lnTo>
                      <a:pt x="1439037" y="92183"/>
                    </a:lnTo>
                    <a:lnTo>
                      <a:pt x="1451210" y="92926"/>
                    </a:lnTo>
                    <a:lnTo>
                      <a:pt x="1451210" y="92926"/>
                    </a:lnTo>
                    <a:lnTo>
                      <a:pt x="1466355" y="93898"/>
                    </a:lnTo>
                    <a:lnTo>
                      <a:pt x="1466355" y="93898"/>
                    </a:lnTo>
                    <a:lnTo>
                      <a:pt x="1484357" y="94983"/>
                    </a:lnTo>
                    <a:lnTo>
                      <a:pt x="1484357" y="94983"/>
                    </a:lnTo>
                    <a:lnTo>
                      <a:pt x="1499501" y="95898"/>
                    </a:lnTo>
                    <a:close/>
                  </a:path>
                </a:pathLst>
              </a:custGeom>
              <a:solidFill>
                <a:srgbClr val="9F9D9B"/>
              </a:solidFill>
              <a:ln w="5715" cap="flat">
                <a:noFill/>
                <a:prstDash val="solid"/>
                <a:miter/>
              </a:ln>
            </p:spPr>
            <p:txBody>
              <a:bodyPr rtlCol="1" anchor="ctr"/>
              <a:lstStyle/>
              <a:p>
                <a:endParaRPr lang="ar-SA"/>
              </a:p>
            </p:txBody>
          </p:sp>
        </p:grpSp>
        <p:sp>
          <p:nvSpPr>
            <p:cNvPr id="232" name="شكل حر: شكل 231">
              <a:extLst>
                <a:ext uri="{FF2B5EF4-FFF2-40B4-BE49-F238E27FC236}">
                  <a16:creationId xmlns:a16="http://schemas.microsoft.com/office/drawing/2014/main" id="{8C94AF85-FF3F-4F85-A8D7-AD87676181FA}"/>
                </a:ext>
              </a:extLst>
            </p:cNvPr>
            <p:cNvSpPr/>
            <p:nvPr/>
          </p:nvSpPr>
          <p:spPr>
            <a:xfrm>
              <a:off x="6465874" y="4587201"/>
              <a:ext cx="708374" cy="513321"/>
            </a:xfrm>
            <a:custGeom>
              <a:avLst/>
              <a:gdLst>
                <a:gd name="connsiteX0" fmla="*/ 667341 w 708374"/>
                <a:gd name="connsiteY0" fmla="*/ 75552 h 513321"/>
                <a:gd name="connsiteX1" fmla="*/ 632308 w 708374"/>
                <a:gd name="connsiteY1" fmla="*/ 22860 h 513321"/>
                <a:gd name="connsiteX2" fmla="*/ 620135 w 708374"/>
                <a:gd name="connsiteY2" fmla="*/ 0 h 513321"/>
                <a:gd name="connsiteX3" fmla="*/ 0 w 708374"/>
                <a:gd name="connsiteY3" fmla="*/ 366332 h 513321"/>
                <a:gd name="connsiteX4" fmla="*/ 29147 w 708374"/>
                <a:gd name="connsiteY4" fmla="*/ 411652 h 513321"/>
                <a:gd name="connsiteX5" fmla="*/ 89897 w 708374"/>
                <a:gd name="connsiteY5" fmla="*/ 513321 h 513321"/>
                <a:gd name="connsiteX6" fmla="*/ 708375 w 708374"/>
                <a:gd name="connsiteY6" fmla="*/ 147961 h 513321"/>
                <a:gd name="connsiteX7" fmla="*/ 667341 w 708374"/>
                <a:gd name="connsiteY7" fmla="*/ 75552 h 51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374" h="513321">
                  <a:moveTo>
                    <a:pt x="667341" y="75552"/>
                  </a:moveTo>
                  <a:cubicBezTo>
                    <a:pt x="656596" y="57322"/>
                    <a:pt x="643166" y="40920"/>
                    <a:pt x="632308" y="22860"/>
                  </a:cubicBezTo>
                  <a:cubicBezTo>
                    <a:pt x="628365" y="16345"/>
                    <a:pt x="622707" y="7944"/>
                    <a:pt x="620135" y="0"/>
                  </a:cubicBezTo>
                  <a:lnTo>
                    <a:pt x="0" y="366332"/>
                  </a:lnTo>
                  <a:cubicBezTo>
                    <a:pt x="12459" y="377190"/>
                    <a:pt x="22574" y="400965"/>
                    <a:pt x="29147" y="411652"/>
                  </a:cubicBezTo>
                  <a:cubicBezTo>
                    <a:pt x="49835" y="445256"/>
                    <a:pt x="70523" y="478917"/>
                    <a:pt x="89897" y="513321"/>
                  </a:cubicBezTo>
                  <a:lnTo>
                    <a:pt x="708375" y="147961"/>
                  </a:lnTo>
                  <a:cubicBezTo>
                    <a:pt x="691115" y="126702"/>
                    <a:pt x="681457" y="99498"/>
                    <a:pt x="667341" y="75552"/>
                  </a:cubicBezTo>
                  <a:close/>
                </a:path>
              </a:pathLst>
            </a:custGeom>
            <a:solidFill>
              <a:srgbClr val="C1CECB">
                <a:alpha val="80000"/>
              </a:srgbClr>
            </a:solidFill>
            <a:ln w="5715" cap="flat">
              <a:noFill/>
              <a:prstDash val="solid"/>
              <a:miter/>
            </a:ln>
          </p:spPr>
          <p:txBody>
            <a:bodyPr rtlCol="1" anchor="ctr"/>
            <a:lstStyle/>
            <a:p>
              <a:endParaRPr lang="ar-SA"/>
            </a:p>
          </p:txBody>
        </p:sp>
      </p:grpSp>
      <p:sp>
        <p:nvSpPr>
          <p:cNvPr id="1064" name="مستطيل 1063">
            <a:extLst>
              <a:ext uri="{FF2B5EF4-FFF2-40B4-BE49-F238E27FC236}">
                <a16:creationId xmlns:a16="http://schemas.microsoft.com/office/drawing/2014/main" id="{AFA25E4E-6182-4231-BD7E-70E2E31DDC30}"/>
              </a:ext>
            </a:extLst>
          </p:cNvPr>
          <p:cNvSpPr/>
          <p:nvPr/>
        </p:nvSpPr>
        <p:spPr>
          <a:xfrm>
            <a:off x="1158326" y="1240487"/>
            <a:ext cx="5032232" cy="2308324"/>
          </a:xfrm>
          <a:prstGeom prst="rect">
            <a:avLst/>
          </a:prstGeom>
          <a:solidFill>
            <a:srgbClr val="FFFF99"/>
          </a:solidFill>
        </p:spPr>
        <p:txBody>
          <a:bodyPr wrap="square" lIns="91440" tIns="45720" rIns="91440" bIns="45720">
            <a:spAutoFit/>
          </a:bodyPr>
          <a:lstStyle/>
          <a:p>
            <a:pPr algn="ctr" rtl="0"/>
            <a:r>
              <a:rPr lang="ar-SA" sz="3600" b="1" cap="none" spc="0" dirty="0">
                <a:ln w="0"/>
                <a:solidFill>
                  <a:schemeClr val="accent3">
                    <a:lumMod val="50000"/>
                  </a:schemeClr>
                </a:solidFill>
                <a:effectLst>
                  <a:outerShdw blurRad="38100" dist="19050" dir="2700000" algn="tl" rotWithShape="0">
                    <a:schemeClr val="dk1">
                      <a:alpha val="40000"/>
                    </a:schemeClr>
                  </a:outerShdw>
                </a:effectLst>
              </a:rPr>
              <a:t>عزيزي الطالب المبدع/ عزيزتي الطالبة المُبدعة:</a:t>
            </a:r>
          </a:p>
          <a:p>
            <a:pPr algn="ctr"/>
            <a:r>
              <a:rPr lang="ar-SA" sz="3600" b="1" dirty="0">
                <a:ln w="0"/>
                <a:solidFill>
                  <a:schemeClr val="accent3">
                    <a:lumMod val="50000"/>
                  </a:schemeClr>
                </a:solidFill>
                <a:effectLst>
                  <a:outerShdw blurRad="38100" dist="19050" dir="2700000" algn="tl" rotWithShape="0">
                    <a:schemeClr val="dk1">
                      <a:alpha val="40000"/>
                    </a:schemeClr>
                  </a:outerShdw>
                </a:effectLst>
              </a:rPr>
              <a:t>لخص/ي أهم الأفكار الرئيسية التي تعلمتها من الدرس السابق:</a:t>
            </a:r>
            <a:endParaRPr lang="ar-SA" sz="3600" b="1" cap="none" spc="0" dirty="0">
              <a:ln w="0"/>
              <a:solidFill>
                <a:schemeClr val="accent3">
                  <a:lumMod val="50000"/>
                </a:schemeClr>
              </a:solidFill>
              <a:effectLst>
                <a:outerShdw blurRad="38100" dist="19050" dir="2700000" algn="tl" rotWithShape="0">
                  <a:schemeClr val="dk1">
                    <a:alpha val="40000"/>
                  </a:schemeClr>
                </a:outerShdw>
              </a:effectLst>
            </a:endParaRPr>
          </a:p>
        </p:txBody>
      </p:sp>
      <p:sp>
        <p:nvSpPr>
          <p:cNvPr id="1066" name="مستطيل ذو زوايا قطرية مستديرة 13">
            <a:extLst>
              <a:ext uri="{FF2B5EF4-FFF2-40B4-BE49-F238E27FC236}">
                <a16:creationId xmlns:a16="http://schemas.microsoft.com/office/drawing/2014/main" id="{9BF03702-3935-48D2-A396-7C1092EBFDB4}"/>
              </a:ext>
            </a:extLst>
          </p:cNvPr>
          <p:cNvSpPr/>
          <p:nvPr/>
        </p:nvSpPr>
        <p:spPr>
          <a:xfrm>
            <a:off x="394658" y="6096094"/>
            <a:ext cx="2406599"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مهارة التلخيص</a:t>
            </a:r>
          </a:p>
        </p:txBody>
      </p:sp>
      <p:pic>
        <p:nvPicPr>
          <p:cNvPr id="1068" name="صورة 1067">
            <a:extLst>
              <a:ext uri="{FF2B5EF4-FFF2-40B4-BE49-F238E27FC236}">
                <a16:creationId xmlns:a16="http://schemas.microsoft.com/office/drawing/2014/main" id="{88EB7D92-7777-47C2-BF0A-4DAD17308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972" y="4685435"/>
            <a:ext cx="1771770" cy="1771770"/>
          </a:xfrm>
          <a:prstGeom prst="rect">
            <a:avLst/>
          </a:prstGeom>
        </p:spPr>
      </p:pic>
      <p:pic>
        <p:nvPicPr>
          <p:cNvPr id="1070" name="صورة 1069" descr="صورة تحتوي على عنصر, المصباح&#10;&#10;تم إنشاء الوصف تلقائياً">
            <a:extLst>
              <a:ext uri="{FF2B5EF4-FFF2-40B4-BE49-F238E27FC236}">
                <a16:creationId xmlns:a16="http://schemas.microsoft.com/office/drawing/2014/main" id="{2667D563-C00D-440E-8F0B-826E775F3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330" y="3275080"/>
            <a:ext cx="6108204" cy="3419863"/>
          </a:xfrm>
          <a:prstGeom prst="rect">
            <a:avLst/>
          </a:prstGeom>
        </p:spPr>
      </p:pic>
    </p:spTree>
    <p:extLst>
      <p:ext uri="{BB962C8B-B14F-4D97-AF65-F5344CB8AC3E}">
        <p14:creationId xmlns:p14="http://schemas.microsoft.com/office/powerpoint/2010/main" val="1998695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fade">
                                      <p:cBhvr>
                                        <p:cTn id="7" dur="1000"/>
                                        <p:tgtEl>
                                          <p:spTgt spid="1064"/>
                                        </p:tgtEl>
                                      </p:cBhvr>
                                    </p:animEffect>
                                    <p:anim calcmode="lin" valueType="num">
                                      <p:cBhvr>
                                        <p:cTn id="8" dur="1000" fill="hold"/>
                                        <p:tgtEl>
                                          <p:spTgt spid="1064"/>
                                        </p:tgtEl>
                                        <p:attrNameLst>
                                          <p:attrName>ppt_x</p:attrName>
                                        </p:attrNameLst>
                                      </p:cBhvr>
                                      <p:tavLst>
                                        <p:tav tm="0">
                                          <p:val>
                                            <p:strVal val="#ppt_x"/>
                                          </p:val>
                                        </p:tav>
                                        <p:tav tm="100000">
                                          <p:val>
                                            <p:strVal val="#ppt_x"/>
                                          </p:val>
                                        </p:tav>
                                      </p:tavLst>
                                    </p:anim>
                                    <p:anim calcmode="lin" valueType="num">
                                      <p:cBhvr>
                                        <p:cTn id="9" dur="1000" fill="hold"/>
                                        <p:tgtEl>
                                          <p:spTgt spid="10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1000"/>
                                        <p:tgtEl>
                                          <p:spTgt spid="218"/>
                                        </p:tgtEl>
                                      </p:cBhvr>
                                    </p:animEffect>
                                    <p:anim calcmode="lin" valueType="num">
                                      <p:cBhvr>
                                        <p:cTn id="13" dur="1000" fill="hold"/>
                                        <p:tgtEl>
                                          <p:spTgt spid="218"/>
                                        </p:tgtEl>
                                        <p:attrNameLst>
                                          <p:attrName>ppt_x</p:attrName>
                                        </p:attrNameLst>
                                      </p:cBhvr>
                                      <p:tavLst>
                                        <p:tav tm="0">
                                          <p:val>
                                            <p:strVal val="#ppt_x"/>
                                          </p:val>
                                        </p:tav>
                                        <p:tav tm="100000">
                                          <p:val>
                                            <p:strVal val="#ppt_x"/>
                                          </p:val>
                                        </p:tav>
                                      </p:tavLst>
                                    </p:anim>
                                    <p:anim calcmode="lin" valueType="num">
                                      <p:cBhvr>
                                        <p:cTn id="14" dur="1000" fill="hold"/>
                                        <p:tgtEl>
                                          <p:spTgt spid="2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68"/>
                                        </p:tgtEl>
                                        <p:attrNameLst>
                                          <p:attrName>style.visibility</p:attrName>
                                        </p:attrNameLst>
                                      </p:cBhvr>
                                      <p:to>
                                        <p:strVal val="visible"/>
                                      </p:to>
                                    </p:set>
                                    <p:animEffect transition="in" filter="fade">
                                      <p:cBhvr>
                                        <p:cTn id="17" dur="1000"/>
                                        <p:tgtEl>
                                          <p:spTgt spid="1068"/>
                                        </p:tgtEl>
                                      </p:cBhvr>
                                    </p:animEffect>
                                    <p:anim calcmode="lin" valueType="num">
                                      <p:cBhvr>
                                        <p:cTn id="18" dur="1000" fill="hold"/>
                                        <p:tgtEl>
                                          <p:spTgt spid="1068"/>
                                        </p:tgtEl>
                                        <p:attrNameLst>
                                          <p:attrName>ppt_x</p:attrName>
                                        </p:attrNameLst>
                                      </p:cBhvr>
                                      <p:tavLst>
                                        <p:tav tm="0">
                                          <p:val>
                                            <p:strVal val="#ppt_x"/>
                                          </p:val>
                                        </p:tav>
                                        <p:tav tm="100000">
                                          <p:val>
                                            <p:strVal val="#ppt_x"/>
                                          </p:val>
                                        </p:tav>
                                      </p:tavLst>
                                    </p:anim>
                                    <p:anim calcmode="lin" valueType="num">
                                      <p:cBhvr>
                                        <p:cTn id="19" dur="1000" fill="hold"/>
                                        <p:tgtEl>
                                          <p:spTgt spid="10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271C96CC-2508-44A3-8176-4082601756E6}"/>
              </a:ext>
            </a:extLst>
          </p:cNvPr>
          <p:cNvSpPr/>
          <p:nvPr/>
        </p:nvSpPr>
        <p:spPr>
          <a:xfrm>
            <a:off x="-1185227" y="839466"/>
            <a:ext cx="13125278" cy="954107"/>
          </a:xfrm>
          <a:prstGeom prst="rect">
            <a:avLst/>
          </a:prstGeom>
          <a:noFill/>
        </p:spPr>
        <p:txBody>
          <a:bodyPr wrap="square" lIns="91440" tIns="45720" rIns="91440" bIns="45720">
            <a:spAutoFit/>
          </a:bodyPr>
          <a:lstStyle/>
          <a:p>
            <a:pPr algn="r"/>
            <a:r>
              <a:rPr lang="ar-SA" sz="2800" b="1" cap="none" spc="0" dirty="0">
                <a:ln w="0"/>
                <a:solidFill>
                  <a:srgbClr val="002060"/>
                </a:solidFill>
                <a:effectLst>
                  <a:outerShdw blurRad="38100" dist="19050" dir="2700000" algn="tl" rotWithShape="0">
                    <a:schemeClr val="dk1">
                      <a:alpha val="40000"/>
                    </a:schemeClr>
                  </a:outerShdw>
                </a:effectLst>
              </a:rPr>
              <a:t>عزيزي الطالب المُبدع / عزيزتي الطالبة المُبدعة :</a:t>
            </a:r>
          </a:p>
          <a:p>
            <a:pPr algn="r"/>
            <a:r>
              <a:rPr lang="ar-SA" sz="2800" b="1" dirty="0">
                <a:ln w="0"/>
                <a:solidFill>
                  <a:srgbClr val="002060"/>
                </a:solidFill>
                <a:effectLst>
                  <a:outerShdw blurRad="38100" dist="19050" dir="2700000" algn="tl" rotWithShape="0">
                    <a:schemeClr val="dk1">
                      <a:alpha val="40000"/>
                    </a:schemeClr>
                  </a:outerShdw>
                </a:effectLst>
              </a:rPr>
              <a:t>املئ جدول التعلم بما تعرفين و أهدافك التي توديّن الوصول اليها في الدرس: </a:t>
            </a:r>
          </a:p>
        </p:txBody>
      </p:sp>
      <p:sp>
        <p:nvSpPr>
          <p:cNvPr id="5" name="شريط: منحني ومائل لأعلى 4">
            <a:extLst>
              <a:ext uri="{FF2B5EF4-FFF2-40B4-BE49-F238E27FC236}">
                <a16:creationId xmlns:a16="http://schemas.microsoft.com/office/drawing/2014/main" id="{8E86ECAC-95B7-4EB5-AD94-3904D02A1D9F}"/>
              </a:ext>
            </a:extLst>
          </p:cNvPr>
          <p:cNvSpPr/>
          <p:nvPr/>
        </p:nvSpPr>
        <p:spPr>
          <a:xfrm>
            <a:off x="8909427" y="132756"/>
            <a:ext cx="3030624" cy="649810"/>
          </a:xfrm>
          <a:prstGeom prst="ellipseRibbon2">
            <a:avLst>
              <a:gd name="adj1" fmla="val 504"/>
              <a:gd name="adj2" fmla="val 100000"/>
              <a:gd name="adj3" fmla="val 12500"/>
            </a:avLst>
          </a:prstGeom>
          <a:solidFill>
            <a:srgbClr val="ACE3ED">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400" b="1" dirty="0">
                <a:solidFill>
                  <a:srgbClr val="002060"/>
                </a:solidFill>
              </a:rPr>
              <a:t>الأهداف:</a:t>
            </a:r>
          </a:p>
        </p:txBody>
      </p:sp>
      <p:graphicFrame>
        <p:nvGraphicFramePr>
          <p:cNvPr id="6" name="جدول 5">
            <a:extLst>
              <a:ext uri="{FF2B5EF4-FFF2-40B4-BE49-F238E27FC236}">
                <a16:creationId xmlns:a16="http://schemas.microsoft.com/office/drawing/2014/main" id="{011CDCAA-8B73-4B64-922B-E62238C5EBDA}"/>
              </a:ext>
            </a:extLst>
          </p:cNvPr>
          <p:cNvGraphicFramePr>
            <a:graphicFrameLocks noGrp="1"/>
          </p:cNvGraphicFramePr>
          <p:nvPr>
            <p:extLst>
              <p:ext uri="{D42A27DB-BD31-4B8C-83A1-F6EECF244321}">
                <p14:modId xmlns:p14="http://schemas.microsoft.com/office/powerpoint/2010/main" val="2914545811"/>
              </p:ext>
            </p:extLst>
          </p:nvPr>
        </p:nvGraphicFramePr>
        <p:xfrm>
          <a:off x="2499840" y="1881941"/>
          <a:ext cx="9205257" cy="4843303"/>
        </p:xfrm>
        <a:graphic>
          <a:graphicData uri="http://schemas.openxmlformats.org/drawingml/2006/table">
            <a:tbl>
              <a:tblPr rtl="1" firstRow="1" bandRow="1">
                <a:tableStyleId>{BDBED569-4797-4DF1-A0F4-6AAB3CD982D8}</a:tableStyleId>
              </a:tblPr>
              <a:tblGrid>
                <a:gridCol w="2772433">
                  <a:extLst>
                    <a:ext uri="{9D8B030D-6E8A-4147-A177-3AD203B41FA5}">
                      <a16:colId xmlns:a16="http://schemas.microsoft.com/office/drawing/2014/main" val="476078408"/>
                    </a:ext>
                  </a:extLst>
                </a:gridCol>
                <a:gridCol w="3539029">
                  <a:extLst>
                    <a:ext uri="{9D8B030D-6E8A-4147-A177-3AD203B41FA5}">
                      <a16:colId xmlns:a16="http://schemas.microsoft.com/office/drawing/2014/main" val="1692359869"/>
                    </a:ext>
                  </a:extLst>
                </a:gridCol>
                <a:gridCol w="2893795">
                  <a:extLst>
                    <a:ext uri="{9D8B030D-6E8A-4147-A177-3AD203B41FA5}">
                      <a16:colId xmlns:a16="http://schemas.microsoft.com/office/drawing/2014/main" val="4251932128"/>
                    </a:ext>
                  </a:extLst>
                </a:gridCol>
              </a:tblGrid>
              <a:tr h="1378198">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أريد أن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ماذا تعلمت؟</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90573550"/>
                  </a:ext>
                </a:extLst>
              </a:tr>
              <a:tr h="3465105">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3861738123"/>
                  </a:ext>
                </a:extLst>
              </a:tr>
            </a:tbl>
          </a:graphicData>
        </a:graphic>
      </p:graphicFrame>
      <p:sp>
        <p:nvSpPr>
          <p:cNvPr id="7" name="مستطيل ذو زوايا قطرية مستديرة 13">
            <a:extLst>
              <a:ext uri="{FF2B5EF4-FFF2-40B4-BE49-F238E27FC236}">
                <a16:creationId xmlns:a16="http://schemas.microsoft.com/office/drawing/2014/main" id="{CF4F4A13-47CA-4A06-8E81-201ED15ED5B9}"/>
              </a:ext>
            </a:extLst>
          </p:cNvPr>
          <p:cNvSpPr/>
          <p:nvPr/>
        </p:nvSpPr>
        <p:spPr>
          <a:xfrm>
            <a:off x="525003" y="5716966"/>
            <a:ext cx="3019246"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atin typeface="Traditional Arabic" panose="02020603050405020304" pitchFamily="18" charset="-78"/>
                <a:cs typeface="Traditional Arabic" panose="02020603050405020304" pitchFamily="18" charset="-78"/>
              </a:rPr>
              <a:t>استراتيجية جدول التعلم</a:t>
            </a:r>
          </a:p>
        </p:txBody>
      </p:sp>
      <p:pic>
        <p:nvPicPr>
          <p:cNvPr id="8" name="صورة 7">
            <a:extLst>
              <a:ext uri="{FF2B5EF4-FFF2-40B4-BE49-F238E27FC236}">
                <a16:creationId xmlns:a16="http://schemas.microsoft.com/office/drawing/2014/main" id="{A489C0AC-89B1-4DE1-9E42-A882662A91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394" l="10000" r="90000"/>
                    </a14:imgEffect>
                  </a14:imgLayer>
                </a14:imgProps>
              </a:ext>
              <a:ext uri="{28A0092B-C50C-407E-A947-70E740481C1C}">
                <a14:useLocalDpi xmlns:a14="http://schemas.microsoft.com/office/drawing/2010/main" val="0"/>
              </a:ext>
            </a:extLst>
          </a:blip>
          <a:stretch>
            <a:fillRect/>
          </a:stretch>
        </p:blipFill>
        <p:spPr>
          <a:xfrm>
            <a:off x="-355789" y="2939007"/>
            <a:ext cx="4780830" cy="2390415"/>
          </a:xfrm>
          <a:prstGeom prst="rect">
            <a:avLst/>
          </a:prstGeom>
        </p:spPr>
      </p:pic>
      <p:sp>
        <p:nvSpPr>
          <p:cNvPr id="2" name="مستطيل 1">
            <a:extLst>
              <a:ext uri="{FF2B5EF4-FFF2-40B4-BE49-F238E27FC236}">
                <a16:creationId xmlns:a16="http://schemas.microsoft.com/office/drawing/2014/main" id="{FB3026FB-2F9A-491D-BAE9-288BBC5CC2FF}"/>
              </a:ext>
            </a:extLst>
          </p:cNvPr>
          <p:cNvSpPr/>
          <p:nvPr/>
        </p:nvSpPr>
        <p:spPr>
          <a:xfrm>
            <a:off x="5478012" y="3344363"/>
            <a:ext cx="3301919" cy="685749"/>
          </a:xfrm>
          <a:prstGeom prst="rect">
            <a:avLst/>
          </a:prstGeom>
          <a:solidFill>
            <a:srgbClr val="AC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2">
                    <a:lumMod val="10000"/>
                  </a:schemeClr>
                </a:solidFill>
              </a:rPr>
              <a:t>أتعرف على معنى الكُتب والإيمان بها.</a:t>
            </a:r>
          </a:p>
        </p:txBody>
      </p:sp>
      <p:sp>
        <p:nvSpPr>
          <p:cNvPr id="3" name="مستطيل 2">
            <a:extLst>
              <a:ext uri="{FF2B5EF4-FFF2-40B4-BE49-F238E27FC236}">
                <a16:creationId xmlns:a16="http://schemas.microsoft.com/office/drawing/2014/main" id="{27E2A148-788A-460E-87A7-32A612F2D205}"/>
              </a:ext>
            </a:extLst>
          </p:cNvPr>
          <p:cNvSpPr/>
          <p:nvPr/>
        </p:nvSpPr>
        <p:spPr>
          <a:xfrm>
            <a:off x="5478012" y="4206905"/>
            <a:ext cx="3301919" cy="685749"/>
          </a:xfrm>
          <a:prstGeom prst="rect">
            <a:avLst/>
          </a:prstGeom>
          <a:solidFill>
            <a:srgbClr val="AC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2">
                    <a:lumMod val="10000"/>
                  </a:schemeClr>
                </a:solidFill>
              </a:rPr>
              <a:t>أعرف ما يتضمنه الإيمان بالكتب.</a:t>
            </a:r>
          </a:p>
        </p:txBody>
      </p:sp>
      <p:sp>
        <p:nvSpPr>
          <p:cNvPr id="12" name="مستطيل 11">
            <a:extLst>
              <a:ext uri="{FF2B5EF4-FFF2-40B4-BE49-F238E27FC236}">
                <a16:creationId xmlns:a16="http://schemas.microsoft.com/office/drawing/2014/main" id="{C9911E83-0B36-4DFA-AB2B-44E744BF9581}"/>
              </a:ext>
            </a:extLst>
          </p:cNvPr>
          <p:cNvSpPr/>
          <p:nvPr/>
        </p:nvSpPr>
        <p:spPr>
          <a:xfrm>
            <a:off x="5478012" y="5069447"/>
            <a:ext cx="3301919" cy="685749"/>
          </a:xfrm>
          <a:prstGeom prst="rect">
            <a:avLst/>
          </a:prstGeom>
          <a:solidFill>
            <a:srgbClr val="AC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2">
                    <a:lumMod val="10000"/>
                  </a:schemeClr>
                </a:solidFill>
              </a:rPr>
              <a:t>أعتز وأفتخر بالقرآن الكريم.</a:t>
            </a:r>
          </a:p>
        </p:txBody>
      </p:sp>
      <p:sp>
        <p:nvSpPr>
          <p:cNvPr id="14" name="مستطيل 13">
            <a:extLst>
              <a:ext uri="{FF2B5EF4-FFF2-40B4-BE49-F238E27FC236}">
                <a16:creationId xmlns:a16="http://schemas.microsoft.com/office/drawing/2014/main" id="{9D0231F7-5FEB-4DB1-B9AA-51EADA0E4F46}"/>
              </a:ext>
            </a:extLst>
          </p:cNvPr>
          <p:cNvSpPr/>
          <p:nvPr/>
        </p:nvSpPr>
        <p:spPr>
          <a:xfrm>
            <a:off x="5478011" y="5956595"/>
            <a:ext cx="3301919" cy="685749"/>
          </a:xfrm>
          <a:prstGeom prst="rect">
            <a:avLst/>
          </a:prstGeom>
          <a:solidFill>
            <a:srgbClr val="AC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2">
                    <a:lumMod val="10000"/>
                  </a:schemeClr>
                </a:solidFill>
              </a:rPr>
              <a:t>أكتشف الموقف الصحيح من كتب أهل الكتاب الموجودة في زماننا .</a:t>
            </a:r>
          </a:p>
        </p:txBody>
      </p:sp>
      <p:pic>
        <p:nvPicPr>
          <p:cNvPr id="9" name="صورة 8">
            <a:extLst>
              <a:ext uri="{FF2B5EF4-FFF2-40B4-BE49-F238E27FC236}">
                <a16:creationId xmlns:a16="http://schemas.microsoft.com/office/drawing/2014/main" id="{E6D3E501-BC68-4B4D-8092-4416FB530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7753" y="5244104"/>
            <a:ext cx="956937" cy="945723"/>
          </a:xfrm>
          <a:prstGeom prst="rect">
            <a:avLst/>
          </a:prstGeom>
        </p:spPr>
      </p:pic>
    </p:spTree>
    <p:extLst>
      <p:ext uri="{BB962C8B-B14F-4D97-AF65-F5344CB8AC3E}">
        <p14:creationId xmlns:p14="http://schemas.microsoft.com/office/powerpoint/2010/main" val="18824636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3E09EB5A-B0F6-4B0A-BDBB-86A7A7B7F4D7}"/>
              </a:ext>
            </a:extLst>
          </p:cNvPr>
          <p:cNvSpPr/>
          <p:nvPr/>
        </p:nvSpPr>
        <p:spPr>
          <a:xfrm>
            <a:off x="4311855" y="429375"/>
            <a:ext cx="5870716"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chemeClr val="accent6">
                  <a:lumMod val="75000"/>
                </a:schemeClr>
              </a:solidFill>
            </a:endParaRPr>
          </a:p>
          <a:p>
            <a:pPr lvl="0" rtl="1"/>
            <a:r>
              <a:rPr lang="ar-SA" sz="2800" b="1" dirty="0">
                <a:solidFill>
                  <a:schemeClr val="accent5">
                    <a:lumMod val="50000"/>
                  </a:schemeClr>
                </a:solidFill>
              </a:rPr>
              <a:t>الموقف من كُتب أهل الكتاب الموجودة في زماننا.</a:t>
            </a:r>
          </a:p>
        </p:txBody>
      </p:sp>
      <p:pic>
        <p:nvPicPr>
          <p:cNvPr id="7" name="صورة 6" descr="صورة تحتوي على طائرة ركاب&#10;&#10;تم إنشاء الوصف تلقائياً">
            <a:extLst>
              <a:ext uri="{FF2B5EF4-FFF2-40B4-BE49-F238E27FC236}">
                <a16:creationId xmlns:a16="http://schemas.microsoft.com/office/drawing/2014/main" id="{A65FC297-99E9-4C88-A362-8F841B7A4E0F}"/>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13063"/>
            <a:ext cx="8299314" cy="1057641"/>
          </a:xfrm>
          <a:prstGeom prst="rect">
            <a:avLst/>
          </a:prstGeom>
        </p:spPr>
      </p:pic>
      <p:sp>
        <p:nvSpPr>
          <p:cNvPr id="9" name="مستطيل 8">
            <a:extLst>
              <a:ext uri="{FF2B5EF4-FFF2-40B4-BE49-F238E27FC236}">
                <a16:creationId xmlns:a16="http://schemas.microsoft.com/office/drawing/2014/main" id="{1B64DCB8-39AD-4D73-96AA-E09B81FD2E17}"/>
              </a:ext>
            </a:extLst>
          </p:cNvPr>
          <p:cNvSpPr/>
          <p:nvPr/>
        </p:nvSpPr>
        <p:spPr>
          <a:xfrm>
            <a:off x="6096000" y="125155"/>
            <a:ext cx="2475358"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الإيمان بالكُتب</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8" name="مستطيل 17">
            <a:extLst>
              <a:ext uri="{FF2B5EF4-FFF2-40B4-BE49-F238E27FC236}">
                <a16:creationId xmlns:a16="http://schemas.microsoft.com/office/drawing/2014/main" id="{8A59FD50-02BA-47F7-A70B-02DA85B34E20}"/>
              </a:ext>
            </a:extLst>
          </p:cNvPr>
          <p:cNvSpPr/>
          <p:nvPr/>
        </p:nvSpPr>
        <p:spPr>
          <a:xfrm>
            <a:off x="278719" y="6161570"/>
            <a:ext cx="1788620" cy="523220"/>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مناقشة</a:t>
            </a:r>
          </a:p>
        </p:txBody>
      </p:sp>
      <p:pic>
        <p:nvPicPr>
          <p:cNvPr id="8" name="صورة 7" descr="صورة تحتوي على رسم&#10;&#10;تم إنشاء الوصف تلقائياً">
            <a:extLst>
              <a:ext uri="{FF2B5EF4-FFF2-40B4-BE49-F238E27FC236}">
                <a16:creationId xmlns:a16="http://schemas.microsoft.com/office/drawing/2014/main" id="{3AEA6E6F-8644-4EE5-A40E-C4F8BE7DEF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0000" l="10000" r="90000">
                        <a14:foregroundMark x1="48462" y1="7692" x2="48462" y2="7692"/>
                        <a14:foregroundMark x1="48462" y1="7692" x2="51538" y2="7308"/>
                        <a14:foregroundMark x1="33974" y1="9808" x2="33974" y2="9808"/>
                        <a14:foregroundMark x1="34744" y1="9808" x2="43333" y2="9231"/>
                        <a14:foregroundMark x1="51795" y1="5000" x2="57692" y2="11827"/>
                      </a14:backgroundRemoval>
                    </a14:imgEffect>
                  </a14:imgLayer>
                </a14:imgProps>
              </a:ext>
              <a:ext uri="{28A0092B-C50C-407E-A947-70E740481C1C}">
                <a14:useLocalDpi xmlns:a14="http://schemas.microsoft.com/office/drawing/2010/main" val="0"/>
              </a:ext>
            </a:extLst>
          </a:blip>
          <a:stretch>
            <a:fillRect/>
          </a:stretch>
        </p:blipFill>
        <p:spPr>
          <a:xfrm>
            <a:off x="9620250" y="1714500"/>
            <a:ext cx="2571750" cy="3429000"/>
          </a:xfrm>
          <a:prstGeom prst="rect">
            <a:avLst/>
          </a:prstGeom>
        </p:spPr>
      </p:pic>
      <p:sp>
        <p:nvSpPr>
          <p:cNvPr id="10" name="فقاعة الكلام: بيضاوية 9">
            <a:extLst>
              <a:ext uri="{FF2B5EF4-FFF2-40B4-BE49-F238E27FC236}">
                <a16:creationId xmlns:a16="http://schemas.microsoft.com/office/drawing/2014/main" id="{284041B6-2CE5-450D-9B17-2EAB639819D0}"/>
              </a:ext>
            </a:extLst>
          </p:cNvPr>
          <p:cNvSpPr/>
          <p:nvPr/>
        </p:nvSpPr>
        <p:spPr>
          <a:xfrm>
            <a:off x="7421217" y="2040835"/>
            <a:ext cx="1928191" cy="1897834"/>
          </a:xfrm>
          <a:prstGeom prst="wedgeEllipseCallout">
            <a:avLst>
              <a:gd name="adj1" fmla="val 89944"/>
              <a:gd name="adj2" fmla="val 31175"/>
            </a:avLst>
          </a:prstGeom>
          <a:solidFill>
            <a:srgbClr val="BBD5ED"/>
          </a:solidFill>
          <a:ln>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r>
              <a:rPr lang="ar-SA" sz="3600" b="1" dirty="0">
                <a:solidFill>
                  <a:srgbClr val="4D5156"/>
                </a:solidFill>
              </a:rPr>
              <a:t>من هُم أهل الكتاب؟ </a:t>
            </a:r>
          </a:p>
        </p:txBody>
      </p:sp>
      <p:grpSp>
        <p:nvGrpSpPr>
          <p:cNvPr id="19" name="مجموعة 18">
            <a:extLst>
              <a:ext uri="{FF2B5EF4-FFF2-40B4-BE49-F238E27FC236}">
                <a16:creationId xmlns:a16="http://schemas.microsoft.com/office/drawing/2014/main" id="{65CB345E-D865-4A1F-8F83-6F7AFC5707B8}"/>
              </a:ext>
            </a:extLst>
          </p:cNvPr>
          <p:cNvGrpSpPr/>
          <p:nvPr/>
        </p:nvGrpSpPr>
        <p:grpSpPr>
          <a:xfrm>
            <a:off x="4782310" y="1531676"/>
            <a:ext cx="2370413" cy="2328220"/>
            <a:chOff x="3856383" y="1791236"/>
            <a:chExt cx="2239617" cy="3352264"/>
          </a:xfrm>
        </p:grpSpPr>
        <p:pic>
          <p:nvPicPr>
            <p:cNvPr id="16" name="صورة 15" descr="صورة تحتوي على رسم&#10;&#10;تم إنشاء الوصف تلقائياً">
              <a:extLst>
                <a:ext uri="{FF2B5EF4-FFF2-40B4-BE49-F238E27FC236}">
                  <a16:creationId xmlns:a16="http://schemas.microsoft.com/office/drawing/2014/main" id="{8A1CA34B-68A7-400B-B266-86BAED9E64D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2439" t="7228" r="50000" b="5224"/>
            <a:stretch/>
          </p:blipFill>
          <p:spPr>
            <a:xfrm>
              <a:off x="3856383" y="1791236"/>
              <a:ext cx="2239617" cy="3352264"/>
            </a:xfrm>
            <a:prstGeom prst="rect">
              <a:avLst/>
            </a:prstGeom>
          </p:spPr>
        </p:pic>
        <p:sp>
          <p:nvSpPr>
            <p:cNvPr id="17" name="مستطيل 16">
              <a:extLst>
                <a:ext uri="{FF2B5EF4-FFF2-40B4-BE49-F238E27FC236}">
                  <a16:creationId xmlns:a16="http://schemas.microsoft.com/office/drawing/2014/main" id="{0A60348B-45CF-40EA-9D5F-6ECBCBAA81B6}"/>
                </a:ext>
              </a:extLst>
            </p:cNvPr>
            <p:cNvSpPr/>
            <p:nvPr/>
          </p:nvSpPr>
          <p:spPr>
            <a:xfrm>
              <a:off x="4167809" y="2464904"/>
              <a:ext cx="1610139" cy="2199861"/>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0" name="مستطيل 19">
            <a:extLst>
              <a:ext uri="{FF2B5EF4-FFF2-40B4-BE49-F238E27FC236}">
                <a16:creationId xmlns:a16="http://schemas.microsoft.com/office/drawing/2014/main" id="{FE847232-48A5-42BF-BA0B-29839C03CB9D}"/>
              </a:ext>
            </a:extLst>
          </p:cNvPr>
          <p:cNvSpPr/>
          <p:nvPr/>
        </p:nvSpPr>
        <p:spPr>
          <a:xfrm>
            <a:off x="5059212" y="2127795"/>
            <a:ext cx="1853392" cy="1323439"/>
          </a:xfrm>
          <a:prstGeom prst="rect">
            <a:avLst/>
          </a:prstGeom>
          <a:noFill/>
        </p:spPr>
        <p:txBody>
          <a:bodyPr wrap="none" lIns="91440" tIns="45720" rIns="91440" bIns="45720">
            <a:spAutoFit/>
          </a:bodyPr>
          <a:lstStyle/>
          <a:p>
            <a:pPr algn="ctr"/>
            <a:r>
              <a:rPr lang="ar-SA" sz="4000" b="1" dirty="0">
                <a:ln w="0"/>
                <a:solidFill>
                  <a:srgbClr val="646E76"/>
                </a:solidFill>
                <a:effectLst>
                  <a:outerShdw blurRad="38100" dist="19050" dir="2700000" algn="tl" rotWithShape="0">
                    <a:schemeClr val="dk1">
                      <a:alpha val="40000"/>
                    </a:schemeClr>
                  </a:outerShdw>
                </a:effectLst>
              </a:rPr>
              <a:t>اليهود</a:t>
            </a:r>
          </a:p>
          <a:p>
            <a:pPr algn="ctr"/>
            <a:r>
              <a:rPr lang="ar-SA" sz="4000" b="1" cap="none" spc="0" dirty="0">
                <a:ln w="0"/>
                <a:solidFill>
                  <a:srgbClr val="646E76"/>
                </a:solidFill>
                <a:effectLst>
                  <a:outerShdw blurRad="38100" dist="19050" dir="2700000" algn="tl" rotWithShape="0">
                    <a:schemeClr val="dk1">
                      <a:alpha val="40000"/>
                    </a:schemeClr>
                  </a:outerShdw>
                </a:effectLst>
              </a:rPr>
              <a:t>والنصارى</a:t>
            </a:r>
          </a:p>
        </p:txBody>
      </p:sp>
      <p:sp>
        <p:nvSpPr>
          <p:cNvPr id="21" name="مستطيل 20">
            <a:extLst>
              <a:ext uri="{FF2B5EF4-FFF2-40B4-BE49-F238E27FC236}">
                <a16:creationId xmlns:a16="http://schemas.microsoft.com/office/drawing/2014/main" id="{16B98381-88C9-49DC-8BBF-12421209D1C1}"/>
              </a:ext>
            </a:extLst>
          </p:cNvPr>
          <p:cNvSpPr/>
          <p:nvPr/>
        </p:nvSpPr>
        <p:spPr>
          <a:xfrm>
            <a:off x="329722" y="1791236"/>
            <a:ext cx="4263604" cy="289681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i="0" u="none" strike="noStrike" baseline="0" dirty="0">
                <a:solidFill>
                  <a:srgbClr val="4D5156"/>
                </a:solidFill>
                <a:latin typeface="AlBayan"/>
              </a:rPr>
              <a:t>أجمعت الأمة على: أن هذه الكتب منسوخة بشريعة الإسلام، وأنه لحقها التحريف، والتبديل بالزيادة</a:t>
            </a:r>
          </a:p>
          <a:p>
            <a:pPr algn="ctr"/>
            <a:r>
              <a:rPr lang="ar-SA" sz="3200" b="1" i="0" u="none" strike="noStrike" baseline="0" dirty="0">
                <a:solidFill>
                  <a:srgbClr val="4D5156"/>
                </a:solidFill>
                <a:latin typeface="AlBayan"/>
              </a:rPr>
              <a:t>والنقصان والنسيان.</a:t>
            </a:r>
            <a:endParaRPr lang="ar-SA" sz="3200" b="1" dirty="0">
              <a:solidFill>
                <a:srgbClr val="4D5156"/>
              </a:solidFill>
            </a:endParaRPr>
          </a:p>
        </p:txBody>
      </p:sp>
      <p:sp>
        <p:nvSpPr>
          <p:cNvPr id="22" name="فقاعة الكلام: بيضاوية 21">
            <a:extLst>
              <a:ext uri="{FF2B5EF4-FFF2-40B4-BE49-F238E27FC236}">
                <a16:creationId xmlns:a16="http://schemas.microsoft.com/office/drawing/2014/main" id="{0C5D5B57-D975-46EC-945B-ADD23A7B0B14}"/>
              </a:ext>
            </a:extLst>
          </p:cNvPr>
          <p:cNvSpPr/>
          <p:nvPr/>
        </p:nvSpPr>
        <p:spPr>
          <a:xfrm>
            <a:off x="7421217" y="4263736"/>
            <a:ext cx="1928191" cy="1897834"/>
          </a:xfrm>
          <a:prstGeom prst="wedgeEllipseCallout">
            <a:avLst>
              <a:gd name="adj1" fmla="val 89258"/>
              <a:gd name="adj2" fmla="val -54015"/>
            </a:avLst>
          </a:prstGeom>
          <a:solidFill>
            <a:srgbClr val="BBD5ED"/>
          </a:solidFill>
          <a:ln>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r>
              <a:rPr lang="ar-SA" sz="2800" b="1" dirty="0">
                <a:solidFill>
                  <a:srgbClr val="4D5156"/>
                </a:solidFill>
              </a:rPr>
              <a:t>من هُم رُسلهم و ماهي كُتبهم؟</a:t>
            </a:r>
          </a:p>
        </p:txBody>
      </p:sp>
      <p:grpSp>
        <p:nvGrpSpPr>
          <p:cNvPr id="25" name="مجموعة 24">
            <a:extLst>
              <a:ext uri="{FF2B5EF4-FFF2-40B4-BE49-F238E27FC236}">
                <a16:creationId xmlns:a16="http://schemas.microsoft.com/office/drawing/2014/main" id="{C0913D69-4695-49FD-9BE8-472935BEFC33}"/>
              </a:ext>
            </a:extLst>
          </p:cNvPr>
          <p:cNvGrpSpPr/>
          <p:nvPr/>
        </p:nvGrpSpPr>
        <p:grpSpPr>
          <a:xfrm>
            <a:off x="4850442" y="3859896"/>
            <a:ext cx="2370413" cy="2998104"/>
            <a:chOff x="3856383" y="1791236"/>
            <a:chExt cx="2239617" cy="3352264"/>
          </a:xfrm>
        </p:grpSpPr>
        <p:pic>
          <p:nvPicPr>
            <p:cNvPr id="26" name="صورة 25" descr="صورة تحتوي على رسم&#10;&#10;تم إنشاء الوصف تلقائياً">
              <a:extLst>
                <a:ext uri="{FF2B5EF4-FFF2-40B4-BE49-F238E27FC236}">
                  <a16:creationId xmlns:a16="http://schemas.microsoft.com/office/drawing/2014/main" id="{AA6D89A9-4F5A-4F67-B087-446489415FA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2439" t="7228" r="50000" b="5224"/>
            <a:stretch/>
          </p:blipFill>
          <p:spPr>
            <a:xfrm>
              <a:off x="3856383" y="1791236"/>
              <a:ext cx="2239617" cy="3352264"/>
            </a:xfrm>
            <a:prstGeom prst="rect">
              <a:avLst/>
            </a:prstGeom>
          </p:spPr>
        </p:pic>
        <p:sp>
          <p:nvSpPr>
            <p:cNvPr id="27" name="مستطيل 26">
              <a:extLst>
                <a:ext uri="{FF2B5EF4-FFF2-40B4-BE49-F238E27FC236}">
                  <a16:creationId xmlns:a16="http://schemas.microsoft.com/office/drawing/2014/main" id="{C190C342-C45E-421F-8F4F-217183A7401C}"/>
                </a:ext>
              </a:extLst>
            </p:cNvPr>
            <p:cNvSpPr/>
            <p:nvPr/>
          </p:nvSpPr>
          <p:spPr>
            <a:xfrm>
              <a:off x="4167809" y="2464904"/>
              <a:ext cx="1610139" cy="2199861"/>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8" name="مستطيل 27">
            <a:extLst>
              <a:ext uri="{FF2B5EF4-FFF2-40B4-BE49-F238E27FC236}">
                <a16:creationId xmlns:a16="http://schemas.microsoft.com/office/drawing/2014/main" id="{603C0E01-F62C-4787-A6D8-144CDA8FAAE0}"/>
              </a:ext>
            </a:extLst>
          </p:cNvPr>
          <p:cNvSpPr/>
          <p:nvPr/>
        </p:nvSpPr>
        <p:spPr>
          <a:xfrm>
            <a:off x="4900104" y="4679882"/>
            <a:ext cx="2234616" cy="1569660"/>
          </a:xfrm>
          <a:prstGeom prst="rect">
            <a:avLst/>
          </a:prstGeom>
          <a:noFill/>
        </p:spPr>
        <p:txBody>
          <a:bodyPr wrap="square" lIns="91440" tIns="45720" rIns="91440" bIns="45720">
            <a:spAutoFit/>
          </a:bodyPr>
          <a:lstStyle/>
          <a:p>
            <a:pPr algn="ctr"/>
            <a:r>
              <a:rPr lang="ar-SA" sz="2400" b="1" cap="none" spc="0" dirty="0">
                <a:ln w="0"/>
                <a:solidFill>
                  <a:srgbClr val="646E76"/>
                </a:solidFill>
                <a:effectLst>
                  <a:outerShdw blurRad="38100" dist="19050" dir="2700000" algn="tl" rotWithShape="0">
                    <a:schemeClr val="dk1">
                      <a:alpha val="40000"/>
                    </a:schemeClr>
                  </a:outerShdw>
                </a:effectLst>
              </a:rPr>
              <a:t>عيسى عليه السلام جاء بـ (الإنجيل)</a:t>
            </a:r>
          </a:p>
          <a:p>
            <a:pPr algn="ctr"/>
            <a:r>
              <a:rPr lang="ar-SA" sz="2400" b="1" dirty="0">
                <a:ln w="0"/>
                <a:solidFill>
                  <a:srgbClr val="646E76"/>
                </a:solidFill>
                <a:effectLst>
                  <a:outerShdw blurRad="38100" dist="19050" dir="2700000" algn="tl" rotWithShape="0">
                    <a:schemeClr val="dk1">
                      <a:alpha val="40000"/>
                    </a:schemeClr>
                  </a:outerShdw>
                </a:effectLst>
              </a:rPr>
              <a:t>موسى عليه السلام جاء بـ (التوراة)</a:t>
            </a:r>
            <a:endParaRPr lang="ar-SA" sz="2400" b="1" cap="none" spc="0" dirty="0">
              <a:ln w="0"/>
              <a:solidFill>
                <a:srgbClr val="646E76"/>
              </a:solidFill>
              <a:effectLst>
                <a:outerShdw blurRad="38100" dist="19050" dir="2700000" algn="tl" rotWithShape="0">
                  <a:schemeClr val="dk1">
                    <a:alpha val="40000"/>
                  </a:schemeClr>
                </a:outerShdw>
              </a:effectLst>
            </a:endParaRPr>
          </a:p>
        </p:txBody>
      </p:sp>
      <p:sp>
        <p:nvSpPr>
          <p:cNvPr id="31" name="سهم: لليمين 30">
            <a:extLst>
              <a:ext uri="{FF2B5EF4-FFF2-40B4-BE49-F238E27FC236}">
                <a16:creationId xmlns:a16="http://schemas.microsoft.com/office/drawing/2014/main" id="{DAA4E711-A71C-46AE-B79D-12E33F325EA6}"/>
              </a:ext>
            </a:extLst>
          </p:cNvPr>
          <p:cNvSpPr/>
          <p:nvPr/>
        </p:nvSpPr>
        <p:spPr>
          <a:xfrm flipH="1">
            <a:off x="907250" y="4590088"/>
            <a:ext cx="3108547" cy="153772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t>الدليل على تحريف هذه الكتب من القرآن:</a:t>
            </a:r>
          </a:p>
        </p:txBody>
      </p:sp>
    </p:spTree>
    <p:extLst>
      <p:ext uri="{BB962C8B-B14F-4D97-AF65-F5344CB8AC3E}">
        <p14:creationId xmlns:p14="http://schemas.microsoft.com/office/powerpoint/2010/main" val="38266652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1" grpId="0" animBg="1"/>
      <p:bldP spid="22" grpId="0" animBg="1"/>
      <p:bldP spid="28"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سورة البقرة | أَفَتَطْمَعُونَ أَنْ يُؤْمِنُوا لَكُمْ وَقَدْ كَانَ">
            <a:extLst>
              <a:ext uri="{FF2B5EF4-FFF2-40B4-BE49-F238E27FC236}">
                <a16:creationId xmlns:a16="http://schemas.microsoft.com/office/drawing/2014/main" id="{5A60D4C5-289A-42FB-936D-34C0EF400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725" y="1576475"/>
            <a:ext cx="6657975" cy="1152525"/>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سورة النساء | مِنَ الَّذِينَ هَادُوا يُحَرِّفُونَ الْكَلِمَ عَنْ">
            <a:extLst>
              <a:ext uri="{FF2B5EF4-FFF2-40B4-BE49-F238E27FC236}">
                <a16:creationId xmlns:a16="http://schemas.microsoft.com/office/drawing/2014/main" id="{6263E065-8708-452A-86E9-009B87AA84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397" b="61994"/>
          <a:stretch/>
        </p:blipFill>
        <p:spPr bwMode="auto">
          <a:xfrm>
            <a:off x="5458265" y="3488892"/>
            <a:ext cx="4534381" cy="793682"/>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6" name="Picture 2" descr="الثنائيات في القرآن الكريم.. الإنس والجن أنموذجا | موقع الولاية">
            <a:extLst>
              <a:ext uri="{FF2B5EF4-FFF2-40B4-BE49-F238E27FC236}">
                <a16:creationId xmlns:a16="http://schemas.microsoft.com/office/drawing/2014/main" id="{384FF4DE-87C3-42F8-A467-35D499907067}"/>
              </a:ext>
            </a:extLst>
          </p:cNvPr>
          <p:cNvPicPr>
            <a:picLocks noChangeAspect="1" noChangeArrowheads="1"/>
          </p:cNvPicPr>
          <p:nvPr/>
        </p:nvPicPr>
        <p:blipFill>
          <a:blip r:embed="rId4">
            <a:alphaModFix amt="21000"/>
            <a:extLst>
              <a:ext uri="{BEBA8EAE-BF5A-486C-A8C5-ECC9F3942E4B}">
                <a14:imgProps xmlns:a14="http://schemas.microsoft.com/office/drawing/2010/main">
                  <a14:imgLayer r:embed="rId5">
                    <a14:imgEffect>
                      <a14:backgroundRemoval t="10000" b="90000" l="10000" r="90000">
                        <a14:foregroundMark x1="70605" y1="23615" x2="70605" y2="23615"/>
                        <a14:foregroundMark x1="65945" y1="24344" x2="79395" y2="24344"/>
                        <a14:foregroundMark x1="55002" y1="26402" x2="48926" y2="27114"/>
                        <a14:foregroundMark x1="65597" y1="25160" x2="58990" y2="25935"/>
                        <a14:foregroundMark x1="72559" y1="24344" x2="65904" y2="25124"/>
                        <a14:foregroundMark x1="43164" y1="19388" x2="40723" y2="15160"/>
                        <a14:foregroundMark x1="42383" y1="17347" x2="52734" y2="26385"/>
                        <a14:foregroundMark x1="52734" y1="26385" x2="54199" y2="26385"/>
                        <a14:foregroundMark x1="50977" y1="23032" x2="46582" y2="18950"/>
                        <a14:foregroundMark x1="46582" y1="18950" x2="46289" y2="18805"/>
                        <a14:backgroundMark x1="58105" y1="81487" x2="58105" y2="81487"/>
                        <a14:backgroundMark x1="55957" y1="83090" x2="50586" y2="78134"/>
                        <a14:backgroundMark x1="64648" y1="23615" x2="64648" y2="23615"/>
                        <a14:backgroundMark x1="63965" y1="23032" x2="66504" y2="23032"/>
                        <a14:backgroundMark x1="54492" y1="27843" x2="55664" y2="27259"/>
                        <a14:backgroundMark x1="56348" y1="25656" x2="59277" y2="25219"/>
                      </a14:backgroundRemoval>
                    </a14:imgEffect>
                  </a14:imgLayer>
                </a14:imgProps>
              </a:ext>
              <a:ext uri="{28A0092B-C50C-407E-A947-70E740481C1C}">
                <a14:useLocalDpi xmlns:a14="http://schemas.microsoft.com/office/drawing/2010/main" val="0"/>
              </a:ext>
            </a:extLst>
          </a:blip>
          <a:srcRect/>
          <a:stretch>
            <a:fillRect/>
          </a:stretch>
        </p:blipFill>
        <p:spPr bwMode="auto">
          <a:xfrm>
            <a:off x="-621378" y="2390494"/>
            <a:ext cx="7111238" cy="4763975"/>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a:extLst>
              <a:ext uri="{FF2B5EF4-FFF2-40B4-BE49-F238E27FC236}">
                <a16:creationId xmlns:a16="http://schemas.microsoft.com/office/drawing/2014/main" id="{38F2079C-2411-4F74-AF9A-42F4E6930E96}"/>
              </a:ext>
            </a:extLst>
          </p:cNvPr>
          <p:cNvSpPr/>
          <p:nvPr/>
        </p:nvSpPr>
        <p:spPr>
          <a:xfrm>
            <a:off x="2440191" y="181668"/>
            <a:ext cx="7311617" cy="707886"/>
          </a:xfrm>
          <a:prstGeom prst="rect">
            <a:avLst/>
          </a:prstGeom>
          <a:solidFill>
            <a:schemeClr val="accent1">
              <a:lumMod val="75000"/>
            </a:schemeClr>
          </a:solidFill>
        </p:spPr>
        <p:txBody>
          <a:bodyPr wrap="none" lIns="91440" tIns="45720" rIns="91440" bIns="45720">
            <a:spAutoFit/>
          </a:bodyPr>
          <a:lstStyle/>
          <a:p>
            <a:pPr algn="ctr"/>
            <a:r>
              <a:rPr lang="ar-SA" sz="4000" b="1" cap="none" spc="0" dirty="0">
                <a:ln w="0"/>
                <a:solidFill>
                  <a:schemeClr val="bg1"/>
                </a:solidFill>
                <a:effectLst>
                  <a:outerShdw blurRad="38100" dist="19050" dir="2700000" algn="tl" rotWithShape="0">
                    <a:schemeClr val="dk1">
                      <a:alpha val="40000"/>
                    </a:schemeClr>
                  </a:outerShdw>
                </a:effectLst>
              </a:rPr>
              <a:t>الأدلة على تحريف الكُت</a:t>
            </a:r>
            <a:r>
              <a:rPr lang="ar-SA" sz="4000" b="1" dirty="0">
                <a:ln w="0"/>
                <a:solidFill>
                  <a:schemeClr val="bg1"/>
                </a:solidFill>
                <a:effectLst>
                  <a:outerShdw blurRad="38100" dist="19050" dir="2700000" algn="tl" rotWithShape="0">
                    <a:schemeClr val="dk1">
                      <a:alpha val="40000"/>
                    </a:schemeClr>
                  </a:outerShdw>
                </a:effectLst>
              </a:rPr>
              <a:t>ب السماوية السابقة:</a:t>
            </a:r>
            <a:endParaRPr lang="ar-SA" sz="4000" b="1" cap="none" spc="0" dirty="0">
              <a:ln w="0"/>
              <a:solidFill>
                <a:schemeClr val="bg1"/>
              </a:solidFill>
              <a:effectLst>
                <a:outerShdw blurRad="38100" dist="19050" dir="2700000" algn="tl" rotWithShape="0">
                  <a:schemeClr val="dk1">
                    <a:alpha val="40000"/>
                  </a:schemeClr>
                </a:outerShdw>
              </a:effectLst>
            </a:endParaRPr>
          </a:p>
        </p:txBody>
      </p:sp>
      <p:sp>
        <p:nvSpPr>
          <p:cNvPr id="10" name="مستطيل: زوايا قطرية مستديرة 9">
            <a:extLst>
              <a:ext uri="{FF2B5EF4-FFF2-40B4-BE49-F238E27FC236}">
                <a16:creationId xmlns:a16="http://schemas.microsoft.com/office/drawing/2014/main" id="{746F82EC-5F81-4877-9FF1-A0D6DF057E72}"/>
              </a:ext>
            </a:extLst>
          </p:cNvPr>
          <p:cNvSpPr/>
          <p:nvPr/>
        </p:nvSpPr>
        <p:spPr>
          <a:xfrm>
            <a:off x="9992646" y="3609480"/>
            <a:ext cx="1910137" cy="552505"/>
          </a:xfrm>
          <a:prstGeom prst="round2DiagRect">
            <a:avLst>
              <a:gd name="adj1" fmla="val 0"/>
              <a:gd name="adj2" fmla="val 0"/>
            </a:avLst>
          </a:prstGeom>
          <a:solidFill>
            <a:srgbClr val="D9E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1">
                    <a:lumMod val="50000"/>
                  </a:schemeClr>
                </a:solidFill>
              </a:rPr>
              <a:t>نشاط صـ 50</a:t>
            </a:r>
          </a:p>
        </p:txBody>
      </p:sp>
      <p:pic>
        <p:nvPicPr>
          <p:cNvPr id="13" name="Picture 4" descr="الحل الأمثل للبحث عن سيريال البرامج serial search بدون تعب - كينج نت">
            <a:extLst>
              <a:ext uri="{FF2B5EF4-FFF2-40B4-BE49-F238E27FC236}">
                <a16:creationId xmlns:a16="http://schemas.microsoft.com/office/drawing/2014/main" id="{DBF89224-EE67-4E05-AC3F-6193DC3F5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469" y="4563359"/>
            <a:ext cx="2400659" cy="24006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398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رسم, نجمة&#10;&#10;تم إنشاء الوصف تلقائياً">
            <a:extLst>
              <a:ext uri="{FF2B5EF4-FFF2-40B4-BE49-F238E27FC236}">
                <a16:creationId xmlns:a16="http://schemas.microsoft.com/office/drawing/2014/main" id="{374041AC-6430-4688-879F-B8562B502A25}"/>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2708933" y="4508486"/>
            <a:ext cx="6096000" cy="3048000"/>
          </a:xfrm>
          <a:prstGeom prst="rect">
            <a:avLst/>
          </a:prstGeom>
        </p:spPr>
      </p:pic>
      <p:graphicFrame>
        <p:nvGraphicFramePr>
          <p:cNvPr id="2" name="رسم تخطيطي 1">
            <a:extLst>
              <a:ext uri="{FF2B5EF4-FFF2-40B4-BE49-F238E27FC236}">
                <a16:creationId xmlns:a16="http://schemas.microsoft.com/office/drawing/2014/main" id="{12845DFC-FBAE-441A-80C4-6DC1677C230F}"/>
              </a:ext>
            </a:extLst>
          </p:cNvPr>
          <p:cNvGraphicFramePr/>
          <p:nvPr>
            <p:extLst>
              <p:ext uri="{D42A27DB-BD31-4B8C-83A1-F6EECF244321}">
                <p14:modId xmlns:p14="http://schemas.microsoft.com/office/powerpoint/2010/main" val="2267923751"/>
              </p:ext>
            </p:extLst>
          </p:nvPr>
        </p:nvGraphicFramePr>
        <p:xfrm>
          <a:off x="2367722" y="-685066"/>
          <a:ext cx="87287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صورة 6" descr="صورة تحتوي على طائرة ركاب&#10;&#10;تم إنشاء الوصف تلقائياً">
            <a:extLst>
              <a:ext uri="{FF2B5EF4-FFF2-40B4-BE49-F238E27FC236}">
                <a16:creationId xmlns:a16="http://schemas.microsoft.com/office/drawing/2014/main" id="{A65FC297-99E9-4C88-A362-8F841B7A4E0F}"/>
              </a:ext>
            </a:extLst>
          </p:cNvPr>
          <p:cNvPicPr>
            <a:picLocks noChangeAspect="1"/>
          </p:cNvPicPr>
          <p:nvPr/>
        </p:nvPicPr>
        <p:blipFill rotWithShape="1">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2482913" y="96351"/>
            <a:ext cx="8299314" cy="1057641"/>
          </a:xfrm>
          <a:prstGeom prst="rect">
            <a:avLst/>
          </a:prstGeom>
        </p:spPr>
      </p:pic>
      <p:sp>
        <p:nvSpPr>
          <p:cNvPr id="9" name="مستطيل 8">
            <a:extLst>
              <a:ext uri="{FF2B5EF4-FFF2-40B4-BE49-F238E27FC236}">
                <a16:creationId xmlns:a16="http://schemas.microsoft.com/office/drawing/2014/main" id="{1B64DCB8-39AD-4D73-96AA-E09B81FD2E17}"/>
              </a:ext>
            </a:extLst>
          </p:cNvPr>
          <p:cNvSpPr/>
          <p:nvPr/>
        </p:nvSpPr>
        <p:spPr>
          <a:xfrm>
            <a:off x="5394891" y="106791"/>
            <a:ext cx="2475358"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الإيمان بالكُتب</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8" name="مستطيل 17">
            <a:extLst>
              <a:ext uri="{FF2B5EF4-FFF2-40B4-BE49-F238E27FC236}">
                <a16:creationId xmlns:a16="http://schemas.microsoft.com/office/drawing/2014/main" id="{8A59FD50-02BA-47F7-A70B-02DA85B34E20}"/>
              </a:ext>
            </a:extLst>
          </p:cNvPr>
          <p:cNvSpPr/>
          <p:nvPr/>
        </p:nvSpPr>
        <p:spPr>
          <a:xfrm>
            <a:off x="278719" y="6161570"/>
            <a:ext cx="1788620" cy="523220"/>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مناقشة</a:t>
            </a:r>
          </a:p>
        </p:txBody>
      </p:sp>
      <p:pic>
        <p:nvPicPr>
          <p:cNvPr id="4" name="صورة 3" descr="صورة تحتوي على نص&#10;&#10;تم إنشاء الوصف تلقائياً">
            <a:extLst>
              <a:ext uri="{FF2B5EF4-FFF2-40B4-BE49-F238E27FC236}">
                <a16:creationId xmlns:a16="http://schemas.microsoft.com/office/drawing/2014/main" id="{DCD83020-B21D-4067-B078-1A9BEEBEAA7E}"/>
              </a:ext>
            </a:extLst>
          </p:cNvPr>
          <p:cNvPicPr>
            <a:picLocks noChangeAspect="1"/>
          </p:cNvPicPr>
          <p:nvPr/>
        </p:nvPicPr>
        <p:blipFill rotWithShape="1">
          <a:blip r:embed="rId9">
            <a:extLst>
              <a:ext uri="{28A0092B-C50C-407E-A947-70E740481C1C}">
                <a14:useLocalDpi xmlns:a14="http://schemas.microsoft.com/office/drawing/2010/main" val="0"/>
              </a:ext>
            </a:extLst>
          </a:blip>
          <a:srcRect l="18052" r="21659"/>
          <a:stretch/>
        </p:blipFill>
        <p:spPr>
          <a:xfrm>
            <a:off x="0" y="4122060"/>
            <a:ext cx="2067339" cy="1920240"/>
          </a:xfrm>
          <a:prstGeom prst="rect">
            <a:avLst/>
          </a:prstGeom>
        </p:spPr>
      </p:pic>
      <p:sp>
        <p:nvSpPr>
          <p:cNvPr id="13" name="موجة مزدوجة 12">
            <a:extLst>
              <a:ext uri="{FF2B5EF4-FFF2-40B4-BE49-F238E27FC236}">
                <a16:creationId xmlns:a16="http://schemas.microsoft.com/office/drawing/2014/main" id="{0533B8EE-B966-4B63-8234-C47EAFDDB992}"/>
              </a:ext>
            </a:extLst>
          </p:cNvPr>
          <p:cNvSpPr/>
          <p:nvPr/>
        </p:nvSpPr>
        <p:spPr>
          <a:xfrm>
            <a:off x="5564539" y="3064419"/>
            <a:ext cx="2374213" cy="1057641"/>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مخالف</a:t>
            </a:r>
          </a:p>
        </p:txBody>
      </p:sp>
      <p:sp>
        <p:nvSpPr>
          <p:cNvPr id="5" name="موجة مزدوجة 4">
            <a:extLst>
              <a:ext uri="{FF2B5EF4-FFF2-40B4-BE49-F238E27FC236}">
                <a16:creationId xmlns:a16="http://schemas.microsoft.com/office/drawing/2014/main" id="{C235CCE5-D52B-40AB-A759-081EC0EE1931}"/>
              </a:ext>
            </a:extLst>
          </p:cNvPr>
          <p:cNvSpPr/>
          <p:nvPr/>
        </p:nvSpPr>
        <p:spPr>
          <a:xfrm>
            <a:off x="8637171" y="3064419"/>
            <a:ext cx="2374213" cy="1057641"/>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موافق</a:t>
            </a:r>
          </a:p>
        </p:txBody>
      </p:sp>
      <p:sp>
        <p:nvSpPr>
          <p:cNvPr id="11" name="مربع نص 10">
            <a:extLst>
              <a:ext uri="{FF2B5EF4-FFF2-40B4-BE49-F238E27FC236}">
                <a16:creationId xmlns:a16="http://schemas.microsoft.com/office/drawing/2014/main" id="{834C5E98-A5E8-4A10-AD53-32AB35C7098C}"/>
              </a:ext>
            </a:extLst>
          </p:cNvPr>
          <p:cNvSpPr txBox="1"/>
          <p:nvPr/>
        </p:nvSpPr>
        <p:spPr>
          <a:xfrm>
            <a:off x="8546720" y="4193428"/>
            <a:ext cx="254976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400" b="1" i="0" u="none" strike="noStrike" baseline="0" dirty="0">
                <a:latin typeface="AlBayan"/>
              </a:rPr>
              <a:t>وهو الذي جاء في القرآن والسنة ما يدل على أنه حق، </a:t>
            </a:r>
            <a:r>
              <a:rPr lang="ar-SA" sz="2400" b="1" dirty="0">
                <a:latin typeface="AlBayan"/>
              </a:rPr>
              <a:t>مثلّ/ي على ذلك!</a:t>
            </a:r>
            <a:endParaRPr lang="ar-SA" sz="2400" b="1" dirty="0"/>
          </a:p>
        </p:txBody>
      </p:sp>
      <p:sp>
        <p:nvSpPr>
          <p:cNvPr id="15" name="مربع نص 14">
            <a:extLst>
              <a:ext uri="{FF2B5EF4-FFF2-40B4-BE49-F238E27FC236}">
                <a16:creationId xmlns:a16="http://schemas.microsoft.com/office/drawing/2014/main" id="{74D8AB36-4AE1-4526-9285-398E6CE21204}"/>
              </a:ext>
            </a:extLst>
          </p:cNvPr>
          <p:cNvSpPr txBox="1"/>
          <p:nvPr/>
        </p:nvSpPr>
        <p:spPr>
          <a:xfrm>
            <a:off x="3936192" y="5026175"/>
            <a:ext cx="3641481" cy="1815882"/>
          </a:xfrm>
          <a:prstGeom prst="rect">
            <a:avLst/>
          </a:prstGeom>
          <a:noFill/>
        </p:spPr>
        <p:txBody>
          <a:bodyPr wrap="square">
            <a:spAutoFit/>
          </a:bodyPr>
          <a:lstStyle/>
          <a:p>
            <a:pPr algn="ctr"/>
            <a:r>
              <a:rPr lang="ar-SA" sz="2800" b="1" i="0" dirty="0">
                <a:solidFill>
                  <a:srgbClr val="000000"/>
                </a:solidFill>
                <a:effectLst/>
                <a:latin typeface="Tahoma" panose="020B0604030504040204" pitchFamily="34" charset="0"/>
              </a:rPr>
              <a:t>﴿ </a:t>
            </a:r>
            <a:r>
              <a:rPr lang="ar-SA" sz="2800" b="1" i="0" dirty="0">
                <a:solidFill>
                  <a:srgbClr val="008000"/>
                </a:solidFill>
                <a:effectLst/>
                <a:latin typeface="Tahoma" panose="020B0604030504040204" pitchFamily="34" charset="0"/>
              </a:rPr>
              <a:t>الَّذِينَ يَتَّبِعُونَ الرَّسُولَ النَّبِيَّ الأُمِّيَّ الَّذِي يَجِدُونَهُ مَكْتُوبًا عِندَهُمْ فِي التَّوْرَاةِ وَالإِنْجِيلِ</a:t>
            </a:r>
            <a:r>
              <a:rPr lang="ar-SA" sz="2800" b="1" i="0" dirty="0">
                <a:solidFill>
                  <a:srgbClr val="000000"/>
                </a:solidFill>
                <a:effectLst/>
                <a:latin typeface="Tahoma" panose="020B0604030504040204" pitchFamily="34" charset="0"/>
              </a:rPr>
              <a:t> ﴾</a:t>
            </a:r>
            <a:br>
              <a:rPr lang="ar-SA" sz="2800" b="1" i="0" dirty="0">
                <a:solidFill>
                  <a:srgbClr val="000000"/>
                </a:solidFill>
                <a:effectLst/>
                <a:latin typeface="Tahoma" panose="020B0604030504040204" pitchFamily="34" charset="0"/>
              </a:rPr>
            </a:br>
            <a:endParaRPr lang="ar-SA" sz="2800" b="1" dirty="0"/>
          </a:p>
        </p:txBody>
      </p:sp>
      <p:sp>
        <p:nvSpPr>
          <p:cNvPr id="12" name="موجة مزدوجة 11">
            <a:extLst>
              <a:ext uri="{FF2B5EF4-FFF2-40B4-BE49-F238E27FC236}">
                <a16:creationId xmlns:a16="http://schemas.microsoft.com/office/drawing/2014/main" id="{F6C38C0F-904D-473C-BBFC-466255CCB860}"/>
              </a:ext>
            </a:extLst>
          </p:cNvPr>
          <p:cNvSpPr/>
          <p:nvPr/>
        </p:nvSpPr>
        <p:spPr>
          <a:xfrm>
            <a:off x="2482913" y="3064418"/>
            <a:ext cx="2374213" cy="1479447"/>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لم يأتي في القران و السنة ما يُثبته ولا ما ينفيه</a:t>
            </a:r>
          </a:p>
        </p:txBody>
      </p:sp>
    </p:spTree>
    <p:extLst>
      <p:ext uri="{BB962C8B-B14F-4D97-AF65-F5344CB8AC3E}">
        <p14:creationId xmlns:p14="http://schemas.microsoft.com/office/powerpoint/2010/main" val="32456280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3" grpId="0" animBg="1"/>
      <p:bldP spid="5" grpId="0" animBg="1"/>
      <p:bldP spid="11" grpId="0" animBg="1"/>
      <p:bldP spid="15"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12845DFC-FBAE-441A-80C4-6DC1677C230F}"/>
              </a:ext>
            </a:extLst>
          </p:cNvPr>
          <p:cNvGraphicFramePr/>
          <p:nvPr/>
        </p:nvGraphicFramePr>
        <p:xfrm>
          <a:off x="2367722" y="-685066"/>
          <a:ext cx="87287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descr="صورة تحتوي على طائرة ركاب&#10;&#10;تم إنشاء الوصف تلقائياً">
            <a:extLst>
              <a:ext uri="{FF2B5EF4-FFF2-40B4-BE49-F238E27FC236}">
                <a16:creationId xmlns:a16="http://schemas.microsoft.com/office/drawing/2014/main" id="{A65FC297-99E9-4C88-A362-8F841B7A4E0F}"/>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2482913" y="96351"/>
            <a:ext cx="8299314" cy="1057641"/>
          </a:xfrm>
          <a:prstGeom prst="rect">
            <a:avLst/>
          </a:prstGeom>
        </p:spPr>
      </p:pic>
      <p:sp>
        <p:nvSpPr>
          <p:cNvPr id="9" name="مستطيل 8">
            <a:extLst>
              <a:ext uri="{FF2B5EF4-FFF2-40B4-BE49-F238E27FC236}">
                <a16:creationId xmlns:a16="http://schemas.microsoft.com/office/drawing/2014/main" id="{1B64DCB8-39AD-4D73-96AA-E09B81FD2E17}"/>
              </a:ext>
            </a:extLst>
          </p:cNvPr>
          <p:cNvSpPr/>
          <p:nvPr/>
        </p:nvSpPr>
        <p:spPr>
          <a:xfrm>
            <a:off x="5394891" y="106791"/>
            <a:ext cx="2475358"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الإيمان بالكُتب</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8" name="مستطيل 17">
            <a:extLst>
              <a:ext uri="{FF2B5EF4-FFF2-40B4-BE49-F238E27FC236}">
                <a16:creationId xmlns:a16="http://schemas.microsoft.com/office/drawing/2014/main" id="{8A59FD50-02BA-47F7-A70B-02DA85B34E20}"/>
              </a:ext>
            </a:extLst>
          </p:cNvPr>
          <p:cNvSpPr/>
          <p:nvPr/>
        </p:nvSpPr>
        <p:spPr>
          <a:xfrm>
            <a:off x="278719" y="6161570"/>
            <a:ext cx="1788620" cy="523220"/>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مناقشة</a:t>
            </a:r>
          </a:p>
        </p:txBody>
      </p:sp>
      <p:pic>
        <p:nvPicPr>
          <p:cNvPr id="4" name="صورة 3" descr="صورة تحتوي على نص&#10;&#10;تم إنشاء الوصف تلقائياً">
            <a:extLst>
              <a:ext uri="{FF2B5EF4-FFF2-40B4-BE49-F238E27FC236}">
                <a16:creationId xmlns:a16="http://schemas.microsoft.com/office/drawing/2014/main" id="{DCD83020-B21D-4067-B078-1A9BEEBEAA7E}"/>
              </a:ext>
            </a:extLst>
          </p:cNvPr>
          <p:cNvPicPr>
            <a:picLocks noChangeAspect="1"/>
          </p:cNvPicPr>
          <p:nvPr/>
        </p:nvPicPr>
        <p:blipFill rotWithShape="1">
          <a:blip r:embed="rId8">
            <a:extLst>
              <a:ext uri="{28A0092B-C50C-407E-A947-70E740481C1C}">
                <a14:useLocalDpi xmlns:a14="http://schemas.microsoft.com/office/drawing/2010/main" val="0"/>
              </a:ext>
            </a:extLst>
          </a:blip>
          <a:srcRect l="18052" r="21659"/>
          <a:stretch/>
        </p:blipFill>
        <p:spPr>
          <a:xfrm>
            <a:off x="0" y="4122060"/>
            <a:ext cx="2067339" cy="1920240"/>
          </a:xfrm>
          <a:prstGeom prst="rect">
            <a:avLst/>
          </a:prstGeom>
        </p:spPr>
      </p:pic>
      <p:sp>
        <p:nvSpPr>
          <p:cNvPr id="13" name="موجة مزدوجة 12">
            <a:extLst>
              <a:ext uri="{FF2B5EF4-FFF2-40B4-BE49-F238E27FC236}">
                <a16:creationId xmlns:a16="http://schemas.microsoft.com/office/drawing/2014/main" id="{0533B8EE-B966-4B63-8234-C47EAFDDB992}"/>
              </a:ext>
            </a:extLst>
          </p:cNvPr>
          <p:cNvSpPr/>
          <p:nvPr/>
        </p:nvSpPr>
        <p:spPr>
          <a:xfrm>
            <a:off x="5564539" y="3064419"/>
            <a:ext cx="2374213" cy="1057641"/>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مخالف</a:t>
            </a:r>
          </a:p>
        </p:txBody>
      </p:sp>
      <p:sp>
        <p:nvSpPr>
          <p:cNvPr id="5" name="موجة مزدوجة 4">
            <a:extLst>
              <a:ext uri="{FF2B5EF4-FFF2-40B4-BE49-F238E27FC236}">
                <a16:creationId xmlns:a16="http://schemas.microsoft.com/office/drawing/2014/main" id="{C235CCE5-D52B-40AB-A759-081EC0EE1931}"/>
              </a:ext>
            </a:extLst>
          </p:cNvPr>
          <p:cNvSpPr/>
          <p:nvPr/>
        </p:nvSpPr>
        <p:spPr>
          <a:xfrm>
            <a:off x="8637171" y="3064419"/>
            <a:ext cx="2374213" cy="1057641"/>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موافق</a:t>
            </a:r>
          </a:p>
        </p:txBody>
      </p:sp>
      <p:sp>
        <p:nvSpPr>
          <p:cNvPr id="11" name="مربع نص 10">
            <a:extLst>
              <a:ext uri="{FF2B5EF4-FFF2-40B4-BE49-F238E27FC236}">
                <a16:creationId xmlns:a16="http://schemas.microsoft.com/office/drawing/2014/main" id="{834C5E98-A5E8-4A10-AD53-32AB35C7098C}"/>
              </a:ext>
            </a:extLst>
          </p:cNvPr>
          <p:cNvSpPr txBox="1"/>
          <p:nvPr/>
        </p:nvSpPr>
        <p:spPr>
          <a:xfrm>
            <a:off x="5476761" y="4297350"/>
            <a:ext cx="254976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400" b="1" i="0" u="none" strike="noStrike" baseline="0" dirty="0">
                <a:latin typeface="AlBayan"/>
              </a:rPr>
              <a:t>وهو الذي جاء في القرآن والسنة ما يدل على أنه </a:t>
            </a:r>
            <a:r>
              <a:rPr lang="ar-SA" sz="2400" b="1" dirty="0">
                <a:latin typeface="AlBayan"/>
              </a:rPr>
              <a:t>باطل</a:t>
            </a:r>
            <a:r>
              <a:rPr lang="ar-SA" sz="2400" b="1" i="0" u="none" strike="noStrike" baseline="0" dirty="0">
                <a:latin typeface="AlBayan"/>
              </a:rPr>
              <a:t>، </a:t>
            </a:r>
            <a:r>
              <a:rPr lang="ar-SA" sz="2400" b="1" dirty="0">
                <a:latin typeface="AlBayan"/>
              </a:rPr>
              <a:t>مثلّ/ي على ذلك!</a:t>
            </a:r>
            <a:endParaRPr lang="ar-SA" sz="2400" b="1" dirty="0"/>
          </a:p>
        </p:txBody>
      </p:sp>
      <p:sp>
        <p:nvSpPr>
          <p:cNvPr id="3" name="فقاعة الكلام: بيضاوية 2">
            <a:extLst>
              <a:ext uri="{FF2B5EF4-FFF2-40B4-BE49-F238E27FC236}">
                <a16:creationId xmlns:a16="http://schemas.microsoft.com/office/drawing/2014/main" id="{5A21EC9E-EBFF-4E3E-846E-B5A5E0AE4326}"/>
              </a:ext>
            </a:extLst>
          </p:cNvPr>
          <p:cNvSpPr/>
          <p:nvPr/>
        </p:nvSpPr>
        <p:spPr>
          <a:xfrm flipH="1">
            <a:off x="8123090" y="4122060"/>
            <a:ext cx="3242280" cy="2629149"/>
          </a:xfrm>
          <a:prstGeom prst="wedgeEllipseCallout">
            <a:avLst>
              <a:gd name="adj1" fmla="val 60492"/>
              <a:gd name="adj2" fmla="val 326"/>
            </a:avLst>
          </a:prstGeom>
          <a:solidFill>
            <a:srgbClr val="FFFF9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0070C0"/>
                </a:solidFill>
              </a:rPr>
              <a:t>مثل كِذبهم على الأنبياء و اضافتها لهذه الكُتب.</a:t>
            </a:r>
          </a:p>
        </p:txBody>
      </p:sp>
      <p:sp>
        <p:nvSpPr>
          <p:cNvPr id="6" name="موجة مزدوجة 5">
            <a:extLst>
              <a:ext uri="{FF2B5EF4-FFF2-40B4-BE49-F238E27FC236}">
                <a16:creationId xmlns:a16="http://schemas.microsoft.com/office/drawing/2014/main" id="{BA34A061-F7F8-4FD4-B008-872D6E52A913}"/>
              </a:ext>
            </a:extLst>
          </p:cNvPr>
          <p:cNvSpPr/>
          <p:nvPr/>
        </p:nvSpPr>
        <p:spPr>
          <a:xfrm>
            <a:off x="2482913" y="3064418"/>
            <a:ext cx="2374213" cy="1479447"/>
          </a:xfrm>
          <a:prstGeom prst="doubleWav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t>لم يأتي في القران و السنة ما يُثبته ولا ما ينفيه</a:t>
            </a:r>
          </a:p>
        </p:txBody>
      </p:sp>
    </p:spTree>
    <p:extLst>
      <p:ext uri="{BB962C8B-B14F-4D97-AF65-F5344CB8AC3E}">
        <p14:creationId xmlns:p14="http://schemas.microsoft.com/office/powerpoint/2010/main" val="36956138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2235</TotalTime>
  <Words>744</Words>
  <Application>Microsoft Office PowerPoint</Application>
  <PresentationFormat>شاشة عريضة</PresentationFormat>
  <Paragraphs>125</Paragraphs>
  <Slides>15</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AlBayan</vt:lpstr>
      <vt:lpstr>AraAlBayan-Bold</vt:lpstr>
      <vt:lpstr>Arial</vt:lpstr>
      <vt:lpstr>Calibri</vt:lpstr>
      <vt:lpstr>Calibri Light</vt:lpstr>
      <vt:lpstr>Tahoma</vt:lpstr>
      <vt:lpstr>Traditional Arabic</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 ρгe̠‎тту ĸɑdooϳ ·̵</dc:creator>
  <cp:lastModifiedBy>‏​​♋٭ ρгe̠‎тту ĸɑdooϳ ·̵</cp:lastModifiedBy>
  <cp:revision>80</cp:revision>
  <dcterms:created xsi:type="dcterms:W3CDTF">2020-09-15T07:09:01Z</dcterms:created>
  <dcterms:modified xsi:type="dcterms:W3CDTF">2020-09-19T14:48:47Z</dcterms:modified>
</cp:coreProperties>
</file>