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9" r:id="rId1"/>
  </p:sldMasterIdLst>
  <p:sldIdLst>
    <p:sldId id="262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03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0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0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1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6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1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3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700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81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47AC-0CF9-471F-9312-5EE01427463A}" type="datetimeFigureOut">
              <a:rPr lang="ar-SA" smtClean="0"/>
              <a:t>28/01/42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C4819E3-AE89-4BA5-9AB6-A1CF86160C31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dam-aladwar.blogspot.com/2012/05/blog-post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8%D8%B2%D8%A7%D8%B1%D8%A9_%D8%A7%D9%84%D8%AA%D8%B9%D9%84%D9%8A%D9%85_(%D8%A7%D9%84%D8%B3%D8%B9%D9%88%D8%AF%D9%8A%D8%A9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792A81-8A97-4F39-AFF2-DED4A5B9A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69" y="603376"/>
            <a:ext cx="9603275" cy="1049235"/>
          </a:xfrm>
        </p:spPr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آداب الصف الافتراضي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B4A999-5F17-4A33-9083-3E32FE61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الالتزام بالحضور من بداية وقت الحصة.</a:t>
            </a:r>
          </a:p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التزام</a:t>
            </a:r>
            <a:r>
              <a:rPr lang="ar-SA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الهدوء </a:t>
            </a:r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حتى يسمح لك بالتحدث.</a:t>
            </a:r>
          </a:p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متابعة ولي أمر الطالبة لابنته </a:t>
            </a:r>
            <a:r>
              <a:rPr lang="ar-SA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عن بعد وعدم مشاركتها </a:t>
            </a:r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الإجابة حتى تتحقق الفائدة.</a:t>
            </a:r>
          </a:p>
          <a:p>
            <a:r>
              <a:rPr lang="ar-SA" sz="3200" dirty="0">
                <a:solidFill>
                  <a:schemeClr val="accent3">
                    <a:lumMod val="75000"/>
                  </a:schemeClr>
                </a:solidFill>
              </a:rPr>
              <a:t>السؤال مفتوح بعد نهاية الدرس.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2FBB763-AA4E-42EA-8AC7-6190C6AE9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67" y="2156604"/>
            <a:ext cx="1714500" cy="35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F69D68-AFE7-43FD-9928-A7B170B7D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24497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009999"/>
                </a:solidFill>
              </a:rPr>
              <a:t>رياضيات </a:t>
            </a:r>
            <a:br>
              <a:rPr lang="ar-SA" dirty="0">
                <a:solidFill>
                  <a:srgbClr val="009999"/>
                </a:solidFill>
              </a:rPr>
            </a:br>
            <a:r>
              <a:rPr lang="ar-SA" dirty="0">
                <a:solidFill>
                  <a:srgbClr val="009999"/>
                </a:solidFill>
              </a:rPr>
              <a:t>الصف الثاني الابتدائي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CC82BEA-5955-4996-B053-C6E36F5D0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ar-SA" sz="8800" dirty="0">
                <a:solidFill>
                  <a:srgbClr val="FF0000"/>
                </a:solidFill>
              </a:rPr>
              <a:t>طرائق الجمع- التهيئة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8689EFA-7149-401E-9FF3-0EC3D8D3E38A}"/>
              </a:ext>
            </a:extLst>
          </p:cNvPr>
          <p:cNvSpPr/>
          <p:nvPr/>
        </p:nvSpPr>
        <p:spPr>
          <a:xfrm>
            <a:off x="1518243" y="5029536"/>
            <a:ext cx="4307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المعلمة: أمل الشهري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9A2D9A5-E79D-4159-A3AD-4F3409AF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9751" y="342504"/>
            <a:ext cx="2523226" cy="83643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4EDC6B7-52B7-4FEE-930B-4370FA2B1F71}"/>
              </a:ext>
            </a:extLst>
          </p:cNvPr>
          <p:cNvSpPr txBox="1"/>
          <p:nvPr/>
        </p:nvSpPr>
        <p:spPr>
          <a:xfrm>
            <a:off x="207034" y="212785"/>
            <a:ext cx="25232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إدارة تعليم جدة</a:t>
            </a:r>
          </a:p>
          <a:p>
            <a:pPr algn="ctr"/>
            <a:r>
              <a:rPr lang="ar-SA" dirty="0"/>
              <a:t>الابتدائية الثانية والثمانون بعد المئة</a:t>
            </a:r>
          </a:p>
        </p:txBody>
      </p:sp>
    </p:spTree>
    <p:extLst>
      <p:ext uri="{BB962C8B-B14F-4D97-AF65-F5344CB8AC3E}">
        <p14:creationId xmlns:p14="http://schemas.microsoft.com/office/powerpoint/2010/main" val="300644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FCA307-4D95-45CC-849A-52D8A430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1698"/>
            <a:ext cx="9603275" cy="828748"/>
          </a:xfrm>
        </p:spPr>
        <p:txBody>
          <a:bodyPr/>
          <a:lstStyle/>
          <a:p>
            <a:r>
              <a:rPr lang="ar-SA" sz="4400" dirty="0">
                <a:solidFill>
                  <a:srgbClr val="FF0000"/>
                </a:solidFill>
              </a:rPr>
              <a:t>طرائق الجمع</a:t>
            </a:r>
            <a:r>
              <a:rPr lang="ar-SA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27C91A9B-AE74-4EC2-92BB-8F5E6E2E7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90446"/>
            <a:ext cx="11122324" cy="5305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25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ABB3941C-1A6E-403F-A8E1-E31EE24B2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5" y="442823"/>
            <a:ext cx="11335110" cy="5986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77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4D62A47E-B81D-45E0-B664-8DB560C6B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5" y="391064"/>
            <a:ext cx="11128075" cy="6044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417056"/>
      </p:ext>
    </p:extLst>
  </p:cSld>
  <p:clrMapOvr>
    <a:masterClrMapping/>
  </p:clrMapOvr>
</p:sld>
</file>

<file path=ppt/theme/theme1.xml><?xml version="1.0" encoding="utf-8"?>
<a:theme xmlns:a="http://schemas.openxmlformats.org/drawingml/2006/main" name="معرض">
  <a:themeElements>
    <a:clrScheme name="معرض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معرض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عرض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81</TotalTime>
  <Words>59</Words>
  <Application>Microsoft Office PowerPoint</Application>
  <PresentationFormat>شاشة عريضة</PresentationFormat>
  <Paragraphs>11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Microsoft Sans Serif</vt:lpstr>
      <vt:lpstr>معرض</vt:lpstr>
      <vt:lpstr>آداب الصف الافتراضي</vt:lpstr>
      <vt:lpstr>رياضيات  الصف الثاني الابتدائي</vt:lpstr>
      <vt:lpstr>طرائق الجمع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 الصف الثاني الابتدائي</dc:title>
  <dc:creator>Amal Alshehri</dc:creator>
  <cp:lastModifiedBy>Amal Alshehri</cp:lastModifiedBy>
  <cp:revision>10</cp:revision>
  <dcterms:created xsi:type="dcterms:W3CDTF">2020-09-08T19:29:41Z</dcterms:created>
  <dcterms:modified xsi:type="dcterms:W3CDTF">2020-09-15T20:07:27Z</dcterms:modified>
</cp:coreProperties>
</file>