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7" r:id="rId6"/>
    <p:sldId id="346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05/03/41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04" cy="68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5" t="34774" r="23392" b="61729"/>
          <a:stretch/>
        </p:blipFill>
        <p:spPr bwMode="auto">
          <a:xfrm>
            <a:off x="512453" y="3356992"/>
            <a:ext cx="2907419" cy="3158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073096" y="321297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100392" y="2506544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2470084" y="4077072"/>
            <a:ext cx="3398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995936" y="364551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سهم إلى اليسار 11"/>
          <p:cNvSpPr/>
          <p:nvPr/>
        </p:nvSpPr>
        <p:spPr>
          <a:xfrm>
            <a:off x="8085768" y="364880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6315001" y="4077072"/>
            <a:ext cx="108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8028384" y="335699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8477848" y="3315185"/>
            <a:ext cx="0" cy="4535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8310787" y="3325924"/>
            <a:ext cx="1768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8316416" y="3761744"/>
            <a:ext cx="1768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593592" y="30536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38006" r="23542" b="55032"/>
          <a:stretch/>
        </p:blipFill>
        <p:spPr bwMode="auto">
          <a:xfrm>
            <a:off x="1039600" y="114434"/>
            <a:ext cx="5260592" cy="43424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8302768" y="22958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590800" y="69269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04448" y="180388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18096" y="282564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547664" y="4657778"/>
            <a:ext cx="2306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مجالات العفة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8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47779" r="23990" b="47274"/>
          <a:stretch/>
        </p:blipFill>
        <p:spPr bwMode="auto">
          <a:xfrm>
            <a:off x="1619672" y="284856"/>
            <a:ext cx="4957187" cy="30853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086744" y="682816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086744" y="170457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سار 7"/>
          <p:cNvSpPr/>
          <p:nvPr/>
        </p:nvSpPr>
        <p:spPr>
          <a:xfrm>
            <a:off x="8114040" y="32278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086744" y="88980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086744" y="1309704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086744" y="149843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سهم إلى اليسار 11"/>
          <p:cNvSpPr/>
          <p:nvPr/>
        </p:nvSpPr>
        <p:spPr>
          <a:xfrm>
            <a:off x="8114040" y="203732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999704" y="4685074"/>
            <a:ext cx="649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184295" y="1934248"/>
            <a:ext cx="635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دواعي المعصية التي ظهرت ليوسف </a:t>
            </a:r>
            <a:r>
              <a:rPr lang="en-US" sz="2000" dirty="0">
                <a:solidFill>
                  <a:srgbClr val="FF0000"/>
                </a:solidFill>
                <a:sym typeface="AGA Arabesque"/>
              </a:rPr>
              <a:t>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ومع ذلك صبر وعف عن الحرام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2123728" y="2492896"/>
            <a:ext cx="867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5186419" y="2736216"/>
            <a:ext cx="1689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3745518" y="2708920"/>
            <a:ext cx="953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1088059" y="2708920"/>
            <a:ext cx="1858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86984" y="1026314"/>
            <a:ext cx="4337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غض البصر – الاستئذان – ولبس الحجاب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0904" y="2277746"/>
            <a:ext cx="128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طهارة النفس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656" y="2754506"/>
            <a:ext cx="239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خير من متاع الدنيا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252536" y="3059954"/>
            <a:ext cx="2730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سبب لحصول الهداية والتقوى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238888" y="3384288"/>
            <a:ext cx="2730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العون من الله وتوفيقه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6300192" y="2677856"/>
            <a:ext cx="792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2594032" y="2901416"/>
            <a:ext cx="18677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3779912" y="3370640"/>
            <a:ext cx="9584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3886045" y="3586664"/>
            <a:ext cx="12756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5"/>
            <a:ext cx="9136193" cy="686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04048" y="4317484"/>
            <a:ext cx="3530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مظاهر عفة المرأة: </a:t>
            </a:r>
          </a:p>
          <a:p>
            <a:endParaRPr lang="ar-SA" sz="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1- بحيائها وعدم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الخضوع في الكلام</a:t>
            </a: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2- عفة فرجها عن الحرام والبعد عن الزنا</a:t>
            </a:r>
          </a:p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التستر ولبس الحجاب وبعدها عن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التبرج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58661" y="4847945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آثار عفة المرأة على المجتمع 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39552" y="4329669"/>
            <a:ext cx="190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صلاح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المجتمع</a:t>
            </a:r>
          </a:p>
          <a:p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سد باب الفتنة</a:t>
            </a: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تفريج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الكرب</a:t>
            </a:r>
          </a:p>
          <a:p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السلامة من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العقاب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2623684" y="4545643"/>
            <a:ext cx="0" cy="882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433608" y="4530304"/>
            <a:ext cx="1982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2425408" y="4841864"/>
            <a:ext cx="1982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2425408" y="5143544"/>
            <a:ext cx="1982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2425408" y="5427808"/>
            <a:ext cx="1982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8023967" y="3861048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512475" y="2263224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149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314328" y="2551256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547664" y="3212976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151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9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97</Words>
  <Application>Microsoft Office PowerPoint</Application>
  <PresentationFormat>عرض على الشاشة (3:4)‏</PresentationFormat>
  <Paragraphs>24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274</cp:revision>
  <dcterms:created xsi:type="dcterms:W3CDTF">2014-08-31T20:10:42Z</dcterms:created>
  <dcterms:modified xsi:type="dcterms:W3CDTF">2019-11-02T07:40:20Z</dcterms:modified>
</cp:coreProperties>
</file>