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21"/>
  </p:notesMasterIdLst>
  <p:sldIdLst>
    <p:sldId id="256" r:id="rId2"/>
    <p:sldId id="319" r:id="rId3"/>
    <p:sldId id="317" r:id="rId4"/>
    <p:sldId id="318" r:id="rId5"/>
    <p:sldId id="316" r:id="rId6"/>
    <p:sldId id="322" r:id="rId7"/>
    <p:sldId id="325" r:id="rId8"/>
    <p:sldId id="323" r:id="rId9"/>
    <p:sldId id="324" r:id="rId10"/>
    <p:sldId id="327" r:id="rId11"/>
    <p:sldId id="328" r:id="rId12"/>
    <p:sldId id="257" r:id="rId13"/>
    <p:sldId id="332" r:id="rId14"/>
    <p:sldId id="304" r:id="rId15"/>
    <p:sldId id="330" r:id="rId16"/>
    <p:sldId id="331" r:id="rId17"/>
    <p:sldId id="333" r:id="rId18"/>
    <p:sldId id="266" r:id="rId19"/>
    <p:sldId id="320" r:id="rId20"/>
  </p:sldIdLst>
  <p:sldSz cx="12192000" cy="6858000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  <a:srgbClr val="43BB8D"/>
    <a:srgbClr val="7BCAAD"/>
    <a:srgbClr val="EDEC72"/>
    <a:srgbClr val="D9EFB7"/>
    <a:srgbClr val="CCFFCC"/>
    <a:srgbClr val="F26122"/>
    <a:srgbClr val="3DAEE9"/>
    <a:srgbClr val="70AD47"/>
    <a:srgbClr val="4472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نمط متوسط 2 - تمييز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5AB1C69-6EDB-4FF4-983F-18BD219EF322}" styleName="نمط متوسط 2 - تمييز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نمط متوسط 2 - تمييز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779" autoAdjust="0"/>
    <p:restoredTop sz="94660"/>
  </p:normalViewPr>
  <p:slideViewPr>
    <p:cSldViewPr snapToGrid="0">
      <p:cViewPr varScale="1">
        <p:scale>
          <a:sx n="64" d="100"/>
          <a:sy n="64" d="100"/>
        </p:scale>
        <p:origin x="6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1AC020D-4E2C-497D-9CBB-275726BB3603}" type="doc">
      <dgm:prSet loTypeId="urn:microsoft.com/office/officeart/2005/8/layout/target3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pPr rtl="1"/>
          <a:endParaRPr lang="ar-SA"/>
        </a:p>
      </dgm:t>
    </dgm:pt>
    <dgm:pt modelId="{6BA1E641-1C99-4CAB-B99A-A5D2269EDF1E}">
      <dgm:prSet phldrT="[نص]" custT="1"/>
      <dgm:spPr/>
      <dgm:t>
        <a:bodyPr/>
        <a:lstStyle/>
        <a:p>
          <a:pPr rtl="1"/>
          <a:r>
            <a:rPr lang="ar-SA" sz="3600" b="1" i="0" dirty="0">
              <a:solidFill>
                <a:srgbClr val="4472C4"/>
              </a:solidFill>
              <a:latin typeface="Traditional Arabic" panose="02020603050405020304" pitchFamily="18" charset="-78"/>
              <a:cs typeface="+mn-cs"/>
            </a:rPr>
            <a:t>1- تُبيّن معنى الشفعة وأهم أحكامها.</a:t>
          </a:r>
        </a:p>
      </dgm:t>
    </dgm:pt>
    <dgm:pt modelId="{146465AD-F258-41DC-845F-D009E67C3820}" type="parTrans" cxnId="{B398E37D-D85F-4D39-932E-8884EA8E6446}">
      <dgm:prSet/>
      <dgm:spPr/>
      <dgm:t>
        <a:bodyPr/>
        <a:lstStyle/>
        <a:p>
          <a:pPr rtl="1"/>
          <a:endParaRPr lang="ar-SA"/>
        </a:p>
      </dgm:t>
    </dgm:pt>
    <dgm:pt modelId="{226A6F1A-7107-47B9-9599-FC4781737AAA}" type="sibTrans" cxnId="{B398E37D-D85F-4D39-932E-8884EA8E6446}">
      <dgm:prSet/>
      <dgm:spPr/>
      <dgm:t>
        <a:bodyPr/>
        <a:lstStyle/>
        <a:p>
          <a:pPr rtl="1"/>
          <a:endParaRPr lang="ar-SA"/>
        </a:p>
      </dgm:t>
    </dgm:pt>
    <dgm:pt modelId="{EF5F63C1-151A-4708-AE36-790867FBD92E}">
      <dgm:prSet phldrT="[نص]" custT="1"/>
      <dgm:spPr/>
      <dgm:t>
        <a:bodyPr/>
        <a:lstStyle/>
        <a:p>
          <a:pPr rtl="1"/>
          <a:r>
            <a:rPr lang="ar-SA" sz="3600" b="1" i="0" dirty="0">
              <a:solidFill>
                <a:srgbClr val="43BB8D"/>
              </a:solidFill>
              <a:latin typeface="Traditional Arabic" panose="02020603050405020304" pitchFamily="18" charset="-78"/>
              <a:cs typeface="+mn-cs"/>
            </a:rPr>
            <a:t>2- تُمثل للشفعة المستوفية لشروطها.</a:t>
          </a:r>
        </a:p>
      </dgm:t>
    </dgm:pt>
    <dgm:pt modelId="{C3BF1C54-8F84-475D-9419-852D2A3AFBA0}" type="parTrans" cxnId="{44611E1B-BCDC-4DC9-8024-F94C7B4CBF1A}">
      <dgm:prSet/>
      <dgm:spPr/>
      <dgm:t>
        <a:bodyPr/>
        <a:lstStyle/>
        <a:p>
          <a:pPr rtl="1"/>
          <a:endParaRPr lang="ar-SA"/>
        </a:p>
      </dgm:t>
    </dgm:pt>
    <dgm:pt modelId="{96BA01C2-5376-4F52-942C-0285F205A3C6}" type="sibTrans" cxnId="{44611E1B-BCDC-4DC9-8024-F94C7B4CBF1A}">
      <dgm:prSet/>
      <dgm:spPr/>
      <dgm:t>
        <a:bodyPr/>
        <a:lstStyle/>
        <a:p>
          <a:pPr rtl="1"/>
          <a:endParaRPr lang="ar-SA"/>
        </a:p>
      </dgm:t>
    </dgm:pt>
    <dgm:pt modelId="{4F951031-6329-4B28-BE07-98BF29A72350}">
      <dgm:prSet phldrT="[نص]" custT="1"/>
      <dgm:spPr/>
      <dgm:t>
        <a:bodyPr/>
        <a:lstStyle/>
        <a:p>
          <a:pPr rtl="1"/>
          <a:r>
            <a:rPr lang="ar-SA" sz="3600" b="1" i="0" dirty="0">
              <a:solidFill>
                <a:srgbClr val="70AD47"/>
              </a:solidFill>
              <a:latin typeface="Traditional Arabic" panose="02020603050405020304" pitchFamily="18" charset="-78"/>
              <a:cs typeface="+mn-cs"/>
            </a:rPr>
            <a:t>3- تُدرك أهم الحكم لمشروعية الشفعة</a:t>
          </a:r>
        </a:p>
      </dgm:t>
    </dgm:pt>
    <dgm:pt modelId="{1ED60A0C-C5F5-48DE-92FF-EBD5172DD105}" type="parTrans" cxnId="{AB33349D-4F87-4C7F-8331-63C79752005C}">
      <dgm:prSet/>
      <dgm:spPr/>
      <dgm:t>
        <a:bodyPr/>
        <a:lstStyle/>
        <a:p>
          <a:pPr rtl="1"/>
          <a:endParaRPr lang="ar-SA"/>
        </a:p>
      </dgm:t>
    </dgm:pt>
    <dgm:pt modelId="{D30F1DF1-DF76-4F23-8FA4-A213844F1071}" type="sibTrans" cxnId="{AB33349D-4F87-4C7F-8331-63C79752005C}">
      <dgm:prSet/>
      <dgm:spPr/>
      <dgm:t>
        <a:bodyPr/>
        <a:lstStyle/>
        <a:p>
          <a:pPr rtl="1"/>
          <a:endParaRPr lang="ar-SA"/>
        </a:p>
      </dgm:t>
    </dgm:pt>
    <dgm:pt modelId="{4A8AE7B4-C09F-45CF-B032-FACAEC71AF8C}" type="pres">
      <dgm:prSet presAssocID="{E1AC020D-4E2C-497D-9CBB-275726BB3603}" presName="Name0" presStyleCnt="0">
        <dgm:presLayoutVars>
          <dgm:chMax val="7"/>
          <dgm:dir/>
          <dgm:animLvl val="lvl"/>
          <dgm:resizeHandles val="exact"/>
        </dgm:presLayoutVars>
      </dgm:prSet>
      <dgm:spPr/>
    </dgm:pt>
    <dgm:pt modelId="{2A4747E5-AE76-44CA-92F3-9F4BB97FE93F}" type="pres">
      <dgm:prSet presAssocID="{6BA1E641-1C99-4CAB-B99A-A5D2269EDF1E}" presName="circle1" presStyleLbl="node1" presStyleIdx="0" presStyleCnt="3"/>
      <dgm:spPr/>
    </dgm:pt>
    <dgm:pt modelId="{93591B67-4D60-4BE7-BEB3-4B29E631C425}" type="pres">
      <dgm:prSet presAssocID="{6BA1E641-1C99-4CAB-B99A-A5D2269EDF1E}" presName="space" presStyleCnt="0"/>
      <dgm:spPr/>
    </dgm:pt>
    <dgm:pt modelId="{7DA36B7F-F1B0-42CD-9CF7-508D31594D5F}" type="pres">
      <dgm:prSet presAssocID="{6BA1E641-1C99-4CAB-B99A-A5D2269EDF1E}" presName="rect1" presStyleLbl="alignAcc1" presStyleIdx="0" presStyleCnt="3"/>
      <dgm:spPr/>
    </dgm:pt>
    <dgm:pt modelId="{C8041C25-5959-4427-941C-9C8FC473F46F}" type="pres">
      <dgm:prSet presAssocID="{EF5F63C1-151A-4708-AE36-790867FBD92E}" presName="vertSpace2" presStyleLbl="node1" presStyleIdx="0" presStyleCnt="3"/>
      <dgm:spPr/>
    </dgm:pt>
    <dgm:pt modelId="{E2FE7DF5-7650-4A7D-A016-498537A19FD6}" type="pres">
      <dgm:prSet presAssocID="{EF5F63C1-151A-4708-AE36-790867FBD92E}" presName="circle2" presStyleLbl="node1" presStyleIdx="1" presStyleCnt="3"/>
      <dgm:spPr/>
    </dgm:pt>
    <dgm:pt modelId="{01D18E44-3199-4327-BBF4-630DD0100CBA}" type="pres">
      <dgm:prSet presAssocID="{EF5F63C1-151A-4708-AE36-790867FBD92E}" presName="rect2" presStyleLbl="alignAcc1" presStyleIdx="1" presStyleCnt="3"/>
      <dgm:spPr/>
    </dgm:pt>
    <dgm:pt modelId="{4E6565E9-6B81-4760-81B3-BE7EA3228655}" type="pres">
      <dgm:prSet presAssocID="{4F951031-6329-4B28-BE07-98BF29A72350}" presName="vertSpace3" presStyleLbl="node1" presStyleIdx="1" presStyleCnt="3"/>
      <dgm:spPr/>
    </dgm:pt>
    <dgm:pt modelId="{B2EABE3D-9EBD-45B7-A201-6A992B17FB3D}" type="pres">
      <dgm:prSet presAssocID="{4F951031-6329-4B28-BE07-98BF29A72350}" presName="circle3" presStyleLbl="node1" presStyleIdx="2" presStyleCnt="3"/>
      <dgm:spPr/>
    </dgm:pt>
    <dgm:pt modelId="{32655F3D-B97D-428E-9AAC-A43DF83F86AC}" type="pres">
      <dgm:prSet presAssocID="{4F951031-6329-4B28-BE07-98BF29A72350}" presName="rect3" presStyleLbl="alignAcc1" presStyleIdx="2" presStyleCnt="3"/>
      <dgm:spPr/>
    </dgm:pt>
    <dgm:pt modelId="{0CE95251-BD5C-41D7-9A44-765A5E9E691A}" type="pres">
      <dgm:prSet presAssocID="{6BA1E641-1C99-4CAB-B99A-A5D2269EDF1E}" presName="rect1ParTxNoCh" presStyleLbl="alignAcc1" presStyleIdx="2" presStyleCnt="3">
        <dgm:presLayoutVars>
          <dgm:chMax val="1"/>
          <dgm:bulletEnabled val="1"/>
        </dgm:presLayoutVars>
      </dgm:prSet>
      <dgm:spPr/>
    </dgm:pt>
    <dgm:pt modelId="{2B177BEE-93A1-4A8B-AD04-7D648B376080}" type="pres">
      <dgm:prSet presAssocID="{EF5F63C1-151A-4708-AE36-790867FBD92E}" presName="rect2ParTxNoCh" presStyleLbl="alignAcc1" presStyleIdx="2" presStyleCnt="3">
        <dgm:presLayoutVars>
          <dgm:chMax val="1"/>
          <dgm:bulletEnabled val="1"/>
        </dgm:presLayoutVars>
      </dgm:prSet>
      <dgm:spPr/>
    </dgm:pt>
    <dgm:pt modelId="{F1BB545D-FBA0-40D9-A387-D32ED65C8CC1}" type="pres">
      <dgm:prSet presAssocID="{4F951031-6329-4B28-BE07-98BF29A72350}" presName="rect3ParTxNoCh" presStyleLbl="alignAcc1" presStyleIdx="2" presStyleCnt="3">
        <dgm:presLayoutVars>
          <dgm:chMax val="1"/>
          <dgm:bulletEnabled val="1"/>
        </dgm:presLayoutVars>
      </dgm:prSet>
      <dgm:spPr/>
    </dgm:pt>
  </dgm:ptLst>
  <dgm:cxnLst>
    <dgm:cxn modelId="{4B105B0C-46E4-4682-A960-B308E683898E}" type="presOf" srcId="{6BA1E641-1C99-4CAB-B99A-A5D2269EDF1E}" destId="{7DA36B7F-F1B0-42CD-9CF7-508D31594D5F}" srcOrd="0" destOrd="0" presId="urn:microsoft.com/office/officeart/2005/8/layout/target3"/>
    <dgm:cxn modelId="{44611E1B-BCDC-4DC9-8024-F94C7B4CBF1A}" srcId="{E1AC020D-4E2C-497D-9CBB-275726BB3603}" destId="{EF5F63C1-151A-4708-AE36-790867FBD92E}" srcOrd="1" destOrd="0" parTransId="{C3BF1C54-8F84-475D-9419-852D2A3AFBA0}" sibTransId="{96BA01C2-5376-4F52-942C-0285F205A3C6}"/>
    <dgm:cxn modelId="{223B5D1D-BF90-48EE-BE47-8C93F665B9FB}" type="presOf" srcId="{EF5F63C1-151A-4708-AE36-790867FBD92E}" destId="{01D18E44-3199-4327-BBF4-630DD0100CBA}" srcOrd="0" destOrd="0" presId="urn:microsoft.com/office/officeart/2005/8/layout/target3"/>
    <dgm:cxn modelId="{DC8E8520-CD17-4B21-92AD-D59B21443BB9}" type="presOf" srcId="{EF5F63C1-151A-4708-AE36-790867FBD92E}" destId="{2B177BEE-93A1-4A8B-AD04-7D648B376080}" srcOrd="1" destOrd="0" presId="urn:microsoft.com/office/officeart/2005/8/layout/target3"/>
    <dgm:cxn modelId="{DFDA8A28-09A8-4CC5-B0EC-3D51220E9E68}" type="presOf" srcId="{4F951031-6329-4B28-BE07-98BF29A72350}" destId="{F1BB545D-FBA0-40D9-A387-D32ED65C8CC1}" srcOrd="1" destOrd="0" presId="urn:microsoft.com/office/officeart/2005/8/layout/target3"/>
    <dgm:cxn modelId="{174A1860-9ABC-4FC2-B402-EC03E51B8131}" type="presOf" srcId="{E1AC020D-4E2C-497D-9CBB-275726BB3603}" destId="{4A8AE7B4-C09F-45CF-B032-FACAEC71AF8C}" srcOrd="0" destOrd="0" presId="urn:microsoft.com/office/officeart/2005/8/layout/target3"/>
    <dgm:cxn modelId="{EF0FD26E-D6A4-4D87-B3FF-F79E16921565}" type="presOf" srcId="{6BA1E641-1C99-4CAB-B99A-A5D2269EDF1E}" destId="{0CE95251-BD5C-41D7-9A44-765A5E9E691A}" srcOrd="1" destOrd="0" presId="urn:microsoft.com/office/officeart/2005/8/layout/target3"/>
    <dgm:cxn modelId="{40CBC970-87CA-442A-B8EE-2A741DB5F2F1}" type="presOf" srcId="{4F951031-6329-4B28-BE07-98BF29A72350}" destId="{32655F3D-B97D-428E-9AAC-A43DF83F86AC}" srcOrd="0" destOrd="0" presId="urn:microsoft.com/office/officeart/2005/8/layout/target3"/>
    <dgm:cxn modelId="{B398E37D-D85F-4D39-932E-8884EA8E6446}" srcId="{E1AC020D-4E2C-497D-9CBB-275726BB3603}" destId="{6BA1E641-1C99-4CAB-B99A-A5D2269EDF1E}" srcOrd="0" destOrd="0" parTransId="{146465AD-F258-41DC-845F-D009E67C3820}" sibTransId="{226A6F1A-7107-47B9-9599-FC4781737AAA}"/>
    <dgm:cxn modelId="{AB33349D-4F87-4C7F-8331-63C79752005C}" srcId="{E1AC020D-4E2C-497D-9CBB-275726BB3603}" destId="{4F951031-6329-4B28-BE07-98BF29A72350}" srcOrd="2" destOrd="0" parTransId="{1ED60A0C-C5F5-48DE-92FF-EBD5172DD105}" sibTransId="{D30F1DF1-DF76-4F23-8FA4-A213844F1071}"/>
    <dgm:cxn modelId="{D188BD7E-1D97-486C-B95D-045EA421D050}" type="presParOf" srcId="{4A8AE7B4-C09F-45CF-B032-FACAEC71AF8C}" destId="{2A4747E5-AE76-44CA-92F3-9F4BB97FE93F}" srcOrd="0" destOrd="0" presId="urn:microsoft.com/office/officeart/2005/8/layout/target3"/>
    <dgm:cxn modelId="{5BCA61AE-DB64-4AD4-A585-6D92854F97DF}" type="presParOf" srcId="{4A8AE7B4-C09F-45CF-B032-FACAEC71AF8C}" destId="{93591B67-4D60-4BE7-BEB3-4B29E631C425}" srcOrd="1" destOrd="0" presId="urn:microsoft.com/office/officeart/2005/8/layout/target3"/>
    <dgm:cxn modelId="{B5EC1421-4A2D-489E-B12A-973A5C060D81}" type="presParOf" srcId="{4A8AE7B4-C09F-45CF-B032-FACAEC71AF8C}" destId="{7DA36B7F-F1B0-42CD-9CF7-508D31594D5F}" srcOrd="2" destOrd="0" presId="urn:microsoft.com/office/officeart/2005/8/layout/target3"/>
    <dgm:cxn modelId="{57E79781-F205-4BAD-82FE-B8027AE75923}" type="presParOf" srcId="{4A8AE7B4-C09F-45CF-B032-FACAEC71AF8C}" destId="{C8041C25-5959-4427-941C-9C8FC473F46F}" srcOrd="3" destOrd="0" presId="urn:microsoft.com/office/officeart/2005/8/layout/target3"/>
    <dgm:cxn modelId="{56B391AD-6155-48C7-8267-28D0440B1313}" type="presParOf" srcId="{4A8AE7B4-C09F-45CF-B032-FACAEC71AF8C}" destId="{E2FE7DF5-7650-4A7D-A016-498537A19FD6}" srcOrd="4" destOrd="0" presId="urn:microsoft.com/office/officeart/2005/8/layout/target3"/>
    <dgm:cxn modelId="{91C1C409-B702-4139-B4ED-3E3D42A17CC0}" type="presParOf" srcId="{4A8AE7B4-C09F-45CF-B032-FACAEC71AF8C}" destId="{01D18E44-3199-4327-BBF4-630DD0100CBA}" srcOrd="5" destOrd="0" presId="urn:microsoft.com/office/officeart/2005/8/layout/target3"/>
    <dgm:cxn modelId="{5A4E606E-9E70-4FDD-88C4-E5790B8C9998}" type="presParOf" srcId="{4A8AE7B4-C09F-45CF-B032-FACAEC71AF8C}" destId="{4E6565E9-6B81-4760-81B3-BE7EA3228655}" srcOrd="6" destOrd="0" presId="urn:microsoft.com/office/officeart/2005/8/layout/target3"/>
    <dgm:cxn modelId="{7A68ABDA-A17E-47BF-A8CF-5CD32E2F4CE3}" type="presParOf" srcId="{4A8AE7B4-C09F-45CF-B032-FACAEC71AF8C}" destId="{B2EABE3D-9EBD-45B7-A201-6A992B17FB3D}" srcOrd="7" destOrd="0" presId="urn:microsoft.com/office/officeart/2005/8/layout/target3"/>
    <dgm:cxn modelId="{2140F5FF-3ABE-4977-A895-F1991939AEEF}" type="presParOf" srcId="{4A8AE7B4-C09F-45CF-B032-FACAEC71AF8C}" destId="{32655F3D-B97D-428E-9AAC-A43DF83F86AC}" srcOrd="8" destOrd="0" presId="urn:microsoft.com/office/officeart/2005/8/layout/target3"/>
    <dgm:cxn modelId="{2A2605C9-8F20-4F1A-B451-74FF3723835F}" type="presParOf" srcId="{4A8AE7B4-C09F-45CF-B032-FACAEC71AF8C}" destId="{0CE95251-BD5C-41D7-9A44-765A5E9E691A}" srcOrd="9" destOrd="0" presId="urn:microsoft.com/office/officeart/2005/8/layout/target3"/>
    <dgm:cxn modelId="{4324FFFF-1451-44BE-A887-CF884B6BFFE4}" type="presParOf" srcId="{4A8AE7B4-C09F-45CF-B032-FACAEC71AF8C}" destId="{2B177BEE-93A1-4A8B-AD04-7D648B376080}" srcOrd="10" destOrd="0" presId="urn:microsoft.com/office/officeart/2005/8/layout/target3"/>
    <dgm:cxn modelId="{6B189FC7-552D-4EF5-AEEB-E15BBF3E40CF}" type="presParOf" srcId="{4A8AE7B4-C09F-45CF-B032-FACAEC71AF8C}" destId="{F1BB545D-FBA0-40D9-A387-D32ED65C8CC1}" srcOrd="11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DDA6DF7-5562-4489-9A92-F5BC590F115C}" type="doc">
      <dgm:prSet loTypeId="urn:microsoft.com/office/officeart/2009/3/layout/CircleRelationship" loCatId="relationship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pPr rtl="1"/>
          <a:endParaRPr lang="ar-SA"/>
        </a:p>
      </dgm:t>
    </dgm:pt>
    <dgm:pt modelId="{D72B75A1-5EA0-4E9F-B15E-1CC77145D949}">
      <dgm:prSet phldrT="[نص]" custT="1"/>
      <dgm:spPr/>
      <dgm:t>
        <a:bodyPr/>
        <a:lstStyle/>
        <a:p>
          <a:pPr rtl="1"/>
          <a:r>
            <a:rPr lang="ar-SA" sz="2800" b="1" dirty="0">
              <a:solidFill>
                <a:schemeClr val="bg1"/>
              </a:solidFill>
              <a:cs typeface="Calibri"/>
              <a:sym typeface="Calibri"/>
            </a:rPr>
            <a:t>عزيزي الطالب المُبدع/ عزيزتي الطالبة المبدعة:</a:t>
          </a:r>
        </a:p>
        <a:p>
          <a:pPr rtl="1"/>
          <a:r>
            <a:rPr lang="ar-SA" sz="2800" b="1" dirty="0">
              <a:solidFill>
                <a:schemeClr val="bg1"/>
              </a:solidFill>
              <a:cs typeface="Calibri"/>
              <a:sym typeface="Calibri"/>
            </a:rPr>
            <a:t>ابدّع/ي في صياغة أسئلة ثم قدّم/ي سؤالك</a:t>
          </a:r>
          <a:endParaRPr lang="ar-SA" sz="2800" dirty="0"/>
        </a:p>
      </dgm:t>
    </dgm:pt>
    <dgm:pt modelId="{97E87AA3-9D7C-4B5E-A94E-1A4A181D04C1}" type="parTrans" cxnId="{741D1F9F-05C8-43F5-BCD7-30B05D590063}">
      <dgm:prSet/>
      <dgm:spPr/>
      <dgm:t>
        <a:bodyPr/>
        <a:lstStyle/>
        <a:p>
          <a:pPr rtl="1"/>
          <a:endParaRPr lang="ar-SA"/>
        </a:p>
      </dgm:t>
    </dgm:pt>
    <dgm:pt modelId="{90149488-7540-4058-B63F-39ED83FA733C}" type="sibTrans" cxnId="{741D1F9F-05C8-43F5-BCD7-30B05D590063}">
      <dgm:prSet/>
      <dgm:spPr/>
      <dgm:t>
        <a:bodyPr/>
        <a:lstStyle/>
        <a:p>
          <a:pPr rtl="1"/>
          <a:endParaRPr lang="ar-SA"/>
        </a:p>
      </dgm:t>
    </dgm:pt>
    <dgm:pt modelId="{3638C8AB-7B10-466B-A850-F5F7A726A0D2}">
      <dgm:prSet phldrT="[نص]"/>
      <dgm:spPr/>
      <dgm:t>
        <a:bodyPr/>
        <a:lstStyle/>
        <a:p>
          <a:pPr rtl="1"/>
          <a:r>
            <a:rPr lang="ar-SA" b="1" dirty="0">
              <a:solidFill>
                <a:schemeClr val="bg1"/>
              </a:solidFill>
              <a:cs typeface="Calibri"/>
              <a:sym typeface="Calibri"/>
            </a:rPr>
            <a:t>من معلم الى مجموعة</a:t>
          </a:r>
          <a:endParaRPr lang="ar-SA" dirty="0"/>
        </a:p>
      </dgm:t>
    </dgm:pt>
    <dgm:pt modelId="{C4BFFC83-DB0E-487B-9071-1F5D4E201B36}" type="parTrans" cxnId="{7F210C8A-3B94-4A8A-A2E6-5CCE133B84C8}">
      <dgm:prSet/>
      <dgm:spPr/>
      <dgm:t>
        <a:bodyPr/>
        <a:lstStyle/>
        <a:p>
          <a:pPr rtl="1"/>
          <a:endParaRPr lang="ar-SA"/>
        </a:p>
      </dgm:t>
    </dgm:pt>
    <dgm:pt modelId="{620D76F3-246D-49A2-A038-93CBE0CF1337}" type="sibTrans" cxnId="{7F210C8A-3B94-4A8A-A2E6-5CCE133B84C8}">
      <dgm:prSet/>
      <dgm:spPr/>
      <dgm:t>
        <a:bodyPr/>
        <a:lstStyle/>
        <a:p>
          <a:pPr rtl="1"/>
          <a:endParaRPr lang="ar-SA"/>
        </a:p>
      </dgm:t>
    </dgm:pt>
    <dgm:pt modelId="{CDAAF42C-D4EE-4A3E-AC93-7E836FD02508}">
      <dgm:prSet phldrT="[نص]"/>
      <dgm:spPr/>
      <dgm:t>
        <a:bodyPr/>
        <a:lstStyle/>
        <a:p>
          <a:pPr rtl="1"/>
          <a:r>
            <a:rPr lang="ar-SA" b="1" dirty="0">
              <a:solidFill>
                <a:schemeClr val="bg1"/>
              </a:solidFill>
              <a:cs typeface="Calibri"/>
              <a:sym typeface="Calibri"/>
            </a:rPr>
            <a:t>من طالب الى طالب</a:t>
          </a:r>
          <a:endParaRPr lang="ar-SA" dirty="0"/>
        </a:p>
      </dgm:t>
    </dgm:pt>
    <dgm:pt modelId="{8C0C12E3-7728-4498-A954-D6746B4239D7}" type="parTrans" cxnId="{BF0BCD20-C3A0-416C-A467-6350E098BCE2}">
      <dgm:prSet/>
      <dgm:spPr/>
      <dgm:t>
        <a:bodyPr/>
        <a:lstStyle/>
        <a:p>
          <a:pPr rtl="1"/>
          <a:endParaRPr lang="ar-SA"/>
        </a:p>
      </dgm:t>
    </dgm:pt>
    <dgm:pt modelId="{ED50EA09-F64A-4E78-959E-A1EE1924B293}" type="sibTrans" cxnId="{BF0BCD20-C3A0-416C-A467-6350E098BCE2}">
      <dgm:prSet/>
      <dgm:spPr/>
      <dgm:t>
        <a:bodyPr/>
        <a:lstStyle/>
        <a:p>
          <a:pPr rtl="1"/>
          <a:endParaRPr lang="ar-SA"/>
        </a:p>
      </dgm:t>
    </dgm:pt>
    <dgm:pt modelId="{FCF331C3-BB56-4CCA-8D08-3098D9A40E91}">
      <dgm:prSet/>
      <dgm:spPr/>
      <dgm:t>
        <a:bodyPr/>
        <a:lstStyle/>
        <a:p>
          <a:pPr rtl="1"/>
          <a:r>
            <a:rPr lang="ar-SA" b="1" dirty="0">
              <a:solidFill>
                <a:schemeClr val="bg1"/>
              </a:solidFill>
              <a:cs typeface="Calibri"/>
              <a:sym typeface="Calibri"/>
            </a:rPr>
            <a:t>من مجموعة الى طالب</a:t>
          </a:r>
          <a:endParaRPr lang="ar-SA" dirty="0"/>
        </a:p>
      </dgm:t>
    </dgm:pt>
    <dgm:pt modelId="{7CD21EE2-179F-4D19-85C0-886E8C7EB548}" type="parTrans" cxnId="{DB2B5137-5CE1-4D66-A509-5454E95C9B0C}">
      <dgm:prSet/>
      <dgm:spPr/>
      <dgm:t>
        <a:bodyPr/>
        <a:lstStyle/>
        <a:p>
          <a:pPr rtl="1"/>
          <a:endParaRPr lang="ar-SA"/>
        </a:p>
      </dgm:t>
    </dgm:pt>
    <dgm:pt modelId="{2115F40C-CCC6-4DBC-BDC5-8C10EC2DEF39}" type="sibTrans" cxnId="{DB2B5137-5CE1-4D66-A509-5454E95C9B0C}">
      <dgm:prSet/>
      <dgm:spPr/>
      <dgm:t>
        <a:bodyPr/>
        <a:lstStyle/>
        <a:p>
          <a:pPr rtl="1"/>
          <a:endParaRPr lang="ar-SA"/>
        </a:p>
      </dgm:t>
    </dgm:pt>
    <dgm:pt modelId="{B1AD4CBE-4BA0-4C43-AB15-01D0307A15F6}">
      <dgm:prSet/>
      <dgm:spPr/>
      <dgm:t>
        <a:bodyPr/>
        <a:lstStyle/>
        <a:p>
          <a:pPr rtl="1"/>
          <a:endParaRPr lang="ar-SA"/>
        </a:p>
      </dgm:t>
    </dgm:pt>
    <dgm:pt modelId="{3B3D9541-8004-47FE-B878-DCFB6CDC10D6}" type="parTrans" cxnId="{4E250541-9AEC-46C9-956A-B8F0835163FF}">
      <dgm:prSet/>
      <dgm:spPr/>
      <dgm:t>
        <a:bodyPr/>
        <a:lstStyle/>
        <a:p>
          <a:pPr rtl="1"/>
          <a:endParaRPr lang="ar-SA"/>
        </a:p>
      </dgm:t>
    </dgm:pt>
    <dgm:pt modelId="{036D030B-355C-4272-9EB3-35BC2B70D448}" type="sibTrans" cxnId="{4E250541-9AEC-46C9-956A-B8F0835163FF}">
      <dgm:prSet/>
      <dgm:spPr/>
      <dgm:t>
        <a:bodyPr/>
        <a:lstStyle/>
        <a:p>
          <a:pPr rtl="1"/>
          <a:endParaRPr lang="ar-SA"/>
        </a:p>
      </dgm:t>
    </dgm:pt>
    <dgm:pt modelId="{1515AF3E-F0E3-4241-8084-7C875C804357}">
      <dgm:prSet/>
      <dgm:spPr/>
      <dgm:t>
        <a:bodyPr/>
        <a:lstStyle/>
        <a:p>
          <a:pPr rtl="1"/>
          <a:r>
            <a:rPr lang="ar-SA" b="1" dirty="0">
              <a:solidFill>
                <a:schemeClr val="bg1"/>
              </a:solidFill>
              <a:cs typeface="Calibri"/>
              <a:sym typeface="Calibri"/>
            </a:rPr>
            <a:t>من معلم الى طالب</a:t>
          </a:r>
        </a:p>
      </dgm:t>
    </dgm:pt>
    <dgm:pt modelId="{219C3CC8-2D9E-4D04-9104-105988EBE795}" type="parTrans" cxnId="{7E11ACEE-B2BC-4B27-BDA6-94EB5611E281}">
      <dgm:prSet/>
      <dgm:spPr/>
      <dgm:t>
        <a:bodyPr/>
        <a:lstStyle/>
        <a:p>
          <a:pPr rtl="1"/>
          <a:endParaRPr lang="ar-SA"/>
        </a:p>
      </dgm:t>
    </dgm:pt>
    <dgm:pt modelId="{959E2B51-A6B3-40CC-B93F-18EB15A0A992}" type="sibTrans" cxnId="{7E11ACEE-B2BC-4B27-BDA6-94EB5611E281}">
      <dgm:prSet/>
      <dgm:spPr/>
      <dgm:t>
        <a:bodyPr/>
        <a:lstStyle/>
        <a:p>
          <a:pPr rtl="1"/>
          <a:endParaRPr lang="ar-SA"/>
        </a:p>
      </dgm:t>
    </dgm:pt>
    <dgm:pt modelId="{833FA21B-46F7-40FF-98BD-33C9ACACF5AA}">
      <dgm:prSet/>
      <dgm:spPr/>
      <dgm:t>
        <a:bodyPr/>
        <a:lstStyle/>
        <a:p>
          <a:pPr rtl="1"/>
          <a:r>
            <a:rPr lang="ar-SA" b="1" dirty="0">
              <a:solidFill>
                <a:schemeClr val="bg1"/>
              </a:solidFill>
              <a:cs typeface="Calibri"/>
              <a:sym typeface="Calibri"/>
            </a:rPr>
            <a:t>من طالب الى معلم</a:t>
          </a:r>
        </a:p>
      </dgm:t>
    </dgm:pt>
    <dgm:pt modelId="{94D7E110-8DCB-4C5F-9DAA-FEE77186640F}" type="parTrans" cxnId="{4B232441-049C-408F-ADCF-E8A1CB3F4785}">
      <dgm:prSet/>
      <dgm:spPr/>
      <dgm:t>
        <a:bodyPr/>
        <a:lstStyle/>
        <a:p>
          <a:pPr rtl="1"/>
          <a:endParaRPr lang="ar-SA"/>
        </a:p>
      </dgm:t>
    </dgm:pt>
    <dgm:pt modelId="{2A9F714D-9407-4B5C-933B-92D051E79DAB}" type="sibTrans" cxnId="{4B232441-049C-408F-ADCF-E8A1CB3F4785}">
      <dgm:prSet/>
      <dgm:spPr/>
      <dgm:t>
        <a:bodyPr/>
        <a:lstStyle/>
        <a:p>
          <a:pPr rtl="1"/>
          <a:endParaRPr lang="ar-SA"/>
        </a:p>
      </dgm:t>
    </dgm:pt>
    <dgm:pt modelId="{6869857E-15D5-4F2B-B26E-1879993AA885}">
      <dgm:prSet/>
      <dgm:spPr/>
      <dgm:t>
        <a:bodyPr/>
        <a:lstStyle/>
        <a:p>
          <a:pPr rtl="1"/>
          <a:endParaRPr lang="ar-SA"/>
        </a:p>
      </dgm:t>
    </dgm:pt>
    <dgm:pt modelId="{FDFF009A-32AA-4BD8-AE96-015AA1F3B118}" type="parTrans" cxnId="{858B910A-BA7B-446A-8725-D31BA0992B05}">
      <dgm:prSet/>
      <dgm:spPr/>
      <dgm:t>
        <a:bodyPr/>
        <a:lstStyle/>
        <a:p>
          <a:pPr rtl="1"/>
          <a:endParaRPr lang="ar-SA"/>
        </a:p>
      </dgm:t>
    </dgm:pt>
    <dgm:pt modelId="{A1E8A920-49DA-4133-937A-2E41EACC2570}" type="sibTrans" cxnId="{858B910A-BA7B-446A-8725-D31BA0992B05}">
      <dgm:prSet/>
      <dgm:spPr/>
      <dgm:t>
        <a:bodyPr/>
        <a:lstStyle/>
        <a:p>
          <a:pPr rtl="1"/>
          <a:endParaRPr lang="ar-SA"/>
        </a:p>
      </dgm:t>
    </dgm:pt>
    <dgm:pt modelId="{4C064847-80A3-4918-B4BF-F12EE886267E}">
      <dgm:prSet/>
      <dgm:spPr/>
      <dgm:t>
        <a:bodyPr/>
        <a:lstStyle/>
        <a:p>
          <a:pPr rtl="1"/>
          <a:endParaRPr lang="ar-SA"/>
        </a:p>
      </dgm:t>
    </dgm:pt>
    <dgm:pt modelId="{6B73E624-FE62-4CA7-93CD-2D041F07320D}" type="parTrans" cxnId="{36008342-6084-464D-8835-0424D5A4D316}">
      <dgm:prSet/>
      <dgm:spPr/>
      <dgm:t>
        <a:bodyPr/>
        <a:lstStyle/>
        <a:p>
          <a:pPr rtl="1"/>
          <a:endParaRPr lang="ar-SA"/>
        </a:p>
      </dgm:t>
    </dgm:pt>
    <dgm:pt modelId="{8D8E7CC2-4986-48D0-9FA7-D7750AF4BA8A}" type="sibTrans" cxnId="{36008342-6084-464D-8835-0424D5A4D316}">
      <dgm:prSet/>
      <dgm:spPr/>
      <dgm:t>
        <a:bodyPr/>
        <a:lstStyle/>
        <a:p>
          <a:pPr rtl="1"/>
          <a:endParaRPr lang="ar-SA"/>
        </a:p>
      </dgm:t>
    </dgm:pt>
    <dgm:pt modelId="{53F16493-083E-4150-A741-746C42382176}" type="pres">
      <dgm:prSet presAssocID="{3DDA6DF7-5562-4489-9A92-F5BC590F115C}" presName="Name0" presStyleCnt="0">
        <dgm:presLayoutVars>
          <dgm:chMax val="1"/>
          <dgm:chPref val="1"/>
        </dgm:presLayoutVars>
      </dgm:prSet>
      <dgm:spPr/>
    </dgm:pt>
    <dgm:pt modelId="{74AE747B-70E0-4488-A063-603DD65F56EA}" type="pres">
      <dgm:prSet presAssocID="{D72B75A1-5EA0-4E9F-B15E-1CC77145D949}" presName="Parent" presStyleLbl="node0" presStyleIdx="0" presStyleCnt="1">
        <dgm:presLayoutVars>
          <dgm:chMax val="5"/>
          <dgm:chPref val="5"/>
        </dgm:presLayoutVars>
      </dgm:prSet>
      <dgm:spPr/>
    </dgm:pt>
    <dgm:pt modelId="{FD8EAE32-95F4-4E4F-9BA7-8B1CAB089F86}" type="pres">
      <dgm:prSet presAssocID="{D72B75A1-5EA0-4E9F-B15E-1CC77145D949}" presName="Accent2" presStyleLbl="node1" presStyleIdx="0" presStyleCnt="19"/>
      <dgm:spPr/>
    </dgm:pt>
    <dgm:pt modelId="{80B1EFF1-7DB2-4B2C-8B71-FA54A905C938}" type="pres">
      <dgm:prSet presAssocID="{D72B75A1-5EA0-4E9F-B15E-1CC77145D949}" presName="Accent3" presStyleLbl="node1" presStyleIdx="1" presStyleCnt="19"/>
      <dgm:spPr/>
    </dgm:pt>
    <dgm:pt modelId="{3BB81C94-009A-4D7D-BF5C-B793970DBDD7}" type="pres">
      <dgm:prSet presAssocID="{D72B75A1-5EA0-4E9F-B15E-1CC77145D949}" presName="Accent4" presStyleLbl="node1" presStyleIdx="2" presStyleCnt="19"/>
      <dgm:spPr/>
    </dgm:pt>
    <dgm:pt modelId="{9C9593C5-F1DC-48DD-9AEF-052E94DADC7B}" type="pres">
      <dgm:prSet presAssocID="{D72B75A1-5EA0-4E9F-B15E-1CC77145D949}" presName="Accent5" presStyleLbl="node1" presStyleIdx="3" presStyleCnt="19" custLinFactX="-60582" custLinFactY="-50237" custLinFactNeighborX="-100000" custLinFactNeighborY="-100000"/>
      <dgm:spPr/>
    </dgm:pt>
    <dgm:pt modelId="{3FC70404-6B2F-45CF-9284-C4E34AAFEF67}" type="pres">
      <dgm:prSet presAssocID="{D72B75A1-5EA0-4E9F-B15E-1CC77145D949}" presName="Accent6" presStyleLbl="node1" presStyleIdx="4" presStyleCnt="19"/>
      <dgm:spPr/>
    </dgm:pt>
    <dgm:pt modelId="{E7F49DDF-C3BD-4AC7-86DE-B5EABEFD01FF}" type="pres">
      <dgm:prSet presAssocID="{3638C8AB-7B10-466B-A850-F5F7A726A0D2}" presName="Child1" presStyleLbl="node1" presStyleIdx="5" presStyleCnt="19">
        <dgm:presLayoutVars>
          <dgm:chMax val="0"/>
          <dgm:chPref val="0"/>
        </dgm:presLayoutVars>
      </dgm:prSet>
      <dgm:spPr/>
    </dgm:pt>
    <dgm:pt modelId="{1B432E5F-6A4D-4838-B09B-52186E5C5984}" type="pres">
      <dgm:prSet presAssocID="{3638C8AB-7B10-466B-A850-F5F7A726A0D2}" presName="Accent7" presStyleCnt="0"/>
      <dgm:spPr/>
    </dgm:pt>
    <dgm:pt modelId="{D72AA674-FCD8-4AAC-9DCF-83A2482FF6BB}" type="pres">
      <dgm:prSet presAssocID="{3638C8AB-7B10-466B-A850-F5F7A726A0D2}" presName="AccentHold1" presStyleLbl="node1" presStyleIdx="6" presStyleCnt="19" custLinFactX="-16437" custLinFactY="-8759" custLinFactNeighborX="-100000" custLinFactNeighborY="-100000"/>
      <dgm:spPr/>
    </dgm:pt>
    <dgm:pt modelId="{A56D3D02-E732-4B66-B0A0-4A7756589ECE}" type="pres">
      <dgm:prSet presAssocID="{3638C8AB-7B10-466B-A850-F5F7A726A0D2}" presName="Accent8" presStyleCnt="0"/>
      <dgm:spPr/>
    </dgm:pt>
    <dgm:pt modelId="{5E6748E7-1EBF-41CC-BC60-65F5F6F48F09}" type="pres">
      <dgm:prSet presAssocID="{3638C8AB-7B10-466B-A850-F5F7A726A0D2}" presName="AccentHold2" presStyleLbl="node1" presStyleIdx="7" presStyleCnt="19"/>
      <dgm:spPr/>
    </dgm:pt>
    <dgm:pt modelId="{91E24867-9F63-4041-8EB9-76A7074BAD96}" type="pres">
      <dgm:prSet presAssocID="{CDAAF42C-D4EE-4A3E-AC93-7E836FD02508}" presName="Child2" presStyleLbl="node1" presStyleIdx="8" presStyleCnt="19">
        <dgm:presLayoutVars>
          <dgm:chMax val="0"/>
          <dgm:chPref val="0"/>
        </dgm:presLayoutVars>
      </dgm:prSet>
      <dgm:spPr/>
    </dgm:pt>
    <dgm:pt modelId="{917550DA-B760-4CBB-983B-F5A95FE94AEE}" type="pres">
      <dgm:prSet presAssocID="{CDAAF42C-D4EE-4A3E-AC93-7E836FD02508}" presName="Accent9" presStyleCnt="0"/>
      <dgm:spPr/>
    </dgm:pt>
    <dgm:pt modelId="{D7F9C50D-B163-47EE-ACFF-0422C54F0B03}" type="pres">
      <dgm:prSet presAssocID="{CDAAF42C-D4EE-4A3E-AC93-7E836FD02508}" presName="AccentHold1" presStyleLbl="node1" presStyleIdx="9" presStyleCnt="19"/>
      <dgm:spPr/>
    </dgm:pt>
    <dgm:pt modelId="{C831251C-8548-495B-9968-B20B23B8E1EC}" type="pres">
      <dgm:prSet presAssocID="{CDAAF42C-D4EE-4A3E-AC93-7E836FD02508}" presName="Accent10" presStyleCnt="0"/>
      <dgm:spPr/>
    </dgm:pt>
    <dgm:pt modelId="{93F650D7-C021-47B2-85CD-CE46C2D1C2F5}" type="pres">
      <dgm:prSet presAssocID="{CDAAF42C-D4EE-4A3E-AC93-7E836FD02508}" presName="AccentHold2" presStyleLbl="node1" presStyleIdx="10" presStyleCnt="19"/>
      <dgm:spPr/>
    </dgm:pt>
    <dgm:pt modelId="{D076A5DF-1F6C-45E0-B2C4-BD14F8518EB0}" type="pres">
      <dgm:prSet presAssocID="{CDAAF42C-D4EE-4A3E-AC93-7E836FD02508}" presName="Accent11" presStyleCnt="0"/>
      <dgm:spPr/>
    </dgm:pt>
    <dgm:pt modelId="{53EE0594-6010-4BD9-A894-6B85FC1E9A73}" type="pres">
      <dgm:prSet presAssocID="{CDAAF42C-D4EE-4A3E-AC93-7E836FD02508}" presName="AccentHold3" presStyleLbl="node1" presStyleIdx="11" presStyleCnt="19" custLinFactX="183325" custLinFactNeighborX="200000" custLinFactNeighborY="-56987"/>
      <dgm:spPr/>
    </dgm:pt>
    <dgm:pt modelId="{86928737-2566-4676-9A5F-D7B0955FCA89}" type="pres">
      <dgm:prSet presAssocID="{FCF331C3-BB56-4CCA-8D08-3098D9A40E91}" presName="Child3" presStyleLbl="node1" presStyleIdx="12" presStyleCnt="19">
        <dgm:presLayoutVars>
          <dgm:chMax val="0"/>
          <dgm:chPref val="0"/>
        </dgm:presLayoutVars>
      </dgm:prSet>
      <dgm:spPr/>
    </dgm:pt>
    <dgm:pt modelId="{E350C5C7-60E6-4C11-98EA-20DCDFECEC44}" type="pres">
      <dgm:prSet presAssocID="{FCF331C3-BB56-4CCA-8D08-3098D9A40E91}" presName="Accent12" presStyleCnt="0"/>
      <dgm:spPr/>
    </dgm:pt>
    <dgm:pt modelId="{B3201A95-0BEC-432F-B5C0-A300C09DA2B1}" type="pres">
      <dgm:prSet presAssocID="{FCF331C3-BB56-4CCA-8D08-3098D9A40E91}" presName="AccentHold1" presStyleLbl="node1" presStyleIdx="13" presStyleCnt="19"/>
      <dgm:spPr/>
    </dgm:pt>
    <dgm:pt modelId="{ADE5D942-14B8-45CE-99E2-7E09E33A575D}" type="pres">
      <dgm:prSet presAssocID="{1515AF3E-F0E3-4241-8084-7C875C804357}" presName="Child4" presStyleLbl="node1" presStyleIdx="14" presStyleCnt="19">
        <dgm:presLayoutVars>
          <dgm:chMax val="0"/>
          <dgm:chPref val="0"/>
        </dgm:presLayoutVars>
      </dgm:prSet>
      <dgm:spPr/>
    </dgm:pt>
    <dgm:pt modelId="{5A1B90CD-D63C-47BF-9A6E-01017713CF47}" type="pres">
      <dgm:prSet presAssocID="{1515AF3E-F0E3-4241-8084-7C875C804357}" presName="Accent13" presStyleCnt="0"/>
      <dgm:spPr/>
    </dgm:pt>
    <dgm:pt modelId="{5857BDCC-F967-4D7A-978B-C0FCB90FA7A3}" type="pres">
      <dgm:prSet presAssocID="{1515AF3E-F0E3-4241-8084-7C875C804357}" presName="AccentHold1" presStyleLbl="node1" presStyleIdx="15" presStyleCnt="19"/>
      <dgm:spPr/>
    </dgm:pt>
    <dgm:pt modelId="{8FD8B093-A3B0-4D94-A99E-56F14F4AEDC0}" type="pres">
      <dgm:prSet presAssocID="{833FA21B-46F7-40FF-98BD-33C9ACACF5AA}" presName="Child5" presStyleLbl="node1" presStyleIdx="16" presStyleCnt="19">
        <dgm:presLayoutVars>
          <dgm:chMax val="0"/>
          <dgm:chPref val="0"/>
        </dgm:presLayoutVars>
      </dgm:prSet>
      <dgm:spPr/>
    </dgm:pt>
    <dgm:pt modelId="{17FAADF5-DD49-462E-B2F6-740EC819FB1B}" type="pres">
      <dgm:prSet presAssocID="{833FA21B-46F7-40FF-98BD-33C9ACACF5AA}" presName="Accent15" presStyleCnt="0"/>
      <dgm:spPr/>
    </dgm:pt>
    <dgm:pt modelId="{8A949CAF-D827-4254-9B56-317918D89227}" type="pres">
      <dgm:prSet presAssocID="{833FA21B-46F7-40FF-98BD-33C9ACACF5AA}" presName="AccentHold2" presStyleLbl="node1" presStyleIdx="17" presStyleCnt="19"/>
      <dgm:spPr/>
    </dgm:pt>
    <dgm:pt modelId="{AF49337C-C0D5-4A0F-8801-2F6DB2426FE7}" type="pres">
      <dgm:prSet presAssocID="{833FA21B-46F7-40FF-98BD-33C9ACACF5AA}" presName="Accent16" presStyleCnt="0"/>
      <dgm:spPr/>
    </dgm:pt>
    <dgm:pt modelId="{C79768B7-0C1C-4B5B-BE02-14C2B2B07B77}" type="pres">
      <dgm:prSet presAssocID="{833FA21B-46F7-40FF-98BD-33C9ACACF5AA}" presName="AccentHold3" presStyleLbl="node1" presStyleIdx="18" presStyleCnt="19"/>
      <dgm:spPr/>
    </dgm:pt>
  </dgm:ptLst>
  <dgm:cxnLst>
    <dgm:cxn modelId="{858B910A-BA7B-446A-8725-D31BA0992B05}" srcId="{3DDA6DF7-5562-4489-9A92-F5BC590F115C}" destId="{6869857E-15D5-4F2B-B26E-1879993AA885}" srcOrd="1" destOrd="0" parTransId="{FDFF009A-32AA-4BD8-AE96-015AA1F3B118}" sibTransId="{A1E8A920-49DA-4133-937A-2E41EACC2570}"/>
    <dgm:cxn modelId="{29CEB91E-7F90-48F1-BD0D-403478F45FF0}" type="presOf" srcId="{1515AF3E-F0E3-4241-8084-7C875C804357}" destId="{ADE5D942-14B8-45CE-99E2-7E09E33A575D}" srcOrd="0" destOrd="0" presId="urn:microsoft.com/office/officeart/2009/3/layout/CircleRelationship"/>
    <dgm:cxn modelId="{BF0BCD20-C3A0-416C-A467-6350E098BCE2}" srcId="{D72B75A1-5EA0-4E9F-B15E-1CC77145D949}" destId="{CDAAF42C-D4EE-4A3E-AC93-7E836FD02508}" srcOrd="1" destOrd="0" parTransId="{8C0C12E3-7728-4498-A954-D6746B4239D7}" sibTransId="{ED50EA09-F64A-4E78-959E-A1EE1924B293}"/>
    <dgm:cxn modelId="{DB2B5137-5CE1-4D66-A509-5454E95C9B0C}" srcId="{D72B75A1-5EA0-4E9F-B15E-1CC77145D949}" destId="{FCF331C3-BB56-4CCA-8D08-3098D9A40E91}" srcOrd="2" destOrd="0" parTransId="{7CD21EE2-179F-4D19-85C0-886E8C7EB548}" sibTransId="{2115F40C-CCC6-4DBC-BDC5-8C10EC2DEF39}"/>
    <dgm:cxn modelId="{DF082640-E46C-4D81-98F4-75DB4FC5A658}" type="presOf" srcId="{3638C8AB-7B10-466B-A850-F5F7A726A0D2}" destId="{E7F49DDF-C3BD-4AC7-86DE-B5EABEFD01FF}" srcOrd="0" destOrd="0" presId="urn:microsoft.com/office/officeart/2009/3/layout/CircleRelationship"/>
    <dgm:cxn modelId="{4E250541-9AEC-46C9-956A-B8F0835163FF}" srcId="{D72B75A1-5EA0-4E9F-B15E-1CC77145D949}" destId="{B1AD4CBE-4BA0-4C43-AB15-01D0307A15F6}" srcOrd="5" destOrd="0" parTransId="{3B3D9541-8004-47FE-B878-DCFB6CDC10D6}" sibTransId="{036D030B-355C-4272-9EB3-35BC2B70D448}"/>
    <dgm:cxn modelId="{4B232441-049C-408F-ADCF-E8A1CB3F4785}" srcId="{D72B75A1-5EA0-4E9F-B15E-1CC77145D949}" destId="{833FA21B-46F7-40FF-98BD-33C9ACACF5AA}" srcOrd="4" destOrd="0" parTransId="{94D7E110-8DCB-4C5F-9DAA-FEE77186640F}" sibTransId="{2A9F714D-9407-4B5C-933B-92D051E79DAB}"/>
    <dgm:cxn modelId="{36008342-6084-464D-8835-0424D5A4D316}" srcId="{3DDA6DF7-5562-4489-9A92-F5BC590F115C}" destId="{4C064847-80A3-4918-B4BF-F12EE886267E}" srcOrd="2" destOrd="0" parTransId="{6B73E624-FE62-4CA7-93CD-2D041F07320D}" sibTransId="{8D8E7CC2-4986-48D0-9FA7-D7750AF4BA8A}"/>
    <dgm:cxn modelId="{EDF69E63-5875-4421-9C94-4E0633D9BC28}" type="presOf" srcId="{FCF331C3-BB56-4CCA-8D08-3098D9A40E91}" destId="{86928737-2566-4676-9A5F-D7B0955FCA89}" srcOrd="0" destOrd="0" presId="urn:microsoft.com/office/officeart/2009/3/layout/CircleRelationship"/>
    <dgm:cxn modelId="{F0253F74-5E04-4897-9500-B37380376CBD}" type="presOf" srcId="{CDAAF42C-D4EE-4A3E-AC93-7E836FD02508}" destId="{91E24867-9F63-4041-8EB9-76A7074BAD96}" srcOrd="0" destOrd="0" presId="urn:microsoft.com/office/officeart/2009/3/layout/CircleRelationship"/>
    <dgm:cxn modelId="{93A2EF57-B164-4CD9-9C13-23A6C71834B1}" type="presOf" srcId="{833FA21B-46F7-40FF-98BD-33C9ACACF5AA}" destId="{8FD8B093-A3B0-4D94-A99E-56F14F4AEDC0}" srcOrd="0" destOrd="0" presId="urn:microsoft.com/office/officeart/2009/3/layout/CircleRelationship"/>
    <dgm:cxn modelId="{7F210C8A-3B94-4A8A-A2E6-5CCE133B84C8}" srcId="{D72B75A1-5EA0-4E9F-B15E-1CC77145D949}" destId="{3638C8AB-7B10-466B-A850-F5F7A726A0D2}" srcOrd="0" destOrd="0" parTransId="{C4BFFC83-DB0E-487B-9071-1F5D4E201B36}" sibTransId="{620D76F3-246D-49A2-A038-93CBE0CF1337}"/>
    <dgm:cxn modelId="{741D1F9F-05C8-43F5-BCD7-30B05D590063}" srcId="{3DDA6DF7-5562-4489-9A92-F5BC590F115C}" destId="{D72B75A1-5EA0-4E9F-B15E-1CC77145D949}" srcOrd="0" destOrd="0" parTransId="{97E87AA3-9D7C-4B5E-A94E-1A4A181D04C1}" sibTransId="{90149488-7540-4058-B63F-39ED83FA733C}"/>
    <dgm:cxn modelId="{E29037A8-D52A-4112-B8C4-4958FF1B503B}" type="presOf" srcId="{D72B75A1-5EA0-4E9F-B15E-1CC77145D949}" destId="{74AE747B-70E0-4488-A063-603DD65F56EA}" srcOrd="0" destOrd="0" presId="urn:microsoft.com/office/officeart/2009/3/layout/CircleRelationship"/>
    <dgm:cxn modelId="{7E11ACEE-B2BC-4B27-BDA6-94EB5611E281}" srcId="{D72B75A1-5EA0-4E9F-B15E-1CC77145D949}" destId="{1515AF3E-F0E3-4241-8084-7C875C804357}" srcOrd="3" destOrd="0" parTransId="{219C3CC8-2D9E-4D04-9104-105988EBE795}" sibTransId="{959E2B51-A6B3-40CC-B93F-18EB15A0A992}"/>
    <dgm:cxn modelId="{8BC1BCF1-0633-42B4-94DD-E9B28344D020}" type="presOf" srcId="{3DDA6DF7-5562-4489-9A92-F5BC590F115C}" destId="{53F16493-083E-4150-A741-746C42382176}" srcOrd="0" destOrd="0" presId="urn:microsoft.com/office/officeart/2009/3/layout/CircleRelationship"/>
    <dgm:cxn modelId="{7AF0C77F-14E0-4E0F-9FCC-D28F64E0FCB1}" type="presParOf" srcId="{53F16493-083E-4150-A741-746C42382176}" destId="{74AE747B-70E0-4488-A063-603DD65F56EA}" srcOrd="0" destOrd="0" presId="urn:microsoft.com/office/officeart/2009/3/layout/CircleRelationship"/>
    <dgm:cxn modelId="{1EBA8710-5F48-428B-AFD9-EBEC2D3B3BCD}" type="presParOf" srcId="{53F16493-083E-4150-A741-746C42382176}" destId="{FD8EAE32-95F4-4E4F-9BA7-8B1CAB089F86}" srcOrd="1" destOrd="0" presId="urn:microsoft.com/office/officeart/2009/3/layout/CircleRelationship"/>
    <dgm:cxn modelId="{8B5BBB26-A2A5-49FB-B311-2FB8BAC31592}" type="presParOf" srcId="{53F16493-083E-4150-A741-746C42382176}" destId="{80B1EFF1-7DB2-4B2C-8B71-FA54A905C938}" srcOrd="2" destOrd="0" presId="urn:microsoft.com/office/officeart/2009/3/layout/CircleRelationship"/>
    <dgm:cxn modelId="{C4F2ADE6-04BF-435C-A512-C10C9D749DC7}" type="presParOf" srcId="{53F16493-083E-4150-A741-746C42382176}" destId="{3BB81C94-009A-4D7D-BF5C-B793970DBDD7}" srcOrd="3" destOrd="0" presId="urn:microsoft.com/office/officeart/2009/3/layout/CircleRelationship"/>
    <dgm:cxn modelId="{0E252CF0-1AB7-417E-A2FB-09E0F4B15839}" type="presParOf" srcId="{53F16493-083E-4150-A741-746C42382176}" destId="{9C9593C5-F1DC-48DD-9AEF-052E94DADC7B}" srcOrd="4" destOrd="0" presId="urn:microsoft.com/office/officeart/2009/3/layout/CircleRelationship"/>
    <dgm:cxn modelId="{2E436CF4-FCB0-4160-91B8-6B88809A6FF8}" type="presParOf" srcId="{53F16493-083E-4150-A741-746C42382176}" destId="{3FC70404-6B2F-45CF-9284-C4E34AAFEF67}" srcOrd="5" destOrd="0" presId="urn:microsoft.com/office/officeart/2009/3/layout/CircleRelationship"/>
    <dgm:cxn modelId="{E7F05A73-E596-4DEB-8C68-4DDC3993D855}" type="presParOf" srcId="{53F16493-083E-4150-A741-746C42382176}" destId="{E7F49DDF-C3BD-4AC7-86DE-B5EABEFD01FF}" srcOrd="6" destOrd="0" presId="urn:microsoft.com/office/officeart/2009/3/layout/CircleRelationship"/>
    <dgm:cxn modelId="{DAFEAB52-D5AC-4E4F-8700-3B06D3A6D616}" type="presParOf" srcId="{53F16493-083E-4150-A741-746C42382176}" destId="{1B432E5F-6A4D-4838-B09B-52186E5C5984}" srcOrd="7" destOrd="0" presId="urn:microsoft.com/office/officeart/2009/3/layout/CircleRelationship"/>
    <dgm:cxn modelId="{98803C80-F03D-4D64-B0B7-1439B74249E9}" type="presParOf" srcId="{1B432E5F-6A4D-4838-B09B-52186E5C5984}" destId="{D72AA674-FCD8-4AAC-9DCF-83A2482FF6BB}" srcOrd="0" destOrd="0" presId="urn:microsoft.com/office/officeart/2009/3/layout/CircleRelationship"/>
    <dgm:cxn modelId="{6D21D3C7-DA58-4243-AAFB-D336F9F50A3E}" type="presParOf" srcId="{53F16493-083E-4150-A741-746C42382176}" destId="{A56D3D02-E732-4B66-B0A0-4A7756589ECE}" srcOrd="8" destOrd="0" presId="urn:microsoft.com/office/officeart/2009/3/layout/CircleRelationship"/>
    <dgm:cxn modelId="{CB608E49-D66A-47E0-90DE-B00F795438F0}" type="presParOf" srcId="{A56D3D02-E732-4B66-B0A0-4A7756589ECE}" destId="{5E6748E7-1EBF-41CC-BC60-65F5F6F48F09}" srcOrd="0" destOrd="0" presId="urn:microsoft.com/office/officeart/2009/3/layout/CircleRelationship"/>
    <dgm:cxn modelId="{63E18035-AE33-4B9E-A78B-949108491C14}" type="presParOf" srcId="{53F16493-083E-4150-A741-746C42382176}" destId="{91E24867-9F63-4041-8EB9-76A7074BAD96}" srcOrd="9" destOrd="0" presId="urn:microsoft.com/office/officeart/2009/3/layout/CircleRelationship"/>
    <dgm:cxn modelId="{C8E7B410-4D14-4904-B140-342D3C9C0B16}" type="presParOf" srcId="{53F16493-083E-4150-A741-746C42382176}" destId="{917550DA-B760-4CBB-983B-F5A95FE94AEE}" srcOrd="10" destOrd="0" presId="urn:microsoft.com/office/officeart/2009/3/layout/CircleRelationship"/>
    <dgm:cxn modelId="{58F541EE-010D-4211-B0BE-25CB410DC5EA}" type="presParOf" srcId="{917550DA-B760-4CBB-983B-F5A95FE94AEE}" destId="{D7F9C50D-B163-47EE-ACFF-0422C54F0B03}" srcOrd="0" destOrd="0" presId="urn:microsoft.com/office/officeart/2009/3/layout/CircleRelationship"/>
    <dgm:cxn modelId="{B9BA0EAF-9217-4AA6-A3FC-5CDFD444F085}" type="presParOf" srcId="{53F16493-083E-4150-A741-746C42382176}" destId="{C831251C-8548-495B-9968-B20B23B8E1EC}" srcOrd="11" destOrd="0" presId="urn:microsoft.com/office/officeart/2009/3/layout/CircleRelationship"/>
    <dgm:cxn modelId="{D0E5EEF7-919E-47C3-A296-ECDCE0359B9E}" type="presParOf" srcId="{C831251C-8548-495B-9968-B20B23B8E1EC}" destId="{93F650D7-C021-47B2-85CD-CE46C2D1C2F5}" srcOrd="0" destOrd="0" presId="urn:microsoft.com/office/officeart/2009/3/layout/CircleRelationship"/>
    <dgm:cxn modelId="{A4D0CADB-94F7-4E30-AC2B-884EB426B912}" type="presParOf" srcId="{53F16493-083E-4150-A741-746C42382176}" destId="{D076A5DF-1F6C-45E0-B2C4-BD14F8518EB0}" srcOrd="12" destOrd="0" presId="urn:microsoft.com/office/officeart/2009/3/layout/CircleRelationship"/>
    <dgm:cxn modelId="{DB4F6D28-7F89-4DE7-B749-DE44625D2659}" type="presParOf" srcId="{D076A5DF-1F6C-45E0-B2C4-BD14F8518EB0}" destId="{53EE0594-6010-4BD9-A894-6B85FC1E9A73}" srcOrd="0" destOrd="0" presId="urn:microsoft.com/office/officeart/2009/3/layout/CircleRelationship"/>
    <dgm:cxn modelId="{D7FD0184-751F-4B5F-9F74-B3EA51960439}" type="presParOf" srcId="{53F16493-083E-4150-A741-746C42382176}" destId="{86928737-2566-4676-9A5F-D7B0955FCA89}" srcOrd="13" destOrd="0" presId="urn:microsoft.com/office/officeart/2009/3/layout/CircleRelationship"/>
    <dgm:cxn modelId="{DBC7012A-1AEC-48FA-A804-251E96A7E416}" type="presParOf" srcId="{53F16493-083E-4150-A741-746C42382176}" destId="{E350C5C7-60E6-4C11-98EA-20DCDFECEC44}" srcOrd="14" destOrd="0" presId="urn:microsoft.com/office/officeart/2009/3/layout/CircleRelationship"/>
    <dgm:cxn modelId="{36F2736B-F087-4DD4-96AF-0375B689DC44}" type="presParOf" srcId="{E350C5C7-60E6-4C11-98EA-20DCDFECEC44}" destId="{B3201A95-0BEC-432F-B5C0-A300C09DA2B1}" srcOrd="0" destOrd="0" presId="urn:microsoft.com/office/officeart/2009/3/layout/CircleRelationship"/>
    <dgm:cxn modelId="{D657129B-107A-4098-B8BB-25518807143A}" type="presParOf" srcId="{53F16493-083E-4150-A741-746C42382176}" destId="{ADE5D942-14B8-45CE-99E2-7E09E33A575D}" srcOrd="15" destOrd="0" presId="urn:microsoft.com/office/officeart/2009/3/layout/CircleRelationship"/>
    <dgm:cxn modelId="{D125F27C-816D-45D0-BEC8-1E99DCA35A39}" type="presParOf" srcId="{53F16493-083E-4150-A741-746C42382176}" destId="{5A1B90CD-D63C-47BF-9A6E-01017713CF47}" srcOrd="16" destOrd="0" presId="urn:microsoft.com/office/officeart/2009/3/layout/CircleRelationship"/>
    <dgm:cxn modelId="{681CDBAC-F816-49F9-92C7-0E853D4D8153}" type="presParOf" srcId="{5A1B90CD-D63C-47BF-9A6E-01017713CF47}" destId="{5857BDCC-F967-4D7A-978B-C0FCB90FA7A3}" srcOrd="0" destOrd="0" presId="urn:microsoft.com/office/officeart/2009/3/layout/CircleRelationship"/>
    <dgm:cxn modelId="{77E6A86C-311E-4234-8287-1075C95AEA00}" type="presParOf" srcId="{53F16493-083E-4150-A741-746C42382176}" destId="{8FD8B093-A3B0-4D94-A99E-56F14F4AEDC0}" srcOrd="17" destOrd="0" presId="urn:microsoft.com/office/officeart/2009/3/layout/CircleRelationship"/>
    <dgm:cxn modelId="{8D2EBDA2-E51C-4CB7-AE9B-62C3104E35D4}" type="presParOf" srcId="{53F16493-083E-4150-A741-746C42382176}" destId="{17FAADF5-DD49-462E-B2F6-740EC819FB1B}" srcOrd="18" destOrd="0" presId="urn:microsoft.com/office/officeart/2009/3/layout/CircleRelationship"/>
    <dgm:cxn modelId="{F15E09D8-4B4F-4EC6-B7FB-F1E3547AD9F5}" type="presParOf" srcId="{17FAADF5-DD49-462E-B2F6-740EC819FB1B}" destId="{8A949CAF-D827-4254-9B56-317918D89227}" srcOrd="0" destOrd="0" presId="urn:microsoft.com/office/officeart/2009/3/layout/CircleRelationship"/>
    <dgm:cxn modelId="{CC755496-5308-4C04-9D54-19D223B41BF1}" type="presParOf" srcId="{53F16493-083E-4150-A741-746C42382176}" destId="{AF49337C-C0D5-4A0F-8801-2F6DB2426FE7}" srcOrd="19" destOrd="0" presId="urn:microsoft.com/office/officeart/2009/3/layout/CircleRelationship"/>
    <dgm:cxn modelId="{4340B6A5-EAC5-4EEF-8132-9584D48BEB5F}" type="presParOf" srcId="{AF49337C-C0D5-4A0F-8801-2F6DB2426FE7}" destId="{C79768B7-0C1C-4B5B-BE02-14C2B2B07B77}" srcOrd="0" destOrd="0" presId="urn:microsoft.com/office/officeart/2009/3/layout/CircleRelationship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A4747E5-AE76-44CA-92F3-9F4BB97FE93F}">
      <dsp:nvSpPr>
        <dsp:cNvPr id="0" name=""/>
        <dsp:cNvSpPr/>
      </dsp:nvSpPr>
      <dsp:spPr>
        <a:xfrm>
          <a:off x="0" y="6982"/>
          <a:ext cx="4985467" cy="4985467"/>
        </a:xfrm>
        <a:prstGeom prst="pie">
          <a:avLst>
            <a:gd name="adj1" fmla="val 5400000"/>
            <a:gd name="adj2" fmla="val 1620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DA36B7F-F1B0-42CD-9CF7-508D31594D5F}">
      <dsp:nvSpPr>
        <dsp:cNvPr id="0" name=""/>
        <dsp:cNvSpPr/>
      </dsp:nvSpPr>
      <dsp:spPr>
        <a:xfrm>
          <a:off x="2492733" y="6982"/>
          <a:ext cx="5816379" cy="4985467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3600" b="1" i="0" kern="1200" dirty="0">
              <a:solidFill>
                <a:srgbClr val="4472C4"/>
              </a:solidFill>
              <a:latin typeface="Traditional Arabic" panose="02020603050405020304" pitchFamily="18" charset="-78"/>
              <a:cs typeface="+mn-cs"/>
            </a:rPr>
            <a:t>1- تُبيّن معنى الشفعة وأهم أحكامها.</a:t>
          </a:r>
        </a:p>
      </dsp:txBody>
      <dsp:txXfrm>
        <a:off x="2492733" y="6982"/>
        <a:ext cx="5816379" cy="1495643"/>
      </dsp:txXfrm>
    </dsp:sp>
    <dsp:sp modelId="{E2FE7DF5-7650-4A7D-A016-498537A19FD6}">
      <dsp:nvSpPr>
        <dsp:cNvPr id="0" name=""/>
        <dsp:cNvSpPr/>
      </dsp:nvSpPr>
      <dsp:spPr>
        <a:xfrm>
          <a:off x="872458" y="1502626"/>
          <a:ext cx="3240550" cy="3240550"/>
        </a:xfrm>
        <a:prstGeom prst="pie">
          <a:avLst>
            <a:gd name="adj1" fmla="val 5400000"/>
            <a:gd name="adj2" fmla="val 16200000"/>
          </a:avLst>
        </a:prstGeom>
        <a:solidFill>
          <a:schemeClr val="accent5">
            <a:hueOff val="-3676672"/>
            <a:satOff val="-5114"/>
            <a:lumOff val="-196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1D18E44-3199-4327-BBF4-630DD0100CBA}">
      <dsp:nvSpPr>
        <dsp:cNvPr id="0" name=""/>
        <dsp:cNvSpPr/>
      </dsp:nvSpPr>
      <dsp:spPr>
        <a:xfrm>
          <a:off x="2492733" y="1502626"/>
          <a:ext cx="5816379" cy="32405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3676672"/>
              <a:satOff val="-5114"/>
              <a:lumOff val="-196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3600" b="1" i="0" kern="1200" dirty="0">
              <a:solidFill>
                <a:srgbClr val="43BB8D"/>
              </a:solidFill>
              <a:latin typeface="Traditional Arabic" panose="02020603050405020304" pitchFamily="18" charset="-78"/>
              <a:cs typeface="+mn-cs"/>
            </a:rPr>
            <a:t>2- تُمثل للشفعة المستوفية لشروطها.</a:t>
          </a:r>
        </a:p>
      </dsp:txBody>
      <dsp:txXfrm>
        <a:off x="2492733" y="1502626"/>
        <a:ext cx="5816379" cy="1495638"/>
      </dsp:txXfrm>
    </dsp:sp>
    <dsp:sp modelId="{B2EABE3D-9EBD-45B7-A201-6A992B17FB3D}">
      <dsp:nvSpPr>
        <dsp:cNvPr id="0" name=""/>
        <dsp:cNvSpPr/>
      </dsp:nvSpPr>
      <dsp:spPr>
        <a:xfrm>
          <a:off x="1744914" y="2998264"/>
          <a:ext cx="1495638" cy="1495638"/>
        </a:xfrm>
        <a:prstGeom prst="pie">
          <a:avLst>
            <a:gd name="adj1" fmla="val 5400000"/>
            <a:gd name="adj2" fmla="val 16200000"/>
          </a:avLst>
        </a:prstGeom>
        <a:solidFill>
          <a:schemeClr val="accent5">
            <a:hueOff val="-7353344"/>
            <a:satOff val="-10228"/>
            <a:lumOff val="-3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2655F3D-B97D-428E-9AAC-A43DF83F86AC}">
      <dsp:nvSpPr>
        <dsp:cNvPr id="0" name=""/>
        <dsp:cNvSpPr/>
      </dsp:nvSpPr>
      <dsp:spPr>
        <a:xfrm>
          <a:off x="2492733" y="2998264"/>
          <a:ext cx="5816379" cy="1495638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7353344"/>
              <a:satOff val="-10228"/>
              <a:lumOff val="-392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3600" b="1" i="0" kern="1200" dirty="0">
              <a:solidFill>
                <a:srgbClr val="70AD47"/>
              </a:solidFill>
              <a:latin typeface="Traditional Arabic" panose="02020603050405020304" pitchFamily="18" charset="-78"/>
              <a:cs typeface="+mn-cs"/>
            </a:rPr>
            <a:t>3- تُدرك أهم الحكم لمشروعية الشفعة</a:t>
          </a:r>
        </a:p>
      </dsp:txBody>
      <dsp:txXfrm>
        <a:off x="2492733" y="2998264"/>
        <a:ext cx="5816379" cy="149563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4AE747B-70E0-4488-A063-603DD65F56EA}">
      <dsp:nvSpPr>
        <dsp:cNvPr id="0" name=""/>
        <dsp:cNvSpPr/>
      </dsp:nvSpPr>
      <dsp:spPr>
        <a:xfrm>
          <a:off x="4184214" y="1279609"/>
          <a:ext cx="3754306" cy="3754952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2800" b="1" kern="1200" dirty="0">
              <a:solidFill>
                <a:schemeClr val="bg1"/>
              </a:solidFill>
              <a:cs typeface="Calibri"/>
              <a:sym typeface="Calibri"/>
            </a:rPr>
            <a:t>عزيزي الطالب المُبدع/ عزيزتي الطالبة المبدعة:</a:t>
          </a:r>
        </a:p>
        <a:p>
          <a:pPr marL="0" lvl="0" indent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2800" b="1" kern="1200" dirty="0">
              <a:solidFill>
                <a:schemeClr val="bg1"/>
              </a:solidFill>
              <a:cs typeface="Calibri"/>
              <a:sym typeface="Calibri"/>
            </a:rPr>
            <a:t>ابدّع/ي في صياغة أسئلة ثم قدّم/ي سؤالك</a:t>
          </a:r>
          <a:endParaRPr lang="ar-SA" sz="2800" kern="1200" dirty="0"/>
        </a:p>
      </dsp:txBody>
      <dsp:txXfrm>
        <a:off x="4734019" y="1829509"/>
        <a:ext cx="2654696" cy="2655152"/>
      </dsp:txXfrm>
    </dsp:sp>
    <dsp:sp modelId="{FD8EAE32-95F4-4E4F-9BA7-8B1CAB089F86}">
      <dsp:nvSpPr>
        <dsp:cNvPr id="0" name=""/>
        <dsp:cNvSpPr/>
      </dsp:nvSpPr>
      <dsp:spPr>
        <a:xfrm>
          <a:off x="5338615" y="4755423"/>
          <a:ext cx="302654" cy="302623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0B1EFF1-7DB2-4B2C-8B71-FA54A905C938}">
      <dsp:nvSpPr>
        <dsp:cNvPr id="0" name=""/>
        <dsp:cNvSpPr/>
      </dsp:nvSpPr>
      <dsp:spPr>
        <a:xfrm>
          <a:off x="8180336" y="2803465"/>
          <a:ext cx="302654" cy="302623"/>
        </a:xfrm>
        <a:prstGeom prst="ellipse">
          <a:avLst/>
        </a:prstGeom>
        <a:solidFill>
          <a:schemeClr val="accent4">
            <a:hueOff val="577538"/>
            <a:satOff val="-2665"/>
            <a:lumOff val="9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BB81C94-009A-4D7D-BF5C-B793970DBDD7}">
      <dsp:nvSpPr>
        <dsp:cNvPr id="0" name=""/>
        <dsp:cNvSpPr/>
      </dsp:nvSpPr>
      <dsp:spPr>
        <a:xfrm>
          <a:off x="6734062" y="5077506"/>
          <a:ext cx="417401" cy="418037"/>
        </a:xfrm>
        <a:prstGeom prst="ellipse">
          <a:avLst/>
        </a:prstGeom>
        <a:solidFill>
          <a:schemeClr val="accent4">
            <a:hueOff val="1155077"/>
            <a:satOff val="-5330"/>
            <a:lumOff val="19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C9593C5-F1DC-48DD-9AEF-052E94DADC7B}">
      <dsp:nvSpPr>
        <dsp:cNvPr id="0" name=""/>
        <dsp:cNvSpPr/>
      </dsp:nvSpPr>
      <dsp:spPr>
        <a:xfrm>
          <a:off x="4937318" y="1247019"/>
          <a:ext cx="302654" cy="302623"/>
        </a:xfrm>
        <a:prstGeom prst="ellipse">
          <a:avLst/>
        </a:prstGeom>
        <a:solidFill>
          <a:schemeClr val="accent4">
            <a:hueOff val="1732615"/>
            <a:satOff val="-7995"/>
            <a:lumOff val="29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FC70404-6B2F-45CF-9284-C4E34AAFEF67}">
      <dsp:nvSpPr>
        <dsp:cNvPr id="0" name=""/>
        <dsp:cNvSpPr/>
      </dsp:nvSpPr>
      <dsp:spPr>
        <a:xfrm>
          <a:off x="4470696" y="3433540"/>
          <a:ext cx="302654" cy="302623"/>
        </a:xfrm>
        <a:prstGeom prst="ellipse">
          <a:avLst/>
        </a:prstGeom>
        <a:solidFill>
          <a:schemeClr val="accent4">
            <a:hueOff val="2310154"/>
            <a:satOff val="-10660"/>
            <a:lumOff val="39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7F49DDF-C3BD-4AC7-86DE-B5EABEFD01FF}">
      <dsp:nvSpPr>
        <dsp:cNvPr id="0" name=""/>
        <dsp:cNvSpPr/>
      </dsp:nvSpPr>
      <dsp:spPr>
        <a:xfrm>
          <a:off x="3010560" y="1957325"/>
          <a:ext cx="1526366" cy="1526539"/>
        </a:xfrm>
        <a:prstGeom prst="ellipse">
          <a:avLst/>
        </a:prstGeom>
        <a:solidFill>
          <a:schemeClr val="accent4">
            <a:hueOff val="2887692"/>
            <a:satOff val="-13324"/>
            <a:lumOff val="49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2100" b="1" kern="1200" dirty="0">
              <a:solidFill>
                <a:schemeClr val="bg1"/>
              </a:solidFill>
              <a:cs typeface="Calibri"/>
              <a:sym typeface="Calibri"/>
            </a:rPr>
            <a:t>من معلم الى مجموعة</a:t>
          </a:r>
          <a:endParaRPr lang="ar-SA" sz="2100" kern="1200" dirty="0"/>
        </a:p>
      </dsp:txBody>
      <dsp:txXfrm>
        <a:off x="3234091" y="2180881"/>
        <a:ext cx="1079304" cy="1079427"/>
      </dsp:txXfrm>
    </dsp:sp>
    <dsp:sp modelId="{D72AA674-FCD8-4AAC-9DCF-83A2482FF6BB}">
      <dsp:nvSpPr>
        <dsp:cNvPr id="0" name=""/>
        <dsp:cNvSpPr/>
      </dsp:nvSpPr>
      <dsp:spPr>
        <a:xfrm>
          <a:off x="5418639" y="1260439"/>
          <a:ext cx="417401" cy="418037"/>
        </a:xfrm>
        <a:prstGeom prst="ellipse">
          <a:avLst/>
        </a:prstGeom>
        <a:solidFill>
          <a:schemeClr val="accent4">
            <a:hueOff val="3465231"/>
            <a:satOff val="-15989"/>
            <a:lumOff val="58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E6748E7-1EBF-41CC-BC60-65F5F6F48F09}">
      <dsp:nvSpPr>
        <dsp:cNvPr id="0" name=""/>
        <dsp:cNvSpPr/>
      </dsp:nvSpPr>
      <dsp:spPr>
        <a:xfrm>
          <a:off x="3154571" y="3930756"/>
          <a:ext cx="754711" cy="754882"/>
        </a:xfrm>
        <a:prstGeom prst="ellipse">
          <a:avLst/>
        </a:prstGeom>
        <a:solidFill>
          <a:schemeClr val="accent4">
            <a:hueOff val="4042769"/>
            <a:satOff val="-18654"/>
            <a:lumOff val="68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1E24867-9F63-4041-8EB9-76A7074BAD96}">
      <dsp:nvSpPr>
        <dsp:cNvPr id="0" name=""/>
        <dsp:cNvSpPr/>
      </dsp:nvSpPr>
      <dsp:spPr>
        <a:xfrm>
          <a:off x="8324348" y="1239349"/>
          <a:ext cx="1526366" cy="1526539"/>
        </a:xfrm>
        <a:prstGeom prst="ellipse">
          <a:avLst/>
        </a:prstGeom>
        <a:solidFill>
          <a:schemeClr val="accent4">
            <a:hueOff val="4620308"/>
            <a:satOff val="-21319"/>
            <a:lumOff val="78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2100" b="1" kern="1200" dirty="0">
              <a:solidFill>
                <a:schemeClr val="bg1"/>
              </a:solidFill>
              <a:cs typeface="Calibri"/>
              <a:sym typeface="Calibri"/>
            </a:rPr>
            <a:t>من طالب الى طالب</a:t>
          </a:r>
          <a:endParaRPr lang="ar-SA" sz="2100" kern="1200" dirty="0"/>
        </a:p>
      </dsp:txBody>
      <dsp:txXfrm>
        <a:off x="8547879" y="1462905"/>
        <a:ext cx="1079304" cy="1079427"/>
      </dsp:txXfrm>
    </dsp:sp>
    <dsp:sp modelId="{D7F9C50D-B163-47EE-ACFF-0422C54F0B03}">
      <dsp:nvSpPr>
        <dsp:cNvPr id="0" name=""/>
        <dsp:cNvSpPr/>
      </dsp:nvSpPr>
      <dsp:spPr>
        <a:xfrm>
          <a:off x="7642797" y="2292829"/>
          <a:ext cx="417401" cy="418037"/>
        </a:xfrm>
        <a:prstGeom prst="ellipse">
          <a:avLst/>
        </a:prstGeom>
        <a:solidFill>
          <a:schemeClr val="accent4">
            <a:hueOff val="5197846"/>
            <a:satOff val="-23984"/>
            <a:lumOff val="8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3F650D7-C021-47B2-85CD-CE46C2D1C2F5}">
      <dsp:nvSpPr>
        <dsp:cNvPr id="0" name=""/>
        <dsp:cNvSpPr/>
      </dsp:nvSpPr>
      <dsp:spPr>
        <a:xfrm>
          <a:off x="2867319" y="4829233"/>
          <a:ext cx="302654" cy="302623"/>
        </a:xfrm>
        <a:prstGeom prst="ellipse">
          <a:avLst/>
        </a:prstGeom>
        <a:solidFill>
          <a:schemeClr val="accent4">
            <a:hueOff val="5775385"/>
            <a:satOff val="-26649"/>
            <a:lumOff val="98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3EE0594-6010-4BD9-A894-6B85FC1E9A73}">
      <dsp:nvSpPr>
        <dsp:cNvPr id="0" name=""/>
        <dsp:cNvSpPr/>
      </dsp:nvSpPr>
      <dsp:spPr>
        <a:xfrm>
          <a:off x="7043238" y="4225991"/>
          <a:ext cx="302654" cy="302623"/>
        </a:xfrm>
        <a:prstGeom prst="ellipse">
          <a:avLst/>
        </a:prstGeom>
        <a:solidFill>
          <a:schemeClr val="accent4">
            <a:hueOff val="6352923"/>
            <a:satOff val="-29314"/>
            <a:lumOff val="107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6928737-2566-4676-9A5F-D7B0955FCA89}">
      <dsp:nvSpPr>
        <dsp:cNvPr id="0" name=""/>
        <dsp:cNvSpPr/>
      </dsp:nvSpPr>
      <dsp:spPr>
        <a:xfrm>
          <a:off x="9042094" y="3877075"/>
          <a:ext cx="1526366" cy="1526539"/>
        </a:xfrm>
        <a:prstGeom prst="ellipse">
          <a:avLst/>
        </a:prstGeom>
        <a:solidFill>
          <a:schemeClr val="accent4">
            <a:hueOff val="6930461"/>
            <a:satOff val="-31979"/>
            <a:lumOff val="117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2100" b="1" kern="1200" dirty="0">
              <a:solidFill>
                <a:schemeClr val="bg1"/>
              </a:solidFill>
              <a:cs typeface="Calibri"/>
              <a:sym typeface="Calibri"/>
            </a:rPr>
            <a:t>من مجموعة الى طالب</a:t>
          </a:r>
          <a:endParaRPr lang="ar-SA" sz="2100" kern="1200" dirty="0"/>
        </a:p>
      </dsp:txBody>
      <dsp:txXfrm>
        <a:off x="9265625" y="4100631"/>
        <a:ext cx="1079304" cy="1079427"/>
      </dsp:txXfrm>
    </dsp:sp>
    <dsp:sp modelId="{B3201A95-0BEC-432F-B5C0-A300C09DA2B1}">
      <dsp:nvSpPr>
        <dsp:cNvPr id="0" name=""/>
        <dsp:cNvSpPr/>
      </dsp:nvSpPr>
      <dsp:spPr>
        <a:xfrm>
          <a:off x="8611600" y="3824066"/>
          <a:ext cx="302654" cy="302623"/>
        </a:xfrm>
        <a:prstGeom prst="ellipse">
          <a:avLst/>
        </a:prstGeom>
        <a:solidFill>
          <a:schemeClr val="accent4">
            <a:hueOff val="7508000"/>
            <a:satOff val="-34644"/>
            <a:lumOff val="127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DE5D942-14B8-45CE-99E2-7E09E33A575D}">
      <dsp:nvSpPr>
        <dsp:cNvPr id="0" name=""/>
        <dsp:cNvSpPr/>
      </dsp:nvSpPr>
      <dsp:spPr>
        <a:xfrm>
          <a:off x="4660915" y="5183525"/>
          <a:ext cx="1526366" cy="1526539"/>
        </a:xfrm>
        <a:prstGeom prst="ellipse">
          <a:avLst/>
        </a:prstGeom>
        <a:solidFill>
          <a:schemeClr val="accent4">
            <a:hueOff val="8085538"/>
            <a:satOff val="-37308"/>
            <a:lumOff val="137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2100" b="1" kern="1200" dirty="0">
              <a:solidFill>
                <a:schemeClr val="bg1"/>
              </a:solidFill>
              <a:cs typeface="Calibri"/>
              <a:sym typeface="Calibri"/>
            </a:rPr>
            <a:t>من معلم الى طالب</a:t>
          </a:r>
        </a:p>
      </dsp:txBody>
      <dsp:txXfrm>
        <a:off x="4884446" y="5407081"/>
        <a:ext cx="1079304" cy="1079427"/>
      </dsp:txXfrm>
    </dsp:sp>
    <dsp:sp modelId="{5857BDCC-F967-4D7A-978B-C0FCB90FA7A3}">
      <dsp:nvSpPr>
        <dsp:cNvPr id="0" name=""/>
        <dsp:cNvSpPr/>
      </dsp:nvSpPr>
      <dsp:spPr>
        <a:xfrm>
          <a:off x="6024017" y="5131857"/>
          <a:ext cx="302654" cy="302623"/>
        </a:xfrm>
        <a:prstGeom prst="ellipse">
          <a:avLst/>
        </a:prstGeom>
        <a:solidFill>
          <a:schemeClr val="accent4">
            <a:hueOff val="8663077"/>
            <a:satOff val="-39973"/>
            <a:lumOff val="147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FD8B093-A3B0-4D94-A99E-56F14F4AEDC0}">
      <dsp:nvSpPr>
        <dsp:cNvPr id="0" name=""/>
        <dsp:cNvSpPr/>
      </dsp:nvSpPr>
      <dsp:spPr>
        <a:xfrm>
          <a:off x="6116430" y="0"/>
          <a:ext cx="1526366" cy="1526539"/>
        </a:xfrm>
        <a:prstGeom prst="ellipse">
          <a:avLst/>
        </a:prstGeom>
        <a:solidFill>
          <a:schemeClr val="accent4">
            <a:hueOff val="9240615"/>
            <a:satOff val="-42638"/>
            <a:lumOff val="156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2100" b="1" kern="1200" dirty="0">
              <a:solidFill>
                <a:schemeClr val="bg1"/>
              </a:solidFill>
              <a:cs typeface="Calibri"/>
              <a:sym typeface="Calibri"/>
            </a:rPr>
            <a:t>من طالب الى معلم</a:t>
          </a:r>
        </a:p>
      </dsp:txBody>
      <dsp:txXfrm>
        <a:off x="6339961" y="223556"/>
        <a:ext cx="1079304" cy="1079427"/>
      </dsp:txXfrm>
    </dsp:sp>
    <dsp:sp modelId="{8A949CAF-D827-4254-9B56-317918D89227}">
      <dsp:nvSpPr>
        <dsp:cNvPr id="0" name=""/>
        <dsp:cNvSpPr/>
      </dsp:nvSpPr>
      <dsp:spPr>
        <a:xfrm>
          <a:off x="4234271" y="1654702"/>
          <a:ext cx="302654" cy="302623"/>
        </a:xfrm>
        <a:prstGeom prst="ellipse">
          <a:avLst/>
        </a:prstGeom>
        <a:solidFill>
          <a:schemeClr val="accent4">
            <a:hueOff val="9818154"/>
            <a:satOff val="-45303"/>
            <a:lumOff val="166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79768B7-0C1C-4B5B-BE02-14C2B2B07B77}">
      <dsp:nvSpPr>
        <dsp:cNvPr id="0" name=""/>
        <dsp:cNvSpPr/>
      </dsp:nvSpPr>
      <dsp:spPr>
        <a:xfrm>
          <a:off x="7758314" y="375763"/>
          <a:ext cx="302654" cy="302623"/>
        </a:xfrm>
        <a:prstGeom prst="ellipse">
          <a:avLst/>
        </a:prstGeom>
        <a:solidFill>
          <a:schemeClr val="accent4">
            <a:hueOff val="10395692"/>
            <a:satOff val="-47968"/>
            <a:lumOff val="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3/layout/CircleRelationship">
  <dgm:title val=""/>
  <dgm:desc val=""/>
  <dgm:catLst>
    <dgm:cat type="relationship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0" srcId="0" destId="10" srcOrd="0" destOrd="0"/>
        <dgm:cxn modelId="21" srcId="10" destId="11" srcOrd="0" destOrd="0"/>
        <dgm:cxn modelId="22" srcId="10" destId="12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0" srcId="0" destId="10" srcOrd="0" destOrd="0"/>
        <dgm:cxn modelId="21" srcId="10" destId="11" srcOrd="0" destOrd="0"/>
        <dgm:cxn modelId="22" srcId="10" destId="12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0" srcId="0" destId="10" srcOrd="0" destOrd="0"/>
        <dgm:cxn modelId="21" srcId="10" destId="11" srcOrd="0" destOrd="0"/>
        <dgm:cxn modelId="22" srcId="10" destId="12" srcOrd="0" destOrd="0"/>
      </dgm:cxnLst>
      <dgm:bg/>
      <dgm:whole/>
    </dgm:dataModel>
  </dgm:clrData>
  <dgm:layoutNode name="Name0">
    <dgm:varLst>
      <dgm:chMax val="1"/>
      <dgm:chPref val="1"/>
    </dgm:varLst>
    <dgm:shape xmlns:r="http://schemas.openxmlformats.org/officeDocument/2006/relationships" r:blip="">
      <dgm:adjLst/>
    </dgm:shape>
    <dgm:choose name="Name1">
      <dgm:if name="Name2" axis="ch ch" ptType="node node" func="cnt" op="equ" val="0">
        <dgm:alg type="composite">
          <dgm:param type="ar" val="0.98"/>
        </dgm:alg>
        <dgm:constrLst>
          <dgm:constr type="primFontSz" for="des" ptType="node" op="equ" val="65"/>
          <dgm:constr type="l" for="ch" forName="Parent" refType="w" fact="0"/>
          <dgm:constr type="t" for="ch" forName="Parent" refType="h" fact="0.039"/>
          <dgm:constr type="w" for="ch" forName="Parent" refType="w" fact="0.8734"/>
          <dgm:constr type="h" for="ch" forName="Parent" refType="h" fact="0.856"/>
          <dgm:constr type="l" for="ch" forName="Accent1" refType="w" fact="0.4984"/>
          <dgm:constr type="t" for="ch" forName="Accent1" refType="h" fact="0"/>
          <dgm:constr type="w" for="ch" forName="Accent1" refType="w" fact="0.0972"/>
          <dgm:constr type="h" for="ch" forName="Accent1" refType="h" fact="0.0952"/>
          <dgm:constr type="l" for="ch" forName="Accent2" refType="w" fact="0.2684"/>
          <dgm:constr type="t" for="ch" forName="Accent2" refType="h" fact="0.8314"/>
          <dgm:constr type="w" for="ch" forName="Accent2" refType="w" fact="0.0704"/>
          <dgm:constr type="h" for="ch" forName="Accent2" refType="h" fact="0.069"/>
          <dgm:constr type="l" for="ch" forName="Accent3" refType="w" fact="0.9296"/>
          <dgm:constr type="t" for="ch" forName="Accent3" refType="h" fact="0.3864"/>
          <dgm:constr type="w" for="ch" forName="Accent3" refType="w" fact="0.0704"/>
          <dgm:constr type="h" for="ch" forName="Accent3" refType="h" fact="0.069"/>
          <dgm:constr type="l" for="ch" forName="Accent4" refType="w" fact="0.5931"/>
          <dgm:constr type="t" for="ch" forName="Accent4" refType="h" fact="0.9048"/>
          <dgm:constr type="w" for="ch" forName="Accent4" refType="w" fact="0.0972"/>
          <dgm:constr type="h" for="ch" forName="Accent4" refType="h" fact="0.0952"/>
          <dgm:constr type="l" for="ch" forName="Accent5" refType="w" fact="0.2883"/>
          <dgm:constr type="t" for="ch" forName="Accent5" refType="h" fact="0.1353"/>
          <dgm:constr type="w" for="ch" forName="Accent5" refType="w" fact="0.0704"/>
          <dgm:constr type="h" for="ch" forName="Accent5" refType="h" fact="0.069"/>
          <dgm:constr type="l" for="ch" forName="Accent6" refType="w" fact="0.0666"/>
          <dgm:constr type="t" for="ch" forName="Accent6" refType="h" fact="0.53"/>
          <dgm:constr type="w" for="ch" forName="Accent6" refType="w" fact="0.0704"/>
          <dgm:constr type="h" for="ch" forName="Accent6" refType="h" fact="0.069"/>
        </dgm:constrLst>
      </dgm:if>
      <dgm:if name="Name3" axis="ch ch" ptType="node node" func="cnt" op="equ" val="1">
        <dgm:alg type="composite">
          <dgm:param type="ar" val="1.2476"/>
        </dgm:alg>
        <dgm:constrLst>
          <dgm:constr type="primFontSz" for="des" ptType="node" op="equ" val="65"/>
          <dgm:constr type="l" for="ch" forName="Parent" refType="w" fact="0.2145"/>
          <dgm:constr type="t" for="ch" forName="Parent" refType="h" fact="0.039"/>
          <dgm:constr type="w" for="ch" forName="Parent" refType="w" fact="0.6861"/>
          <dgm:constr type="h" for="ch" forName="Parent" refType="h" fact="0.856"/>
          <dgm:constr type="l" for="ch" forName="Accent8" refType="w" fact="0.0262"/>
          <dgm:constr type="t" for="ch" forName="Accent8" refType="h" fact="0.6434"/>
          <dgm:constr type="w" for="ch" forName="Accent8" refType="w" fact="0.138"/>
          <dgm:constr type="h" for="ch" forName="Accent8" refType="h" fact="0.1721"/>
          <dgm:constr type="l" for="ch" forName="Accent1" refType="w" fact="0.6059"/>
          <dgm:constr type="t" for="ch" forName="Accent1" refType="h" fact="0"/>
          <dgm:constr type="w" for="ch" forName="Accent1" refType="w" fact="0.0763"/>
          <dgm:constr type="h" for="ch" forName="Accent1" refType="h" fact="0.0952"/>
          <dgm:constr type="l" for="ch" forName="Accent2" refType="w" fact="0.4253"/>
          <dgm:constr type="t" for="ch" forName="Accent2" refType="h" fact="0.8314"/>
          <dgm:constr type="w" for="ch" forName="Accent2" refType="w" fact="0.0553"/>
          <dgm:constr type="h" for="ch" forName="Accent2" refType="h" fact="0.069"/>
          <dgm:constr type="l" for="ch" forName="Accent3" refType="w" fact="0.9447"/>
          <dgm:constr type="t" for="ch" forName="Accent3" refType="h" fact="0.3864"/>
          <dgm:constr type="w" for="ch" forName="Accent3" refType="w" fact="0.0553"/>
          <dgm:constr type="h" for="ch" forName="Accent3" refType="h" fact="0.069"/>
          <dgm:constr type="l" for="ch" forName="Child1" refType="w" fact="0"/>
          <dgm:constr type="t" for="ch" forName="Child1" refType="h" fact="0.1935"/>
          <dgm:constr type="w" for="ch" forName="Child1" refType="w" fact="0.2789"/>
          <dgm:constr type="h" for="ch" forName="Child1" refType="h" fact="0.3479"/>
          <dgm:constr type="l" for="ch" forName="Accent4" refType="w" fact="0.6803"/>
          <dgm:constr type="t" for="ch" forName="Accent4" refType="h" fact="0.9048"/>
          <dgm:constr type="w" for="ch" forName="Accent4" refType="w" fact="0.0763"/>
          <dgm:constr type="h" for="ch" forName="Accent4" refType="h" fact="0.0952"/>
          <dgm:constr type="l" for="ch" forName="Accent7" refType="w" fact="0.5287"/>
          <dgm:constr type="t" for="ch" forName="Accent7" refType="h" fact="0.1383"/>
          <dgm:constr type="w" for="ch" forName="Accent7" refType="w" fact="0.0763"/>
          <dgm:constr type="h" for="ch" forName="Accent7" refType="h" fact="0.0952"/>
          <dgm:constr type="l" for="ch" forName="Accent5" refType="w" fact="0.4409"/>
          <dgm:constr type="t" for="ch" forName="Accent5" refType="h" fact="0.1353"/>
          <dgm:constr type="w" for="ch" forName="Accent5" refType="w" fact="0.0553"/>
          <dgm:constr type="h" for="ch" forName="Accent5" refType="h" fact="0.069"/>
          <dgm:constr type="l" for="ch" forName="Accent6" refType="w" fact="0.2668"/>
          <dgm:constr type="t" for="ch" forName="Accent6" refType="h" fact="0.53"/>
          <dgm:constr type="w" for="ch" forName="Accent6" refType="w" fact="0.0553"/>
          <dgm:constr type="h" for="ch" forName="Accent6" refType="h" fact="0.069"/>
        </dgm:constrLst>
      </dgm:if>
      <dgm:if name="Name4" axis="ch ch" ptType="node node" func="cnt" op="equ" val="2">
        <dgm:alg type="composite">
          <dgm:param type="ar" val="1.592"/>
        </dgm:alg>
        <dgm:constrLst>
          <dgm:constr type="primFontSz" for="des" ptType="node" op="equ" val="65"/>
          <dgm:constr type="l" for="ch" forName="Parent" refType="w" fact="0.1886"/>
          <dgm:constr type="t" for="ch" forName="Parent" refType="h" fact="0.039"/>
          <dgm:constr type="w" for="ch" forName="Parent" refType="w" fact="0.5377"/>
          <dgm:constr type="h" for="ch" forName="Parent" refType="h" fact="0.856"/>
          <dgm:constr type="l" for="ch" forName="Accent8" refType="w" fact="0.0411"/>
          <dgm:constr type="t" for="ch" forName="Accent8" refType="h" fact="0.6434"/>
          <dgm:constr type="w" for="ch" forName="Accent8" refType="w" fact="0.1081"/>
          <dgm:constr type="h" for="ch" forName="Accent8" refType="h" fact="0.1721"/>
          <dgm:constr type="l" for="ch" forName="Accent1" refType="w" fact="0.4954"/>
          <dgm:constr type="t" for="ch" forName="Accent1" refType="h" fact="0"/>
          <dgm:constr type="w" for="ch" forName="Accent1" refType="w" fact="0.0598"/>
          <dgm:constr type="h" for="ch" forName="Accent1" refType="h" fact="0.0952"/>
          <dgm:constr type="l" for="ch" forName="Accent2" refType="w" fact="0.3538"/>
          <dgm:constr type="t" for="ch" forName="Accent2" refType="h" fact="0.8314"/>
          <dgm:constr type="w" for="ch" forName="Accent2" refType="w" fact="0.0433"/>
          <dgm:constr type="h" for="ch" forName="Accent2" refType="h" fact="0.069"/>
          <dgm:constr type="l" for="ch" forName="Accent3" refType="w" fact="0.7609"/>
          <dgm:constr type="t" for="ch" forName="Accent3" refType="h" fact="0.3864"/>
          <dgm:constr type="w" for="ch" forName="Accent3" refType="w" fact="0.0433"/>
          <dgm:constr type="h" for="ch" forName="Accent3" refType="h" fact="0.069"/>
          <dgm:constr type="l" for="ch" forName="Accent9" refType="w" fact="0.6839"/>
          <dgm:constr type="t" for="ch" forName="Accent9" refType="h" fact="0.27"/>
          <dgm:constr type="w" for="ch" forName="Accent9" refType="w" fact="0.0598"/>
          <dgm:constr type="h" for="ch" forName="Accent9" refType="h" fact="0.0952"/>
          <dgm:constr type="l" for="ch" forName="Child1" refType="w" fact="0.0206"/>
          <dgm:constr type="t" for="ch" forName="Child1" refType="h" fact="0.1935"/>
          <dgm:constr type="w" for="ch" forName="Child1" refType="w" fact="0.2186"/>
          <dgm:constr type="h" for="ch" forName="Child1" refType="h" fact="0.3479"/>
          <dgm:constr type="l" for="ch" forName="Child2" refType="w" fact="0.7814"/>
          <dgm:constr type="t" for="ch" forName="Child2" refType="h" fact="0.0298"/>
          <dgm:constr type="w" for="ch" forName="Child2" refType="w" fact="0.2186"/>
          <dgm:constr type="h" for="ch" forName="Child2" refType="h" fact="0.3479"/>
          <dgm:constr type="l" for="ch" forName="Accent10" refType="w" fact="0"/>
          <dgm:constr type="t" for="ch" forName="Accent10" refType="h" fact="0.8482"/>
          <dgm:constr type="w" for="ch" forName="Accent10" refType="w" fact="0.0433"/>
          <dgm:constr type="h" for="ch" forName="Accent10" refType="h" fact="0.069"/>
          <dgm:constr type="l" for="ch" forName="Accent11" refType="w" fact="0.4318"/>
          <dgm:constr type="t" for="ch" forName="Accent11" refType="h" fact="0.75"/>
          <dgm:constr type="w" for="ch" forName="Accent11" refType="w" fact="0.0433"/>
          <dgm:constr type="h" for="ch" forName="Accent11" refType="h" fact="0.069"/>
          <dgm:constr type="l" for="ch" forName="Accent7" refType="w" fact="0.4349"/>
          <dgm:constr type="t" for="ch" forName="Accent7" refType="h" fact="0.1383"/>
          <dgm:constr type="w" for="ch" forName="Accent7" refType="w" fact="0.0598"/>
          <dgm:constr type="h" for="ch" forName="Accent7" refType="h" fact="0.0952"/>
          <dgm:constr type="l" for="ch" forName="Accent5" refType="w" fact="0.3661"/>
          <dgm:constr type="t" for="ch" forName="Accent5" refType="h" fact="0.1353"/>
          <dgm:constr type="w" for="ch" forName="Accent5" refType="w" fact="0.0433"/>
          <dgm:constr type="h" for="ch" forName="Accent5" refType="h" fact="0.069"/>
          <dgm:constr type="l" for="ch" forName="Accent6" refType="w" fact="0.2296"/>
          <dgm:constr type="t" for="ch" forName="Accent6" refType="h" fact="0.53"/>
          <dgm:constr type="w" for="ch" forName="Accent6" refType="w" fact="0.0433"/>
          <dgm:constr type="h" for="ch" forName="Accent6" refType="h" fact="0.069"/>
          <dgm:constr type="l" for="ch" forName="Accent4" refType="w" fact="0.5537"/>
          <dgm:constr type="t" for="ch" forName="Accent4" refType="h" fact="0.9048"/>
          <dgm:constr type="w" for="ch" forName="Accent4" refType="w" fact="0.0598"/>
          <dgm:constr type="h" for="ch" forName="Accent4" refType="h" fact="0.0952"/>
        </dgm:constrLst>
      </dgm:if>
      <dgm:if name="Name5" axis="ch ch" ptType="node node" func="cnt" op="equ" val="3">
        <dgm:alg type="composite">
          <dgm:param type="ar" val="1.7557"/>
        </dgm:alg>
        <dgm:constrLst>
          <dgm:constr type="primFontSz" for="des" ptType="node" op="equ" val="65"/>
          <dgm:constr type="l" for="ch" forName="Parent" refType="w" fact="0.171"/>
          <dgm:constr type="t" for="ch" forName="Parent" refType="h" fact="0.039"/>
          <dgm:constr type="w" for="ch" forName="Parent" refType="w" fact="0.4875"/>
          <dgm:constr type="h" for="ch" forName="Parent" refType="h" fact="0.856"/>
          <dgm:constr type="l" for="ch" forName="Accent8" refType="w" fact="0.0373"/>
          <dgm:constr type="t" for="ch" forName="Accent8" refType="h" fact="0.6434"/>
          <dgm:constr type="w" for="ch" forName="Accent8" refType="w" fact="0.098"/>
          <dgm:constr type="h" for="ch" forName="Accent8" refType="h" fact="0.1721"/>
          <dgm:constr type="l" for="ch" forName="Accent1" refType="w" fact="0.4492"/>
          <dgm:constr type="t" for="ch" forName="Accent1" refType="h" fact="0"/>
          <dgm:constr type="w" for="ch" forName="Accent1" refType="w" fact="0.0542"/>
          <dgm:constr type="h" for="ch" forName="Accent1" refType="h" fact="0.0952"/>
          <dgm:constr type="l" for="ch" forName="Accent2" refType="w" fact="0.3209"/>
          <dgm:constr type="t" for="ch" forName="Accent2" refType="h" fact="0.8314"/>
          <dgm:constr type="w" for="ch" forName="Accent2" refType="w" fact="0.0393"/>
          <dgm:constr type="h" for="ch" forName="Accent2" refType="h" fact="0.069"/>
          <dgm:constr type="l" for="ch" forName="Accent3" refType="w" fact="0.6899"/>
          <dgm:constr type="t" for="ch" forName="Accent3" refType="h" fact="0.3864"/>
          <dgm:constr type="w" for="ch" forName="Accent3" refType="w" fact="0.0393"/>
          <dgm:constr type="h" for="ch" forName="Accent3" refType="h" fact="0.069"/>
          <dgm:constr type="l" for="ch" forName="Accent9" refType="w" fact="0.6201"/>
          <dgm:constr type="t" for="ch" forName="Accent9" refType="h" fact="0.27"/>
          <dgm:constr type="w" for="ch" forName="Accent9" refType="w" fact="0.0542"/>
          <dgm:constr type="h" for="ch" forName="Accent9" refType="h" fact="0.0952"/>
          <dgm:constr type="l" for="ch" forName="Child1" refType="w" fact="0.0186"/>
          <dgm:constr type="t" for="ch" forName="Child1" refType="h" fact="0.1935"/>
          <dgm:constr type="w" for="ch" forName="Child1" refType="w" fact="0.1982"/>
          <dgm:constr type="h" for="ch" forName="Child1" refType="h" fact="0.3479"/>
          <dgm:constr type="l" for="ch" forName="Child2" refType="w" fact="0.7086"/>
          <dgm:constr type="t" for="ch" forName="Child2" refType="h" fact="0.0298"/>
          <dgm:constr type="w" for="ch" forName="Child2" refType="w" fact="0.1982"/>
          <dgm:constr type="h" for="ch" forName="Child2" refType="h" fact="0.3479"/>
          <dgm:constr type="l" for="ch" forName="Child3" refType="w" fact="0.8018"/>
          <dgm:constr type="t" for="ch" forName="Child3" refType="h" fact="0.6312"/>
          <dgm:constr type="w" for="ch" forName="Child3" refType="w" fact="0.1982"/>
          <dgm:constr type="h" for="ch" forName="Child3" refType="h" fact="0.3479"/>
          <dgm:constr type="l" for="ch" forName="Accent12" refType="w" fact="0.7459"/>
          <dgm:constr type="t" for="ch" forName="Accent12" refType="h" fact="0.619"/>
          <dgm:constr type="w" for="ch" forName="Accent12" refType="w" fact="0.0393"/>
          <dgm:constr type="h" for="ch" forName="Accent12" refType="h" fact="0.069"/>
          <dgm:constr type="l" for="ch" forName="Accent4" refType="w" fact="0.5021"/>
          <dgm:constr type="t" for="ch" forName="Accent4" refType="h" fact="0.9048"/>
          <dgm:constr type="w" for="ch" forName="Accent4" refType="w" fact="0.0542"/>
          <dgm:constr type="h" for="ch" forName="Accent4" refType="h" fact="0.0952"/>
          <dgm:constr type="l" for="ch" forName="Accent10" refType="w" fact="0"/>
          <dgm:constr type="t" for="ch" forName="Accent10" refType="h" fact="0.8482"/>
          <dgm:constr type="w" for="ch" forName="Accent10" refType="w" fact="0.0393"/>
          <dgm:constr type="h" for="ch" forName="Accent10" refType="h" fact="0.069"/>
          <dgm:constr type="l" for="ch" forName="Accent11" refType="w" fact="0.3916"/>
          <dgm:constr type="t" for="ch" forName="Accent11" refType="h" fact="0.75"/>
          <dgm:constr type="w" for="ch" forName="Accent11" refType="w" fact="0.0393"/>
          <dgm:constr type="h" for="ch" forName="Accent11" refType="h" fact="0.069"/>
          <dgm:constr type="l" for="ch" forName="Accent7" refType="w" fact="0.3944"/>
          <dgm:constr type="t" for="ch" forName="Accent7" refType="h" fact="0.1383"/>
          <dgm:constr type="w" for="ch" forName="Accent7" refType="w" fact="0.0542"/>
          <dgm:constr type="h" for="ch" forName="Accent7" refType="h" fact="0.0952"/>
          <dgm:constr type="l" for="ch" forName="Accent5" refType="w" fact="0.3319"/>
          <dgm:constr type="t" for="ch" forName="Accent5" refType="h" fact="0.1353"/>
          <dgm:constr type="w" for="ch" forName="Accent5" refType="w" fact="0.0393"/>
          <dgm:constr type="h" for="ch" forName="Accent5" refType="h" fact="0.069"/>
          <dgm:constr type="l" for="ch" forName="Accent6" refType="w" fact="0.2082"/>
          <dgm:constr type="t" for="ch" forName="Accent6" refType="h" fact="0.53"/>
          <dgm:constr type="w" for="ch" forName="Accent6" refType="w" fact="0.0393"/>
          <dgm:constr type="h" for="ch" forName="Accent6" refType="h" fact="0.069"/>
        </dgm:constrLst>
      </dgm:if>
      <dgm:if name="Name6" axis="ch ch" ptType="node node" func="cnt" op="equ" val="4">
        <dgm:alg type="composite">
          <dgm:param type="ar" val="1.3749"/>
        </dgm:alg>
        <dgm:constrLst>
          <dgm:constr type="primFontSz" for="des" ptType="node" op="equ" val="65"/>
          <dgm:constr type="l" for="ch" forName="Parent" refType="w" fact="0.171"/>
          <dgm:constr type="t" for="ch" forName="Parent" refType="h" fact="0.0306"/>
          <dgm:constr type="w" for="ch" forName="Parent" refType="w" fact="0.4875"/>
          <dgm:constr type="h" for="ch" forName="Parent" refType="h" fact="0.6703"/>
          <dgm:constr type="l" for="ch" forName="Accent8" refType="w" fact="0.0373"/>
          <dgm:constr type="t" for="ch" forName="Accent8" refType="h" fact="0.5038"/>
          <dgm:constr type="w" for="ch" forName="Accent8" refType="w" fact="0.098"/>
          <dgm:constr type="h" for="ch" forName="Accent8" refType="h" fact="0.1348"/>
          <dgm:constr type="l" for="ch" forName="Accent1" refType="w" fact="0.4492"/>
          <dgm:constr type="t" for="ch" forName="Accent1" refType="h" fact="0"/>
          <dgm:constr type="w" for="ch" forName="Accent1" refType="w" fact="0.0542"/>
          <dgm:constr type="h" for="ch" forName="Accent1" refType="h" fact="0.0746"/>
          <dgm:constr type="l" for="ch" forName="Accent2" refType="w" fact="0.3209"/>
          <dgm:constr type="t" for="ch" forName="Accent2" refType="h" fact="0.6511"/>
          <dgm:constr type="w" for="ch" forName="Accent2" refType="w" fact="0.0393"/>
          <dgm:constr type="h" for="ch" forName="Accent2" refType="h" fact="0.054"/>
          <dgm:constr type="l" for="ch" forName="Accent3" refType="w" fact="0.6899"/>
          <dgm:constr type="t" for="ch" forName="Accent3" refType="h" fact="0.3026"/>
          <dgm:constr type="w" for="ch" forName="Accent3" refType="w" fact="0.0393"/>
          <dgm:constr type="h" for="ch" forName="Accent3" refType="h" fact="0.054"/>
          <dgm:constr type="l" for="ch" forName="Accent9" refType="w" fact="0.6201"/>
          <dgm:constr type="t" for="ch" forName="Accent9" refType="h" fact="0.2115"/>
          <dgm:constr type="w" for="ch" forName="Accent9" refType="w" fact="0.0542"/>
          <dgm:constr type="h" for="ch" forName="Accent9" refType="h" fact="0.0746"/>
          <dgm:constr type="l" for="ch" forName="Child1" refType="w" fact="0.0186"/>
          <dgm:constr type="t" for="ch" forName="Child1" refType="h" fact="0.1515"/>
          <dgm:constr type="w" for="ch" forName="Child1" refType="w" fact="0.1982"/>
          <dgm:constr type="h" for="ch" forName="Child1" refType="h" fact="0.2725"/>
          <dgm:constr type="l" for="ch" forName="Child2" refType="w" fact="0.7086"/>
          <dgm:constr type="t" for="ch" forName="Child2" refType="h" fact="0.0233"/>
          <dgm:constr type="w" for="ch" forName="Child2" refType="w" fact="0.1982"/>
          <dgm:constr type="h" for="ch" forName="Child2" refType="h" fact="0.2725"/>
          <dgm:constr type="l" for="ch" forName="Child3" refType="w" fact="0.8018"/>
          <dgm:constr type="t" for="ch" forName="Child3" refType="h" fact="0.4943"/>
          <dgm:constr type="w" for="ch" forName="Child3" refType="w" fact="0.1982"/>
          <dgm:constr type="h" for="ch" forName="Child3" refType="h" fact="0.2725"/>
          <dgm:constr type="l" for="ch" forName="Accent12" refType="w" fact="0.7459"/>
          <dgm:constr type="t" for="ch" forName="Accent12" refType="h" fact="0.4848"/>
          <dgm:constr type="w" for="ch" forName="Accent12" refType="w" fact="0.0393"/>
          <dgm:constr type="h" for="ch" forName="Accent12" refType="h" fact="0.054"/>
          <dgm:constr type="l" for="ch" forName="Accent4" refType="w" fact="0.5021"/>
          <dgm:constr type="t" for="ch" forName="Accent4" refType="h" fact="0.7085"/>
          <dgm:constr type="w" for="ch" forName="Accent4" refType="w" fact="0.0542"/>
          <dgm:constr type="h" for="ch" forName="Accent4" refType="h" fact="0.0746"/>
          <dgm:constr type="l" for="ch" forName="Accent10" refType="w" fact="0"/>
          <dgm:constr type="t" for="ch" forName="Accent10" refType="h" fact="0.6642"/>
          <dgm:constr type="w" for="ch" forName="Accent10" refType="w" fact="0.0393"/>
          <dgm:constr type="h" for="ch" forName="Accent10" refType="h" fact="0.054"/>
          <dgm:constr type="l" for="ch" forName="Accent11" refType="w" fact="0.3916"/>
          <dgm:constr type="t" for="ch" forName="Accent11" refType="h" fact="0.5873"/>
          <dgm:constr type="w" for="ch" forName="Accent11" refType="w" fact="0.0393"/>
          <dgm:constr type="h" for="ch" forName="Accent11" refType="h" fact="0.054"/>
          <dgm:constr type="l" for="ch" forName="Accent7" refType="w" fact="0.3944"/>
          <dgm:constr type="t" for="ch" forName="Accent7" refType="h" fact="0.1083"/>
          <dgm:constr type="w" for="ch" forName="Accent7" refType="w" fact="0.0542"/>
          <dgm:constr type="h" for="ch" forName="Accent7" refType="h" fact="0.0746"/>
          <dgm:constr type="l" for="ch" forName="Accent5" refType="w" fact="0.3319"/>
          <dgm:constr type="t" for="ch" forName="Accent5" refType="h" fact="0.1059"/>
          <dgm:constr type="w" for="ch" forName="Accent5" refType="w" fact="0.0393"/>
          <dgm:constr type="h" for="ch" forName="Accent5" refType="h" fact="0.054"/>
          <dgm:constr type="l" for="ch" forName="Accent6" refType="w" fact="0.2082"/>
          <dgm:constr type="t" for="ch" forName="Accent6" refType="h" fact="0.4151"/>
          <dgm:constr type="w" for="ch" forName="Accent6" refType="w" fact="0.0393"/>
          <dgm:constr type="h" for="ch" forName="Accent6" refType="h" fact="0.054"/>
          <dgm:constr type="l" for="ch" forName="Child4" refType="w" fact="0.2329"/>
          <dgm:constr type="t" for="ch" forName="Child4" refType="h" fact="0.7275"/>
          <dgm:constr type="w" for="ch" forName="Child4" refType="w" fact="0.1982"/>
          <dgm:constr type="h" for="ch" forName="Child4" refType="h" fact="0.2725"/>
          <dgm:constr type="l" for="ch" forName="Accent13" refType="w" fact="0.4099"/>
          <dgm:constr type="t" for="ch" forName="Accent13" refType="h" fact="0.7183"/>
          <dgm:constr type="w" for="ch" forName="Accent13" refType="w" fact="0.0393"/>
          <dgm:constr type="h" for="ch" forName="Accent13" refType="h" fact="0.054"/>
        </dgm:constrLst>
      </dgm:if>
      <dgm:else name="Name7">
        <dgm:alg type="composite">
          <dgm:param type="ar" val="1.1477"/>
        </dgm:alg>
        <dgm:constrLst>
          <dgm:constr type="primFontSz" for="des" ptType="node" op="equ" val="65"/>
          <dgm:constr type="l" for="ch" forName="Parent" refType="w" fact="0.171"/>
          <dgm:constr type="t" for="ch" forName="Parent" refType="h" fact="0.1907"/>
          <dgm:constr type="w" for="ch" forName="Parent" refType="w" fact="0.4875"/>
          <dgm:constr type="h" for="ch" forName="Parent" refType="h" fact="0.5596"/>
          <dgm:constr type="l" for="ch" forName="Accent8" refType="w" fact="0.0373"/>
          <dgm:constr type="t" for="ch" forName="Accent8" refType="h" fact="0.5858"/>
          <dgm:constr type="w" for="ch" forName="Accent8" refType="w" fact="0.098"/>
          <dgm:constr type="h" for="ch" forName="Accent8" refType="h" fact="0.1125"/>
          <dgm:constr type="l" for="ch" forName="Accent1" refType="w" fact="0.4492"/>
          <dgm:constr type="t" for="ch" forName="Accent1" refType="h" fact="0.1652"/>
          <dgm:constr type="w" for="ch" forName="Accent1" refType="w" fact="0.0542"/>
          <dgm:constr type="h" for="ch" forName="Accent1" refType="h" fact="0.0623"/>
          <dgm:constr type="l" for="ch" forName="Accent2" refType="w" fact="0.3209"/>
          <dgm:constr type="t" for="ch" forName="Accent2" refType="h" fact="0.7087"/>
          <dgm:constr type="w" for="ch" forName="Accent2" refType="w" fact="0.0393"/>
          <dgm:constr type="h" for="ch" forName="Accent2" refType="h" fact="0.0451"/>
          <dgm:constr type="l" for="ch" forName="Accent3" refType="w" fact="0.6899"/>
          <dgm:constr type="t" for="ch" forName="Accent3" refType="h" fact="0.4178"/>
          <dgm:constr type="w" for="ch" forName="Accent3" refType="w" fact="0.0393"/>
          <dgm:constr type="h" for="ch" forName="Accent3" refType="h" fact="0.0451"/>
          <dgm:constr type="l" for="ch" forName="Accent9" refType="w" fact="0.6201"/>
          <dgm:constr type="t" for="ch" forName="Accent9" refType="h" fact="0.3417"/>
          <dgm:constr type="w" for="ch" forName="Accent9" refType="w" fact="0.0542"/>
          <dgm:constr type="h" for="ch" forName="Accent9" refType="h" fact="0.0623"/>
          <dgm:constr type="l" for="ch" forName="Child1" refType="w" fact="0.0186"/>
          <dgm:constr type="t" for="ch" forName="Child1" refType="h" fact="0.2917"/>
          <dgm:constr type="w" for="ch" forName="Child1" refType="w" fact="0.1982"/>
          <dgm:constr type="h" for="ch" forName="Child1" refType="h" fact="0.2275"/>
          <dgm:constr type="l" for="ch" forName="Child2" refType="w" fact="0.7086"/>
          <dgm:constr type="t" for="ch" forName="Child2" refType="h" fact="0.1847"/>
          <dgm:constr type="w" for="ch" forName="Child2" refType="w" fact="0.1982"/>
          <dgm:constr type="h" for="ch" forName="Child2" refType="h" fact="0.2275"/>
          <dgm:constr type="l" for="ch" forName="Child3" refType="w" fact="0.8018"/>
          <dgm:constr type="t" for="ch" forName="Child3" refType="h" fact="0.5778"/>
          <dgm:constr type="w" for="ch" forName="Child3" refType="w" fact="0.1982"/>
          <dgm:constr type="h" for="ch" forName="Child3" refType="h" fact="0.2275"/>
          <dgm:constr type="l" for="ch" forName="Accent12" refType="w" fact="0.7459"/>
          <dgm:constr type="t" for="ch" forName="Accent12" refType="h" fact="0.5699"/>
          <dgm:constr type="w" for="ch" forName="Accent12" refType="w" fact="0.0393"/>
          <dgm:constr type="h" for="ch" forName="Accent12" refType="h" fact="0.0451"/>
          <dgm:constr type="l" for="ch" forName="Accent4" refType="w" fact="0.5021"/>
          <dgm:constr type="t" for="ch" forName="Accent4" refType="h" fact="0.7567"/>
          <dgm:constr type="w" for="ch" forName="Accent4" refType="w" fact="0.0542"/>
          <dgm:constr type="h" for="ch" forName="Accent4" refType="h" fact="0.0623"/>
          <dgm:constr type="l" for="ch" forName="Accent10" refType="w" fact="0"/>
          <dgm:constr type="t" for="ch" forName="Accent10" refType="h" fact="0.7197"/>
          <dgm:constr type="w" for="ch" forName="Accent10" refType="w" fact="0.0393"/>
          <dgm:constr type="h" for="ch" forName="Accent10" refType="h" fact="0.0451"/>
          <dgm:constr type="l" for="ch" forName="Accent11" refType="w" fact="0.3916"/>
          <dgm:constr type="t" for="ch" forName="Accent11" refType="h" fact="0.6555"/>
          <dgm:constr type="w" for="ch" forName="Accent11" refType="w" fact="0.0393"/>
          <dgm:constr type="h" for="ch" forName="Accent11" refType="h" fact="0.0451"/>
          <dgm:constr type="l" for="ch" forName="Accent7" refType="w" fact="0.3944"/>
          <dgm:constr type="t" for="ch" forName="Accent7" refType="h" fact="0.2556"/>
          <dgm:constr type="w" for="ch" forName="Accent7" refType="w" fact="0.0542"/>
          <dgm:constr type="h" for="ch" forName="Accent7" refType="h" fact="0.0623"/>
          <dgm:constr type="l" for="ch" forName="Accent5" refType="w" fact="0.3319"/>
          <dgm:constr type="t" for="ch" forName="Accent5" refType="h" fact="0.2536"/>
          <dgm:constr type="w" for="ch" forName="Accent5" refType="w" fact="0.0393"/>
          <dgm:constr type="h" for="ch" forName="Accent5" refType="h" fact="0.0451"/>
          <dgm:constr type="l" for="ch" forName="Accent6" refType="w" fact="0.2082"/>
          <dgm:constr type="t" for="ch" forName="Accent6" refType="h" fact="0.5117"/>
          <dgm:constr type="w" for="ch" forName="Accent6" refType="w" fact="0.0393"/>
          <dgm:constr type="h" for="ch" forName="Accent6" refType="h" fact="0.0451"/>
          <dgm:constr type="l" for="ch" forName="Child5" refType="w" fact="0.4219"/>
          <dgm:constr type="t" for="ch" forName="Child5" refType="h" fact="0"/>
          <dgm:constr type="w" for="ch" forName="Child5" refType="w" fact="0.1982"/>
          <dgm:constr type="h" for="ch" forName="Child5" refType="h" fact="0.2275"/>
          <dgm:constr type="l" for="ch" forName="Child4" refType="w" fact="0.2329"/>
          <dgm:constr type="t" for="ch" forName="Child4" refType="h" fact="0.7725"/>
          <dgm:constr type="w" for="ch" forName="Child4" refType="w" fact="0.1982"/>
          <dgm:constr type="h" for="ch" forName="Child4" refType="h" fact="0.2275"/>
          <dgm:constr type="l" for="ch" forName="Accent15" refType="w" fact="0.1775"/>
          <dgm:constr type="t" for="ch" forName="Accent15" refType="h" fact="0.2466"/>
          <dgm:constr type="w" for="ch" forName="Accent15" refType="w" fact="0.0393"/>
          <dgm:constr type="h" for="ch" forName="Accent15" refType="h" fact="0.0451"/>
          <dgm:constr type="l" for="ch" forName="Accent16" refType="w" fact="0.6351"/>
          <dgm:constr type="t" for="ch" forName="Accent16" refType="h" fact="0.056"/>
          <dgm:constr type="w" for="ch" forName="Accent16" refType="w" fact="0.0393"/>
          <dgm:constr type="h" for="ch" forName="Accent16" refType="h" fact="0.0451"/>
          <dgm:constr type="l" for="ch" forName="Accent13" refType="w" fact="0.4099"/>
          <dgm:constr type="t" for="ch" forName="Accent13" refType="h" fact="0.7648"/>
          <dgm:constr type="w" for="ch" forName="Accent13" refType="w" fact="0.0393"/>
          <dgm:constr type="h" for="ch" forName="Accent13" refType="h" fact="0.0451"/>
        </dgm:constrLst>
      </dgm:else>
    </dgm:choose>
    <dgm:forEach name="wrapper" axis="self" ptType="parTrans">
      <dgm:forEach name="accentRepeat1" axis="self">
        <dgm:layoutNode name="AccentHold1" styleLbl="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  <dgm:forEach name="accentRepeat2" axis="self">
        <dgm:layoutNode name="AccentHold2" styleLbl="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  <dgm:forEach name="accentRepeat3" axis="self">
        <dgm:layoutNode name="AccentHold3" styleLbl="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</dgm:forEach>
    <dgm:forEach name="Name8" axis="ch" ptType="node" cnt="1">
      <dgm:layoutNode name="Parent" styleLbl="node0">
        <dgm:varLst>
          <dgm:chMax val="5"/>
          <dgm:chPref val="5"/>
        </dgm:varLst>
        <dgm:alg type="tx"/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choose name="Name9">
        <dgm:if name="Name10" axis="ch" ptType="node" func="cnt" op="lte" val="4">
          <dgm:layoutNode name="Accent1" styleLbl="node1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</dgm:layoutNode>
        </dgm:if>
        <dgm:else name="Name11"/>
      </dgm:choose>
      <dgm:layoutNode name="Accent2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3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4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5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6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</dgm:forEach>
    <dgm:forEach name="Name12" axis="ch ch" ptType="node node" st="1 1" cnt="1 1">
      <dgm:layoutNode name="Child1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3" ref="accentRepeat1"/>
      </dgm:layoutNode>
      <dgm:layoutNode name="Accent8">
        <dgm:alg type="sp"/>
        <dgm:shape xmlns:r="http://schemas.openxmlformats.org/officeDocument/2006/relationships" r:blip="">
          <dgm:adjLst/>
        </dgm:shape>
        <dgm:presOf/>
        <dgm:constrLst/>
        <dgm:forEach name="Name14" ref="accentRepeat2"/>
      </dgm:layoutNode>
    </dgm:forEach>
    <dgm:forEach name="Name15" axis="ch ch" ptType="node node" st="1 2" cnt="1 1">
      <dgm:layoutNode name="Child2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9">
        <dgm:alg type="sp"/>
        <dgm:shape xmlns:r="http://schemas.openxmlformats.org/officeDocument/2006/relationships" r:blip="">
          <dgm:adjLst/>
        </dgm:shape>
        <dgm:presOf/>
        <dgm:constrLst/>
        <dgm:forEach name="Name16" ref="accentRepeat1"/>
      </dgm:layoutNode>
      <dgm:layoutNode name="Accent10">
        <dgm:alg type="sp"/>
        <dgm:shape xmlns:r="http://schemas.openxmlformats.org/officeDocument/2006/relationships" r:blip="">
          <dgm:adjLst/>
        </dgm:shape>
        <dgm:presOf/>
        <dgm:constrLst/>
        <dgm:forEach name="Name17" ref="accentRepeat2"/>
      </dgm:layoutNode>
      <dgm:layoutNode name="Accent11">
        <dgm:alg type="sp"/>
        <dgm:shape xmlns:r="http://schemas.openxmlformats.org/officeDocument/2006/relationships" r:blip="">
          <dgm:adjLst/>
        </dgm:shape>
        <dgm:presOf/>
        <dgm:constrLst/>
        <dgm:forEach name="Name18" ref="accentRepeat3"/>
      </dgm:layoutNode>
    </dgm:forEach>
    <dgm:forEach name="Name19" axis="ch ch" ptType="node node" st="1 3" cnt="1 1">
      <dgm:layoutNode name="Child3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12">
        <dgm:alg type="sp"/>
        <dgm:shape xmlns:r="http://schemas.openxmlformats.org/officeDocument/2006/relationships" r:blip="">
          <dgm:adjLst/>
        </dgm:shape>
        <dgm:presOf/>
        <dgm:constrLst/>
        <dgm:forEach name="Name20" ref="accentRepeat1"/>
      </dgm:layoutNode>
    </dgm:forEach>
    <dgm:forEach name="Name21" axis="ch ch" ptType="node node" st="1 4" cnt="1 1">
      <dgm:layoutNode name="Child4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13">
        <dgm:alg type="sp"/>
        <dgm:shape xmlns:r="http://schemas.openxmlformats.org/officeDocument/2006/relationships" r:blip="">
          <dgm:adjLst/>
        </dgm:shape>
        <dgm:presOf/>
        <dgm:constrLst/>
        <dgm:forEach name="Name22" ref="accentRepeat1"/>
      </dgm:layoutNode>
    </dgm:forEach>
    <dgm:forEach name="Name23" axis="ch ch" ptType="node node" st="1 5" cnt="1 1">
      <dgm:layoutNode name="Child5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15">
        <dgm:alg type="sp"/>
        <dgm:shape xmlns:r="http://schemas.openxmlformats.org/officeDocument/2006/relationships" r:blip="">
          <dgm:adjLst/>
        </dgm:shape>
        <dgm:presOf/>
        <dgm:constrLst/>
        <dgm:forEach name="Name24" ref="accentRepeat2"/>
      </dgm:layoutNode>
      <dgm:layoutNode name="Accent16">
        <dgm:alg type="sp"/>
        <dgm:shape xmlns:r="http://schemas.openxmlformats.org/officeDocument/2006/relationships" r:blip="">
          <dgm:adjLst/>
        </dgm:shape>
        <dgm:presOf/>
        <dgm:constrLst/>
        <dgm:forEach name="Name25" ref="accentRepeat3"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13C1E7F2-5D09-43E3-8CAC-442A6EFD59A5}" type="datetimeFigureOut">
              <a:rPr lang="ar-SA" smtClean="0"/>
              <a:t>29/01/42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7402591B-4FAB-4DCD-9677-6FC2785013DF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524947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02591B-4FAB-4DCD-9677-6FC2785013DF}" type="slidenum">
              <a:rPr lang="ar-SA" smtClean="0"/>
              <a:t>14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893176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02591B-4FAB-4DCD-9677-6FC2785013DF}" type="slidenum">
              <a:rPr lang="ar-SA" smtClean="0"/>
              <a:t>15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3420660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02591B-4FAB-4DCD-9677-6FC2785013DF}" type="slidenum">
              <a:rPr lang="ar-SA" smtClean="0"/>
              <a:t>16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6627538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02591B-4FAB-4DCD-9677-6FC2785013DF}" type="slidenum">
              <a:rPr lang="ar-SA" smtClean="0"/>
              <a:t>17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2945908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/>
              <a:t>انقر لتحرير نمط العنوان الثانوي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FACE6-3D70-4AB3-A9C7-D19369DAB713}" type="datetimeFigureOut">
              <a:rPr lang="ar-SA" smtClean="0"/>
              <a:t>29/01/42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4DC46-BBF8-4FE4-A7ED-7A3F664187AC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1510285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FACE6-3D70-4AB3-A9C7-D19369DAB713}" type="datetimeFigureOut">
              <a:rPr lang="ar-SA" smtClean="0"/>
              <a:t>29/01/42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4DC46-BBF8-4FE4-A7ED-7A3F664187AC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2078997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FACE6-3D70-4AB3-A9C7-D19369DAB713}" type="datetimeFigureOut">
              <a:rPr lang="ar-SA" smtClean="0"/>
              <a:t>29/01/42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4DC46-BBF8-4FE4-A7ED-7A3F664187AC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7031798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FACE6-3D70-4AB3-A9C7-D19369DAB713}" type="datetimeFigureOut">
              <a:rPr lang="ar-SA" smtClean="0"/>
              <a:t>29/01/42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4DC46-BBF8-4FE4-A7ED-7A3F664187AC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99916857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FACE6-3D70-4AB3-A9C7-D19369DAB713}" type="datetimeFigureOut">
              <a:rPr lang="ar-SA" smtClean="0"/>
              <a:t>29/01/42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4DC46-BBF8-4FE4-A7ED-7A3F664187AC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2348767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FACE6-3D70-4AB3-A9C7-D19369DAB713}" type="datetimeFigureOut">
              <a:rPr lang="ar-SA" smtClean="0"/>
              <a:t>29/01/42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4DC46-BBF8-4FE4-A7ED-7A3F664187AC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17912247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FACE6-3D70-4AB3-A9C7-D19369DAB713}" type="datetimeFigureOut">
              <a:rPr lang="ar-SA" smtClean="0"/>
              <a:t>29/01/42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4DC46-BBF8-4FE4-A7ED-7A3F664187AC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1292170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FACE6-3D70-4AB3-A9C7-D19369DAB713}" type="datetimeFigureOut">
              <a:rPr lang="ar-SA" smtClean="0"/>
              <a:t>29/01/42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4DC46-BBF8-4FE4-A7ED-7A3F664187AC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9800048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FACE6-3D70-4AB3-A9C7-D19369DAB713}" type="datetimeFigureOut">
              <a:rPr lang="ar-SA" smtClean="0"/>
              <a:t>29/01/42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4DC46-BBF8-4FE4-A7ED-7A3F664187AC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8761010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FACE6-3D70-4AB3-A9C7-D19369DAB713}" type="datetimeFigureOut">
              <a:rPr lang="ar-SA" smtClean="0"/>
              <a:t>29/01/42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4DC46-BBF8-4FE4-A7ED-7A3F664187AC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9338363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FACE6-3D70-4AB3-A9C7-D19369DAB713}" type="datetimeFigureOut">
              <a:rPr lang="ar-SA" smtClean="0"/>
              <a:t>29/01/42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4DC46-BBF8-4FE4-A7ED-7A3F664187AC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8719287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/>
              <a:t>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9FACE6-3D70-4AB3-A9C7-D19369DAB713}" type="datetimeFigureOut">
              <a:rPr lang="ar-SA" smtClean="0"/>
              <a:t>29/01/42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B4DC46-BBF8-4FE4-A7ED-7A3F664187AC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8191540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t.me/abd_fegh_1" TargetMode="Externa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15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3.png"/><Relationship Id="rId7" Type="http://schemas.openxmlformats.org/officeDocument/2006/relationships/image" Target="../media/image20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11" Type="http://schemas.openxmlformats.org/officeDocument/2006/relationships/image" Target="../media/image24.png"/><Relationship Id="rId5" Type="http://schemas.microsoft.com/office/2007/relationships/hdphoto" Target="../media/hdphoto2.wdp"/><Relationship Id="rId10" Type="http://schemas.openxmlformats.org/officeDocument/2006/relationships/image" Target="../media/image23.png"/><Relationship Id="rId4" Type="http://schemas.openxmlformats.org/officeDocument/2006/relationships/image" Target="../media/image18.png"/><Relationship Id="rId9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3.png"/><Relationship Id="rId7" Type="http://schemas.openxmlformats.org/officeDocument/2006/relationships/image" Target="../media/image20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11" Type="http://schemas.openxmlformats.org/officeDocument/2006/relationships/image" Target="../media/image24.png"/><Relationship Id="rId5" Type="http://schemas.microsoft.com/office/2007/relationships/hdphoto" Target="../media/hdphoto2.wdp"/><Relationship Id="rId10" Type="http://schemas.openxmlformats.org/officeDocument/2006/relationships/image" Target="../media/image23.png"/><Relationship Id="rId4" Type="http://schemas.openxmlformats.org/officeDocument/2006/relationships/image" Target="../media/image18.png"/><Relationship Id="rId9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microsoft.com/office/2007/relationships/hdphoto" Target="../media/hdphoto3.wdp"/><Relationship Id="rId5" Type="http://schemas.openxmlformats.org/officeDocument/2006/relationships/image" Target="../media/image26.png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microsoft.com/office/2007/relationships/hdphoto" Target="../media/hdphoto4.wdp"/><Relationship Id="rId5" Type="http://schemas.openxmlformats.org/officeDocument/2006/relationships/image" Target="../media/image29.png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1.jp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microsoft.com/office/2007/relationships/hdphoto" Target="../media/hdphoto5.wdp"/><Relationship Id="rId5" Type="http://schemas.openxmlformats.org/officeDocument/2006/relationships/image" Target="../media/image30.png"/><Relationship Id="rId4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2.jpeg"/><Relationship Id="rId4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3.jpeg"/><Relationship Id="rId4" Type="http://schemas.openxmlformats.org/officeDocument/2006/relationships/image" Target="../media/image13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png"/><Relationship Id="rId5" Type="http://schemas.microsoft.com/office/2007/relationships/hdphoto" Target="../media/hdphoto7.wdp"/><Relationship Id="rId4" Type="http://schemas.openxmlformats.org/officeDocument/2006/relationships/image" Target="../media/image3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8000" b="-1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مستطيل 9"/>
          <p:cNvSpPr/>
          <p:nvPr/>
        </p:nvSpPr>
        <p:spPr>
          <a:xfrm>
            <a:off x="0" y="6482443"/>
            <a:ext cx="12192000" cy="375557"/>
          </a:xfrm>
          <a:prstGeom prst="rect">
            <a:avLst/>
          </a:prstGeom>
          <a:solidFill>
            <a:srgbClr val="E5F3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pic>
        <p:nvPicPr>
          <p:cNvPr id="14" name="صورة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4406" y="51228"/>
            <a:ext cx="3611596" cy="1935816"/>
          </a:xfrm>
          <a:prstGeom prst="rect">
            <a:avLst/>
          </a:prstGeom>
        </p:spPr>
      </p:pic>
      <p:pic>
        <p:nvPicPr>
          <p:cNvPr id="17" name="صورة 16"/>
          <p:cNvPicPr>
            <a:picLocks noChangeAspect="1"/>
          </p:cNvPicPr>
          <p:nvPr/>
        </p:nvPicPr>
        <p:blipFill>
          <a:blip r:embed="rId4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25" y="143133"/>
            <a:ext cx="2601532" cy="2601532"/>
          </a:xfrm>
          <a:prstGeom prst="rect">
            <a:avLst/>
          </a:prstGeom>
        </p:spPr>
      </p:pic>
      <p:sp>
        <p:nvSpPr>
          <p:cNvPr id="18" name="مستطيل 17"/>
          <p:cNvSpPr/>
          <p:nvPr/>
        </p:nvSpPr>
        <p:spPr>
          <a:xfrm>
            <a:off x="4124392" y="4149633"/>
            <a:ext cx="530919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ar-SA" sz="3200" b="1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راجعه وأشرف عليه </a:t>
            </a:r>
          </a:p>
          <a:p>
            <a:pPr lvl="0" algn="ctr"/>
            <a:r>
              <a:rPr lang="ar-SA" sz="3200" b="1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الأستاذ / عبدالرحمن الشراري.</a:t>
            </a:r>
          </a:p>
          <a:p>
            <a:pPr lvl="0" algn="ctr"/>
            <a:r>
              <a:rPr lang="en-US" sz="3200" b="1" dirty="0">
                <a:solidFill>
                  <a:schemeClr val="bg2">
                    <a:lumMod val="50000"/>
                  </a:schemeClr>
                </a:solidFill>
                <a:latin typeface="+mj-lt"/>
                <a:cs typeface="+mj-cs"/>
                <a:hlinkClick r:id="rId5"/>
              </a:rPr>
              <a:t>http://t.me/abd_fegh_1</a:t>
            </a:r>
            <a:r>
              <a:rPr lang="en-US" sz="3200" b="1" dirty="0">
                <a:solidFill>
                  <a:schemeClr val="bg2">
                    <a:lumMod val="50000"/>
                  </a:schemeClr>
                </a:solidFill>
                <a:latin typeface="+mj-lt"/>
                <a:cs typeface="+mj-cs"/>
              </a:rPr>
              <a:t> </a:t>
            </a:r>
            <a:endParaRPr lang="ar-SA" sz="3200" b="1" dirty="0">
              <a:solidFill>
                <a:schemeClr val="bg2">
                  <a:lumMod val="50000"/>
                </a:schemeClr>
              </a:solidFill>
              <a:latin typeface="+mj-lt"/>
              <a:cs typeface="+mj-cs"/>
            </a:endParaRPr>
          </a:p>
        </p:txBody>
      </p:sp>
      <p:sp>
        <p:nvSpPr>
          <p:cNvPr id="19" name="مستطيل 18"/>
          <p:cNvSpPr/>
          <p:nvPr/>
        </p:nvSpPr>
        <p:spPr>
          <a:xfrm>
            <a:off x="3664232" y="2259355"/>
            <a:ext cx="6154597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7200" b="1" dirty="0">
                <a:solidFill>
                  <a:srgbClr val="464646"/>
                </a:solidFill>
                <a:cs typeface="Calibri"/>
                <a:sym typeface="Calibri"/>
              </a:rPr>
              <a:t>الشفعة</a:t>
            </a:r>
            <a:endParaRPr lang="ar-SA" sz="7200" b="1" cap="none" spc="0" dirty="0">
              <a:ln w="0"/>
              <a:solidFill>
                <a:srgbClr val="464646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grpSp>
        <p:nvGrpSpPr>
          <p:cNvPr id="20" name="Group 28"/>
          <p:cNvGrpSpPr/>
          <p:nvPr/>
        </p:nvGrpSpPr>
        <p:grpSpPr>
          <a:xfrm>
            <a:off x="5354959" y="3714229"/>
            <a:ext cx="2592288" cy="180858"/>
            <a:chOff x="5364088" y="1664804"/>
            <a:chExt cx="3096344" cy="216024"/>
          </a:xfrm>
        </p:grpSpPr>
        <p:grpSp>
          <p:nvGrpSpPr>
            <p:cNvPr id="21" name="Group 18"/>
            <p:cNvGrpSpPr/>
            <p:nvPr/>
          </p:nvGrpSpPr>
          <p:grpSpPr>
            <a:xfrm>
              <a:off x="6804248" y="1664804"/>
              <a:ext cx="216024" cy="216024"/>
              <a:chOff x="7740352" y="1772816"/>
              <a:chExt cx="216024" cy="216024"/>
            </a:xfrm>
          </p:grpSpPr>
          <p:sp>
            <p:nvSpPr>
              <p:cNvPr id="28" name="Rectangle 16"/>
              <p:cNvSpPr/>
              <p:nvPr/>
            </p:nvSpPr>
            <p:spPr>
              <a:xfrm>
                <a:off x="7740352" y="1772816"/>
                <a:ext cx="216024" cy="216024"/>
              </a:xfrm>
              <a:prstGeom prst="rect">
                <a:avLst/>
              </a:prstGeom>
              <a:noFill/>
              <a:ln w="15875">
                <a:solidFill>
                  <a:srgbClr val="783C7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400">
                  <a:solidFill>
                    <a:schemeClr val="accent3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9" name="Rectangle 17"/>
              <p:cNvSpPr/>
              <p:nvPr/>
            </p:nvSpPr>
            <p:spPr>
              <a:xfrm rot="2700000">
                <a:off x="7740352" y="1772816"/>
                <a:ext cx="216024" cy="216024"/>
              </a:xfrm>
              <a:prstGeom prst="rect">
                <a:avLst/>
              </a:prstGeom>
              <a:noFill/>
              <a:ln w="15875">
                <a:solidFill>
                  <a:srgbClr val="783C7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400">
                  <a:solidFill>
                    <a:schemeClr val="accent3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22" name="Group 24"/>
            <p:cNvGrpSpPr/>
            <p:nvPr/>
          </p:nvGrpSpPr>
          <p:grpSpPr>
            <a:xfrm>
              <a:off x="7164288" y="1731045"/>
              <a:ext cx="1296144" cy="83542"/>
              <a:chOff x="7164288" y="1761282"/>
              <a:chExt cx="1296144" cy="83542"/>
            </a:xfrm>
          </p:grpSpPr>
          <p:cxnSp>
            <p:nvCxnSpPr>
              <p:cNvPr id="26" name="Straight Connector 20"/>
              <p:cNvCxnSpPr/>
              <p:nvPr/>
            </p:nvCxnSpPr>
            <p:spPr>
              <a:xfrm>
                <a:off x="7164288" y="1761282"/>
                <a:ext cx="1296144" cy="0"/>
              </a:xfrm>
              <a:prstGeom prst="line">
                <a:avLst/>
              </a:prstGeom>
              <a:ln w="12700">
                <a:solidFill>
                  <a:srgbClr val="783C7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22"/>
              <p:cNvCxnSpPr/>
              <p:nvPr/>
            </p:nvCxnSpPr>
            <p:spPr>
              <a:xfrm>
                <a:off x="7164288" y="1844824"/>
                <a:ext cx="1080120" cy="0"/>
              </a:xfrm>
              <a:prstGeom prst="line">
                <a:avLst/>
              </a:prstGeom>
              <a:ln w="12700">
                <a:solidFill>
                  <a:srgbClr val="783C7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3" name="Group 25"/>
            <p:cNvGrpSpPr/>
            <p:nvPr/>
          </p:nvGrpSpPr>
          <p:grpSpPr>
            <a:xfrm flipH="1">
              <a:off x="5364088" y="1731045"/>
              <a:ext cx="1296144" cy="83542"/>
              <a:chOff x="7164288" y="1761282"/>
              <a:chExt cx="1296144" cy="83542"/>
            </a:xfrm>
          </p:grpSpPr>
          <p:cxnSp>
            <p:nvCxnSpPr>
              <p:cNvPr id="24" name="Straight Connector 26"/>
              <p:cNvCxnSpPr/>
              <p:nvPr/>
            </p:nvCxnSpPr>
            <p:spPr>
              <a:xfrm>
                <a:off x="7164288" y="1761282"/>
                <a:ext cx="1296144" cy="0"/>
              </a:xfrm>
              <a:prstGeom prst="line">
                <a:avLst/>
              </a:prstGeom>
              <a:ln w="12700">
                <a:solidFill>
                  <a:srgbClr val="783C7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Connector 27"/>
              <p:cNvCxnSpPr/>
              <p:nvPr/>
            </p:nvCxnSpPr>
            <p:spPr>
              <a:xfrm>
                <a:off x="7164288" y="1844824"/>
                <a:ext cx="1080120" cy="0"/>
              </a:xfrm>
              <a:prstGeom prst="line">
                <a:avLst/>
              </a:prstGeom>
              <a:ln w="12700">
                <a:solidFill>
                  <a:srgbClr val="783C7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12311336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8000" b="-1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مستطيل 9"/>
          <p:cNvSpPr/>
          <p:nvPr/>
        </p:nvSpPr>
        <p:spPr>
          <a:xfrm>
            <a:off x="0" y="6482443"/>
            <a:ext cx="12192000" cy="375557"/>
          </a:xfrm>
          <a:prstGeom prst="rect">
            <a:avLst/>
          </a:prstGeom>
          <a:solidFill>
            <a:srgbClr val="E5F3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pic>
        <p:nvPicPr>
          <p:cNvPr id="35" name="صورة 3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05257"/>
            <a:ext cx="12192000" cy="2852743"/>
          </a:xfrm>
          <a:prstGeom prst="rect">
            <a:avLst/>
          </a:prstGeom>
        </p:spPr>
      </p:pic>
      <p:pic>
        <p:nvPicPr>
          <p:cNvPr id="36" name="صورة 3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1018" y="1479114"/>
            <a:ext cx="4434280" cy="2956187"/>
          </a:xfrm>
          <a:prstGeom prst="rect">
            <a:avLst/>
          </a:prstGeom>
        </p:spPr>
      </p:pic>
      <p:pic>
        <p:nvPicPr>
          <p:cNvPr id="37" name="صورة 36"/>
          <p:cNvPicPr>
            <a:picLocks noChangeAspect="1"/>
          </p:cNvPicPr>
          <p:nvPr/>
        </p:nvPicPr>
        <p:blipFill>
          <a:blip r:embed="rId5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6236" y="-716728"/>
            <a:ext cx="5450959" cy="5450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04389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 tmFilter="0, 0; .2, .5; .8, .5; 1, 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00" autoRev="1" fill="hold"/>
                                        <p:tgtEl>
                                          <p:spTgt spid="3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8000" b="-1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مستطيل 9"/>
          <p:cNvSpPr/>
          <p:nvPr/>
        </p:nvSpPr>
        <p:spPr>
          <a:xfrm>
            <a:off x="0" y="6482443"/>
            <a:ext cx="12192000" cy="375557"/>
          </a:xfrm>
          <a:prstGeom prst="rect">
            <a:avLst/>
          </a:prstGeom>
          <a:solidFill>
            <a:srgbClr val="E5F3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pic>
        <p:nvPicPr>
          <p:cNvPr id="30" name="صورة 2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15036">
            <a:off x="3715558" y="974573"/>
            <a:ext cx="6858000" cy="6858000"/>
          </a:xfrm>
          <a:prstGeom prst="rect">
            <a:avLst/>
          </a:prstGeom>
        </p:spPr>
      </p:pic>
      <p:pic>
        <p:nvPicPr>
          <p:cNvPr id="31" name="صورة 3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16968">
            <a:off x="5471514" y="3041171"/>
            <a:ext cx="3729046" cy="2710876"/>
          </a:xfrm>
          <a:prstGeom prst="rect">
            <a:avLst/>
          </a:prstGeom>
        </p:spPr>
      </p:pic>
      <p:sp>
        <p:nvSpPr>
          <p:cNvPr id="32" name="مستطيل 31"/>
          <p:cNvSpPr/>
          <p:nvPr/>
        </p:nvSpPr>
        <p:spPr>
          <a:xfrm>
            <a:off x="4030124" y="119917"/>
            <a:ext cx="7980176" cy="144655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4400" b="1" dirty="0">
                <a:ln w="0"/>
                <a:solidFill>
                  <a:srgbClr val="065D78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raditional Arabic" panose="02020603050405020304" pitchFamily="18" charset="-78"/>
                <a:cs typeface="Traditional Arabic" panose="02020603050405020304" pitchFamily="18" charset="-78"/>
              </a:rPr>
              <a:t>ارسلـ/ي سؤالًا لزملائك في المجموعة الأخرى من ذاكرتك عن الدرس </a:t>
            </a:r>
            <a:r>
              <a:rPr lang="ar-SA" sz="4400" b="1" cap="none" spc="0" dirty="0">
                <a:ln w="0"/>
                <a:solidFill>
                  <a:srgbClr val="065D78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raditional Arabic" panose="02020603050405020304" pitchFamily="18" charset="-78"/>
                <a:cs typeface="Traditional Arabic" panose="02020603050405020304" pitchFamily="18" charset="-78"/>
              </a:rPr>
              <a:t>السابق !</a:t>
            </a:r>
          </a:p>
        </p:txBody>
      </p:sp>
      <p:pic>
        <p:nvPicPr>
          <p:cNvPr id="34" name="صورة 3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1000" y="2261605"/>
            <a:ext cx="3976909" cy="3965449"/>
          </a:xfrm>
          <a:prstGeom prst="rect">
            <a:avLst/>
          </a:prstGeom>
        </p:spPr>
      </p:pic>
      <p:sp>
        <p:nvSpPr>
          <p:cNvPr id="35" name="مستطيل 34"/>
          <p:cNvSpPr/>
          <p:nvPr/>
        </p:nvSpPr>
        <p:spPr>
          <a:xfrm>
            <a:off x="58758" y="5742071"/>
            <a:ext cx="3473824" cy="584775"/>
          </a:xfrm>
          <a:prstGeom prst="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ar-SA" sz="3200" b="1" dirty="0">
                <a:solidFill>
                  <a:srgbClr val="52565A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تدريس تبادلي (وضع أسئلة).</a:t>
            </a:r>
          </a:p>
        </p:txBody>
      </p:sp>
    </p:spTree>
    <p:extLst>
      <p:ext uri="{BB962C8B-B14F-4D97-AF65-F5344CB8AC3E}">
        <p14:creationId xmlns:p14="http://schemas.microsoft.com/office/powerpoint/2010/main" val="22337723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8000" b="-1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جدول 1">
            <a:extLst>
              <a:ext uri="{FF2B5EF4-FFF2-40B4-BE49-F238E27FC236}">
                <a16:creationId xmlns:a16="http://schemas.microsoft.com/office/drawing/2014/main" id="{BF2C4A5E-8BC7-42FD-88F2-2840065B43C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6912159"/>
              </p:ext>
            </p:extLst>
          </p:nvPr>
        </p:nvGraphicFramePr>
        <p:xfrm>
          <a:off x="3016077" y="4018544"/>
          <a:ext cx="6413022" cy="1143000"/>
        </p:xfrm>
        <a:graphic>
          <a:graphicData uri="http://schemas.openxmlformats.org/drawingml/2006/table">
            <a:tbl>
              <a:tblPr rtl="1" firstRow="1" bandRow="1">
                <a:tableStyleId>{7DF18680-E054-41AD-8BC1-D1AEF772440D}</a:tableStyleId>
              </a:tblPr>
              <a:tblGrid>
                <a:gridCol w="6413022">
                  <a:extLst>
                    <a:ext uri="{9D8B030D-6E8A-4147-A177-3AD203B41FA5}">
                      <a16:colId xmlns:a16="http://schemas.microsoft.com/office/drawing/2014/main" val="2453312718"/>
                    </a:ext>
                  </a:extLst>
                </a:gridCol>
              </a:tblGrid>
              <a:tr h="581123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</a:pPr>
                      <a:r>
                        <a:rPr lang="ar-SA" sz="6000" b="1" dirty="0"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الشفعة</a:t>
                      </a:r>
                      <a:endParaRPr lang="en-US" sz="5400" b="1" dirty="0">
                        <a:effectLst/>
                        <a:latin typeface="Traditional Arabic" panose="02020603050405020304" pitchFamily="18" charset="-78"/>
                        <a:cs typeface="Traditional Arabic" panose="02020603050405020304" pitchFamily="18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63483143"/>
                  </a:ext>
                </a:extLst>
              </a:tr>
            </a:tbl>
          </a:graphicData>
        </a:graphic>
      </p:graphicFrame>
      <p:sp>
        <p:nvSpPr>
          <p:cNvPr id="10" name="مستطيل 9"/>
          <p:cNvSpPr/>
          <p:nvPr/>
        </p:nvSpPr>
        <p:spPr>
          <a:xfrm>
            <a:off x="0" y="6482443"/>
            <a:ext cx="12192000" cy="375557"/>
          </a:xfrm>
          <a:prstGeom prst="rect">
            <a:avLst/>
          </a:prstGeom>
          <a:solidFill>
            <a:srgbClr val="E5F3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9" name="مستطيل 18"/>
          <p:cNvSpPr/>
          <p:nvPr/>
        </p:nvSpPr>
        <p:spPr>
          <a:xfrm>
            <a:off x="152887" y="5728446"/>
            <a:ext cx="1799194" cy="584775"/>
          </a:xfrm>
          <a:prstGeom prst="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ar-SA" sz="3200" b="1" dirty="0">
                <a:solidFill>
                  <a:srgbClr val="52565A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تعلم  باللعب</a:t>
            </a:r>
          </a:p>
        </p:txBody>
      </p:sp>
      <p:graphicFrame>
        <p:nvGraphicFramePr>
          <p:cNvPr id="11" name="جدول 10">
            <a:extLst>
              <a:ext uri="{FF2B5EF4-FFF2-40B4-BE49-F238E27FC236}">
                <a16:creationId xmlns:a16="http://schemas.microsoft.com/office/drawing/2014/main" id="{D15FA9CB-351B-457E-8666-C76B700188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9152529"/>
              </p:ext>
            </p:extLst>
          </p:nvPr>
        </p:nvGraphicFramePr>
        <p:xfrm>
          <a:off x="1952081" y="432956"/>
          <a:ext cx="9072723" cy="1601450"/>
        </p:xfrm>
        <a:graphic>
          <a:graphicData uri="http://schemas.openxmlformats.org/drawingml/2006/table">
            <a:tbl>
              <a:tblPr rtl="1" firstRow="1" bandRow="1">
                <a:tableStyleId>{93296810-A885-4BE3-A3E7-6D5BEEA58F35}</a:tableStyleId>
              </a:tblPr>
              <a:tblGrid>
                <a:gridCol w="535588">
                  <a:extLst>
                    <a:ext uri="{9D8B030D-6E8A-4147-A177-3AD203B41FA5}">
                      <a16:colId xmlns:a16="http://schemas.microsoft.com/office/drawing/2014/main" val="2623862491"/>
                    </a:ext>
                  </a:extLst>
                </a:gridCol>
                <a:gridCol w="693945">
                  <a:extLst>
                    <a:ext uri="{9D8B030D-6E8A-4147-A177-3AD203B41FA5}">
                      <a16:colId xmlns:a16="http://schemas.microsoft.com/office/drawing/2014/main" val="176697507"/>
                    </a:ext>
                  </a:extLst>
                </a:gridCol>
                <a:gridCol w="693945">
                  <a:extLst>
                    <a:ext uri="{9D8B030D-6E8A-4147-A177-3AD203B41FA5}">
                      <a16:colId xmlns:a16="http://schemas.microsoft.com/office/drawing/2014/main" val="1392781387"/>
                    </a:ext>
                  </a:extLst>
                </a:gridCol>
                <a:gridCol w="693945">
                  <a:extLst>
                    <a:ext uri="{9D8B030D-6E8A-4147-A177-3AD203B41FA5}">
                      <a16:colId xmlns:a16="http://schemas.microsoft.com/office/drawing/2014/main" val="2326341408"/>
                    </a:ext>
                  </a:extLst>
                </a:gridCol>
                <a:gridCol w="695962">
                  <a:extLst>
                    <a:ext uri="{9D8B030D-6E8A-4147-A177-3AD203B41FA5}">
                      <a16:colId xmlns:a16="http://schemas.microsoft.com/office/drawing/2014/main" val="2693356783"/>
                    </a:ext>
                  </a:extLst>
                </a:gridCol>
                <a:gridCol w="693945">
                  <a:extLst>
                    <a:ext uri="{9D8B030D-6E8A-4147-A177-3AD203B41FA5}">
                      <a16:colId xmlns:a16="http://schemas.microsoft.com/office/drawing/2014/main" val="1138337017"/>
                    </a:ext>
                  </a:extLst>
                </a:gridCol>
                <a:gridCol w="693945">
                  <a:extLst>
                    <a:ext uri="{9D8B030D-6E8A-4147-A177-3AD203B41FA5}">
                      <a16:colId xmlns:a16="http://schemas.microsoft.com/office/drawing/2014/main" val="1209202019"/>
                    </a:ext>
                  </a:extLst>
                </a:gridCol>
                <a:gridCol w="693945">
                  <a:extLst>
                    <a:ext uri="{9D8B030D-6E8A-4147-A177-3AD203B41FA5}">
                      <a16:colId xmlns:a16="http://schemas.microsoft.com/office/drawing/2014/main" val="1711309646"/>
                    </a:ext>
                  </a:extLst>
                </a:gridCol>
                <a:gridCol w="694953">
                  <a:extLst>
                    <a:ext uri="{9D8B030D-6E8A-4147-A177-3AD203B41FA5}">
                      <a16:colId xmlns:a16="http://schemas.microsoft.com/office/drawing/2014/main" val="3803465574"/>
                    </a:ext>
                  </a:extLst>
                </a:gridCol>
                <a:gridCol w="744377">
                  <a:extLst>
                    <a:ext uri="{9D8B030D-6E8A-4147-A177-3AD203B41FA5}">
                      <a16:colId xmlns:a16="http://schemas.microsoft.com/office/drawing/2014/main" val="3737124278"/>
                    </a:ext>
                  </a:extLst>
                </a:gridCol>
                <a:gridCol w="744377">
                  <a:extLst>
                    <a:ext uri="{9D8B030D-6E8A-4147-A177-3AD203B41FA5}">
                      <a16:colId xmlns:a16="http://schemas.microsoft.com/office/drawing/2014/main" val="3232518353"/>
                    </a:ext>
                  </a:extLst>
                </a:gridCol>
                <a:gridCol w="748411">
                  <a:extLst>
                    <a:ext uri="{9D8B030D-6E8A-4147-A177-3AD203B41FA5}">
                      <a16:colId xmlns:a16="http://schemas.microsoft.com/office/drawing/2014/main" val="315130984"/>
                    </a:ext>
                  </a:extLst>
                </a:gridCol>
                <a:gridCol w="745385">
                  <a:extLst>
                    <a:ext uri="{9D8B030D-6E8A-4147-A177-3AD203B41FA5}">
                      <a16:colId xmlns:a16="http://schemas.microsoft.com/office/drawing/2014/main" val="2697084118"/>
                    </a:ext>
                  </a:extLst>
                </a:gridCol>
              </a:tblGrid>
              <a:tr h="541189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3600" b="1" kern="1200"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1</a:t>
                      </a:r>
                      <a:endParaRPr lang="en-US" sz="1800" b="1">
                        <a:effectLst/>
                        <a:latin typeface="Traditional Arabic" panose="02020603050405020304" pitchFamily="18" charset="-78"/>
                        <a:ea typeface="Calibri" panose="020F0502020204030204" pitchFamily="34" charset="0"/>
                        <a:cs typeface="Traditional Arabic" panose="02020603050405020304" pitchFamily="18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3600" b="1" kern="1200" dirty="0"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2</a:t>
                      </a:r>
                      <a:endParaRPr lang="en-US" sz="1800" b="1" dirty="0">
                        <a:effectLst/>
                        <a:latin typeface="Traditional Arabic" panose="02020603050405020304" pitchFamily="18" charset="-78"/>
                        <a:ea typeface="Calibri" panose="020F0502020204030204" pitchFamily="34" charset="0"/>
                        <a:cs typeface="Traditional Arabic" panose="02020603050405020304" pitchFamily="18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3600" b="1" kern="1200"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3</a:t>
                      </a:r>
                      <a:endParaRPr lang="en-US" sz="1800" b="1">
                        <a:effectLst/>
                        <a:latin typeface="Traditional Arabic" panose="02020603050405020304" pitchFamily="18" charset="-78"/>
                        <a:ea typeface="Calibri" panose="020F0502020204030204" pitchFamily="34" charset="0"/>
                        <a:cs typeface="Traditional Arabic" panose="02020603050405020304" pitchFamily="18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3600" b="1" kern="1200"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4</a:t>
                      </a:r>
                      <a:endParaRPr lang="en-US" sz="1800" b="1">
                        <a:effectLst/>
                        <a:latin typeface="Traditional Arabic" panose="02020603050405020304" pitchFamily="18" charset="-78"/>
                        <a:ea typeface="Calibri" panose="020F0502020204030204" pitchFamily="34" charset="0"/>
                        <a:cs typeface="Traditional Arabic" panose="02020603050405020304" pitchFamily="18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3600" b="1" kern="1200"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5</a:t>
                      </a:r>
                      <a:endParaRPr lang="en-US" sz="1800" b="1">
                        <a:effectLst/>
                        <a:latin typeface="Traditional Arabic" panose="02020603050405020304" pitchFamily="18" charset="-78"/>
                        <a:ea typeface="Calibri" panose="020F0502020204030204" pitchFamily="34" charset="0"/>
                        <a:cs typeface="Traditional Arabic" panose="02020603050405020304" pitchFamily="18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3600" b="1" kern="1200"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6</a:t>
                      </a:r>
                      <a:endParaRPr lang="en-US" sz="1800" b="1">
                        <a:effectLst/>
                        <a:latin typeface="Traditional Arabic" panose="02020603050405020304" pitchFamily="18" charset="-78"/>
                        <a:ea typeface="Calibri" panose="020F0502020204030204" pitchFamily="34" charset="0"/>
                        <a:cs typeface="Traditional Arabic" panose="02020603050405020304" pitchFamily="18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3600" b="1" kern="1200"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7</a:t>
                      </a:r>
                      <a:endParaRPr lang="en-US" sz="1800" b="1">
                        <a:effectLst/>
                        <a:latin typeface="Traditional Arabic" panose="02020603050405020304" pitchFamily="18" charset="-78"/>
                        <a:ea typeface="Calibri" panose="020F0502020204030204" pitchFamily="34" charset="0"/>
                        <a:cs typeface="Traditional Arabic" panose="02020603050405020304" pitchFamily="18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3600" b="1" kern="1200" dirty="0"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8</a:t>
                      </a:r>
                      <a:endParaRPr lang="en-US" sz="1800" b="1" dirty="0">
                        <a:effectLst/>
                        <a:latin typeface="Traditional Arabic" panose="02020603050405020304" pitchFamily="18" charset="-78"/>
                        <a:ea typeface="Calibri" panose="020F0502020204030204" pitchFamily="34" charset="0"/>
                        <a:cs typeface="Traditional Arabic" panose="02020603050405020304" pitchFamily="18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3600" b="1" kern="1200"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9</a:t>
                      </a:r>
                      <a:endParaRPr lang="en-US" sz="1800" b="1">
                        <a:effectLst/>
                        <a:latin typeface="Traditional Arabic" panose="02020603050405020304" pitchFamily="18" charset="-78"/>
                        <a:ea typeface="Calibri" panose="020F0502020204030204" pitchFamily="34" charset="0"/>
                        <a:cs typeface="Traditional Arabic" panose="02020603050405020304" pitchFamily="18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3600" b="1" kern="1200"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10</a:t>
                      </a:r>
                      <a:endParaRPr lang="en-US" sz="1800" b="1">
                        <a:effectLst/>
                        <a:latin typeface="Traditional Arabic" panose="02020603050405020304" pitchFamily="18" charset="-78"/>
                        <a:ea typeface="Calibri" panose="020F0502020204030204" pitchFamily="34" charset="0"/>
                        <a:cs typeface="Traditional Arabic" panose="02020603050405020304" pitchFamily="18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3600" b="1" kern="1200"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11</a:t>
                      </a:r>
                      <a:endParaRPr lang="en-US" sz="1800" b="1">
                        <a:effectLst/>
                        <a:latin typeface="Traditional Arabic" panose="02020603050405020304" pitchFamily="18" charset="-78"/>
                        <a:ea typeface="Calibri" panose="020F0502020204030204" pitchFamily="34" charset="0"/>
                        <a:cs typeface="Traditional Arabic" panose="02020603050405020304" pitchFamily="18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3600" b="1" kern="1200"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12</a:t>
                      </a:r>
                      <a:endParaRPr lang="en-US" sz="1800" b="1">
                        <a:effectLst/>
                        <a:latin typeface="Traditional Arabic" panose="02020603050405020304" pitchFamily="18" charset="-78"/>
                        <a:ea typeface="Calibri" panose="020F0502020204030204" pitchFamily="34" charset="0"/>
                        <a:cs typeface="Traditional Arabic" panose="02020603050405020304" pitchFamily="18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3600" b="1" kern="1200"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13</a:t>
                      </a:r>
                      <a:endParaRPr lang="en-US" sz="1800" b="1">
                        <a:effectLst/>
                        <a:latin typeface="Traditional Arabic" panose="02020603050405020304" pitchFamily="18" charset="-78"/>
                        <a:ea typeface="Calibri" panose="020F0502020204030204" pitchFamily="34" charset="0"/>
                        <a:cs typeface="Traditional Arabic" panose="02020603050405020304" pitchFamily="18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01760351"/>
                  </a:ext>
                </a:extLst>
              </a:tr>
              <a:tr h="879074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3600" b="1" kern="1200" dirty="0"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ق</a:t>
                      </a:r>
                      <a:endParaRPr lang="en-US" sz="1800" b="1" dirty="0">
                        <a:effectLst/>
                        <a:latin typeface="Traditional Arabic" panose="02020603050405020304" pitchFamily="18" charset="-78"/>
                        <a:ea typeface="Calibri" panose="020F0502020204030204" pitchFamily="34" charset="0"/>
                        <a:cs typeface="Traditional Arabic" panose="02020603050405020304" pitchFamily="18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3600" b="1" kern="1200" dirty="0"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ج</a:t>
                      </a:r>
                      <a:endParaRPr lang="en-US" sz="1800" b="1" dirty="0">
                        <a:effectLst/>
                        <a:latin typeface="Traditional Arabic" panose="02020603050405020304" pitchFamily="18" charset="-78"/>
                        <a:ea typeface="Calibri" panose="020F0502020204030204" pitchFamily="34" charset="0"/>
                        <a:cs typeface="Traditional Arabic" panose="02020603050405020304" pitchFamily="18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3600" b="1" kern="1200"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ل</a:t>
                      </a:r>
                      <a:endParaRPr lang="en-US" sz="1800" b="1">
                        <a:effectLst/>
                        <a:latin typeface="Traditional Arabic" panose="02020603050405020304" pitchFamily="18" charset="-78"/>
                        <a:ea typeface="Calibri" panose="020F0502020204030204" pitchFamily="34" charset="0"/>
                        <a:cs typeface="Traditional Arabic" panose="02020603050405020304" pitchFamily="18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3600" b="1" kern="1200"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ج</a:t>
                      </a:r>
                      <a:endParaRPr lang="en-US" sz="1800" b="1">
                        <a:effectLst/>
                        <a:latin typeface="Traditional Arabic" panose="02020603050405020304" pitchFamily="18" charset="-78"/>
                        <a:ea typeface="Calibri" panose="020F0502020204030204" pitchFamily="34" charset="0"/>
                        <a:cs typeface="Traditional Arabic" panose="02020603050405020304" pitchFamily="18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3600" b="1" kern="1200" dirty="0"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ب</a:t>
                      </a:r>
                      <a:endParaRPr lang="en-US" sz="1800" b="1" dirty="0">
                        <a:effectLst/>
                        <a:latin typeface="Traditional Arabic" panose="02020603050405020304" pitchFamily="18" charset="-78"/>
                        <a:ea typeface="Calibri" panose="020F0502020204030204" pitchFamily="34" charset="0"/>
                        <a:cs typeface="Traditional Arabic" panose="02020603050405020304" pitchFamily="18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3600" b="1" kern="1200"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ا</a:t>
                      </a:r>
                      <a:endParaRPr lang="en-US" sz="1800" b="1">
                        <a:effectLst/>
                        <a:latin typeface="Traditional Arabic" panose="02020603050405020304" pitchFamily="18" charset="-78"/>
                        <a:ea typeface="Calibri" panose="020F0502020204030204" pitchFamily="34" charset="0"/>
                        <a:cs typeface="Traditional Arabic" panose="02020603050405020304" pitchFamily="18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3600" b="1" kern="1200"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ع</a:t>
                      </a:r>
                      <a:endParaRPr lang="en-US" sz="1800" b="1">
                        <a:effectLst/>
                        <a:latin typeface="Traditional Arabic" panose="02020603050405020304" pitchFamily="18" charset="-78"/>
                        <a:ea typeface="Calibri" panose="020F0502020204030204" pitchFamily="34" charset="0"/>
                        <a:cs typeface="Traditional Arabic" panose="02020603050405020304" pitchFamily="18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3600" b="1" kern="1200" dirty="0"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ف</a:t>
                      </a:r>
                      <a:endParaRPr lang="en-US" sz="1800" b="1" dirty="0">
                        <a:effectLst/>
                        <a:latin typeface="Traditional Arabic" panose="02020603050405020304" pitchFamily="18" charset="-78"/>
                        <a:ea typeface="Calibri" panose="020F0502020204030204" pitchFamily="34" charset="0"/>
                        <a:cs typeface="Traditional Arabic" panose="02020603050405020304" pitchFamily="18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3600" b="1" kern="1200"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ك</a:t>
                      </a:r>
                      <a:endParaRPr lang="en-US" sz="1800" b="1">
                        <a:effectLst/>
                        <a:latin typeface="Traditional Arabic" panose="02020603050405020304" pitchFamily="18" charset="-78"/>
                        <a:ea typeface="Calibri" panose="020F0502020204030204" pitchFamily="34" charset="0"/>
                        <a:cs typeface="Traditional Arabic" panose="02020603050405020304" pitchFamily="18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3600" b="1" kern="1200"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ص</a:t>
                      </a:r>
                      <a:endParaRPr lang="en-US" sz="1800" b="1">
                        <a:effectLst/>
                        <a:latin typeface="Traditional Arabic" panose="02020603050405020304" pitchFamily="18" charset="-78"/>
                        <a:ea typeface="Calibri" panose="020F0502020204030204" pitchFamily="34" charset="0"/>
                        <a:cs typeface="Traditional Arabic" panose="02020603050405020304" pitchFamily="18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3600" b="1" kern="1200" dirty="0"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ش</a:t>
                      </a:r>
                      <a:endParaRPr lang="en-US" sz="1800" b="1" dirty="0">
                        <a:effectLst/>
                        <a:latin typeface="Traditional Arabic" panose="02020603050405020304" pitchFamily="18" charset="-78"/>
                        <a:ea typeface="Calibri" panose="020F0502020204030204" pitchFamily="34" charset="0"/>
                        <a:cs typeface="Traditional Arabic" panose="02020603050405020304" pitchFamily="18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3600" b="1" kern="1200"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ة</a:t>
                      </a:r>
                      <a:endParaRPr lang="en-US" sz="1800" b="1">
                        <a:effectLst/>
                        <a:latin typeface="Traditional Arabic" panose="02020603050405020304" pitchFamily="18" charset="-78"/>
                        <a:ea typeface="Calibri" panose="020F0502020204030204" pitchFamily="34" charset="0"/>
                        <a:cs typeface="Traditional Arabic" panose="02020603050405020304" pitchFamily="18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3600" b="1" kern="1200" dirty="0">
                          <a:effectLst/>
                          <a:latin typeface="Traditional Arabic" panose="02020603050405020304" pitchFamily="18" charset="-78"/>
                          <a:cs typeface="Traditional Arabic" panose="02020603050405020304" pitchFamily="18" charset="-78"/>
                        </a:rPr>
                        <a:t>ض</a:t>
                      </a:r>
                      <a:endParaRPr lang="en-US" sz="1800" b="1" dirty="0">
                        <a:effectLst/>
                        <a:latin typeface="Traditional Arabic" panose="02020603050405020304" pitchFamily="18" charset="-78"/>
                        <a:ea typeface="Calibri" panose="020F0502020204030204" pitchFamily="34" charset="0"/>
                        <a:cs typeface="Traditional Arabic" panose="02020603050405020304" pitchFamily="18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90014210"/>
                  </a:ext>
                </a:extLst>
              </a:tr>
            </a:tbl>
          </a:graphicData>
        </a:graphic>
      </p:graphicFrame>
      <p:sp>
        <p:nvSpPr>
          <p:cNvPr id="12" name="مستطيل 11">
            <a:extLst>
              <a:ext uri="{FF2B5EF4-FFF2-40B4-BE49-F238E27FC236}">
                <a16:creationId xmlns:a16="http://schemas.microsoft.com/office/drawing/2014/main" id="{40BF683E-03AE-44B1-9C0D-3129348A9531}"/>
              </a:ext>
            </a:extLst>
          </p:cNvPr>
          <p:cNvSpPr/>
          <p:nvPr/>
        </p:nvSpPr>
        <p:spPr>
          <a:xfrm>
            <a:off x="971548" y="2317676"/>
            <a:ext cx="11033787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4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raditional Arabic" panose="02020603050405020304" pitchFamily="18" charset="-78"/>
                <a:cs typeface="Traditional Arabic" panose="02020603050405020304" pitchFamily="18" charset="-78"/>
              </a:rPr>
              <a:t>باستخدام استراتيجية التعلم باللعب</a:t>
            </a:r>
          </a:p>
          <a:p>
            <a:pPr algn="ctr"/>
            <a:r>
              <a:rPr lang="ar-SA" sz="4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raditional Arabic" panose="02020603050405020304" pitchFamily="18" charset="-78"/>
                <a:cs typeface="Traditional Arabic" panose="02020603050405020304" pitchFamily="18" charset="-78"/>
              </a:rPr>
              <a:t> اكتشفـ/ي موضوع الدرس!</a:t>
            </a:r>
          </a:p>
        </p:txBody>
      </p:sp>
      <p:graphicFrame>
        <p:nvGraphicFramePr>
          <p:cNvPr id="13" name="جدول 12">
            <a:extLst>
              <a:ext uri="{FF2B5EF4-FFF2-40B4-BE49-F238E27FC236}">
                <a16:creationId xmlns:a16="http://schemas.microsoft.com/office/drawing/2014/main" id="{02CECE10-FE08-4B9C-81CA-1DFC984375E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4593642"/>
              </p:ext>
            </p:extLst>
          </p:nvPr>
        </p:nvGraphicFramePr>
        <p:xfrm>
          <a:off x="3016077" y="4018544"/>
          <a:ext cx="6413022" cy="1163291"/>
        </p:xfrm>
        <a:graphic>
          <a:graphicData uri="http://schemas.openxmlformats.org/drawingml/2006/table">
            <a:tbl>
              <a:tblPr rtl="1" firstRow="1" bandRow="1">
                <a:tableStyleId>{7DF18680-E054-41AD-8BC1-D1AEF772440D}</a:tableStyleId>
              </a:tblPr>
              <a:tblGrid>
                <a:gridCol w="1349074">
                  <a:extLst>
                    <a:ext uri="{9D8B030D-6E8A-4147-A177-3AD203B41FA5}">
                      <a16:colId xmlns:a16="http://schemas.microsoft.com/office/drawing/2014/main" val="2453312718"/>
                    </a:ext>
                  </a:extLst>
                </a:gridCol>
                <a:gridCol w="866597">
                  <a:extLst>
                    <a:ext uri="{9D8B030D-6E8A-4147-A177-3AD203B41FA5}">
                      <a16:colId xmlns:a16="http://schemas.microsoft.com/office/drawing/2014/main" val="500095541"/>
                    </a:ext>
                  </a:extLst>
                </a:gridCol>
                <a:gridCol w="1109906">
                  <a:extLst>
                    <a:ext uri="{9D8B030D-6E8A-4147-A177-3AD203B41FA5}">
                      <a16:colId xmlns:a16="http://schemas.microsoft.com/office/drawing/2014/main" val="3986254568"/>
                    </a:ext>
                  </a:extLst>
                </a:gridCol>
                <a:gridCol w="867633">
                  <a:extLst>
                    <a:ext uri="{9D8B030D-6E8A-4147-A177-3AD203B41FA5}">
                      <a16:colId xmlns:a16="http://schemas.microsoft.com/office/drawing/2014/main" val="135677258"/>
                    </a:ext>
                  </a:extLst>
                </a:gridCol>
                <a:gridCol w="1109906">
                  <a:extLst>
                    <a:ext uri="{9D8B030D-6E8A-4147-A177-3AD203B41FA5}">
                      <a16:colId xmlns:a16="http://schemas.microsoft.com/office/drawing/2014/main" val="4273543919"/>
                    </a:ext>
                  </a:extLst>
                </a:gridCol>
                <a:gridCol w="1109906">
                  <a:extLst>
                    <a:ext uri="{9D8B030D-6E8A-4147-A177-3AD203B41FA5}">
                      <a16:colId xmlns:a16="http://schemas.microsoft.com/office/drawing/2014/main" val="1616223299"/>
                    </a:ext>
                  </a:extLst>
                </a:gridCol>
              </a:tblGrid>
              <a:tr h="469268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800" kern="1200" dirty="0">
                          <a:effectLst/>
                        </a:rPr>
                        <a:t>6</a:t>
                      </a:r>
                      <a:endParaRPr lang="en-US" sz="1100" dirty="0">
                        <a:effectLst/>
                        <a:latin typeface="Traditional Arabic" panose="02020603050405020304" pitchFamily="18" charset="-78"/>
                        <a:ea typeface="Calibri" panose="020F0502020204030204" pitchFamily="34" charset="0"/>
                        <a:cs typeface="Traditional Arabic" panose="02020603050405020304" pitchFamily="18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800" kern="1200" dirty="0">
                          <a:effectLst/>
                        </a:rPr>
                        <a:t>3</a:t>
                      </a:r>
                      <a:endParaRPr lang="en-US" sz="1100" dirty="0">
                        <a:effectLst/>
                        <a:latin typeface="Traditional Arabic" panose="02020603050405020304" pitchFamily="18" charset="-78"/>
                        <a:ea typeface="Calibri" panose="020F0502020204030204" pitchFamily="34" charset="0"/>
                        <a:cs typeface="Traditional Arabic" panose="02020603050405020304" pitchFamily="18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800" kern="1200" dirty="0">
                          <a:effectLst/>
                        </a:rPr>
                        <a:t>11</a:t>
                      </a:r>
                      <a:endParaRPr lang="en-US" sz="1100" dirty="0">
                        <a:effectLst/>
                        <a:latin typeface="Traditional Arabic" panose="02020603050405020304" pitchFamily="18" charset="-78"/>
                        <a:ea typeface="Calibri" panose="020F0502020204030204" pitchFamily="34" charset="0"/>
                        <a:cs typeface="Traditional Arabic" panose="02020603050405020304" pitchFamily="18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800" kern="1200" dirty="0">
                          <a:effectLst/>
                        </a:rPr>
                        <a:t>8</a:t>
                      </a:r>
                      <a:endParaRPr lang="en-US" sz="1100" dirty="0">
                        <a:effectLst/>
                        <a:latin typeface="Traditional Arabic" panose="02020603050405020304" pitchFamily="18" charset="-78"/>
                        <a:ea typeface="Calibri" panose="020F0502020204030204" pitchFamily="34" charset="0"/>
                        <a:cs typeface="Traditional Arabic" panose="02020603050405020304" pitchFamily="18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800" kern="1200" dirty="0">
                          <a:effectLst/>
                        </a:rPr>
                        <a:t>7</a:t>
                      </a:r>
                      <a:endParaRPr lang="en-US" sz="1100" dirty="0">
                        <a:effectLst/>
                        <a:latin typeface="Traditional Arabic" panose="02020603050405020304" pitchFamily="18" charset="-78"/>
                        <a:ea typeface="Calibri" panose="020F0502020204030204" pitchFamily="34" charset="0"/>
                        <a:cs typeface="Traditional Arabic" panose="02020603050405020304" pitchFamily="18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800" kern="1200" dirty="0">
                          <a:effectLst/>
                        </a:rPr>
                        <a:t>12</a:t>
                      </a:r>
                      <a:endParaRPr lang="en-US" sz="1100" dirty="0">
                        <a:effectLst/>
                        <a:latin typeface="Traditional Arabic" panose="02020603050405020304" pitchFamily="18" charset="-78"/>
                        <a:ea typeface="Calibri" panose="020F0502020204030204" pitchFamily="34" charset="0"/>
                        <a:cs typeface="Traditional Arabic" panose="02020603050405020304" pitchFamily="18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47212593"/>
                  </a:ext>
                </a:extLst>
              </a:tr>
              <a:tr h="581123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</a:pPr>
                      <a:endParaRPr lang="en-US" sz="1100" dirty="0">
                        <a:effectLst/>
                        <a:latin typeface="Traditional Arabic" panose="02020603050405020304" pitchFamily="18" charset="-78"/>
                        <a:cs typeface="Traditional Arabic" panose="02020603050405020304" pitchFamily="18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</a:pPr>
                      <a:endParaRPr lang="en-US" sz="1100" dirty="0">
                        <a:effectLst/>
                        <a:latin typeface="Traditional Arabic" panose="02020603050405020304" pitchFamily="18" charset="-78"/>
                        <a:cs typeface="Traditional Arabic" panose="02020603050405020304" pitchFamily="18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</a:pPr>
                      <a:endParaRPr lang="en-US" sz="1100" dirty="0">
                        <a:effectLst/>
                        <a:latin typeface="Traditional Arabic" panose="02020603050405020304" pitchFamily="18" charset="-78"/>
                        <a:cs typeface="Traditional Arabic" panose="02020603050405020304" pitchFamily="18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</a:pPr>
                      <a:endParaRPr lang="en-US" sz="1100" dirty="0">
                        <a:effectLst/>
                        <a:latin typeface="Traditional Arabic" panose="02020603050405020304" pitchFamily="18" charset="-78"/>
                        <a:cs typeface="Traditional Arabic" panose="02020603050405020304" pitchFamily="18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</a:pPr>
                      <a:endParaRPr lang="en-US" sz="1100">
                        <a:effectLst/>
                        <a:latin typeface="Traditional Arabic" panose="02020603050405020304" pitchFamily="18" charset="-78"/>
                        <a:cs typeface="Traditional Arabic" panose="02020603050405020304" pitchFamily="18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</a:pPr>
                      <a:endParaRPr lang="en-US" sz="1100" dirty="0">
                        <a:effectLst/>
                        <a:latin typeface="Traditional Arabic" panose="02020603050405020304" pitchFamily="18" charset="-78"/>
                        <a:cs typeface="Traditional Arabic" panose="02020603050405020304" pitchFamily="18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634831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978431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8000" b="-1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مستطيل 9"/>
          <p:cNvSpPr/>
          <p:nvPr/>
        </p:nvSpPr>
        <p:spPr>
          <a:xfrm>
            <a:off x="0" y="6482443"/>
            <a:ext cx="12192000" cy="375557"/>
          </a:xfrm>
          <a:prstGeom prst="rect">
            <a:avLst/>
          </a:prstGeom>
          <a:solidFill>
            <a:srgbClr val="E5F3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9" name="مستطيل 18"/>
          <p:cNvSpPr/>
          <p:nvPr/>
        </p:nvSpPr>
        <p:spPr>
          <a:xfrm>
            <a:off x="4236947" y="480251"/>
            <a:ext cx="6154597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4800" b="1" dirty="0">
                <a:solidFill>
                  <a:srgbClr val="46464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  <a:sym typeface="Calibri"/>
              </a:rPr>
              <a:t>الأهداف:</a:t>
            </a:r>
            <a:endParaRPr lang="ar-SA" sz="4800" b="1" cap="none" spc="0" dirty="0">
              <a:ln w="0"/>
              <a:solidFill>
                <a:srgbClr val="46464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20" name="Group 28"/>
          <p:cNvGrpSpPr/>
          <p:nvPr/>
        </p:nvGrpSpPr>
        <p:grpSpPr>
          <a:xfrm>
            <a:off x="6096000" y="1311248"/>
            <a:ext cx="2592288" cy="180858"/>
            <a:chOff x="5364088" y="1664804"/>
            <a:chExt cx="3096344" cy="216024"/>
          </a:xfrm>
        </p:grpSpPr>
        <p:grpSp>
          <p:nvGrpSpPr>
            <p:cNvPr id="21" name="Group 18"/>
            <p:cNvGrpSpPr/>
            <p:nvPr/>
          </p:nvGrpSpPr>
          <p:grpSpPr>
            <a:xfrm>
              <a:off x="6804248" y="1664804"/>
              <a:ext cx="216024" cy="216024"/>
              <a:chOff x="7740352" y="1772816"/>
              <a:chExt cx="216024" cy="216024"/>
            </a:xfrm>
          </p:grpSpPr>
          <p:sp>
            <p:nvSpPr>
              <p:cNvPr id="28" name="Rectangle 16"/>
              <p:cNvSpPr/>
              <p:nvPr/>
            </p:nvSpPr>
            <p:spPr>
              <a:xfrm>
                <a:off x="7740352" y="1772816"/>
                <a:ext cx="216024" cy="216024"/>
              </a:xfrm>
              <a:prstGeom prst="rect">
                <a:avLst/>
              </a:prstGeom>
              <a:noFill/>
              <a:ln w="15875">
                <a:solidFill>
                  <a:srgbClr val="783C7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400">
                  <a:solidFill>
                    <a:schemeClr val="accent3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9" name="Rectangle 17"/>
              <p:cNvSpPr/>
              <p:nvPr/>
            </p:nvSpPr>
            <p:spPr>
              <a:xfrm rot="2700000">
                <a:off x="7740352" y="1772816"/>
                <a:ext cx="216024" cy="216024"/>
              </a:xfrm>
              <a:prstGeom prst="rect">
                <a:avLst/>
              </a:prstGeom>
              <a:noFill/>
              <a:ln w="15875">
                <a:solidFill>
                  <a:srgbClr val="783C7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400">
                  <a:solidFill>
                    <a:schemeClr val="accent3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22" name="Group 24"/>
            <p:cNvGrpSpPr/>
            <p:nvPr/>
          </p:nvGrpSpPr>
          <p:grpSpPr>
            <a:xfrm>
              <a:off x="7164288" y="1731045"/>
              <a:ext cx="1296144" cy="83542"/>
              <a:chOff x="7164288" y="1761282"/>
              <a:chExt cx="1296144" cy="83542"/>
            </a:xfrm>
          </p:grpSpPr>
          <p:cxnSp>
            <p:nvCxnSpPr>
              <p:cNvPr id="26" name="Straight Connector 20"/>
              <p:cNvCxnSpPr/>
              <p:nvPr/>
            </p:nvCxnSpPr>
            <p:spPr>
              <a:xfrm>
                <a:off x="7164288" y="1761282"/>
                <a:ext cx="1296144" cy="0"/>
              </a:xfrm>
              <a:prstGeom prst="line">
                <a:avLst/>
              </a:prstGeom>
              <a:ln w="12700">
                <a:solidFill>
                  <a:srgbClr val="783C7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22"/>
              <p:cNvCxnSpPr/>
              <p:nvPr/>
            </p:nvCxnSpPr>
            <p:spPr>
              <a:xfrm>
                <a:off x="7164288" y="1844824"/>
                <a:ext cx="1080120" cy="0"/>
              </a:xfrm>
              <a:prstGeom prst="line">
                <a:avLst/>
              </a:prstGeom>
              <a:ln w="12700">
                <a:solidFill>
                  <a:srgbClr val="783C7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3" name="Group 25"/>
            <p:cNvGrpSpPr/>
            <p:nvPr/>
          </p:nvGrpSpPr>
          <p:grpSpPr>
            <a:xfrm flipH="1">
              <a:off x="5364088" y="1731045"/>
              <a:ext cx="1296144" cy="83542"/>
              <a:chOff x="7164288" y="1761282"/>
              <a:chExt cx="1296144" cy="83542"/>
            </a:xfrm>
          </p:grpSpPr>
          <p:cxnSp>
            <p:nvCxnSpPr>
              <p:cNvPr id="24" name="Straight Connector 26"/>
              <p:cNvCxnSpPr/>
              <p:nvPr/>
            </p:nvCxnSpPr>
            <p:spPr>
              <a:xfrm>
                <a:off x="7164288" y="1761282"/>
                <a:ext cx="1296144" cy="0"/>
              </a:xfrm>
              <a:prstGeom prst="line">
                <a:avLst/>
              </a:prstGeom>
              <a:ln w="12700">
                <a:solidFill>
                  <a:srgbClr val="783C7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Connector 27"/>
              <p:cNvCxnSpPr/>
              <p:nvPr/>
            </p:nvCxnSpPr>
            <p:spPr>
              <a:xfrm>
                <a:off x="7164288" y="1844824"/>
                <a:ext cx="1080120" cy="0"/>
              </a:xfrm>
              <a:prstGeom prst="line">
                <a:avLst/>
              </a:prstGeom>
              <a:ln w="12700">
                <a:solidFill>
                  <a:srgbClr val="783C7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aphicFrame>
        <p:nvGraphicFramePr>
          <p:cNvPr id="2" name="رسم تخطيطي 1"/>
          <p:cNvGraphicFramePr/>
          <p:nvPr>
            <p:extLst>
              <p:ext uri="{D42A27DB-BD31-4B8C-83A1-F6EECF244321}">
                <p14:modId xmlns:p14="http://schemas.microsoft.com/office/powerpoint/2010/main" val="2821650606"/>
              </p:ext>
            </p:extLst>
          </p:nvPr>
        </p:nvGraphicFramePr>
        <p:xfrm>
          <a:off x="3882887" y="1599505"/>
          <a:ext cx="8309113" cy="49994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" name="صورة 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76503" y="2601532"/>
            <a:ext cx="5695174" cy="3880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32032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Graphic spid="2" grpId="0">
        <p:bldAsOne/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8000" b="-1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مخطط انسيابي: معالجة متعاقبة 26">
            <a:extLst>
              <a:ext uri="{FF2B5EF4-FFF2-40B4-BE49-F238E27FC236}">
                <a16:creationId xmlns:a16="http://schemas.microsoft.com/office/drawing/2014/main" id="{1F49B257-9BFD-460F-9898-73132DBE6440}"/>
              </a:ext>
            </a:extLst>
          </p:cNvPr>
          <p:cNvSpPr/>
          <p:nvPr/>
        </p:nvSpPr>
        <p:spPr>
          <a:xfrm>
            <a:off x="315433" y="4504916"/>
            <a:ext cx="1312213" cy="1815882"/>
          </a:xfrm>
          <a:prstGeom prst="flowChartAlternateProcess">
            <a:avLst/>
          </a:prstGeom>
          <a:gradFill flip="none" rotWithShape="1">
            <a:gsLst>
              <a:gs pos="0">
                <a:schemeClr val="accent2">
                  <a:lumMod val="0"/>
                  <a:lumOff val="100000"/>
                </a:schemeClr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2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>
                <a:solidFill>
                  <a:srgbClr val="C00000"/>
                </a:solidFill>
              </a:rPr>
              <a:t>الوتر:</a:t>
            </a:r>
          </a:p>
          <a:p>
            <a:pPr algn="ctr"/>
            <a:r>
              <a:rPr lang="ar-SA" sz="2800" b="1" dirty="0">
                <a:solidFill>
                  <a:srgbClr val="C00000"/>
                </a:solidFill>
              </a:rPr>
              <a:t>الأعداد الفردية</a:t>
            </a:r>
          </a:p>
        </p:txBody>
      </p:sp>
      <p:sp>
        <p:nvSpPr>
          <p:cNvPr id="25" name="مخطط انسيابي: معالجة متعاقبة 24">
            <a:extLst>
              <a:ext uri="{FF2B5EF4-FFF2-40B4-BE49-F238E27FC236}">
                <a16:creationId xmlns:a16="http://schemas.microsoft.com/office/drawing/2014/main" id="{8414F78E-9FC3-4558-ADFE-BA03DE6E3771}"/>
              </a:ext>
            </a:extLst>
          </p:cNvPr>
          <p:cNvSpPr/>
          <p:nvPr/>
        </p:nvSpPr>
        <p:spPr>
          <a:xfrm>
            <a:off x="1845381" y="4487316"/>
            <a:ext cx="1312213" cy="1815882"/>
          </a:xfrm>
          <a:prstGeom prst="flowChartAlternateProcess">
            <a:avLst/>
          </a:prstGeom>
          <a:gradFill flip="none" rotWithShape="1">
            <a:gsLst>
              <a:gs pos="0">
                <a:schemeClr val="accent2">
                  <a:lumMod val="0"/>
                  <a:lumOff val="100000"/>
                </a:schemeClr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2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>
                <a:solidFill>
                  <a:srgbClr val="C00000"/>
                </a:solidFill>
              </a:rPr>
              <a:t>الشفع:</a:t>
            </a:r>
          </a:p>
          <a:p>
            <a:pPr algn="ctr"/>
            <a:r>
              <a:rPr lang="ar-SA" sz="2800" b="1" dirty="0">
                <a:solidFill>
                  <a:srgbClr val="C00000"/>
                </a:solidFill>
              </a:rPr>
              <a:t>العدد الزوجي</a:t>
            </a:r>
          </a:p>
        </p:txBody>
      </p:sp>
      <p:sp>
        <p:nvSpPr>
          <p:cNvPr id="10" name="مستطيل 9"/>
          <p:cNvSpPr/>
          <p:nvPr/>
        </p:nvSpPr>
        <p:spPr>
          <a:xfrm>
            <a:off x="0" y="6482443"/>
            <a:ext cx="12192000" cy="375557"/>
          </a:xfrm>
          <a:prstGeom prst="rect">
            <a:avLst/>
          </a:prstGeom>
          <a:solidFill>
            <a:srgbClr val="E5F3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pic>
        <p:nvPicPr>
          <p:cNvPr id="16" name="صورة 15">
            <a:extLst>
              <a:ext uri="{FF2B5EF4-FFF2-40B4-BE49-F238E27FC236}">
                <a16:creationId xmlns:a16="http://schemas.microsoft.com/office/drawing/2014/main" id="{CDCC9452-1BE1-4131-9A25-96F1296E811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6932" y="3429000"/>
            <a:ext cx="2575068" cy="3005184"/>
          </a:xfrm>
          <a:prstGeom prst="rect">
            <a:avLst/>
          </a:prstGeom>
        </p:spPr>
      </p:pic>
      <p:pic>
        <p:nvPicPr>
          <p:cNvPr id="6" name="Picture 2" descr="خصائص اللغة العربية ووظائفها - موضوع">
            <a:extLst>
              <a:ext uri="{FF2B5EF4-FFF2-40B4-BE49-F238E27FC236}">
                <a16:creationId xmlns:a16="http://schemas.microsoft.com/office/drawing/2014/main" id="{8C673FA5-CD41-4853-B664-6B07F7927BB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38" r="15014"/>
          <a:stretch/>
        </p:blipFill>
        <p:spPr bwMode="auto">
          <a:xfrm>
            <a:off x="5807625" y="3682318"/>
            <a:ext cx="3882887" cy="2702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صورة 8">
            <a:extLst>
              <a:ext uri="{FF2B5EF4-FFF2-40B4-BE49-F238E27FC236}">
                <a16:creationId xmlns:a16="http://schemas.microsoft.com/office/drawing/2014/main" id="{1BFE5A9C-D5D0-47CF-A6B8-A70AB4D009B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7301" y="126308"/>
            <a:ext cx="4199318" cy="1153424"/>
          </a:xfrm>
          <a:prstGeom prst="rect">
            <a:avLst/>
          </a:prstGeom>
        </p:spPr>
      </p:pic>
      <p:sp>
        <p:nvSpPr>
          <p:cNvPr id="18" name="مستطيل 17">
            <a:extLst>
              <a:ext uri="{FF2B5EF4-FFF2-40B4-BE49-F238E27FC236}">
                <a16:creationId xmlns:a16="http://schemas.microsoft.com/office/drawing/2014/main" id="{EC3D5533-4C6D-4D12-8E8D-3461E087A7CC}"/>
              </a:ext>
            </a:extLst>
          </p:cNvPr>
          <p:cNvSpPr/>
          <p:nvPr/>
        </p:nvSpPr>
        <p:spPr>
          <a:xfrm>
            <a:off x="5208351" y="1343666"/>
            <a:ext cx="6457217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40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الشُفعة مأخوذة من الشفع وهو الزوج.</a:t>
            </a:r>
          </a:p>
        </p:txBody>
      </p:sp>
      <p:sp>
        <p:nvSpPr>
          <p:cNvPr id="20" name="مستطيل 19">
            <a:extLst>
              <a:ext uri="{FF2B5EF4-FFF2-40B4-BE49-F238E27FC236}">
                <a16:creationId xmlns:a16="http://schemas.microsoft.com/office/drawing/2014/main" id="{042D52E8-275B-48F4-A55E-A8BA46241C49}"/>
              </a:ext>
            </a:extLst>
          </p:cNvPr>
          <p:cNvSpPr/>
          <p:nvPr/>
        </p:nvSpPr>
        <p:spPr>
          <a:xfrm>
            <a:off x="7113521" y="245341"/>
            <a:ext cx="2646878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4000" b="1" cap="none" spc="0" dirty="0">
                <a:ln w="0"/>
                <a:solidFill>
                  <a:schemeClr val="accent4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المعنى اللغوي:</a:t>
            </a:r>
          </a:p>
        </p:txBody>
      </p:sp>
      <p:pic>
        <p:nvPicPr>
          <p:cNvPr id="21" name="صورة 20">
            <a:extLst>
              <a:ext uri="{FF2B5EF4-FFF2-40B4-BE49-F238E27FC236}">
                <a16:creationId xmlns:a16="http://schemas.microsoft.com/office/drawing/2014/main" id="{6C09F3AF-7BF3-4C2F-94D1-1EFCE128D574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966" t="43507"/>
          <a:stretch/>
        </p:blipFill>
        <p:spPr>
          <a:xfrm>
            <a:off x="1131958" y="554802"/>
            <a:ext cx="5205342" cy="4226379"/>
          </a:xfrm>
          <a:prstGeom prst="rect">
            <a:avLst/>
          </a:prstGeom>
        </p:spPr>
      </p:pic>
      <p:sp>
        <p:nvSpPr>
          <p:cNvPr id="22" name="مستطيل 21">
            <a:extLst>
              <a:ext uri="{FF2B5EF4-FFF2-40B4-BE49-F238E27FC236}">
                <a16:creationId xmlns:a16="http://schemas.microsoft.com/office/drawing/2014/main" id="{C8585280-4452-4ACA-9ECB-CB9692E3031D}"/>
              </a:ext>
            </a:extLst>
          </p:cNvPr>
          <p:cNvSpPr/>
          <p:nvPr/>
        </p:nvSpPr>
        <p:spPr>
          <a:xfrm>
            <a:off x="2286692" y="2291544"/>
            <a:ext cx="354449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SA" sz="2800" b="1" dirty="0">
                <a:solidFill>
                  <a:schemeClr val="bg1"/>
                </a:solidFill>
                <a:latin typeface="Traditional Arabic" panose="02020603050405020304" pitchFamily="18" charset="-78"/>
              </a:rPr>
              <a:t>ذُكِر اللفظ في سورة </a:t>
            </a:r>
          </a:p>
          <a:p>
            <a:pPr algn="ctr"/>
            <a:r>
              <a:rPr lang="ar-SA" sz="2800" b="1" dirty="0">
                <a:solidFill>
                  <a:schemeClr val="bg1"/>
                </a:solidFill>
                <a:latin typeface="Traditional Arabic" panose="02020603050405020304" pitchFamily="18" charset="-78"/>
              </a:rPr>
              <a:t>الفجر ، اذكر/ي الآية المذكور</a:t>
            </a:r>
          </a:p>
          <a:p>
            <a:pPr algn="ctr"/>
            <a:r>
              <a:rPr lang="ar-SA" sz="2800" b="1" dirty="0">
                <a:solidFill>
                  <a:schemeClr val="bg1"/>
                </a:solidFill>
                <a:latin typeface="Traditional Arabic" panose="02020603050405020304" pitchFamily="18" charset="-78"/>
              </a:rPr>
              <a:t>فيها اللفظ مع بيان المصطلح المضاد لها من الآية !</a:t>
            </a:r>
          </a:p>
        </p:txBody>
      </p:sp>
      <p:pic>
        <p:nvPicPr>
          <p:cNvPr id="29" name="صورة 28">
            <a:extLst>
              <a:ext uri="{FF2B5EF4-FFF2-40B4-BE49-F238E27FC236}">
                <a16:creationId xmlns:a16="http://schemas.microsoft.com/office/drawing/2014/main" id="{2DD9E898-CF15-491E-A1AD-0083A034BF6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05964" y="4980256"/>
            <a:ext cx="2353291" cy="1004071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40441153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5" grpId="0" animBg="1"/>
      <p:bldP spid="18" grpId="0"/>
      <p:bldP spid="20" grpId="0"/>
      <p:bldP spid="2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8000" b="-1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مخطط انسيابي: معالجة متعاقبة 24">
            <a:extLst>
              <a:ext uri="{FF2B5EF4-FFF2-40B4-BE49-F238E27FC236}">
                <a16:creationId xmlns:a16="http://schemas.microsoft.com/office/drawing/2014/main" id="{8414F78E-9FC3-4558-ADFE-BA03DE6E3771}"/>
              </a:ext>
            </a:extLst>
          </p:cNvPr>
          <p:cNvSpPr/>
          <p:nvPr/>
        </p:nvSpPr>
        <p:spPr>
          <a:xfrm>
            <a:off x="716434" y="4456972"/>
            <a:ext cx="4491918" cy="1815882"/>
          </a:xfrm>
          <a:prstGeom prst="flowChartAlternateProcess">
            <a:avLst/>
          </a:prstGeom>
          <a:gradFill flip="none" rotWithShape="1">
            <a:gsLst>
              <a:gs pos="0">
                <a:schemeClr val="accent2">
                  <a:lumMod val="0"/>
                  <a:lumOff val="100000"/>
                </a:schemeClr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2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>
                <a:solidFill>
                  <a:srgbClr val="C00000"/>
                </a:solidFill>
              </a:rPr>
              <a:t>لأن الشفيع يضم حصة شريكه إلى ملكه الذي كان منفرداً. </a:t>
            </a:r>
          </a:p>
        </p:txBody>
      </p:sp>
      <p:sp>
        <p:nvSpPr>
          <p:cNvPr id="10" name="مستطيل 9"/>
          <p:cNvSpPr/>
          <p:nvPr/>
        </p:nvSpPr>
        <p:spPr>
          <a:xfrm>
            <a:off x="0" y="6482443"/>
            <a:ext cx="12192000" cy="375557"/>
          </a:xfrm>
          <a:prstGeom prst="rect">
            <a:avLst/>
          </a:prstGeom>
          <a:solidFill>
            <a:srgbClr val="E5F3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pic>
        <p:nvPicPr>
          <p:cNvPr id="16" name="صورة 15">
            <a:extLst>
              <a:ext uri="{FF2B5EF4-FFF2-40B4-BE49-F238E27FC236}">
                <a16:creationId xmlns:a16="http://schemas.microsoft.com/office/drawing/2014/main" id="{CDCC9452-1BE1-4131-9A25-96F1296E811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6932" y="3429000"/>
            <a:ext cx="2575068" cy="3005184"/>
          </a:xfrm>
          <a:prstGeom prst="rect">
            <a:avLst/>
          </a:prstGeom>
        </p:spPr>
      </p:pic>
      <p:pic>
        <p:nvPicPr>
          <p:cNvPr id="6" name="Picture 2" descr="خصائص اللغة العربية ووظائفها - موضوع">
            <a:extLst>
              <a:ext uri="{FF2B5EF4-FFF2-40B4-BE49-F238E27FC236}">
                <a16:creationId xmlns:a16="http://schemas.microsoft.com/office/drawing/2014/main" id="{8C673FA5-CD41-4853-B664-6B07F7927BB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38" r="15014"/>
          <a:stretch/>
        </p:blipFill>
        <p:spPr bwMode="auto">
          <a:xfrm>
            <a:off x="5807625" y="3682318"/>
            <a:ext cx="3882887" cy="2702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صورة 8">
            <a:extLst>
              <a:ext uri="{FF2B5EF4-FFF2-40B4-BE49-F238E27FC236}">
                <a16:creationId xmlns:a16="http://schemas.microsoft.com/office/drawing/2014/main" id="{1BFE5A9C-D5D0-47CF-A6B8-A70AB4D009B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7302" y="185531"/>
            <a:ext cx="4199318" cy="1153424"/>
          </a:xfrm>
          <a:prstGeom prst="rect">
            <a:avLst/>
          </a:prstGeom>
        </p:spPr>
      </p:pic>
      <p:sp>
        <p:nvSpPr>
          <p:cNvPr id="18" name="مستطيل 17">
            <a:extLst>
              <a:ext uri="{FF2B5EF4-FFF2-40B4-BE49-F238E27FC236}">
                <a16:creationId xmlns:a16="http://schemas.microsoft.com/office/drawing/2014/main" id="{EC3D5533-4C6D-4D12-8E8D-3461E087A7CC}"/>
              </a:ext>
            </a:extLst>
          </p:cNvPr>
          <p:cNvSpPr/>
          <p:nvPr/>
        </p:nvSpPr>
        <p:spPr>
          <a:xfrm>
            <a:off x="5208352" y="1553651"/>
            <a:ext cx="6457217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40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الشُفعة مأخوذة من الشفع وهو الزوج.</a:t>
            </a:r>
          </a:p>
        </p:txBody>
      </p:sp>
      <p:sp>
        <p:nvSpPr>
          <p:cNvPr id="20" name="مستطيل 19">
            <a:extLst>
              <a:ext uri="{FF2B5EF4-FFF2-40B4-BE49-F238E27FC236}">
                <a16:creationId xmlns:a16="http://schemas.microsoft.com/office/drawing/2014/main" id="{042D52E8-275B-48F4-A55E-A8BA46241C49}"/>
              </a:ext>
            </a:extLst>
          </p:cNvPr>
          <p:cNvSpPr/>
          <p:nvPr/>
        </p:nvSpPr>
        <p:spPr>
          <a:xfrm>
            <a:off x="7113521" y="245341"/>
            <a:ext cx="2646878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4000" b="1" cap="none" spc="0" dirty="0">
                <a:ln w="0"/>
                <a:solidFill>
                  <a:schemeClr val="accent4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المعنى اللغوي:</a:t>
            </a:r>
          </a:p>
        </p:txBody>
      </p:sp>
      <p:pic>
        <p:nvPicPr>
          <p:cNvPr id="21" name="صورة 20">
            <a:extLst>
              <a:ext uri="{FF2B5EF4-FFF2-40B4-BE49-F238E27FC236}">
                <a16:creationId xmlns:a16="http://schemas.microsoft.com/office/drawing/2014/main" id="{6C09F3AF-7BF3-4C2F-94D1-1EFCE128D574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966" t="43507"/>
          <a:stretch/>
        </p:blipFill>
        <p:spPr>
          <a:xfrm>
            <a:off x="2157182" y="1387214"/>
            <a:ext cx="4180117" cy="3393967"/>
          </a:xfrm>
          <a:prstGeom prst="rect">
            <a:avLst/>
          </a:prstGeom>
        </p:spPr>
      </p:pic>
      <p:sp>
        <p:nvSpPr>
          <p:cNvPr id="22" name="مستطيل 21">
            <a:extLst>
              <a:ext uri="{FF2B5EF4-FFF2-40B4-BE49-F238E27FC236}">
                <a16:creationId xmlns:a16="http://schemas.microsoft.com/office/drawing/2014/main" id="{C8585280-4452-4ACA-9ECB-CB9692E3031D}"/>
              </a:ext>
            </a:extLst>
          </p:cNvPr>
          <p:cNvSpPr/>
          <p:nvPr/>
        </p:nvSpPr>
        <p:spPr>
          <a:xfrm>
            <a:off x="2710361" y="2921194"/>
            <a:ext cx="354449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SA" sz="3600" b="1" dirty="0">
                <a:solidFill>
                  <a:schemeClr val="bg1"/>
                </a:solidFill>
                <a:latin typeface="Traditional Arabic" panose="02020603050405020304" pitchFamily="18" charset="-78"/>
              </a:rPr>
              <a:t>ما سبب تسمية الشُفعة بهذا </a:t>
            </a:r>
            <a:r>
              <a:rPr lang="ar-SA" sz="3600" b="1" dirty="0" err="1">
                <a:solidFill>
                  <a:schemeClr val="bg1"/>
                </a:solidFill>
                <a:latin typeface="Traditional Arabic" panose="02020603050405020304" pitchFamily="18" charset="-78"/>
              </a:rPr>
              <a:t>الإسم</a:t>
            </a:r>
            <a:r>
              <a:rPr lang="ar-SA" sz="3600" b="1" dirty="0">
                <a:solidFill>
                  <a:schemeClr val="bg1"/>
                </a:solidFill>
                <a:latin typeface="Traditional Arabic" panose="02020603050405020304" pitchFamily="18" charset="-78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0329167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8000" b="-1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>
            <a:extLst>
              <a:ext uri="{FF2B5EF4-FFF2-40B4-BE49-F238E27FC236}">
                <a16:creationId xmlns:a16="http://schemas.microsoft.com/office/drawing/2014/main" id="{1EE13ACF-4DDC-40CA-96D1-07CA169BE9DD}"/>
              </a:ext>
            </a:extLst>
          </p:cNvPr>
          <p:cNvSpPr/>
          <p:nvPr/>
        </p:nvSpPr>
        <p:spPr>
          <a:xfrm>
            <a:off x="226374" y="124102"/>
            <a:ext cx="3501639" cy="646331"/>
          </a:xfrm>
          <a:prstGeom prst="rect">
            <a:avLst/>
          </a:prstGeom>
          <a:solidFill>
            <a:srgbClr val="D9EFB7"/>
          </a:solidFill>
          <a:ln>
            <a:solidFill>
              <a:schemeClr val="accent1">
                <a:lumMod val="50000"/>
              </a:schemeClr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3600" b="1" dirty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أركانها:</a:t>
            </a:r>
            <a:endParaRPr lang="ar-SA" sz="3600" b="1" cap="none" spc="0" dirty="0">
              <a:ln w="0"/>
              <a:solidFill>
                <a:schemeClr val="accent6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0" name="مستطيل 9"/>
          <p:cNvSpPr/>
          <p:nvPr/>
        </p:nvSpPr>
        <p:spPr>
          <a:xfrm>
            <a:off x="0" y="6482443"/>
            <a:ext cx="12192000" cy="375557"/>
          </a:xfrm>
          <a:prstGeom prst="rect">
            <a:avLst/>
          </a:prstGeom>
          <a:solidFill>
            <a:srgbClr val="E5F3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pic>
        <p:nvPicPr>
          <p:cNvPr id="16" name="صورة 15">
            <a:extLst>
              <a:ext uri="{FF2B5EF4-FFF2-40B4-BE49-F238E27FC236}">
                <a16:creationId xmlns:a16="http://schemas.microsoft.com/office/drawing/2014/main" id="{CDCC9452-1BE1-4131-9A25-96F1296E811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6932" y="3429000"/>
            <a:ext cx="2575068" cy="3005184"/>
          </a:xfrm>
          <a:prstGeom prst="rect">
            <a:avLst/>
          </a:prstGeom>
        </p:spPr>
      </p:pic>
      <p:pic>
        <p:nvPicPr>
          <p:cNvPr id="9" name="صورة 8">
            <a:extLst>
              <a:ext uri="{FF2B5EF4-FFF2-40B4-BE49-F238E27FC236}">
                <a16:creationId xmlns:a16="http://schemas.microsoft.com/office/drawing/2014/main" id="{1BFE5A9C-D5D0-47CF-A6B8-A70AB4D009B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7302" y="185531"/>
            <a:ext cx="4199318" cy="1153424"/>
          </a:xfrm>
          <a:prstGeom prst="rect">
            <a:avLst/>
          </a:prstGeom>
        </p:spPr>
      </p:pic>
      <p:sp>
        <p:nvSpPr>
          <p:cNvPr id="18" name="مستطيل 17">
            <a:extLst>
              <a:ext uri="{FF2B5EF4-FFF2-40B4-BE49-F238E27FC236}">
                <a16:creationId xmlns:a16="http://schemas.microsoft.com/office/drawing/2014/main" id="{EC3D5533-4C6D-4D12-8E8D-3461E087A7CC}"/>
              </a:ext>
            </a:extLst>
          </p:cNvPr>
          <p:cNvSpPr/>
          <p:nvPr/>
        </p:nvSpPr>
        <p:spPr>
          <a:xfrm>
            <a:off x="5807624" y="1390471"/>
            <a:ext cx="5489641" cy="1754326"/>
          </a:xfrm>
          <a:prstGeom prst="rect">
            <a:avLst/>
          </a:prstGeom>
          <a:solidFill>
            <a:srgbClr val="D9EFB7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3600" b="1" cap="none" spc="0" dirty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استحقاق الشريك انتزاع حصة شريكه ممن انتقلت إليه بعوض مالي بثمنه الذي استقر عليه العقد.</a:t>
            </a:r>
          </a:p>
        </p:txBody>
      </p:sp>
      <p:sp>
        <p:nvSpPr>
          <p:cNvPr id="20" name="مستطيل 19">
            <a:extLst>
              <a:ext uri="{FF2B5EF4-FFF2-40B4-BE49-F238E27FC236}">
                <a16:creationId xmlns:a16="http://schemas.microsoft.com/office/drawing/2014/main" id="{042D52E8-275B-48F4-A55E-A8BA46241C49}"/>
              </a:ext>
            </a:extLst>
          </p:cNvPr>
          <p:cNvSpPr/>
          <p:nvPr/>
        </p:nvSpPr>
        <p:spPr>
          <a:xfrm>
            <a:off x="6712451" y="319081"/>
            <a:ext cx="3419527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4000" b="1" cap="none" spc="0" dirty="0">
                <a:ln w="0"/>
                <a:solidFill>
                  <a:schemeClr val="accent4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المعنى الاصطلاحي:</a:t>
            </a:r>
          </a:p>
        </p:txBody>
      </p:sp>
      <p:pic>
        <p:nvPicPr>
          <p:cNvPr id="17" name="صورة 16" descr="صورة تحتوي على رسم&#10;&#10;تم إنشاء الوصف تلقائياً">
            <a:extLst>
              <a:ext uri="{FF2B5EF4-FFF2-40B4-BE49-F238E27FC236}">
                <a16:creationId xmlns:a16="http://schemas.microsoft.com/office/drawing/2014/main" id="{0C1454FD-9E8B-40AB-8D40-BE84924A0EA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882"/>
          <a:stretch/>
        </p:blipFill>
        <p:spPr>
          <a:xfrm>
            <a:off x="455373" y="538686"/>
            <a:ext cx="5001768" cy="5631672"/>
          </a:xfrm>
          <a:prstGeom prst="rect">
            <a:avLst/>
          </a:prstGeom>
        </p:spPr>
      </p:pic>
      <p:sp>
        <p:nvSpPr>
          <p:cNvPr id="19" name="مستطيل 18">
            <a:extLst>
              <a:ext uri="{FF2B5EF4-FFF2-40B4-BE49-F238E27FC236}">
                <a16:creationId xmlns:a16="http://schemas.microsoft.com/office/drawing/2014/main" id="{7FA7DAC9-A30A-45E7-9B24-2154A95269B6}"/>
              </a:ext>
            </a:extLst>
          </p:cNvPr>
          <p:cNvSpPr/>
          <p:nvPr/>
        </p:nvSpPr>
        <p:spPr>
          <a:xfrm rot="171937">
            <a:off x="3639829" y="2687805"/>
            <a:ext cx="1980086" cy="5232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2800" b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الشفيع</a:t>
            </a:r>
          </a:p>
        </p:txBody>
      </p:sp>
      <p:sp>
        <p:nvSpPr>
          <p:cNvPr id="23" name="مستطيل 22">
            <a:extLst>
              <a:ext uri="{FF2B5EF4-FFF2-40B4-BE49-F238E27FC236}">
                <a16:creationId xmlns:a16="http://schemas.microsoft.com/office/drawing/2014/main" id="{E7A56E53-837B-4230-AF92-F06021105BA3}"/>
              </a:ext>
            </a:extLst>
          </p:cNvPr>
          <p:cNvSpPr/>
          <p:nvPr/>
        </p:nvSpPr>
        <p:spPr>
          <a:xfrm rot="191308">
            <a:off x="3507418" y="3958154"/>
            <a:ext cx="1980086" cy="5232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2800" b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المشفوع عليه</a:t>
            </a:r>
          </a:p>
        </p:txBody>
      </p:sp>
      <p:sp>
        <p:nvSpPr>
          <p:cNvPr id="24" name="مستطيل 23">
            <a:extLst>
              <a:ext uri="{FF2B5EF4-FFF2-40B4-BE49-F238E27FC236}">
                <a16:creationId xmlns:a16="http://schemas.microsoft.com/office/drawing/2014/main" id="{3C5C136C-2E7E-402F-8EBF-7CAD48C1DBF5}"/>
              </a:ext>
            </a:extLst>
          </p:cNvPr>
          <p:cNvSpPr/>
          <p:nvPr/>
        </p:nvSpPr>
        <p:spPr>
          <a:xfrm rot="226469">
            <a:off x="3407821" y="5294243"/>
            <a:ext cx="1980086" cy="5232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2800" b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المشفوع فيه</a:t>
            </a:r>
          </a:p>
        </p:txBody>
      </p:sp>
      <p:sp>
        <p:nvSpPr>
          <p:cNvPr id="26" name="مستطيل 25">
            <a:extLst>
              <a:ext uri="{FF2B5EF4-FFF2-40B4-BE49-F238E27FC236}">
                <a16:creationId xmlns:a16="http://schemas.microsoft.com/office/drawing/2014/main" id="{08F22A6F-DE6A-403E-ABA9-3FA26DD1C4B3}"/>
              </a:ext>
            </a:extLst>
          </p:cNvPr>
          <p:cNvSpPr/>
          <p:nvPr/>
        </p:nvSpPr>
        <p:spPr>
          <a:xfrm rot="152264">
            <a:off x="597967" y="2536726"/>
            <a:ext cx="1980086" cy="5232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2800" b="1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الشريك</a:t>
            </a:r>
          </a:p>
        </p:txBody>
      </p:sp>
      <p:sp>
        <p:nvSpPr>
          <p:cNvPr id="30" name="مستطيل 29">
            <a:extLst>
              <a:ext uri="{FF2B5EF4-FFF2-40B4-BE49-F238E27FC236}">
                <a16:creationId xmlns:a16="http://schemas.microsoft.com/office/drawing/2014/main" id="{7C230984-400A-43F4-961E-E569776D0430}"/>
              </a:ext>
            </a:extLst>
          </p:cNvPr>
          <p:cNvSpPr/>
          <p:nvPr/>
        </p:nvSpPr>
        <p:spPr>
          <a:xfrm rot="156923">
            <a:off x="464432" y="5129096"/>
            <a:ext cx="1980086" cy="5232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2800" b="1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الحصة</a:t>
            </a:r>
          </a:p>
        </p:txBody>
      </p:sp>
      <p:sp>
        <p:nvSpPr>
          <p:cNvPr id="31" name="مستطيل 30">
            <a:extLst>
              <a:ext uri="{FF2B5EF4-FFF2-40B4-BE49-F238E27FC236}">
                <a16:creationId xmlns:a16="http://schemas.microsoft.com/office/drawing/2014/main" id="{15990EE4-C5B5-4FBA-AADA-20693A2F21D1}"/>
              </a:ext>
            </a:extLst>
          </p:cNvPr>
          <p:cNvSpPr/>
          <p:nvPr/>
        </p:nvSpPr>
        <p:spPr>
          <a:xfrm rot="152264">
            <a:off x="517780" y="3839924"/>
            <a:ext cx="1980086" cy="5232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2800" b="1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الشريك الآخر</a:t>
            </a:r>
          </a:p>
        </p:txBody>
      </p:sp>
    </p:spTree>
    <p:extLst>
      <p:ext uri="{BB962C8B-B14F-4D97-AF65-F5344CB8AC3E}">
        <p14:creationId xmlns:p14="http://schemas.microsoft.com/office/powerpoint/2010/main" val="8704862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8" grpId="0" animBg="1"/>
      <p:bldP spid="20" grpId="0"/>
      <p:bldP spid="19" grpId="0"/>
      <p:bldP spid="23" grpId="0"/>
      <p:bldP spid="24" grpId="0"/>
      <p:bldP spid="26" grpId="0"/>
      <p:bldP spid="30" grpId="0"/>
      <p:bldP spid="3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8000" b="-1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مستطيل 9"/>
          <p:cNvSpPr/>
          <p:nvPr/>
        </p:nvSpPr>
        <p:spPr>
          <a:xfrm>
            <a:off x="0" y="6482443"/>
            <a:ext cx="12192000" cy="375557"/>
          </a:xfrm>
          <a:prstGeom prst="rect">
            <a:avLst/>
          </a:prstGeom>
          <a:solidFill>
            <a:srgbClr val="E5F3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pic>
        <p:nvPicPr>
          <p:cNvPr id="9" name="صورة 8">
            <a:extLst>
              <a:ext uri="{FF2B5EF4-FFF2-40B4-BE49-F238E27FC236}">
                <a16:creationId xmlns:a16="http://schemas.microsoft.com/office/drawing/2014/main" id="{1BFE5A9C-D5D0-47CF-A6B8-A70AB4D009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7302" y="185531"/>
            <a:ext cx="4199318" cy="1153424"/>
          </a:xfrm>
          <a:prstGeom prst="rect">
            <a:avLst/>
          </a:prstGeom>
        </p:spPr>
      </p:pic>
      <p:sp>
        <p:nvSpPr>
          <p:cNvPr id="18" name="مستطيل 17">
            <a:extLst>
              <a:ext uri="{FF2B5EF4-FFF2-40B4-BE49-F238E27FC236}">
                <a16:creationId xmlns:a16="http://schemas.microsoft.com/office/drawing/2014/main" id="{EC3D5533-4C6D-4D12-8E8D-3461E087A7CC}"/>
              </a:ext>
            </a:extLst>
          </p:cNvPr>
          <p:cNvSpPr/>
          <p:nvPr/>
        </p:nvSpPr>
        <p:spPr>
          <a:xfrm>
            <a:off x="5612183" y="1420055"/>
            <a:ext cx="6384376" cy="2246769"/>
          </a:xfrm>
          <a:prstGeom prst="rect">
            <a:avLst/>
          </a:prstGeom>
          <a:solidFill>
            <a:srgbClr val="D9EFB7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2800" b="1" cap="none" spc="0" dirty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محمد وصالح شريكان في أرض، لكلٍ منهما نصفها، وحصة كل منهما من الأرض مشاعة - أي غير</a:t>
            </a:r>
          </a:p>
          <a:p>
            <a:pPr algn="ctr"/>
            <a:r>
              <a:rPr lang="ar-SA" sz="2800" b="1" cap="none" spc="0" dirty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معينة-، فباع محمد نصيبه إلى شخصٍ آخر بخمسين ألف ريال، فلصالح أن يأخذ هذا النصيب المباع</a:t>
            </a:r>
          </a:p>
          <a:p>
            <a:pPr algn="ctr"/>
            <a:r>
              <a:rPr lang="ar-SA" sz="2800" b="1" cap="none" spc="0" dirty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بالثمن الذي بيع به، وهو خمسون ألف ريال.</a:t>
            </a:r>
          </a:p>
        </p:txBody>
      </p:sp>
      <p:sp>
        <p:nvSpPr>
          <p:cNvPr id="20" name="مستطيل 19">
            <a:extLst>
              <a:ext uri="{FF2B5EF4-FFF2-40B4-BE49-F238E27FC236}">
                <a16:creationId xmlns:a16="http://schemas.microsoft.com/office/drawing/2014/main" id="{042D52E8-275B-48F4-A55E-A8BA46241C49}"/>
              </a:ext>
            </a:extLst>
          </p:cNvPr>
          <p:cNvSpPr/>
          <p:nvPr/>
        </p:nvSpPr>
        <p:spPr>
          <a:xfrm>
            <a:off x="7700702" y="319081"/>
            <a:ext cx="1443024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4000" b="1" cap="none" spc="0" dirty="0">
                <a:ln w="0"/>
                <a:solidFill>
                  <a:schemeClr val="accent4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مثالها :</a:t>
            </a:r>
          </a:p>
        </p:txBody>
      </p:sp>
      <p:pic>
        <p:nvPicPr>
          <p:cNvPr id="17" name="صورة 16" descr="صورة تحتوي على رسم&#10;&#10;تم إنشاء الوصف تلقائياً">
            <a:extLst>
              <a:ext uri="{FF2B5EF4-FFF2-40B4-BE49-F238E27FC236}">
                <a16:creationId xmlns:a16="http://schemas.microsoft.com/office/drawing/2014/main" id="{0C1454FD-9E8B-40AB-8D40-BE84924A0EA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882"/>
          <a:stretch/>
        </p:blipFill>
        <p:spPr>
          <a:xfrm>
            <a:off x="455373" y="538686"/>
            <a:ext cx="5001768" cy="5631672"/>
          </a:xfrm>
          <a:prstGeom prst="rect">
            <a:avLst/>
          </a:prstGeom>
        </p:spPr>
      </p:pic>
      <p:sp>
        <p:nvSpPr>
          <p:cNvPr id="19" name="مستطيل 18">
            <a:extLst>
              <a:ext uri="{FF2B5EF4-FFF2-40B4-BE49-F238E27FC236}">
                <a16:creationId xmlns:a16="http://schemas.microsoft.com/office/drawing/2014/main" id="{7FA7DAC9-A30A-45E7-9B24-2154A95269B6}"/>
              </a:ext>
            </a:extLst>
          </p:cNvPr>
          <p:cNvSpPr/>
          <p:nvPr/>
        </p:nvSpPr>
        <p:spPr>
          <a:xfrm rot="171937">
            <a:off x="3639829" y="2687805"/>
            <a:ext cx="1980086" cy="5232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2800" b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الشفيع</a:t>
            </a:r>
          </a:p>
        </p:txBody>
      </p:sp>
      <p:sp>
        <p:nvSpPr>
          <p:cNvPr id="23" name="مستطيل 22">
            <a:extLst>
              <a:ext uri="{FF2B5EF4-FFF2-40B4-BE49-F238E27FC236}">
                <a16:creationId xmlns:a16="http://schemas.microsoft.com/office/drawing/2014/main" id="{E7A56E53-837B-4230-AF92-F06021105BA3}"/>
              </a:ext>
            </a:extLst>
          </p:cNvPr>
          <p:cNvSpPr/>
          <p:nvPr/>
        </p:nvSpPr>
        <p:spPr>
          <a:xfrm rot="191308">
            <a:off x="3507418" y="3958154"/>
            <a:ext cx="1980086" cy="5232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2800" b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المشفوع عليه</a:t>
            </a:r>
          </a:p>
        </p:txBody>
      </p:sp>
      <p:sp>
        <p:nvSpPr>
          <p:cNvPr id="24" name="مستطيل 23">
            <a:extLst>
              <a:ext uri="{FF2B5EF4-FFF2-40B4-BE49-F238E27FC236}">
                <a16:creationId xmlns:a16="http://schemas.microsoft.com/office/drawing/2014/main" id="{3C5C136C-2E7E-402F-8EBF-7CAD48C1DBF5}"/>
              </a:ext>
            </a:extLst>
          </p:cNvPr>
          <p:cNvSpPr/>
          <p:nvPr/>
        </p:nvSpPr>
        <p:spPr>
          <a:xfrm rot="226469">
            <a:off x="3407821" y="5294243"/>
            <a:ext cx="1980086" cy="5232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2800" b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المشفوع فيه</a:t>
            </a:r>
          </a:p>
        </p:txBody>
      </p:sp>
      <p:pic>
        <p:nvPicPr>
          <p:cNvPr id="16" name="صورة 15">
            <a:extLst>
              <a:ext uri="{FF2B5EF4-FFF2-40B4-BE49-F238E27FC236}">
                <a16:creationId xmlns:a16="http://schemas.microsoft.com/office/drawing/2014/main" id="{CDCC9452-1BE1-4131-9A25-96F1296E811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188" b="94938" l="6273" r="89716">
                        <a14:foregroundMark x1="41794" y1="11063" x2="41794" y2="11063"/>
                        <a14:foregroundMark x1="23997" y1="7625" x2="23997" y2="7625"/>
                        <a14:foregroundMark x1="13129" y1="20875" x2="13129" y2="20875"/>
                        <a14:foregroundMark x1="11962" y1="32625" x2="11962" y2="32625"/>
                        <a14:foregroundMark x1="44639" y1="2188" x2="43472" y2="2188"/>
                        <a14:foregroundMark x1="40627" y1="2188" x2="40627" y2="2188"/>
                        <a14:foregroundMark x1="6273" y1="32625" x2="6273" y2="32625"/>
                        <a14:foregroundMark x1="53246" y1="89063" x2="42888" y2="94938"/>
                        <a14:foregroundMark x1="77826" y1="86625" x2="81255" y2="890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6739" y="3813894"/>
            <a:ext cx="2245261" cy="2620289"/>
          </a:xfrm>
          <a:prstGeom prst="rect">
            <a:avLst/>
          </a:prstGeom>
        </p:spPr>
      </p:pic>
      <p:sp>
        <p:nvSpPr>
          <p:cNvPr id="15" name="مستطيل 14">
            <a:extLst>
              <a:ext uri="{FF2B5EF4-FFF2-40B4-BE49-F238E27FC236}">
                <a16:creationId xmlns:a16="http://schemas.microsoft.com/office/drawing/2014/main" id="{C0F44228-499B-4DA8-873A-A59A1B92611B}"/>
              </a:ext>
            </a:extLst>
          </p:cNvPr>
          <p:cNvSpPr/>
          <p:nvPr/>
        </p:nvSpPr>
        <p:spPr>
          <a:xfrm rot="152264">
            <a:off x="597967" y="2536726"/>
            <a:ext cx="1980086" cy="5232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2800" b="1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صالح</a:t>
            </a:r>
          </a:p>
        </p:txBody>
      </p:sp>
      <p:sp>
        <p:nvSpPr>
          <p:cNvPr id="21" name="مستطيل 20">
            <a:extLst>
              <a:ext uri="{FF2B5EF4-FFF2-40B4-BE49-F238E27FC236}">
                <a16:creationId xmlns:a16="http://schemas.microsoft.com/office/drawing/2014/main" id="{D402B58A-D5DA-4209-85FE-ED6C561B14F1}"/>
              </a:ext>
            </a:extLst>
          </p:cNvPr>
          <p:cNvSpPr/>
          <p:nvPr/>
        </p:nvSpPr>
        <p:spPr>
          <a:xfrm rot="156923">
            <a:off x="464432" y="5129096"/>
            <a:ext cx="1980086" cy="5232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2800" b="1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خمسون الف</a:t>
            </a:r>
          </a:p>
        </p:txBody>
      </p:sp>
      <p:sp>
        <p:nvSpPr>
          <p:cNvPr id="22" name="مستطيل 21">
            <a:extLst>
              <a:ext uri="{FF2B5EF4-FFF2-40B4-BE49-F238E27FC236}">
                <a16:creationId xmlns:a16="http://schemas.microsoft.com/office/drawing/2014/main" id="{4D8E77D0-B2C5-43AD-9AEC-5BD422A2722F}"/>
              </a:ext>
            </a:extLst>
          </p:cNvPr>
          <p:cNvSpPr/>
          <p:nvPr/>
        </p:nvSpPr>
        <p:spPr>
          <a:xfrm rot="152264">
            <a:off x="517780" y="3839924"/>
            <a:ext cx="1980086" cy="5232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2800" b="1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محمد</a:t>
            </a:r>
          </a:p>
        </p:txBody>
      </p:sp>
      <p:sp>
        <p:nvSpPr>
          <p:cNvPr id="4" name="فقاعة الكلام: بيضاوية 3">
            <a:extLst>
              <a:ext uri="{FF2B5EF4-FFF2-40B4-BE49-F238E27FC236}">
                <a16:creationId xmlns:a16="http://schemas.microsoft.com/office/drawing/2014/main" id="{408060D4-CE4B-424C-881E-6CEE1F2079D5}"/>
              </a:ext>
            </a:extLst>
          </p:cNvPr>
          <p:cNvSpPr/>
          <p:nvPr/>
        </p:nvSpPr>
        <p:spPr>
          <a:xfrm>
            <a:off x="7005626" y="3770075"/>
            <a:ext cx="2669458" cy="2070306"/>
          </a:xfrm>
          <a:prstGeom prst="wedgeEllipseCallout">
            <a:avLst>
              <a:gd name="adj1" fmla="val 72537"/>
              <a:gd name="adj2" fmla="val 41841"/>
            </a:avLst>
          </a:prstGeom>
          <a:solidFill>
            <a:srgbClr val="EDEC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>
                <a:solidFill>
                  <a:schemeClr val="accent1">
                    <a:lumMod val="50000"/>
                  </a:schemeClr>
                </a:solidFill>
              </a:rPr>
              <a:t>حدد/ي كلُا من أركان الشفعة في المثال:</a:t>
            </a:r>
          </a:p>
        </p:txBody>
      </p:sp>
    </p:spTree>
    <p:extLst>
      <p:ext uri="{BB962C8B-B14F-4D97-AF65-F5344CB8AC3E}">
        <p14:creationId xmlns:p14="http://schemas.microsoft.com/office/powerpoint/2010/main" val="31049163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21" grpId="0"/>
      <p:bldP spid="22" grpId="0"/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8000" b="-1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مستطيل 9"/>
          <p:cNvSpPr/>
          <p:nvPr/>
        </p:nvSpPr>
        <p:spPr>
          <a:xfrm>
            <a:off x="0" y="6482443"/>
            <a:ext cx="12192000" cy="375557"/>
          </a:xfrm>
          <a:prstGeom prst="rect">
            <a:avLst/>
          </a:prstGeom>
          <a:solidFill>
            <a:srgbClr val="E5F3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pic>
        <p:nvPicPr>
          <p:cNvPr id="9" name="صورة 8">
            <a:extLst>
              <a:ext uri="{FF2B5EF4-FFF2-40B4-BE49-F238E27FC236}">
                <a16:creationId xmlns:a16="http://schemas.microsoft.com/office/drawing/2014/main" id="{1BFE5A9C-D5D0-47CF-A6B8-A70AB4D009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7302" y="185531"/>
            <a:ext cx="4199318" cy="1153424"/>
          </a:xfrm>
          <a:prstGeom prst="rect">
            <a:avLst/>
          </a:prstGeom>
        </p:spPr>
      </p:pic>
      <p:sp>
        <p:nvSpPr>
          <p:cNvPr id="18" name="مستطيل 17">
            <a:extLst>
              <a:ext uri="{FF2B5EF4-FFF2-40B4-BE49-F238E27FC236}">
                <a16:creationId xmlns:a16="http://schemas.microsoft.com/office/drawing/2014/main" id="{EC3D5533-4C6D-4D12-8E8D-3461E087A7CC}"/>
              </a:ext>
            </a:extLst>
          </p:cNvPr>
          <p:cNvSpPr/>
          <p:nvPr/>
        </p:nvSpPr>
        <p:spPr>
          <a:xfrm>
            <a:off x="4218039" y="1420055"/>
            <a:ext cx="7778520" cy="523220"/>
          </a:xfrm>
          <a:prstGeom prst="rect">
            <a:avLst/>
          </a:prstGeom>
          <a:solidFill>
            <a:srgbClr val="D9EFB7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2800" b="1" dirty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بعد التعرف على أركان الشفعة زاوج/ي كل ركن بـما يناسبه:</a:t>
            </a:r>
            <a:endParaRPr lang="ar-SA" sz="2800" b="1" cap="none" spc="0" dirty="0">
              <a:ln w="0"/>
              <a:solidFill>
                <a:schemeClr val="accent6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0" name="مستطيل 19">
            <a:extLst>
              <a:ext uri="{FF2B5EF4-FFF2-40B4-BE49-F238E27FC236}">
                <a16:creationId xmlns:a16="http://schemas.microsoft.com/office/drawing/2014/main" id="{042D52E8-275B-48F4-A55E-A8BA46241C49}"/>
              </a:ext>
            </a:extLst>
          </p:cNvPr>
          <p:cNvSpPr/>
          <p:nvPr/>
        </p:nvSpPr>
        <p:spPr>
          <a:xfrm>
            <a:off x="7162095" y="319081"/>
            <a:ext cx="2520242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4000" b="1" dirty="0">
                <a:ln w="0"/>
                <a:solidFill>
                  <a:schemeClr val="accent4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أركان الشفعة:</a:t>
            </a:r>
            <a:endParaRPr lang="ar-SA" sz="4000" b="1" cap="none" spc="0" dirty="0">
              <a:ln w="0"/>
              <a:solidFill>
                <a:schemeClr val="accent4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16" name="صورة 15">
            <a:extLst>
              <a:ext uri="{FF2B5EF4-FFF2-40B4-BE49-F238E27FC236}">
                <a16:creationId xmlns:a16="http://schemas.microsoft.com/office/drawing/2014/main" id="{CDCC9452-1BE1-4131-9A25-96F1296E811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188" b="94938" l="6273" r="89716">
                        <a14:foregroundMark x1="41794" y1="11063" x2="41794" y2="11063"/>
                        <a14:foregroundMark x1="23997" y1="7625" x2="23997" y2="7625"/>
                        <a14:foregroundMark x1="13129" y1="20875" x2="13129" y2="20875"/>
                        <a14:foregroundMark x1="11962" y1="32625" x2="11962" y2="32625"/>
                        <a14:foregroundMark x1="44639" y1="2188" x2="43472" y2="2188"/>
                        <a14:foregroundMark x1="40627" y1="2188" x2="40627" y2="2188"/>
                        <a14:foregroundMark x1="6273" y1="32625" x2="6273" y2="32625"/>
                        <a14:foregroundMark x1="53246" y1="89063" x2="42888" y2="94938"/>
                        <a14:foregroundMark x1="77826" y1="86625" x2="81255" y2="890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1298" y="3862154"/>
            <a:ext cx="2245261" cy="2620289"/>
          </a:xfrm>
          <a:prstGeom prst="rect">
            <a:avLst/>
          </a:prstGeom>
        </p:spPr>
      </p:pic>
      <p:grpSp>
        <p:nvGrpSpPr>
          <p:cNvPr id="37" name="مجموعة 36">
            <a:extLst>
              <a:ext uri="{FF2B5EF4-FFF2-40B4-BE49-F238E27FC236}">
                <a16:creationId xmlns:a16="http://schemas.microsoft.com/office/drawing/2014/main" id="{E1F749D5-85DA-40B4-B975-9B8E0504FDB6}"/>
              </a:ext>
            </a:extLst>
          </p:cNvPr>
          <p:cNvGrpSpPr/>
          <p:nvPr/>
        </p:nvGrpSpPr>
        <p:grpSpPr>
          <a:xfrm>
            <a:off x="1838115" y="1975732"/>
            <a:ext cx="2453578" cy="2033589"/>
            <a:chOff x="2075102" y="2174759"/>
            <a:chExt cx="2453578" cy="2081489"/>
          </a:xfrm>
        </p:grpSpPr>
        <p:pic>
          <p:nvPicPr>
            <p:cNvPr id="38" name="صورة 37">
              <a:extLst>
                <a:ext uri="{FF2B5EF4-FFF2-40B4-BE49-F238E27FC236}">
                  <a16:creationId xmlns:a16="http://schemas.microsoft.com/office/drawing/2014/main" id="{95560F84-6DE6-4F21-AEF8-89F2D0E5F97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68101">
              <a:off x="2075102" y="2174759"/>
              <a:ext cx="2453578" cy="2081489"/>
            </a:xfrm>
            <a:prstGeom prst="rect">
              <a:avLst/>
            </a:prstGeom>
          </p:spPr>
        </p:pic>
        <p:sp>
          <p:nvSpPr>
            <p:cNvPr id="39" name="مستطيل 38">
              <a:extLst>
                <a:ext uri="{FF2B5EF4-FFF2-40B4-BE49-F238E27FC236}">
                  <a16:creationId xmlns:a16="http://schemas.microsoft.com/office/drawing/2014/main" id="{94431DEE-4B83-402E-8D1F-0F061350337F}"/>
                </a:ext>
              </a:extLst>
            </p:cNvPr>
            <p:cNvSpPr/>
            <p:nvPr/>
          </p:nvSpPr>
          <p:spPr>
            <a:xfrm>
              <a:off x="2671211" y="2684383"/>
              <a:ext cx="1321196" cy="95410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ar-SA" sz="2800" b="1" dirty="0">
                  <a:solidFill>
                    <a:srgbClr val="D49600"/>
                  </a:solidFill>
                  <a:cs typeface="Calibri"/>
                  <a:sym typeface="Calibri"/>
                </a:rPr>
                <a:t>المشفوع </a:t>
              </a:r>
            </a:p>
            <a:p>
              <a:pPr algn="ctr"/>
              <a:r>
                <a:rPr lang="ar-SA" sz="2800" b="1" dirty="0">
                  <a:solidFill>
                    <a:srgbClr val="D49600"/>
                  </a:solidFill>
                  <a:cs typeface="Calibri"/>
                  <a:sym typeface="Calibri"/>
                </a:rPr>
                <a:t>فيه</a:t>
              </a:r>
              <a:endParaRPr lang="ar-SA" sz="1200" dirty="0">
                <a:solidFill>
                  <a:srgbClr val="D49600"/>
                </a:solidFill>
              </a:endParaRPr>
            </a:p>
          </p:txBody>
        </p:sp>
      </p:grpSp>
      <p:pic>
        <p:nvPicPr>
          <p:cNvPr id="12" name="صورة 11">
            <a:extLst>
              <a:ext uri="{FF2B5EF4-FFF2-40B4-BE49-F238E27FC236}">
                <a16:creationId xmlns:a16="http://schemas.microsoft.com/office/drawing/2014/main" id="{EBE785A1-C2E1-4E69-8837-12FB69DD96E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65205" y="1794462"/>
            <a:ext cx="2615411" cy="2221675"/>
          </a:xfrm>
          <a:prstGeom prst="rect">
            <a:avLst/>
          </a:prstGeom>
        </p:spPr>
      </p:pic>
      <p:pic>
        <p:nvPicPr>
          <p:cNvPr id="14" name="صورة 13">
            <a:extLst>
              <a:ext uri="{FF2B5EF4-FFF2-40B4-BE49-F238E27FC236}">
                <a16:creationId xmlns:a16="http://schemas.microsoft.com/office/drawing/2014/main" id="{9A71F409-BF19-49BE-882C-716EAC15ABD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35887" y="1758399"/>
            <a:ext cx="2615411" cy="2221675"/>
          </a:xfrm>
          <a:prstGeom prst="rect">
            <a:avLst/>
          </a:prstGeom>
        </p:spPr>
      </p:pic>
      <p:pic>
        <p:nvPicPr>
          <p:cNvPr id="17" name="صورة 16">
            <a:extLst>
              <a:ext uri="{FF2B5EF4-FFF2-40B4-BE49-F238E27FC236}">
                <a16:creationId xmlns:a16="http://schemas.microsoft.com/office/drawing/2014/main" id="{3F7E1179-9279-4C79-A71E-39052279D4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963889" y="4126430"/>
            <a:ext cx="3664014" cy="1923864"/>
          </a:xfrm>
          <a:prstGeom prst="rect">
            <a:avLst/>
          </a:prstGeom>
        </p:spPr>
      </p:pic>
      <p:pic>
        <p:nvPicPr>
          <p:cNvPr id="21" name="صورة 20">
            <a:extLst>
              <a:ext uri="{FF2B5EF4-FFF2-40B4-BE49-F238E27FC236}">
                <a16:creationId xmlns:a16="http://schemas.microsoft.com/office/drawing/2014/main" id="{8090820D-AC0D-4A11-9754-10D851FE9F8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654987" y="4146330"/>
            <a:ext cx="3664014" cy="1917907"/>
          </a:xfrm>
          <a:prstGeom prst="rect">
            <a:avLst/>
          </a:prstGeom>
        </p:spPr>
      </p:pic>
      <p:pic>
        <p:nvPicPr>
          <p:cNvPr id="23" name="صورة 22">
            <a:extLst>
              <a:ext uri="{FF2B5EF4-FFF2-40B4-BE49-F238E27FC236}">
                <a16:creationId xmlns:a16="http://schemas.microsoft.com/office/drawing/2014/main" id="{D2CFB0D6-C6CE-4126-A711-619499DA457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41002" y="4183778"/>
            <a:ext cx="3664014" cy="1917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72321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8000" b="-1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مستطيل 9"/>
          <p:cNvSpPr/>
          <p:nvPr/>
        </p:nvSpPr>
        <p:spPr>
          <a:xfrm>
            <a:off x="0" y="6482443"/>
            <a:ext cx="12192000" cy="375557"/>
          </a:xfrm>
          <a:prstGeom prst="rect">
            <a:avLst/>
          </a:prstGeom>
          <a:solidFill>
            <a:srgbClr val="E5F3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pic>
        <p:nvPicPr>
          <p:cNvPr id="9" name="صورة 8">
            <a:extLst>
              <a:ext uri="{FF2B5EF4-FFF2-40B4-BE49-F238E27FC236}">
                <a16:creationId xmlns:a16="http://schemas.microsoft.com/office/drawing/2014/main" id="{1BFE5A9C-D5D0-47CF-A6B8-A70AB4D009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7302" y="185531"/>
            <a:ext cx="4199318" cy="1153424"/>
          </a:xfrm>
          <a:prstGeom prst="rect">
            <a:avLst/>
          </a:prstGeom>
        </p:spPr>
      </p:pic>
      <p:sp>
        <p:nvSpPr>
          <p:cNvPr id="18" name="مستطيل 17">
            <a:extLst>
              <a:ext uri="{FF2B5EF4-FFF2-40B4-BE49-F238E27FC236}">
                <a16:creationId xmlns:a16="http://schemas.microsoft.com/office/drawing/2014/main" id="{EC3D5533-4C6D-4D12-8E8D-3461E087A7CC}"/>
              </a:ext>
            </a:extLst>
          </p:cNvPr>
          <p:cNvSpPr/>
          <p:nvPr/>
        </p:nvSpPr>
        <p:spPr>
          <a:xfrm>
            <a:off x="4218039" y="1420055"/>
            <a:ext cx="7778520" cy="523220"/>
          </a:xfrm>
          <a:prstGeom prst="rect">
            <a:avLst/>
          </a:prstGeom>
          <a:solidFill>
            <a:srgbClr val="D9EFB7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2800" b="1" dirty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بعد التعرف على أركان الشفعة زاوج/ي كل ركن بـما يناسبه:</a:t>
            </a:r>
            <a:endParaRPr lang="ar-SA" sz="2800" b="1" cap="none" spc="0" dirty="0">
              <a:ln w="0"/>
              <a:solidFill>
                <a:schemeClr val="accent6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0" name="مستطيل 19">
            <a:extLst>
              <a:ext uri="{FF2B5EF4-FFF2-40B4-BE49-F238E27FC236}">
                <a16:creationId xmlns:a16="http://schemas.microsoft.com/office/drawing/2014/main" id="{042D52E8-275B-48F4-A55E-A8BA46241C49}"/>
              </a:ext>
            </a:extLst>
          </p:cNvPr>
          <p:cNvSpPr/>
          <p:nvPr/>
        </p:nvSpPr>
        <p:spPr>
          <a:xfrm>
            <a:off x="7162095" y="319081"/>
            <a:ext cx="2520242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4000" b="1" dirty="0">
                <a:ln w="0"/>
                <a:solidFill>
                  <a:schemeClr val="accent4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أركان الشفعة:</a:t>
            </a:r>
            <a:endParaRPr lang="ar-SA" sz="4000" b="1" cap="none" spc="0" dirty="0">
              <a:ln w="0"/>
              <a:solidFill>
                <a:schemeClr val="accent4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16" name="صورة 15">
            <a:extLst>
              <a:ext uri="{FF2B5EF4-FFF2-40B4-BE49-F238E27FC236}">
                <a16:creationId xmlns:a16="http://schemas.microsoft.com/office/drawing/2014/main" id="{CDCC9452-1BE1-4131-9A25-96F1296E811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188" b="94938" l="6273" r="89716">
                        <a14:foregroundMark x1="41794" y1="11063" x2="41794" y2="11063"/>
                        <a14:foregroundMark x1="23997" y1="7625" x2="23997" y2="7625"/>
                        <a14:foregroundMark x1="13129" y1="20875" x2="13129" y2="20875"/>
                        <a14:foregroundMark x1="11962" y1="32625" x2="11962" y2="32625"/>
                        <a14:foregroundMark x1="44639" y1="2188" x2="43472" y2="2188"/>
                        <a14:foregroundMark x1="40627" y1="2188" x2="40627" y2="2188"/>
                        <a14:foregroundMark x1="6273" y1="32625" x2="6273" y2="32625"/>
                        <a14:foregroundMark x1="53246" y1="89063" x2="42888" y2="94938"/>
                        <a14:foregroundMark x1="77826" y1="86625" x2="81255" y2="890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1298" y="3862154"/>
            <a:ext cx="2245261" cy="2620289"/>
          </a:xfrm>
          <a:prstGeom prst="rect">
            <a:avLst/>
          </a:prstGeom>
        </p:spPr>
      </p:pic>
      <p:grpSp>
        <p:nvGrpSpPr>
          <p:cNvPr id="40" name="مجموعة 39">
            <a:extLst>
              <a:ext uri="{FF2B5EF4-FFF2-40B4-BE49-F238E27FC236}">
                <a16:creationId xmlns:a16="http://schemas.microsoft.com/office/drawing/2014/main" id="{ADA7A434-C297-43BC-B467-A47D71F4508B}"/>
              </a:ext>
            </a:extLst>
          </p:cNvPr>
          <p:cNvGrpSpPr/>
          <p:nvPr/>
        </p:nvGrpSpPr>
        <p:grpSpPr>
          <a:xfrm>
            <a:off x="1941641" y="2629890"/>
            <a:ext cx="2453578" cy="2033589"/>
            <a:chOff x="2075102" y="2174759"/>
            <a:chExt cx="2453578" cy="2081489"/>
          </a:xfrm>
        </p:grpSpPr>
        <p:pic>
          <p:nvPicPr>
            <p:cNvPr id="41" name="صورة 40">
              <a:extLst>
                <a:ext uri="{FF2B5EF4-FFF2-40B4-BE49-F238E27FC236}">
                  <a16:creationId xmlns:a16="http://schemas.microsoft.com/office/drawing/2014/main" id="{6D109D40-0E47-459C-A010-B90534BAB3A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68101">
              <a:off x="2075102" y="2174759"/>
              <a:ext cx="2453578" cy="2081489"/>
            </a:xfrm>
            <a:prstGeom prst="rect">
              <a:avLst/>
            </a:prstGeom>
          </p:spPr>
        </p:pic>
        <p:sp>
          <p:nvSpPr>
            <p:cNvPr id="42" name="مستطيل 41">
              <a:extLst>
                <a:ext uri="{FF2B5EF4-FFF2-40B4-BE49-F238E27FC236}">
                  <a16:creationId xmlns:a16="http://schemas.microsoft.com/office/drawing/2014/main" id="{CE1E6F59-77CA-4966-A038-46EB3420D518}"/>
                </a:ext>
              </a:extLst>
            </p:cNvPr>
            <p:cNvSpPr/>
            <p:nvPr/>
          </p:nvSpPr>
          <p:spPr>
            <a:xfrm>
              <a:off x="2671211" y="2684383"/>
              <a:ext cx="1321196" cy="95410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ar-SA" sz="2800" b="1" dirty="0">
                  <a:solidFill>
                    <a:srgbClr val="D49600"/>
                  </a:solidFill>
                  <a:cs typeface="Calibri"/>
                  <a:sym typeface="Calibri"/>
                </a:rPr>
                <a:t>المشفوع </a:t>
              </a:r>
            </a:p>
            <a:p>
              <a:pPr algn="ctr"/>
              <a:r>
                <a:rPr lang="ar-SA" sz="2800" b="1" dirty="0">
                  <a:solidFill>
                    <a:srgbClr val="D49600"/>
                  </a:solidFill>
                  <a:cs typeface="Calibri"/>
                  <a:sym typeface="Calibri"/>
                </a:rPr>
                <a:t>فيه</a:t>
              </a:r>
              <a:endParaRPr lang="ar-SA" sz="1200" dirty="0">
                <a:solidFill>
                  <a:srgbClr val="D49600"/>
                </a:solidFill>
              </a:endParaRPr>
            </a:p>
          </p:txBody>
        </p:sp>
      </p:grpSp>
      <p:pic>
        <p:nvPicPr>
          <p:cNvPr id="43" name="صورة 42">
            <a:extLst>
              <a:ext uri="{FF2B5EF4-FFF2-40B4-BE49-F238E27FC236}">
                <a16:creationId xmlns:a16="http://schemas.microsoft.com/office/drawing/2014/main" id="{1B93A5A0-8EFC-4B93-BFBB-DFC2BE9F4D4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68731" y="2448620"/>
            <a:ext cx="2615411" cy="2221675"/>
          </a:xfrm>
          <a:prstGeom prst="rect">
            <a:avLst/>
          </a:prstGeom>
        </p:spPr>
      </p:pic>
      <p:pic>
        <p:nvPicPr>
          <p:cNvPr id="44" name="صورة 43">
            <a:extLst>
              <a:ext uri="{FF2B5EF4-FFF2-40B4-BE49-F238E27FC236}">
                <a16:creationId xmlns:a16="http://schemas.microsoft.com/office/drawing/2014/main" id="{FCE27725-570E-4CCA-8A31-A543119317B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39413" y="2412557"/>
            <a:ext cx="2615411" cy="2221675"/>
          </a:xfrm>
          <a:prstGeom prst="rect">
            <a:avLst/>
          </a:prstGeom>
        </p:spPr>
      </p:pic>
      <p:pic>
        <p:nvPicPr>
          <p:cNvPr id="45" name="صورة 44">
            <a:extLst>
              <a:ext uri="{FF2B5EF4-FFF2-40B4-BE49-F238E27FC236}">
                <a16:creationId xmlns:a16="http://schemas.microsoft.com/office/drawing/2014/main" id="{2F8A0B0D-486D-4B40-BF8B-D19D2BB5E14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023434" y="3907777"/>
            <a:ext cx="3664014" cy="1923864"/>
          </a:xfrm>
          <a:prstGeom prst="rect">
            <a:avLst/>
          </a:prstGeom>
        </p:spPr>
      </p:pic>
      <p:pic>
        <p:nvPicPr>
          <p:cNvPr id="46" name="صورة 45">
            <a:extLst>
              <a:ext uri="{FF2B5EF4-FFF2-40B4-BE49-F238E27FC236}">
                <a16:creationId xmlns:a16="http://schemas.microsoft.com/office/drawing/2014/main" id="{5ABE10F0-8C97-46D4-B3CF-D2BADAC2A58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300972" y="3993038"/>
            <a:ext cx="3664014" cy="1917907"/>
          </a:xfrm>
          <a:prstGeom prst="rect">
            <a:avLst/>
          </a:prstGeom>
        </p:spPr>
      </p:pic>
      <p:pic>
        <p:nvPicPr>
          <p:cNvPr id="47" name="صورة 46">
            <a:extLst>
              <a:ext uri="{FF2B5EF4-FFF2-40B4-BE49-F238E27FC236}">
                <a16:creationId xmlns:a16="http://schemas.microsoft.com/office/drawing/2014/main" id="{D9153BD0-6EBA-40E1-A46B-92B2661C706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673449" y="3862154"/>
            <a:ext cx="3664014" cy="1917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090619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8000" b="-1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مستطيل 14"/>
          <p:cNvSpPr/>
          <p:nvPr/>
        </p:nvSpPr>
        <p:spPr>
          <a:xfrm>
            <a:off x="6272708" y="185563"/>
            <a:ext cx="1194558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4400" b="1" dirty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raditional Arabic" panose="02020603050405020304" pitchFamily="18" charset="-78"/>
                <a:cs typeface="Traditional Arabic" panose="02020603050405020304" pitchFamily="18" charset="-78"/>
              </a:rPr>
              <a:t>مثالها: </a:t>
            </a:r>
            <a:endParaRPr lang="ar-SA" sz="4800" b="1" cap="none" spc="0" dirty="0">
              <a:ln w="0"/>
              <a:solidFill>
                <a:srgbClr val="00B05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2" name="AutoShape 2" descr="نتيجة بحث الصور عن ان الله يأمركم ان تودوا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pic>
        <p:nvPicPr>
          <p:cNvPr id="4" name="صورة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807857"/>
            <a:ext cx="4305300" cy="2050143"/>
          </a:xfrm>
          <a:prstGeom prst="rect">
            <a:avLst/>
          </a:prstGeom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F096528E-4A95-4711-B71D-DFF0753D41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7302" y="185531"/>
            <a:ext cx="4199318" cy="1153424"/>
          </a:xfrm>
          <a:prstGeom prst="rect">
            <a:avLst/>
          </a:prstGeom>
        </p:spPr>
      </p:pic>
      <p:sp>
        <p:nvSpPr>
          <p:cNvPr id="6" name="مستطيل 5">
            <a:extLst>
              <a:ext uri="{FF2B5EF4-FFF2-40B4-BE49-F238E27FC236}">
                <a16:creationId xmlns:a16="http://schemas.microsoft.com/office/drawing/2014/main" id="{2FF24859-8D62-479E-9871-8F49CF7939F2}"/>
              </a:ext>
            </a:extLst>
          </p:cNvPr>
          <p:cNvSpPr/>
          <p:nvPr/>
        </p:nvSpPr>
        <p:spPr>
          <a:xfrm>
            <a:off x="7663832" y="319081"/>
            <a:ext cx="1516762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4000" b="1" cap="none" spc="0" dirty="0">
                <a:ln w="0"/>
                <a:solidFill>
                  <a:schemeClr val="accent4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حكمها :</a:t>
            </a:r>
          </a:p>
        </p:txBody>
      </p:sp>
      <p:sp>
        <p:nvSpPr>
          <p:cNvPr id="7" name="مستطيل 6">
            <a:extLst>
              <a:ext uri="{FF2B5EF4-FFF2-40B4-BE49-F238E27FC236}">
                <a16:creationId xmlns:a16="http://schemas.microsoft.com/office/drawing/2014/main" id="{DFCD2F8A-41C3-4EFC-BE7D-A886E5E7C8DE}"/>
              </a:ext>
            </a:extLst>
          </p:cNvPr>
          <p:cNvSpPr/>
          <p:nvPr/>
        </p:nvSpPr>
        <p:spPr>
          <a:xfrm>
            <a:off x="4206239" y="1401258"/>
            <a:ext cx="7654115" cy="1384995"/>
          </a:xfrm>
          <a:prstGeom prst="rect">
            <a:avLst/>
          </a:prstGeom>
          <a:solidFill>
            <a:srgbClr val="D9EFB7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2800" b="1" dirty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الشفعة مشروعة بـ الإجماع ، لحديث جابر بن عبدالله:</a:t>
            </a:r>
          </a:p>
          <a:p>
            <a:pPr algn="ctr"/>
            <a:r>
              <a:rPr lang="ar-SA" sz="2800" b="1" dirty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«أن النبي صلى الله عليه وسلم قضى بالشفعة في كل ما لم يُقْسَم، فإذا وقعت الحدود وصُرِّفت الطرق فلا شفعة » </a:t>
            </a:r>
            <a:endParaRPr lang="ar-SA" sz="2800" b="1" cap="none" spc="0" dirty="0">
              <a:ln w="0"/>
              <a:solidFill>
                <a:schemeClr val="accent6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9" name="مخطط انسيابي: معالجة متعاقبة 8">
            <a:extLst>
              <a:ext uri="{FF2B5EF4-FFF2-40B4-BE49-F238E27FC236}">
                <a16:creationId xmlns:a16="http://schemas.microsoft.com/office/drawing/2014/main" id="{83400393-1084-4670-B394-DC08015EE0EF}"/>
              </a:ext>
            </a:extLst>
          </p:cNvPr>
          <p:cNvSpPr/>
          <p:nvPr/>
        </p:nvSpPr>
        <p:spPr>
          <a:xfrm>
            <a:off x="8496885" y="3366025"/>
            <a:ext cx="3177893" cy="3306412"/>
          </a:xfrm>
          <a:prstGeom prst="flowChartAlternateProcess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>
                <a:solidFill>
                  <a:schemeClr val="accent1">
                    <a:lumMod val="50000"/>
                  </a:schemeClr>
                </a:solidFill>
              </a:rPr>
              <a:t>تثبت الشفعة في العقار غير المقسوم وما اتصل به </a:t>
            </a:r>
          </a:p>
          <a:p>
            <a:pPr algn="ctr"/>
            <a:r>
              <a:rPr lang="ar-SA" sz="3200" b="1" dirty="0">
                <a:solidFill>
                  <a:schemeClr val="accent1">
                    <a:lumMod val="50000"/>
                  </a:schemeClr>
                </a:solidFill>
              </a:rPr>
              <a:t>مثل.......................................................</a:t>
            </a:r>
          </a:p>
        </p:txBody>
      </p:sp>
      <p:grpSp>
        <p:nvGrpSpPr>
          <p:cNvPr id="16" name="مجموعة 15">
            <a:extLst>
              <a:ext uri="{FF2B5EF4-FFF2-40B4-BE49-F238E27FC236}">
                <a16:creationId xmlns:a16="http://schemas.microsoft.com/office/drawing/2014/main" id="{41A7ED24-8A53-4E5A-A837-A3FA912E4FC9}"/>
              </a:ext>
            </a:extLst>
          </p:cNvPr>
          <p:cNvGrpSpPr/>
          <p:nvPr/>
        </p:nvGrpSpPr>
        <p:grpSpPr>
          <a:xfrm>
            <a:off x="-280715" y="-144463"/>
            <a:ext cx="4803758" cy="5041658"/>
            <a:chOff x="-147352" y="219659"/>
            <a:chExt cx="4204844" cy="3940585"/>
          </a:xfrm>
        </p:grpSpPr>
        <p:pic>
          <p:nvPicPr>
            <p:cNvPr id="12" name="صورة 11">
              <a:extLst>
                <a:ext uri="{FF2B5EF4-FFF2-40B4-BE49-F238E27FC236}">
                  <a16:creationId xmlns:a16="http://schemas.microsoft.com/office/drawing/2014/main" id="{297D82AB-7E84-4DBF-873C-467EEF4E133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600" r="90000">
                          <a14:foregroundMark x1="28200" y1="16019" x2="28200" y2="16019"/>
                          <a14:foregroundMark x1="30700" y1="11852" x2="3381" y2="27846"/>
                          <a14:foregroundMark x1="11800" y1="33241" x2="16000" y2="39167"/>
                          <a14:foregroundMark x1="16000" y1="39167" x2="16000" y2="39167"/>
                          <a14:foregroundMark x1="12900" y1="32593" x2="12900" y2="32593"/>
                          <a14:foregroundMark x1="12900" y1="32593" x2="12900" y2="32593"/>
                          <a14:foregroundMark x1="12900" y1="32593" x2="8500" y2="31574"/>
                          <a14:backgroundMark x1="2500" y1="28333" x2="2500" y2="28333"/>
                          <a14:backgroundMark x1="2300" y1="28333" x2="1600" y2="27315"/>
                          <a14:backgroundMark x1="1800" y1="28981" x2="1800" y2="28981"/>
                          <a14:backgroundMark x1="1800" y1="28981" x2="1800" y2="28981"/>
                          <a14:backgroundMark x1="2100" y1="28981" x2="2100" y2="28981"/>
                          <a14:backgroundMark x1="2300" y1="28981" x2="2300" y2="28981"/>
                          <a14:backgroundMark x1="2300" y1="28981" x2="2900" y2="31019"/>
                          <a14:backgroundMark x1="2500" y1="29537" x2="2700" y2="32407"/>
                          <a14:backgroundMark x1="3200" y1="27685" x2="1200" y2="2898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593" b="57128"/>
            <a:stretch/>
          </p:blipFill>
          <p:spPr>
            <a:xfrm>
              <a:off x="-147352" y="219659"/>
              <a:ext cx="4204844" cy="3940585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3" name="مخطط انسيابي: معالجة متعاقبة 12">
              <a:extLst>
                <a:ext uri="{FF2B5EF4-FFF2-40B4-BE49-F238E27FC236}">
                  <a16:creationId xmlns:a16="http://schemas.microsoft.com/office/drawing/2014/main" id="{A9B2933E-FC51-44F4-9A69-52A136575F9E}"/>
                </a:ext>
              </a:extLst>
            </p:cNvPr>
            <p:cNvSpPr/>
            <p:nvPr/>
          </p:nvSpPr>
          <p:spPr>
            <a:xfrm>
              <a:off x="247691" y="1026967"/>
              <a:ext cx="1778057" cy="483049"/>
            </a:xfrm>
            <a:prstGeom prst="flowChartAlternateProcess">
              <a:avLst/>
            </a:prstGeom>
            <a:solidFill>
              <a:srgbClr val="7BCA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</p:grpSp>
      <p:sp>
        <p:nvSpPr>
          <p:cNvPr id="8" name="مستطيل 7">
            <a:extLst>
              <a:ext uri="{FF2B5EF4-FFF2-40B4-BE49-F238E27FC236}">
                <a16:creationId xmlns:a16="http://schemas.microsoft.com/office/drawing/2014/main" id="{5489CB22-769F-43A2-B787-19881CBE15F8}"/>
              </a:ext>
            </a:extLst>
          </p:cNvPr>
          <p:cNvSpPr/>
          <p:nvPr/>
        </p:nvSpPr>
        <p:spPr>
          <a:xfrm>
            <a:off x="247690" y="1062703"/>
            <a:ext cx="3768477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3600" b="1" cap="none" spc="0" dirty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إلا انّ الشفعة مشروعة في حالة دون أخرى،</a:t>
            </a:r>
          </a:p>
          <a:p>
            <a:pPr algn="ctr"/>
            <a:r>
              <a:rPr lang="ar-SA" sz="3600" b="1" cap="none" spc="0" dirty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</a:t>
            </a:r>
            <a:r>
              <a:rPr lang="ar-SA" sz="3600" b="1" dirty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ستنبط/ي ذلك من الحديث:</a:t>
            </a:r>
            <a:endParaRPr lang="ar-SA" sz="3600" b="1" cap="none" spc="0" dirty="0">
              <a:ln w="0"/>
              <a:solidFill>
                <a:schemeClr val="accent1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9" name="مخطط انسيابي: معالجة متعاقبة 18">
            <a:extLst>
              <a:ext uri="{FF2B5EF4-FFF2-40B4-BE49-F238E27FC236}">
                <a16:creationId xmlns:a16="http://schemas.microsoft.com/office/drawing/2014/main" id="{F3333D81-D89D-46F7-95A1-17E7C4DEADEC}"/>
              </a:ext>
            </a:extLst>
          </p:cNvPr>
          <p:cNvSpPr/>
          <p:nvPr/>
        </p:nvSpPr>
        <p:spPr>
          <a:xfrm>
            <a:off x="5179396" y="3388996"/>
            <a:ext cx="2315811" cy="3306412"/>
          </a:xfrm>
          <a:prstGeom prst="flowChartAlternateProcess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600" b="1" dirty="0">
                <a:solidFill>
                  <a:schemeClr val="accent1">
                    <a:lumMod val="50000"/>
                  </a:schemeClr>
                </a:solidFill>
              </a:rPr>
              <a:t>ولا شفعة لـ .............</a:t>
            </a:r>
          </a:p>
          <a:p>
            <a:pPr algn="ctr"/>
            <a:r>
              <a:rPr lang="ar-SA" sz="3600" b="1" dirty="0">
                <a:solidFill>
                  <a:schemeClr val="accent1">
                    <a:lumMod val="50000"/>
                  </a:schemeClr>
                </a:solidFill>
              </a:rPr>
              <a:t>ولا للشريك في العقار (............)</a:t>
            </a:r>
          </a:p>
        </p:txBody>
      </p:sp>
      <p:sp>
        <p:nvSpPr>
          <p:cNvPr id="21" name="مربع نص 20">
            <a:extLst>
              <a:ext uri="{FF2B5EF4-FFF2-40B4-BE49-F238E27FC236}">
                <a16:creationId xmlns:a16="http://schemas.microsoft.com/office/drawing/2014/main" id="{6C210D9D-7C0F-416F-A2E6-77F04E47E83A}"/>
              </a:ext>
            </a:extLst>
          </p:cNvPr>
          <p:cNvSpPr txBox="1"/>
          <p:nvPr/>
        </p:nvSpPr>
        <p:spPr>
          <a:xfrm>
            <a:off x="8736037" y="5232763"/>
            <a:ext cx="2001493" cy="12003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ar-SA" sz="2400" b="1" dirty="0">
                <a:solidFill>
                  <a:schemeClr val="accent1">
                    <a:lumMod val="50000"/>
                  </a:schemeClr>
                </a:solidFill>
              </a:rPr>
              <a:t>الأرض والدار والبستان المشترك بين شخصين</a:t>
            </a:r>
          </a:p>
        </p:txBody>
      </p:sp>
      <p:sp>
        <p:nvSpPr>
          <p:cNvPr id="23" name="مربع نص 22">
            <a:extLst>
              <a:ext uri="{FF2B5EF4-FFF2-40B4-BE49-F238E27FC236}">
                <a16:creationId xmlns:a16="http://schemas.microsoft.com/office/drawing/2014/main" id="{1B89E828-240C-467E-A480-36D89BEA14D8}"/>
              </a:ext>
            </a:extLst>
          </p:cNvPr>
          <p:cNvSpPr txBox="1"/>
          <p:nvPr/>
        </p:nvSpPr>
        <p:spPr>
          <a:xfrm>
            <a:off x="5355805" y="4233500"/>
            <a:ext cx="1480390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ar-SA" sz="2400" b="1" dirty="0">
                <a:solidFill>
                  <a:schemeClr val="accent1">
                    <a:lumMod val="50000"/>
                  </a:schemeClr>
                </a:solidFill>
              </a:rPr>
              <a:t>الجار</a:t>
            </a:r>
          </a:p>
        </p:txBody>
      </p:sp>
      <p:sp>
        <p:nvSpPr>
          <p:cNvPr id="25" name="مربع نص 24">
            <a:extLst>
              <a:ext uri="{FF2B5EF4-FFF2-40B4-BE49-F238E27FC236}">
                <a16:creationId xmlns:a16="http://schemas.microsoft.com/office/drawing/2014/main" id="{C7C4F03C-B57B-4D4C-ABEA-6BBC8B8635CF}"/>
              </a:ext>
            </a:extLst>
          </p:cNvPr>
          <p:cNvSpPr txBox="1"/>
          <p:nvPr/>
        </p:nvSpPr>
        <p:spPr>
          <a:xfrm>
            <a:off x="5616356" y="5888504"/>
            <a:ext cx="1480390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ar-SA" sz="2400" b="1" dirty="0">
                <a:solidFill>
                  <a:schemeClr val="accent1">
                    <a:lumMod val="50000"/>
                  </a:schemeClr>
                </a:solidFill>
              </a:rPr>
              <a:t>المقسوم</a:t>
            </a:r>
          </a:p>
        </p:txBody>
      </p:sp>
    </p:spTree>
    <p:extLst>
      <p:ext uri="{BB962C8B-B14F-4D97-AF65-F5344CB8AC3E}">
        <p14:creationId xmlns:p14="http://schemas.microsoft.com/office/powerpoint/2010/main" val="41814030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8" grpId="0"/>
      <p:bldP spid="19" grpId="0" animBg="1"/>
      <p:bldP spid="21" grpId="0" animBg="1"/>
      <p:bldP spid="23" grpId="0" animBg="1"/>
      <p:bldP spid="2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8000" b="-1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رسم 3">
            <a:extLst>
              <a:ext uri="{FF2B5EF4-FFF2-40B4-BE49-F238E27FC236}">
                <a16:creationId xmlns:a16="http://schemas.microsoft.com/office/drawing/2014/main" id="{34EC8438-92C7-4A00-B17A-744158909EB5}"/>
              </a:ext>
            </a:extLst>
          </p:cNvPr>
          <p:cNvGrpSpPr/>
          <p:nvPr/>
        </p:nvGrpSpPr>
        <p:grpSpPr>
          <a:xfrm>
            <a:off x="666956" y="769257"/>
            <a:ext cx="4305299" cy="5171281"/>
            <a:chOff x="6465874" y="4587201"/>
            <a:chExt cx="1871719" cy="1938356"/>
          </a:xfrm>
        </p:grpSpPr>
        <p:sp>
          <p:nvSpPr>
            <p:cNvPr id="22" name="شكل حر: شكل 21">
              <a:extLst>
                <a:ext uri="{FF2B5EF4-FFF2-40B4-BE49-F238E27FC236}">
                  <a16:creationId xmlns:a16="http://schemas.microsoft.com/office/drawing/2014/main" id="{1B81D339-1EFB-4D2D-AF96-734027F3D524}"/>
                </a:ext>
              </a:extLst>
            </p:cNvPr>
            <p:cNvSpPr/>
            <p:nvPr/>
          </p:nvSpPr>
          <p:spPr>
            <a:xfrm>
              <a:off x="6564058" y="4752022"/>
              <a:ext cx="1773535" cy="1773535"/>
            </a:xfrm>
            <a:custGeom>
              <a:avLst/>
              <a:gdLst>
                <a:gd name="connsiteX0" fmla="*/ 102756 w 1773535"/>
                <a:gd name="connsiteY0" fmla="*/ 0 h 1773535"/>
                <a:gd name="connsiteX1" fmla="*/ 0 w 1773535"/>
                <a:gd name="connsiteY1" fmla="*/ 1670780 h 1773535"/>
                <a:gd name="connsiteX2" fmla="*/ 1670780 w 1773535"/>
                <a:gd name="connsiteY2" fmla="*/ 1773536 h 1773535"/>
                <a:gd name="connsiteX3" fmla="*/ 1773536 w 1773535"/>
                <a:gd name="connsiteY3" fmla="*/ 102756 h 1773535"/>
                <a:gd name="connsiteX4" fmla="*/ 102756 w 1773535"/>
                <a:gd name="connsiteY4" fmla="*/ 0 h 1773535"/>
                <a:gd name="connsiteX5" fmla="*/ 240430 w 1773535"/>
                <a:gd name="connsiteY5" fmla="*/ 131788 h 1773535"/>
                <a:gd name="connsiteX6" fmla="*/ 221685 w 1773535"/>
                <a:gd name="connsiteY6" fmla="*/ 148362 h 1773535"/>
                <a:gd name="connsiteX7" fmla="*/ 164420 w 1773535"/>
                <a:gd name="connsiteY7" fmla="*/ 144818 h 1773535"/>
                <a:gd name="connsiteX8" fmla="*/ 147847 w 1773535"/>
                <a:gd name="connsiteY8" fmla="*/ 126073 h 1773535"/>
                <a:gd name="connsiteX9" fmla="*/ 151390 w 1773535"/>
                <a:gd name="connsiteY9" fmla="*/ 68808 h 1773535"/>
                <a:gd name="connsiteX10" fmla="*/ 170135 w 1773535"/>
                <a:gd name="connsiteY10" fmla="*/ 52235 h 1773535"/>
                <a:gd name="connsiteX11" fmla="*/ 227400 w 1773535"/>
                <a:gd name="connsiteY11" fmla="*/ 55778 h 1773535"/>
                <a:gd name="connsiteX12" fmla="*/ 243973 w 1773535"/>
                <a:gd name="connsiteY12" fmla="*/ 74523 h 1773535"/>
                <a:gd name="connsiteX13" fmla="*/ 240430 w 1773535"/>
                <a:gd name="connsiteY13" fmla="*/ 131788 h 1773535"/>
                <a:gd name="connsiteX14" fmla="*/ 404107 w 1773535"/>
                <a:gd name="connsiteY14" fmla="*/ 141846 h 1773535"/>
                <a:gd name="connsiteX15" fmla="*/ 385362 w 1773535"/>
                <a:gd name="connsiteY15" fmla="*/ 158420 h 1773535"/>
                <a:gd name="connsiteX16" fmla="*/ 328098 w 1773535"/>
                <a:gd name="connsiteY16" fmla="*/ 154876 h 1773535"/>
                <a:gd name="connsiteX17" fmla="*/ 311524 w 1773535"/>
                <a:gd name="connsiteY17" fmla="*/ 136131 h 1773535"/>
                <a:gd name="connsiteX18" fmla="*/ 315068 w 1773535"/>
                <a:gd name="connsiteY18" fmla="*/ 78867 h 1773535"/>
                <a:gd name="connsiteX19" fmla="*/ 333813 w 1773535"/>
                <a:gd name="connsiteY19" fmla="*/ 62294 h 1773535"/>
                <a:gd name="connsiteX20" fmla="*/ 391077 w 1773535"/>
                <a:gd name="connsiteY20" fmla="*/ 65837 h 1773535"/>
                <a:gd name="connsiteX21" fmla="*/ 407651 w 1773535"/>
                <a:gd name="connsiteY21" fmla="*/ 84582 h 1773535"/>
                <a:gd name="connsiteX22" fmla="*/ 404107 w 1773535"/>
                <a:gd name="connsiteY22" fmla="*/ 141846 h 1773535"/>
                <a:gd name="connsiteX23" fmla="*/ 567728 w 1773535"/>
                <a:gd name="connsiteY23" fmla="*/ 151905 h 1773535"/>
                <a:gd name="connsiteX24" fmla="*/ 548983 w 1773535"/>
                <a:gd name="connsiteY24" fmla="*/ 168478 h 1773535"/>
                <a:gd name="connsiteX25" fmla="*/ 491718 w 1773535"/>
                <a:gd name="connsiteY25" fmla="*/ 164935 h 1773535"/>
                <a:gd name="connsiteX26" fmla="*/ 475145 w 1773535"/>
                <a:gd name="connsiteY26" fmla="*/ 146190 h 1773535"/>
                <a:gd name="connsiteX27" fmla="*/ 478688 w 1773535"/>
                <a:gd name="connsiteY27" fmla="*/ 88925 h 1773535"/>
                <a:gd name="connsiteX28" fmla="*/ 497433 w 1773535"/>
                <a:gd name="connsiteY28" fmla="*/ 72352 h 1773535"/>
                <a:gd name="connsiteX29" fmla="*/ 554698 w 1773535"/>
                <a:gd name="connsiteY29" fmla="*/ 75895 h 1773535"/>
                <a:gd name="connsiteX30" fmla="*/ 571271 w 1773535"/>
                <a:gd name="connsiteY30" fmla="*/ 94640 h 1773535"/>
                <a:gd name="connsiteX31" fmla="*/ 567728 w 1773535"/>
                <a:gd name="connsiteY31" fmla="*/ 151905 h 1773535"/>
                <a:gd name="connsiteX32" fmla="*/ 731406 w 1773535"/>
                <a:gd name="connsiteY32" fmla="*/ 161963 h 1773535"/>
                <a:gd name="connsiteX33" fmla="*/ 712660 w 1773535"/>
                <a:gd name="connsiteY33" fmla="*/ 178537 h 1773535"/>
                <a:gd name="connsiteX34" fmla="*/ 655396 w 1773535"/>
                <a:gd name="connsiteY34" fmla="*/ 174993 h 1773535"/>
                <a:gd name="connsiteX35" fmla="*/ 638823 w 1773535"/>
                <a:gd name="connsiteY35" fmla="*/ 156248 h 1773535"/>
                <a:gd name="connsiteX36" fmla="*/ 642366 w 1773535"/>
                <a:gd name="connsiteY36" fmla="*/ 98984 h 1773535"/>
                <a:gd name="connsiteX37" fmla="*/ 661111 w 1773535"/>
                <a:gd name="connsiteY37" fmla="*/ 82410 h 1773535"/>
                <a:gd name="connsiteX38" fmla="*/ 718375 w 1773535"/>
                <a:gd name="connsiteY38" fmla="*/ 85953 h 1773535"/>
                <a:gd name="connsiteX39" fmla="*/ 734949 w 1773535"/>
                <a:gd name="connsiteY39" fmla="*/ 104699 h 1773535"/>
                <a:gd name="connsiteX40" fmla="*/ 731406 w 1773535"/>
                <a:gd name="connsiteY40" fmla="*/ 161963 h 1773535"/>
                <a:gd name="connsiteX41" fmla="*/ 895026 w 1773535"/>
                <a:gd name="connsiteY41" fmla="*/ 172021 h 1773535"/>
                <a:gd name="connsiteX42" fmla="*/ 876281 w 1773535"/>
                <a:gd name="connsiteY42" fmla="*/ 188595 h 1773535"/>
                <a:gd name="connsiteX43" fmla="*/ 819016 w 1773535"/>
                <a:gd name="connsiteY43" fmla="*/ 185052 h 1773535"/>
                <a:gd name="connsiteX44" fmla="*/ 802443 w 1773535"/>
                <a:gd name="connsiteY44" fmla="*/ 166306 h 1773535"/>
                <a:gd name="connsiteX45" fmla="*/ 805987 w 1773535"/>
                <a:gd name="connsiteY45" fmla="*/ 109042 h 1773535"/>
                <a:gd name="connsiteX46" fmla="*/ 824731 w 1773535"/>
                <a:gd name="connsiteY46" fmla="*/ 92469 h 1773535"/>
                <a:gd name="connsiteX47" fmla="*/ 881996 w 1773535"/>
                <a:gd name="connsiteY47" fmla="*/ 96012 h 1773535"/>
                <a:gd name="connsiteX48" fmla="*/ 898569 w 1773535"/>
                <a:gd name="connsiteY48" fmla="*/ 114757 h 1773535"/>
                <a:gd name="connsiteX49" fmla="*/ 895026 w 1773535"/>
                <a:gd name="connsiteY49" fmla="*/ 172021 h 1773535"/>
                <a:gd name="connsiteX50" fmla="*/ 1058704 w 1773535"/>
                <a:gd name="connsiteY50" fmla="*/ 182137 h 1773535"/>
                <a:gd name="connsiteX51" fmla="*/ 1039958 w 1773535"/>
                <a:gd name="connsiteY51" fmla="*/ 198711 h 1773535"/>
                <a:gd name="connsiteX52" fmla="*/ 982694 w 1773535"/>
                <a:gd name="connsiteY52" fmla="*/ 195167 h 1773535"/>
                <a:gd name="connsiteX53" fmla="*/ 966120 w 1773535"/>
                <a:gd name="connsiteY53" fmla="*/ 176422 h 1773535"/>
                <a:gd name="connsiteX54" fmla="*/ 969664 w 1773535"/>
                <a:gd name="connsiteY54" fmla="*/ 119158 h 1773535"/>
                <a:gd name="connsiteX55" fmla="*/ 988409 w 1773535"/>
                <a:gd name="connsiteY55" fmla="*/ 102584 h 1773535"/>
                <a:gd name="connsiteX56" fmla="*/ 1045673 w 1773535"/>
                <a:gd name="connsiteY56" fmla="*/ 106128 h 1773535"/>
                <a:gd name="connsiteX57" fmla="*/ 1062247 w 1773535"/>
                <a:gd name="connsiteY57" fmla="*/ 124873 h 1773535"/>
                <a:gd name="connsiteX58" fmla="*/ 1058704 w 1773535"/>
                <a:gd name="connsiteY58" fmla="*/ 182137 h 1773535"/>
                <a:gd name="connsiteX59" fmla="*/ 1222324 w 1773535"/>
                <a:gd name="connsiteY59" fmla="*/ 192195 h 1773535"/>
                <a:gd name="connsiteX60" fmla="*/ 1203579 w 1773535"/>
                <a:gd name="connsiteY60" fmla="*/ 208769 h 1773535"/>
                <a:gd name="connsiteX61" fmla="*/ 1146315 w 1773535"/>
                <a:gd name="connsiteY61" fmla="*/ 205226 h 1773535"/>
                <a:gd name="connsiteX62" fmla="*/ 1129741 w 1773535"/>
                <a:gd name="connsiteY62" fmla="*/ 186480 h 1773535"/>
                <a:gd name="connsiteX63" fmla="*/ 1133284 w 1773535"/>
                <a:gd name="connsiteY63" fmla="*/ 129216 h 1773535"/>
                <a:gd name="connsiteX64" fmla="*/ 1152030 w 1773535"/>
                <a:gd name="connsiteY64" fmla="*/ 112643 h 1773535"/>
                <a:gd name="connsiteX65" fmla="*/ 1209294 w 1773535"/>
                <a:gd name="connsiteY65" fmla="*/ 116186 h 1773535"/>
                <a:gd name="connsiteX66" fmla="*/ 1225868 w 1773535"/>
                <a:gd name="connsiteY66" fmla="*/ 134931 h 1773535"/>
                <a:gd name="connsiteX67" fmla="*/ 1222324 w 1773535"/>
                <a:gd name="connsiteY67" fmla="*/ 192195 h 1773535"/>
                <a:gd name="connsiteX68" fmla="*/ 1386002 w 1773535"/>
                <a:gd name="connsiteY68" fmla="*/ 202254 h 1773535"/>
                <a:gd name="connsiteX69" fmla="*/ 1367257 w 1773535"/>
                <a:gd name="connsiteY69" fmla="*/ 218827 h 1773535"/>
                <a:gd name="connsiteX70" fmla="*/ 1309992 w 1773535"/>
                <a:gd name="connsiteY70" fmla="*/ 215284 h 1773535"/>
                <a:gd name="connsiteX71" fmla="*/ 1293419 w 1773535"/>
                <a:gd name="connsiteY71" fmla="*/ 196539 h 1773535"/>
                <a:gd name="connsiteX72" fmla="*/ 1296962 w 1773535"/>
                <a:gd name="connsiteY72" fmla="*/ 139275 h 1773535"/>
                <a:gd name="connsiteX73" fmla="*/ 1315707 w 1773535"/>
                <a:gd name="connsiteY73" fmla="*/ 122701 h 1773535"/>
                <a:gd name="connsiteX74" fmla="*/ 1372972 w 1773535"/>
                <a:gd name="connsiteY74" fmla="*/ 126245 h 1773535"/>
                <a:gd name="connsiteX75" fmla="*/ 1389545 w 1773535"/>
                <a:gd name="connsiteY75" fmla="*/ 144990 h 1773535"/>
                <a:gd name="connsiteX76" fmla="*/ 1386002 w 1773535"/>
                <a:gd name="connsiteY76" fmla="*/ 202254 h 1773535"/>
                <a:gd name="connsiteX77" fmla="*/ 1549622 w 1773535"/>
                <a:gd name="connsiteY77" fmla="*/ 212312 h 1773535"/>
                <a:gd name="connsiteX78" fmla="*/ 1530877 w 1773535"/>
                <a:gd name="connsiteY78" fmla="*/ 228886 h 1773535"/>
                <a:gd name="connsiteX79" fmla="*/ 1473613 w 1773535"/>
                <a:gd name="connsiteY79" fmla="*/ 225342 h 1773535"/>
                <a:gd name="connsiteX80" fmla="*/ 1457039 w 1773535"/>
                <a:gd name="connsiteY80" fmla="*/ 206597 h 1773535"/>
                <a:gd name="connsiteX81" fmla="*/ 1460582 w 1773535"/>
                <a:gd name="connsiteY81" fmla="*/ 149333 h 1773535"/>
                <a:gd name="connsiteX82" fmla="*/ 1479328 w 1773535"/>
                <a:gd name="connsiteY82" fmla="*/ 132759 h 1773535"/>
                <a:gd name="connsiteX83" fmla="*/ 1536592 w 1773535"/>
                <a:gd name="connsiteY83" fmla="*/ 136303 h 1773535"/>
                <a:gd name="connsiteX84" fmla="*/ 1553166 w 1773535"/>
                <a:gd name="connsiteY84" fmla="*/ 155048 h 1773535"/>
                <a:gd name="connsiteX85" fmla="*/ 1549622 w 1773535"/>
                <a:gd name="connsiteY85" fmla="*/ 212312 h 1773535"/>
                <a:gd name="connsiteX86" fmla="*/ 1713243 w 1773535"/>
                <a:gd name="connsiteY86" fmla="*/ 222371 h 1773535"/>
                <a:gd name="connsiteX87" fmla="*/ 1694498 w 1773535"/>
                <a:gd name="connsiteY87" fmla="*/ 238944 h 1773535"/>
                <a:gd name="connsiteX88" fmla="*/ 1637233 w 1773535"/>
                <a:gd name="connsiteY88" fmla="*/ 235401 h 1773535"/>
                <a:gd name="connsiteX89" fmla="*/ 1620660 w 1773535"/>
                <a:gd name="connsiteY89" fmla="*/ 216656 h 1773535"/>
                <a:gd name="connsiteX90" fmla="*/ 1624203 w 1773535"/>
                <a:gd name="connsiteY90" fmla="*/ 159391 h 1773535"/>
                <a:gd name="connsiteX91" fmla="*/ 1642948 w 1773535"/>
                <a:gd name="connsiteY91" fmla="*/ 142818 h 1773535"/>
                <a:gd name="connsiteX92" fmla="*/ 1700213 w 1773535"/>
                <a:gd name="connsiteY92" fmla="*/ 146361 h 1773535"/>
                <a:gd name="connsiteX93" fmla="*/ 1716786 w 1773535"/>
                <a:gd name="connsiteY93" fmla="*/ 165106 h 1773535"/>
                <a:gd name="connsiteX94" fmla="*/ 1713243 w 1773535"/>
                <a:gd name="connsiteY94" fmla="*/ 222371 h 1773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</a:cxnLst>
              <a:rect l="l" t="t" r="r" b="b"/>
              <a:pathLst>
                <a:path w="1773535" h="1773535">
                  <a:moveTo>
                    <a:pt x="102756" y="0"/>
                  </a:moveTo>
                  <a:lnTo>
                    <a:pt x="0" y="1670780"/>
                  </a:lnTo>
                  <a:lnTo>
                    <a:pt x="1670780" y="1773536"/>
                  </a:lnTo>
                  <a:lnTo>
                    <a:pt x="1773536" y="102756"/>
                  </a:lnTo>
                  <a:lnTo>
                    <a:pt x="102756" y="0"/>
                  </a:lnTo>
                  <a:close/>
                  <a:moveTo>
                    <a:pt x="240430" y="131788"/>
                  </a:moveTo>
                  <a:cubicBezTo>
                    <a:pt x="239858" y="141561"/>
                    <a:pt x="231458" y="148990"/>
                    <a:pt x="221685" y="148362"/>
                  </a:cubicBezTo>
                  <a:lnTo>
                    <a:pt x="164420" y="144818"/>
                  </a:lnTo>
                  <a:cubicBezTo>
                    <a:pt x="154648" y="144247"/>
                    <a:pt x="147218" y="135846"/>
                    <a:pt x="147847" y="126073"/>
                  </a:cubicBezTo>
                  <a:lnTo>
                    <a:pt x="151390" y="68808"/>
                  </a:lnTo>
                  <a:cubicBezTo>
                    <a:pt x="152019" y="59036"/>
                    <a:pt x="160363" y="51607"/>
                    <a:pt x="170135" y="52235"/>
                  </a:cubicBezTo>
                  <a:lnTo>
                    <a:pt x="227400" y="55778"/>
                  </a:lnTo>
                  <a:cubicBezTo>
                    <a:pt x="237173" y="56350"/>
                    <a:pt x="244602" y="64751"/>
                    <a:pt x="243973" y="74523"/>
                  </a:cubicBezTo>
                  <a:lnTo>
                    <a:pt x="240430" y="131788"/>
                  </a:lnTo>
                  <a:close/>
                  <a:moveTo>
                    <a:pt x="404107" y="141846"/>
                  </a:moveTo>
                  <a:cubicBezTo>
                    <a:pt x="403536" y="151619"/>
                    <a:pt x="395135" y="159049"/>
                    <a:pt x="385362" y="158420"/>
                  </a:cubicBezTo>
                  <a:lnTo>
                    <a:pt x="328098" y="154876"/>
                  </a:lnTo>
                  <a:cubicBezTo>
                    <a:pt x="318325" y="154305"/>
                    <a:pt x="310896" y="145904"/>
                    <a:pt x="311524" y="136131"/>
                  </a:cubicBezTo>
                  <a:lnTo>
                    <a:pt x="315068" y="78867"/>
                  </a:lnTo>
                  <a:cubicBezTo>
                    <a:pt x="315639" y="69095"/>
                    <a:pt x="324040" y="61665"/>
                    <a:pt x="333813" y="62294"/>
                  </a:cubicBezTo>
                  <a:lnTo>
                    <a:pt x="391077" y="65837"/>
                  </a:lnTo>
                  <a:cubicBezTo>
                    <a:pt x="400850" y="66408"/>
                    <a:pt x="408280" y="74810"/>
                    <a:pt x="407651" y="84582"/>
                  </a:cubicBezTo>
                  <a:lnTo>
                    <a:pt x="404107" y="141846"/>
                  </a:lnTo>
                  <a:close/>
                  <a:moveTo>
                    <a:pt x="567728" y="151905"/>
                  </a:moveTo>
                  <a:cubicBezTo>
                    <a:pt x="567157" y="161677"/>
                    <a:pt x="558756" y="169107"/>
                    <a:pt x="548983" y="168478"/>
                  </a:cubicBezTo>
                  <a:lnTo>
                    <a:pt x="491718" y="164935"/>
                  </a:lnTo>
                  <a:cubicBezTo>
                    <a:pt x="481946" y="164363"/>
                    <a:pt x="474517" y="155962"/>
                    <a:pt x="475145" y="146190"/>
                  </a:cubicBezTo>
                  <a:lnTo>
                    <a:pt x="478688" y="88925"/>
                  </a:lnTo>
                  <a:cubicBezTo>
                    <a:pt x="479260" y="79153"/>
                    <a:pt x="487661" y="71723"/>
                    <a:pt x="497433" y="72352"/>
                  </a:cubicBezTo>
                  <a:lnTo>
                    <a:pt x="554698" y="75895"/>
                  </a:lnTo>
                  <a:cubicBezTo>
                    <a:pt x="564471" y="76524"/>
                    <a:pt x="571900" y="84868"/>
                    <a:pt x="571271" y="94640"/>
                  </a:cubicBezTo>
                  <a:lnTo>
                    <a:pt x="567728" y="151905"/>
                  </a:lnTo>
                  <a:close/>
                  <a:moveTo>
                    <a:pt x="731406" y="161963"/>
                  </a:moveTo>
                  <a:cubicBezTo>
                    <a:pt x="730834" y="171736"/>
                    <a:pt x="722433" y="179165"/>
                    <a:pt x="712660" y="178537"/>
                  </a:cubicBezTo>
                  <a:lnTo>
                    <a:pt x="655396" y="174993"/>
                  </a:lnTo>
                  <a:cubicBezTo>
                    <a:pt x="645623" y="174365"/>
                    <a:pt x="638194" y="166021"/>
                    <a:pt x="638823" y="156248"/>
                  </a:cubicBezTo>
                  <a:lnTo>
                    <a:pt x="642366" y="98984"/>
                  </a:lnTo>
                  <a:cubicBezTo>
                    <a:pt x="642938" y="89211"/>
                    <a:pt x="651338" y="81782"/>
                    <a:pt x="661111" y="82410"/>
                  </a:cubicBezTo>
                  <a:lnTo>
                    <a:pt x="718375" y="85953"/>
                  </a:lnTo>
                  <a:cubicBezTo>
                    <a:pt x="728148" y="86525"/>
                    <a:pt x="735577" y="94926"/>
                    <a:pt x="734949" y="104699"/>
                  </a:cubicBezTo>
                  <a:lnTo>
                    <a:pt x="731406" y="161963"/>
                  </a:lnTo>
                  <a:close/>
                  <a:moveTo>
                    <a:pt x="895026" y="172021"/>
                  </a:moveTo>
                  <a:cubicBezTo>
                    <a:pt x="894455" y="181794"/>
                    <a:pt x="886053" y="189224"/>
                    <a:pt x="876281" y="188595"/>
                  </a:cubicBezTo>
                  <a:lnTo>
                    <a:pt x="819016" y="185052"/>
                  </a:lnTo>
                  <a:cubicBezTo>
                    <a:pt x="809244" y="184480"/>
                    <a:pt x="801814" y="176079"/>
                    <a:pt x="802443" y="166306"/>
                  </a:cubicBezTo>
                  <a:lnTo>
                    <a:pt x="805987" y="109042"/>
                  </a:lnTo>
                  <a:cubicBezTo>
                    <a:pt x="806558" y="99270"/>
                    <a:pt x="814959" y="91840"/>
                    <a:pt x="824731" y="92469"/>
                  </a:cubicBezTo>
                  <a:lnTo>
                    <a:pt x="881996" y="96012"/>
                  </a:lnTo>
                  <a:cubicBezTo>
                    <a:pt x="891768" y="96584"/>
                    <a:pt x="899198" y="104985"/>
                    <a:pt x="898569" y="114757"/>
                  </a:cubicBezTo>
                  <a:lnTo>
                    <a:pt x="895026" y="172021"/>
                  </a:lnTo>
                  <a:close/>
                  <a:moveTo>
                    <a:pt x="1058704" y="182137"/>
                  </a:moveTo>
                  <a:cubicBezTo>
                    <a:pt x="1058132" y="191910"/>
                    <a:pt x="1049731" y="199339"/>
                    <a:pt x="1039958" y="198711"/>
                  </a:cubicBezTo>
                  <a:lnTo>
                    <a:pt x="982694" y="195167"/>
                  </a:lnTo>
                  <a:cubicBezTo>
                    <a:pt x="972922" y="194596"/>
                    <a:pt x="965492" y="186195"/>
                    <a:pt x="966120" y="176422"/>
                  </a:cubicBezTo>
                  <a:lnTo>
                    <a:pt x="969664" y="119158"/>
                  </a:lnTo>
                  <a:cubicBezTo>
                    <a:pt x="970236" y="109385"/>
                    <a:pt x="978637" y="101956"/>
                    <a:pt x="988409" y="102584"/>
                  </a:cubicBezTo>
                  <a:lnTo>
                    <a:pt x="1045673" y="106128"/>
                  </a:lnTo>
                  <a:cubicBezTo>
                    <a:pt x="1055446" y="106699"/>
                    <a:pt x="1062876" y="115100"/>
                    <a:pt x="1062247" y="124873"/>
                  </a:cubicBezTo>
                  <a:lnTo>
                    <a:pt x="1058704" y="182137"/>
                  </a:lnTo>
                  <a:close/>
                  <a:moveTo>
                    <a:pt x="1222324" y="192195"/>
                  </a:moveTo>
                  <a:cubicBezTo>
                    <a:pt x="1221753" y="201968"/>
                    <a:pt x="1213351" y="209398"/>
                    <a:pt x="1203579" y="208769"/>
                  </a:cubicBezTo>
                  <a:lnTo>
                    <a:pt x="1146315" y="205226"/>
                  </a:lnTo>
                  <a:cubicBezTo>
                    <a:pt x="1136542" y="204597"/>
                    <a:pt x="1129112" y="196253"/>
                    <a:pt x="1129741" y="186480"/>
                  </a:cubicBezTo>
                  <a:lnTo>
                    <a:pt x="1133284" y="129216"/>
                  </a:lnTo>
                  <a:cubicBezTo>
                    <a:pt x="1133856" y="119444"/>
                    <a:pt x="1142257" y="112014"/>
                    <a:pt x="1152030" y="112643"/>
                  </a:cubicBezTo>
                  <a:lnTo>
                    <a:pt x="1209294" y="116186"/>
                  </a:lnTo>
                  <a:cubicBezTo>
                    <a:pt x="1219066" y="116815"/>
                    <a:pt x="1226496" y="125159"/>
                    <a:pt x="1225868" y="134931"/>
                  </a:cubicBezTo>
                  <a:lnTo>
                    <a:pt x="1222324" y="192195"/>
                  </a:lnTo>
                  <a:close/>
                  <a:moveTo>
                    <a:pt x="1386002" y="202254"/>
                  </a:moveTo>
                  <a:cubicBezTo>
                    <a:pt x="1385430" y="212026"/>
                    <a:pt x="1377029" y="219456"/>
                    <a:pt x="1367257" y="218827"/>
                  </a:cubicBezTo>
                  <a:lnTo>
                    <a:pt x="1309992" y="215284"/>
                  </a:lnTo>
                  <a:cubicBezTo>
                    <a:pt x="1300220" y="214713"/>
                    <a:pt x="1292790" y="206311"/>
                    <a:pt x="1293419" y="196539"/>
                  </a:cubicBezTo>
                  <a:lnTo>
                    <a:pt x="1296962" y="139275"/>
                  </a:lnTo>
                  <a:cubicBezTo>
                    <a:pt x="1297533" y="129502"/>
                    <a:pt x="1305935" y="122072"/>
                    <a:pt x="1315707" y="122701"/>
                  </a:cubicBezTo>
                  <a:lnTo>
                    <a:pt x="1372972" y="126245"/>
                  </a:lnTo>
                  <a:cubicBezTo>
                    <a:pt x="1382744" y="126816"/>
                    <a:pt x="1390174" y="135217"/>
                    <a:pt x="1389545" y="144990"/>
                  </a:cubicBezTo>
                  <a:lnTo>
                    <a:pt x="1386002" y="202254"/>
                  </a:lnTo>
                  <a:close/>
                  <a:moveTo>
                    <a:pt x="1549622" y="212312"/>
                  </a:moveTo>
                  <a:cubicBezTo>
                    <a:pt x="1549050" y="222085"/>
                    <a:pt x="1540650" y="229514"/>
                    <a:pt x="1530877" y="228886"/>
                  </a:cubicBezTo>
                  <a:lnTo>
                    <a:pt x="1473613" y="225342"/>
                  </a:lnTo>
                  <a:cubicBezTo>
                    <a:pt x="1463840" y="224771"/>
                    <a:pt x="1456410" y="216370"/>
                    <a:pt x="1457039" y="206597"/>
                  </a:cubicBezTo>
                  <a:lnTo>
                    <a:pt x="1460582" y="149333"/>
                  </a:lnTo>
                  <a:cubicBezTo>
                    <a:pt x="1461154" y="139560"/>
                    <a:pt x="1469555" y="132131"/>
                    <a:pt x="1479328" y="132759"/>
                  </a:cubicBezTo>
                  <a:lnTo>
                    <a:pt x="1536592" y="136303"/>
                  </a:lnTo>
                  <a:cubicBezTo>
                    <a:pt x="1546365" y="136874"/>
                    <a:pt x="1553794" y="145275"/>
                    <a:pt x="1553166" y="155048"/>
                  </a:cubicBezTo>
                  <a:lnTo>
                    <a:pt x="1549622" y="212312"/>
                  </a:lnTo>
                  <a:close/>
                  <a:moveTo>
                    <a:pt x="1713243" y="222371"/>
                  </a:moveTo>
                  <a:cubicBezTo>
                    <a:pt x="1712671" y="232143"/>
                    <a:pt x="1704270" y="239573"/>
                    <a:pt x="1694498" y="238944"/>
                  </a:cubicBezTo>
                  <a:lnTo>
                    <a:pt x="1637233" y="235401"/>
                  </a:lnTo>
                  <a:cubicBezTo>
                    <a:pt x="1627461" y="234830"/>
                    <a:pt x="1620031" y="226428"/>
                    <a:pt x="1620660" y="216656"/>
                  </a:cubicBezTo>
                  <a:lnTo>
                    <a:pt x="1624203" y="159391"/>
                  </a:lnTo>
                  <a:cubicBezTo>
                    <a:pt x="1624774" y="149619"/>
                    <a:pt x="1633176" y="142189"/>
                    <a:pt x="1642948" y="142818"/>
                  </a:cubicBezTo>
                  <a:lnTo>
                    <a:pt x="1700213" y="146361"/>
                  </a:lnTo>
                  <a:cubicBezTo>
                    <a:pt x="1709985" y="146933"/>
                    <a:pt x="1717415" y="155334"/>
                    <a:pt x="1716786" y="165106"/>
                  </a:cubicBezTo>
                  <a:lnTo>
                    <a:pt x="1713243" y="222371"/>
                  </a:lnTo>
                  <a:close/>
                </a:path>
              </a:pathLst>
            </a:custGeom>
            <a:solidFill>
              <a:srgbClr val="CFD0D2"/>
            </a:solidFill>
            <a:ln w="5715" cap="flat">
              <a:noFill/>
              <a:prstDash val="solid"/>
              <a:miter/>
            </a:ln>
          </p:spPr>
          <p:txBody>
            <a:bodyPr rtlCol="1" anchor="ctr"/>
            <a:lstStyle/>
            <a:p>
              <a:endParaRPr lang="ar-SA"/>
            </a:p>
          </p:txBody>
        </p:sp>
        <p:sp>
          <p:nvSpPr>
            <p:cNvPr id="24" name="شكل حر: شكل 23">
              <a:extLst>
                <a:ext uri="{FF2B5EF4-FFF2-40B4-BE49-F238E27FC236}">
                  <a16:creationId xmlns:a16="http://schemas.microsoft.com/office/drawing/2014/main" id="{1FC197EA-8777-46C9-BE06-1139342C012B}"/>
                </a:ext>
              </a:extLst>
            </p:cNvPr>
            <p:cNvSpPr/>
            <p:nvPr/>
          </p:nvSpPr>
          <p:spPr>
            <a:xfrm>
              <a:off x="6535483" y="4723447"/>
              <a:ext cx="1773535" cy="1773535"/>
            </a:xfrm>
            <a:custGeom>
              <a:avLst/>
              <a:gdLst>
                <a:gd name="connsiteX0" fmla="*/ 102756 w 1773535"/>
                <a:gd name="connsiteY0" fmla="*/ 0 h 1773535"/>
                <a:gd name="connsiteX1" fmla="*/ 0 w 1773535"/>
                <a:gd name="connsiteY1" fmla="*/ 1670780 h 1773535"/>
                <a:gd name="connsiteX2" fmla="*/ 1670780 w 1773535"/>
                <a:gd name="connsiteY2" fmla="*/ 1773536 h 1773535"/>
                <a:gd name="connsiteX3" fmla="*/ 1773536 w 1773535"/>
                <a:gd name="connsiteY3" fmla="*/ 102756 h 1773535"/>
                <a:gd name="connsiteX4" fmla="*/ 102756 w 1773535"/>
                <a:gd name="connsiteY4" fmla="*/ 0 h 1773535"/>
                <a:gd name="connsiteX5" fmla="*/ 240430 w 1773535"/>
                <a:gd name="connsiteY5" fmla="*/ 131788 h 1773535"/>
                <a:gd name="connsiteX6" fmla="*/ 221685 w 1773535"/>
                <a:gd name="connsiteY6" fmla="*/ 148362 h 1773535"/>
                <a:gd name="connsiteX7" fmla="*/ 164420 w 1773535"/>
                <a:gd name="connsiteY7" fmla="*/ 144818 h 1773535"/>
                <a:gd name="connsiteX8" fmla="*/ 147847 w 1773535"/>
                <a:gd name="connsiteY8" fmla="*/ 126073 h 1773535"/>
                <a:gd name="connsiteX9" fmla="*/ 151390 w 1773535"/>
                <a:gd name="connsiteY9" fmla="*/ 68808 h 1773535"/>
                <a:gd name="connsiteX10" fmla="*/ 170135 w 1773535"/>
                <a:gd name="connsiteY10" fmla="*/ 52235 h 1773535"/>
                <a:gd name="connsiteX11" fmla="*/ 227400 w 1773535"/>
                <a:gd name="connsiteY11" fmla="*/ 55778 h 1773535"/>
                <a:gd name="connsiteX12" fmla="*/ 243973 w 1773535"/>
                <a:gd name="connsiteY12" fmla="*/ 74523 h 1773535"/>
                <a:gd name="connsiteX13" fmla="*/ 240430 w 1773535"/>
                <a:gd name="connsiteY13" fmla="*/ 131788 h 1773535"/>
                <a:gd name="connsiteX14" fmla="*/ 404107 w 1773535"/>
                <a:gd name="connsiteY14" fmla="*/ 141846 h 1773535"/>
                <a:gd name="connsiteX15" fmla="*/ 385362 w 1773535"/>
                <a:gd name="connsiteY15" fmla="*/ 158420 h 1773535"/>
                <a:gd name="connsiteX16" fmla="*/ 328098 w 1773535"/>
                <a:gd name="connsiteY16" fmla="*/ 154876 h 1773535"/>
                <a:gd name="connsiteX17" fmla="*/ 311524 w 1773535"/>
                <a:gd name="connsiteY17" fmla="*/ 136131 h 1773535"/>
                <a:gd name="connsiteX18" fmla="*/ 315068 w 1773535"/>
                <a:gd name="connsiteY18" fmla="*/ 78867 h 1773535"/>
                <a:gd name="connsiteX19" fmla="*/ 333813 w 1773535"/>
                <a:gd name="connsiteY19" fmla="*/ 62294 h 1773535"/>
                <a:gd name="connsiteX20" fmla="*/ 391077 w 1773535"/>
                <a:gd name="connsiteY20" fmla="*/ 65837 h 1773535"/>
                <a:gd name="connsiteX21" fmla="*/ 407651 w 1773535"/>
                <a:gd name="connsiteY21" fmla="*/ 84582 h 1773535"/>
                <a:gd name="connsiteX22" fmla="*/ 404107 w 1773535"/>
                <a:gd name="connsiteY22" fmla="*/ 141846 h 1773535"/>
                <a:gd name="connsiteX23" fmla="*/ 567728 w 1773535"/>
                <a:gd name="connsiteY23" fmla="*/ 151905 h 1773535"/>
                <a:gd name="connsiteX24" fmla="*/ 548983 w 1773535"/>
                <a:gd name="connsiteY24" fmla="*/ 168478 h 1773535"/>
                <a:gd name="connsiteX25" fmla="*/ 491718 w 1773535"/>
                <a:gd name="connsiteY25" fmla="*/ 164935 h 1773535"/>
                <a:gd name="connsiteX26" fmla="*/ 475145 w 1773535"/>
                <a:gd name="connsiteY26" fmla="*/ 146190 h 1773535"/>
                <a:gd name="connsiteX27" fmla="*/ 478688 w 1773535"/>
                <a:gd name="connsiteY27" fmla="*/ 88925 h 1773535"/>
                <a:gd name="connsiteX28" fmla="*/ 497433 w 1773535"/>
                <a:gd name="connsiteY28" fmla="*/ 72352 h 1773535"/>
                <a:gd name="connsiteX29" fmla="*/ 554698 w 1773535"/>
                <a:gd name="connsiteY29" fmla="*/ 75895 h 1773535"/>
                <a:gd name="connsiteX30" fmla="*/ 571271 w 1773535"/>
                <a:gd name="connsiteY30" fmla="*/ 94640 h 1773535"/>
                <a:gd name="connsiteX31" fmla="*/ 567728 w 1773535"/>
                <a:gd name="connsiteY31" fmla="*/ 151905 h 1773535"/>
                <a:gd name="connsiteX32" fmla="*/ 731406 w 1773535"/>
                <a:gd name="connsiteY32" fmla="*/ 161963 h 1773535"/>
                <a:gd name="connsiteX33" fmla="*/ 712660 w 1773535"/>
                <a:gd name="connsiteY33" fmla="*/ 178537 h 1773535"/>
                <a:gd name="connsiteX34" fmla="*/ 655396 w 1773535"/>
                <a:gd name="connsiteY34" fmla="*/ 174993 h 1773535"/>
                <a:gd name="connsiteX35" fmla="*/ 638823 w 1773535"/>
                <a:gd name="connsiteY35" fmla="*/ 156248 h 1773535"/>
                <a:gd name="connsiteX36" fmla="*/ 642366 w 1773535"/>
                <a:gd name="connsiteY36" fmla="*/ 98984 h 1773535"/>
                <a:gd name="connsiteX37" fmla="*/ 661111 w 1773535"/>
                <a:gd name="connsiteY37" fmla="*/ 82410 h 1773535"/>
                <a:gd name="connsiteX38" fmla="*/ 718375 w 1773535"/>
                <a:gd name="connsiteY38" fmla="*/ 85953 h 1773535"/>
                <a:gd name="connsiteX39" fmla="*/ 734949 w 1773535"/>
                <a:gd name="connsiteY39" fmla="*/ 104699 h 1773535"/>
                <a:gd name="connsiteX40" fmla="*/ 731406 w 1773535"/>
                <a:gd name="connsiteY40" fmla="*/ 161963 h 1773535"/>
                <a:gd name="connsiteX41" fmla="*/ 895026 w 1773535"/>
                <a:gd name="connsiteY41" fmla="*/ 172021 h 1773535"/>
                <a:gd name="connsiteX42" fmla="*/ 876281 w 1773535"/>
                <a:gd name="connsiteY42" fmla="*/ 188595 h 1773535"/>
                <a:gd name="connsiteX43" fmla="*/ 819016 w 1773535"/>
                <a:gd name="connsiteY43" fmla="*/ 185052 h 1773535"/>
                <a:gd name="connsiteX44" fmla="*/ 802443 w 1773535"/>
                <a:gd name="connsiteY44" fmla="*/ 166306 h 1773535"/>
                <a:gd name="connsiteX45" fmla="*/ 805987 w 1773535"/>
                <a:gd name="connsiteY45" fmla="*/ 109042 h 1773535"/>
                <a:gd name="connsiteX46" fmla="*/ 824731 w 1773535"/>
                <a:gd name="connsiteY46" fmla="*/ 92469 h 1773535"/>
                <a:gd name="connsiteX47" fmla="*/ 881996 w 1773535"/>
                <a:gd name="connsiteY47" fmla="*/ 96012 h 1773535"/>
                <a:gd name="connsiteX48" fmla="*/ 898569 w 1773535"/>
                <a:gd name="connsiteY48" fmla="*/ 114757 h 1773535"/>
                <a:gd name="connsiteX49" fmla="*/ 895026 w 1773535"/>
                <a:gd name="connsiteY49" fmla="*/ 172021 h 1773535"/>
                <a:gd name="connsiteX50" fmla="*/ 1058704 w 1773535"/>
                <a:gd name="connsiteY50" fmla="*/ 182137 h 1773535"/>
                <a:gd name="connsiteX51" fmla="*/ 1039958 w 1773535"/>
                <a:gd name="connsiteY51" fmla="*/ 198711 h 1773535"/>
                <a:gd name="connsiteX52" fmla="*/ 982694 w 1773535"/>
                <a:gd name="connsiteY52" fmla="*/ 195167 h 1773535"/>
                <a:gd name="connsiteX53" fmla="*/ 966120 w 1773535"/>
                <a:gd name="connsiteY53" fmla="*/ 176422 h 1773535"/>
                <a:gd name="connsiteX54" fmla="*/ 969664 w 1773535"/>
                <a:gd name="connsiteY54" fmla="*/ 119158 h 1773535"/>
                <a:gd name="connsiteX55" fmla="*/ 988409 w 1773535"/>
                <a:gd name="connsiteY55" fmla="*/ 102584 h 1773535"/>
                <a:gd name="connsiteX56" fmla="*/ 1045673 w 1773535"/>
                <a:gd name="connsiteY56" fmla="*/ 106128 h 1773535"/>
                <a:gd name="connsiteX57" fmla="*/ 1062247 w 1773535"/>
                <a:gd name="connsiteY57" fmla="*/ 124873 h 1773535"/>
                <a:gd name="connsiteX58" fmla="*/ 1058704 w 1773535"/>
                <a:gd name="connsiteY58" fmla="*/ 182137 h 1773535"/>
                <a:gd name="connsiteX59" fmla="*/ 1222324 w 1773535"/>
                <a:gd name="connsiteY59" fmla="*/ 192195 h 1773535"/>
                <a:gd name="connsiteX60" fmla="*/ 1203579 w 1773535"/>
                <a:gd name="connsiteY60" fmla="*/ 208769 h 1773535"/>
                <a:gd name="connsiteX61" fmla="*/ 1146315 w 1773535"/>
                <a:gd name="connsiteY61" fmla="*/ 205226 h 1773535"/>
                <a:gd name="connsiteX62" fmla="*/ 1129741 w 1773535"/>
                <a:gd name="connsiteY62" fmla="*/ 186480 h 1773535"/>
                <a:gd name="connsiteX63" fmla="*/ 1133284 w 1773535"/>
                <a:gd name="connsiteY63" fmla="*/ 129216 h 1773535"/>
                <a:gd name="connsiteX64" fmla="*/ 1152030 w 1773535"/>
                <a:gd name="connsiteY64" fmla="*/ 112643 h 1773535"/>
                <a:gd name="connsiteX65" fmla="*/ 1209294 w 1773535"/>
                <a:gd name="connsiteY65" fmla="*/ 116186 h 1773535"/>
                <a:gd name="connsiteX66" fmla="*/ 1225868 w 1773535"/>
                <a:gd name="connsiteY66" fmla="*/ 134931 h 1773535"/>
                <a:gd name="connsiteX67" fmla="*/ 1222324 w 1773535"/>
                <a:gd name="connsiteY67" fmla="*/ 192195 h 1773535"/>
                <a:gd name="connsiteX68" fmla="*/ 1386002 w 1773535"/>
                <a:gd name="connsiteY68" fmla="*/ 202254 h 1773535"/>
                <a:gd name="connsiteX69" fmla="*/ 1367257 w 1773535"/>
                <a:gd name="connsiteY69" fmla="*/ 218827 h 1773535"/>
                <a:gd name="connsiteX70" fmla="*/ 1309992 w 1773535"/>
                <a:gd name="connsiteY70" fmla="*/ 215284 h 1773535"/>
                <a:gd name="connsiteX71" fmla="*/ 1293419 w 1773535"/>
                <a:gd name="connsiteY71" fmla="*/ 196539 h 1773535"/>
                <a:gd name="connsiteX72" fmla="*/ 1296962 w 1773535"/>
                <a:gd name="connsiteY72" fmla="*/ 139275 h 1773535"/>
                <a:gd name="connsiteX73" fmla="*/ 1315707 w 1773535"/>
                <a:gd name="connsiteY73" fmla="*/ 122701 h 1773535"/>
                <a:gd name="connsiteX74" fmla="*/ 1372972 w 1773535"/>
                <a:gd name="connsiteY74" fmla="*/ 126245 h 1773535"/>
                <a:gd name="connsiteX75" fmla="*/ 1389545 w 1773535"/>
                <a:gd name="connsiteY75" fmla="*/ 144990 h 1773535"/>
                <a:gd name="connsiteX76" fmla="*/ 1386002 w 1773535"/>
                <a:gd name="connsiteY76" fmla="*/ 202254 h 1773535"/>
                <a:gd name="connsiteX77" fmla="*/ 1549622 w 1773535"/>
                <a:gd name="connsiteY77" fmla="*/ 212312 h 1773535"/>
                <a:gd name="connsiteX78" fmla="*/ 1530877 w 1773535"/>
                <a:gd name="connsiteY78" fmla="*/ 228886 h 1773535"/>
                <a:gd name="connsiteX79" fmla="*/ 1473613 w 1773535"/>
                <a:gd name="connsiteY79" fmla="*/ 225342 h 1773535"/>
                <a:gd name="connsiteX80" fmla="*/ 1457039 w 1773535"/>
                <a:gd name="connsiteY80" fmla="*/ 206597 h 1773535"/>
                <a:gd name="connsiteX81" fmla="*/ 1460582 w 1773535"/>
                <a:gd name="connsiteY81" fmla="*/ 149333 h 1773535"/>
                <a:gd name="connsiteX82" fmla="*/ 1479328 w 1773535"/>
                <a:gd name="connsiteY82" fmla="*/ 132759 h 1773535"/>
                <a:gd name="connsiteX83" fmla="*/ 1536592 w 1773535"/>
                <a:gd name="connsiteY83" fmla="*/ 136303 h 1773535"/>
                <a:gd name="connsiteX84" fmla="*/ 1553166 w 1773535"/>
                <a:gd name="connsiteY84" fmla="*/ 155048 h 1773535"/>
                <a:gd name="connsiteX85" fmla="*/ 1549622 w 1773535"/>
                <a:gd name="connsiteY85" fmla="*/ 212312 h 1773535"/>
                <a:gd name="connsiteX86" fmla="*/ 1713243 w 1773535"/>
                <a:gd name="connsiteY86" fmla="*/ 222371 h 1773535"/>
                <a:gd name="connsiteX87" fmla="*/ 1694498 w 1773535"/>
                <a:gd name="connsiteY87" fmla="*/ 238944 h 1773535"/>
                <a:gd name="connsiteX88" fmla="*/ 1637233 w 1773535"/>
                <a:gd name="connsiteY88" fmla="*/ 235401 h 1773535"/>
                <a:gd name="connsiteX89" fmla="*/ 1620660 w 1773535"/>
                <a:gd name="connsiteY89" fmla="*/ 216656 h 1773535"/>
                <a:gd name="connsiteX90" fmla="*/ 1624203 w 1773535"/>
                <a:gd name="connsiteY90" fmla="*/ 159391 h 1773535"/>
                <a:gd name="connsiteX91" fmla="*/ 1642948 w 1773535"/>
                <a:gd name="connsiteY91" fmla="*/ 142818 h 1773535"/>
                <a:gd name="connsiteX92" fmla="*/ 1700213 w 1773535"/>
                <a:gd name="connsiteY92" fmla="*/ 146361 h 1773535"/>
                <a:gd name="connsiteX93" fmla="*/ 1716786 w 1773535"/>
                <a:gd name="connsiteY93" fmla="*/ 165106 h 1773535"/>
                <a:gd name="connsiteX94" fmla="*/ 1713243 w 1773535"/>
                <a:gd name="connsiteY94" fmla="*/ 222371 h 1773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</a:cxnLst>
              <a:rect l="l" t="t" r="r" b="b"/>
              <a:pathLst>
                <a:path w="1773535" h="1773535">
                  <a:moveTo>
                    <a:pt x="102756" y="0"/>
                  </a:moveTo>
                  <a:lnTo>
                    <a:pt x="0" y="1670780"/>
                  </a:lnTo>
                  <a:lnTo>
                    <a:pt x="1670780" y="1773536"/>
                  </a:lnTo>
                  <a:lnTo>
                    <a:pt x="1773536" y="102756"/>
                  </a:lnTo>
                  <a:lnTo>
                    <a:pt x="102756" y="0"/>
                  </a:lnTo>
                  <a:close/>
                  <a:moveTo>
                    <a:pt x="240430" y="131788"/>
                  </a:moveTo>
                  <a:cubicBezTo>
                    <a:pt x="239858" y="141561"/>
                    <a:pt x="231458" y="148990"/>
                    <a:pt x="221685" y="148362"/>
                  </a:cubicBezTo>
                  <a:lnTo>
                    <a:pt x="164420" y="144818"/>
                  </a:lnTo>
                  <a:cubicBezTo>
                    <a:pt x="154648" y="144247"/>
                    <a:pt x="147218" y="135846"/>
                    <a:pt x="147847" y="126073"/>
                  </a:cubicBezTo>
                  <a:lnTo>
                    <a:pt x="151390" y="68808"/>
                  </a:lnTo>
                  <a:cubicBezTo>
                    <a:pt x="152019" y="59036"/>
                    <a:pt x="160363" y="51607"/>
                    <a:pt x="170135" y="52235"/>
                  </a:cubicBezTo>
                  <a:lnTo>
                    <a:pt x="227400" y="55778"/>
                  </a:lnTo>
                  <a:cubicBezTo>
                    <a:pt x="237173" y="56350"/>
                    <a:pt x="244602" y="64751"/>
                    <a:pt x="243973" y="74523"/>
                  </a:cubicBezTo>
                  <a:lnTo>
                    <a:pt x="240430" y="131788"/>
                  </a:lnTo>
                  <a:close/>
                  <a:moveTo>
                    <a:pt x="404107" y="141846"/>
                  </a:moveTo>
                  <a:cubicBezTo>
                    <a:pt x="403536" y="151619"/>
                    <a:pt x="395135" y="159049"/>
                    <a:pt x="385362" y="158420"/>
                  </a:cubicBezTo>
                  <a:lnTo>
                    <a:pt x="328098" y="154876"/>
                  </a:lnTo>
                  <a:cubicBezTo>
                    <a:pt x="318325" y="154305"/>
                    <a:pt x="310896" y="145904"/>
                    <a:pt x="311524" y="136131"/>
                  </a:cubicBezTo>
                  <a:lnTo>
                    <a:pt x="315068" y="78867"/>
                  </a:lnTo>
                  <a:cubicBezTo>
                    <a:pt x="315639" y="69095"/>
                    <a:pt x="324040" y="61665"/>
                    <a:pt x="333813" y="62294"/>
                  </a:cubicBezTo>
                  <a:lnTo>
                    <a:pt x="391077" y="65837"/>
                  </a:lnTo>
                  <a:cubicBezTo>
                    <a:pt x="400850" y="66408"/>
                    <a:pt x="408280" y="74810"/>
                    <a:pt x="407651" y="84582"/>
                  </a:cubicBezTo>
                  <a:lnTo>
                    <a:pt x="404107" y="141846"/>
                  </a:lnTo>
                  <a:close/>
                  <a:moveTo>
                    <a:pt x="567728" y="151905"/>
                  </a:moveTo>
                  <a:cubicBezTo>
                    <a:pt x="567157" y="161677"/>
                    <a:pt x="558756" y="169107"/>
                    <a:pt x="548983" y="168478"/>
                  </a:cubicBezTo>
                  <a:lnTo>
                    <a:pt x="491718" y="164935"/>
                  </a:lnTo>
                  <a:cubicBezTo>
                    <a:pt x="481946" y="164363"/>
                    <a:pt x="474517" y="155962"/>
                    <a:pt x="475145" y="146190"/>
                  </a:cubicBezTo>
                  <a:lnTo>
                    <a:pt x="478688" y="88925"/>
                  </a:lnTo>
                  <a:cubicBezTo>
                    <a:pt x="479260" y="79153"/>
                    <a:pt x="487661" y="71723"/>
                    <a:pt x="497433" y="72352"/>
                  </a:cubicBezTo>
                  <a:lnTo>
                    <a:pt x="554698" y="75895"/>
                  </a:lnTo>
                  <a:cubicBezTo>
                    <a:pt x="564471" y="76524"/>
                    <a:pt x="571900" y="84868"/>
                    <a:pt x="571271" y="94640"/>
                  </a:cubicBezTo>
                  <a:lnTo>
                    <a:pt x="567728" y="151905"/>
                  </a:lnTo>
                  <a:close/>
                  <a:moveTo>
                    <a:pt x="731406" y="161963"/>
                  </a:moveTo>
                  <a:cubicBezTo>
                    <a:pt x="730834" y="171736"/>
                    <a:pt x="722433" y="179165"/>
                    <a:pt x="712660" y="178537"/>
                  </a:cubicBezTo>
                  <a:lnTo>
                    <a:pt x="655396" y="174993"/>
                  </a:lnTo>
                  <a:cubicBezTo>
                    <a:pt x="645623" y="174365"/>
                    <a:pt x="638194" y="166021"/>
                    <a:pt x="638823" y="156248"/>
                  </a:cubicBezTo>
                  <a:lnTo>
                    <a:pt x="642366" y="98984"/>
                  </a:lnTo>
                  <a:cubicBezTo>
                    <a:pt x="642938" y="89211"/>
                    <a:pt x="651338" y="81782"/>
                    <a:pt x="661111" y="82410"/>
                  </a:cubicBezTo>
                  <a:lnTo>
                    <a:pt x="718375" y="85953"/>
                  </a:lnTo>
                  <a:cubicBezTo>
                    <a:pt x="728148" y="86525"/>
                    <a:pt x="735577" y="94926"/>
                    <a:pt x="734949" y="104699"/>
                  </a:cubicBezTo>
                  <a:lnTo>
                    <a:pt x="731406" y="161963"/>
                  </a:lnTo>
                  <a:close/>
                  <a:moveTo>
                    <a:pt x="895026" y="172021"/>
                  </a:moveTo>
                  <a:cubicBezTo>
                    <a:pt x="894455" y="181794"/>
                    <a:pt x="886053" y="189224"/>
                    <a:pt x="876281" y="188595"/>
                  </a:cubicBezTo>
                  <a:lnTo>
                    <a:pt x="819016" y="185052"/>
                  </a:lnTo>
                  <a:cubicBezTo>
                    <a:pt x="809244" y="184480"/>
                    <a:pt x="801814" y="176079"/>
                    <a:pt x="802443" y="166306"/>
                  </a:cubicBezTo>
                  <a:lnTo>
                    <a:pt x="805987" y="109042"/>
                  </a:lnTo>
                  <a:cubicBezTo>
                    <a:pt x="806558" y="99270"/>
                    <a:pt x="814959" y="91840"/>
                    <a:pt x="824731" y="92469"/>
                  </a:cubicBezTo>
                  <a:lnTo>
                    <a:pt x="881996" y="96012"/>
                  </a:lnTo>
                  <a:cubicBezTo>
                    <a:pt x="891768" y="96584"/>
                    <a:pt x="899198" y="104985"/>
                    <a:pt x="898569" y="114757"/>
                  </a:cubicBezTo>
                  <a:lnTo>
                    <a:pt x="895026" y="172021"/>
                  </a:lnTo>
                  <a:close/>
                  <a:moveTo>
                    <a:pt x="1058704" y="182137"/>
                  </a:moveTo>
                  <a:cubicBezTo>
                    <a:pt x="1058132" y="191910"/>
                    <a:pt x="1049731" y="199339"/>
                    <a:pt x="1039958" y="198711"/>
                  </a:cubicBezTo>
                  <a:lnTo>
                    <a:pt x="982694" y="195167"/>
                  </a:lnTo>
                  <a:cubicBezTo>
                    <a:pt x="972922" y="194596"/>
                    <a:pt x="965492" y="186195"/>
                    <a:pt x="966120" y="176422"/>
                  </a:cubicBezTo>
                  <a:lnTo>
                    <a:pt x="969664" y="119158"/>
                  </a:lnTo>
                  <a:cubicBezTo>
                    <a:pt x="970236" y="109385"/>
                    <a:pt x="978637" y="101956"/>
                    <a:pt x="988409" y="102584"/>
                  </a:cubicBezTo>
                  <a:lnTo>
                    <a:pt x="1045673" y="106128"/>
                  </a:lnTo>
                  <a:cubicBezTo>
                    <a:pt x="1055446" y="106699"/>
                    <a:pt x="1062876" y="115100"/>
                    <a:pt x="1062247" y="124873"/>
                  </a:cubicBezTo>
                  <a:lnTo>
                    <a:pt x="1058704" y="182137"/>
                  </a:lnTo>
                  <a:close/>
                  <a:moveTo>
                    <a:pt x="1222324" y="192195"/>
                  </a:moveTo>
                  <a:cubicBezTo>
                    <a:pt x="1221753" y="201968"/>
                    <a:pt x="1213351" y="209398"/>
                    <a:pt x="1203579" y="208769"/>
                  </a:cubicBezTo>
                  <a:lnTo>
                    <a:pt x="1146315" y="205226"/>
                  </a:lnTo>
                  <a:cubicBezTo>
                    <a:pt x="1136542" y="204597"/>
                    <a:pt x="1129112" y="196253"/>
                    <a:pt x="1129741" y="186480"/>
                  </a:cubicBezTo>
                  <a:lnTo>
                    <a:pt x="1133284" y="129216"/>
                  </a:lnTo>
                  <a:cubicBezTo>
                    <a:pt x="1133856" y="119444"/>
                    <a:pt x="1142257" y="112014"/>
                    <a:pt x="1152030" y="112643"/>
                  </a:cubicBezTo>
                  <a:lnTo>
                    <a:pt x="1209294" y="116186"/>
                  </a:lnTo>
                  <a:cubicBezTo>
                    <a:pt x="1219066" y="116815"/>
                    <a:pt x="1226496" y="125159"/>
                    <a:pt x="1225868" y="134931"/>
                  </a:cubicBezTo>
                  <a:lnTo>
                    <a:pt x="1222324" y="192195"/>
                  </a:lnTo>
                  <a:close/>
                  <a:moveTo>
                    <a:pt x="1386002" y="202254"/>
                  </a:moveTo>
                  <a:cubicBezTo>
                    <a:pt x="1385430" y="212026"/>
                    <a:pt x="1377029" y="219456"/>
                    <a:pt x="1367257" y="218827"/>
                  </a:cubicBezTo>
                  <a:lnTo>
                    <a:pt x="1309992" y="215284"/>
                  </a:lnTo>
                  <a:cubicBezTo>
                    <a:pt x="1300220" y="214713"/>
                    <a:pt x="1292790" y="206311"/>
                    <a:pt x="1293419" y="196539"/>
                  </a:cubicBezTo>
                  <a:lnTo>
                    <a:pt x="1296962" y="139275"/>
                  </a:lnTo>
                  <a:cubicBezTo>
                    <a:pt x="1297533" y="129502"/>
                    <a:pt x="1305935" y="122072"/>
                    <a:pt x="1315707" y="122701"/>
                  </a:cubicBezTo>
                  <a:lnTo>
                    <a:pt x="1372972" y="126245"/>
                  </a:lnTo>
                  <a:cubicBezTo>
                    <a:pt x="1382744" y="126816"/>
                    <a:pt x="1390174" y="135217"/>
                    <a:pt x="1389545" y="144990"/>
                  </a:cubicBezTo>
                  <a:lnTo>
                    <a:pt x="1386002" y="202254"/>
                  </a:lnTo>
                  <a:close/>
                  <a:moveTo>
                    <a:pt x="1549622" y="212312"/>
                  </a:moveTo>
                  <a:cubicBezTo>
                    <a:pt x="1549050" y="222085"/>
                    <a:pt x="1540650" y="229514"/>
                    <a:pt x="1530877" y="228886"/>
                  </a:cubicBezTo>
                  <a:lnTo>
                    <a:pt x="1473613" y="225342"/>
                  </a:lnTo>
                  <a:cubicBezTo>
                    <a:pt x="1463840" y="224771"/>
                    <a:pt x="1456410" y="216370"/>
                    <a:pt x="1457039" y="206597"/>
                  </a:cubicBezTo>
                  <a:lnTo>
                    <a:pt x="1460582" y="149333"/>
                  </a:lnTo>
                  <a:cubicBezTo>
                    <a:pt x="1461154" y="139560"/>
                    <a:pt x="1469555" y="132131"/>
                    <a:pt x="1479328" y="132759"/>
                  </a:cubicBezTo>
                  <a:lnTo>
                    <a:pt x="1536592" y="136303"/>
                  </a:lnTo>
                  <a:cubicBezTo>
                    <a:pt x="1546365" y="136874"/>
                    <a:pt x="1553794" y="145275"/>
                    <a:pt x="1553166" y="155048"/>
                  </a:cubicBezTo>
                  <a:lnTo>
                    <a:pt x="1549622" y="212312"/>
                  </a:lnTo>
                  <a:close/>
                  <a:moveTo>
                    <a:pt x="1713243" y="222371"/>
                  </a:moveTo>
                  <a:cubicBezTo>
                    <a:pt x="1712671" y="232143"/>
                    <a:pt x="1704270" y="239573"/>
                    <a:pt x="1694498" y="238944"/>
                  </a:cubicBezTo>
                  <a:lnTo>
                    <a:pt x="1637233" y="235401"/>
                  </a:lnTo>
                  <a:cubicBezTo>
                    <a:pt x="1627461" y="234830"/>
                    <a:pt x="1620031" y="226428"/>
                    <a:pt x="1620660" y="216656"/>
                  </a:cubicBezTo>
                  <a:lnTo>
                    <a:pt x="1624203" y="159391"/>
                  </a:lnTo>
                  <a:cubicBezTo>
                    <a:pt x="1624774" y="149619"/>
                    <a:pt x="1633176" y="142189"/>
                    <a:pt x="1642948" y="142818"/>
                  </a:cubicBezTo>
                  <a:lnTo>
                    <a:pt x="1700213" y="146361"/>
                  </a:lnTo>
                  <a:cubicBezTo>
                    <a:pt x="1709985" y="146933"/>
                    <a:pt x="1717415" y="155334"/>
                    <a:pt x="1716786" y="165106"/>
                  </a:cubicBezTo>
                  <a:lnTo>
                    <a:pt x="1713243" y="222371"/>
                  </a:lnTo>
                  <a:close/>
                </a:path>
              </a:pathLst>
            </a:custGeom>
            <a:solidFill>
              <a:srgbClr val="F7F7F7"/>
            </a:solidFill>
            <a:ln w="5715" cap="flat">
              <a:noFill/>
              <a:prstDash val="solid"/>
              <a:miter/>
            </a:ln>
          </p:spPr>
          <p:txBody>
            <a:bodyPr rtlCol="1" anchor="ctr"/>
            <a:lstStyle/>
            <a:p>
              <a:endParaRPr lang="ar-SA"/>
            </a:p>
          </p:txBody>
        </p:sp>
        <p:grpSp>
          <p:nvGrpSpPr>
            <p:cNvPr id="26" name="رسم 3">
              <a:extLst>
                <a:ext uri="{FF2B5EF4-FFF2-40B4-BE49-F238E27FC236}">
                  <a16:creationId xmlns:a16="http://schemas.microsoft.com/office/drawing/2014/main" id="{78F3FD79-393B-43A2-8642-0B8AF340471D}"/>
                </a:ext>
              </a:extLst>
            </p:cNvPr>
            <p:cNvGrpSpPr/>
            <p:nvPr/>
          </p:nvGrpSpPr>
          <p:grpSpPr>
            <a:xfrm>
              <a:off x="6622237" y="5124983"/>
              <a:ext cx="1584255" cy="1226267"/>
              <a:chOff x="6622237" y="5124983"/>
              <a:chExt cx="1584255" cy="1226267"/>
            </a:xfrm>
            <a:solidFill>
              <a:srgbClr val="9F9D9B"/>
            </a:solidFill>
          </p:grpSpPr>
          <p:sp>
            <p:nvSpPr>
              <p:cNvPr id="28" name="شكل حر: شكل 27">
                <a:extLst>
                  <a:ext uri="{FF2B5EF4-FFF2-40B4-BE49-F238E27FC236}">
                    <a16:creationId xmlns:a16="http://schemas.microsoft.com/office/drawing/2014/main" id="{267BCCC3-7B65-4D86-81A9-9145B290858D}"/>
                  </a:ext>
                </a:extLst>
              </p:cNvPr>
              <p:cNvSpPr/>
              <p:nvPr/>
            </p:nvSpPr>
            <p:spPr>
              <a:xfrm>
                <a:off x="6691674" y="5124983"/>
                <a:ext cx="1514818" cy="96812"/>
              </a:xfrm>
              <a:custGeom>
                <a:avLst/>
                <a:gdLst>
                  <a:gd name="connsiteX0" fmla="*/ 18002 w 1514818"/>
                  <a:gd name="connsiteY0" fmla="*/ 4800 h 96812"/>
                  <a:gd name="connsiteX1" fmla="*/ 33147 w 1514818"/>
                  <a:gd name="connsiteY1" fmla="*/ 5715 h 96812"/>
                  <a:gd name="connsiteX2" fmla="*/ 33147 w 1514818"/>
                  <a:gd name="connsiteY2" fmla="*/ 5715 h 96812"/>
                  <a:gd name="connsiteX3" fmla="*/ 45320 w 1514818"/>
                  <a:gd name="connsiteY3" fmla="*/ 6458 h 96812"/>
                  <a:gd name="connsiteX4" fmla="*/ 45320 w 1514818"/>
                  <a:gd name="connsiteY4" fmla="*/ 6458 h 96812"/>
                  <a:gd name="connsiteX5" fmla="*/ 60465 w 1514818"/>
                  <a:gd name="connsiteY5" fmla="*/ 7372 h 96812"/>
                  <a:gd name="connsiteX6" fmla="*/ 60465 w 1514818"/>
                  <a:gd name="connsiteY6" fmla="*/ 7372 h 96812"/>
                  <a:gd name="connsiteX7" fmla="*/ 78467 w 1514818"/>
                  <a:gd name="connsiteY7" fmla="*/ 8515 h 96812"/>
                  <a:gd name="connsiteX8" fmla="*/ 78467 w 1514818"/>
                  <a:gd name="connsiteY8" fmla="*/ 8515 h 96812"/>
                  <a:gd name="connsiteX9" fmla="*/ 93612 w 1514818"/>
                  <a:gd name="connsiteY9" fmla="*/ 9430 h 96812"/>
                  <a:gd name="connsiteX10" fmla="*/ 93612 w 1514818"/>
                  <a:gd name="connsiteY10" fmla="*/ 9430 h 96812"/>
                  <a:gd name="connsiteX11" fmla="*/ 105785 w 1514818"/>
                  <a:gd name="connsiteY11" fmla="*/ 10173 h 96812"/>
                  <a:gd name="connsiteX12" fmla="*/ 105785 w 1514818"/>
                  <a:gd name="connsiteY12" fmla="*/ 10173 h 96812"/>
                  <a:gd name="connsiteX13" fmla="*/ 120930 w 1514818"/>
                  <a:gd name="connsiteY13" fmla="*/ 11144 h 96812"/>
                  <a:gd name="connsiteX14" fmla="*/ 120930 w 1514818"/>
                  <a:gd name="connsiteY14" fmla="*/ 11144 h 96812"/>
                  <a:gd name="connsiteX15" fmla="*/ 136017 w 1514818"/>
                  <a:gd name="connsiteY15" fmla="*/ 12059 h 96812"/>
                  <a:gd name="connsiteX16" fmla="*/ 136017 w 1514818"/>
                  <a:gd name="connsiteY16" fmla="*/ 12059 h 96812"/>
                  <a:gd name="connsiteX17" fmla="*/ 154077 w 1514818"/>
                  <a:gd name="connsiteY17" fmla="*/ 13144 h 96812"/>
                  <a:gd name="connsiteX18" fmla="*/ 154077 w 1514818"/>
                  <a:gd name="connsiteY18" fmla="*/ 13144 h 96812"/>
                  <a:gd name="connsiteX19" fmla="*/ 166250 w 1514818"/>
                  <a:gd name="connsiteY19" fmla="*/ 13887 h 96812"/>
                  <a:gd name="connsiteX20" fmla="*/ 166250 w 1514818"/>
                  <a:gd name="connsiteY20" fmla="*/ 13887 h 96812"/>
                  <a:gd name="connsiteX21" fmla="*/ 182423 w 1514818"/>
                  <a:gd name="connsiteY21" fmla="*/ 14916 h 96812"/>
                  <a:gd name="connsiteX22" fmla="*/ 196539 w 1514818"/>
                  <a:gd name="connsiteY22" fmla="*/ 15773 h 96812"/>
                  <a:gd name="connsiteX23" fmla="*/ 196539 w 1514818"/>
                  <a:gd name="connsiteY23" fmla="*/ 15773 h 96812"/>
                  <a:gd name="connsiteX24" fmla="*/ 214541 w 1514818"/>
                  <a:gd name="connsiteY24" fmla="*/ 16859 h 96812"/>
                  <a:gd name="connsiteX25" fmla="*/ 214541 w 1514818"/>
                  <a:gd name="connsiteY25" fmla="*/ 16859 h 96812"/>
                  <a:gd name="connsiteX26" fmla="*/ 229686 w 1514818"/>
                  <a:gd name="connsiteY26" fmla="*/ 17774 h 96812"/>
                  <a:gd name="connsiteX27" fmla="*/ 229686 w 1514818"/>
                  <a:gd name="connsiteY27" fmla="*/ 17774 h 96812"/>
                  <a:gd name="connsiteX28" fmla="*/ 241859 w 1514818"/>
                  <a:gd name="connsiteY28" fmla="*/ 18574 h 96812"/>
                  <a:gd name="connsiteX29" fmla="*/ 241859 w 1514818"/>
                  <a:gd name="connsiteY29" fmla="*/ 18574 h 96812"/>
                  <a:gd name="connsiteX30" fmla="*/ 257004 w 1514818"/>
                  <a:gd name="connsiteY30" fmla="*/ 19488 h 96812"/>
                  <a:gd name="connsiteX31" fmla="*/ 257004 w 1514818"/>
                  <a:gd name="connsiteY31" fmla="*/ 19488 h 96812"/>
                  <a:gd name="connsiteX32" fmla="*/ 275006 w 1514818"/>
                  <a:gd name="connsiteY32" fmla="*/ 20574 h 96812"/>
                  <a:gd name="connsiteX33" fmla="*/ 275006 w 1514818"/>
                  <a:gd name="connsiteY33" fmla="*/ 20574 h 96812"/>
                  <a:gd name="connsiteX34" fmla="*/ 287236 w 1514818"/>
                  <a:gd name="connsiteY34" fmla="*/ 21317 h 96812"/>
                  <a:gd name="connsiteX35" fmla="*/ 287236 w 1514818"/>
                  <a:gd name="connsiteY35" fmla="*/ 21317 h 96812"/>
                  <a:gd name="connsiteX36" fmla="*/ 302324 w 1514818"/>
                  <a:gd name="connsiteY36" fmla="*/ 22288 h 96812"/>
                  <a:gd name="connsiteX37" fmla="*/ 302324 w 1514818"/>
                  <a:gd name="connsiteY37" fmla="*/ 22288 h 96812"/>
                  <a:gd name="connsiteX38" fmla="*/ 317469 w 1514818"/>
                  <a:gd name="connsiteY38" fmla="*/ 23203 h 96812"/>
                  <a:gd name="connsiteX39" fmla="*/ 317469 w 1514818"/>
                  <a:gd name="connsiteY39" fmla="*/ 23203 h 96812"/>
                  <a:gd name="connsiteX40" fmla="*/ 335471 w 1514818"/>
                  <a:gd name="connsiteY40" fmla="*/ 24289 h 96812"/>
                  <a:gd name="connsiteX41" fmla="*/ 335471 w 1514818"/>
                  <a:gd name="connsiteY41" fmla="*/ 24289 h 96812"/>
                  <a:gd name="connsiteX42" fmla="*/ 347700 w 1514818"/>
                  <a:gd name="connsiteY42" fmla="*/ 25032 h 96812"/>
                  <a:gd name="connsiteX43" fmla="*/ 347700 w 1514818"/>
                  <a:gd name="connsiteY43" fmla="*/ 25032 h 96812"/>
                  <a:gd name="connsiteX44" fmla="*/ 365703 w 1514818"/>
                  <a:gd name="connsiteY44" fmla="*/ 26175 h 96812"/>
                  <a:gd name="connsiteX45" fmla="*/ 365703 w 1514818"/>
                  <a:gd name="connsiteY45" fmla="*/ 26175 h 96812"/>
                  <a:gd name="connsiteX46" fmla="*/ 377933 w 1514818"/>
                  <a:gd name="connsiteY46" fmla="*/ 26917 h 96812"/>
                  <a:gd name="connsiteX47" fmla="*/ 377933 w 1514818"/>
                  <a:gd name="connsiteY47" fmla="*/ 26917 h 96812"/>
                  <a:gd name="connsiteX48" fmla="*/ 395935 w 1514818"/>
                  <a:gd name="connsiteY48" fmla="*/ 28003 h 96812"/>
                  <a:gd name="connsiteX49" fmla="*/ 395935 w 1514818"/>
                  <a:gd name="connsiteY49" fmla="*/ 28003 h 96812"/>
                  <a:gd name="connsiteX50" fmla="*/ 408166 w 1514818"/>
                  <a:gd name="connsiteY50" fmla="*/ 28803 h 96812"/>
                  <a:gd name="connsiteX51" fmla="*/ 408166 w 1514818"/>
                  <a:gd name="connsiteY51" fmla="*/ 28803 h 96812"/>
                  <a:gd name="connsiteX52" fmla="*/ 423253 w 1514818"/>
                  <a:gd name="connsiteY52" fmla="*/ 29718 h 96812"/>
                  <a:gd name="connsiteX53" fmla="*/ 423253 w 1514818"/>
                  <a:gd name="connsiteY53" fmla="*/ 29718 h 96812"/>
                  <a:gd name="connsiteX54" fmla="*/ 438397 w 1514818"/>
                  <a:gd name="connsiteY54" fmla="*/ 30632 h 96812"/>
                  <a:gd name="connsiteX55" fmla="*/ 438397 w 1514818"/>
                  <a:gd name="connsiteY55" fmla="*/ 30632 h 96812"/>
                  <a:gd name="connsiteX56" fmla="*/ 456400 w 1514818"/>
                  <a:gd name="connsiteY56" fmla="*/ 31718 h 96812"/>
                  <a:gd name="connsiteX57" fmla="*/ 456400 w 1514818"/>
                  <a:gd name="connsiteY57" fmla="*/ 31718 h 96812"/>
                  <a:gd name="connsiteX58" fmla="*/ 468630 w 1514818"/>
                  <a:gd name="connsiteY58" fmla="*/ 32518 h 96812"/>
                  <a:gd name="connsiteX59" fmla="*/ 468630 w 1514818"/>
                  <a:gd name="connsiteY59" fmla="*/ 32518 h 96812"/>
                  <a:gd name="connsiteX60" fmla="*/ 483718 w 1514818"/>
                  <a:gd name="connsiteY60" fmla="*/ 33433 h 96812"/>
                  <a:gd name="connsiteX61" fmla="*/ 483718 w 1514818"/>
                  <a:gd name="connsiteY61" fmla="*/ 33433 h 96812"/>
                  <a:gd name="connsiteX62" fmla="*/ 501777 w 1514818"/>
                  <a:gd name="connsiteY62" fmla="*/ 34518 h 96812"/>
                  <a:gd name="connsiteX63" fmla="*/ 501777 w 1514818"/>
                  <a:gd name="connsiteY63" fmla="*/ 34518 h 96812"/>
                  <a:gd name="connsiteX64" fmla="*/ 513950 w 1514818"/>
                  <a:gd name="connsiteY64" fmla="*/ 35261 h 96812"/>
                  <a:gd name="connsiteX65" fmla="*/ 513950 w 1514818"/>
                  <a:gd name="connsiteY65" fmla="*/ 35261 h 96812"/>
                  <a:gd name="connsiteX66" fmla="*/ 529095 w 1514818"/>
                  <a:gd name="connsiteY66" fmla="*/ 36233 h 96812"/>
                  <a:gd name="connsiteX67" fmla="*/ 529095 w 1514818"/>
                  <a:gd name="connsiteY67" fmla="*/ 36233 h 96812"/>
                  <a:gd name="connsiteX68" fmla="*/ 544182 w 1514818"/>
                  <a:gd name="connsiteY68" fmla="*/ 37148 h 96812"/>
                  <a:gd name="connsiteX69" fmla="*/ 544182 w 1514818"/>
                  <a:gd name="connsiteY69" fmla="*/ 37148 h 96812"/>
                  <a:gd name="connsiteX70" fmla="*/ 562242 w 1514818"/>
                  <a:gd name="connsiteY70" fmla="*/ 38233 h 96812"/>
                  <a:gd name="connsiteX71" fmla="*/ 562242 w 1514818"/>
                  <a:gd name="connsiteY71" fmla="*/ 38233 h 96812"/>
                  <a:gd name="connsiteX72" fmla="*/ 574415 w 1514818"/>
                  <a:gd name="connsiteY72" fmla="*/ 38976 h 96812"/>
                  <a:gd name="connsiteX73" fmla="*/ 574415 w 1514818"/>
                  <a:gd name="connsiteY73" fmla="*/ 38976 h 96812"/>
                  <a:gd name="connsiteX74" fmla="*/ 589560 w 1514818"/>
                  <a:gd name="connsiteY74" fmla="*/ 39948 h 96812"/>
                  <a:gd name="connsiteX75" fmla="*/ 589560 w 1514818"/>
                  <a:gd name="connsiteY75" fmla="*/ 39948 h 96812"/>
                  <a:gd name="connsiteX76" fmla="*/ 604647 w 1514818"/>
                  <a:gd name="connsiteY76" fmla="*/ 40862 h 96812"/>
                  <a:gd name="connsiteX77" fmla="*/ 604647 w 1514818"/>
                  <a:gd name="connsiteY77" fmla="*/ 40862 h 96812"/>
                  <a:gd name="connsiteX78" fmla="*/ 606533 w 1514818"/>
                  <a:gd name="connsiteY78" fmla="*/ 40976 h 96812"/>
                  <a:gd name="connsiteX79" fmla="*/ 607562 w 1514818"/>
                  <a:gd name="connsiteY79" fmla="*/ 41034 h 96812"/>
                  <a:gd name="connsiteX80" fmla="*/ 607562 w 1514818"/>
                  <a:gd name="connsiteY80" fmla="*/ 41034 h 96812"/>
                  <a:gd name="connsiteX81" fmla="*/ 622706 w 1514818"/>
                  <a:gd name="connsiteY81" fmla="*/ 41948 h 96812"/>
                  <a:gd name="connsiteX82" fmla="*/ 622706 w 1514818"/>
                  <a:gd name="connsiteY82" fmla="*/ 41948 h 96812"/>
                  <a:gd name="connsiteX83" fmla="*/ 634879 w 1514818"/>
                  <a:gd name="connsiteY83" fmla="*/ 42691 h 96812"/>
                  <a:gd name="connsiteX84" fmla="*/ 634879 w 1514818"/>
                  <a:gd name="connsiteY84" fmla="*/ 42691 h 96812"/>
                  <a:gd name="connsiteX85" fmla="*/ 652939 w 1514818"/>
                  <a:gd name="connsiteY85" fmla="*/ 43834 h 96812"/>
                  <a:gd name="connsiteX86" fmla="*/ 652939 w 1514818"/>
                  <a:gd name="connsiteY86" fmla="*/ 43834 h 96812"/>
                  <a:gd name="connsiteX87" fmla="*/ 665112 w 1514818"/>
                  <a:gd name="connsiteY87" fmla="*/ 44577 h 96812"/>
                  <a:gd name="connsiteX88" fmla="*/ 665112 w 1514818"/>
                  <a:gd name="connsiteY88" fmla="*/ 44577 h 96812"/>
                  <a:gd name="connsiteX89" fmla="*/ 683171 w 1514818"/>
                  <a:gd name="connsiteY89" fmla="*/ 45663 h 96812"/>
                  <a:gd name="connsiteX90" fmla="*/ 683171 w 1514818"/>
                  <a:gd name="connsiteY90" fmla="*/ 45663 h 96812"/>
                  <a:gd name="connsiteX91" fmla="*/ 695344 w 1514818"/>
                  <a:gd name="connsiteY91" fmla="*/ 46463 h 96812"/>
                  <a:gd name="connsiteX92" fmla="*/ 695344 w 1514818"/>
                  <a:gd name="connsiteY92" fmla="*/ 46463 h 96812"/>
                  <a:gd name="connsiteX93" fmla="*/ 713404 w 1514818"/>
                  <a:gd name="connsiteY93" fmla="*/ 47549 h 96812"/>
                  <a:gd name="connsiteX94" fmla="*/ 713404 w 1514818"/>
                  <a:gd name="connsiteY94" fmla="*/ 47549 h 96812"/>
                  <a:gd name="connsiteX95" fmla="*/ 725633 w 1514818"/>
                  <a:gd name="connsiteY95" fmla="*/ 48292 h 96812"/>
                  <a:gd name="connsiteX96" fmla="*/ 725633 w 1514818"/>
                  <a:gd name="connsiteY96" fmla="*/ 48292 h 96812"/>
                  <a:gd name="connsiteX97" fmla="*/ 743636 w 1514818"/>
                  <a:gd name="connsiteY97" fmla="*/ 49435 h 96812"/>
                  <a:gd name="connsiteX98" fmla="*/ 743636 w 1514818"/>
                  <a:gd name="connsiteY98" fmla="*/ 49435 h 96812"/>
                  <a:gd name="connsiteX99" fmla="*/ 755809 w 1514818"/>
                  <a:gd name="connsiteY99" fmla="*/ 50178 h 96812"/>
                  <a:gd name="connsiteX100" fmla="*/ 755809 w 1514818"/>
                  <a:gd name="connsiteY100" fmla="*/ 50178 h 96812"/>
                  <a:gd name="connsiteX101" fmla="*/ 770954 w 1514818"/>
                  <a:gd name="connsiteY101" fmla="*/ 51092 h 96812"/>
                  <a:gd name="connsiteX102" fmla="*/ 770954 w 1514818"/>
                  <a:gd name="connsiteY102" fmla="*/ 51092 h 96812"/>
                  <a:gd name="connsiteX103" fmla="*/ 786099 w 1514818"/>
                  <a:gd name="connsiteY103" fmla="*/ 52006 h 96812"/>
                  <a:gd name="connsiteX104" fmla="*/ 786099 w 1514818"/>
                  <a:gd name="connsiteY104" fmla="*/ 52006 h 96812"/>
                  <a:gd name="connsiteX105" fmla="*/ 804101 w 1514818"/>
                  <a:gd name="connsiteY105" fmla="*/ 53149 h 96812"/>
                  <a:gd name="connsiteX106" fmla="*/ 804101 w 1514818"/>
                  <a:gd name="connsiteY106" fmla="*/ 53149 h 96812"/>
                  <a:gd name="connsiteX107" fmla="*/ 816330 w 1514818"/>
                  <a:gd name="connsiteY107" fmla="*/ 53892 h 96812"/>
                  <a:gd name="connsiteX108" fmla="*/ 816330 w 1514818"/>
                  <a:gd name="connsiteY108" fmla="*/ 53892 h 96812"/>
                  <a:gd name="connsiteX109" fmla="*/ 831418 w 1514818"/>
                  <a:gd name="connsiteY109" fmla="*/ 54807 h 96812"/>
                  <a:gd name="connsiteX110" fmla="*/ 831418 w 1514818"/>
                  <a:gd name="connsiteY110" fmla="*/ 54807 h 96812"/>
                  <a:gd name="connsiteX111" fmla="*/ 846563 w 1514818"/>
                  <a:gd name="connsiteY111" fmla="*/ 55721 h 96812"/>
                  <a:gd name="connsiteX112" fmla="*/ 846563 w 1514818"/>
                  <a:gd name="connsiteY112" fmla="*/ 55721 h 96812"/>
                  <a:gd name="connsiteX113" fmla="*/ 864565 w 1514818"/>
                  <a:gd name="connsiteY113" fmla="*/ 56864 h 96812"/>
                  <a:gd name="connsiteX114" fmla="*/ 864565 w 1514818"/>
                  <a:gd name="connsiteY114" fmla="*/ 56864 h 96812"/>
                  <a:gd name="connsiteX115" fmla="*/ 876796 w 1514818"/>
                  <a:gd name="connsiteY115" fmla="*/ 57607 h 96812"/>
                  <a:gd name="connsiteX116" fmla="*/ 876796 w 1514818"/>
                  <a:gd name="connsiteY116" fmla="*/ 57607 h 96812"/>
                  <a:gd name="connsiteX117" fmla="*/ 891883 w 1514818"/>
                  <a:gd name="connsiteY117" fmla="*/ 58522 h 96812"/>
                  <a:gd name="connsiteX118" fmla="*/ 891883 w 1514818"/>
                  <a:gd name="connsiteY118" fmla="*/ 58522 h 96812"/>
                  <a:gd name="connsiteX119" fmla="*/ 907027 w 1514818"/>
                  <a:gd name="connsiteY119" fmla="*/ 59436 h 96812"/>
                  <a:gd name="connsiteX120" fmla="*/ 907027 w 1514818"/>
                  <a:gd name="connsiteY120" fmla="*/ 59436 h 96812"/>
                  <a:gd name="connsiteX121" fmla="*/ 925030 w 1514818"/>
                  <a:gd name="connsiteY121" fmla="*/ 60579 h 96812"/>
                  <a:gd name="connsiteX122" fmla="*/ 925030 w 1514818"/>
                  <a:gd name="connsiteY122" fmla="*/ 60579 h 96812"/>
                  <a:gd name="connsiteX123" fmla="*/ 940175 w 1514818"/>
                  <a:gd name="connsiteY123" fmla="*/ 61493 h 96812"/>
                  <a:gd name="connsiteX124" fmla="*/ 940175 w 1514818"/>
                  <a:gd name="connsiteY124" fmla="*/ 61493 h 96812"/>
                  <a:gd name="connsiteX125" fmla="*/ 952348 w 1514818"/>
                  <a:gd name="connsiteY125" fmla="*/ 62236 h 96812"/>
                  <a:gd name="connsiteX126" fmla="*/ 952348 w 1514818"/>
                  <a:gd name="connsiteY126" fmla="*/ 62236 h 96812"/>
                  <a:gd name="connsiteX127" fmla="*/ 970407 w 1514818"/>
                  <a:gd name="connsiteY127" fmla="*/ 63322 h 96812"/>
                  <a:gd name="connsiteX128" fmla="*/ 970407 w 1514818"/>
                  <a:gd name="connsiteY128" fmla="*/ 63322 h 96812"/>
                  <a:gd name="connsiteX129" fmla="*/ 982580 w 1514818"/>
                  <a:gd name="connsiteY129" fmla="*/ 64122 h 96812"/>
                  <a:gd name="connsiteX130" fmla="*/ 982580 w 1514818"/>
                  <a:gd name="connsiteY130" fmla="*/ 64122 h 96812"/>
                  <a:gd name="connsiteX131" fmla="*/ 1000639 w 1514818"/>
                  <a:gd name="connsiteY131" fmla="*/ 65208 h 96812"/>
                  <a:gd name="connsiteX132" fmla="*/ 1000639 w 1514818"/>
                  <a:gd name="connsiteY132" fmla="*/ 65208 h 96812"/>
                  <a:gd name="connsiteX133" fmla="*/ 1012812 w 1514818"/>
                  <a:gd name="connsiteY133" fmla="*/ 65951 h 96812"/>
                  <a:gd name="connsiteX134" fmla="*/ 1012812 w 1514818"/>
                  <a:gd name="connsiteY134" fmla="*/ 65951 h 96812"/>
                  <a:gd name="connsiteX135" fmla="*/ 1030872 w 1514818"/>
                  <a:gd name="connsiteY135" fmla="*/ 67094 h 96812"/>
                  <a:gd name="connsiteX136" fmla="*/ 1030872 w 1514818"/>
                  <a:gd name="connsiteY136" fmla="*/ 67094 h 96812"/>
                  <a:gd name="connsiteX137" fmla="*/ 1043045 w 1514818"/>
                  <a:gd name="connsiteY137" fmla="*/ 67837 h 96812"/>
                  <a:gd name="connsiteX138" fmla="*/ 1043045 w 1514818"/>
                  <a:gd name="connsiteY138" fmla="*/ 67837 h 96812"/>
                  <a:gd name="connsiteX139" fmla="*/ 1058190 w 1514818"/>
                  <a:gd name="connsiteY139" fmla="*/ 68751 h 96812"/>
                  <a:gd name="connsiteX140" fmla="*/ 1058190 w 1514818"/>
                  <a:gd name="connsiteY140" fmla="*/ 68751 h 96812"/>
                  <a:gd name="connsiteX141" fmla="*/ 1076192 w 1514818"/>
                  <a:gd name="connsiteY141" fmla="*/ 69837 h 96812"/>
                  <a:gd name="connsiteX142" fmla="*/ 1076192 w 1514818"/>
                  <a:gd name="connsiteY142" fmla="*/ 69837 h 96812"/>
                  <a:gd name="connsiteX143" fmla="*/ 1091336 w 1514818"/>
                  <a:gd name="connsiteY143" fmla="*/ 70809 h 96812"/>
                  <a:gd name="connsiteX144" fmla="*/ 1091336 w 1514818"/>
                  <a:gd name="connsiteY144" fmla="*/ 70809 h 96812"/>
                  <a:gd name="connsiteX145" fmla="*/ 1103509 w 1514818"/>
                  <a:gd name="connsiteY145" fmla="*/ 71552 h 96812"/>
                  <a:gd name="connsiteX146" fmla="*/ 1103509 w 1514818"/>
                  <a:gd name="connsiteY146" fmla="*/ 71552 h 96812"/>
                  <a:gd name="connsiteX147" fmla="*/ 1118654 w 1514818"/>
                  <a:gd name="connsiteY147" fmla="*/ 72466 h 96812"/>
                  <a:gd name="connsiteX148" fmla="*/ 1118654 w 1514818"/>
                  <a:gd name="connsiteY148" fmla="*/ 72466 h 96812"/>
                  <a:gd name="connsiteX149" fmla="*/ 1133742 w 1514818"/>
                  <a:gd name="connsiteY149" fmla="*/ 73380 h 96812"/>
                  <a:gd name="connsiteX150" fmla="*/ 1133742 w 1514818"/>
                  <a:gd name="connsiteY150" fmla="*/ 73380 h 96812"/>
                  <a:gd name="connsiteX151" fmla="*/ 1151801 w 1514818"/>
                  <a:gd name="connsiteY151" fmla="*/ 74523 h 96812"/>
                  <a:gd name="connsiteX152" fmla="*/ 1151801 w 1514818"/>
                  <a:gd name="connsiteY152" fmla="*/ 74523 h 96812"/>
                  <a:gd name="connsiteX153" fmla="*/ 1163974 w 1514818"/>
                  <a:gd name="connsiteY153" fmla="*/ 75266 h 96812"/>
                  <a:gd name="connsiteX154" fmla="*/ 1163974 w 1514818"/>
                  <a:gd name="connsiteY154" fmla="*/ 75266 h 96812"/>
                  <a:gd name="connsiteX155" fmla="*/ 1179119 w 1514818"/>
                  <a:gd name="connsiteY155" fmla="*/ 76181 h 96812"/>
                  <a:gd name="connsiteX156" fmla="*/ 1179119 w 1514818"/>
                  <a:gd name="connsiteY156" fmla="*/ 76181 h 96812"/>
                  <a:gd name="connsiteX157" fmla="*/ 1194206 w 1514818"/>
                  <a:gd name="connsiteY157" fmla="*/ 77095 h 96812"/>
                  <a:gd name="connsiteX158" fmla="*/ 1194206 w 1514818"/>
                  <a:gd name="connsiteY158" fmla="*/ 77095 h 96812"/>
                  <a:gd name="connsiteX159" fmla="*/ 1212266 w 1514818"/>
                  <a:gd name="connsiteY159" fmla="*/ 78238 h 96812"/>
                  <a:gd name="connsiteX160" fmla="*/ 1212266 w 1514818"/>
                  <a:gd name="connsiteY160" fmla="*/ 78238 h 96812"/>
                  <a:gd name="connsiteX161" fmla="*/ 1227411 w 1514818"/>
                  <a:gd name="connsiteY161" fmla="*/ 79153 h 96812"/>
                  <a:gd name="connsiteX162" fmla="*/ 1227411 w 1514818"/>
                  <a:gd name="connsiteY162" fmla="*/ 79153 h 96812"/>
                  <a:gd name="connsiteX163" fmla="*/ 1239584 w 1514818"/>
                  <a:gd name="connsiteY163" fmla="*/ 79896 h 96812"/>
                  <a:gd name="connsiteX164" fmla="*/ 1239584 w 1514818"/>
                  <a:gd name="connsiteY164" fmla="*/ 79896 h 96812"/>
                  <a:gd name="connsiteX165" fmla="*/ 1254729 w 1514818"/>
                  <a:gd name="connsiteY165" fmla="*/ 80810 h 96812"/>
                  <a:gd name="connsiteX166" fmla="*/ 1254729 w 1514818"/>
                  <a:gd name="connsiteY166" fmla="*/ 80810 h 96812"/>
                  <a:gd name="connsiteX167" fmla="*/ 1272731 w 1514818"/>
                  <a:gd name="connsiteY167" fmla="*/ 81953 h 96812"/>
                  <a:gd name="connsiteX168" fmla="*/ 1272731 w 1514818"/>
                  <a:gd name="connsiteY168" fmla="*/ 81953 h 96812"/>
                  <a:gd name="connsiteX169" fmla="*/ 1287875 w 1514818"/>
                  <a:gd name="connsiteY169" fmla="*/ 82868 h 96812"/>
                  <a:gd name="connsiteX170" fmla="*/ 1287875 w 1514818"/>
                  <a:gd name="connsiteY170" fmla="*/ 82868 h 96812"/>
                  <a:gd name="connsiteX171" fmla="*/ 1300048 w 1514818"/>
                  <a:gd name="connsiteY171" fmla="*/ 83610 h 96812"/>
                  <a:gd name="connsiteX172" fmla="*/ 1300048 w 1514818"/>
                  <a:gd name="connsiteY172" fmla="*/ 83610 h 96812"/>
                  <a:gd name="connsiteX173" fmla="*/ 1315193 w 1514818"/>
                  <a:gd name="connsiteY173" fmla="*/ 84525 h 96812"/>
                  <a:gd name="connsiteX174" fmla="*/ 1315193 w 1514818"/>
                  <a:gd name="connsiteY174" fmla="*/ 84525 h 96812"/>
                  <a:gd name="connsiteX175" fmla="*/ 1333195 w 1514818"/>
                  <a:gd name="connsiteY175" fmla="*/ 85668 h 96812"/>
                  <a:gd name="connsiteX176" fmla="*/ 1333195 w 1514818"/>
                  <a:gd name="connsiteY176" fmla="*/ 85668 h 96812"/>
                  <a:gd name="connsiteX177" fmla="*/ 1345426 w 1514818"/>
                  <a:gd name="connsiteY177" fmla="*/ 86411 h 96812"/>
                  <a:gd name="connsiteX178" fmla="*/ 1345426 w 1514818"/>
                  <a:gd name="connsiteY178" fmla="*/ 86411 h 96812"/>
                  <a:gd name="connsiteX179" fmla="*/ 1360513 w 1514818"/>
                  <a:gd name="connsiteY179" fmla="*/ 87325 h 96812"/>
                  <a:gd name="connsiteX180" fmla="*/ 1360513 w 1514818"/>
                  <a:gd name="connsiteY180" fmla="*/ 87325 h 96812"/>
                  <a:gd name="connsiteX181" fmla="*/ 1375657 w 1514818"/>
                  <a:gd name="connsiteY181" fmla="*/ 88240 h 96812"/>
                  <a:gd name="connsiteX182" fmla="*/ 1375657 w 1514818"/>
                  <a:gd name="connsiteY182" fmla="*/ 88240 h 96812"/>
                  <a:gd name="connsiteX183" fmla="*/ 1393660 w 1514818"/>
                  <a:gd name="connsiteY183" fmla="*/ 89383 h 96812"/>
                  <a:gd name="connsiteX184" fmla="*/ 1393660 w 1514818"/>
                  <a:gd name="connsiteY184" fmla="*/ 89383 h 96812"/>
                  <a:gd name="connsiteX185" fmla="*/ 1405890 w 1514818"/>
                  <a:gd name="connsiteY185" fmla="*/ 90126 h 96812"/>
                  <a:gd name="connsiteX186" fmla="*/ 1405890 w 1514818"/>
                  <a:gd name="connsiteY186" fmla="*/ 90126 h 96812"/>
                  <a:gd name="connsiteX187" fmla="*/ 1420978 w 1514818"/>
                  <a:gd name="connsiteY187" fmla="*/ 91040 h 96812"/>
                  <a:gd name="connsiteX188" fmla="*/ 1420978 w 1514818"/>
                  <a:gd name="connsiteY188" fmla="*/ 91040 h 96812"/>
                  <a:gd name="connsiteX189" fmla="*/ 1439037 w 1514818"/>
                  <a:gd name="connsiteY189" fmla="*/ 92183 h 96812"/>
                  <a:gd name="connsiteX190" fmla="*/ 1439037 w 1514818"/>
                  <a:gd name="connsiteY190" fmla="*/ 92183 h 96812"/>
                  <a:gd name="connsiteX191" fmla="*/ 1451210 w 1514818"/>
                  <a:gd name="connsiteY191" fmla="*/ 92926 h 96812"/>
                  <a:gd name="connsiteX192" fmla="*/ 1451210 w 1514818"/>
                  <a:gd name="connsiteY192" fmla="*/ 92926 h 96812"/>
                  <a:gd name="connsiteX193" fmla="*/ 1466355 w 1514818"/>
                  <a:gd name="connsiteY193" fmla="*/ 93840 h 96812"/>
                  <a:gd name="connsiteX194" fmla="*/ 1466355 w 1514818"/>
                  <a:gd name="connsiteY194" fmla="*/ 93840 h 96812"/>
                  <a:gd name="connsiteX195" fmla="*/ 1481442 w 1514818"/>
                  <a:gd name="connsiteY195" fmla="*/ 94755 h 96812"/>
                  <a:gd name="connsiteX196" fmla="*/ 1481442 w 1514818"/>
                  <a:gd name="connsiteY196" fmla="*/ 94755 h 96812"/>
                  <a:gd name="connsiteX197" fmla="*/ 1499502 w 1514818"/>
                  <a:gd name="connsiteY197" fmla="*/ 95898 h 96812"/>
                  <a:gd name="connsiteX198" fmla="*/ 1499502 w 1514818"/>
                  <a:gd name="connsiteY198" fmla="*/ 95898 h 96812"/>
                  <a:gd name="connsiteX199" fmla="*/ 1514589 w 1514818"/>
                  <a:gd name="connsiteY199" fmla="*/ 96812 h 96812"/>
                  <a:gd name="connsiteX200" fmla="*/ 1514818 w 1514818"/>
                  <a:gd name="connsiteY200" fmla="*/ 93097 h 96812"/>
                  <a:gd name="connsiteX201" fmla="*/ 1496816 w 1514818"/>
                  <a:gd name="connsiteY201" fmla="*/ 92011 h 96812"/>
                  <a:gd name="connsiteX202" fmla="*/ 1496816 w 1514818"/>
                  <a:gd name="connsiteY202" fmla="*/ 92011 h 96812"/>
                  <a:gd name="connsiteX203" fmla="*/ 1481671 w 1514818"/>
                  <a:gd name="connsiteY203" fmla="*/ 91097 h 96812"/>
                  <a:gd name="connsiteX204" fmla="*/ 1481671 w 1514818"/>
                  <a:gd name="connsiteY204" fmla="*/ 91097 h 96812"/>
                  <a:gd name="connsiteX205" fmla="*/ 1469498 w 1514818"/>
                  <a:gd name="connsiteY205" fmla="*/ 90297 h 96812"/>
                  <a:gd name="connsiteX206" fmla="*/ 1469498 w 1514818"/>
                  <a:gd name="connsiteY206" fmla="*/ 90297 h 96812"/>
                  <a:gd name="connsiteX207" fmla="*/ 1454353 w 1514818"/>
                  <a:gd name="connsiteY207" fmla="*/ 89383 h 96812"/>
                  <a:gd name="connsiteX208" fmla="*/ 1454353 w 1514818"/>
                  <a:gd name="connsiteY208" fmla="*/ 89383 h 96812"/>
                  <a:gd name="connsiteX209" fmla="*/ 1436351 w 1514818"/>
                  <a:gd name="connsiteY209" fmla="*/ 88297 h 96812"/>
                  <a:gd name="connsiteX210" fmla="*/ 1436351 w 1514818"/>
                  <a:gd name="connsiteY210" fmla="*/ 88297 h 96812"/>
                  <a:gd name="connsiteX211" fmla="*/ 1424121 w 1514818"/>
                  <a:gd name="connsiteY211" fmla="*/ 87554 h 96812"/>
                  <a:gd name="connsiteX212" fmla="*/ 1424121 w 1514818"/>
                  <a:gd name="connsiteY212" fmla="*/ 87554 h 96812"/>
                  <a:gd name="connsiteX213" fmla="*/ 1409034 w 1514818"/>
                  <a:gd name="connsiteY213" fmla="*/ 86582 h 96812"/>
                  <a:gd name="connsiteX214" fmla="*/ 1409034 w 1514818"/>
                  <a:gd name="connsiteY214" fmla="*/ 86582 h 96812"/>
                  <a:gd name="connsiteX215" fmla="*/ 1390974 w 1514818"/>
                  <a:gd name="connsiteY215" fmla="*/ 85496 h 96812"/>
                  <a:gd name="connsiteX216" fmla="*/ 1390974 w 1514818"/>
                  <a:gd name="connsiteY216" fmla="*/ 85496 h 96812"/>
                  <a:gd name="connsiteX217" fmla="*/ 1378801 w 1514818"/>
                  <a:gd name="connsiteY217" fmla="*/ 84754 h 96812"/>
                  <a:gd name="connsiteX218" fmla="*/ 1378801 w 1514818"/>
                  <a:gd name="connsiteY218" fmla="*/ 84754 h 96812"/>
                  <a:gd name="connsiteX219" fmla="*/ 1363656 w 1514818"/>
                  <a:gd name="connsiteY219" fmla="*/ 83839 h 96812"/>
                  <a:gd name="connsiteX220" fmla="*/ 1363656 w 1514818"/>
                  <a:gd name="connsiteY220" fmla="*/ 83839 h 96812"/>
                  <a:gd name="connsiteX221" fmla="*/ 1345654 w 1514818"/>
                  <a:gd name="connsiteY221" fmla="*/ 82696 h 96812"/>
                  <a:gd name="connsiteX222" fmla="*/ 1345654 w 1514818"/>
                  <a:gd name="connsiteY222" fmla="*/ 82696 h 96812"/>
                  <a:gd name="connsiteX223" fmla="*/ 1330510 w 1514818"/>
                  <a:gd name="connsiteY223" fmla="*/ 81782 h 96812"/>
                  <a:gd name="connsiteX224" fmla="*/ 1330510 w 1514818"/>
                  <a:gd name="connsiteY224" fmla="*/ 81782 h 96812"/>
                  <a:gd name="connsiteX225" fmla="*/ 1318337 w 1514818"/>
                  <a:gd name="connsiteY225" fmla="*/ 81039 h 96812"/>
                  <a:gd name="connsiteX226" fmla="*/ 1318337 w 1514818"/>
                  <a:gd name="connsiteY226" fmla="*/ 81039 h 96812"/>
                  <a:gd name="connsiteX227" fmla="*/ 1303192 w 1514818"/>
                  <a:gd name="connsiteY227" fmla="*/ 80067 h 96812"/>
                  <a:gd name="connsiteX228" fmla="*/ 1303192 w 1514818"/>
                  <a:gd name="connsiteY228" fmla="*/ 80067 h 96812"/>
                  <a:gd name="connsiteX229" fmla="*/ 1288104 w 1514818"/>
                  <a:gd name="connsiteY229" fmla="*/ 79153 h 96812"/>
                  <a:gd name="connsiteX230" fmla="*/ 1288104 w 1514818"/>
                  <a:gd name="connsiteY230" fmla="*/ 79153 h 96812"/>
                  <a:gd name="connsiteX231" fmla="*/ 1270044 w 1514818"/>
                  <a:gd name="connsiteY231" fmla="*/ 78067 h 96812"/>
                  <a:gd name="connsiteX232" fmla="*/ 1270044 w 1514818"/>
                  <a:gd name="connsiteY232" fmla="*/ 78067 h 96812"/>
                  <a:gd name="connsiteX233" fmla="*/ 1257871 w 1514818"/>
                  <a:gd name="connsiteY233" fmla="*/ 77324 h 96812"/>
                  <a:gd name="connsiteX234" fmla="*/ 1257871 w 1514818"/>
                  <a:gd name="connsiteY234" fmla="*/ 77324 h 96812"/>
                  <a:gd name="connsiteX235" fmla="*/ 1242727 w 1514818"/>
                  <a:gd name="connsiteY235" fmla="*/ 76352 h 96812"/>
                  <a:gd name="connsiteX236" fmla="*/ 1242727 w 1514818"/>
                  <a:gd name="connsiteY236" fmla="*/ 76352 h 96812"/>
                  <a:gd name="connsiteX237" fmla="*/ 1227582 w 1514818"/>
                  <a:gd name="connsiteY237" fmla="*/ 75438 h 96812"/>
                  <a:gd name="connsiteX238" fmla="*/ 1227582 w 1514818"/>
                  <a:gd name="connsiteY238" fmla="*/ 75438 h 96812"/>
                  <a:gd name="connsiteX239" fmla="*/ 1209580 w 1514818"/>
                  <a:gd name="connsiteY239" fmla="*/ 74352 h 96812"/>
                  <a:gd name="connsiteX240" fmla="*/ 1209580 w 1514818"/>
                  <a:gd name="connsiteY240" fmla="*/ 74352 h 96812"/>
                  <a:gd name="connsiteX241" fmla="*/ 1194435 w 1514818"/>
                  <a:gd name="connsiteY241" fmla="*/ 73380 h 96812"/>
                  <a:gd name="connsiteX242" fmla="*/ 1194435 w 1514818"/>
                  <a:gd name="connsiteY242" fmla="*/ 73380 h 96812"/>
                  <a:gd name="connsiteX243" fmla="*/ 1182262 w 1514818"/>
                  <a:gd name="connsiteY243" fmla="*/ 72637 h 96812"/>
                  <a:gd name="connsiteX244" fmla="*/ 1182262 w 1514818"/>
                  <a:gd name="connsiteY244" fmla="*/ 72637 h 96812"/>
                  <a:gd name="connsiteX245" fmla="*/ 1167117 w 1514818"/>
                  <a:gd name="connsiteY245" fmla="*/ 71723 h 96812"/>
                  <a:gd name="connsiteX246" fmla="*/ 1167117 w 1514818"/>
                  <a:gd name="connsiteY246" fmla="*/ 71723 h 96812"/>
                  <a:gd name="connsiteX247" fmla="*/ 1149116 w 1514818"/>
                  <a:gd name="connsiteY247" fmla="*/ 70637 h 96812"/>
                  <a:gd name="connsiteX248" fmla="*/ 1149116 w 1514818"/>
                  <a:gd name="connsiteY248" fmla="*/ 70637 h 96812"/>
                  <a:gd name="connsiteX249" fmla="*/ 1136885 w 1514818"/>
                  <a:gd name="connsiteY249" fmla="*/ 69894 h 96812"/>
                  <a:gd name="connsiteX250" fmla="*/ 1136885 w 1514818"/>
                  <a:gd name="connsiteY250" fmla="*/ 69894 h 96812"/>
                  <a:gd name="connsiteX251" fmla="*/ 1135056 w 1514818"/>
                  <a:gd name="connsiteY251" fmla="*/ 69780 h 96812"/>
                  <a:gd name="connsiteX252" fmla="*/ 1133971 w 1514818"/>
                  <a:gd name="connsiteY252" fmla="*/ 69666 h 96812"/>
                  <a:gd name="connsiteX253" fmla="*/ 1133971 w 1514818"/>
                  <a:gd name="connsiteY253" fmla="*/ 69666 h 96812"/>
                  <a:gd name="connsiteX254" fmla="*/ 1121798 w 1514818"/>
                  <a:gd name="connsiteY254" fmla="*/ 68923 h 96812"/>
                  <a:gd name="connsiteX255" fmla="*/ 1121798 w 1514818"/>
                  <a:gd name="connsiteY255" fmla="*/ 68923 h 96812"/>
                  <a:gd name="connsiteX256" fmla="*/ 1106653 w 1514818"/>
                  <a:gd name="connsiteY256" fmla="*/ 68008 h 96812"/>
                  <a:gd name="connsiteX257" fmla="*/ 1106653 w 1514818"/>
                  <a:gd name="connsiteY257" fmla="*/ 68008 h 96812"/>
                  <a:gd name="connsiteX258" fmla="*/ 1088650 w 1514818"/>
                  <a:gd name="connsiteY258" fmla="*/ 66922 h 96812"/>
                  <a:gd name="connsiteX259" fmla="*/ 1088650 w 1514818"/>
                  <a:gd name="connsiteY259" fmla="*/ 66922 h 96812"/>
                  <a:gd name="connsiteX260" fmla="*/ 1076420 w 1514818"/>
                  <a:gd name="connsiteY260" fmla="*/ 66123 h 96812"/>
                  <a:gd name="connsiteX261" fmla="*/ 1076420 w 1514818"/>
                  <a:gd name="connsiteY261" fmla="*/ 66123 h 96812"/>
                  <a:gd name="connsiteX262" fmla="*/ 1061332 w 1514818"/>
                  <a:gd name="connsiteY262" fmla="*/ 65208 h 96812"/>
                  <a:gd name="connsiteX263" fmla="*/ 1061332 w 1514818"/>
                  <a:gd name="connsiteY263" fmla="*/ 65208 h 96812"/>
                  <a:gd name="connsiteX264" fmla="*/ 1046188 w 1514818"/>
                  <a:gd name="connsiteY264" fmla="*/ 64294 h 96812"/>
                  <a:gd name="connsiteX265" fmla="*/ 1046188 w 1514818"/>
                  <a:gd name="connsiteY265" fmla="*/ 64294 h 96812"/>
                  <a:gd name="connsiteX266" fmla="*/ 1028186 w 1514818"/>
                  <a:gd name="connsiteY266" fmla="*/ 63208 h 96812"/>
                  <a:gd name="connsiteX267" fmla="*/ 1028186 w 1514818"/>
                  <a:gd name="connsiteY267" fmla="*/ 63208 h 96812"/>
                  <a:gd name="connsiteX268" fmla="*/ 1015956 w 1514818"/>
                  <a:gd name="connsiteY268" fmla="*/ 62408 h 96812"/>
                  <a:gd name="connsiteX269" fmla="*/ 1015956 w 1514818"/>
                  <a:gd name="connsiteY269" fmla="*/ 62408 h 96812"/>
                  <a:gd name="connsiteX270" fmla="*/ 1000868 w 1514818"/>
                  <a:gd name="connsiteY270" fmla="*/ 61493 h 96812"/>
                  <a:gd name="connsiteX271" fmla="*/ 1000868 w 1514818"/>
                  <a:gd name="connsiteY271" fmla="*/ 61493 h 96812"/>
                  <a:gd name="connsiteX272" fmla="*/ 985723 w 1514818"/>
                  <a:gd name="connsiteY272" fmla="*/ 60579 h 96812"/>
                  <a:gd name="connsiteX273" fmla="*/ 985723 w 1514818"/>
                  <a:gd name="connsiteY273" fmla="*/ 60579 h 96812"/>
                  <a:gd name="connsiteX274" fmla="*/ 967721 w 1514818"/>
                  <a:gd name="connsiteY274" fmla="*/ 59436 h 96812"/>
                  <a:gd name="connsiteX275" fmla="*/ 967721 w 1514818"/>
                  <a:gd name="connsiteY275" fmla="*/ 59436 h 96812"/>
                  <a:gd name="connsiteX276" fmla="*/ 955491 w 1514818"/>
                  <a:gd name="connsiteY276" fmla="*/ 58693 h 96812"/>
                  <a:gd name="connsiteX277" fmla="*/ 955491 w 1514818"/>
                  <a:gd name="connsiteY277" fmla="*/ 58693 h 96812"/>
                  <a:gd name="connsiteX278" fmla="*/ 940404 w 1514818"/>
                  <a:gd name="connsiteY278" fmla="*/ 57779 h 96812"/>
                  <a:gd name="connsiteX279" fmla="*/ 940404 w 1514818"/>
                  <a:gd name="connsiteY279" fmla="*/ 57779 h 96812"/>
                  <a:gd name="connsiteX280" fmla="*/ 922344 w 1514818"/>
                  <a:gd name="connsiteY280" fmla="*/ 56693 h 96812"/>
                  <a:gd name="connsiteX281" fmla="*/ 922344 w 1514818"/>
                  <a:gd name="connsiteY281" fmla="*/ 56693 h 96812"/>
                  <a:gd name="connsiteX282" fmla="*/ 907256 w 1514818"/>
                  <a:gd name="connsiteY282" fmla="*/ 55721 h 96812"/>
                  <a:gd name="connsiteX283" fmla="*/ 907256 w 1514818"/>
                  <a:gd name="connsiteY283" fmla="*/ 55721 h 96812"/>
                  <a:gd name="connsiteX284" fmla="*/ 895026 w 1514818"/>
                  <a:gd name="connsiteY284" fmla="*/ 54978 h 96812"/>
                  <a:gd name="connsiteX285" fmla="*/ 895026 w 1514818"/>
                  <a:gd name="connsiteY285" fmla="*/ 54978 h 96812"/>
                  <a:gd name="connsiteX286" fmla="*/ 877024 w 1514818"/>
                  <a:gd name="connsiteY286" fmla="*/ 53892 h 96812"/>
                  <a:gd name="connsiteX287" fmla="*/ 877024 w 1514818"/>
                  <a:gd name="connsiteY287" fmla="*/ 53892 h 96812"/>
                  <a:gd name="connsiteX288" fmla="*/ 861880 w 1514818"/>
                  <a:gd name="connsiteY288" fmla="*/ 52978 h 96812"/>
                  <a:gd name="connsiteX289" fmla="*/ 861880 w 1514818"/>
                  <a:gd name="connsiteY289" fmla="*/ 52978 h 96812"/>
                  <a:gd name="connsiteX290" fmla="*/ 846792 w 1514818"/>
                  <a:gd name="connsiteY290" fmla="*/ 52006 h 96812"/>
                  <a:gd name="connsiteX291" fmla="*/ 846792 w 1514818"/>
                  <a:gd name="connsiteY291" fmla="*/ 52006 h 96812"/>
                  <a:gd name="connsiteX292" fmla="*/ 834562 w 1514818"/>
                  <a:gd name="connsiteY292" fmla="*/ 51263 h 96812"/>
                  <a:gd name="connsiteX293" fmla="*/ 834562 w 1514818"/>
                  <a:gd name="connsiteY293" fmla="*/ 51263 h 96812"/>
                  <a:gd name="connsiteX294" fmla="*/ 819474 w 1514818"/>
                  <a:gd name="connsiteY294" fmla="*/ 50349 h 96812"/>
                  <a:gd name="connsiteX295" fmla="*/ 819474 w 1514818"/>
                  <a:gd name="connsiteY295" fmla="*/ 50349 h 96812"/>
                  <a:gd name="connsiteX296" fmla="*/ 801414 w 1514818"/>
                  <a:gd name="connsiteY296" fmla="*/ 49263 h 96812"/>
                  <a:gd name="connsiteX297" fmla="*/ 801414 w 1514818"/>
                  <a:gd name="connsiteY297" fmla="*/ 49263 h 96812"/>
                  <a:gd name="connsiteX298" fmla="*/ 789241 w 1514818"/>
                  <a:gd name="connsiteY298" fmla="*/ 48463 h 96812"/>
                  <a:gd name="connsiteX299" fmla="*/ 789241 w 1514818"/>
                  <a:gd name="connsiteY299" fmla="*/ 48463 h 96812"/>
                  <a:gd name="connsiteX300" fmla="*/ 774097 w 1514818"/>
                  <a:gd name="connsiteY300" fmla="*/ 47549 h 96812"/>
                  <a:gd name="connsiteX301" fmla="*/ 774097 w 1514818"/>
                  <a:gd name="connsiteY301" fmla="*/ 47549 h 96812"/>
                  <a:gd name="connsiteX302" fmla="*/ 759010 w 1514818"/>
                  <a:gd name="connsiteY302" fmla="*/ 46634 h 96812"/>
                  <a:gd name="connsiteX303" fmla="*/ 759010 w 1514818"/>
                  <a:gd name="connsiteY303" fmla="*/ 46634 h 96812"/>
                  <a:gd name="connsiteX304" fmla="*/ 740950 w 1514818"/>
                  <a:gd name="connsiteY304" fmla="*/ 45548 h 96812"/>
                  <a:gd name="connsiteX305" fmla="*/ 740950 w 1514818"/>
                  <a:gd name="connsiteY305" fmla="*/ 45548 h 96812"/>
                  <a:gd name="connsiteX306" fmla="*/ 728777 w 1514818"/>
                  <a:gd name="connsiteY306" fmla="*/ 44749 h 96812"/>
                  <a:gd name="connsiteX307" fmla="*/ 728777 w 1514818"/>
                  <a:gd name="connsiteY307" fmla="*/ 44749 h 96812"/>
                  <a:gd name="connsiteX308" fmla="*/ 710717 w 1514818"/>
                  <a:gd name="connsiteY308" fmla="*/ 43663 h 96812"/>
                  <a:gd name="connsiteX309" fmla="*/ 710717 w 1514818"/>
                  <a:gd name="connsiteY309" fmla="*/ 43663 h 96812"/>
                  <a:gd name="connsiteX310" fmla="*/ 698487 w 1514818"/>
                  <a:gd name="connsiteY310" fmla="*/ 42920 h 96812"/>
                  <a:gd name="connsiteX311" fmla="*/ 698487 w 1514818"/>
                  <a:gd name="connsiteY311" fmla="*/ 42920 h 96812"/>
                  <a:gd name="connsiteX312" fmla="*/ 680485 w 1514818"/>
                  <a:gd name="connsiteY312" fmla="*/ 41777 h 96812"/>
                  <a:gd name="connsiteX313" fmla="*/ 680485 w 1514818"/>
                  <a:gd name="connsiteY313" fmla="*/ 41777 h 96812"/>
                  <a:gd name="connsiteX314" fmla="*/ 668312 w 1514818"/>
                  <a:gd name="connsiteY314" fmla="*/ 41034 h 96812"/>
                  <a:gd name="connsiteX315" fmla="*/ 668312 w 1514818"/>
                  <a:gd name="connsiteY315" fmla="*/ 41034 h 96812"/>
                  <a:gd name="connsiteX316" fmla="*/ 666426 w 1514818"/>
                  <a:gd name="connsiteY316" fmla="*/ 40919 h 96812"/>
                  <a:gd name="connsiteX317" fmla="*/ 665341 w 1514818"/>
                  <a:gd name="connsiteY317" fmla="*/ 40862 h 96812"/>
                  <a:gd name="connsiteX318" fmla="*/ 665341 w 1514818"/>
                  <a:gd name="connsiteY318" fmla="*/ 40862 h 96812"/>
                  <a:gd name="connsiteX319" fmla="*/ 653168 w 1514818"/>
                  <a:gd name="connsiteY319" fmla="*/ 40119 h 96812"/>
                  <a:gd name="connsiteX320" fmla="*/ 653168 w 1514818"/>
                  <a:gd name="connsiteY320" fmla="*/ 40119 h 96812"/>
                  <a:gd name="connsiteX321" fmla="*/ 638023 w 1514818"/>
                  <a:gd name="connsiteY321" fmla="*/ 39205 h 96812"/>
                  <a:gd name="connsiteX322" fmla="*/ 638023 w 1514818"/>
                  <a:gd name="connsiteY322" fmla="*/ 39205 h 96812"/>
                  <a:gd name="connsiteX323" fmla="*/ 620020 w 1514818"/>
                  <a:gd name="connsiteY323" fmla="*/ 38062 h 96812"/>
                  <a:gd name="connsiteX324" fmla="*/ 620020 w 1514818"/>
                  <a:gd name="connsiteY324" fmla="*/ 38062 h 96812"/>
                  <a:gd name="connsiteX325" fmla="*/ 607790 w 1514818"/>
                  <a:gd name="connsiteY325" fmla="*/ 37319 h 96812"/>
                  <a:gd name="connsiteX326" fmla="*/ 607790 w 1514818"/>
                  <a:gd name="connsiteY326" fmla="*/ 37319 h 96812"/>
                  <a:gd name="connsiteX327" fmla="*/ 592702 w 1514818"/>
                  <a:gd name="connsiteY327" fmla="*/ 36405 h 96812"/>
                  <a:gd name="connsiteX328" fmla="*/ 592702 w 1514818"/>
                  <a:gd name="connsiteY328" fmla="*/ 36405 h 96812"/>
                  <a:gd name="connsiteX329" fmla="*/ 577558 w 1514818"/>
                  <a:gd name="connsiteY329" fmla="*/ 35490 h 96812"/>
                  <a:gd name="connsiteX330" fmla="*/ 577558 w 1514818"/>
                  <a:gd name="connsiteY330" fmla="*/ 35490 h 96812"/>
                  <a:gd name="connsiteX331" fmla="*/ 559556 w 1514818"/>
                  <a:gd name="connsiteY331" fmla="*/ 34347 h 96812"/>
                  <a:gd name="connsiteX332" fmla="*/ 559556 w 1514818"/>
                  <a:gd name="connsiteY332" fmla="*/ 34347 h 96812"/>
                  <a:gd name="connsiteX333" fmla="*/ 547326 w 1514818"/>
                  <a:gd name="connsiteY333" fmla="*/ 33604 h 96812"/>
                  <a:gd name="connsiteX334" fmla="*/ 547326 w 1514818"/>
                  <a:gd name="connsiteY334" fmla="*/ 33604 h 96812"/>
                  <a:gd name="connsiteX335" fmla="*/ 532238 w 1514818"/>
                  <a:gd name="connsiteY335" fmla="*/ 32690 h 96812"/>
                  <a:gd name="connsiteX336" fmla="*/ 532238 w 1514818"/>
                  <a:gd name="connsiteY336" fmla="*/ 32690 h 96812"/>
                  <a:gd name="connsiteX337" fmla="*/ 517093 w 1514818"/>
                  <a:gd name="connsiteY337" fmla="*/ 31775 h 96812"/>
                  <a:gd name="connsiteX338" fmla="*/ 517093 w 1514818"/>
                  <a:gd name="connsiteY338" fmla="*/ 31775 h 96812"/>
                  <a:gd name="connsiteX339" fmla="*/ 502005 w 1514818"/>
                  <a:gd name="connsiteY339" fmla="*/ 30804 h 96812"/>
                  <a:gd name="connsiteX340" fmla="*/ 502005 w 1514818"/>
                  <a:gd name="connsiteY340" fmla="*/ 30804 h 96812"/>
                  <a:gd name="connsiteX341" fmla="*/ 486861 w 1514818"/>
                  <a:gd name="connsiteY341" fmla="*/ 29889 h 96812"/>
                  <a:gd name="connsiteX342" fmla="*/ 486861 w 1514818"/>
                  <a:gd name="connsiteY342" fmla="*/ 29889 h 96812"/>
                  <a:gd name="connsiteX343" fmla="*/ 471774 w 1514818"/>
                  <a:gd name="connsiteY343" fmla="*/ 28975 h 96812"/>
                  <a:gd name="connsiteX344" fmla="*/ 471774 w 1514818"/>
                  <a:gd name="connsiteY344" fmla="*/ 28975 h 96812"/>
                  <a:gd name="connsiteX345" fmla="*/ 453714 w 1514818"/>
                  <a:gd name="connsiteY345" fmla="*/ 27889 h 96812"/>
                  <a:gd name="connsiteX346" fmla="*/ 453714 w 1514818"/>
                  <a:gd name="connsiteY346" fmla="*/ 27889 h 96812"/>
                  <a:gd name="connsiteX347" fmla="*/ 441541 w 1514818"/>
                  <a:gd name="connsiteY347" fmla="*/ 27089 h 96812"/>
                  <a:gd name="connsiteX348" fmla="*/ 441541 w 1514818"/>
                  <a:gd name="connsiteY348" fmla="*/ 27089 h 96812"/>
                  <a:gd name="connsiteX349" fmla="*/ 426396 w 1514818"/>
                  <a:gd name="connsiteY349" fmla="*/ 26175 h 96812"/>
                  <a:gd name="connsiteX350" fmla="*/ 426396 w 1514818"/>
                  <a:gd name="connsiteY350" fmla="*/ 26175 h 96812"/>
                  <a:gd name="connsiteX351" fmla="*/ 411308 w 1514818"/>
                  <a:gd name="connsiteY351" fmla="*/ 25260 h 96812"/>
                  <a:gd name="connsiteX352" fmla="*/ 411308 w 1514818"/>
                  <a:gd name="connsiteY352" fmla="*/ 25260 h 96812"/>
                  <a:gd name="connsiteX353" fmla="*/ 393250 w 1514818"/>
                  <a:gd name="connsiteY353" fmla="*/ 24117 h 96812"/>
                  <a:gd name="connsiteX354" fmla="*/ 393250 w 1514818"/>
                  <a:gd name="connsiteY354" fmla="*/ 24117 h 96812"/>
                  <a:gd name="connsiteX355" fmla="*/ 381077 w 1514818"/>
                  <a:gd name="connsiteY355" fmla="*/ 23374 h 96812"/>
                  <a:gd name="connsiteX356" fmla="*/ 381077 w 1514818"/>
                  <a:gd name="connsiteY356" fmla="*/ 23374 h 96812"/>
                  <a:gd name="connsiteX357" fmla="*/ 365932 w 1514818"/>
                  <a:gd name="connsiteY357" fmla="*/ 22460 h 96812"/>
                  <a:gd name="connsiteX358" fmla="*/ 365932 w 1514818"/>
                  <a:gd name="connsiteY358" fmla="*/ 22460 h 96812"/>
                  <a:gd name="connsiteX359" fmla="*/ 350844 w 1514818"/>
                  <a:gd name="connsiteY359" fmla="*/ 21546 h 96812"/>
                  <a:gd name="connsiteX360" fmla="*/ 350844 w 1514818"/>
                  <a:gd name="connsiteY360" fmla="*/ 21546 h 96812"/>
                  <a:gd name="connsiteX361" fmla="*/ 332784 w 1514818"/>
                  <a:gd name="connsiteY361" fmla="*/ 20403 h 96812"/>
                  <a:gd name="connsiteX362" fmla="*/ 332784 w 1514818"/>
                  <a:gd name="connsiteY362" fmla="*/ 20403 h 96812"/>
                  <a:gd name="connsiteX363" fmla="*/ 320611 w 1514818"/>
                  <a:gd name="connsiteY363" fmla="*/ 19660 h 96812"/>
                  <a:gd name="connsiteX364" fmla="*/ 320611 w 1514818"/>
                  <a:gd name="connsiteY364" fmla="*/ 19660 h 96812"/>
                  <a:gd name="connsiteX365" fmla="*/ 305467 w 1514818"/>
                  <a:gd name="connsiteY365" fmla="*/ 18745 h 96812"/>
                  <a:gd name="connsiteX366" fmla="*/ 305467 w 1514818"/>
                  <a:gd name="connsiteY366" fmla="*/ 18745 h 96812"/>
                  <a:gd name="connsiteX367" fmla="*/ 290379 w 1514818"/>
                  <a:gd name="connsiteY367" fmla="*/ 17831 h 96812"/>
                  <a:gd name="connsiteX368" fmla="*/ 290379 w 1514818"/>
                  <a:gd name="connsiteY368" fmla="*/ 17831 h 96812"/>
                  <a:gd name="connsiteX369" fmla="*/ 272320 w 1514818"/>
                  <a:gd name="connsiteY369" fmla="*/ 16688 h 96812"/>
                  <a:gd name="connsiteX370" fmla="*/ 272320 w 1514818"/>
                  <a:gd name="connsiteY370" fmla="*/ 16688 h 96812"/>
                  <a:gd name="connsiteX371" fmla="*/ 260147 w 1514818"/>
                  <a:gd name="connsiteY371" fmla="*/ 15945 h 96812"/>
                  <a:gd name="connsiteX372" fmla="*/ 260147 w 1514818"/>
                  <a:gd name="connsiteY372" fmla="*/ 15945 h 96812"/>
                  <a:gd name="connsiteX373" fmla="*/ 242088 w 1514818"/>
                  <a:gd name="connsiteY373" fmla="*/ 14859 h 96812"/>
                  <a:gd name="connsiteX374" fmla="*/ 242088 w 1514818"/>
                  <a:gd name="connsiteY374" fmla="*/ 14859 h 96812"/>
                  <a:gd name="connsiteX375" fmla="*/ 229915 w 1514818"/>
                  <a:gd name="connsiteY375" fmla="*/ 14116 h 96812"/>
                  <a:gd name="connsiteX376" fmla="*/ 229915 w 1514818"/>
                  <a:gd name="connsiteY376" fmla="*/ 14116 h 96812"/>
                  <a:gd name="connsiteX377" fmla="*/ 214770 w 1514818"/>
                  <a:gd name="connsiteY377" fmla="*/ 13144 h 96812"/>
                  <a:gd name="connsiteX378" fmla="*/ 214770 w 1514818"/>
                  <a:gd name="connsiteY378" fmla="*/ 13144 h 96812"/>
                  <a:gd name="connsiteX379" fmla="*/ 196711 w 1514818"/>
                  <a:gd name="connsiteY379" fmla="*/ 12059 h 96812"/>
                  <a:gd name="connsiteX380" fmla="*/ 196711 w 1514818"/>
                  <a:gd name="connsiteY380" fmla="*/ 12059 h 96812"/>
                  <a:gd name="connsiteX381" fmla="*/ 184538 w 1514818"/>
                  <a:gd name="connsiteY381" fmla="*/ 11316 h 96812"/>
                  <a:gd name="connsiteX382" fmla="*/ 184538 w 1514818"/>
                  <a:gd name="connsiteY382" fmla="*/ 11316 h 96812"/>
                  <a:gd name="connsiteX383" fmla="*/ 169393 w 1514818"/>
                  <a:gd name="connsiteY383" fmla="*/ 10401 h 96812"/>
                  <a:gd name="connsiteX384" fmla="*/ 169393 w 1514818"/>
                  <a:gd name="connsiteY384" fmla="*/ 10401 h 96812"/>
                  <a:gd name="connsiteX385" fmla="*/ 154305 w 1514818"/>
                  <a:gd name="connsiteY385" fmla="*/ 9430 h 96812"/>
                  <a:gd name="connsiteX386" fmla="*/ 154305 w 1514818"/>
                  <a:gd name="connsiteY386" fmla="*/ 9430 h 96812"/>
                  <a:gd name="connsiteX387" fmla="*/ 139218 w 1514818"/>
                  <a:gd name="connsiteY387" fmla="*/ 8515 h 96812"/>
                  <a:gd name="connsiteX388" fmla="*/ 139218 w 1514818"/>
                  <a:gd name="connsiteY388" fmla="*/ 8515 h 96812"/>
                  <a:gd name="connsiteX389" fmla="*/ 124073 w 1514818"/>
                  <a:gd name="connsiteY389" fmla="*/ 7601 h 96812"/>
                  <a:gd name="connsiteX390" fmla="*/ 124073 w 1514818"/>
                  <a:gd name="connsiteY390" fmla="*/ 7601 h 96812"/>
                  <a:gd name="connsiteX391" fmla="*/ 108928 w 1514818"/>
                  <a:gd name="connsiteY391" fmla="*/ 6686 h 96812"/>
                  <a:gd name="connsiteX392" fmla="*/ 108928 w 1514818"/>
                  <a:gd name="connsiteY392" fmla="*/ 6686 h 96812"/>
                  <a:gd name="connsiteX393" fmla="*/ 93841 w 1514818"/>
                  <a:gd name="connsiteY393" fmla="*/ 5715 h 96812"/>
                  <a:gd name="connsiteX394" fmla="*/ 93841 w 1514818"/>
                  <a:gd name="connsiteY394" fmla="*/ 5715 h 96812"/>
                  <a:gd name="connsiteX395" fmla="*/ 78696 w 1514818"/>
                  <a:gd name="connsiteY395" fmla="*/ 4800 h 96812"/>
                  <a:gd name="connsiteX396" fmla="*/ 78696 w 1514818"/>
                  <a:gd name="connsiteY396" fmla="*/ 4800 h 96812"/>
                  <a:gd name="connsiteX397" fmla="*/ 63608 w 1514818"/>
                  <a:gd name="connsiteY397" fmla="*/ 3886 h 96812"/>
                  <a:gd name="connsiteX398" fmla="*/ 63608 w 1514818"/>
                  <a:gd name="connsiteY398" fmla="*/ 3886 h 96812"/>
                  <a:gd name="connsiteX399" fmla="*/ 48463 w 1514818"/>
                  <a:gd name="connsiteY399" fmla="*/ 2972 h 96812"/>
                  <a:gd name="connsiteX400" fmla="*/ 48463 w 1514818"/>
                  <a:gd name="connsiteY400" fmla="*/ 2972 h 96812"/>
                  <a:gd name="connsiteX401" fmla="*/ 33376 w 1514818"/>
                  <a:gd name="connsiteY401" fmla="*/ 2000 h 96812"/>
                  <a:gd name="connsiteX402" fmla="*/ 33376 w 1514818"/>
                  <a:gd name="connsiteY402" fmla="*/ 2000 h 96812"/>
                  <a:gd name="connsiteX403" fmla="*/ 18231 w 1514818"/>
                  <a:gd name="connsiteY403" fmla="*/ 1086 h 96812"/>
                  <a:gd name="connsiteX404" fmla="*/ 18231 w 1514818"/>
                  <a:gd name="connsiteY404" fmla="*/ 1086 h 96812"/>
                  <a:gd name="connsiteX405" fmla="*/ 229 w 1514818"/>
                  <a:gd name="connsiteY405" fmla="*/ 0 h 96812"/>
                  <a:gd name="connsiteX406" fmla="*/ 0 w 1514818"/>
                  <a:gd name="connsiteY406" fmla="*/ 3658 h 96812"/>
                  <a:gd name="connsiteX407" fmla="*/ 18002 w 1514818"/>
                  <a:gd name="connsiteY407" fmla="*/ 4800 h 968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</a:cxnLst>
                <a:rect l="l" t="t" r="r" b="b"/>
                <a:pathLst>
                  <a:path w="1514818" h="96812">
                    <a:moveTo>
                      <a:pt x="18002" y="4800"/>
                    </a:moveTo>
                    <a:lnTo>
                      <a:pt x="33147" y="5715"/>
                    </a:lnTo>
                    <a:lnTo>
                      <a:pt x="33147" y="5715"/>
                    </a:lnTo>
                    <a:lnTo>
                      <a:pt x="45320" y="6458"/>
                    </a:lnTo>
                    <a:lnTo>
                      <a:pt x="45320" y="6458"/>
                    </a:lnTo>
                    <a:lnTo>
                      <a:pt x="60465" y="7372"/>
                    </a:lnTo>
                    <a:lnTo>
                      <a:pt x="60465" y="7372"/>
                    </a:lnTo>
                    <a:lnTo>
                      <a:pt x="78467" y="8515"/>
                    </a:lnTo>
                    <a:lnTo>
                      <a:pt x="78467" y="8515"/>
                    </a:lnTo>
                    <a:lnTo>
                      <a:pt x="93612" y="9430"/>
                    </a:lnTo>
                    <a:lnTo>
                      <a:pt x="93612" y="9430"/>
                    </a:lnTo>
                    <a:lnTo>
                      <a:pt x="105785" y="10173"/>
                    </a:lnTo>
                    <a:lnTo>
                      <a:pt x="105785" y="10173"/>
                    </a:lnTo>
                    <a:lnTo>
                      <a:pt x="120930" y="11144"/>
                    </a:lnTo>
                    <a:lnTo>
                      <a:pt x="120930" y="11144"/>
                    </a:lnTo>
                    <a:lnTo>
                      <a:pt x="136017" y="12059"/>
                    </a:lnTo>
                    <a:lnTo>
                      <a:pt x="136017" y="12059"/>
                    </a:lnTo>
                    <a:lnTo>
                      <a:pt x="154077" y="13144"/>
                    </a:lnTo>
                    <a:lnTo>
                      <a:pt x="154077" y="13144"/>
                    </a:lnTo>
                    <a:lnTo>
                      <a:pt x="166250" y="13887"/>
                    </a:lnTo>
                    <a:lnTo>
                      <a:pt x="166250" y="13887"/>
                    </a:lnTo>
                    <a:lnTo>
                      <a:pt x="182423" y="14916"/>
                    </a:lnTo>
                    <a:lnTo>
                      <a:pt x="196539" y="15773"/>
                    </a:lnTo>
                    <a:lnTo>
                      <a:pt x="196539" y="15773"/>
                    </a:lnTo>
                    <a:lnTo>
                      <a:pt x="214541" y="16859"/>
                    </a:lnTo>
                    <a:lnTo>
                      <a:pt x="214541" y="16859"/>
                    </a:lnTo>
                    <a:lnTo>
                      <a:pt x="229686" y="17774"/>
                    </a:lnTo>
                    <a:lnTo>
                      <a:pt x="229686" y="17774"/>
                    </a:lnTo>
                    <a:lnTo>
                      <a:pt x="241859" y="18574"/>
                    </a:lnTo>
                    <a:lnTo>
                      <a:pt x="241859" y="18574"/>
                    </a:lnTo>
                    <a:lnTo>
                      <a:pt x="257004" y="19488"/>
                    </a:lnTo>
                    <a:lnTo>
                      <a:pt x="257004" y="19488"/>
                    </a:lnTo>
                    <a:lnTo>
                      <a:pt x="275006" y="20574"/>
                    </a:lnTo>
                    <a:lnTo>
                      <a:pt x="275006" y="20574"/>
                    </a:lnTo>
                    <a:lnTo>
                      <a:pt x="287236" y="21317"/>
                    </a:lnTo>
                    <a:lnTo>
                      <a:pt x="287236" y="21317"/>
                    </a:lnTo>
                    <a:lnTo>
                      <a:pt x="302324" y="22288"/>
                    </a:lnTo>
                    <a:lnTo>
                      <a:pt x="302324" y="22288"/>
                    </a:lnTo>
                    <a:lnTo>
                      <a:pt x="317469" y="23203"/>
                    </a:lnTo>
                    <a:lnTo>
                      <a:pt x="317469" y="23203"/>
                    </a:lnTo>
                    <a:lnTo>
                      <a:pt x="335471" y="24289"/>
                    </a:lnTo>
                    <a:lnTo>
                      <a:pt x="335471" y="24289"/>
                    </a:lnTo>
                    <a:lnTo>
                      <a:pt x="347700" y="25032"/>
                    </a:lnTo>
                    <a:lnTo>
                      <a:pt x="347700" y="25032"/>
                    </a:lnTo>
                    <a:lnTo>
                      <a:pt x="365703" y="26175"/>
                    </a:lnTo>
                    <a:lnTo>
                      <a:pt x="365703" y="26175"/>
                    </a:lnTo>
                    <a:lnTo>
                      <a:pt x="377933" y="26917"/>
                    </a:lnTo>
                    <a:lnTo>
                      <a:pt x="377933" y="26917"/>
                    </a:lnTo>
                    <a:lnTo>
                      <a:pt x="395935" y="28003"/>
                    </a:lnTo>
                    <a:lnTo>
                      <a:pt x="395935" y="28003"/>
                    </a:lnTo>
                    <a:lnTo>
                      <a:pt x="408166" y="28803"/>
                    </a:lnTo>
                    <a:lnTo>
                      <a:pt x="408166" y="28803"/>
                    </a:lnTo>
                    <a:lnTo>
                      <a:pt x="423253" y="29718"/>
                    </a:lnTo>
                    <a:lnTo>
                      <a:pt x="423253" y="29718"/>
                    </a:lnTo>
                    <a:lnTo>
                      <a:pt x="438397" y="30632"/>
                    </a:lnTo>
                    <a:lnTo>
                      <a:pt x="438397" y="30632"/>
                    </a:lnTo>
                    <a:lnTo>
                      <a:pt x="456400" y="31718"/>
                    </a:lnTo>
                    <a:lnTo>
                      <a:pt x="456400" y="31718"/>
                    </a:lnTo>
                    <a:lnTo>
                      <a:pt x="468630" y="32518"/>
                    </a:lnTo>
                    <a:lnTo>
                      <a:pt x="468630" y="32518"/>
                    </a:lnTo>
                    <a:lnTo>
                      <a:pt x="483718" y="33433"/>
                    </a:lnTo>
                    <a:lnTo>
                      <a:pt x="483718" y="33433"/>
                    </a:lnTo>
                    <a:lnTo>
                      <a:pt x="501777" y="34518"/>
                    </a:lnTo>
                    <a:lnTo>
                      <a:pt x="501777" y="34518"/>
                    </a:lnTo>
                    <a:lnTo>
                      <a:pt x="513950" y="35261"/>
                    </a:lnTo>
                    <a:lnTo>
                      <a:pt x="513950" y="35261"/>
                    </a:lnTo>
                    <a:lnTo>
                      <a:pt x="529095" y="36233"/>
                    </a:lnTo>
                    <a:lnTo>
                      <a:pt x="529095" y="36233"/>
                    </a:lnTo>
                    <a:lnTo>
                      <a:pt x="544182" y="37148"/>
                    </a:lnTo>
                    <a:lnTo>
                      <a:pt x="544182" y="37148"/>
                    </a:lnTo>
                    <a:lnTo>
                      <a:pt x="562242" y="38233"/>
                    </a:lnTo>
                    <a:lnTo>
                      <a:pt x="562242" y="38233"/>
                    </a:lnTo>
                    <a:lnTo>
                      <a:pt x="574415" y="38976"/>
                    </a:lnTo>
                    <a:lnTo>
                      <a:pt x="574415" y="38976"/>
                    </a:lnTo>
                    <a:lnTo>
                      <a:pt x="589560" y="39948"/>
                    </a:lnTo>
                    <a:lnTo>
                      <a:pt x="589560" y="39948"/>
                    </a:lnTo>
                    <a:lnTo>
                      <a:pt x="604647" y="40862"/>
                    </a:lnTo>
                    <a:lnTo>
                      <a:pt x="604647" y="40862"/>
                    </a:lnTo>
                    <a:lnTo>
                      <a:pt x="606533" y="40976"/>
                    </a:lnTo>
                    <a:lnTo>
                      <a:pt x="607562" y="41034"/>
                    </a:lnTo>
                    <a:lnTo>
                      <a:pt x="607562" y="41034"/>
                    </a:lnTo>
                    <a:lnTo>
                      <a:pt x="622706" y="41948"/>
                    </a:lnTo>
                    <a:lnTo>
                      <a:pt x="622706" y="41948"/>
                    </a:lnTo>
                    <a:lnTo>
                      <a:pt x="634879" y="42691"/>
                    </a:lnTo>
                    <a:lnTo>
                      <a:pt x="634879" y="42691"/>
                    </a:lnTo>
                    <a:lnTo>
                      <a:pt x="652939" y="43834"/>
                    </a:lnTo>
                    <a:lnTo>
                      <a:pt x="652939" y="43834"/>
                    </a:lnTo>
                    <a:lnTo>
                      <a:pt x="665112" y="44577"/>
                    </a:lnTo>
                    <a:lnTo>
                      <a:pt x="665112" y="44577"/>
                    </a:lnTo>
                    <a:lnTo>
                      <a:pt x="683171" y="45663"/>
                    </a:lnTo>
                    <a:lnTo>
                      <a:pt x="683171" y="45663"/>
                    </a:lnTo>
                    <a:lnTo>
                      <a:pt x="695344" y="46463"/>
                    </a:lnTo>
                    <a:lnTo>
                      <a:pt x="695344" y="46463"/>
                    </a:lnTo>
                    <a:lnTo>
                      <a:pt x="713404" y="47549"/>
                    </a:lnTo>
                    <a:lnTo>
                      <a:pt x="713404" y="47549"/>
                    </a:lnTo>
                    <a:lnTo>
                      <a:pt x="725633" y="48292"/>
                    </a:lnTo>
                    <a:lnTo>
                      <a:pt x="725633" y="48292"/>
                    </a:lnTo>
                    <a:lnTo>
                      <a:pt x="743636" y="49435"/>
                    </a:lnTo>
                    <a:lnTo>
                      <a:pt x="743636" y="49435"/>
                    </a:lnTo>
                    <a:lnTo>
                      <a:pt x="755809" y="50178"/>
                    </a:lnTo>
                    <a:lnTo>
                      <a:pt x="755809" y="50178"/>
                    </a:lnTo>
                    <a:lnTo>
                      <a:pt x="770954" y="51092"/>
                    </a:lnTo>
                    <a:lnTo>
                      <a:pt x="770954" y="51092"/>
                    </a:lnTo>
                    <a:lnTo>
                      <a:pt x="786099" y="52006"/>
                    </a:lnTo>
                    <a:lnTo>
                      <a:pt x="786099" y="52006"/>
                    </a:lnTo>
                    <a:lnTo>
                      <a:pt x="804101" y="53149"/>
                    </a:lnTo>
                    <a:lnTo>
                      <a:pt x="804101" y="53149"/>
                    </a:lnTo>
                    <a:lnTo>
                      <a:pt x="816330" y="53892"/>
                    </a:lnTo>
                    <a:lnTo>
                      <a:pt x="816330" y="53892"/>
                    </a:lnTo>
                    <a:lnTo>
                      <a:pt x="831418" y="54807"/>
                    </a:lnTo>
                    <a:lnTo>
                      <a:pt x="831418" y="54807"/>
                    </a:lnTo>
                    <a:lnTo>
                      <a:pt x="846563" y="55721"/>
                    </a:lnTo>
                    <a:lnTo>
                      <a:pt x="846563" y="55721"/>
                    </a:lnTo>
                    <a:lnTo>
                      <a:pt x="864565" y="56864"/>
                    </a:lnTo>
                    <a:lnTo>
                      <a:pt x="864565" y="56864"/>
                    </a:lnTo>
                    <a:lnTo>
                      <a:pt x="876796" y="57607"/>
                    </a:lnTo>
                    <a:lnTo>
                      <a:pt x="876796" y="57607"/>
                    </a:lnTo>
                    <a:lnTo>
                      <a:pt x="891883" y="58522"/>
                    </a:lnTo>
                    <a:lnTo>
                      <a:pt x="891883" y="58522"/>
                    </a:lnTo>
                    <a:lnTo>
                      <a:pt x="907027" y="59436"/>
                    </a:lnTo>
                    <a:lnTo>
                      <a:pt x="907027" y="59436"/>
                    </a:lnTo>
                    <a:lnTo>
                      <a:pt x="925030" y="60579"/>
                    </a:lnTo>
                    <a:lnTo>
                      <a:pt x="925030" y="60579"/>
                    </a:lnTo>
                    <a:lnTo>
                      <a:pt x="940175" y="61493"/>
                    </a:lnTo>
                    <a:lnTo>
                      <a:pt x="940175" y="61493"/>
                    </a:lnTo>
                    <a:lnTo>
                      <a:pt x="952348" y="62236"/>
                    </a:lnTo>
                    <a:lnTo>
                      <a:pt x="952348" y="62236"/>
                    </a:lnTo>
                    <a:lnTo>
                      <a:pt x="970407" y="63322"/>
                    </a:lnTo>
                    <a:lnTo>
                      <a:pt x="970407" y="63322"/>
                    </a:lnTo>
                    <a:lnTo>
                      <a:pt x="982580" y="64122"/>
                    </a:lnTo>
                    <a:lnTo>
                      <a:pt x="982580" y="64122"/>
                    </a:lnTo>
                    <a:lnTo>
                      <a:pt x="1000639" y="65208"/>
                    </a:lnTo>
                    <a:lnTo>
                      <a:pt x="1000639" y="65208"/>
                    </a:lnTo>
                    <a:lnTo>
                      <a:pt x="1012812" y="65951"/>
                    </a:lnTo>
                    <a:lnTo>
                      <a:pt x="1012812" y="65951"/>
                    </a:lnTo>
                    <a:lnTo>
                      <a:pt x="1030872" y="67094"/>
                    </a:lnTo>
                    <a:lnTo>
                      <a:pt x="1030872" y="67094"/>
                    </a:lnTo>
                    <a:lnTo>
                      <a:pt x="1043045" y="67837"/>
                    </a:lnTo>
                    <a:lnTo>
                      <a:pt x="1043045" y="67837"/>
                    </a:lnTo>
                    <a:lnTo>
                      <a:pt x="1058190" y="68751"/>
                    </a:lnTo>
                    <a:lnTo>
                      <a:pt x="1058190" y="68751"/>
                    </a:lnTo>
                    <a:lnTo>
                      <a:pt x="1076192" y="69837"/>
                    </a:lnTo>
                    <a:lnTo>
                      <a:pt x="1076192" y="69837"/>
                    </a:lnTo>
                    <a:lnTo>
                      <a:pt x="1091336" y="70809"/>
                    </a:lnTo>
                    <a:lnTo>
                      <a:pt x="1091336" y="70809"/>
                    </a:lnTo>
                    <a:lnTo>
                      <a:pt x="1103509" y="71552"/>
                    </a:lnTo>
                    <a:lnTo>
                      <a:pt x="1103509" y="71552"/>
                    </a:lnTo>
                    <a:lnTo>
                      <a:pt x="1118654" y="72466"/>
                    </a:lnTo>
                    <a:lnTo>
                      <a:pt x="1118654" y="72466"/>
                    </a:lnTo>
                    <a:lnTo>
                      <a:pt x="1133742" y="73380"/>
                    </a:lnTo>
                    <a:lnTo>
                      <a:pt x="1133742" y="73380"/>
                    </a:lnTo>
                    <a:lnTo>
                      <a:pt x="1151801" y="74523"/>
                    </a:lnTo>
                    <a:lnTo>
                      <a:pt x="1151801" y="74523"/>
                    </a:lnTo>
                    <a:lnTo>
                      <a:pt x="1163974" y="75266"/>
                    </a:lnTo>
                    <a:lnTo>
                      <a:pt x="1163974" y="75266"/>
                    </a:lnTo>
                    <a:lnTo>
                      <a:pt x="1179119" y="76181"/>
                    </a:lnTo>
                    <a:lnTo>
                      <a:pt x="1179119" y="76181"/>
                    </a:lnTo>
                    <a:lnTo>
                      <a:pt x="1194206" y="77095"/>
                    </a:lnTo>
                    <a:lnTo>
                      <a:pt x="1194206" y="77095"/>
                    </a:lnTo>
                    <a:lnTo>
                      <a:pt x="1212266" y="78238"/>
                    </a:lnTo>
                    <a:lnTo>
                      <a:pt x="1212266" y="78238"/>
                    </a:lnTo>
                    <a:lnTo>
                      <a:pt x="1227411" y="79153"/>
                    </a:lnTo>
                    <a:lnTo>
                      <a:pt x="1227411" y="79153"/>
                    </a:lnTo>
                    <a:lnTo>
                      <a:pt x="1239584" y="79896"/>
                    </a:lnTo>
                    <a:lnTo>
                      <a:pt x="1239584" y="79896"/>
                    </a:lnTo>
                    <a:lnTo>
                      <a:pt x="1254729" y="80810"/>
                    </a:lnTo>
                    <a:lnTo>
                      <a:pt x="1254729" y="80810"/>
                    </a:lnTo>
                    <a:lnTo>
                      <a:pt x="1272731" y="81953"/>
                    </a:lnTo>
                    <a:lnTo>
                      <a:pt x="1272731" y="81953"/>
                    </a:lnTo>
                    <a:lnTo>
                      <a:pt x="1287875" y="82868"/>
                    </a:lnTo>
                    <a:lnTo>
                      <a:pt x="1287875" y="82868"/>
                    </a:lnTo>
                    <a:lnTo>
                      <a:pt x="1300048" y="83610"/>
                    </a:lnTo>
                    <a:lnTo>
                      <a:pt x="1300048" y="83610"/>
                    </a:lnTo>
                    <a:lnTo>
                      <a:pt x="1315193" y="84525"/>
                    </a:lnTo>
                    <a:lnTo>
                      <a:pt x="1315193" y="84525"/>
                    </a:lnTo>
                    <a:lnTo>
                      <a:pt x="1333195" y="85668"/>
                    </a:lnTo>
                    <a:lnTo>
                      <a:pt x="1333195" y="85668"/>
                    </a:lnTo>
                    <a:lnTo>
                      <a:pt x="1345426" y="86411"/>
                    </a:lnTo>
                    <a:lnTo>
                      <a:pt x="1345426" y="86411"/>
                    </a:lnTo>
                    <a:lnTo>
                      <a:pt x="1360513" y="87325"/>
                    </a:lnTo>
                    <a:lnTo>
                      <a:pt x="1360513" y="87325"/>
                    </a:lnTo>
                    <a:lnTo>
                      <a:pt x="1375657" y="88240"/>
                    </a:lnTo>
                    <a:lnTo>
                      <a:pt x="1375657" y="88240"/>
                    </a:lnTo>
                    <a:lnTo>
                      <a:pt x="1393660" y="89383"/>
                    </a:lnTo>
                    <a:lnTo>
                      <a:pt x="1393660" y="89383"/>
                    </a:lnTo>
                    <a:lnTo>
                      <a:pt x="1405890" y="90126"/>
                    </a:lnTo>
                    <a:lnTo>
                      <a:pt x="1405890" y="90126"/>
                    </a:lnTo>
                    <a:lnTo>
                      <a:pt x="1420978" y="91040"/>
                    </a:lnTo>
                    <a:lnTo>
                      <a:pt x="1420978" y="91040"/>
                    </a:lnTo>
                    <a:lnTo>
                      <a:pt x="1439037" y="92183"/>
                    </a:lnTo>
                    <a:lnTo>
                      <a:pt x="1439037" y="92183"/>
                    </a:lnTo>
                    <a:lnTo>
                      <a:pt x="1451210" y="92926"/>
                    </a:lnTo>
                    <a:lnTo>
                      <a:pt x="1451210" y="92926"/>
                    </a:lnTo>
                    <a:lnTo>
                      <a:pt x="1466355" y="93840"/>
                    </a:lnTo>
                    <a:lnTo>
                      <a:pt x="1466355" y="93840"/>
                    </a:lnTo>
                    <a:lnTo>
                      <a:pt x="1481442" y="94755"/>
                    </a:lnTo>
                    <a:lnTo>
                      <a:pt x="1481442" y="94755"/>
                    </a:lnTo>
                    <a:lnTo>
                      <a:pt x="1499502" y="95898"/>
                    </a:lnTo>
                    <a:lnTo>
                      <a:pt x="1499502" y="95898"/>
                    </a:lnTo>
                    <a:lnTo>
                      <a:pt x="1514589" y="96812"/>
                    </a:lnTo>
                    <a:lnTo>
                      <a:pt x="1514818" y="93097"/>
                    </a:lnTo>
                    <a:lnTo>
                      <a:pt x="1496816" y="92011"/>
                    </a:lnTo>
                    <a:lnTo>
                      <a:pt x="1496816" y="92011"/>
                    </a:lnTo>
                    <a:lnTo>
                      <a:pt x="1481671" y="91097"/>
                    </a:lnTo>
                    <a:lnTo>
                      <a:pt x="1481671" y="91097"/>
                    </a:lnTo>
                    <a:lnTo>
                      <a:pt x="1469498" y="90297"/>
                    </a:lnTo>
                    <a:lnTo>
                      <a:pt x="1469498" y="90297"/>
                    </a:lnTo>
                    <a:lnTo>
                      <a:pt x="1454353" y="89383"/>
                    </a:lnTo>
                    <a:lnTo>
                      <a:pt x="1454353" y="89383"/>
                    </a:lnTo>
                    <a:lnTo>
                      <a:pt x="1436351" y="88297"/>
                    </a:lnTo>
                    <a:lnTo>
                      <a:pt x="1436351" y="88297"/>
                    </a:lnTo>
                    <a:lnTo>
                      <a:pt x="1424121" y="87554"/>
                    </a:lnTo>
                    <a:lnTo>
                      <a:pt x="1424121" y="87554"/>
                    </a:lnTo>
                    <a:lnTo>
                      <a:pt x="1409034" y="86582"/>
                    </a:lnTo>
                    <a:lnTo>
                      <a:pt x="1409034" y="86582"/>
                    </a:lnTo>
                    <a:lnTo>
                      <a:pt x="1390974" y="85496"/>
                    </a:lnTo>
                    <a:lnTo>
                      <a:pt x="1390974" y="85496"/>
                    </a:lnTo>
                    <a:lnTo>
                      <a:pt x="1378801" y="84754"/>
                    </a:lnTo>
                    <a:lnTo>
                      <a:pt x="1378801" y="84754"/>
                    </a:lnTo>
                    <a:lnTo>
                      <a:pt x="1363656" y="83839"/>
                    </a:lnTo>
                    <a:lnTo>
                      <a:pt x="1363656" y="83839"/>
                    </a:lnTo>
                    <a:lnTo>
                      <a:pt x="1345654" y="82696"/>
                    </a:lnTo>
                    <a:lnTo>
                      <a:pt x="1345654" y="82696"/>
                    </a:lnTo>
                    <a:lnTo>
                      <a:pt x="1330510" y="81782"/>
                    </a:lnTo>
                    <a:lnTo>
                      <a:pt x="1330510" y="81782"/>
                    </a:lnTo>
                    <a:lnTo>
                      <a:pt x="1318337" y="81039"/>
                    </a:lnTo>
                    <a:lnTo>
                      <a:pt x="1318337" y="81039"/>
                    </a:lnTo>
                    <a:lnTo>
                      <a:pt x="1303192" y="80067"/>
                    </a:lnTo>
                    <a:lnTo>
                      <a:pt x="1303192" y="80067"/>
                    </a:lnTo>
                    <a:lnTo>
                      <a:pt x="1288104" y="79153"/>
                    </a:lnTo>
                    <a:lnTo>
                      <a:pt x="1288104" y="79153"/>
                    </a:lnTo>
                    <a:lnTo>
                      <a:pt x="1270044" y="78067"/>
                    </a:lnTo>
                    <a:lnTo>
                      <a:pt x="1270044" y="78067"/>
                    </a:lnTo>
                    <a:lnTo>
                      <a:pt x="1257871" y="77324"/>
                    </a:lnTo>
                    <a:lnTo>
                      <a:pt x="1257871" y="77324"/>
                    </a:lnTo>
                    <a:lnTo>
                      <a:pt x="1242727" y="76352"/>
                    </a:lnTo>
                    <a:lnTo>
                      <a:pt x="1242727" y="76352"/>
                    </a:lnTo>
                    <a:lnTo>
                      <a:pt x="1227582" y="75438"/>
                    </a:lnTo>
                    <a:lnTo>
                      <a:pt x="1227582" y="75438"/>
                    </a:lnTo>
                    <a:lnTo>
                      <a:pt x="1209580" y="74352"/>
                    </a:lnTo>
                    <a:lnTo>
                      <a:pt x="1209580" y="74352"/>
                    </a:lnTo>
                    <a:lnTo>
                      <a:pt x="1194435" y="73380"/>
                    </a:lnTo>
                    <a:lnTo>
                      <a:pt x="1194435" y="73380"/>
                    </a:lnTo>
                    <a:lnTo>
                      <a:pt x="1182262" y="72637"/>
                    </a:lnTo>
                    <a:lnTo>
                      <a:pt x="1182262" y="72637"/>
                    </a:lnTo>
                    <a:lnTo>
                      <a:pt x="1167117" y="71723"/>
                    </a:lnTo>
                    <a:lnTo>
                      <a:pt x="1167117" y="71723"/>
                    </a:lnTo>
                    <a:lnTo>
                      <a:pt x="1149116" y="70637"/>
                    </a:lnTo>
                    <a:lnTo>
                      <a:pt x="1149116" y="70637"/>
                    </a:lnTo>
                    <a:lnTo>
                      <a:pt x="1136885" y="69894"/>
                    </a:lnTo>
                    <a:lnTo>
                      <a:pt x="1136885" y="69894"/>
                    </a:lnTo>
                    <a:lnTo>
                      <a:pt x="1135056" y="69780"/>
                    </a:lnTo>
                    <a:lnTo>
                      <a:pt x="1133971" y="69666"/>
                    </a:lnTo>
                    <a:lnTo>
                      <a:pt x="1133971" y="69666"/>
                    </a:lnTo>
                    <a:lnTo>
                      <a:pt x="1121798" y="68923"/>
                    </a:lnTo>
                    <a:lnTo>
                      <a:pt x="1121798" y="68923"/>
                    </a:lnTo>
                    <a:lnTo>
                      <a:pt x="1106653" y="68008"/>
                    </a:lnTo>
                    <a:lnTo>
                      <a:pt x="1106653" y="68008"/>
                    </a:lnTo>
                    <a:lnTo>
                      <a:pt x="1088650" y="66922"/>
                    </a:lnTo>
                    <a:lnTo>
                      <a:pt x="1088650" y="66922"/>
                    </a:lnTo>
                    <a:lnTo>
                      <a:pt x="1076420" y="66123"/>
                    </a:lnTo>
                    <a:lnTo>
                      <a:pt x="1076420" y="66123"/>
                    </a:lnTo>
                    <a:lnTo>
                      <a:pt x="1061332" y="65208"/>
                    </a:lnTo>
                    <a:lnTo>
                      <a:pt x="1061332" y="65208"/>
                    </a:lnTo>
                    <a:lnTo>
                      <a:pt x="1046188" y="64294"/>
                    </a:lnTo>
                    <a:lnTo>
                      <a:pt x="1046188" y="64294"/>
                    </a:lnTo>
                    <a:lnTo>
                      <a:pt x="1028186" y="63208"/>
                    </a:lnTo>
                    <a:lnTo>
                      <a:pt x="1028186" y="63208"/>
                    </a:lnTo>
                    <a:lnTo>
                      <a:pt x="1015956" y="62408"/>
                    </a:lnTo>
                    <a:lnTo>
                      <a:pt x="1015956" y="62408"/>
                    </a:lnTo>
                    <a:lnTo>
                      <a:pt x="1000868" y="61493"/>
                    </a:lnTo>
                    <a:lnTo>
                      <a:pt x="1000868" y="61493"/>
                    </a:lnTo>
                    <a:lnTo>
                      <a:pt x="985723" y="60579"/>
                    </a:lnTo>
                    <a:lnTo>
                      <a:pt x="985723" y="60579"/>
                    </a:lnTo>
                    <a:lnTo>
                      <a:pt x="967721" y="59436"/>
                    </a:lnTo>
                    <a:lnTo>
                      <a:pt x="967721" y="59436"/>
                    </a:lnTo>
                    <a:lnTo>
                      <a:pt x="955491" y="58693"/>
                    </a:lnTo>
                    <a:lnTo>
                      <a:pt x="955491" y="58693"/>
                    </a:lnTo>
                    <a:lnTo>
                      <a:pt x="940404" y="57779"/>
                    </a:lnTo>
                    <a:lnTo>
                      <a:pt x="940404" y="57779"/>
                    </a:lnTo>
                    <a:lnTo>
                      <a:pt x="922344" y="56693"/>
                    </a:lnTo>
                    <a:lnTo>
                      <a:pt x="922344" y="56693"/>
                    </a:lnTo>
                    <a:lnTo>
                      <a:pt x="907256" y="55721"/>
                    </a:lnTo>
                    <a:lnTo>
                      <a:pt x="907256" y="55721"/>
                    </a:lnTo>
                    <a:lnTo>
                      <a:pt x="895026" y="54978"/>
                    </a:lnTo>
                    <a:lnTo>
                      <a:pt x="895026" y="54978"/>
                    </a:lnTo>
                    <a:lnTo>
                      <a:pt x="877024" y="53892"/>
                    </a:lnTo>
                    <a:lnTo>
                      <a:pt x="877024" y="53892"/>
                    </a:lnTo>
                    <a:lnTo>
                      <a:pt x="861880" y="52978"/>
                    </a:lnTo>
                    <a:lnTo>
                      <a:pt x="861880" y="52978"/>
                    </a:lnTo>
                    <a:lnTo>
                      <a:pt x="846792" y="52006"/>
                    </a:lnTo>
                    <a:lnTo>
                      <a:pt x="846792" y="52006"/>
                    </a:lnTo>
                    <a:lnTo>
                      <a:pt x="834562" y="51263"/>
                    </a:lnTo>
                    <a:lnTo>
                      <a:pt x="834562" y="51263"/>
                    </a:lnTo>
                    <a:lnTo>
                      <a:pt x="819474" y="50349"/>
                    </a:lnTo>
                    <a:lnTo>
                      <a:pt x="819474" y="50349"/>
                    </a:lnTo>
                    <a:lnTo>
                      <a:pt x="801414" y="49263"/>
                    </a:lnTo>
                    <a:lnTo>
                      <a:pt x="801414" y="49263"/>
                    </a:lnTo>
                    <a:lnTo>
                      <a:pt x="789241" y="48463"/>
                    </a:lnTo>
                    <a:lnTo>
                      <a:pt x="789241" y="48463"/>
                    </a:lnTo>
                    <a:lnTo>
                      <a:pt x="774097" y="47549"/>
                    </a:lnTo>
                    <a:lnTo>
                      <a:pt x="774097" y="47549"/>
                    </a:lnTo>
                    <a:lnTo>
                      <a:pt x="759010" y="46634"/>
                    </a:lnTo>
                    <a:lnTo>
                      <a:pt x="759010" y="46634"/>
                    </a:lnTo>
                    <a:lnTo>
                      <a:pt x="740950" y="45548"/>
                    </a:lnTo>
                    <a:lnTo>
                      <a:pt x="740950" y="45548"/>
                    </a:lnTo>
                    <a:lnTo>
                      <a:pt x="728777" y="44749"/>
                    </a:lnTo>
                    <a:lnTo>
                      <a:pt x="728777" y="44749"/>
                    </a:lnTo>
                    <a:lnTo>
                      <a:pt x="710717" y="43663"/>
                    </a:lnTo>
                    <a:lnTo>
                      <a:pt x="710717" y="43663"/>
                    </a:lnTo>
                    <a:lnTo>
                      <a:pt x="698487" y="42920"/>
                    </a:lnTo>
                    <a:lnTo>
                      <a:pt x="698487" y="42920"/>
                    </a:lnTo>
                    <a:lnTo>
                      <a:pt x="680485" y="41777"/>
                    </a:lnTo>
                    <a:lnTo>
                      <a:pt x="680485" y="41777"/>
                    </a:lnTo>
                    <a:lnTo>
                      <a:pt x="668312" y="41034"/>
                    </a:lnTo>
                    <a:lnTo>
                      <a:pt x="668312" y="41034"/>
                    </a:lnTo>
                    <a:lnTo>
                      <a:pt x="666426" y="40919"/>
                    </a:lnTo>
                    <a:lnTo>
                      <a:pt x="665341" y="40862"/>
                    </a:lnTo>
                    <a:lnTo>
                      <a:pt x="665341" y="40862"/>
                    </a:lnTo>
                    <a:lnTo>
                      <a:pt x="653168" y="40119"/>
                    </a:lnTo>
                    <a:lnTo>
                      <a:pt x="653168" y="40119"/>
                    </a:lnTo>
                    <a:lnTo>
                      <a:pt x="638023" y="39205"/>
                    </a:lnTo>
                    <a:lnTo>
                      <a:pt x="638023" y="39205"/>
                    </a:lnTo>
                    <a:lnTo>
                      <a:pt x="620020" y="38062"/>
                    </a:lnTo>
                    <a:lnTo>
                      <a:pt x="620020" y="38062"/>
                    </a:lnTo>
                    <a:lnTo>
                      <a:pt x="607790" y="37319"/>
                    </a:lnTo>
                    <a:lnTo>
                      <a:pt x="607790" y="37319"/>
                    </a:lnTo>
                    <a:lnTo>
                      <a:pt x="592702" y="36405"/>
                    </a:lnTo>
                    <a:lnTo>
                      <a:pt x="592702" y="36405"/>
                    </a:lnTo>
                    <a:lnTo>
                      <a:pt x="577558" y="35490"/>
                    </a:lnTo>
                    <a:lnTo>
                      <a:pt x="577558" y="35490"/>
                    </a:lnTo>
                    <a:lnTo>
                      <a:pt x="559556" y="34347"/>
                    </a:lnTo>
                    <a:lnTo>
                      <a:pt x="559556" y="34347"/>
                    </a:lnTo>
                    <a:lnTo>
                      <a:pt x="547326" y="33604"/>
                    </a:lnTo>
                    <a:lnTo>
                      <a:pt x="547326" y="33604"/>
                    </a:lnTo>
                    <a:lnTo>
                      <a:pt x="532238" y="32690"/>
                    </a:lnTo>
                    <a:lnTo>
                      <a:pt x="532238" y="32690"/>
                    </a:lnTo>
                    <a:lnTo>
                      <a:pt x="517093" y="31775"/>
                    </a:lnTo>
                    <a:lnTo>
                      <a:pt x="517093" y="31775"/>
                    </a:lnTo>
                    <a:lnTo>
                      <a:pt x="502005" y="30804"/>
                    </a:lnTo>
                    <a:lnTo>
                      <a:pt x="502005" y="30804"/>
                    </a:lnTo>
                    <a:lnTo>
                      <a:pt x="486861" y="29889"/>
                    </a:lnTo>
                    <a:lnTo>
                      <a:pt x="486861" y="29889"/>
                    </a:lnTo>
                    <a:lnTo>
                      <a:pt x="471774" y="28975"/>
                    </a:lnTo>
                    <a:lnTo>
                      <a:pt x="471774" y="28975"/>
                    </a:lnTo>
                    <a:lnTo>
                      <a:pt x="453714" y="27889"/>
                    </a:lnTo>
                    <a:lnTo>
                      <a:pt x="453714" y="27889"/>
                    </a:lnTo>
                    <a:lnTo>
                      <a:pt x="441541" y="27089"/>
                    </a:lnTo>
                    <a:lnTo>
                      <a:pt x="441541" y="27089"/>
                    </a:lnTo>
                    <a:lnTo>
                      <a:pt x="426396" y="26175"/>
                    </a:lnTo>
                    <a:lnTo>
                      <a:pt x="426396" y="26175"/>
                    </a:lnTo>
                    <a:lnTo>
                      <a:pt x="411308" y="25260"/>
                    </a:lnTo>
                    <a:lnTo>
                      <a:pt x="411308" y="25260"/>
                    </a:lnTo>
                    <a:lnTo>
                      <a:pt x="393250" y="24117"/>
                    </a:lnTo>
                    <a:lnTo>
                      <a:pt x="393250" y="24117"/>
                    </a:lnTo>
                    <a:lnTo>
                      <a:pt x="381077" y="23374"/>
                    </a:lnTo>
                    <a:lnTo>
                      <a:pt x="381077" y="23374"/>
                    </a:lnTo>
                    <a:lnTo>
                      <a:pt x="365932" y="22460"/>
                    </a:lnTo>
                    <a:lnTo>
                      <a:pt x="365932" y="22460"/>
                    </a:lnTo>
                    <a:lnTo>
                      <a:pt x="350844" y="21546"/>
                    </a:lnTo>
                    <a:lnTo>
                      <a:pt x="350844" y="21546"/>
                    </a:lnTo>
                    <a:lnTo>
                      <a:pt x="332784" y="20403"/>
                    </a:lnTo>
                    <a:lnTo>
                      <a:pt x="332784" y="20403"/>
                    </a:lnTo>
                    <a:lnTo>
                      <a:pt x="320611" y="19660"/>
                    </a:lnTo>
                    <a:lnTo>
                      <a:pt x="320611" y="19660"/>
                    </a:lnTo>
                    <a:lnTo>
                      <a:pt x="305467" y="18745"/>
                    </a:lnTo>
                    <a:lnTo>
                      <a:pt x="305467" y="18745"/>
                    </a:lnTo>
                    <a:lnTo>
                      <a:pt x="290379" y="17831"/>
                    </a:lnTo>
                    <a:lnTo>
                      <a:pt x="290379" y="17831"/>
                    </a:lnTo>
                    <a:lnTo>
                      <a:pt x="272320" y="16688"/>
                    </a:lnTo>
                    <a:lnTo>
                      <a:pt x="272320" y="16688"/>
                    </a:lnTo>
                    <a:lnTo>
                      <a:pt x="260147" y="15945"/>
                    </a:lnTo>
                    <a:lnTo>
                      <a:pt x="260147" y="15945"/>
                    </a:lnTo>
                    <a:lnTo>
                      <a:pt x="242088" y="14859"/>
                    </a:lnTo>
                    <a:lnTo>
                      <a:pt x="242088" y="14859"/>
                    </a:lnTo>
                    <a:lnTo>
                      <a:pt x="229915" y="14116"/>
                    </a:lnTo>
                    <a:lnTo>
                      <a:pt x="229915" y="14116"/>
                    </a:lnTo>
                    <a:lnTo>
                      <a:pt x="214770" y="13144"/>
                    </a:lnTo>
                    <a:lnTo>
                      <a:pt x="214770" y="13144"/>
                    </a:lnTo>
                    <a:lnTo>
                      <a:pt x="196711" y="12059"/>
                    </a:lnTo>
                    <a:lnTo>
                      <a:pt x="196711" y="12059"/>
                    </a:lnTo>
                    <a:lnTo>
                      <a:pt x="184538" y="11316"/>
                    </a:lnTo>
                    <a:lnTo>
                      <a:pt x="184538" y="11316"/>
                    </a:lnTo>
                    <a:lnTo>
                      <a:pt x="169393" y="10401"/>
                    </a:lnTo>
                    <a:lnTo>
                      <a:pt x="169393" y="10401"/>
                    </a:lnTo>
                    <a:lnTo>
                      <a:pt x="154305" y="9430"/>
                    </a:lnTo>
                    <a:lnTo>
                      <a:pt x="154305" y="9430"/>
                    </a:lnTo>
                    <a:lnTo>
                      <a:pt x="139218" y="8515"/>
                    </a:lnTo>
                    <a:lnTo>
                      <a:pt x="139218" y="8515"/>
                    </a:lnTo>
                    <a:lnTo>
                      <a:pt x="124073" y="7601"/>
                    </a:lnTo>
                    <a:lnTo>
                      <a:pt x="124073" y="7601"/>
                    </a:lnTo>
                    <a:lnTo>
                      <a:pt x="108928" y="6686"/>
                    </a:lnTo>
                    <a:lnTo>
                      <a:pt x="108928" y="6686"/>
                    </a:lnTo>
                    <a:lnTo>
                      <a:pt x="93841" y="5715"/>
                    </a:lnTo>
                    <a:lnTo>
                      <a:pt x="93841" y="5715"/>
                    </a:lnTo>
                    <a:lnTo>
                      <a:pt x="78696" y="4800"/>
                    </a:lnTo>
                    <a:lnTo>
                      <a:pt x="78696" y="4800"/>
                    </a:lnTo>
                    <a:lnTo>
                      <a:pt x="63608" y="3886"/>
                    </a:lnTo>
                    <a:lnTo>
                      <a:pt x="63608" y="3886"/>
                    </a:lnTo>
                    <a:lnTo>
                      <a:pt x="48463" y="2972"/>
                    </a:lnTo>
                    <a:lnTo>
                      <a:pt x="48463" y="2972"/>
                    </a:lnTo>
                    <a:lnTo>
                      <a:pt x="33376" y="2000"/>
                    </a:lnTo>
                    <a:lnTo>
                      <a:pt x="33376" y="2000"/>
                    </a:lnTo>
                    <a:lnTo>
                      <a:pt x="18231" y="1086"/>
                    </a:lnTo>
                    <a:lnTo>
                      <a:pt x="18231" y="1086"/>
                    </a:lnTo>
                    <a:lnTo>
                      <a:pt x="229" y="0"/>
                    </a:lnTo>
                    <a:lnTo>
                      <a:pt x="0" y="3658"/>
                    </a:lnTo>
                    <a:lnTo>
                      <a:pt x="18002" y="4800"/>
                    </a:lnTo>
                    <a:close/>
                  </a:path>
                </a:pathLst>
              </a:custGeom>
              <a:solidFill>
                <a:srgbClr val="9F9D9B"/>
              </a:solidFill>
              <a:ln w="571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29" name="شكل حر: شكل 28">
                <a:extLst>
                  <a:ext uri="{FF2B5EF4-FFF2-40B4-BE49-F238E27FC236}">
                    <a16:creationId xmlns:a16="http://schemas.microsoft.com/office/drawing/2014/main" id="{A3A1FD39-055D-4F55-98C3-EC132E502A26}"/>
                  </a:ext>
                </a:extLst>
              </p:cNvPr>
              <p:cNvSpPr/>
              <p:nvPr/>
            </p:nvSpPr>
            <p:spPr>
              <a:xfrm>
                <a:off x="6683959" y="5250427"/>
                <a:ext cx="1514817" cy="96868"/>
              </a:xfrm>
              <a:custGeom>
                <a:avLst/>
                <a:gdLst>
                  <a:gd name="connsiteX0" fmla="*/ 15088 w 1514817"/>
                  <a:gd name="connsiteY0" fmla="*/ 4686 h 96868"/>
                  <a:gd name="connsiteX1" fmla="*/ 30232 w 1514817"/>
                  <a:gd name="connsiteY1" fmla="*/ 5601 h 96868"/>
                  <a:gd name="connsiteX2" fmla="*/ 30232 w 1514817"/>
                  <a:gd name="connsiteY2" fmla="*/ 5601 h 96868"/>
                  <a:gd name="connsiteX3" fmla="*/ 45320 w 1514817"/>
                  <a:gd name="connsiteY3" fmla="*/ 6515 h 96868"/>
                  <a:gd name="connsiteX4" fmla="*/ 45320 w 1514817"/>
                  <a:gd name="connsiteY4" fmla="*/ 6515 h 96868"/>
                  <a:gd name="connsiteX5" fmla="*/ 63379 w 1514817"/>
                  <a:gd name="connsiteY5" fmla="*/ 7601 h 96868"/>
                  <a:gd name="connsiteX6" fmla="*/ 63379 w 1514817"/>
                  <a:gd name="connsiteY6" fmla="*/ 7601 h 96868"/>
                  <a:gd name="connsiteX7" fmla="*/ 75552 w 1514817"/>
                  <a:gd name="connsiteY7" fmla="*/ 8401 h 96868"/>
                  <a:gd name="connsiteX8" fmla="*/ 75552 w 1514817"/>
                  <a:gd name="connsiteY8" fmla="*/ 8401 h 96868"/>
                  <a:gd name="connsiteX9" fmla="*/ 90697 w 1514817"/>
                  <a:gd name="connsiteY9" fmla="*/ 9315 h 96868"/>
                  <a:gd name="connsiteX10" fmla="*/ 90697 w 1514817"/>
                  <a:gd name="connsiteY10" fmla="*/ 9315 h 96868"/>
                  <a:gd name="connsiteX11" fmla="*/ 108699 w 1514817"/>
                  <a:gd name="connsiteY11" fmla="*/ 10401 h 96868"/>
                  <a:gd name="connsiteX12" fmla="*/ 108699 w 1514817"/>
                  <a:gd name="connsiteY12" fmla="*/ 10401 h 96868"/>
                  <a:gd name="connsiteX13" fmla="*/ 120929 w 1514817"/>
                  <a:gd name="connsiteY13" fmla="*/ 11144 h 96868"/>
                  <a:gd name="connsiteX14" fmla="*/ 120929 w 1514817"/>
                  <a:gd name="connsiteY14" fmla="*/ 11144 h 96868"/>
                  <a:gd name="connsiteX15" fmla="*/ 136017 w 1514817"/>
                  <a:gd name="connsiteY15" fmla="*/ 12116 h 96868"/>
                  <a:gd name="connsiteX16" fmla="*/ 136017 w 1514817"/>
                  <a:gd name="connsiteY16" fmla="*/ 12116 h 96868"/>
                  <a:gd name="connsiteX17" fmla="*/ 154077 w 1514817"/>
                  <a:gd name="connsiteY17" fmla="*/ 13202 h 96868"/>
                  <a:gd name="connsiteX18" fmla="*/ 154077 w 1514817"/>
                  <a:gd name="connsiteY18" fmla="*/ 13202 h 96868"/>
                  <a:gd name="connsiteX19" fmla="*/ 166249 w 1514817"/>
                  <a:gd name="connsiteY19" fmla="*/ 13945 h 96868"/>
                  <a:gd name="connsiteX20" fmla="*/ 166249 w 1514817"/>
                  <a:gd name="connsiteY20" fmla="*/ 13945 h 96868"/>
                  <a:gd name="connsiteX21" fmla="*/ 181394 w 1514817"/>
                  <a:gd name="connsiteY21" fmla="*/ 14859 h 96868"/>
                  <a:gd name="connsiteX22" fmla="*/ 181394 w 1514817"/>
                  <a:gd name="connsiteY22" fmla="*/ 14859 h 96868"/>
                  <a:gd name="connsiteX23" fmla="*/ 196482 w 1514817"/>
                  <a:gd name="connsiteY23" fmla="*/ 15830 h 96868"/>
                  <a:gd name="connsiteX24" fmla="*/ 196482 w 1514817"/>
                  <a:gd name="connsiteY24" fmla="*/ 15830 h 96868"/>
                  <a:gd name="connsiteX25" fmla="*/ 214541 w 1514817"/>
                  <a:gd name="connsiteY25" fmla="*/ 16916 h 96868"/>
                  <a:gd name="connsiteX26" fmla="*/ 214541 w 1514817"/>
                  <a:gd name="connsiteY26" fmla="*/ 16916 h 96868"/>
                  <a:gd name="connsiteX27" fmla="*/ 226714 w 1514817"/>
                  <a:gd name="connsiteY27" fmla="*/ 17659 h 96868"/>
                  <a:gd name="connsiteX28" fmla="*/ 226714 w 1514817"/>
                  <a:gd name="connsiteY28" fmla="*/ 17659 h 96868"/>
                  <a:gd name="connsiteX29" fmla="*/ 241859 w 1514817"/>
                  <a:gd name="connsiteY29" fmla="*/ 18574 h 96868"/>
                  <a:gd name="connsiteX30" fmla="*/ 241859 w 1514817"/>
                  <a:gd name="connsiteY30" fmla="*/ 18574 h 96868"/>
                  <a:gd name="connsiteX31" fmla="*/ 257003 w 1514817"/>
                  <a:gd name="connsiteY31" fmla="*/ 19545 h 96868"/>
                  <a:gd name="connsiteX32" fmla="*/ 257003 w 1514817"/>
                  <a:gd name="connsiteY32" fmla="*/ 19545 h 96868"/>
                  <a:gd name="connsiteX33" fmla="*/ 275006 w 1514817"/>
                  <a:gd name="connsiteY33" fmla="*/ 20631 h 96868"/>
                  <a:gd name="connsiteX34" fmla="*/ 275006 w 1514817"/>
                  <a:gd name="connsiteY34" fmla="*/ 20631 h 96868"/>
                  <a:gd name="connsiteX35" fmla="*/ 287236 w 1514817"/>
                  <a:gd name="connsiteY35" fmla="*/ 21374 h 96868"/>
                  <a:gd name="connsiteX36" fmla="*/ 287236 w 1514817"/>
                  <a:gd name="connsiteY36" fmla="*/ 21374 h 96868"/>
                  <a:gd name="connsiteX37" fmla="*/ 302324 w 1514817"/>
                  <a:gd name="connsiteY37" fmla="*/ 22345 h 96868"/>
                  <a:gd name="connsiteX38" fmla="*/ 302324 w 1514817"/>
                  <a:gd name="connsiteY38" fmla="*/ 22345 h 96868"/>
                  <a:gd name="connsiteX39" fmla="*/ 318497 w 1514817"/>
                  <a:gd name="connsiteY39" fmla="*/ 23317 h 96868"/>
                  <a:gd name="connsiteX40" fmla="*/ 335470 w 1514817"/>
                  <a:gd name="connsiteY40" fmla="*/ 24346 h 96868"/>
                  <a:gd name="connsiteX41" fmla="*/ 335470 w 1514817"/>
                  <a:gd name="connsiteY41" fmla="*/ 24346 h 96868"/>
                  <a:gd name="connsiteX42" fmla="*/ 347700 w 1514817"/>
                  <a:gd name="connsiteY42" fmla="*/ 25089 h 96868"/>
                  <a:gd name="connsiteX43" fmla="*/ 347700 w 1514817"/>
                  <a:gd name="connsiteY43" fmla="*/ 25089 h 96868"/>
                  <a:gd name="connsiteX44" fmla="*/ 362788 w 1514817"/>
                  <a:gd name="connsiteY44" fmla="*/ 26060 h 96868"/>
                  <a:gd name="connsiteX45" fmla="*/ 362788 w 1514817"/>
                  <a:gd name="connsiteY45" fmla="*/ 26060 h 96868"/>
                  <a:gd name="connsiteX46" fmla="*/ 377933 w 1514817"/>
                  <a:gd name="connsiteY46" fmla="*/ 26975 h 96868"/>
                  <a:gd name="connsiteX47" fmla="*/ 377933 w 1514817"/>
                  <a:gd name="connsiteY47" fmla="*/ 26975 h 96868"/>
                  <a:gd name="connsiteX48" fmla="*/ 395935 w 1514817"/>
                  <a:gd name="connsiteY48" fmla="*/ 28060 h 96868"/>
                  <a:gd name="connsiteX49" fmla="*/ 395935 w 1514817"/>
                  <a:gd name="connsiteY49" fmla="*/ 28060 h 96868"/>
                  <a:gd name="connsiteX50" fmla="*/ 408166 w 1514817"/>
                  <a:gd name="connsiteY50" fmla="*/ 28803 h 96868"/>
                  <a:gd name="connsiteX51" fmla="*/ 408166 w 1514817"/>
                  <a:gd name="connsiteY51" fmla="*/ 28803 h 96868"/>
                  <a:gd name="connsiteX52" fmla="*/ 423253 w 1514817"/>
                  <a:gd name="connsiteY52" fmla="*/ 29775 h 96868"/>
                  <a:gd name="connsiteX53" fmla="*/ 423253 w 1514817"/>
                  <a:gd name="connsiteY53" fmla="*/ 29775 h 96868"/>
                  <a:gd name="connsiteX54" fmla="*/ 441312 w 1514817"/>
                  <a:gd name="connsiteY54" fmla="*/ 30861 h 96868"/>
                  <a:gd name="connsiteX55" fmla="*/ 441312 w 1514817"/>
                  <a:gd name="connsiteY55" fmla="*/ 30861 h 96868"/>
                  <a:gd name="connsiteX56" fmla="*/ 456400 w 1514817"/>
                  <a:gd name="connsiteY56" fmla="*/ 31775 h 96868"/>
                  <a:gd name="connsiteX57" fmla="*/ 456400 w 1514817"/>
                  <a:gd name="connsiteY57" fmla="*/ 31775 h 96868"/>
                  <a:gd name="connsiteX58" fmla="*/ 468630 w 1514817"/>
                  <a:gd name="connsiteY58" fmla="*/ 32518 h 96868"/>
                  <a:gd name="connsiteX59" fmla="*/ 468630 w 1514817"/>
                  <a:gd name="connsiteY59" fmla="*/ 32518 h 96868"/>
                  <a:gd name="connsiteX60" fmla="*/ 483718 w 1514817"/>
                  <a:gd name="connsiteY60" fmla="*/ 33490 h 96868"/>
                  <a:gd name="connsiteX61" fmla="*/ 483718 w 1514817"/>
                  <a:gd name="connsiteY61" fmla="*/ 33490 h 96868"/>
                  <a:gd name="connsiteX62" fmla="*/ 501777 w 1514817"/>
                  <a:gd name="connsiteY62" fmla="*/ 34576 h 96868"/>
                  <a:gd name="connsiteX63" fmla="*/ 501777 w 1514817"/>
                  <a:gd name="connsiteY63" fmla="*/ 34576 h 96868"/>
                  <a:gd name="connsiteX64" fmla="*/ 513950 w 1514817"/>
                  <a:gd name="connsiteY64" fmla="*/ 35319 h 96868"/>
                  <a:gd name="connsiteX65" fmla="*/ 513950 w 1514817"/>
                  <a:gd name="connsiteY65" fmla="*/ 35319 h 96868"/>
                  <a:gd name="connsiteX66" fmla="*/ 532009 w 1514817"/>
                  <a:gd name="connsiteY66" fmla="*/ 36462 h 96868"/>
                  <a:gd name="connsiteX67" fmla="*/ 532009 w 1514817"/>
                  <a:gd name="connsiteY67" fmla="*/ 36462 h 96868"/>
                  <a:gd name="connsiteX68" fmla="*/ 544182 w 1514817"/>
                  <a:gd name="connsiteY68" fmla="*/ 37204 h 96868"/>
                  <a:gd name="connsiteX69" fmla="*/ 544182 w 1514817"/>
                  <a:gd name="connsiteY69" fmla="*/ 37204 h 96868"/>
                  <a:gd name="connsiteX70" fmla="*/ 562242 w 1514817"/>
                  <a:gd name="connsiteY70" fmla="*/ 38290 h 96868"/>
                  <a:gd name="connsiteX71" fmla="*/ 562242 w 1514817"/>
                  <a:gd name="connsiteY71" fmla="*/ 38290 h 96868"/>
                  <a:gd name="connsiteX72" fmla="*/ 577329 w 1514817"/>
                  <a:gd name="connsiteY72" fmla="*/ 39205 h 96868"/>
                  <a:gd name="connsiteX73" fmla="*/ 577329 w 1514817"/>
                  <a:gd name="connsiteY73" fmla="*/ 39205 h 96868"/>
                  <a:gd name="connsiteX74" fmla="*/ 589560 w 1514817"/>
                  <a:gd name="connsiteY74" fmla="*/ 40005 h 96868"/>
                  <a:gd name="connsiteX75" fmla="*/ 589560 w 1514817"/>
                  <a:gd name="connsiteY75" fmla="*/ 40005 h 96868"/>
                  <a:gd name="connsiteX76" fmla="*/ 604647 w 1514817"/>
                  <a:gd name="connsiteY76" fmla="*/ 40919 h 96868"/>
                  <a:gd name="connsiteX77" fmla="*/ 604647 w 1514817"/>
                  <a:gd name="connsiteY77" fmla="*/ 40919 h 96868"/>
                  <a:gd name="connsiteX78" fmla="*/ 622706 w 1514817"/>
                  <a:gd name="connsiteY78" fmla="*/ 42005 h 96868"/>
                  <a:gd name="connsiteX79" fmla="*/ 622706 w 1514817"/>
                  <a:gd name="connsiteY79" fmla="*/ 42005 h 96868"/>
                  <a:gd name="connsiteX80" fmla="*/ 634879 w 1514817"/>
                  <a:gd name="connsiteY80" fmla="*/ 42748 h 96868"/>
                  <a:gd name="connsiteX81" fmla="*/ 634879 w 1514817"/>
                  <a:gd name="connsiteY81" fmla="*/ 42748 h 96868"/>
                  <a:gd name="connsiteX82" fmla="*/ 650024 w 1514817"/>
                  <a:gd name="connsiteY82" fmla="*/ 43720 h 96868"/>
                  <a:gd name="connsiteX83" fmla="*/ 650024 w 1514817"/>
                  <a:gd name="connsiteY83" fmla="*/ 43720 h 96868"/>
                  <a:gd name="connsiteX84" fmla="*/ 665112 w 1514817"/>
                  <a:gd name="connsiteY84" fmla="*/ 44634 h 96868"/>
                  <a:gd name="connsiteX85" fmla="*/ 665112 w 1514817"/>
                  <a:gd name="connsiteY85" fmla="*/ 44634 h 96868"/>
                  <a:gd name="connsiteX86" fmla="*/ 683171 w 1514817"/>
                  <a:gd name="connsiteY86" fmla="*/ 45720 h 96868"/>
                  <a:gd name="connsiteX87" fmla="*/ 683171 w 1514817"/>
                  <a:gd name="connsiteY87" fmla="*/ 45720 h 96868"/>
                  <a:gd name="connsiteX88" fmla="*/ 695344 w 1514817"/>
                  <a:gd name="connsiteY88" fmla="*/ 46463 h 96868"/>
                  <a:gd name="connsiteX89" fmla="*/ 695344 w 1514817"/>
                  <a:gd name="connsiteY89" fmla="*/ 46463 h 96868"/>
                  <a:gd name="connsiteX90" fmla="*/ 710489 w 1514817"/>
                  <a:gd name="connsiteY90" fmla="*/ 47434 h 96868"/>
                  <a:gd name="connsiteX91" fmla="*/ 710489 w 1514817"/>
                  <a:gd name="connsiteY91" fmla="*/ 47434 h 96868"/>
                  <a:gd name="connsiteX92" fmla="*/ 725576 w 1514817"/>
                  <a:gd name="connsiteY92" fmla="*/ 48349 h 96868"/>
                  <a:gd name="connsiteX93" fmla="*/ 725576 w 1514817"/>
                  <a:gd name="connsiteY93" fmla="*/ 48349 h 96868"/>
                  <a:gd name="connsiteX94" fmla="*/ 743636 w 1514817"/>
                  <a:gd name="connsiteY94" fmla="*/ 49435 h 96868"/>
                  <a:gd name="connsiteX95" fmla="*/ 743636 w 1514817"/>
                  <a:gd name="connsiteY95" fmla="*/ 49435 h 96868"/>
                  <a:gd name="connsiteX96" fmla="*/ 755809 w 1514817"/>
                  <a:gd name="connsiteY96" fmla="*/ 50178 h 96868"/>
                  <a:gd name="connsiteX97" fmla="*/ 755809 w 1514817"/>
                  <a:gd name="connsiteY97" fmla="*/ 50178 h 96868"/>
                  <a:gd name="connsiteX98" fmla="*/ 770954 w 1514817"/>
                  <a:gd name="connsiteY98" fmla="*/ 51149 h 96868"/>
                  <a:gd name="connsiteX99" fmla="*/ 770954 w 1514817"/>
                  <a:gd name="connsiteY99" fmla="*/ 51149 h 96868"/>
                  <a:gd name="connsiteX100" fmla="*/ 789013 w 1514817"/>
                  <a:gd name="connsiteY100" fmla="*/ 52235 h 96868"/>
                  <a:gd name="connsiteX101" fmla="*/ 789013 w 1514817"/>
                  <a:gd name="connsiteY101" fmla="*/ 52235 h 96868"/>
                  <a:gd name="connsiteX102" fmla="*/ 804100 w 1514817"/>
                  <a:gd name="connsiteY102" fmla="*/ 53149 h 96868"/>
                  <a:gd name="connsiteX103" fmla="*/ 804100 w 1514817"/>
                  <a:gd name="connsiteY103" fmla="*/ 53149 h 96868"/>
                  <a:gd name="connsiteX104" fmla="*/ 816330 w 1514817"/>
                  <a:gd name="connsiteY104" fmla="*/ 53950 h 96868"/>
                  <a:gd name="connsiteX105" fmla="*/ 816330 w 1514817"/>
                  <a:gd name="connsiteY105" fmla="*/ 53950 h 96868"/>
                  <a:gd name="connsiteX106" fmla="*/ 831418 w 1514817"/>
                  <a:gd name="connsiteY106" fmla="*/ 54864 h 96868"/>
                  <a:gd name="connsiteX107" fmla="*/ 831418 w 1514817"/>
                  <a:gd name="connsiteY107" fmla="*/ 54864 h 96868"/>
                  <a:gd name="connsiteX108" fmla="*/ 846563 w 1514817"/>
                  <a:gd name="connsiteY108" fmla="*/ 55778 h 96868"/>
                  <a:gd name="connsiteX109" fmla="*/ 846563 w 1514817"/>
                  <a:gd name="connsiteY109" fmla="*/ 55778 h 96868"/>
                  <a:gd name="connsiteX110" fmla="*/ 864565 w 1514817"/>
                  <a:gd name="connsiteY110" fmla="*/ 56864 h 96868"/>
                  <a:gd name="connsiteX111" fmla="*/ 864565 w 1514817"/>
                  <a:gd name="connsiteY111" fmla="*/ 56864 h 96868"/>
                  <a:gd name="connsiteX112" fmla="*/ 876796 w 1514817"/>
                  <a:gd name="connsiteY112" fmla="*/ 57664 h 96868"/>
                  <a:gd name="connsiteX113" fmla="*/ 876796 w 1514817"/>
                  <a:gd name="connsiteY113" fmla="*/ 57664 h 96868"/>
                  <a:gd name="connsiteX114" fmla="*/ 891883 w 1514817"/>
                  <a:gd name="connsiteY114" fmla="*/ 58579 h 96868"/>
                  <a:gd name="connsiteX115" fmla="*/ 891883 w 1514817"/>
                  <a:gd name="connsiteY115" fmla="*/ 58579 h 96868"/>
                  <a:gd name="connsiteX116" fmla="*/ 907027 w 1514817"/>
                  <a:gd name="connsiteY116" fmla="*/ 59493 h 96868"/>
                  <a:gd name="connsiteX117" fmla="*/ 907027 w 1514817"/>
                  <a:gd name="connsiteY117" fmla="*/ 59493 h 96868"/>
                  <a:gd name="connsiteX118" fmla="*/ 925030 w 1514817"/>
                  <a:gd name="connsiteY118" fmla="*/ 60636 h 96868"/>
                  <a:gd name="connsiteX119" fmla="*/ 925030 w 1514817"/>
                  <a:gd name="connsiteY119" fmla="*/ 60636 h 96868"/>
                  <a:gd name="connsiteX120" fmla="*/ 937260 w 1514817"/>
                  <a:gd name="connsiteY120" fmla="*/ 61379 h 96868"/>
                  <a:gd name="connsiteX121" fmla="*/ 937260 w 1514817"/>
                  <a:gd name="connsiteY121" fmla="*/ 61379 h 96868"/>
                  <a:gd name="connsiteX122" fmla="*/ 953433 w 1514817"/>
                  <a:gd name="connsiteY122" fmla="*/ 62350 h 96868"/>
                  <a:gd name="connsiteX123" fmla="*/ 970407 w 1514817"/>
                  <a:gd name="connsiteY123" fmla="*/ 63379 h 96868"/>
                  <a:gd name="connsiteX124" fmla="*/ 970407 w 1514817"/>
                  <a:gd name="connsiteY124" fmla="*/ 63379 h 96868"/>
                  <a:gd name="connsiteX125" fmla="*/ 982580 w 1514817"/>
                  <a:gd name="connsiteY125" fmla="*/ 64122 h 96868"/>
                  <a:gd name="connsiteX126" fmla="*/ 982580 w 1514817"/>
                  <a:gd name="connsiteY126" fmla="*/ 64122 h 96868"/>
                  <a:gd name="connsiteX127" fmla="*/ 1000639 w 1514817"/>
                  <a:gd name="connsiteY127" fmla="*/ 65265 h 96868"/>
                  <a:gd name="connsiteX128" fmla="*/ 1000639 w 1514817"/>
                  <a:gd name="connsiteY128" fmla="*/ 65265 h 96868"/>
                  <a:gd name="connsiteX129" fmla="*/ 1012812 w 1514817"/>
                  <a:gd name="connsiteY129" fmla="*/ 66008 h 96868"/>
                  <a:gd name="connsiteX130" fmla="*/ 1012812 w 1514817"/>
                  <a:gd name="connsiteY130" fmla="*/ 66008 h 96868"/>
                  <a:gd name="connsiteX131" fmla="*/ 1030872 w 1514817"/>
                  <a:gd name="connsiteY131" fmla="*/ 67094 h 96868"/>
                  <a:gd name="connsiteX132" fmla="*/ 1030872 w 1514817"/>
                  <a:gd name="connsiteY132" fmla="*/ 67094 h 96868"/>
                  <a:gd name="connsiteX133" fmla="*/ 1043045 w 1514817"/>
                  <a:gd name="connsiteY133" fmla="*/ 67837 h 96868"/>
                  <a:gd name="connsiteX134" fmla="*/ 1043045 w 1514817"/>
                  <a:gd name="connsiteY134" fmla="*/ 67837 h 96868"/>
                  <a:gd name="connsiteX135" fmla="*/ 1058190 w 1514817"/>
                  <a:gd name="connsiteY135" fmla="*/ 68808 h 96868"/>
                  <a:gd name="connsiteX136" fmla="*/ 1058190 w 1514817"/>
                  <a:gd name="connsiteY136" fmla="*/ 68808 h 96868"/>
                  <a:gd name="connsiteX137" fmla="*/ 1076191 w 1514817"/>
                  <a:gd name="connsiteY137" fmla="*/ 69894 h 96868"/>
                  <a:gd name="connsiteX138" fmla="*/ 1076191 w 1514817"/>
                  <a:gd name="connsiteY138" fmla="*/ 69894 h 96868"/>
                  <a:gd name="connsiteX139" fmla="*/ 1091336 w 1514817"/>
                  <a:gd name="connsiteY139" fmla="*/ 70809 h 96868"/>
                  <a:gd name="connsiteX140" fmla="*/ 1091336 w 1514817"/>
                  <a:gd name="connsiteY140" fmla="*/ 70809 h 96868"/>
                  <a:gd name="connsiteX141" fmla="*/ 1103509 w 1514817"/>
                  <a:gd name="connsiteY141" fmla="*/ 71609 h 96868"/>
                  <a:gd name="connsiteX142" fmla="*/ 1103509 w 1514817"/>
                  <a:gd name="connsiteY142" fmla="*/ 71609 h 96868"/>
                  <a:gd name="connsiteX143" fmla="*/ 1118654 w 1514817"/>
                  <a:gd name="connsiteY143" fmla="*/ 72523 h 96868"/>
                  <a:gd name="connsiteX144" fmla="*/ 1118654 w 1514817"/>
                  <a:gd name="connsiteY144" fmla="*/ 72523 h 96868"/>
                  <a:gd name="connsiteX145" fmla="*/ 1136656 w 1514817"/>
                  <a:gd name="connsiteY145" fmla="*/ 73609 h 96868"/>
                  <a:gd name="connsiteX146" fmla="*/ 1136656 w 1514817"/>
                  <a:gd name="connsiteY146" fmla="*/ 73609 h 96868"/>
                  <a:gd name="connsiteX147" fmla="*/ 1151801 w 1514817"/>
                  <a:gd name="connsiteY147" fmla="*/ 74523 h 96868"/>
                  <a:gd name="connsiteX148" fmla="*/ 1151801 w 1514817"/>
                  <a:gd name="connsiteY148" fmla="*/ 74523 h 96868"/>
                  <a:gd name="connsiteX149" fmla="*/ 1163974 w 1514817"/>
                  <a:gd name="connsiteY149" fmla="*/ 75324 h 96868"/>
                  <a:gd name="connsiteX150" fmla="*/ 1163974 w 1514817"/>
                  <a:gd name="connsiteY150" fmla="*/ 75324 h 96868"/>
                  <a:gd name="connsiteX151" fmla="*/ 1179119 w 1514817"/>
                  <a:gd name="connsiteY151" fmla="*/ 76238 h 96868"/>
                  <a:gd name="connsiteX152" fmla="*/ 1179119 w 1514817"/>
                  <a:gd name="connsiteY152" fmla="*/ 76238 h 96868"/>
                  <a:gd name="connsiteX153" fmla="*/ 1194206 w 1514817"/>
                  <a:gd name="connsiteY153" fmla="*/ 77153 h 96868"/>
                  <a:gd name="connsiteX154" fmla="*/ 1194206 w 1514817"/>
                  <a:gd name="connsiteY154" fmla="*/ 77153 h 96868"/>
                  <a:gd name="connsiteX155" fmla="*/ 1212266 w 1514817"/>
                  <a:gd name="connsiteY155" fmla="*/ 78295 h 96868"/>
                  <a:gd name="connsiteX156" fmla="*/ 1212266 w 1514817"/>
                  <a:gd name="connsiteY156" fmla="*/ 78295 h 96868"/>
                  <a:gd name="connsiteX157" fmla="*/ 1224439 w 1514817"/>
                  <a:gd name="connsiteY157" fmla="*/ 79038 h 96868"/>
                  <a:gd name="connsiteX158" fmla="*/ 1224439 w 1514817"/>
                  <a:gd name="connsiteY158" fmla="*/ 79038 h 96868"/>
                  <a:gd name="connsiteX159" fmla="*/ 1239584 w 1514817"/>
                  <a:gd name="connsiteY159" fmla="*/ 79953 h 96868"/>
                  <a:gd name="connsiteX160" fmla="*/ 1239584 w 1514817"/>
                  <a:gd name="connsiteY160" fmla="*/ 79953 h 96868"/>
                  <a:gd name="connsiteX161" fmla="*/ 1254671 w 1514817"/>
                  <a:gd name="connsiteY161" fmla="*/ 80867 h 96868"/>
                  <a:gd name="connsiteX162" fmla="*/ 1254671 w 1514817"/>
                  <a:gd name="connsiteY162" fmla="*/ 80867 h 96868"/>
                  <a:gd name="connsiteX163" fmla="*/ 1272730 w 1514817"/>
                  <a:gd name="connsiteY163" fmla="*/ 82010 h 96868"/>
                  <a:gd name="connsiteX164" fmla="*/ 1272730 w 1514817"/>
                  <a:gd name="connsiteY164" fmla="*/ 82010 h 96868"/>
                  <a:gd name="connsiteX165" fmla="*/ 1284903 w 1514817"/>
                  <a:gd name="connsiteY165" fmla="*/ 82753 h 96868"/>
                  <a:gd name="connsiteX166" fmla="*/ 1284903 w 1514817"/>
                  <a:gd name="connsiteY166" fmla="*/ 82753 h 96868"/>
                  <a:gd name="connsiteX167" fmla="*/ 1300048 w 1514817"/>
                  <a:gd name="connsiteY167" fmla="*/ 83667 h 96868"/>
                  <a:gd name="connsiteX168" fmla="*/ 1300048 w 1514817"/>
                  <a:gd name="connsiteY168" fmla="*/ 83667 h 96868"/>
                  <a:gd name="connsiteX169" fmla="*/ 1315193 w 1514817"/>
                  <a:gd name="connsiteY169" fmla="*/ 84582 h 96868"/>
                  <a:gd name="connsiteX170" fmla="*/ 1315193 w 1514817"/>
                  <a:gd name="connsiteY170" fmla="*/ 84582 h 96868"/>
                  <a:gd name="connsiteX171" fmla="*/ 1333195 w 1514817"/>
                  <a:gd name="connsiteY171" fmla="*/ 85725 h 96868"/>
                  <a:gd name="connsiteX172" fmla="*/ 1333195 w 1514817"/>
                  <a:gd name="connsiteY172" fmla="*/ 85725 h 96868"/>
                  <a:gd name="connsiteX173" fmla="*/ 1345426 w 1514817"/>
                  <a:gd name="connsiteY173" fmla="*/ 86468 h 96868"/>
                  <a:gd name="connsiteX174" fmla="*/ 1345426 w 1514817"/>
                  <a:gd name="connsiteY174" fmla="*/ 86468 h 96868"/>
                  <a:gd name="connsiteX175" fmla="*/ 1363427 w 1514817"/>
                  <a:gd name="connsiteY175" fmla="*/ 87554 h 96868"/>
                  <a:gd name="connsiteX176" fmla="*/ 1363427 w 1514817"/>
                  <a:gd name="connsiteY176" fmla="*/ 87554 h 96868"/>
                  <a:gd name="connsiteX177" fmla="*/ 1375657 w 1514817"/>
                  <a:gd name="connsiteY177" fmla="*/ 88296 h 96868"/>
                  <a:gd name="connsiteX178" fmla="*/ 1375657 w 1514817"/>
                  <a:gd name="connsiteY178" fmla="*/ 88296 h 96868"/>
                  <a:gd name="connsiteX179" fmla="*/ 1377487 w 1514817"/>
                  <a:gd name="connsiteY179" fmla="*/ 88411 h 96868"/>
                  <a:gd name="connsiteX180" fmla="*/ 1378572 w 1514817"/>
                  <a:gd name="connsiteY180" fmla="*/ 88468 h 96868"/>
                  <a:gd name="connsiteX181" fmla="*/ 1378572 w 1514817"/>
                  <a:gd name="connsiteY181" fmla="*/ 88468 h 96868"/>
                  <a:gd name="connsiteX182" fmla="*/ 1393660 w 1514817"/>
                  <a:gd name="connsiteY182" fmla="*/ 89440 h 96868"/>
                  <a:gd name="connsiteX183" fmla="*/ 1393660 w 1514817"/>
                  <a:gd name="connsiteY183" fmla="*/ 89440 h 96868"/>
                  <a:gd name="connsiteX184" fmla="*/ 1405890 w 1514817"/>
                  <a:gd name="connsiteY184" fmla="*/ 90183 h 96868"/>
                  <a:gd name="connsiteX185" fmla="*/ 1405890 w 1514817"/>
                  <a:gd name="connsiteY185" fmla="*/ 90183 h 96868"/>
                  <a:gd name="connsiteX186" fmla="*/ 1423892 w 1514817"/>
                  <a:gd name="connsiteY186" fmla="*/ 91268 h 96868"/>
                  <a:gd name="connsiteX187" fmla="*/ 1423892 w 1514817"/>
                  <a:gd name="connsiteY187" fmla="*/ 91268 h 96868"/>
                  <a:gd name="connsiteX188" fmla="*/ 1439037 w 1514817"/>
                  <a:gd name="connsiteY188" fmla="*/ 92240 h 96868"/>
                  <a:gd name="connsiteX189" fmla="*/ 1439037 w 1514817"/>
                  <a:gd name="connsiteY189" fmla="*/ 92240 h 96868"/>
                  <a:gd name="connsiteX190" fmla="*/ 1451210 w 1514817"/>
                  <a:gd name="connsiteY190" fmla="*/ 92983 h 96868"/>
                  <a:gd name="connsiteX191" fmla="*/ 1451210 w 1514817"/>
                  <a:gd name="connsiteY191" fmla="*/ 92983 h 96868"/>
                  <a:gd name="connsiteX192" fmla="*/ 1466355 w 1514817"/>
                  <a:gd name="connsiteY192" fmla="*/ 93897 h 96868"/>
                  <a:gd name="connsiteX193" fmla="*/ 1466355 w 1514817"/>
                  <a:gd name="connsiteY193" fmla="*/ 93897 h 96868"/>
                  <a:gd name="connsiteX194" fmla="*/ 1481442 w 1514817"/>
                  <a:gd name="connsiteY194" fmla="*/ 94812 h 96868"/>
                  <a:gd name="connsiteX195" fmla="*/ 1481442 w 1514817"/>
                  <a:gd name="connsiteY195" fmla="*/ 94812 h 96868"/>
                  <a:gd name="connsiteX196" fmla="*/ 1499502 w 1514817"/>
                  <a:gd name="connsiteY196" fmla="*/ 95955 h 96868"/>
                  <a:gd name="connsiteX197" fmla="*/ 1499502 w 1514817"/>
                  <a:gd name="connsiteY197" fmla="*/ 95955 h 96868"/>
                  <a:gd name="connsiteX198" fmla="*/ 1514589 w 1514817"/>
                  <a:gd name="connsiteY198" fmla="*/ 96869 h 96868"/>
                  <a:gd name="connsiteX199" fmla="*/ 1514818 w 1514817"/>
                  <a:gd name="connsiteY199" fmla="*/ 93154 h 96868"/>
                  <a:gd name="connsiteX200" fmla="*/ 1499731 w 1514817"/>
                  <a:gd name="connsiteY200" fmla="*/ 92240 h 96868"/>
                  <a:gd name="connsiteX201" fmla="*/ 1499731 w 1514817"/>
                  <a:gd name="connsiteY201" fmla="*/ 92240 h 96868"/>
                  <a:gd name="connsiteX202" fmla="*/ 1481671 w 1514817"/>
                  <a:gd name="connsiteY202" fmla="*/ 91097 h 96868"/>
                  <a:gd name="connsiteX203" fmla="*/ 1481671 w 1514817"/>
                  <a:gd name="connsiteY203" fmla="*/ 91097 h 96868"/>
                  <a:gd name="connsiteX204" fmla="*/ 1469498 w 1514817"/>
                  <a:gd name="connsiteY204" fmla="*/ 90354 h 96868"/>
                  <a:gd name="connsiteX205" fmla="*/ 1469498 w 1514817"/>
                  <a:gd name="connsiteY205" fmla="*/ 90354 h 96868"/>
                  <a:gd name="connsiteX206" fmla="*/ 1454353 w 1514817"/>
                  <a:gd name="connsiteY206" fmla="*/ 89440 h 96868"/>
                  <a:gd name="connsiteX207" fmla="*/ 1454353 w 1514817"/>
                  <a:gd name="connsiteY207" fmla="*/ 89440 h 96868"/>
                  <a:gd name="connsiteX208" fmla="*/ 1439265 w 1514817"/>
                  <a:gd name="connsiteY208" fmla="*/ 88525 h 96868"/>
                  <a:gd name="connsiteX209" fmla="*/ 1439265 w 1514817"/>
                  <a:gd name="connsiteY209" fmla="*/ 88525 h 96868"/>
                  <a:gd name="connsiteX210" fmla="*/ 1424121 w 1514817"/>
                  <a:gd name="connsiteY210" fmla="*/ 87554 h 96868"/>
                  <a:gd name="connsiteX211" fmla="*/ 1424121 w 1514817"/>
                  <a:gd name="connsiteY211" fmla="*/ 87554 h 96868"/>
                  <a:gd name="connsiteX212" fmla="*/ 1409034 w 1514817"/>
                  <a:gd name="connsiteY212" fmla="*/ 86639 h 96868"/>
                  <a:gd name="connsiteX213" fmla="*/ 1409034 w 1514817"/>
                  <a:gd name="connsiteY213" fmla="*/ 86639 h 96868"/>
                  <a:gd name="connsiteX214" fmla="*/ 1390974 w 1514817"/>
                  <a:gd name="connsiteY214" fmla="*/ 85553 h 96868"/>
                  <a:gd name="connsiteX215" fmla="*/ 1390974 w 1514817"/>
                  <a:gd name="connsiteY215" fmla="*/ 85553 h 96868"/>
                  <a:gd name="connsiteX216" fmla="*/ 1378801 w 1514817"/>
                  <a:gd name="connsiteY216" fmla="*/ 84810 h 96868"/>
                  <a:gd name="connsiteX217" fmla="*/ 1378801 w 1514817"/>
                  <a:gd name="connsiteY217" fmla="*/ 84810 h 96868"/>
                  <a:gd name="connsiteX218" fmla="*/ 1363656 w 1514817"/>
                  <a:gd name="connsiteY218" fmla="*/ 83839 h 96868"/>
                  <a:gd name="connsiteX219" fmla="*/ 1363656 w 1514817"/>
                  <a:gd name="connsiteY219" fmla="*/ 83839 h 96868"/>
                  <a:gd name="connsiteX220" fmla="*/ 1348568 w 1514817"/>
                  <a:gd name="connsiteY220" fmla="*/ 82924 h 96868"/>
                  <a:gd name="connsiteX221" fmla="*/ 1348568 w 1514817"/>
                  <a:gd name="connsiteY221" fmla="*/ 82924 h 96868"/>
                  <a:gd name="connsiteX222" fmla="*/ 1330509 w 1514817"/>
                  <a:gd name="connsiteY222" fmla="*/ 81839 h 96868"/>
                  <a:gd name="connsiteX223" fmla="*/ 1330509 w 1514817"/>
                  <a:gd name="connsiteY223" fmla="*/ 81839 h 96868"/>
                  <a:gd name="connsiteX224" fmla="*/ 1318337 w 1514817"/>
                  <a:gd name="connsiteY224" fmla="*/ 81096 h 96868"/>
                  <a:gd name="connsiteX225" fmla="*/ 1318337 w 1514817"/>
                  <a:gd name="connsiteY225" fmla="*/ 81096 h 96868"/>
                  <a:gd name="connsiteX226" fmla="*/ 1303192 w 1514817"/>
                  <a:gd name="connsiteY226" fmla="*/ 80124 h 96868"/>
                  <a:gd name="connsiteX227" fmla="*/ 1303192 w 1514817"/>
                  <a:gd name="connsiteY227" fmla="*/ 80124 h 96868"/>
                  <a:gd name="connsiteX228" fmla="*/ 1288104 w 1514817"/>
                  <a:gd name="connsiteY228" fmla="*/ 79210 h 96868"/>
                  <a:gd name="connsiteX229" fmla="*/ 1288104 w 1514817"/>
                  <a:gd name="connsiteY229" fmla="*/ 79210 h 96868"/>
                  <a:gd name="connsiteX230" fmla="*/ 1270044 w 1514817"/>
                  <a:gd name="connsiteY230" fmla="*/ 78124 h 96868"/>
                  <a:gd name="connsiteX231" fmla="*/ 1270044 w 1514817"/>
                  <a:gd name="connsiteY231" fmla="*/ 78124 h 96868"/>
                  <a:gd name="connsiteX232" fmla="*/ 1257871 w 1514817"/>
                  <a:gd name="connsiteY232" fmla="*/ 77381 h 96868"/>
                  <a:gd name="connsiteX233" fmla="*/ 1257871 w 1514817"/>
                  <a:gd name="connsiteY233" fmla="*/ 77381 h 96868"/>
                  <a:gd name="connsiteX234" fmla="*/ 1242727 w 1514817"/>
                  <a:gd name="connsiteY234" fmla="*/ 76410 h 96868"/>
                  <a:gd name="connsiteX235" fmla="*/ 1242727 w 1514817"/>
                  <a:gd name="connsiteY235" fmla="*/ 76410 h 96868"/>
                  <a:gd name="connsiteX236" fmla="*/ 1224668 w 1514817"/>
                  <a:gd name="connsiteY236" fmla="*/ 75324 h 96868"/>
                  <a:gd name="connsiteX237" fmla="*/ 1224668 w 1514817"/>
                  <a:gd name="connsiteY237" fmla="*/ 75324 h 96868"/>
                  <a:gd name="connsiteX238" fmla="*/ 1212495 w 1514817"/>
                  <a:gd name="connsiteY238" fmla="*/ 74581 h 96868"/>
                  <a:gd name="connsiteX239" fmla="*/ 1212495 w 1514817"/>
                  <a:gd name="connsiteY239" fmla="*/ 74581 h 96868"/>
                  <a:gd name="connsiteX240" fmla="*/ 1197350 w 1514817"/>
                  <a:gd name="connsiteY240" fmla="*/ 73609 h 96868"/>
                  <a:gd name="connsiteX241" fmla="*/ 1197350 w 1514817"/>
                  <a:gd name="connsiteY241" fmla="*/ 73609 h 96868"/>
                  <a:gd name="connsiteX242" fmla="*/ 1182262 w 1514817"/>
                  <a:gd name="connsiteY242" fmla="*/ 72695 h 96868"/>
                  <a:gd name="connsiteX243" fmla="*/ 1182262 w 1514817"/>
                  <a:gd name="connsiteY243" fmla="*/ 72695 h 96868"/>
                  <a:gd name="connsiteX244" fmla="*/ 1167117 w 1514817"/>
                  <a:gd name="connsiteY244" fmla="*/ 71780 h 96868"/>
                  <a:gd name="connsiteX245" fmla="*/ 1167117 w 1514817"/>
                  <a:gd name="connsiteY245" fmla="*/ 71780 h 96868"/>
                  <a:gd name="connsiteX246" fmla="*/ 1152030 w 1514817"/>
                  <a:gd name="connsiteY246" fmla="*/ 70866 h 96868"/>
                  <a:gd name="connsiteX247" fmla="*/ 1152030 w 1514817"/>
                  <a:gd name="connsiteY247" fmla="*/ 70866 h 96868"/>
                  <a:gd name="connsiteX248" fmla="*/ 1136885 w 1514817"/>
                  <a:gd name="connsiteY248" fmla="*/ 69894 h 96868"/>
                  <a:gd name="connsiteX249" fmla="*/ 1136885 w 1514817"/>
                  <a:gd name="connsiteY249" fmla="*/ 69894 h 96868"/>
                  <a:gd name="connsiteX250" fmla="*/ 1121798 w 1514817"/>
                  <a:gd name="connsiteY250" fmla="*/ 68980 h 96868"/>
                  <a:gd name="connsiteX251" fmla="*/ 1121798 w 1514817"/>
                  <a:gd name="connsiteY251" fmla="*/ 68980 h 96868"/>
                  <a:gd name="connsiteX252" fmla="*/ 1106653 w 1514817"/>
                  <a:gd name="connsiteY252" fmla="*/ 68066 h 96868"/>
                  <a:gd name="connsiteX253" fmla="*/ 1106653 w 1514817"/>
                  <a:gd name="connsiteY253" fmla="*/ 68066 h 96868"/>
                  <a:gd name="connsiteX254" fmla="*/ 1091565 w 1514817"/>
                  <a:gd name="connsiteY254" fmla="*/ 67151 h 96868"/>
                  <a:gd name="connsiteX255" fmla="*/ 1091565 w 1514817"/>
                  <a:gd name="connsiteY255" fmla="*/ 67151 h 96868"/>
                  <a:gd name="connsiteX256" fmla="*/ 1076420 w 1514817"/>
                  <a:gd name="connsiteY256" fmla="*/ 66179 h 96868"/>
                  <a:gd name="connsiteX257" fmla="*/ 1076420 w 1514817"/>
                  <a:gd name="connsiteY257" fmla="*/ 66179 h 96868"/>
                  <a:gd name="connsiteX258" fmla="*/ 1061332 w 1514817"/>
                  <a:gd name="connsiteY258" fmla="*/ 65265 h 96868"/>
                  <a:gd name="connsiteX259" fmla="*/ 1061332 w 1514817"/>
                  <a:gd name="connsiteY259" fmla="*/ 65265 h 96868"/>
                  <a:gd name="connsiteX260" fmla="*/ 1046188 w 1514817"/>
                  <a:gd name="connsiteY260" fmla="*/ 64351 h 96868"/>
                  <a:gd name="connsiteX261" fmla="*/ 1046188 w 1514817"/>
                  <a:gd name="connsiteY261" fmla="*/ 64351 h 96868"/>
                  <a:gd name="connsiteX262" fmla="*/ 1031101 w 1514817"/>
                  <a:gd name="connsiteY262" fmla="*/ 63436 h 96868"/>
                  <a:gd name="connsiteX263" fmla="*/ 1031101 w 1514817"/>
                  <a:gd name="connsiteY263" fmla="*/ 63436 h 96868"/>
                  <a:gd name="connsiteX264" fmla="*/ 1013041 w 1514817"/>
                  <a:gd name="connsiteY264" fmla="*/ 62293 h 96868"/>
                  <a:gd name="connsiteX265" fmla="*/ 1013041 w 1514817"/>
                  <a:gd name="connsiteY265" fmla="*/ 62293 h 96868"/>
                  <a:gd name="connsiteX266" fmla="*/ 1000868 w 1514817"/>
                  <a:gd name="connsiteY266" fmla="*/ 61550 h 96868"/>
                  <a:gd name="connsiteX267" fmla="*/ 1000868 w 1514817"/>
                  <a:gd name="connsiteY267" fmla="*/ 61550 h 96868"/>
                  <a:gd name="connsiteX268" fmla="*/ 985723 w 1514817"/>
                  <a:gd name="connsiteY268" fmla="*/ 60636 h 96868"/>
                  <a:gd name="connsiteX269" fmla="*/ 985723 w 1514817"/>
                  <a:gd name="connsiteY269" fmla="*/ 60636 h 96868"/>
                  <a:gd name="connsiteX270" fmla="*/ 970635 w 1514817"/>
                  <a:gd name="connsiteY270" fmla="*/ 59721 h 96868"/>
                  <a:gd name="connsiteX271" fmla="*/ 970635 w 1514817"/>
                  <a:gd name="connsiteY271" fmla="*/ 59665 h 96868"/>
                  <a:gd name="connsiteX272" fmla="*/ 955491 w 1514817"/>
                  <a:gd name="connsiteY272" fmla="*/ 58750 h 96868"/>
                  <a:gd name="connsiteX273" fmla="*/ 955491 w 1514817"/>
                  <a:gd name="connsiteY273" fmla="*/ 58750 h 96868"/>
                  <a:gd name="connsiteX274" fmla="*/ 940404 w 1514817"/>
                  <a:gd name="connsiteY274" fmla="*/ 57836 h 96868"/>
                  <a:gd name="connsiteX275" fmla="*/ 940404 w 1514817"/>
                  <a:gd name="connsiteY275" fmla="*/ 57836 h 96868"/>
                  <a:gd name="connsiteX276" fmla="*/ 925259 w 1514817"/>
                  <a:gd name="connsiteY276" fmla="*/ 56921 h 96868"/>
                  <a:gd name="connsiteX277" fmla="*/ 925259 w 1514817"/>
                  <a:gd name="connsiteY277" fmla="*/ 56921 h 96868"/>
                  <a:gd name="connsiteX278" fmla="*/ 910171 w 1514817"/>
                  <a:gd name="connsiteY278" fmla="*/ 55950 h 96868"/>
                  <a:gd name="connsiteX279" fmla="*/ 910171 w 1514817"/>
                  <a:gd name="connsiteY279" fmla="*/ 55950 h 96868"/>
                  <a:gd name="connsiteX280" fmla="*/ 895026 w 1514817"/>
                  <a:gd name="connsiteY280" fmla="*/ 55035 h 96868"/>
                  <a:gd name="connsiteX281" fmla="*/ 895026 w 1514817"/>
                  <a:gd name="connsiteY281" fmla="*/ 55035 h 96868"/>
                  <a:gd name="connsiteX282" fmla="*/ 879938 w 1514817"/>
                  <a:gd name="connsiteY282" fmla="*/ 54121 h 96868"/>
                  <a:gd name="connsiteX283" fmla="*/ 879938 w 1514817"/>
                  <a:gd name="connsiteY283" fmla="*/ 54121 h 96868"/>
                  <a:gd name="connsiteX284" fmla="*/ 864794 w 1514817"/>
                  <a:gd name="connsiteY284" fmla="*/ 53207 h 96868"/>
                  <a:gd name="connsiteX285" fmla="*/ 864794 w 1514817"/>
                  <a:gd name="connsiteY285" fmla="*/ 53207 h 96868"/>
                  <a:gd name="connsiteX286" fmla="*/ 849707 w 1514817"/>
                  <a:gd name="connsiteY286" fmla="*/ 52235 h 96868"/>
                  <a:gd name="connsiteX287" fmla="*/ 849707 w 1514817"/>
                  <a:gd name="connsiteY287" fmla="*/ 52235 h 96868"/>
                  <a:gd name="connsiteX288" fmla="*/ 834562 w 1514817"/>
                  <a:gd name="connsiteY288" fmla="*/ 51321 h 96868"/>
                  <a:gd name="connsiteX289" fmla="*/ 834562 w 1514817"/>
                  <a:gd name="connsiteY289" fmla="*/ 51321 h 96868"/>
                  <a:gd name="connsiteX290" fmla="*/ 819474 w 1514817"/>
                  <a:gd name="connsiteY290" fmla="*/ 50406 h 96868"/>
                  <a:gd name="connsiteX291" fmla="*/ 819474 w 1514817"/>
                  <a:gd name="connsiteY291" fmla="*/ 50406 h 96868"/>
                  <a:gd name="connsiteX292" fmla="*/ 804329 w 1514817"/>
                  <a:gd name="connsiteY292" fmla="*/ 49492 h 96868"/>
                  <a:gd name="connsiteX293" fmla="*/ 804329 w 1514817"/>
                  <a:gd name="connsiteY293" fmla="*/ 49492 h 96868"/>
                  <a:gd name="connsiteX294" fmla="*/ 789241 w 1514817"/>
                  <a:gd name="connsiteY294" fmla="*/ 48520 h 96868"/>
                  <a:gd name="connsiteX295" fmla="*/ 789241 w 1514817"/>
                  <a:gd name="connsiteY295" fmla="*/ 48520 h 96868"/>
                  <a:gd name="connsiteX296" fmla="*/ 774097 w 1514817"/>
                  <a:gd name="connsiteY296" fmla="*/ 47606 h 96868"/>
                  <a:gd name="connsiteX297" fmla="*/ 774097 w 1514817"/>
                  <a:gd name="connsiteY297" fmla="*/ 47606 h 96868"/>
                  <a:gd name="connsiteX298" fmla="*/ 759009 w 1514817"/>
                  <a:gd name="connsiteY298" fmla="*/ 46691 h 96868"/>
                  <a:gd name="connsiteX299" fmla="*/ 759009 w 1514817"/>
                  <a:gd name="connsiteY299" fmla="*/ 46691 h 96868"/>
                  <a:gd name="connsiteX300" fmla="*/ 743865 w 1514817"/>
                  <a:gd name="connsiteY300" fmla="*/ 45777 h 96868"/>
                  <a:gd name="connsiteX301" fmla="*/ 743865 w 1514817"/>
                  <a:gd name="connsiteY301" fmla="*/ 45777 h 96868"/>
                  <a:gd name="connsiteX302" fmla="*/ 728777 w 1514817"/>
                  <a:gd name="connsiteY302" fmla="*/ 44805 h 96868"/>
                  <a:gd name="connsiteX303" fmla="*/ 728777 w 1514817"/>
                  <a:gd name="connsiteY303" fmla="*/ 44805 h 96868"/>
                  <a:gd name="connsiteX304" fmla="*/ 713632 w 1514817"/>
                  <a:gd name="connsiteY304" fmla="*/ 43891 h 96868"/>
                  <a:gd name="connsiteX305" fmla="*/ 713632 w 1514817"/>
                  <a:gd name="connsiteY305" fmla="*/ 43891 h 96868"/>
                  <a:gd name="connsiteX306" fmla="*/ 698487 w 1514817"/>
                  <a:gd name="connsiteY306" fmla="*/ 42977 h 96868"/>
                  <a:gd name="connsiteX307" fmla="*/ 698487 w 1514817"/>
                  <a:gd name="connsiteY307" fmla="*/ 42977 h 96868"/>
                  <a:gd name="connsiteX308" fmla="*/ 683399 w 1514817"/>
                  <a:gd name="connsiteY308" fmla="*/ 42005 h 96868"/>
                  <a:gd name="connsiteX309" fmla="*/ 683399 w 1514817"/>
                  <a:gd name="connsiteY309" fmla="*/ 42005 h 96868"/>
                  <a:gd name="connsiteX310" fmla="*/ 668255 w 1514817"/>
                  <a:gd name="connsiteY310" fmla="*/ 41091 h 96868"/>
                  <a:gd name="connsiteX311" fmla="*/ 668255 w 1514817"/>
                  <a:gd name="connsiteY311" fmla="*/ 41091 h 96868"/>
                  <a:gd name="connsiteX312" fmla="*/ 653168 w 1514817"/>
                  <a:gd name="connsiteY312" fmla="*/ 40176 h 96868"/>
                  <a:gd name="connsiteX313" fmla="*/ 653168 w 1514817"/>
                  <a:gd name="connsiteY313" fmla="*/ 40176 h 96868"/>
                  <a:gd name="connsiteX314" fmla="*/ 638023 w 1514817"/>
                  <a:gd name="connsiteY314" fmla="*/ 39262 h 96868"/>
                  <a:gd name="connsiteX315" fmla="*/ 638023 w 1514817"/>
                  <a:gd name="connsiteY315" fmla="*/ 39262 h 96868"/>
                  <a:gd name="connsiteX316" fmla="*/ 622935 w 1514817"/>
                  <a:gd name="connsiteY316" fmla="*/ 38290 h 96868"/>
                  <a:gd name="connsiteX317" fmla="*/ 622935 w 1514817"/>
                  <a:gd name="connsiteY317" fmla="*/ 38290 h 96868"/>
                  <a:gd name="connsiteX318" fmla="*/ 607790 w 1514817"/>
                  <a:gd name="connsiteY318" fmla="*/ 37376 h 96868"/>
                  <a:gd name="connsiteX319" fmla="*/ 607790 w 1514817"/>
                  <a:gd name="connsiteY319" fmla="*/ 37376 h 96868"/>
                  <a:gd name="connsiteX320" fmla="*/ 589788 w 1514817"/>
                  <a:gd name="connsiteY320" fmla="*/ 36290 h 96868"/>
                  <a:gd name="connsiteX321" fmla="*/ 589788 w 1514817"/>
                  <a:gd name="connsiteY321" fmla="*/ 36290 h 96868"/>
                  <a:gd name="connsiteX322" fmla="*/ 577558 w 1514817"/>
                  <a:gd name="connsiteY322" fmla="*/ 35547 h 96868"/>
                  <a:gd name="connsiteX323" fmla="*/ 577558 w 1514817"/>
                  <a:gd name="connsiteY323" fmla="*/ 35547 h 96868"/>
                  <a:gd name="connsiteX324" fmla="*/ 562471 w 1514817"/>
                  <a:gd name="connsiteY324" fmla="*/ 34576 h 96868"/>
                  <a:gd name="connsiteX325" fmla="*/ 562471 w 1514817"/>
                  <a:gd name="connsiteY325" fmla="*/ 34576 h 96868"/>
                  <a:gd name="connsiteX326" fmla="*/ 544411 w 1514817"/>
                  <a:gd name="connsiteY326" fmla="*/ 33490 h 96868"/>
                  <a:gd name="connsiteX327" fmla="*/ 544411 w 1514817"/>
                  <a:gd name="connsiteY327" fmla="*/ 33490 h 96868"/>
                  <a:gd name="connsiteX328" fmla="*/ 532238 w 1514817"/>
                  <a:gd name="connsiteY328" fmla="*/ 32747 h 96868"/>
                  <a:gd name="connsiteX329" fmla="*/ 532238 w 1514817"/>
                  <a:gd name="connsiteY329" fmla="*/ 32747 h 96868"/>
                  <a:gd name="connsiteX330" fmla="*/ 517093 w 1514817"/>
                  <a:gd name="connsiteY330" fmla="*/ 31833 h 96868"/>
                  <a:gd name="connsiteX331" fmla="*/ 517093 w 1514817"/>
                  <a:gd name="connsiteY331" fmla="*/ 31833 h 96868"/>
                  <a:gd name="connsiteX332" fmla="*/ 502005 w 1514817"/>
                  <a:gd name="connsiteY332" fmla="*/ 30861 h 96868"/>
                  <a:gd name="connsiteX333" fmla="*/ 502005 w 1514817"/>
                  <a:gd name="connsiteY333" fmla="*/ 30861 h 96868"/>
                  <a:gd name="connsiteX334" fmla="*/ 486861 w 1514817"/>
                  <a:gd name="connsiteY334" fmla="*/ 29947 h 96868"/>
                  <a:gd name="connsiteX335" fmla="*/ 486861 w 1514817"/>
                  <a:gd name="connsiteY335" fmla="*/ 29947 h 96868"/>
                  <a:gd name="connsiteX336" fmla="*/ 471774 w 1514817"/>
                  <a:gd name="connsiteY336" fmla="*/ 29032 h 96868"/>
                  <a:gd name="connsiteX337" fmla="*/ 471774 w 1514817"/>
                  <a:gd name="connsiteY337" fmla="*/ 29032 h 96868"/>
                  <a:gd name="connsiteX338" fmla="*/ 456629 w 1514817"/>
                  <a:gd name="connsiteY338" fmla="*/ 28118 h 96868"/>
                  <a:gd name="connsiteX339" fmla="*/ 456629 w 1514817"/>
                  <a:gd name="connsiteY339" fmla="*/ 28118 h 96868"/>
                  <a:gd name="connsiteX340" fmla="*/ 441541 w 1514817"/>
                  <a:gd name="connsiteY340" fmla="*/ 27146 h 96868"/>
                  <a:gd name="connsiteX341" fmla="*/ 441541 w 1514817"/>
                  <a:gd name="connsiteY341" fmla="*/ 27146 h 96868"/>
                  <a:gd name="connsiteX342" fmla="*/ 426396 w 1514817"/>
                  <a:gd name="connsiteY342" fmla="*/ 26232 h 96868"/>
                  <a:gd name="connsiteX343" fmla="*/ 426396 w 1514817"/>
                  <a:gd name="connsiteY343" fmla="*/ 26232 h 96868"/>
                  <a:gd name="connsiteX344" fmla="*/ 411308 w 1514817"/>
                  <a:gd name="connsiteY344" fmla="*/ 25317 h 96868"/>
                  <a:gd name="connsiteX345" fmla="*/ 411308 w 1514817"/>
                  <a:gd name="connsiteY345" fmla="*/ 25317 h 96868"/>
                  <a:gd name="connsiteX346" fmla="*/ 396164 w 1514817"/>
                  <a:gd name="connsiteY346" fmla="*/ 24346 h 96868"/>
                  <a:gd name="connsiteX347" fmla="*/ 396164 w 1514817"/>
                  <a:gd name="connsiteY347" fmla="*/ 24346 h 96868"/>
                  <a:gd name="connsiteX348" fmla="*/ 381077 w 1514817"/>
                  <a:gd name="connsiteY348" fmla="*/ 23431 h 96868"/>
                  <a:gd name="connsiteX349" fmla="*/ 381077 w 1514817"/>
                  <a:gd name="connsiteY349" fmla="*/ 23431 h 96868"/>
                  <a:gd name="connsiteX350" fmla="*/ 365932 w 1514817"/>
                  <a:gd name="connsiteY350" fmla="*/ 22517 h 96868"/>
                  <a:gd name="connsiteX351" fmla="*/ 365932 w 1514817"/>
                  <a:gd name="connsiteY351" fmla="*/ 22517 h 96868"/>
                  <a:gd name="connsiteX352" fmla="*/ 350844 w 1514817"/>
                  <a:gd name="connsiteY352" fmla="*/ 21603 h 96868"/>
                  <a:gd name="connsiteX353" fmla="*/ 350844 w 1514817"/>
                  <a:gd name="connsiteY353" fmla="*/ 21603 h 96868"/>
                  <a:gd name="connsiteX354" fmla="*/ 335699 w 1514817"/>
                  <a:gd name="connsiteY354" fmla="*/ 20631 h 96868"/>
                  <a:gd name="connsiteX355" fmla="*/ 335699 w 1514817"/>
                  <a:gd name="connsiteY355" fmla="*/ 20631 h 96868"/>
                  <a:gd name="connsiteX356" fmla="*/ 320611 w 1514817"/>
                  <a:gd name="connsiteY356" fmla="*/ 19716 h 96868"/>
                  <a:gd name="connsiteX357" fmla="*/ 320611 w 1514817"/>
                  <a:gd name="connsiteY357" fmla="*/ 19716 h 96868"/>
                  <a:gd name="connsiteX358" fmla="*/ 305467 w 1514817"/>
                  <a:gd name="connsiteY358" fmla="*/ 18802 h 96868"/>
                  <a:gd name="connsiteX359" fmla="*/ 305467 w 1514817"/>
                  <a:gd name="connsiteY359" fmla="*/ 18802 h 96868"/>
                  <a:gd name="connsiteX360" fmla="*/ 290379 w 1514817"/>
                  <a:gd name="connsiteY360" fmla="*/ 17888 h 96868"/>
                  <a:gd name="connsiteX361" fmla="*/ 290379 w 1514817"/>
                  <a:gd name="connsiteY361" fmla="*/ 17888 h 96868"/>
                  <a:gd name="connsiteX362" fmla="*/ 275234 w 1514817"/>
                  <a:gd name="connsiteY362" fmla="*/ 16916 h 96868"/>
                  <a:gd name="connsiteX363" fmla="*/ 275234 w 1514817"/>
                  <a:gd name="connsiteY363" fmla="*/ 16916 h 96868"/>
                  <a:gd name="connsiteX364" fmla="*/ 260147 w 1514817"/>
                  <a:gd name="connsiteY364" fmla="*/ 16002 h 96868"/>
                  <a:gd name="connsiteX365" fmla="*/ 260147 w 1514817"/>
                  <a:gd name="connsiteY365" fmla="*/ 16002 h 96868"/>
                  <a:gd name="connsiteX366" fmla="*/ 245002 w 1514817"/>
                  <a:gd name="connsiteY366" fmla="*/ 15087 h 96868"/>
                  <a:gd name="connsiteX367" fmla="*/ 245002 w 1514817"/>
                  <a:gd name="connsiteY367" fmla="*/ 15087 h 96868"/>
                  <a:gd name="connsiteX368" fmla="*/ 229914 w 1514817"/>
                  <a:gd name="connsiteY368" fmla="*/ 14173 h 96868"/>
                  <a:gd name="connsiteX369" fmla="*/ 229914 w 1514817"/>
                  <a:gd name="connsiteY369" fmla="*/ 14173 h 96868"/>
                  <a:gd name="connsiteX370" fmla="*/ 214770 w 1514817"/>
                  <a:gd name="connsiteY370" fmla="*/ 13202 h 96868"/>
                  <a:gd name="connsiteX371" fmla="*/ 214770 w 1514817"/>
                  <a:gd name="connsiteY371" fmla="*/ 13202 h 96868"/>
                  <a:gd name="connsiteX372" fmla="*/ 199682 w 1514817"/>
                  <a:gd name="connsiteY372" fmla="*/ 12287 h 96868"/>
                  <a:gd name="connsiteX373" fmla="*/ 199682 w 1514817"/>
                  <a:gd name="connsiteY373" fmla="*/ 12287 h 96868"/>
                  <a:gd name="connsiteX374" fmla="*/ 184537 w 1514817"/>
                  <a:gd name="connsiteY374" fmla="*/ 11373 h 96868"/>
                  <a:gd name="connsiteX375" fmla="*/ 184537 w 1514817"/>
                  <a:gd name="connsiteY375" fmla="*/ 11373 h 96868"/>
                  <a:gd name="connsiteX376" fmla="*/ 166478 w 1514817"/>
                  <a:gd name="connsiteY376" fmla="*/ 10230 h 96868"/>
                  <a:gd name="connsiteX377" fmla="*/ 166478 w 1514817"/>
                  <a:gd name="connsiteY377" fmla="*/ 10230 h 96868"/>
                  <a:gd name="connsiteX378" fmla="*/ 154305 w 1514817"/>
                  <a:gd name="connsiteY378" fmla="*/ 9487 h 96868"/>
                  <a:gd name="connsiteX379" fmla="*/ 154305 w 1514817"/>
                  <a:gd name="connsiteY379" fmla="*/ 9487 h 96868"/>
                  <a:gd name="connsiteX380" fmla="*/ 139160 w 1514817"/>
                  <a:gd name="connsiteY380" fmla="*/ 8573 h 96868"/>
                  <a:gd name="connsiteX381" fmla="*/ 139160 w 1514817"/>
                  <a:gd name="connsiteY381" fmla="*/ 8573 h 96868"/>
                  <a:gd name="connsiteX382" fmla="*/ 121158 w 1514817"/>
                  <a:gd name="connsiteY382" fmla="*/ 7487 h 96868"/>
                  <a:gd name="connsiteX383" fmla="*/ 121158 w 1514817"/>
                  <a:gd name="connsiteY383" fmla="*/ 7487 h 96868"/>
                  <a:gd name="connsiteX384" fmla="*/ 108928 w 1514817"/>
                  <a:gd name="connsiteY384" fmla="*/ 6686 h 96868"/>
                  <a:gd name="connsiteX385" fmla="*/ 108928 w 1514817"/>
                  <a:gd name="connsiteY385" fmla="*/ 6686 h 96868"/>
                  <a:gd name="connsiteX386" fmla="*/ 93840 w 1514817"/>
                  <a:gd name="connsiteY386" fmla="*/ 5772 h 96868"/>
                  <a:gd name="connsiteX387" fmla="*/ 93840 w 1514817"/>
                  <a:gd name="connsiteY387" fmla="*/ 5772 h 96868"/>
                  <a:gd name="connsiteX388" fmla="*/ 78696 w 1514817"/>
                  <a:gd name="connsiteY388" fmla="*/ 4858 h 96868"/>
                  <a:gd name="connsiteX389" fmla="*/ 78696 w 1514817"/>
                  <a:gd name="connsiteY389" fmla="*/ 4858 h 96868"/>
                  <a:gd name="connsiteX390" fmla="*/ 63608 w 1514817"/>
                  <a:gd name="connsiteY390" fmla="*/ 3943 h 96868"/>
                  <a:gd name="connsiteX391" fmla="*/ 63608 w 1514817"/>
                  <a:gd name="connsiteY391" fmla="*/ 3943 h 96868"/>
                  <a:gd name="connsiteX392" fmla="*/ 48463 w 1514817"/>
                  <a:gd name="connsiteY392" fmla="*/ 2972 h 96868"/>
                  <a:gd name="connsiteX393" fmla="*/ 48463 w 1514817"/>
                  <a:gd name="connsiteY393" fmla="*/ 2972 h 96868"/>
                  <a:gd name="connsiteX394" fmla="*/ 33375 w 1514817"/>
                  <a:gd name="connsiteY394" fmla="*/ 2057 h 96868"/>
                  <a:gd name="connsiteX395" fmla="*/ 33375 w 1514817"/>
                  <a:gd name="connsiteY395" fmla="*/ 2057 h 96868"/>
                  <a:gd name="connsiteX396" fmla="*/ 18231 w 1514817"/>
                  <a:gd name="connsiteY396" fmla="*/ 1143 h 96868"/>
                  <a:gd name="connsiteX397" fmla="*/ 18231 w 1514817"/>
                  <a:gd name="connsiteY397" fmla="*/ 1143 h 96868"/>
                  <a:gd name="connsiteX398" fmla="*/ 228 w 1514817"/>
                  <a:gd name="connsiteY398" fmla="*/ 0 h 96868"/>
                  <a:gd name="connsiteX399" fmla="*/ 0 w 1514817"/>
                  <a:gd name="connsiteY399" fmla="*/ 3715 h 96868"/>
                  <a:gd name="connsiteX400" fmla="*/ 15088 w 1514817"/>
                  <a:gd name="connsiteY400" fmla="*/ 4686 h 96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</a:cxnLst>
                <a:rect l="l" t="t" r="r" b="b"/>
                <a:pathLst>
                  <a:path w="1514817" h="96868">
                    <a:moveTo>
                      <a:pt x="15088" y="4686"/>
                    </a:moveTo>
                    <a:lnTo>
                      <a:pt x="30232" y="5601"/>
                    </a:lnTo>
                    <a:lnTo>
                      <a:pt x="30232" y="5601"/>
                    </a:lnTo>
                    <a:lnTo>
                      <a:pt x="45320" y="6515"/>
                    </a:lnTo>
                    <a:lnTo>
                      <a:pt x="45320" y="6515"/>
                    </a:lnTo>
                    <a:lnTo>
                      <a:pt x="63379" y="7601"/>
                    </a:lnTo>
                    <a:lnTo>
                      <a:pt x="63379" y="7601"/>
                    </a:lnTo>
                    <a:lnTo>
                      <a:pt x="75552" y="8401"/>
                    </a:lnTo>
                    <a:lnTo>
                      <a:pt x="75552" y="8401"/>
                    </a:lnTo>
                    <a:lnTo>
                      <a:pt x="90697" y="9315"/>
                    </a:lnTo>
                    <a:lnTo>
                      <a:pt x="90697" y="9315"/>
                    </a:lnTo>
                    <a:lnTo>
                      <a:pt x="108699" y="10401"/>
                    </a:lnTo>
                    <a:lnTo>
                      <a:pt x="108699" y="10401"/>
                    </a:lnTo>
                    <a:lnTo>
                      <a:pt x="120929" y="11144"/>
                    </a:lnTo>
                    <a:lnTo>
                      <a:pt x="120929" y="11144"/>
                    </a:lnTo>
                    <a:lnTo>
                      <a:pt x="136017" y="12116"/>
                    </a:lnTo>
                    <a:lnTo>
                      <a:pt x="136017" y="12116"/>
                    </a:lnTo>
                    <a:lnTo>
                      <a:pt x="154077" y="13202"/>
                    </a:lnTo>
                    <a:lnTo>
                      <a:pt x="154077" y="13202"/>
                    </a:lnTo>
                    <a:lnTo>
                      <a:pt x="166249" y="13945"/>
                    </a:lnTo>
                    <a:lnTo>
                      <a:pt x="166249" y="13945"/>
                    </a:lnTo>
                    <a:lnTo>
                      <a:pt x="181394" y="14859"/>
                    </a:lnTo>
                    <a:lnTo>
                      <a:pt x="181394" y="14859"/>
                    </a:lnTo>
                    <a:lnTo>
                      <a:pt x="196482" y="15830"/>
                    </a:lnTo>
                    <a:lnTo>
                      <a:pt x="196482" y="15830"/>
                    </a:lnTo>
                    <a:lnTo>
                      <a:pt x="214541" y="16916"/>
                    </a:lnTo>
                    <a:lnTo>
                      <a:pt x="214541" y="16916"/>
                    </a:lnTo>
                    <a:lnTo>
                      <a:pt x="226714" y="17659"/>
                    </a:lnTo>
                    <a:lnTo>
                      <a:pt x="226714" y="17659"/>
                    </a:lnTo>
                    <a:lnTo>
                      <a:pt x="241859" y="18574"/>
                    </a:lnTo>
                    <a:lnTo>
                      <a:pt x="241859" y="18574"/>
                    </a:lnTo>
                    <a:lnTo>
                      <a:pt x="257003" y="19545"/>
                    </a:lnTo>
                    <a:lnTo>
                      <a:pt x="257003" y="19545"/>
                    </a:lnTo>
                    <a:lnTo>
                      <a:pt x="275006" y="20631"/>
                    </a:lnTo>
                    <a:lnTo>
                      <a:pt x="275006" y="20631"/>
                    </a:lnTo>
                    <a:lnTo>
                      <a:pt x="287236" y="21374"/>
                    </a:lnTo>
                    <a:lnTo>
                      <a:pt x="287236" y="21374"/>
                    </a:lnTo>
                    <a:lnTo>
                      <a:pt x="302324" y="22345"/>
                    </a:lnTo>
                    <a:lnTo>
                      <a:pt x="302324" y="22345"/>
                    </a:lnTo>
                    <a:lnTo>
                      <a:pt x="318497" y="23317"/>
                    </a:lnTo>
                    <a:lnTo>
                      <a:pt x="335470" y="24346"/>
                    </a:lnTo>
                    <a:lnTo>
                      <a:pt x="335470" y="24346"/>
                    </a:lnTo>
                    <a:lnTo>
                      <a:pt x="347700" y="25089"/>
                    </a:lnTo>
                    <a:lnTo>
                      <a:pt x="347700" y="25089"/>
                    </a:lnTo>
                    <a:lnTo>
                      <a:pt x="362788" y="26060"/>
                    </a:lnTo>
                    <a:lnTo>
                      <a:pt x="362788" y="26060"/>
                    </a:lnTo>
                    <a:lnTo>
                      <a:pt x="377933" y="26975"/>
                    </a:lnTo>
                    <a:lnTo>
                      <a:pt x="377933" y="26975"/>
                    </a:lnTo>
                    <a:lnTo>
                      <a:pt x="395935" y="28060"/>
                    </a:lnTo>
                    <a:lnTo>
                      <a:pt x="395935" y="28060"/>
                    </a:lnTo>
                    <a:lnTo>
                      <a:pt x="408166" y="28803"/>
                    </a:lnTo>
                    <a:lnTo>
                      <a:pt x="408166" y="28803"/>
                    </a:lnTo>
                    <a:lnTo>
                      <a:pt x="423253" y="29775"/>
                    </a:lnTo>
                    <a:lnTo>
                      <a:pt x="423253" y="29775"/>
                    </a:lnTo>
                    <a:lnTo>
                      <a:pt x="441312" y="30861"/>
                    </a:lnTo>
                    <a:lnTo>
                      <a:pt x="441312" y="30861"/>
                    </a:lnTo>
                    <a:lnTo>
                      <a:pt x="456400" y="31775"/>
                    </a:lnTo>
                    <a:lnTo>
                      <a:pt x="456400" y="31775"/>
                    </a:lnTo>
                    <a:lnTo>
                      <a:pt x="468630" y="32518"/>
                    </a:lnTo>
                    <a:lnTo>
                      <a:pt x="468630" y="32518"/>
                    </a:lnTo>
                    <a:lnTo>
                      <a:pt x="483718" y="33490"/>
                    </a:lnTo>
                    <a:lnTo>
                      <a:pt x="483718" y="33490"/>
                    </a:lnTo>
                    <a:lnTo>
                      <a:pt x="501777" y="34576"/>
                    </a:lnTo>
                    <a:lnTo>
                      <a:pt x="501777" y="34576"/>
                    </a:lnTo>
                    <a:lnTo>
                      <a:pt x="513950" y="35319"/>
                    </a:lnTo>
                    <a:lnTo>
                      <a:pt x="513950" y="35319"/>
                    </a:lnTo>
                    <a:lnTo>
                      <a:pt x="532009" y="36462"/>
                    </a:lnTo>
                    <a:lnTo>
                      <a:pt x="532009" y="36462"/>
                    </a:lnTo>
                    <a:lnTo>
                      <a:pt x="544182" y="37204"/>
                    </a:lnTo>
                    <a:lnTo>
                      <a:pt x="544182" y="37204"/>
                    </a:lnTo>
                    <a:lnTo>
                      <a:pt x="562242" y="38290"/>
                    </a:lnTo>
                    <a:lnTo>
                      <a:pt x="562242" y="38290"/>
                    </a:lnTo>
                    <a:lnTo>
                      <a:pt x="577329" y="39205"/>
                    </a:lnTo>
                    <a:lnTo>
                      <a:pt x="577329" y="39205"/>
                    </a:lnTo>
                    <a:lnTo>
                      <a:pt x="589560" y="40005"/>
                    </a:lnTo>
                    <a:lnTo>
                      <a:pt x="589560" y="40005"/>
                    </a:lnTo>
                    <a:lnTo>
                      <a:pt x="604647" y="40919"/>
                    </a:lnTo>
                    <a:lnTo>
                      <a:pt x="604647" y="40919"/>
                    </a:lnTo>
                    <a:lnTo>
                      <a:pt x="622706" y="42005"/>
                    </a:lnTo>
                    <a:lnTo>
                      <a:pt x="622706" y="42005"/>
                    </a:lnTo>
                    <a:lnTo>
                      <a:pt x="634879" y="42748"/>
                    </a:lnTo>
                    <a:lnTo>
                      <a:pt x="634879" y="42748"/>
                    </a:lnTo>
                    <a:lnTo>
                      <a:pt x="650024" y="43720"/>
                    </a:lnTo>
                    <a:lnTo>
                      <a:pt x="650024" y="43720"/>
                    </a:lnTo>
                    <a:lnTo>
                      <a:pt x="665112" y="44634"/>
                    </a:lnTo>
                    <a:lnTo>
                      <a:pt x="665112" y="44634"/>
                    </a:lnTo>
                    <a:lnTo>
                      <a:pt x="683171" y="45720"/>
                    </a:lnTo>
                    <a:lnTo>
                      <a:pt x="683171" y="45720"/>
                    </a:lnTo>
                    <a:lnTo>
                      <a:pt x="695344" y="46463"/>
                    </a:lnTo>
                    <a:lnTo>
                      <a:pt x="695344" y="46463"/>
                    </a:lnTo>
                    <a:lnTo>
                      <a:pt x="710489" y="47434"/>
                    </a:lnTo>
                    <a:lnTo>
                      <a:pt x="710489" y="47434"/>
                    </a:lnTo>
                    <a:lnTo>
                      <a:pt x="725576" y="48349"/>
                    </a:lnTo>
                    <a:lnTo>
                      <a:pt x="725576" y="48349"/>
                    </a:lnTo>
                    <a:lnTo>
                      <a:pt x="743636" y="49435"/>
                    </a:lnTo>
                    <a:lnTo>
                      <a:pt x="743636" y="49435"/>
                    </a:lnTo>
                    <a:lnTo>
                      <a:pt x="755809" y="50178"/>
                    </a:lnTo>
                    <a:lnTo>
                      <a:pt x="755809" y="50178"/>
                    </a:lnTo>
                    <a:lnTo>
                      <a:pt x="770954" y="51149"/>
                    </a:lnTo>
                    <a:lnTo>
                      <a:pt x="770954" y="51149"/>
                    </a:lnTo>
                    <a:lnTo>
                      <a:pt x="789013" y="52235"/>
                    </a:lnTo>
                    <a:lnTo>
                      <a:pt x="789013" y="52235"/>
                    </a:lnTo>
                    <a:lnTo>
                      <a:pt x="804100" y="53149"/>
                    </a:lnTo>
                    <a:lnTo>
                      <a:pt x="804100" y="53149"/>
                    </a:lnTo>
                    <a:lnTo>
                      <a:pt x="816330" y="53950"/>
                    </a:lnTo>
                    <a:lnTo>
                      <a:pt x="816330" y="53950"/>
                    </a:lnTo>
                    <a:lnTo>
                      <a:pt x="831418" y="54864"/>
                    </a:lnTo>
                    <a:lnTo>
                      <a:pt x="831418" y="54864"/>
                    </a:lnTo>
                    <a:lnTo>
                      <a:pt x="846563" y="55778"/>
                    </a:lnTo>
                    <a:lnTo>
                      <a:pt x="846563" y="55778"/>
                    </a:lnTo>
                    <a:lnTo>
                      <a:pt x="864565" y="56864"/>
                    </a:lnTo>
                    <a:lnTo>
                      <a:pt x="864565" y="56864"/>
                    </a:lnTo>
                    <a:lnTo>
                      <a:pt x="876796" y="57664"/>
                    </a:lnTo>
                    <a:lnTo>
                      <a:pt x="876796" y="57664"/>
                    </a:lnTo>
                    <a:lnTo>
                      <a:pt x="891883" y="58579"/>
                    </a:lnTo>
                    <a:lnTo>
                      <a:pt x="891883" y="58579"/>
                    </a:lnTo>
                    <a:lnTo>
                      <a:pt x="907027" y="59493"/>
                    </a:lnTo>
                    <a:lnTo>
                      <a:pt x="907027" y="59493"/>
                    </a:lnTo>
                    <a:lnTo>
                      <a:pt x="925030" y="60636"/>
                    </a:lnTo>
                    <a:lnTo>
                      <a:pt x="925030" y="60636"/>
                    </a:lnTo>
                    <a:lnTo>
                      <a:pt x="937260" y="61379"/>
                    </a:lnTo>
                    <a:lnTo>
                      <a:pt x="937260" y="61379"/>
                    </a:lnTo>
                    <a:lnTo>
                      <a:pt x="953433" y="62350"/>
                    </a:lnTo>
                    <a:lnTo>
                      <a:pt x="970407" y="63379"/>
                    </a:lnTo>
                    <a:lnTo>
                      <a:pt x="970407" y="63379"/>
                    </a:lnTo>
                    <a:lnTo>
                      <a:pt x="982580" y="64122"/>
                    </a:lnTo>
                    <a:lnTo>
                      <a:pt x="982580" y="64122"/>
                    </a:lnTo>
                    <a:lnTo>
                      <a:pt x="1000639" y="65265"/>
                    </a:lnTo>
                    <a:lnTo>
                      <a:pt x="1000639" y="65265"/>
                    </a:lnTo>
                    <a:lnTo>
                      <a:pt x="1012812" y="66008"/>
                    </a:lnTo>
                    <a:lnTo>
                      <a:pt x="1012812" y="66008"/>
                    </a:lnTo>
                    <a:lnTo>
                      <a:pt x="1030872" y="67094"/>
                    </a:lnTo>
                    <a:lnTo>
                      <a:pt x="1030872" y="67094"/>
                    </a:lnTo>
                    <a:lnTo>
                      <a:pt x="1043045" y="67837"/>
                    </a:lnTo>
                    <a:lnTo>
                      <a:pt x="1043045" y="67837"/>
                    </a:lnTo>
                    <a:lnTo>
                      <a:pt x="1058190" y="68808"/>
                    </a:lnTo>
                    <a:lnTo>
                      <a:pt x="1058190" y="68808"/>
                    </a:lnTo>
                    <a:lnTo>
                      <a:pt x="1076191" y="69894"/>
                    </a:lnTo>
                    <a:lnTo>
                      <a:pt x="1076191" y="69894"/>
                    </a:lnTo>
                    <a:lnTo>
                      <a:pt x="1091336" y="70809"/>
                    </a:lnTo>
                    <a:lnTo>
                      <a:pt x="1091336" y="70809"/>
                    </a:lnTo>
                    <a:lnTo>
                      <a:pt x="1103509" y="71609"/>
                    </a:lnTo>
                    <a:lnTo>
                      <a:pt x="1103509" y="71609"/>
                    </a:lnTo>
                    <a:lnTo>
                      <a:pt x="1118654" y="72523"/>
                    </a:lnTo>
                    <a:lnTo>
                      <a:pt x="1118654" y="72523"/>
                    </a:lnTo>
                    <a:lnTo>
                      <a:pt x="1136656" y="73609"/>
                    </a:lnTo>
                    <a:lnTo>
                      <a:pt x="1136656" y="73609"/>
                    </a:lnTo>
                    <a:lnTo>
                      <a:pt x="1151801" y="74523"/>
                    </a:lnTo>
                    <a:lnTo>
                      <a:pt x="1151801" y="74523"/>
                    </a:lnTo>
                    <a:lnTo>
                      <a:pt x="1163974" y="75324"/>
                    </a:lnTo>
                    <a:lnTo>
                      <a:pt x="1163974" y="75324"/>
                    </a:lnTo>
                    <a:lnTo>
                      <a:pt x="1179119" y="76238"/>
                    </a:lnTo>
                    <a:lnTo>
                      <a:pt x="1179119" y="76238"/>
                    </a:lnTo>
                    <a:lnTo>
                      <a:pt x="1194206" y="77153"/>
                    </a:lnTo>
                    <a:lnTo>
                      <a:pt x="1194206" y="77153"/>
                    </a:lnTo>
                    <a:lnTo>
                      <a:pt x="1212266" y="78295"/>
                    </a:lnTo>
                    <a:lnTo>
                      <a:pt x="1212266" y="78295"/>
                    </a:lnTo>
                    <a:lnTo>
                      <a:pt x="1224439" y="79038"/>
                    </a:lnTo>
                    <a:lnTo>
                      <a:pt x="1224439" y="79038"/>
                    </a:lnTo>
                    <a:lnTo>
                      <a:pt x="1239584" y="79953"/>
                    </a:lnTo>
                    <a:lnTo>
                      <a:pt x="1239584" y="79953"/>
                    </a:lnTo>
                    <a:lnTo>
                      <a:pt x="1254671" y="80867"/>
                    </a:lnTo>
                    <a:lnTo>
                      <a:pt x="1254671" y="80867"/>
                    </a:lnTo>
                    <a:lnTo>
                      <a:pt x="1272730" y="82010"/>
                    </a:lnTo>
                    <a:lnTo>
                      <a:pt x="1272730" y="82010"/>
                    </a:lnTo>
                    <a:lnTo>
                      <a:pt x="1284903" y="82753"/>
                    </a:lnTo>
                    <a:lnTo>
                      <a:pt x="1284903" y="82753"/>
                    </a:lnTo>
                    <a:lnTo>
                      <a:pt x="1300048" y="83667"/>
                    </a:lnTo>
                    <a:lnTo>
                      <a:pt x="1300048" y="83667"/>
                    </a:lnTo>
                    <a:lnTo>
                      <a:pt x="1315193" y="84582"/>
                    </a:lnTo>
                    <a:lnTo>
                      <a:pt x="1315193" y="84582"/>
                    </a:lnTo>
                    <a:lnTo>
                      <a:pt x="1333195" y="85725"/>
                    </a:lnTo>
                    <a:lnTo>
                      <a:pt x="1333195" y="85725"/>
                    </a:lnTo>
                    <a:lnTo>
                      <a:pt x="1345426" y="86468"/>
                    </a:lnTo>
                    <a:lnTo>
                      <a:pt x="1345426" y="86468"/>
                    </a:lnTo>
                    <a:lnTo>
                      <a:pt x="1363427" y="87554"/>
                    </a:lnTo>
                    <a:lnTo>
                      <a:pt x="1363427" y="87554"/>
                    </a:lnTo>
                    <a:lnTo>
                      <a:pt x="1375657" y="88296"/>
                    </a:lnTo>
                    <a:lnTo>
                      <a:pt x="1375657" y="88296"/>
                    </a:lnTo>
                    <a:lnTo>
                      <a:pt x="1377487" y="88411"/>
                    </a:lnTo>
                    <a:lnTo>
                      <a:pt x="1378572" y="88468"/>
                    </a:lnTo>
                    <a:lnTo>
                      <a:pt x="1378572" y="88468"/>
                    </a:lnTo>
                    <a:lnTo>
                      <a:pt x="1393660" y="89440"/>
                    </a:lnTo>
                    <a:lnTo>
                      <a:pt x="1393660" y="89440"/>
                    </a:lnTo>
                    <a:lnTo>
                      <a:pt x="1405890" y="90183"/>
                    </a:lnTo>
                    <a:lnTo>
                      <a:pt x="1405890" y="90183"/>
                    </a:lnTo>
                    <a:lnTo>
                      <a:pt x="1423892" y="91268"/>
                    </a:lnTo>
                    <a:lnTo>
                      <a:pt x="1423892" y="91268"/>
                    </a:lnTo>
                    <a:lnTo>
                      <a:pt x="1439037" y="92240"/>
                    </a:lnTo>
                    <a:lnTo>
                      <a:pt x="1439037" y="92240"/>
                    </a:lnTo>
                    <a:lnTo>
                      <a:pt x="1451210" y="92983"/>
                    </a:lnTo>
                    <a:lnTo>
                      <a:pt x="1451210" y="92983"/>
                    </a:lnTo>
                    <a:lnTo>
                      <a:pt x="1466355" y="93897"/>
                    </a:lnTo>
                    <a:lnTo>
                      <a:pt x="1466355" y="93897"/>
                    </a:lnTo>
                    <a:lnTo>
                      <a:pt x="1481442" y="94812"/>
                    </a:lnTo>
                    <a:lnTo>
                      <a:pt x="1481442" y="94812"/>
                    </a:lnTo>
                    <a:lnTo>
                      <a:pt x="1499502" y="95955"/>
                    </a:lnTo>
                    <a:lnTo>
                      <a:pt x="1499502" y="95955"/>
                    </a:lnTo>
                    <a:lnTo>
                      <a:pt x="1514589" y="96869"/>
                    </a:lnTo>
                    <a:lnTo>
                      <a:pt x="1514818" y="93154"/>
                    </a:lnTo>
                    <a:lnTo>
                      <a:pt x="1499731" y="92240"/>
                    </a:lnTo>
                    <a:lnTo>
                      <a:pt x="1499731" y="92240"/>
                    </a:lnTo>
                    <a:lnTo>
                      <a:pt x="1481671" y="91097"/>
                    </a:lnTo>
                    <a:lnTo>
                      <a:pt x="1481671" y="91097"/>
                    </a:lnTo>
                    <a:lnTo>
                      <a:pt x="1469498" y="90354"/>
                    </a:lnTo>
                    <a:lnTo>
                      <a:pt x="1469498" y="90354"/>
                    </a:lnTo>
                    <a:lnTo>
                      <a:pt x="1454353" y="89440"/>
                    </a:lnTo>
                    <a:lnTo>
                      <a:pt x="1454353" y="89440"/>
                    </a:lnTo>
                    <a:lnTo>
                      <a:pt x="1439265" y="88525"/>
                    </a:lnTo>
                    <a:lnTo>
                      <a:pt x="1439265" y="88525"/>
                    </a:lnTo>
                    <a:lnTo>
                      <a:pt x="1424121" y="87554"/>
                    </a:lnTo>
                    <a:lnTo>
                      <a:pt x="1424121" y="87554"/>
                    </a:lnTo>
                    <a:lnTo>
                      <a:pt x="1409034" y="86639"/>
                    </a:lnTo>
                    <a:lnTo>
                      <a:pt x="1409034" y="86639"/>
                    </a:lnTo>
                    <a:lnTo>
                      <a:pt x="1390974" y="85553"/>
                    </a:lnTo>
                    <a:lnTo>
                      <a:pt x="1390974" y="85553"/>
                    </a:lnTo>
                    <a:lnTo>
                      <a:pt x="1378801" y="84810"/>
                    </a:lnTo>
                    <a:lnTo>
                      <a:pt x="1378801" y="84810"/>
                    </a:lnTo>
                    <a:lnTo>
                      <a:pt x="1363656" y="83839"/>
                    </a:lnTo>
                    <a:lnTo>
                      <a:pt x="1363656" y="83839"/>
                    </a:lnTo>
                    <a:lnTo>
                      <a:pt x="1348568" y="82924"/>
                    </a:lnTo>
                    <a:lnTo>
                      <a:pt x="1348568" y="82924"/>
                    </a:lnTo>
                    <a:lnTo>
                      <a:pt x="1330509" y="81839"/>
                    </a:lnTo>
                    <a:lnTo>
                      <a:pt x="1330509" y="81839"/>
                    </a:lnTo>
                    <a:lnTo>
                      <a:pt x="1318337" y="81096"/>
                    </a:lnTo>
                    <a:lnTo>
                      <a:pt x="1318337" y="81096"/>
                    </a:lnTo>
                    <a:lnTo>
                      <a:pt x="1303192" y="80124"/>
                    </a:lnTo>
                    <a:lnTo>
                      <a:pt x="1303192" y="80124"/>
                    </a:lnTo>
                    <a:lnTo>
                      <a:pt x="1288104" y="79210"/>
                    </a:lnTo>
                    <a:lnTo>
                      <a:pt x="1288104" y="79210"/>
                    </a:lnTo>
                    <a:lnTo>
                      <a:pt x="1270044" y="78124"/>
                    </a:lnTo>
                    <a:lnTo>
                      <a:pt x="1270044" y="78124"/>
                    </a:lnTo>
                    <a:lnTo>
                      <a:pt x="1257871" y="77381"/>
                    </a:lnTo>
                    <a:lnTo>
                      <a:pt x="1257871" y="77381"/>
                    </a:lnTo>
                    <a:lnTo>
                      <a:pt x="1242727" y="76410"/>
                    </a:lnTo>
                    <a:lnTo>
                      <a:pt x="1242727" y="76410"/>
                    </a:lnTo>
                    <a:lnTo>
                      <a:pt x="1224668" y="75324"/>
                    </a:lnTo>
                    <a:lnTo>
                      <a:pt x="1224668" y="75324"/>
                    </a:lnTo>
                    <a:lnTo>
                      <a:pt x="1212495" y="74581"/>
                    </a:lnTo>
                    <a:lnTo>
                      <a:pt x="1212495" y="74581"/>
                    </a:lnTo>
                    <a:lnTo>
                      <a:pt x="1197350" y="73609"/>
                    </a:lnTo>
                    <a:lnTo>
                      <a:pt x="1197350" y="73609"/>
                    </a:lnTo>
                    <a:lnTo>
                      <a:pt x="1182262" y="72695"/>
                    </a:lnTo>
                    <a:lnTo>
                      <a:pt x="1182262" y="72695"/>
                    </a:lnTo>
                    <a:lnTo>
                      <a:pt x="1167117" y="71780"/>
                    </a:lnTo>
                    <a:lnTo>
                      <a:pt x="1167117" y="71780"/>
                    </a:lnTo>
                    <a:lnTo>
                      <a:pt x="1152030" y="70866"/>
                    </a:lnTo>
                    <a:lnTo>
                      <a:pt x="1152030" y="70866"/>
                    </a:lnTo>
                    <a:lnTo>
                      <a:pt x="1136885" y="69894"/>
                    </a:lnTo>
                    <a:lnTo>
                      <a:pt x="1136885" y="69894"/>
                    </a:lnTo>
                    <a:lnTo>
                      <a:pt x="1121798" y="68980"/>
                    </a:lnTo>
                    <a:lnTo>
                      <a:pt x="1121798" y="68980"/>
                    </a:lnTo>
                    <a:lnTo>
                      <a:pt x="1106653" y="68066"/>
                    </a:lnTo>
                    <a:lnTo>
                      <a:pt x="1106653" y="68066"/>
                    </a:lnTo>
                    <a:lnTo>
                      <a:pt x="1091565" y="67151"/>
                    </a:lnTo>
                    <a:lnTo>
                      <a:pt x="1091565" y="67151"/>
                    </a:lnTo>
                    <a:lnTo>
                      <a:pt x="1076420" y="66179"/>
                    </a:lnTo>
                    <a:lnTo>
                      <a:pt x="1076420" y="66179"/>
                    </a:lnTo>
                    <a:lnTo>
                      <a:pt x="1061332" y="65265"/>
                    </a:lnTo>
                    <a:lnTo>
                      <a:pt x="1061332" y="65265"/>
                    </a:lnTo>
                    <a:lnTo>
                      <a:pt x="1046188" y="64351"/>
                    </a:lnTo>
                    <a:lnTo>
                      <a:pt x="1046188" y="64351"/>
                    </a:lnTo>
                    <a:lnTo>
                      <a:pt x="1031101" y="63436"/>
                    </a:lnTo>
                    <a:lnTo>
                      <a:pt x="1031101" y="63436"/>
                    </a:lnTo>
                    <a:lnTo>
                      <a:pt x="1013041" y="62293"/>
                    </a:lnTo>
                    <a:lnTo>
                      <a:pt x="1013041" y="62293"/>
                    </a:lnTo>
                    <a:lnTo>
                      <a:pt x="1000868" y="61550"/>
                    </a:lnTo>
                    <a:lnTo>
                      <a:pt x="1000868" y="61550"/>
                    </a:lnTo>
                    <a:lnTo>
                      <a:pt x="985723" y="60636"/>
                    </a:lnTo>
                    <a:lnTo>
                      <a:pt x="985723" y="60636"/>
                    </a:lnTo>
                    <a:lnTo>
                      <a:pt x="970635" y="59721"/>
                    </a:lnTo>
                    <a:lnTo>
                      <a:pt x="970635" y="59665"/>
                    </a:lnTo>
                    <a:lnTo>
                      <a:pt x="955491" y="58750"/>
                    </a:lnTo>
                    <a:lnTo>
                      <a:pt x="955491" y="58750"/>
                    </a:lnTo>
                    <a:lnTo>
                      <a:pt x="940404" y="57836"/>
                    </a:lnTo>
                    <a:lnTo>
                      <a:pt x="940404" y="57836"/>
                    </a:lnTo>
                    <a:lnTo>
                      <a:pt x="925259" y="56921"/>
                    </a:lnTo>
                    <a:lnTo>
                      <a:pt x="925259" y="56921"/>
                    </a:lnTo>
                    <a:lnTo>
                      <a:pt x="910171" y="55950"/>
                    </a:lnTo>
                    <a:lnTo>
                      <a:pt x="910171" y="55950"/>
                    </a:lnTo>
                    <a:lnTo>
                      <a:pt x="895026" y="55035"/>
                    </a:lnTo>
                    <a:lnTo>
                      <a:pt x="895026" y="55035"/>
                    </a:lnTo>
                    <a:lnTo>
                      <a:pt x="879938" y="54121"/>
                    </a:lnTo>
                    <a:lnTo>
                      <a:pt x="879938" y="54121"/>
                    </a:lnTo>
                    <a:lnTo>
                      <a:pt x="864794" y="53207"/>
                    </a:lnTo>
                    <a:lnTo>
                      <a:pt x="864794" y="53207"/>
                    </a:lnTo>
                    <a:lnTo>
                      <a:pt x="849707" y="52235"/>
                    </a:lnTo>
                    <a:lnTo>
                      <a:pt x="849707" y="52235"/>
                    </a:lnTo>
                    <a:lnTo>
                      <a:pt x="834562" y="51321"/>
                    </a:lnTo>
                    <a:lnTo>
                      <a:pt x="834562" y="51321"/>
                    </a:lnTo>
                    <a:lnTo>
                      <a:pt x="819474" y="50406"/>
                    </a:lnTo>
                    <a:lnTo>
                      <a:pt x="819474" y="50406"/>
                    </a:lnTo>
                    <a:lnTo>
                      <a:pt x="804329" y="49492"/>
                    </a:lnTo>
                    <a:lnTo>
                      <a:pt x="804329" y="49492"/>
                    </a:lnTo>
                    <a:lnTo>
                      <a:pt x="789241" y="48520"/>
                    </a:lnTo>
                    <a:lnTo>
                      <a:pt x="789241" y="48520"/>
                    </a:lnTo>
                    <a:lnTo>
                      <a:pt x="774097" y="47606"/>
                    </a:lnTo>
                    <a:lnTo>
                      <a:pt x="774097" y="47606"/>
                    </a:lnTo>
                    <a:lnTo>
                      <a:pt x="759009" y="46691"/>
                    </a:lnTo>
                    <a:lnTo>
                      <a:pt x="759009" y="46691"/>
                    </a:lnTo>
                    <a:lnTo>
                      <a:pt x="743865" y="45777"/>
                    </a:lnTo>
                    <a:lnTo>
                      <a:pt x="743865" y="45777"/>
                    </a:lnTo>
                    <a:lnTo>
                      <a:pt x="728777" y="44805"/>
                    </a:lnTo>
                    <a:lnTo>
                      <a:pt x="728777" y="44805"/>
                    </a:lnTo>
                    <a:lnTo>
                      <a:pt x="713632" y="43891"/>
                    </a:lnTo>
                    <a:lnTo>
                      <a:pt x="713632" y="43891"/>
                    </a:lnTo>
                    <a:lnTo>
                      <a:pt x="698487" y="42977"/>
                    </a:lnTo>
                    <a:lnTo>
                      <a:pt x="698487" y="42977"/>
                    </a:lnTo>
                    <a:lnTo>
                      <a:pt x="683399" y="42005"/>
                    </a:lnTo>
                    <a:lnTo>
                      <a:pt x="683399" y="42005"/>
                    </a:lnTo>
                    <a:lnTo>
                      <a:pt x="668255" y="41091"/>
                    </a:lnTo>
                    <a:lnTo>
                      <a:pt x="668255" y="41091"/>
                    </a:lnTo>
                    <a:lnTo>
                      <a:pt x="653168" y="40176"/>
                    </a:lnTo>
                    <a:lnTo>
                      <a:pt x="653168" y="40176"/>
                    </a:lnTo>
                    <a:lnTo>
                      <a:pt x="638023" y="39262"/>
                    </a:lnTo>
                    <a:lnTo>
                      <a:pt x="638023" y="39262"/>
                    </a:lnTo>
                    <a:lnTo>
                      <a:pt x="622935" y="38290"/>
                    </a:lnTo>
                    <a:lnTo>
                      <a:pt x="622935" y="38290"/>
                    </a:lnTo>
                    <a:lnTo>
                      <a:pt x="607790" y="37376"/>
                    </a:lnTo>
                    <a:lnTo>
                      <a:pt x="607790" y="37376"/>
                    </a:lnTo>
                    <a:lnTo>
                      <a:pt x="589788" y="36290"/>
                    </a:lnTo>
                    <a:lnTo>
                      <a:pt x="589788" y="36290"/>
                    </a:lnTo>
                    <a:lnTo>
                      <a:pt x="577558" y="35547"/>
                    </a:lnTo>
                    <a:lnTo>
                      <a:pt x="577558" y="35547"/>
                    </a:lnTo>
                    <a:lnTo>
                      <a:pt x="562471" y="34576"/>
                    </a:lnTo>
                    <a:lnTo>
                      <a:pt x="562471" y="34576"/>
                    </a:lnTo>
                    <a:lnTo>
                      <a:pt x="544411" y="33490"/>
                    </a:lnTo>
                    <a:lnTo>
                      <a:pt x="544411" y="33490"/>
                    </a:lnTo>
                    <a:lnTo>
                      <a:pt x="532238" y="32747"/>
                    </a:lnTo>
                    <a:lnTo>
                      <a:pt x="532238" y="32747"/>
                    </a:lnTo>
                    <a:lnTo>
                      <a:pt x="517093" y="31833"/>
                    </a:lnTo>
                    <a:lnTo>
                      <a:pt x="517093" y="31833"/>
                    </a:lnTo>
                    <a:lnTo>
                      <a:pt x="502005" y="30861"/>
                    </a:lnTo>
                    <a:lnTo>
                      <a:pt x="502005" y="30861"/>
                    </a:lnTo>
                    <a:lnTo>
                      <a:pt x="486861" y="29947"/>
                    </a:lnTo>
                    <a:lnTo>
                      <a:pt x="486861" y="29947"/>
                    </a:lnTo>
                    <a:lnTo>
                      <a:pt x="471774" y="29032"/>
                    </a:lnTo>
                    <a:lnTo>
                      <a:pt x="471774" y="29032"/>
                    </a:lnTo>
                    <a:lnTo>
                      <a:pt x="456629" y="28118"/>
                    </a:lnTo>
                    <a:lnTo>
                      <a:pt x="456629" y="28118"/>
                    </a:lnTo>
                    <a:lnTo>
                      <a:pt x="441541" y="27146"/>
                    </a:lnTo>
                    <a:lnTo>
                      <a:pt x="441541" y="27146"/>
                    </a:lnTo>
                    <a:lnTo>
                      <a:pt x="426396" y="26232"/>
                    </a:lnTo>
                    <a:lnTo>
                      <a:pt x="426396" y="26232"/>
                    </a:lnTo>
                    <a:lnTo>
                      <a:pt x="411308" y="25317"/>
                    </a:lnTo>
                    <a:lnTo>
                      <a:pt x="411308" y="25317"/>
                    </a:lnTo>
                    <a:lnTo>
                      <a:pt x="396164" y="24346"/>
                    </a:lnTo>
                    <a:lnTo>
                      <a:pt x="396164" y="24346"/>
                    </a:lnTo>
                    <a:lnTo>
                      <a:pt x="381077" y="23431"/>
                    </a:lnTo>
                    <a:lnTo>
                      <a:pt x="381077" y="23431"/>
                    </a:lnTo>
                    <a:lnTo>
                      <a:pt x="365932" y="22517"/>
                    </a:lnTo>
                    <a:lnTo>
                      <a:pt x="365932" y="22517"/>
                    </a:lnTo>
                    <a:lnTo>
                      <a:pt x="350844" y="21603"/>
                    </a:lnTo>
                    <a:lnTo>
                      <a:pt x="350844" y="21603"/>
                    </a:lnTo>
                    <a:lnTo>
                      <a:pt x="335699" y="20631"/>
                    </a:lnTo>
                    <a:lnTo>
                      <a:pt x="335699" y="20631"/>
                    </a:lnTo>
                    <a:lnTo>
                      <a:pt x="320611" y="19716"/>
                    </a:lnTo>
                    <a:lnTo>
                      <a:pt x="320611" y="19716"/>
                    </a:lnTo>
                    <a:lnTo>
                      <a:pt x="305467" y="18802"/>
                    </a:lnTo>
                    <a:lnTo>
                      <a:pt x="305467" y="18802"/>
                    </a:lnTo>
                    <a:lnTo>
                      <a:pt x="290379" y="17888"/>
                    </a:lnTo>
                    <a:lnTo>
                      <a:pt x="290379" y="17888"/>
                    </a:lnTo>
                    <a:lnTo>
                      <a:pt x="275234" y="16916"/>
                    </a:lnTo>
                    <a:lnTo>
                      <a:pt x="275234" y="16916"/>
                    </a:lnTo>
                    <a:lnTo>
                      <a:pt x="260147" y="16002"/>
                    </a:lnTo>
                    <a:lnTo>
                      <a:pt x="260147" y="16002"/>
                    </a:lnTo>
                    <a:lnTo>
                      <a:pt x="245002" y="15087"/>
                    </a:lnTo>
                    <a:lnTo>
                      <a:pt x="245002" y="15087"/>
                    </a:lnTo>
                    <a:lnTo>
                      <a:pt x="229914" y="14173"/>
                    </a:lnTo>
                    <a:lnTo>
                      <a:pt x="229914" y="14173"/>
                    </a:lnTo>
                    <a:lnTo>
                      <a:pt x="214770" y="13202"/>
                    </a:lnTo>
                    <a:lnTo>
                      <a:pt x="214770" y="13202"/>
                    </a:lnTo>
                    <a:lnTo>
                      <a:pt x="199682" y="12287"/>
                    </a:lnTo>
                    <a:lnTo>
                      <a:pt x="199682" y="12287"/>
                    </a:lnTo>
                    <a:lnTo>
                      <a:pt x="184537" y="11373"/>
                    </a:lnTo>
                    <a:lnTo>
                      <a:pt x="184537" y="11373"/>
                    </a:lnTo>
                    <a:lnTo>
                      <a:pt x="166478" y="10230"/>
                    </a:lnTo>
                    <a:lnTo>
                      <a:pt x="166478" y="10230"/>
                    </a:lnTo>
                    <a:lnTo>
                      <a:pt x="154305" y="9487"/>
                    </a:lnTo>
                    <a:lnTo>
                      <a:pt x="154305" y="9487"/>
                    </a:lnTo>
                    <a:lnTo>
                      <a:pt x="139160" y="8573"/>
                    </a:lnTo>
                    <a:lnTo>
                      <a:pt x="139160" y="8573"/>
                    </a:lnTo>
                    <a:lnTo>
                      <a:pt x="121158" y="7487"/>
                    </a:lnTo>
                    <a:lnTo>
                      <a:pt x="121158" y="7487"/>
                    </a:lnTo>
                    <a:lnTo>
                      <a:pt x="108928" y="6686"/>
                    </a:lnTo>
                    <a:lnTo>
                      <a:pt x="108928" y="6686"/>
                    </a:lnTo>
                    <a:lnTo>
                      <a:pt x="93840" y="5772"/>
                    </a:lnTo>
                    <a:lnTo>
                      <a:pt x="93840" y="5772"/>
                    </a:lnTo>
                    <a:lnTo>
                      <a:pt x="78696" y="4858"/>
                    </a:lnTo>
                    <a:lnTo>
                      <a:pt x="78696" y="4858"/>
                    </a:lnTo>
                    <a:lnTo>
                      <a:pt x="63608" y="3943"/>
                    </a:lnTo>
                    <a:lnTo>
                      <a:pt x="63608" y="3943"/>
                    </a:lnTo>
                    <a:lnTo>
                      <a:pt x="48463" y="2972"/>
                    </a:lnTo>
                    <a:lnTo>
                      <a:pt x="48463" y="2972"/>
                    </a:lnTo>
                    <a:lnTo>
                      <a:pt x="33375" y="2057"/>
                    </a:lnTo>
                    <a:lnTo>
                      <a:pt x="33375" y="2057"/>
                    </a:lnTo>
                    <a:lnTo>
                      <a:pt x="18231" y="1143"/>
                    </a:lnTo>
                    <a:lnTo>
                      <a:pt x="18231" y="1143"/>
                    </a:lnTo>
                    <a:lnTo>
                      <a:pt x="228" y="0"/>
                    </a:lnTo>
                    <a:lnTo>
                      <a:pt x="0" y="3715"/>
                    </a:lnTo>
                    <a:lnTo>
                      <a:pt x="15088" y="4686"/>
                    </a:lnTo>
                    <a:close/>
                  </a:path>
                </a:pathLst>
              </a:custGeom>
              <a:solidFill>
                <a:srgbClr val="9F9D9B"/>
              </a:solidFill>
              <a:ln w="571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30" name="شكل حر: شكل 29">
                <a:extLst>
                  <a:ext uri="{FF2B5EF4-FFF2-40B4-BE49-F238E27FC236}">
                    <a16:creationId xmlns:a16="http://schemas.microsoft.com/office/drawing/2014/main" id="{E1D522D4-19D7-43BC-8872-7B9D4FAB121A}"/>
                  </a:ext>
                </a:extLst>
              </p:cNvPr>
              <p:cNvSpPr/>
              <p:nvPr/>
            </p:nvSpPr>
            <p:spPr>
              <a:xfrm>
                <a:off x="6676244" y="5375928"/>
                <a:ext cx="1514817" cy="96869"/>
              </a:xfrm>
              <a:custGeom>
                <a:avLst/>
                <a:gdLst>
                  <a:gd name="connsiteX0" fmla="*/ 15087 w 1514817"/>
                  <a:gd name="connsiteY0" fmla="*/ 4629 h 96869"/>
                  <a:gd name="connsiteX1" fmla="*/ 30232 w 1514817"/>
                  <a:gd name="connsiteY1" fmla="*/ 5601 h 96869"/>
                  <a:gd name="connsiteX2" fmla="*/ 30232 w 1514817"/>
                  <a:gd name="connsiteY2" fmla="*/ 5601 h 96869"/>
                  <a:gd name="connsiteX3" fmla="*/ 45320 w 1514817"/>
                  <a:gd name="connsiteY3" fmla="*/ 6515 h 96869"/>
                  <a:gd name="connsiteX4" fmla="*/ 45320 w 1514817"/>
                  <a:gd name="connsiteY4" fmla="*/ 6515 h 96869"/>
                  <a:gd name="connsiteX5" fmla="*/ 60464 w 1514817"/>
                  <a:gd name="connsiteY5" fmla="*/ 7429 h 96869"/>
                  <a:gd name="connsiteX6" fmla="*/ 60464 w 1514817"/>
                  <a:gd name="connsiteY6" fmla="*/ 7429 h 96869"/>
                  <a:gd name="connsiteX7" fmla="*/ 75552 w 1514817"/>
                  <a:gd name="connsiteY7" fmla="*/ 8344 h 96869"/>
                  <a:gd name="connsiteX8" fmla="*/ 75552 w 1514817"/>
                  <a:gd name="connsiteY8" fmla="*/ 8344 h 96869"/>
                  <a:gd name="connsiteX9" fmla="*/ 90697 w 1514817"/>
                  <a:gd name="connsiteY9" fmla="*/ 9315 h 96869"/>
                  <a:gd name="connsiteX10" fmla="*/ 90697 w 1514817"/>
                  <a:gd name="connsiteY10" fmla="*/ 9315 h 96869"/>
                  <a:gd name="connsiteX11" fmla="*/ 105784 w 1514817"/>
                  <a:gd name="connsiteY11" fmla="*/ 10230 h 96869"/>
                  <a:gd name="connsiteX12" fmla="*/ 105784 w 1514817"/>
                  <a:gd name="connsiteY12" fmla="*/ 10230 h 96869"/>
                  <a:gd name="connsiteX13" fmla="*/ 120929 w 1514817"/>
                  <a:gd name="connsiteY13" fmla="*/ 11144 h 96869"/>
                  <a:gd name="connsiteX14" fmla="*/ 120929 w 1514817"/>
                  <a:gd name="connsiteY14" fmla="*/ 11144 h 96869"/>
                  <a:gd name="connsiteX15" fmla="*/ 136017 w 1514817"/>
                  <a:gd name="connsiteY15" fmla="*/ 12059 h 96869"/>
                  <a:gd name="connsiteX16" fmla="*/ 136017 w 1514817"/>
                  <a:gd name="connsiteY16" fmla="*/ 12059 h 96869"/>
                  <a:gd name="connsiteX17" fmla="*/ 151161 w 1514817"/>
                  <a:gd name="connsiteY17" fmla="*/ 13030 h 96869"/>
                  <a:gd name="connsiteX18" fmla="*/ 151161 w 1514817"/>
                  <a:gd name="connsiteY18" fmla="*/ 13030 h 96869"/>
                  <a:gd name="connsiteX19" fmla="*/ 166249 w 1514817"/>
                  <a:gd name="connsiteY19" fmla="*/ 13945 h 96869"/>
                  <a:gd name="connsiteX20" fmla="*/ 166249 w 1514817"/>
                  <a:gd name="connsiteY20" fmla="*/ 13945 h 96869"/>
                  <a:gd name="connsiteX21" fmla="*/ 181394 w 1514817"/>
                  <a:gd name="connsiteY21" fmla="*/ 14859 h 96869"/>
                  <a:gd name="connsiteX22" fmla="*/ 181394 w 1514817"/>
                  <a:gd name="connsiteY22" fmla="*/ 14859 h 96869"/>
                  <a:gd name="connsiteX23" fmla="*/ 199453 w 1514817"/>
                  <a:gd name="connsiteY23" fmla="*/ 16002 h 96869"/>
                  <a:gd name="connsiteX24" fmla="*/ 199453 w 1514817"/>
                  <a:gd name="connsiteY24" fmla="*/ 16002 h 96869"/>
                  <a:gd name="connsiteX25" fmla="*/ 211626 w 1514817"/>
                  <a:gd name="connsiteY25" fmla="*/ 16745 h 96869"/>
                  <a:gd name="connsiteX26" fmla="*/ 211626 w 1514817"/>
                  <a:gd name="connsiteY26" fmla="*/ 16745 h 96869"/>
                  <a:gd name="connsiteX27" fmla="*/ 226714 w 1514817"/>
                  <a:gd name="connsiteY27" fmla="*/ 17660 h 96869"/>
                  <a:gd name="connsiteX28" fmla="*/ 226714 w 1514817"/>
                  <a:gd name="connsiteY28" fmla="*/ 17660 h 96869"/>
                  <a:gd name="connsiteX29" fmla="*/ 241859 w 1514817"/>
                  <a:gd name="connsiteY29" fmla="*/ 18574 h 96869"/>
                  <a:gd name="connsiteX30" fmla="*/ 241859 w 1514817"/>
                  <a:gd name="connsiteY30" fmla="*/ 18574 h 96869"/>
                  <a:gd name="connsiteX31" fmla="*/ 257003 w 1514817"/>
                  <a:gd name="connsiteY31" fmla="*/ 19546 h 96869"/>
                  <a:gd name="connsiteX32" fmla="*/ 257003 w 1514817"/>
                  <a:gd name="connsiteY32" fmla="*/ 19546 h 96869"/>
                  <a:gd name="connsiteX33" fmla="*/ 272091 w 1514817"/>
                  <a:gd name="connsiteY33" fmla="*/ 20460 h 96869"/>
                  <a:gd name="connsiteX34" fmla="*/ 272091 w 1514817"/>
                  <a:gd name="connsiteY34" fmla="*/ 20460 h 96869"/>
                  <a:gd name="connsiteX35" fmla="*/ 287236 w 1514817"/>
                  <a:gd name="connsiteY35" fmla="*/ 21374 h 96869"/>
                  <a:gd name="connsiteX36" fmla="*/ 287236 w 1514817"/>
                  <a:gd name="connsiteY36" fmla="*/ 21374 h 96869"/>
                  <a:gd name="connsiteX37" fmla="*/ 302323 w 1514817"/>
                  <a:gd name="connsiteY37" fmla="*/ 22289 h 96869"/>
                  <a:gd name="connsiteX38" fmla="*/ 302323 w 1514817"/>
                  <a:gd name="connsiteY38" fmla="*/ 22289 h 96869"/>
                  <a:gd name="connsiteX39" fmla="*/ 317468 w 1514817"/>
                  <a:gd name="connsiteY39" fmla="*/ 23260 h 96869"/>
                  <a:gd name="connsiteX40" fmla="*/ 317468 w 1514817"/>
                  <a:gd name="connsiteY40" fmla="*/ 23260 h 96869"/>
                  <a:gd name="connsiteX41" fmla="*/ 332556 w 1514817"/>
                  <a:gd name="connsiteY41" fmla="*/ 24175 h 96869"/>
                  <a:gd name="connsiteX42" fmla="*/ 332556 w 1514817"/>
                  <a:gd name="connsiteY42" fmla="*/ 24175 h 96869"/>
                  <a:gd name="connsiteX43" fmla="*/ 347700 w 1514817"/>
                  <a:gd name="connsiteY43" fmla="*/ 25089 h 96869"/>
                  <a:gd name="connsiteX44" fmla="*/ 347700 w 1514817"/>
                  <a:gd name="connsiteY44" fmla="*/ 25089 h 96869"/>
                  <a:gd name="connsiteX45" fmla="*/ 362788 w 1514817"/>
                  <a:gd name="connsiteY45" fmla="*/ 26003 h 96869"/>
                  <a:gd name="connsiteX46" fmla="*/ 362788 w 1514817"/>
                  <a:gd name="connsiteY46" fmla="*/ 26003 h 96869"/>
                  <a:gd name="connsiteX47" fmla="*/ 377933 w 1514817"/>
                  <a:gd name="connsiteY47" fmla="*/ 26975 h 96869"/>
                  <a:gd name="connsiteX48" fmla="*/ 377933 w 1514817"/>
                  <a:gd name="connsiteY48" fmla="*/ 26975 h 96869"/>
                  <a:gd name="connsiteX49" fmla="*/ 393021 w 1514817"/>
                  <a:gd name="connsiteY49" fmla="*/ 27889 h 96869"/>
                  <a:gd name="connsiteX50" fmla="*/ 393021 w 1514817"/>
                  <a:gd name="connsiteY50" fmla="*/ 27889 h 96869"/>
                  <a:gd name="connsiteX51" fmla="*/ 411080 w 1514817"/>
                  <a:gd name="connsiteY51" fmla="*/ 28975 h 96869"/>
                  <a:gd name="connsiteX52" fmla="*/ 411080 w 1514817"/>
                  <a:gd name="connsiteY52" fmla="*/ 28975 h 96869"/>
                  <a:gd name="connsiteX53" fmla="*/ 423253 w 1514817"/>
                  <a:gd name="connsiteY53" fmla="*/ 29775 h 96869"/>
                  <a:gd name="connsiteX54" fmla="*/ 423253 w 1514817"/>
                  <a:gd name="connsiteY54" fmla="*/ 29775 h 96869"/>
                  <a:gd name="connsiteX55" fmla="*/ 438397 w 1514817"/>
                  <a:gd name="connsiteY55" fmla="*/ 30690 h 96869"/>
                  <a:gd name="connsiteX56" fmla="*/ 438397 w 1514817"/>
                  <a:gd name="connsiteY56" fmla="*/ 30690 h 96869"/>
                  <a:gd name="connsiteX57" fmla="*/ 453485 w 1514817"/>
                  <a:gd name="connsiteY57" fmla="*/ 31604 h 96869"/>
                  <a:gd name="connsiteX58" fmla="*/ 453485 w 1514817"/>
                  <a:gd name="connsiteY58" fmla="*/ 31604 h 96869"/>
                  <a:gd name="connsiteX59" fmla="*/ 468630 w 1514817"/>
                  <a:gd name="connsiteY59" fmla="*/ 32518 h 96869"/>
                  <a:gd name="connsiteX60" fmla="*/ 468630 w 1514817"/>
                  <a:gd name="connsiteY60" fmla="*/ 32518 h 96869"/>
                  <a:gd name="connsiteX61" fmla="*/ 483718 w 1514817"/>
                  <a:gd name="connsiteY61" fmla="*/ 33490 h 96869"/>
                  <a:gd name="connsiteX62" fmla="*/ 483718 w 1514817"/>
                  <a:gd name="connsiteY62" fmla="*/ 33490 h 96869"/>
                  <a:gd name="connsiteX63" fmla="*/ 498862 w 1514817"/>
                  <a:gd name="connsiteY63" fmla="*/ 34404 h 96869"/>
                  <a:gd name="connsiteX64" fmla="*/ 498862 w 1514817"/>
                  <a:gd name="connsiteY64" fmla="*/ 34404 h 96869"/>
                  <a:gd name="connsiteX65" fmla="*/ 513950 w 1514817"/>
                  <a:gd name="connsiteY65" fmla="*/ 35319 h 96869"/>
                  <a:gd name="connsiteX66" fmla="*/ 513950 w 1514817"/>
                  <a:gd name="connsiteY66" fmla="*/ 35319 h 96869"/>
                  <a:gd name="connsiteX67" fmla="*/ 529094 w 1514817"/>
                  <a:gd name="connsiteY67" fmla="*/ 36233 h 96869"/>
                  <a:gd name="connsiteX68" fmla="*/ 529094 w 1514817"/>
                  <a:gd name="connsiteY68" fmla="*/ 36233 h 96869"/>
                  <a:gd name="connsiteX69" fmla="*/ 544182 w 1514817"/>
                  <a:gd name="connsiteY69" fmla="*/ 37205 h 96869"/>
                  <a:gd name="connsiteX70" fmla="*/ 544182 w 1514817"/>
                  <a:gd name="connsiteY70" fmla="*/ 37205 h 96869"/>
                  <a:gd name="connsiteX71" fmla="*/ 559327 w 1514817"/>
                  <a:gd name="connsiteY71" fmla="*/ 38119 h 96869"/>
                  <a:gd name="connsiteX72" fmla="*/ 559327 w 1514817"/>
                  <a:gd name="connsiteY72" fmla="*/ 38119 h 96869"/>
                  <a:gd name="connsiteX73" fmla="*/ 574415 w 1514817"/>
                  <a:gd name="connsiteY73" fmla="*/ 39034 h 96869"/>
                  <a:gd name="connsiteX74" fmla="*/ 574415 w 1514817"/>
                  <a:gd name="connsiteY74" fmla="*/ 39034 h 96869"/>
                  <a:gd name="connsiteX75" fmla="*/ 589559 w 1514817"/>
                  <a:gd name="connsiteY75" fmla="*/ 39948 h 96869"/>
                  <a:gd name="connsiteX76" fmla="*/ 589559 w 1514817"/>
                  <a:gd name="connsiteY76" fmla="*/ 39948 h 96869"/>
                  <a:gd name="connsiteX77" fmla="*/ 604647 w 1514817"/>
                  <a:gd name="connsiteY77" fmla="*/ 40920 h 96869"/>
                  <a:gd name="connsiteX78" fmla="*/ 604647 w 1514817"/>
                  <a:gd name="connsiteY78" fmla="*/ 40920 h 96869"/>
                  <a:gd name="connsiteX79" fmla="*/ 619792 w 1514817"/>
                  <a:gd name="connsiteY79" fmla="*/ 41834 h 96869"/>
                  <a:gd name="connsiteX80" fmla="*/ 619792 w 1514817"/>
                  <a:gd name="connsiteY80" fmla="*/ 41834 h 96869"/>
                  <a:gd name="connsiteX81" fmla="*/ 634879 w 1514817"/>
                  <a:gd name="connsiteY81" fmla="*/ 42748 h 96869"/>
                  <a:gd name="connsiteX82" fmla="*/ 634879 w 1514817"/>
                  <a:gd name="connsiteY82" fmla="*/ 42748 h 96869"/>
                  <a:gd name="connsiteX83" fmla="*/ 650024 w 1514817"/>
                  <a:gd name="connsiteY83" fmla="*/ 43663 h 96869"/>
                  <a:gd name="connsiteX84" fmla="*/ 650024 w 1514817"/>
                  <a:gd name="connsiteY84" fmla="*/ 43663 h 96869"/>
                  <a:gd name="connsiteX85" fmla="*/ 668026 w 1514817"/>
                  <a:gd name="connsiteY85" fmla="*/ 44806 h 96869"/>
                  <a:gd name="connsiteX86" fmla="*/ 668026 w 1514817"/>
                  <a:gd name="connsiteY86" fmla="*/ 44806 h 96869"/>
                  <a:gd name="connsiteX87" fmla="*/ 680257 w 1514817"/>
                  <a:gd name="connsiteY87" fmla="*/ 45549 h 96869"/>
                  <a:gd name="connsiteX88" fmla="*/ 680257 w 1514817"/>
                  <a:gd name="connsiteY88" fmla="*/ 45549 h 96869"/>
                  <a:gd name="connsiteX89" fmla="*/ 695344 w 1514817"/>
                  <a:gd name="connsiteY89" fmla="*/ 46463 h 96869"/>
                  <a:gd name="connsiteX90" fmla="*/ 695344 w 1514817"/>
                  <a:gd name="connsiteY90" fmla="*/ 46463 h 96869"/>
                  <a:gd name="connsiteX91" fmla="*/ 710489 w 1514817"/>
                  <a:gd name="connsiteY91" fmla="*/ 47434 h 96869"/>
                  <a:gd name="connsiteX92" fmla="*/ 710489 w 1514817"/>
                  <a:gd name="connsiteY92" fmla="*/ 47434 h 96869"/>
                  <a:gd name="connsiteX93" fmla="*/ 725576 w 1514817"/>
                  <a:gd name="connsiteY93" fmla="*/ 48349 h 96869"/>
                  <a:gd name="connsiteX94" fmla="*/ 725576 w 1514817"/>
                  <a:gd name="connsiteY94" fmla="*/ 48349 h 96869"/>
                  <a:gd name="connsiteX95" fmla="*/ 740721 w 1514817"/>
                  <a:gd name="connsiteY95" fmla="*/ 49263 h 96869"/>
                  <a:gd name="connsiteX96" fmla="*/ 740721 w 1514817"/>
                  <a:gd name="connsiteY96" fmla="*/ 49263 h 96869"/>
                  <a:gd name="connsiteX97" fmla="*/ 755809 w 1514817"/>
                  <a:gd name="connsiteY97" fmla="*/ 50178 h 96869"/>
                  <a:gd name="connsiteX98" fmla="*/ 755809 w 1514817"/>
                  <a:gd name="connsiteY98" fmla="*/ 50178 h 96869"/>
                  <a:gd name="connsiteX99" fmla="*/ 770954 w 1514817"/>
                  <a:gd name="connsiteY99" fmla="*/ 51149 h 96869"/>
                  <a:gd name="connsiteX100" fmla="*/ 770954 w 1514817"/>
                  <a:gd name="connsiteY100" fmla="*/ 51149 h 96869"/>
                  <a:gd name="connsiteX101" fmla="*/ 786098 w 1514817"/>
                  <a:gd name="connsiteY101" fmla="*/ 52064 h 96869"/>
                  <a:gd name="connsiteX102" fmla="*/ 786098 w 1514817"/>
                  <a:gd name="connsiteY102" fmla="*/ 52064 h 96869"/>
                  <a:gd name="connsiteX103" fmla="*/ 801186 w 1514817"/>
                  <a:gd name="connsiteY103" fmla="*/ 52978 h 96869"/>
                  <a:gd name="connsiteX104" fmla="*/ 801186 w 1514817"/>
                  <a:gd name="connsiteY104" fmla="*/ 52978 h 96869"/>
                  <a:gd name="connsiteX105" fmla="*/ 816330 w 1514817"/>
                  <a:gd name="connsiteY105" fmla="*/ 53892 h 96869"/>
                  <a:gd name="connsiteX106" fmla="*/ 816330 w 1514817"/>
                  <a:gd name="connsiteY106" fmla="*/ 53892 h 96869"/>
                  <a:gd name="connsiteX107" fmla="*/ 834333 w 1514817"/>
                  <a:gd name="connsiteY107" fmla="*/ 55035 h 96869"/>
                  <a:gd name="connsiteX108" fmla="*/ 834333 w 1514817"/>
                  <a:gd name="connsiteY108" fmla="*/ 55035 h 96869"/>
                  <a:gd name="connsiteX109" fmla="*/ 846563 w 1514817"/>
                  <a:gd name="connsiteY109" fmla="*/ 55778 h 96869"/>
                  <a:gd name="connsiteX110" fmla="*/ 846563 w 1514817"/>
                  <a:gd name="connsiteY110" fmla="*/ 55778 h 96869"/>
                  <a:gd name="connsiteX111" fmla="*/ 864565 w 1514817"/>
                  <a:gd name="connsiteY111" fmla="*/ 56864 h 96869"/>
                  <a:gd name="connsiteX112" fmla="*/ 864565 w 1514817"/>
                  <a:gd name="connsiteY112" fmla="*/ 56864 h 96869"/>
                  <a:gd name="connsiteX113" fmla="*/ 879710 w 1514817"/>
                  <a:gd name="connsiteY113" fmla="*/ 57836 h 96869"/>
                  <a:gd name="connsiteX114" fmla="*/ 879710 w 1514817"/>
                  <a:gd name="connsiteY114" fmla="*/ 57836 h 96869"/>
                  <a:gd name="connsiteX115" fmla="*/ 891883 w 1514817"/>
                  <a:gd name="connsiteY115" fmla="*/ 58579 h 96869"/>
                  <a:gd name="connsiteX116" fmla="*/ 891883 w 1514817"/>
                  <a:gd name="connsiteY116" fmla="*/ 58579 h 96869"/>
                  <a:gd name="connsiteX117" fmla="*/ 907027 w 1514817"/>
                  <a:gd name="connsiteY117" fmla="*/ 59493 h 96869"/>
                  <a:gd name="connsiteX118" fmla="*/ 907027 w 1514817"/>
                  <a:gd name="connsiteY118" fmla="*/ 59493 h 96869"/>
                  <a:gd name="connsiteX119" fmla="*/ 925030 w 1514817"/>
                  <a:gd name="connsiteY119" fmla="*/ 60579 h 96869"/>
                  <a:gd name="connsiteX120" fmla="*/ 925030 w 1514817"/>
                  <a:gd name="connsiteY120" fmla="*/ 60579 h 96869"/>
                  <a:gd name="connsiteX121" fmla="*/ 937260 w 1514817"/>
                  <a:gd name="connsiteY121" fmla="*/ 61379 h 96869"/>
                  <a:gd name="connsiteX122" fmla="*/ 937260 w 1514817"/>
                  <a:gd name="connsiteY122" fmla="*/ 61379 h 96869"/>
                  <a:gd name="connsiteX123" fmla="*/ 952348 w 1514817"/>
                  <a:gd name="connsiteY123" fmla="*/ 62294 h 96869"/>
                  <a:gd name="connsiteX124" fmla="*/ 952348 w 1514817"/>
                  <a:gd name="connsiteY124" fmla="*/ 62294 h 96869"/>
                  <a:gd name="connsiteX125" fmla="*/ 967492 w 1514817"/>
                  <a:gd name="connsiteY125" fmla="*/ 63208 h 96869"/>
                  <a:gd name="connsiteX126" fmla="*/ 967492 w 1514817"/>
                  <a:gd name="connsiteY126" fmla="*/ 63208 h 96869"/>
                  <a:gd name="connsiteX127" fmla="*/ 982580 w 1514817"/>
                  <a:gd name="connsiteY127" fmla="*/ 64122 h 96869"/>
                  <a:gd name="connsiteX128" fmla="*/ 982580 w 1514817"/>
                  <a:gd name="connsiteY128" fmla="*/ 64122 h 96869"/>
                  <a:gd name="connsiteX129" fmla="*/ 997724 w 1514817"/>
                  <a:gd name="connsiteY129" fmla="*/ 65094 h 96869"/>
                  <a:gd name="connsiteX130" fmla="*/ 997724 w 1514817"/>
                  <a:gd name="connsiteY130" fmla="*/ 65094 h 96869"/>
                  <a:gd name="connsiteX131" fmla="*/ 1012812 w 1514817"/>
                  <a:gd name="connsiteY131" fmla="*/ 66008 h 96869"/>
                  <a:gd name="connsiteX132" fmla="*/ 1012812 w 1514817"/>
                  <a:gd name="connsiteY132" fmla="*/ 66008 h 96869"/>
                  <a:gd name="connsiteX133" fmla="*/ 1027957 w 1514817"/>
                  <a:gd name="connsiteY133" fmla="*/ 66923 h 96869"/>
                  <a:gd name="connsiteX134" fmla="*/ 1027957 w 1514817"/>
                  <a:gd name="connsiteY134" fmla="*/ 66923 h 96869"/>
                  <a:gd name="connsiteX135" fmla="*/ 1043045 w 1514817"/>
                  <a:gd name="connsiteY135" fmla="*/ 67837 h 96869"/>
                  <a:gd name="connsiteX136" fmla="*/ 1043045 w 1514817"/>
                  <a:gd name="connsiteY136" fmla="*/ 67837 h 96869"/>
                  <a:gd name="connsiteX137" fmla="*/ 1058189 w 1514817"/>
                  <a:gd name="connsiteY137" fmla="*/ 68809 h 96869"/>
                  <a:gd name="connsiteX138" fmla="*/ 1058189 w 1514817"/>
                  <a:gd name="connsiteY138" fmla="*/ 68809 h 96869"/>
                  <a:gd name="connsiteX139" fmla="*/ 1073277 w 1514817"/>
                  <a:gd name="connsiteY139" fmla="*/ 69723 h 96869"/>
                  <a:gd name="connsiteX140" fmla="*/ 1073277 w 1514817"/>
                  <a:gd name="connsiteY140" fmla="*/ 69723 h 96869"/>
                  <a:gd name="connsiteX141" fmla="*/ 1088422 w 1514817"/>
                  <a:gd name="connsiteY141" fmla="*/ 70638 h 96869"/>
                  <a:gd name="connsiteX142" fmla="*/ 1088422 w 1514817"/>
                  <a:gd name="connsiteY142" fmla="*/ 70638 h 96869"/>
                  <a:gd name="connsiteX143" fmla="*/ 1103509 w 1514817"/>
                  <a:gd name="connsiteY143" fmla="*/ 71552 h 96869"/>
                  <a:gd name="connsiteX144" fmla="*/ 1103509 w 1514817"/>
                  <a:gd name="connsiteY144" fmla="*/ 71552 h 96869"/>
                  <a:gd name="connsiteX145" fmla="*/ 1118654 w 1514817"/>
                  <a:gd name="connsiteY145" fmla="*/ 72523 h 96869"/>
                  <a:gd name="connsiteX146" fmla="*/ 1118654 w 1514817"/>
                  <a:gd name="connsiteY146" fmla="*/ 72523 h 96869"/>
                  <a:gd name="connsiteX147" fmla="*/ 1133742 w 1514817"/>
                  <a:gd name="connsiteY147" fmla="*/ 73438 h 96869"/>
                  <a:gd name="connsiteX148" fmla="*/ 1133742 w 1514817"/>
                  <a:gd name="connsiteY148" fmla="*/ 73438 h 96869"/>
                  <a:gd name="connsiteX149" fmla="*/ 1148887 w 1514817"/>
                  <a:gd name="connsiteY149" fmla="*/ 74352 h 96869"/>
                  <a:gd name="connsiteX150" fmla="*/ 1148887 w 1514817"/>
                  <a:gd name="connsiteY150" fmla="*/ 74352 h 96869"/>
                  <a:gd name="connsiteX151" fmla="*/ 1163974 w 1514817"/>
                  <a:gd name="connsiteY151" fmla="*/ 75267 h 96869"/>
                  <a:gd name="connsiteX152" fmla="*/ 1163974 w 1514817"/>
                  <a:gd name="connsiteY152" fmla="*/ 75267 h 96869"/>
                  <a:gd name="connsiteX153" fmla="*/ 1179119 w 1514817"/>
                  <a:gd name="connsiteY153" fmla="*/ 76238 h 96869"/>
                  <a:gd name="connsiteX154" fmla="*/ 1179119 w 1514817"/>
                  <a:gd name="connsiteY154" fmla="*/ 76238 h 96869"/>
                  <a:gd name="connsiteX155" fmla="*/ 1194206 w 1514817"/>
                  <a:gd name="connsiteY155" fmla="*/ 77153 h 96869"/>
                  <a:gd name="connsiteX156" fmla="*/ 1194206 w 1514817"/>
                  <a:gd name="connsiteY156" fmla="*/ 77153 h 96869"/>
                  <a:gd name="connsiteX157" fmla="*/ 1212266 w 1514817"/>
                  <a:gd name="connsiteY157" fmla="*/ 78238 h 96869"/>
                  <a:gd name="connsiteX158" fmla="*/ 1212266 w 1514817"/>
                  <a:gd name="connsiteY158" fmla="*/ 78238 h 96869"/>
                  <a:gd name="connsiteX159" fmla="*/ 1224439 w 1514817"/>
                  <a:gd name="connsiteY159" fmla="*/ 79039 h 96869"/>
                  <a:gd name="connsiteX160" fmla="*/ 1224439 w 1514817"/>
                  <a:gd name="connsiteY160" fmla="*/ 79039 h 96869"/>
                  <a:gd name="connsiteX161" fmla="*/ 1239584 w 1514817"/>
                  <a:gd name="connsiteY161" fmla="*/ 79953 h 96869"/>
                  <a:gd name="connsiteX162" fmla="*/ 1239584 w 1514817"/>
                  <a:gd name="connsiteY162" fmla="*/ 79953 h 96869"/>
                  <a:gd name="connsiteX163" fmla="*/ 1254671 w 1514817"/>
                  <a:gd name="connsiteY163" fmla="*/ 80867 h 96869"/>
                  <a:gd name="connsiteX164" fmla="*/ 1254671 w 1514817"/>
                  <a:gd name="connsiteY164" fmla="*/ 80867 h 96869"/>
                  <a:gd name="connsiteX165" fmla="*/ 1272730 w 1514817"/>
                  <a:gd name="connsiteY165" fmla="*/ 81953 h 96869"/>
                  <a:gd name="connsiteX166" fmla="*/ 1272730 w 1514817"/>
                  <a:gd name="connsiteY166" fmla="*/ 81953 h 96869"/>
                  <a:gd name="connsiteX167" fmla="*/ 1284903 w 1514817"/>
                  <a:gd name="connsiteY167" fmla="*/ 82753 h 96869"/>
                  <a:gd name="connsiteX168" fmla="*/ 1284903 w 1514817"/>
                  <a:gd name="connsiteY168" fmla="*/ 82753 h 96869"/>
                  <a:gd name="connsiteX169" fmla="*/ 1302963 w 1514817"/>
                  <a:gd name="connsiteY169" fmla="*/ 83839 h 96869"/>
                  <a:gd name="connsiteX170" fmla="*/ 1302963 w 1514817"/>
                  <a:gd name="connsiteY170" fmla="*/ 83839 h 96869"/>
                  <a:gd name="connsiteX171" fmla="*/ 1315193 w 1514817"/>
                  <a:gd name="connsiteY171" fmla="*/ 84582 h 96869"/>
                  <a:gd name="connsiteX172" fmla="*/ 1315193 w 1514817"/>
                  <a:gd name="connsiteY172" fmla="*/ 84582 h 96869"/>
                  <a:gd name="connsiteX173" fmla="*/ 1333195 w 1514817"/>
                  <a:gd name="connsiteY173" fmla="*/ 85725 h 96869"/>
                  <a:gd name="connsiteX174" fmla="*/ 1333195 w 1514817"/>
                  <a:gd name="connsiteY174" fmla="*/ 85725 h 96869"/>
                  <a:gd name="connsiteX175" fmla="*/ 1348340 w 1514817"/>
                  <a:gd name="connsiteY175" fmla="*/ 86640 h 96869"/>
                  <a:gd name="connsiteX176" fmla="*/ 1348340 w 1514817"/>
                  <a:gd name="connsiteY176" fmla="*/ 86640 h 96869"/>
                  <a:gd name="connsiteX177" fmla="*/ 1360513 w 1514817"/>
                  <a:gd name="connsiteY177" fmla="*/ 87383 h 96869"/>
                  <a:gd name="connsiteX178" fmla="*/ 1360513 w 1514817"/>
                  <a:gd name="connsiteY178" fmla="*/ 87383 h 96869"/>
                  <a:gd name="connsiteX179" fmla="*/ 1375657 w 1514817"/>
                  <a:gd name="connsiteY179" fmla="*/ 88297 h 96869"/>
                  <a:gd name="connsiteX180" fmla="*/ 1375657 w 1514817"/>
                  <a:gd name="connsiteY180" fmla="*/ 88297 h 96869"/>
                  <a:gd name="connsiteX181" fmla="*/ 1393660 w 1514817"/>
                  <a:gd name="connsiteY181" fmla="*/ 89440 h 96869"/>
                  <a:gd name="connsiteX182" fmla="*/ 1393660 w 1514817"/>
                  <a:gd name="connsiteY182" fmla="*/ 89440 h 96869"/>
                  <a:gd name="connsiteX183" fmla="*/ 1405890 w 1514817"/>
                  <a:gd name="connsiteY183" fmla="*/ 90183 h 96869"/>
                  <a:gd name="connsiteX184" fmla="*/ 1405890 w 1514817"/>
                  <a:gd name="connsiteY184" fmla="*/ 90183 h 96869"/>
                  <a:gd name="connsiteX185" fmla="*/ 1420978 w 1514817"/>
                  <a:gd name="connsiteY185" fmla="*/ 91097 h 96869"/>
                  <a:gd name="connsiteX186" fmla="*/ 1420978 w 1514817"/>
                  <a:gd name="connsiteY186" fmla="*/ 91097 h 96869"/>
                  <a:gd name="connsiteX187" fmla="*/ 1436122 w 1514817"/>
                  <a:gd name="connsiteY187" fmla="*/ 92012 h 96869"/>
                  <a:gd name="connsiteX188" fmla="*/ 1436122 w 1514817"/>
                  <a:gd name="connsiteY188" fmla="*/ 92012 h 96869"/>
                  <a:gd name="connsiteX189" fmla="*/ 1451210 w 1514817"/>
                  <a:gd name="connsiteY189" fmla="*/ 92926 h 96869"/>
                  <a:gd name="connsiteX190" fmla="*/ 1451210 w 1514817"/>
                  <a:gd name="connsiteY190" fmla="*/ 92926 h 96869"/>
                  <a:gd name="connsiteX191" fmla="*/ 1466355 w 1514817"/>
                  <a:gd name="connsiteY191" fmla="*/ 93897 h 96869"/>
                  <a:gd name="connsiteX192" fmla="*/ 1466355 w 1514817"/>
                  <a:gd name="connsiteY192" fmla="*/ 93897 h 96869"/>
                  <a:gd name="connsiteX193" fmla="*/ 1481442 w 1514817"/>
                  <a:gd name="connsiteY193" fmla="*/ 94812 h 96869"/>
                  <a:gd name="connsiteX194" fmla="*/ 1481442 w 1514817"/>
                  <a:gd name="connsiteY194" fmla="*/ 94812 h 96869"/>
                  <a:gd name="connsiteX195" fmla="*/ 1499502 w 1514817"/>
                  <a:gd name="connsiteY195" fmla="*/ 95898 h 96869"/>
                  <a:gd name="connsiteX196" fmla="*/ 1499502 w 1514817"/>
                  <a:gd name="connsiteY196" fmla="*/ 95898 h 96869"/>
                  <a:gd name="connsiteX197" fmla="*/ 1514589 w 1514817"/>
                  <a:gd name="connsiteY197" fmla="*/ 96869 h 96869"/>
                  <a:gd name="connsiteX198" fmla="*/ 1514818 w 1514817"/>
                  <a:gd name="connsiteY198" fmla="*/ 93154 h 96869"/>
                  <a:gd name="connsiteX199" fmla="*/ 1499730 w 1514817"/>
                  <a:gd name="connsiteY199" fmla="*/ 92240 h 96869"/>
                  <a:gd name="connsiteX200" fmla="*/ 1499730 w 1514817"/>
                  <a:gd name="connsiteY200" fmla="*/ 92240 h 96869"/>
                  <a:gd name="connsiteX201" fmla="*/ 1484586 w 1514817"/>
                  <a:gd name="connsiteY201" fmla="*/ 91269 h 96869"/>
                  <a:gd name="connsiteX202" fmla="*/ 1484586 w 1514817"/>
                  <a:gd name="connsiteY202" fmla="*/ 91269 h 96869"/>
                  <a:gd name="connsiteX203" fmla="*/ 1469498 w 1514817"/>
                  <a:gd name="connsiteY203" fmla="*/ 90354 h 96869"/>
                  <a:gd name="connsiteX204" fmla="*/ 1469498 w 1514817"/>
                  <a:gd name="connsiteY204" fmla="*/ 90354 h 96869"/>
                  <a:gd name="connsiteX205" fmla="*/ 1454353 w 1514817"/>
                  <a:gd name="connsiteY205" fmla="*/ 89440 h 96869"/>
                  <a:gd name="connsiteX206" fmla="*/ 1454353 w 1514817"/>
                  <a:gd name="connsiteY206" fmla="*/ 89440 h 96869"/>
                  <a:gd name="connsiteX207" fmla="*/ 1439265 w 1514817"/>
                  <a:gd name="connsiteY207" fmla="*/ 88525 h 96869"/>
                  <a:gd name="connsiteX208" fmla="*/ 1439265 w 1514817"/>
                  <a:gd name="connsiteY208" fmla="*/ 88525 h 96869"/>
                  <a:gd name="connsiteX209" fmla="*/ 1424121 w 1514817"/>
                  <a:gd name="connsiteY209" fmla="*/ 87554 h 96869"/>
                  <a:gd name="connsiteX210" fmla="*/ 1424121 w 1514817"/>
                  <a:gd name="connsiteY210" fmla="*/ 87554 h 96869"/>
                  <a:gd name="connsiteX211" fmla="*/ 1409033 w 1514817"/>
                  <a:gd name="connsiteY211" fmla="*/ 86640 h 96869"/>
                  <a:gd name="connsiteX212" fmla="*/ 1409033 w 1514817"/>
                  <a:gd name="connsiteY212" fmla="*/ 86640 h 96869"/>
                  <a:gd name="connsiteX213" fmla="*/ 1393889 w 1514817"/>
                  <a:gd name="connsiteY213" fmla="*/ 85725 h 96869"/>
                  <a:gd name="connsiteX214" fmla="*/ 1393889 w 1514817"/>
                  <a:gd name="connsiteY214" fmla="*/ 85725 h 96869"/>
                  <a:gd name="connsiteX215" fmla="*/ 1378801 w 1514817"/>
                  <a:gd name="connsiteY215" fmla="*/ 84754 h 96869"/>
                  <a:gd name="connsiteX216" fmla="*/ 1378801 w 1514817"/>
                  <a:gd name="connsiteY216" fmla="*/ 84754 h 96869"/>
                  <a:gd name="connsiteX217" fmla="*/ 1360741 w 1514817"/>
                  <a:gd name="connsiteY217" fmla="*/ 83668 h 96869"/>
                  <a:gd name="connsiteX218" fmla="*/ 1360741 w 1514817"/>
                  <a:gd name="connsiteY218" fmla="*/ 83668 h 96869"/>
                  <a:gd name="connsiteX219" fmla="*/ 1348568 w 1514817"/>
                  <a:gd name="connsiteY219" fmla="*/ 82925 h 96869"/>
                  <a:gd name="connsiteX220" fmla="*/ 1348568 w 1514817"/>
                  <a:gd name="connsiteY220" fmla="*/ 82925 h 96869"/>
                  <a:gd name="connsiteX221" fmla="*/ 1333424 w 1514817"/>
                  <a:gd name="connsiteY221" fmla="*/ 82010 h 96869"/>
                  <a:gd name="connsiteX222" fmla="*/ 1333424 w 1514817"/>
                  <a:gd name="connsiteY222" fmla="*/ 82010 h 96869"/>
                  <a:gd name="connsiteX223" fmla="*/ 1315421 w 1514817"/>
                  <a:gd name="connsiteY223" fmla="*/ 80867 h 96869"/>
                  <a:gd name="connsiteX224" fmla="*/ 1315421 w 1514817"/>
                  <a:gd name="connsiteY224" fmla="*/ 80867 h 96869"/>
                  <a:gd name="connsiteX225" fmla="*/ 1303192 w 1514817"/>
                  <a:gd name="connsiteY225" fmla="*/ 80124 h 96869"/>
                  <a:gd name="connsiteX226" fmla="*/ 1303192 w 1514817"/>
                  <a:gd name="connsiteY226" fmla="*/ 80124 h 96869"/>
                  <a:gd name="connsiteX227" fmla="*/ 1288104 w 1514817"/>
                  <a:gd name="connsiteY227" fmla="*/ 79210 h 96869"/>
                  <a:gd name="connsiteX228" fmla="*/ 1288104 w 1514817"/>
                  <a:gd name="connsiteY228" fmla="*/ 79210 h 96869"/>
                  <a:gd name="connsiteX229" fmla="*/ 1272959 w 1514817"/>
                  <a:gd name="connsiteY229" fmla="*/ 78296 h 96869"/>
                  <a:gd name="connsiteX230" fmla="*/ 1272959 w 1514817"/>
                  <a:gd name="connsiteY230" fmla="*/ 78296 h 96869"/>
                  <a:gd name="connsiteX231" fmla="*/ 1257871 w 1514817"/>
                  <a:gd name="connsiteY231" fmla="*/ 77324 h 96869"/>
                  <a:gd name="connsiteX232" fmla="*/ 1257871 w 1514817"/>
                  <a:gd name="connsiteY232" fmla="*/ 77324 h 96869"/>
                  <a:gd name="connsiteX233" fmla="*/ 1242727 w 1514817"/>
                  <a:gd name="connsiteY233" fmla="*/ 76410 h 96869"/>
                  <a:gd name="connsiteX234" fmla="*/ 1242727 w 1514817"/>
                  <a:gd name="connsiteY234" fmla="*/ 76410 h 96869"/>
                  <a:gd name="connsiteX235" fmla="*/ 1227582 w 1514817"/>
                  <a:gd name="connsiteY235" fmla="*/ 75495 h 96869"/>
                  <a:gd name="connsiteX236" fmla="*/ 1227582 w 1514817"/>
                  <a:gd name="connsiteY236" fmla="*/ 75495 h 96869"/>
                  <a:gd name="connsiteX237" fmla="*/ 1212494 w 1514817"/>
                  <a:gd name="connsiteY237" fmla="*/ 74581 h 96869"/>
                  <a:gd name="connsiteX238" fmla="*/ 1212494 w 1514817"/>
                  <a:gd name="connsiteY238" fmla="*/ 74581 h 96869"/>
                  <a:gd name="connsiteX239" fmla="*/ 1197350 w 1514817"/>
                  <a:gd name="connsiteY239" fmla="*/ 73609 h 96869"/>
                  <a:gd name="connsiteX240" fmla="*/ 1197350 w 1514817"/>
                  <a:gd name="connsiteY240" fmla="*/ 73609 h 96869"/>
                  <a:gd name="connsiteX241" fmla="*/ 1182262 w 1514817"/>
                  <a:gd name="connsiteY241" fmla="*/ 72695 h 96869"/>
                  <a:gd name="connsiteX242" fmla="*/ 1182262 w 1514817"/>
                  <a:gd name="connsiteY242" fmla="*/ 72695 h 96869"/>
                  <a:gd name="connsiteX243" fmla="*/ 1167117 w 1514817"/>
                  <a:gd name="connsiteY243" fmla="*/ 71780 h 96869"/>
                  <a:gd name="connsiteX244" fmla="*/ 1167117 w 1514817"/>
                  <a:gd name="connsiteY244" fmla="*/ 71780 h 96869"/>
                  <a:gd name="connsiteX245" fmla="*/ 1152030 w 1514817"/>
                  <a:gd name="connsiteY245" fmla="*/ 70866 h 96869"/>
                  <a:gd name="connsiteX246" fmla="*/ 1152030 w 1514817"/>
                  <a:gd name="connsiteY246" fmla="*/ 70866 h 96869"/>
                  <a:gd name="connsiteX247" fmla="*/ 1136885 w 1514817"/>
                  <a:gd name="connsiteY247" fmla="*/ 69895 h 96869"/>
                  <a:gd name="connsiteX248" fmla="*/ 1136885 w 1514817"/>
                  <a:gd name="connsiteY248" fmla="*/ 69895 h 96869"/>
                  <a:gd name="connsiteX249" fmla="*/ 1121797 w 1514817"/>
                  <a:gd name="connsiteY249" fmla="*/ 68980 h 96869"/>
                  <a:gd name="connsiteX250" fmla="*/ 1121797 w 1514817"/>
                  <a:gd name="connsiteY250" fmla="*/ 68980 h 96869"/>
                  <a:gd name="connsiteX251" fmla="*/ 1106653 w 1514817"/>
                  <a:gd name="connsiteY251" fmla="*/ 68066 h 96869"/>
                  <a:gd name="connsiteX252" fmla="*/ 1106653 w 1514817"/>
                  <a:gd name="connsiteY252" fmla="*/ 68066 h 96869"/>
                  <a:gd name="connsiteX253" fmla="*/ 1091565 w 1514817"/>
                  <a:gd name="connsiteY253" fmla="*/ 67094 h 96869"/>
                  <a:gd name="connsiteX254" fmla="*/ 1091565 w 1514817"/>
                  <a:gd name="connsiteY254" fmla="*/ 67094 h 96869"/>
                  <a:gd name="connsiteX255" fmla="*/ 1076420 w 1514817"/>
                  <a:gd name="connsiteY255" fmla="*/ 66180 h 96869"/>
                  <a:gd name="connsiteX256" fmla="*/ 1076420 w 1514817"/>
                  <a:gd name="connsiteY256" fmla="*/ 66180 h 96869"/>
                  <a:gd name="connsiteX257" fmla="*/ 1061332 w 1514817"/>
                  <a:gd name="connsiteY257" fmla="*/ 65266 h 96869"/>
                  <a:gd name="connsiteX258" fmla="*/ 1061332 w 1514817"/>
                  <a:gd name="connsiteY258" fmla="*/ 65266 h 96869"/>
                  <a:gd name="connsiteX259" fmla="*/ 1046188 w 1514817"/>
                  <a:gd name="connsiteY259" fmla="*/ 64351 h 96869"/>
                  <a:gd name="connsiteX260" fmla="*/ 1046188 w 1514817"/>
                  <a:gd name="connsiteY260" fmla="*/ 64351 h 96869"/>
                  <a:gd name="connsiteX261" fmla="*/ 1031100 w 1514817"/>
                  <a:gd name="connsiteY261" fmla="*/ 63380 h 96869"/>
                  <a:gd name="connsiteX262" fmla="*/ 1031100 w 1514817"/>
                  <a:gd name="connsiteY262" fmla="*/ 63380 h 96869"/>
                  <a:gd name="connsiteX263" fmla="*/ 1015956 w 1514817"/>
                  <a:gd name="connsiteY263" fmla="*/ 62465 h 96869"/>
                  <a:gd name="connsiteX264" fmla="*/ 1015956 w 1514817"/>
                  <a:gd name="connsiteY264" fmla="*/ 62465 h 96869"/>
                  <a:gd name="connsiteX265" fmla="*/ 1000868 w 1514817"/>
                  <a:gd name="connsiteY265" fmla="*/ 61551 h 96869"/>
                  <a:gd name="connsiteX266" fmla="*/ 1000868 w 1514817"/>
                  <a:gd name="connsiteY266" fmla="*/ 61551 h 96869"/>
                  <a:gd name="connsiteX267" fmla="*/ 985723 w 1514817"/>
                  <a:gd name="connsiteY267" fmla="*/ 60636 h 96869"/>
                  <a:gd name="connsiteX268" fmla="*/ 985723 w 1514817"/>
                  <a:gd name="connsiteY268" fmla="*/ 60636 h 96869"/>
                  <a:gd name="connsiteX269" fmla="*/ 970635 w 1514817"/>
                  <a:gd name="connsiteY269" fmla="*/ 59665 h 96869"/>
                  <a:gd name="connsiteX270" fmla="*/ 970635 w 1514817"/>
                  <a:gd name="connsiteY270" fmla="*/ 59665 h 96869"/>
                  <a:gd name="connsiteX271" fmla="*/ 955491 w 1514817"/>
                  <a:gd name="connsiteY271" fmla="*/ 58750 h 96869"/>
                  <a:gd name="connsiteX272" fmla="*/ 955491 w 1514817"/>
                  <a:gd name="connsiteY272" fmla="*/ 58750 h 96869"/>
                  <a:gd name="connsiteX273" fmla="*/ 937488 w 1514817"/>
                  <a:gd name="connsiteY273" fmla="*/ 57665 h 96869"/>
                  <a:gd name="connsiteX274" fmla="*/ 937488 w 1514817"/>
                  <a:gd name="connsiteY274" fmla="*/ 57665 h 96869"/>
                  <a:gd name="connsiteX275" fmla="*/ 925259 w 1514817"/>
                  <a:gd name="connsiteY275" fmla="*/ 56922 h 96869"/>
                  <a:gd name="connsiteX276" fmla="*/ 925259 w 1514817"/>
                  <a:gd name="connsiteY276" fmla="*/ 56922 h 96869"/>
                  <a:gd name="connsiteX277" fmla="*/ 910171 w 1514817"/>
                  <a:gd name="connsiteY277" fmla="*/ 55950 h 96869"/>
                  <a:gd name="connsiteX278" fmla="*/ 910171 w 1514817"/>
                  <a:gd name="connsiteY278" fmla="*/ 55950 h 96869"/>
                  <a:gd name="connsiteX279" fmla="*/ 892111 w 1514817"/>
                  <a:gd name="connsiteY279" fmla="*/ 54864 h 96869"/>
                  <a:gd name="connsiteX280" fmla="*/ 892111 w 1514817"/>
                  <a:gd name="connsiteY280" fmla="*/ 54864 h 96869"/>
                  <a:gd name="connsiteX281" fmla="*/ 879938 w 1514817"/>
                  <a:gd name="connsiteY281" fmla="*/ 54121 h 96869"/>
                  <a:gd name="connsiteX282" fmla="*/ 879938 w 1514817"/>
                  <a:gd name="connsiteY282" fmla="*/ 54121 h 96869"/>
                  <a:gd name="connsiteX283" fmla="*/ 864794 w 1514817"/>
                  <a:gd name="connsiteY283" fmla="*/ 53149 h 96869"/>
                  <a:gd name="connsiteX284" fmla="*/ 864794 w 1514817"/>
                  <a:gd name="connsiteY284" fmla="*/ 53149 h 96869"/>
                  <a:gd name="connsiteX285" fmla="*/ 849706 w 1514817"/>
                  <a:gd name="connsiteY285" fmla="*/ 52235 h 96869"/>
                  <a:gd name="connsiteX286" fmla="*/ 849706 w 1514817"/>
                  <a:gd name="connsiteY286" fmla="*/ 52235 h 96869"/>
                  <a:gd name="connsiteX287" fmla="*/ 834562 w 1514817"/>
                  <a:gd name="connsiteY287" fmla="*/ 51321 h 96869"/>
                  <a:gd name="connsiteX288" fmla="*/ 834562 w 1514817"/>
                  <a:gd name="connsiteY288" fmla="*/ 51321 h 96869"/>
                  <a:gd name="connsiteX289" fmla="*/ 819474 w 1514817"/>
                  <a:gd name="connsiteY289" fmla="*/ 50406 h 96869"/>
                  <a:gd name="connsiteX290" fmla="*/ 819474 w 1514817"/>
                  <a:gd name="connsiteY290" fmla="*/ 50406 h 96869"/>
                  <a:gd name="connsiteX291" fmla="*/ 804329 w 1514817"/>
                  <a:gd name="connsiteY291" fmla="*/ 49435 h 96869"/>
                  <a:gd name="connsiteX292" fmla="*/ 804329 w 1514817"/>
                  <a:gd name="connsiteY292" fmla="*/ 49435 h 96869"/>
                  <a:gd name="connsiteX293" fmla="*/ 789241 w 1514817"/>
                  <a:gd name="connsiteY293" fmla="*/ 48520 h 96869"/>
                  <a:gd name="connsiteX294" fmla="*/ 789241 w 1514817"/>
                  <a:gd name="connsiteY294" fmla="*/ 48520 h 96869"/>
                  <a:gd name="connsiteX295" fmla="*/ 774097 w 1514817"/>
                  <a:gd name="connsiteY295" fmla="*/ 47606 h 96869"/>
                  <a:gd name="connsiteX296" fmla="*/ 774097 w 1514817"/>
                  <a:gd name="connsiteY296" fmla="*/ 47606 h 96869"/>
                  <a:gd name="connsiteX297" fmla="*/ 759009 w 1514817"/>
                  <a:gd name="connsiteY297" fmla="*/ 46692 h 96869"/>
                  <a:gd name="connsiteX298" fmla="*/ 759009 w 1514817"/>
                  <a:gd name="connsiteY298" fmla="*/ 46692 h 96869"/>
                  <a:gd name="connsiteX299" fmla="*/ 743864 w 1514817"/>
                  <a:gd name="connsiteY299" fmla="*/ 45720 h 96869"/>
                  <a:gd name="connsiteX300" fmla="*/ 743864 w 1514817"/>
                  <a:gd name="connsiteY300" fmla="*/ 45720 h 96869"/>
                  <a:gd name="connsiteX301" fmla="*/ 728777 w 1514817"/>
                  <a:gd name="connsiteY301" fmla="*/ 44806 h 96869"/>
                  <a:gd name="connsiteX302" fmla="*/ 728777 w 1514817"/>
                  <a:gd name="connsiteY302" fmla="*/ 44806 h 96869"/>
                  <a:gd name="connsiteX303" fmla="*/ 713632 w 1514817"/>
                  <a:gd name="connsiteY303" fmla="*/ 43891 h 96869"/>
                  <a:gd name="connsiteX304" fmla="*/ 713632 w 1514817"/>
                  <a:gd name="connsiteY304" fmla="*/ 43891 h 96869"/>
                  <a:gd name="connsiteX305" fmla="*/ 698487 w 1514817"/>
                  <a:gd name="connsiteY305" fmla="*/ 42977 h 96869"/>
                  <a:gd name="connsiteX306" fmla="*/ 698487 w 1514817"/>
                  <a:gd name="connsiteY306" fmla="*/ 42977 h 96869"/>
                  <a:gd name="connsiteX307" fmla="*/ 683399 w 1514817"/>
                  <a:gd name="connsiteY307" fmla="*/ 42005 h 96869"/>
                  <a:gd name="connsiteX308" fmla="*/ 683399 w 1514817"/>
                  <a:gd name="connsiteY308" fmla="*/ 42005 h 96869"/>
                  <a:gd name="connsiteX309" fmla="*/ 668255 w 1514817"/>
                  <a:gd name="connsiteY309" fmla="*/ 41091 h 96869"/>
                  <a:gd name="connsiteX310" fmla="*/ 668255 w 1514817"/>
                  <a:gd name="connsiteY310" fmla="*/ 41091 h 96869"/>
                  <a:gd name="connsiteX311" fmla="*/ 653167 w 1514817"/>
                  <a:gd name="connsiteY311" fmla="*/ 40177 h 96869"/>
                  <a:gd name="connsiteX312" fmla="*/ 653167 w 1514817"/>
                  <a:gd name="connsiteY312" fmla="*/ 40177 h 96869"/>
                  <a:gd name="connsiteX313" fmla="*/ 638023 w 1514817"/>
                  <a:gd name="connsiteY313" fmla="*/ 39262 h 96869"/>
                  <a:gd name="connsiteX314" fmla="*/ 638023 w 1514817"/>
                  <a:gd name="connsiteY314" fmla="*/ 39262 h 96869"/>
                  <a:gd name="connsiteX315" fmla="*/ 620020 w 1514817"/>
                  <a:gd name="connsiteY315" fmla="*/ 38119 h 96869"/>
                  <a:gd name="connsiteX316" fmla="*/ 620020 w 1514817"/>
                  <a:gd name="connsiteY316" fmla="*/ 38119 h 96869"/>
                  <a:gd name="connsiteX317" fmla="*/ 607790 w 1514817"/>
                  <a:gd name="connsiteY317" fmla="*/ 37376 h 96869"/>
                  <a:gd name="connsiteX318" fmla="*/ 607790 w 1514817"/>
                  <a:gd name="connsiteY318" fmla="*/ 37376 h 96869"/>
                  <a:gd name="connsiteX319" fmla="*/ 592702 w 1514817"/>
                  <a:gd name="connsiteY319" fmla="*/ 36462 h 96869"/>
                  <a:gd name="connsiteX320" fmla="*/ 592702 w 1514817"/>
                  <a:gd name="connsiteY320" fmla="*/ 36462 h 96869"/>
                  <a:gd name="connsiteX321" fmla="*/ 577558 w 1514817"/>
                  <a:gd name="connsiteY321" fmla="*/ 35490 h 96869"/>
                  <a:gd name="connsiteX322" fmla="*/ 577558 w 1514817"/>
                  <a:gd name="connsiteY322" fmla="*/ 35490 h 96869"/>
                  <a:gd name="connsiteX323" fmla="*/ 559555 w 1514817"/>
                  <a:gd name="connsiteY323" fmla="*/ 34404 h 96869"/>
                  <a:gd name="connsiteX324" fmla="*/ 559555 w 1514817"/>
                  <a:gd name="connsiteY324" fmla="*/ 34404 h 96869"/>
                  <a:gd name="connsiteX325" fmla="*/ 547326 w 1514817"/>
                  <a:gd name="connsiteY325" fmla="*/ 33661 h 96869"/>
                  <a:gd name="connsiteX326" fmla="*/ 547326 w 1514817"/>
                  <a:gd name="connsiteY326" fmla="*/ 33661 h 96869"/>
                  <a:gd name="connsiteX327" fmla="*/ 532238 w 1514817"/>
                  <a:gd name="connsiteY327" fmla="*/ 32747 h 96869"/>
                  <a:gd name="connsiteX328" fmla="*/ 532238 w 1514817"/>
                  <a:gd name="connsiteY328" fmla="*/ 32747 h 96869"/>
                  <a:gd name="connsiteX329" fmla="*/ 516064 w 1514817"/>
                  <a:gd name="connsiteY329" fmla="*/ 31718 h 96869"/>
                  <a:gd name="connsiteX330" fmla="*/ 499091 w 1514817"/>
                  <a:gd name="connsiteY330" fmla="*/ 30690 h 96869"/>
                  <a:gd name="connsiteX331" fmla="*/ 499091 w 1514817"/>
                  <a:gd name="connsiteY331" fmla="*/ 30690 h 96869"/>
                  <a:gd name="connsiteX332" fmla="*/ 486861 w 1514817"/>
                  <a:gd name="connsiteY332" fmla="*/ 29947 h 96869"/>
                  <a:gd name="connsiteX333" fmla="*/ 486861 w 1514817"/>
                  <a:gd name="connsiteY333" fmla="*/ 29947 h 96869"/>
                  <a:gd name="connsiteX334" fmla="*/ 468858 w 1514817"/>
                  <a:gd name="connsiteY334" fmla="*/ 28804 h 96869"/>
                  <a:gd name="connsiteX335" fmla="*/ 468858 w 1514817"/>
                  <a:gd name="connsiteY335" fmla="*/ 28804 h 96869"/>
                  <a:gd name="connsiteX336" fmla="*/ 456629 w 1514817"/>
                  <a:gd name="connsiteY336" fmla="*/ 28061 h 96869"/>
                  <a:gd name="connsiteX337" fmla="*/ 456629 w 1514817"/>
                  <a:gd name="connsiteY337" fmla="*/ 28061 h 96869"/>
                  <a:gd name="connsiteX338" fmla="*/ 441541 w 1514817"/>
                  <a:gd name="connsiteY338" fmla="*/ 27146 h 96869"/>
                  <a:gd name="connsiteX339" fmla="*/ 441541 w 1514817"/>
                  <a:gd name="connsiteY339" fmla="*/ 27146 h 96869"/>
                  <a:gd name="connsiteX340" fmla="*/ 426396 w 1514817"/>
                  <a:gd name="connsiteY340" fmla="*/ 26232 h 96869"/>
                  <a:gd name="connsiteX341" fmla="*/ 426396 w 1514817"/>
                  <a:gd name="connsiteY341" fmla="*/ 26232 h 96869"/>
                  <a:gd name="connsiteX342" fmla="*/ 411308 w 1514817"/>
                  <a:gd name="connsiteY342" fmla="*/ 25317 h 96869"/>
                  <a:gd name="connsiteX343" fmla="*/ 411308 w 1514817"/>
                  <a:gd name="connsiteY343" fmla="*/ 25317 h 96869"/>
                  <a:gd name="connsiteX344" fmla="*/ 396164 w 1514817"/>
                  <a:gd name="connsiteY344" fmla="*/ 24346 h 96869"/>
                  <a:gd name="connsiteX345" fmla="*/ 396164 w 1514817"/>
                  <a:gd name="connsiteY345" fmla="*/ 24346 h 96869"/>
                  <a:gd name="connsiteX346" fmla="*/ 381076 w 1514817"/>
                  <a:gd name="connsiteY346" fmla="*/ 23432 h 96869"/>
                  <a:gd name="connsiteX347" fmla="*/ 381076 w 1514817"/>
                  <a:gd name="connsiteY347" fmla="*/ 23432 h 96869"/>
                  <a:gd name="connsiteX348" fmla="*/ 365932 w 1514817"/>
                  <a:gd name="connsiteY348" fmla="*/ 22517 h 96869"/>
                  <a:gd name="connsiteX349" fmla="*/ 365932 w 1514817"/>
                  <a:gd name="connsiteY349" fmla="*/ 22517 h 96869"/>
                  <a:gd name="connsiteX350" fmla="*/ 350844 w 1514817"/>
                  <a:gd name="connsiteY350" fmla="*/ 21603 h 96869"/>
                  <a:gd name="connsiteX351" fmla="*/ 350844 w 1514817"/>
                  <a:gd name="connsiteY351" fmla="*/ 21603 h 96869"/>
                  <a:gd name="connsiteX352" fmla="*/ 335699 w 1514817"/>
                  <a:gd name="connsiteY352" fmla="*/ 20631 h 96869"/>
                  <a:gd name="connsiteX353" fmla="*/ 335699 w 1514817"/>
                  <a:gd name="connsiteY353" fmla="*/ 20631 h 96869"/>
                  <a:gd name="connsiteX354" fmla="*/ 320611 w 1514817"/>
                  <a:gd name="connsiteY354" fmla="*/ 19717 h 96869"/>
                  <a:gd name="connsiteX355" fmla="*/ 320611 w 1514817"/>
                  <a:gd name="connsiteY355" fmla="*/ 19717 h 96869"/>
                  <a:gd name="connsiteX356" fmla="*/ 305466 w 1514817"/>
                  <a:gd name="connsiteY356" fmla="*/ 18803 h 96869"/>
                  <a:gd name="connsiteX357" fmla="*/ 305466 w 1514817"/>
                  <a:gd name="connsiteY357" fmla="*/ 18803 h 96869"/>
                  <a:gd name="connsiteX358" fmla="*/ 290379 w 1514817"/>
                  <a:gd name="connsiteY358" fmla="*/ 17831 h 96869"/>
                  <a:gd name="connsiteX359" fmla="*/ 290379 w 1514817"/>
                  <a:gd name="connsiteY359" fmla="*/ 17831 h 96869"/>
                  <a:gd name="connsiteX360" fmla="*/ 272320 w 1514817"/>
                  <a:gd name="connsiteY360" fmla="*/ 16745 h 96869"/>
                  <a:gd name="connsiteX361" fmla="*/ 272320 w 1514817"/>
                  <a:gd name="connsiteY361" fmla="*/ 16745 h 96869"/>
                  <a:gd name="connsiteX362" fmla="*/ 257232 w 1514817"/>
                  <a:gd name="connsiteY362" fmla="*/ 15831 h 96869"/>
                  <a:gd name="connsiteX363" fmla="*/ 257232 w 1514817"/>
                  <a:gd name="connsiteY363" fmla="*/ 15831 h 96869"/>
                  <a:gd name="connsiteX364" fmla="*/ 245002 w 1514817"/>
                  <a:gd name="connsiteY364" fmla="*/ 15088 h 96869"/>
                  <a:gd name="connsiteX365" fmla="*/ 245002 w 1514817"/>
                  <a:gd name="connsiteY365" fmla="*/ 15088 h 96869"/>
                  <a:gd name="connsiteX366" fmla="*/ 229914 w 1514817"/>
                  <a:gd name="connsiteY366" fmla="*/ 14116 h 96869"/>
                  <a:gd name="connsiteX367" fmla="*/ 229914 w 1514817"/>
                  <a:gd name="connsiteY367" fmla="*/ 14116 h 96869"/>
                  <a:gd name="connsiteX368" fmla="*/ 211855 w 1514817"/>
                  <a:gd name="connsiteY368" fmla="*/ 13030 h 96869"/>
                  <a:gd name="connsiteX369" fmla="*/ 211855 w 1514817"/>
                  <a:gd name="connsiteY369" fmla="*/ 13030 h 96869"/>
                  <a:gd name="connsiteX370" fmla="*/ 199682 w 1514817"/>
                  <a:gd name="connsiteY370" fmla="*/ 12287 h 96869"/>
                  <a:gd name="connsiteX371" fmla="*/ 199682 w 1514817"/>
                  <a:gd name="connsiteY371" fmla="*/ 12287 h 96869"/>
                  <a:gd name="connsiteX372" fmla="*/ 184537 w 1514817"/>
                  <a:gd name="connsiteY372" fmla="*/ 11373 h 96869"/>
                  <a:gd name="connsiteX373" fmla="*/ 184537 w 1514817"/>
                  <a:gd name="connsiteY373" fmla="*/ 11373 h 96869"/>
                  <a:gd name="connsiteX374" fmla="*/ 169392 w 1514817"/>
                  <a:gd name="connsiteY374" fmla="*/ 10401 h 96869"/>
                  <a:gd name="connsiteX375" fmla="*/ 169392 w 1514817"/>
                  <a:gd name="connsiteY375" fmla="*/ 10401 h 96869"/>
                  <a:gd name="connsiteX376" fmla="*/ 151390 w 1514817"/>
                  <a:gd name="connsiteY376" fmla="*/ 9315 h 96869"/>
                  <a:gd name="connsiteX377" fmla="*/ 151390 w 1514817"/>
                  <a:gd name="connsiteY377" fmla="*/ 9315 h 96869"/>
                  <a:gd name="connsiteX378" fmla="*/ 139160 w 1514817"/>
                  <a:gd name="connsiteY378" fmla="*/ 8573 h 96869"/>
                  <a:gd name="connsiteX379" fmla="*/ 139160 w 1514817"/>
                  <a:gd name="connsiteY379" fmla="*/ 8573 h 96869"/>
                  <a:gd name="connsiteX380" fmla="*/ 124072 w 1514817"/>
                  <a:gd name="connsiteY380" fmla="*/ 7658 h 96869"/>
                  <a:gd name="connsiteX381" fmla="*/ 124072 w 1514817"/>
                  <a:gd name="connsiteY381" fmla="*/ 7658 h 96869"/>
                  <a:gd name="connsiteX382" fmla="*/ 108928 w 1514817"/>
                  <a:gd name="connsiteY382" fmla="*/ 6687 h 96869"/>
                  <a:gd name="connsiteX383" fmla="*/ 108928 w 1514817"/>
                  <a:gd name="connsiteY383" fmla="*/ 6687 h 96869"/>
                  <a:gd name="connsiteX384" fmla="*/ 90926 w 1514817"/>
                  <a:gd name="connsiteY384" fmla="*/ 5601 h 96869"/>
                  <a:gd name="connsiteX385" fmla="*/ 90926 w 1514817"/>
                  <a:gd name="connsiteY385" fmla="*/ 5601 h 96869"/>
                  <a:gd name="connsiteX386" fmla="*/ 78695 w 1514817"/>
                  <a:gd name="connsiteY386" fmla="*/ 4858 h 96869"/>
                  <a:gd name="connsiteX387" fmla="*/ 78695 w 1514817"/>
                  <a:gd name="connsiteY387" fmla="*/ 4858 h 96869"/>
                  <a:gd name="connsiteX388" fmla="*/ 63608 w 1514817"/>
                  <a:gd name="connsiteY388" fmla="*/ 3886 h 96869"/>
                  <a:gd name="connsiteX389" fmla="*/ 63608 w 1514817"/>
                  <a:gd name="connsiteY389" fmla="*/ 3886 h 96869"/>
                  <a:gd name="connsiteX390" fmla="*/ 47434 w 1514817"/>
                  <a:gd name="connsiteY390" fmla="*/ 2915 h 96869"/>
                  <a:gd name="connsiteX391" fmla="*/ 30461 w 1514817"/>
                  <a:gd name="connsiteY391" fmla="*/ 1886 h 96869"/>
                  <a:gd name="connsiteX392" fmla="*/ 30461 w 1514817"/>
                  <a:gd name="connsiteY392" fmla="*/ 1886 h 96869"/>
                  <a:gd name="connsiteX393" fmla="*/ 18231 w 1514817"/>
                  <a:gd name="connsiteY393" fmla="*/ 1143 h 96869"/>
                  <a:gd name="connsiteX394" fmla="*/ 18231 w 1514817"/>
                  <a:gd name="connsiteY394" fmla="*/ 1143 h 96869"/>
                  <a:gd name="connsiteX395" fmla="*/ 228 w 1514817"/>
                  <a:gd name="connsiteY395" fmla="*/ 0 h 96869"/>
                  <a:gd name="connsiteX396" fmla="*/ 0 w 1514817"/>
                  <a:gd name="connsiteY396" fmla="*/ 3715 h 96869"/>
                  <a:gd name="connsiteX397" fmla="*/ 15087 w 1514817"/>
                  <a:gd name="connsiteY397" fmla="*/ 4629 h 968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</a:cxnLst>
                <a:rect l="l" t="t" r="r" b="b"/>
                <a:pathLst>
                  <a:path w="1514817" h="96869">
                    <a:moveTo>
                      <a:pt x="15087" y="4629"/>
                    </a:moveTo>
                    <a:lnTo>
                      <a:pt x="30232" y="5601"/>
                    </a:lnTo>
                    <a:lnTo>
                      <a:pt x="30232" y="5601"/>
                    </a:lnTo>
                    <a:lnTo>
                      <a:pt x="45320" y="6515"/>
                    </a:lnTo>
                    <a:lnTo>
                      <a:pt x="45320" y="6515"/>
                    </a:lnTo>
                    <a:lnTo>
                      <a:pt x="60464" y="7429"/>
                    </a:lnTo>
                    <a:lnTo>
                      <a:pt x="60464" y="7429"/>
                    </a:lnTo>
                    <a:lnTo>
                      <a:pt x="75552" y="8344"/>
                    </a:lnTo>
                    <a:lnTo>
                      <a:pt x="75552" y="8344"/>
                    </a:lnTo>
                    <a:lnTo>
                      <a:pt x="90697" y="9315"/>
                    </a:lnTo>
                    <a:lnTo>
                      <a:pt x="90697" y="9315"/>
                    </a:lnTo>
                    <a:lnTo>
                      <a:pt x="105784" y="10230"/>
                    </a:lnTo>
                    <a:lnTo>
                      <a:pt x="105784" y="10230"/>
                    </a:lnTo>
                    <a:lnTo>
                      <a:pt x="120929" y="11144"/>
                    </a:lnTo>
                    <a:lnTo>
                      <a:pt x="120929" y="11144"/>
                    </a:lnTo>
                    <a:lnTo>
                      <a:pt x="136017" y="12059"/>
                    </a:lnTo>
                    <a:lnTo>
                      <a:pt x="136017" y="12059"/>
                    </a:lnTo>
                    <a:lnTo>
                      <a:pt x="151161" y="13030"/>
                    </a:lnTo>
                    <a:lnTo>
                      <a:pt x="151161" y="13030"/>
                    </a:lnTo>
                    <a:lnTo>
                      <a:pt x="166249" y="13945"/>
                    </a:lnTo>
                    <a:lnTo>
                      <a:pt x="166249" y="13945"/>
                    </a:lnTo>
                    <a:lnTo>
                      <a:pt x="181394" y="14859"/>
                    </a:lnTo>
                    <a:lnTo>
                      <a:pt x="181394" y="14859"/>
                    </a:lnTo>
                    <a:lnTo>
                      <a:pt x="199453" y="16002"/>
                    </a:lnTo>
                    <a:lnTo>
                      <a:pt x="199453" y="16002"/>
                    </a:lnTo>
                    <a:lnTo>
                      <a:pt x="211626" y="16745"/>
                    </a:lnTo>
                    <a:lnTo>
                      <a:pt x="211626" y="16745"/>
                    </a:lnTo>
                    <a:lnTo>
                      <a:pt x="226714" y="17660"/>
                    </a:lnTo>
                    <a:lnTo>
                      <a:pt x="226714" y="17660"/>
                    </a:lnTo>
                    <a:lnTo>
                      <a:pt x="241859" y="18574"/>
                    </a:lnTo>
                    <a:lnTo>
                      <a:pt x="241859" y="18574"/>
                    </a:lnTo>
                    <a:lnTo>
                      <a:pt x="257003" y="19546"/>
                    </a:lnTo>
                    <a:lnTo>
                      <a:pt x="257003" y="19546"/>
                    </a:lnTo>
                    <a:lnTo>
                      <a:pt x="272091" y="20460"/>
                    </a:lnTo>
                    <a:lnTo>
                      <a:pt x="272091" y="20460"/>
                    </a:lnTo>
                    <a:lnTo>
                      <a:pt x="287236" y="21374"/>
                    </a:lnTo>
                    <a:lnTo>
                      <a:pt x="287236" y="21374"/>
                    </a:lnTo>
                    <a:lnTo>
                      <a:pt x="302323" y="22289"/>
                    </a:lnTo>
                    <a:lnTo>
                      <a:pt x="302323" y="22289"/>
                    </a:lnTo>
                    <a:lnTo>
                      <a:pt x="317468" y="23260"/>
                    </a:lnTo>
                    <a:lnTo>
                      <a:pt x="317468" y="23260"/>
                    </a:lnTo>
                    <a:lnTo>
                      <a:pt x="332556" y="24175"/>
                    </a:lnTo>
                    <a:lnTo>
                      <a:pt x="332556" y="24175"/>
                    </a:lnTo>
                    <a:lnTo>
                      <a:pt x="347700" y="25089"/>
                    </a:lnTo>
                    <a:lnTo>
                      <a:pt x="347700" y="25089"/>
                    </a:lnTo>
                    <a:lnTo>
                      <a:pt x="362788" y="26003"/>
                    </a:lnTo>
                    <a:lnTo>
                      <a:pt x="362788" y="26003"/>
                    </a:lnTo>
                    <a:lnTo>
                      <a:pt x="377933" y="26975"/>
                    </a:lnTo>
                    <a:lnTo>
                      <a:pt x="377933" y="26975"/>
                    </a:lnTo>
                    <a:lnTo>
                      <a:pt x="393021" y="27889"/>
                    </a:lnTo>
                    <a:lnTo>
                      <a:pt x="393021" y="27889"/>
                    </a:lnTo>
                    <a:lnTo>
                      <a:pt x="411080" y="28975"/>
                    </a:lnTo>
                    <a:lnTo>
                      <a:pt x="411080" y="28975"/>
                    </a:lnTo>
                    <a:lnTo>
                      <a:pt x="423253" y="29775"/>
                    </a:lnTo>
                    <a:lnTo>
                      <a:pt x="423253" y="29775"/>
                    </a:lnTo>
                    <a:lnTo>
                      <a:pt x="438397" y="30690"/>
                    </a:lnTo>
                    <a:lnTo>
                      <a:pt x="438397" y="30690"/>
                    </a:lnTo>
                    <a:lnTo>
                      <a:pt x="453485" y="31604"/>
                    </a:lnTo>
                    <a:lnTo>
                      <a:pt x="453485" y="31604"/>
                    </a:lnTo>
                    <a:lnTo>
                      <a:pt x="468630" y="32518"/>
                    </a:lnTo>
                    <a:lnTo>
                      <a:pt x="468630" y="32518"/>
                    </a:lnTo>
                    <a:lnTo>
                      <a:pt x="483718" y="33490"/>
                    </a:lnTo>
                    <a:lnTo>
                      <a:pt x="483718" y="33490"/>
                    </a:lnTo>
                    <a:lnTo>
                      <a:pt x="498862" y="34404"/>
                    </a:lnTo>
                    <a:lnTo>
                      <a:pt x="498862" y="34404"/>
                    </a:lnTo>
                    <a:lnTo>
                      <a:pt x="513950" y="35319"/>
                    </a:lnTo>
                    <a:lnTo>
                      <a:pt x="513950" y="35319"/>
                    </a:lnTo>
                    <a:lnTo>
                      <a:pt x="529094" y="36233"/>
                    </a:lnTo>
                    <a:lnTo>
                      <a:pt x="529094" y="36233"/>
                    </a:lnTo>
                    <a:lnTo>
                      <a:pt x="544182" y="37205"/>
                    </a:lnTo>
                    <a:lnTo>
                      <a:pt x="544182" y="37205"/>
                    </a:lnTo>
                    <a:lnTo>
                      <a:pt x="559327" y="38119"/>
                    </a:lnTo>
                    <a:lnTo>
                      <a:pt x="559327" y="38119"/>
                    </a:lnTo>
                    <a:lnTo>
                      <a:pt x="574415" y="39034"/>
                    </a:lnTo>
                    <a:lnTo>
                      <a:pt x="574415" y="39034"/>
                    </a:lnTo>
                    <a:lnTo>
                      <a:pt x="589559" y="39948"/>
                    </a:lnTo>
                    <a:lnTo>
                      <a:pt x="589559" y="39948"/>
                    </a:lnTo>
                    <a:lnTo>
                      <a:pt x="604647" y="40920"/>
                    </a:lnTo>
                    <a:lnTo>
                      <a:pt x="604647" y="40920"/>
                    </a:lnTo>
                    <a:lnTo>
                      <a:pt x="619792" y="41834"/>
                    </a:lnTo>
                    <a:lnTo>
                      <a:pt x="619792" y="41834"/>
                    </a:lnTo>
                    <a:lnTo>
                      <a:pt x="634879" y="42748"/>
                    </a:lnTo>
                    <a:lnTo>
                      <a:pt x="634879" y="42748"/>
                    </a:lnTo>
                    <a:lnTo>
                      <a:pt x="650024" y="43663"/>
                    </a:lnTo>
                    <a:lnTo>
                      <a:pt x="650024" y="43663"/>
                    </a:lnTo>
                    <a:lnTo>
                      <a:pt x="668026" y="44806"/>
                    </a:lnTo>
                    <a:lnTo>
                      <a:pt x="668026" y="44806"/>
                    </a:lnTo>
                    <a:lnTo>
                      <a:pt x="680257" y="45549"/>
                    </a:lnTo>
                    <a:lnTo>
                      <a:pt x="680257" y="45549"/>
                    </a:lnTo>
                    <a:lnTo>
                      <a:pt x="695344" y="46463"/>
                    </a:lnTo>
                    <a:lnTo>
                      <a:pt x="695344" y="46463"/>
                    </a:lnTo>
                    <a:lnTo>
                      <a:pt x="710489" y="47434"/>
                    </a:lnTo>
                    <a:lnTo>
                      <a:pt x="710489" y="47434"/>
                    </a:lnTo>
                    <a:lnTo>
                      <a:pt x="725576" y="48349"/>
                    </a:lnTo>
                    <a:lnTo>
                      <a:pt x="725576" y="48349"/>
                    </a:lnTo>
                    <a:lnTo>
                      <a:pt x="740721" y="49263"/>
                    </a:lnTo>
                    <a:lnTo>
                      <a:pt x="740721" y="49263"/>
                    </a:lnTo>
                    <a:lnTo>
                      <a:pt x="755809" y="50178"/>
                    </a:lnTo>
                    <a:lnTo>
                      <a:pt x="755809" y="50178"/>
                    </a:lnTo>
                    <a:lnTo>
                      <a:pt x="770954" y="51149"/>
                    </a:lnTo>
                    <a:lnTo>
                      <a:pt x="770954" y="51149"/>
                    </a:lnTo>
                    <a:lnTo>
                      <a:pt x="786098" y="52064"/>
                    </a:lnTo>
                    <a:lnTo>
                      <a:pt x="786098" y="52064"/>
                    </a:lnTo>
                    <a:lnTo>
                      <a:pt x="801186" y="52978"/>
                    </a:lnTo>
                    <a:lnTo>
                      <a:pt x="801186" y="52978"/>
                    </a:lnTo>
                    <a:lnTo>
                      <a:pt x="816330" y="53892"/>
                    </a:lnTo>
                    <a:lnTo>
                      <a:pt x="816330" y="53892"/>
                    </a:lnTo>
                    <a:lnTo>
                      <a:pt x="834333" y="55035"/>
                    </a:lnTo>
                    <a:lnTo>
                      <a:pt x="834333" y="55035"/>
                    </a:lnTo>
                    <a:lnTo>
                      <a:pt x="846563" y="55778"/>
                    </a:lnTo>
                    <a:lnTo>
                      <a:pt x="846563" y="55778"/>
                    </a:lnTo>
                    <a:lnTo>
                      <a:pt x="864565" y="56864"/>
                    </a:lnTo>
                    <a:lnTo>
                      <a:pt x="864565" y="56864"/>
                    </a:lnTo>
                    <a:lnTo>
                      <a:pt x="879710" y="57836"/>
                    </a:lnTo>
                    <a:lnTo>
                      <a:pt x="879710" y="57836"/>
                    </a:lnTo>
                    <a:lnTo>
                      <a:pt x="891883" y="58579"/>
                    </a:lnTo>
                    <a:lnTo>
                      <a:pt x="891883" y="58579"/>
                    </a:lnTo>
                    <a:lnTo>
                      <a:pt x="907027" y="59493"/>
                    </a:lnTo>
                    <a:lnTo>
                      <a:pt x="907027" y="59493"/>
                    </a:lnTo>
                    <a:lnTo>
                      <a:pt x="925030" y="60579"/>
                    </a:lnTo>
                    <a:lnTo>
                      <a:pt x="925030" y="60579"/>
                    </a:lnTo>
                    <a:lnTo>
                      <a:pt x="937260" y="61379"/>
                    </a:lnTo>
                    <a:lnTo>
                      <a:pt x="937260" y="61379"/>
                    </a:lnTo>
                    <a:lnTo>
                      <a:pt x="952348" y="62294"/>
                    </a:lnTo>
                    <a:lnTo>
                      <a:pt x="952348" y="62294"/>
                    </a:lnTo>
                    <a:lnTo>
                      <a:pt x="967492" y="63208"/>
                    </a:lnTo>
                    <a:lnTo>
                      <a:pt x="967492" y="63208"/>
                    </a:lnTo>
                    <a:lnTo>
                      <a:pt x="982580" y="64122"/>
                    </a:lnTo>
                    <a:lnTo>
                      <a:pt x="982580" y="64122"/>
                    </a:lnTo>
                    <a:lnTo>
                      <a:pt x="997724" y="65094"/>
                    </a:lnTo>
                    <a:lnTo>
                      <a:pt x="997724" y="65094"/>
                    </a:lnTo>
                    <a:lnTo>
                      <a:pt x="1012812" y="66008"/>
                    </a:lnTo>
                    <a:lnTo>
                      <a:pt x="1012812" y="66008"/>
                    </a:lnTo>
                    <a:lnTo>
                      <a:pt x="1027957" y="66923"/>
                    </a:lnTo>
                    <a:lnTo>
                      <a:pt x="1027957" y="66923"/>
                    </a:lnTo>
                    <a:lnTo>
                      <a:pt x="1043045" y="67837"/>
                    </a:lnTo>
                    <a:lnTo>
                      <a:pt x="1043045" y="67837"/>
                    </a:lnTo>
                    <a:lnTo>
                      <a:pt x="1058189" y="68809"/>
                    </a:lnTo>
                    <a:lnTo>
                      <a:pt x="1058189" y="68809"/>
                    </a:lnTo>
                    <a:lnTo>
                      <a:pt x="1073277" y="69723"/>
                    </a:lnTo>
                    <a:lnTo>
                      <a:pt x="1073277" y="69723"/>
                    </a:lnTo>
                    <a:lnTo>
                      <a:pt x="1088422" y="70638"/>
                    </a:lnTo>
                    <a:lnTo>
                      <a:pt x="1088422" y="70638"/>
                    </a:lnTo>
                    <a:lnTo>
                      <a:pt x="1103509" y="71552"/>
                    </a:lnTo>
                    <a:lnTo>
                      <a:pt x="1103509" y="71552"/>
                    </a:lnTo>
                    <a:lnTo>
                      <a:pt x="1118654" y="72523"/>
                    </a:lnTo>
                    <a:lnTo>
                      <a:pt x="1118654" y="72523"/>
                    </a:lnTo>
                    <a:lnTo>
                      <a:pt x="1133742" y="73438"/>
                    </a:lnTo>
                    <a:lnTo>
                      <a:pt x="1133742" y="73438"/>
                    </a:lnTo>
                    <a:lnTo>
                      <a:pt x="1148887" y="74352"/>
                    </a:lnTo>
                    <a:lnTo>
                      <a:pt x="1148887" y="74352"/>
                    </a:lnTo>
                    <a:lnTo>
                      <a:pt x="1163974" y="75267"/>
                    </a:lnTo>
                    <a:lnTo>
                      <a:pt x="1163974" y="75267"/>
                    </a:lnTo>
                    <a:lnTo>
                      <a:pt x="1179119" y="76238"/>
                    </a:lnTo>
                    <a:lnTo>
                      <a:pt x="1179119" y="76238"/>
                    </a:lnTo>
                    <a:lnTo>
                      <a:pt x="1194206" y="77153"/>
                    </a:lnTo>
                    <a:lnTo>
                      <a:pt x="1194206" y="77153"/>
                    </a:lnTo>
                    <a:lnTo>
                      <a:pt x="1212266" y="78238"/>
                    </a:lnTo>
                    <a:lnTo>
                      <a:pt x="1212266" y="78238"/>
                    </a:lnTo>
                    <a:lnTo>
                      <a:pt x="1224439" y="79039"/>
                    </a:lnTo>
                    <a:lnTo>
                      <a:pt x="1224439" y="79039"/>
                    </a:lnTo>
                    <a:lnTo>
                      <a:pt x="1239584" y="79953"/>
                    </a:lnTo>
                    <a:lnTo>
                      <a:pt x="1239584" y="79953"/>
                    </a:lnTo>
                    <a:lnTo>
                      <a:pt x="1254671" y="80867"/>
                    </a:lnTo>
                    <a:lnTo>
                      <a:pt x="1254671" y="80867"/>
                    </a:lnTo>
                    <a:lnTo>
                      <a:pt x="1272730" y="81953"/>
                    </a:lnTo>
                    <a:lnTo>
                      <a:pt x="1272730" y="81953"/>
                    </a:lnTo>
                    <a:lnTo>
                      <a:pt x="1284903" y="82753"/>
                    </a:lnTo>
                    <a:lnTo>
                      <a:pt x="1284903" y="82753"/>
                    </a:lnTo>
                    <a:lnTo>
                      <a:pt x="1302963" y="83839"/>
                    </a:lnTo>
                    <a:lnTo>
                      <a:pt x="1302963" y="83839"/>
                    </a:lnTo>
                    <a:lnTo>
                      <a:pt x="1315193" y="84582"/>
                    </a:lnTo>
                    <a:lnTo>
                      <a:pt x="1315193" y="84582"/>
                    </a:lnTo>
                    <a:lnTo>
                      <a:pt x="1333195" y="85725"/>
                    </a:lnTo>
                    <a:lnTo>
                      <a:pt x="1333195" y="85725"/>
                    </a:lnTo>
                    <a:lnTo>
                      <a:pt x="1348340" y="86640"/>
                    </a:lnTo>
                    <a:lnTo>
                      <a:pt x="1348340" y="86640"/>
                    </a:lnTo>
                    <a:lnTo>
                      <a:pt x="1360513" y="87383"/>
                    </a:lnTo>
                    <a:lnTo>
                      <a:pt x="1360513" y="87383"/>
                    </a:lnTo>
                    <a:lnTo>
                      <a:pt x="1375657" y="88297"/>
                    </a:lnTo>
                    <a:lnTo>
                      <a:pt x="1375657" y="88297"/>
                    </a:lnTo>
                    <a:lnTo>
                      <a:pt x="1393660" y="89440"/>
                    </a:lnTo>
                    <a:lnTo>
                      <a:pt x="1393660" y="89440"/>
                    </a:lnTo>
                    <a:lnTo>
                      <a:pt x="1405890" y="90183"/>
                    </a:lnTo>
                    <a:lnTo>
                      <a:pt x="1405890" y="90183"/>
                    </a:lnTo>
                    <a:lnTo>
                      <a:pt x="1420978" y="91097"/>
                    </a:lnTo>
                    <a:lnTo>
                      <a:pt x="1420978" y="91097"/>
                    </a:lnTo>
                    <a:lnTo>
                      <a:pt x="1436122" y="92012"/>
                    </a:lnTo>
                    <a:lnTo>
                      <a:pt x="1436122" y="92012"/>
                    </a:lnTo>
                    <a:lnTo>
                      <a:pt x="1451210" y="92926"/>
                    </a:lnTo>
                    <a:lnTo>
                      <a:pt x="1451210" y="92926"/>
                    </a:lnTo>
                    <a:lnTo>
                      <a:pt x="1466355" y="93897"/>
                    </a:lnTo>
                    <a:lnTo>
                      <a:pt x="1466355" y="93897"/>
                    </a:lnTo>
                    <a:lnTo>
                      <a:pt x="1481442" y="94812"/>
                    </a:lnTo>
                    <a:lnTo>
                      <a:pt x="1481442" y="94812"/>
                    </a:lnTo>
                    <a:lnTo>
                      <a:pt x="1499502" y="95898"/>
                    </a:lnTo>
                    <a:lnTo>
                      <a:pt x="1499502" y="95898"/>
                    </a:lnTo>
                    <a:lnTo>
                      <a:pt x="1514589" y="96869"/>
                    </a:lnTo>
                    <a:lnTo>
                      <a:pt x="1514818" y="93154"/>
                    </a:lnTo>
                    <a:lnTo>
                      <a:pt x="1499730" y="92240"/>
                    </a:lnTo>
                    <a:lnTo>
                      <a:pt x="1499730" y="92240"/>
                    </a:lnTo>
                    <a:lnTo>
                      <a:pt x="1484586" y="91269"/>
                    </a:lnTo>
                    <a:lnTo>
                      <a:pt x="1484586" y="91269"/>
                    </a:lnTo>
                    <a:lnTo>
                      <a:pt x="1469498" y="90354"/>
                    </a:lnTo>
                    <a:lnTo>
                      <a:pt x="1469498" y="90354"/>
                    </a:lnTo>
                    <a:lnTo>
                      <a:pt x="1454353" y="89440"/>
                    </a:lnTo>
                    <a:lnTo>
                      <a:pt x="1454353" y="89440"/>
                    </a:lnTo>
                    <a:lnTo>
                      <a:pt x="1439265" y="88525"/>
                    </a:lnTo>
                    <a:lnTo>
                      <a:pt x="1439265" y="88525"/>
                    </a:lnTo>
                    <a:lnTo>
                      <a:pt x="1424121" y="87554"/>
                    </a:lnTo>
                    <a:lnTo>
                      <a:pt x="1424121" y="87554"/>
                    </a:lnTo>
                    <a:lnTo>
                      <a:pt x="1409033" y="86640"/>
                    </a:lnTo>
                    <a:lnTo>
                      <a:pt x="1409033" y="86640"/>
                    </a:lnTo>
                    <a:lnTo>
                      <a:pt x="1393889" y="85725"/>
                    </a:lnTo>
                    <a:lnTo>
                      <a:pt x="1393889" y="85725"/>
                    </a:lnTo>
                    <a:lnTo>
                      <a:pt x="1378801" y="84754"/>
                    </a:lnTo>
                    <a:lnTo>
                      <a:pt x="1378801" y="84754"/>
                    </a:lnTo>
                    <a:lnTo>
                      <a:pt x="1360741" y="83668"/>
                    </a:lnTo>
                    <a:lnTo>
                      <a:pt x="1360741" y="83668"/>
                    </a:lnTo>
                    <a:lnTo>
                      <a:pt x="1348568" y="82925"/>
                    </a:lnTo>
                    <a:lnTo>
                      <a:pt x="1348568" y="82925"/>
                    </a:lnTo>
                    <a:lnTo>
                      <a:pt x="1333424" y="82010"/>
                    </a:lnTo>
                    <a:lnTo>
                      <a:pt x="1333424" y="82010"/>
                    </a:lnTo>
                    <a:lnTo>
                      <a:pt x="1315421" y="80867"/>
                    </a:lnTo>
                    <a:lnTo>
                      <a:pt x="1315421" y="80867"/>
                    </a:lnTo>
                    <a:lnTo>
                      <a:pt x="1303192" y="80124"/>
                    </a:lnTo>
                    <a:lnTo>
                      <a:pt x="1303192" y="80124"/>
                    </a:lnTo>
                    <a:lnTo>
                      <a:pt x="1288104" y="79210"/>
                    </a:lnTo>
                    <a:lnTo>
                      <a:pt x="1288104" y="79210"/>
                    </a:lnTo>
                    <a:lnTo>
                      <a:pt x="1272959" y="78296"/>
                    </a:lnTo>
                    <a:lnTo>
                      <a:pt x="1272959" y="78296"/>
                    </a:lnTo>
                    <a:lnTo>
                      <a:pt x="1257871" y="77324"/>
                    </a:lnTo>
                    <a:lnTo>
                      <a:pt x="1257871" y="77324"/>
                    </a:lnTo>
                    <a:lnTo>
                      <a:pt x="1242727" y="76410"/>
                    </a:lnTo>
                    <a:lnTo>
                      <a:pt x="1242727" y="76410"/>
                    </a:lnTo>
                    <a:lnTo>
                      <a:pt x="1227582" y="75495"/>
                    </a:lnTo>
                    <a:lnTo>
                      <a:pt x="1227582" y="75495"/>
                    </a:lnTo>
                    <a:lnTo>
                      <a:pt x="1212494" y="74581"/>
                    </a:lnTo>
                    <a:lnTo>
                      <a:pt x="1212494" y="74581"/>
                    </a:lnTo>
                    <a:lnTo>
                      <a:pt x="1197350" y="73609"/>
                    </a:lnTo>
                    <a:lnTo>
                      <a:pt x="1197350" y="73609"/>
                    </a:lnTo>
                    <a:lnTo>
                      <a:pt x="1182262" y="72695"/>
                    </a:lnTo>
                    <a:lnTo>
                      <a:pt x="1182262" y="72695"/>
                    </a:lnTo>
                    <a:lnTo>
                      <a:pt x="1167117" y="71780"/>
                    </a:lnTo>
                    <a:lnTo>
                      <a:pt x="1167117" y="71780"/>
                    </a:lnTo>
                    <a:lnTo>
                      <a:pt x="1152030" y="70866"/>
                    </a:lnTo>
                    <a:lnTo>
                      <a:pt x="1152030" y="70866"/>
                    </a:lnTo>
                    <a:lnTo>
                      <a:pt x="1136885" y="69895"/>
                    </a:lnTo>
                    <a:lnTo>
                      <a:pt x="1136885" y="69895"/>
                    </a:lnTo>
                    <a:lnTo>
                      <a:pt x="1121797" y="68980"/>
                    </a:lnTo>
                    <a:lnTo>
                      <a:pt x="1121797" y="68980"/>
                    </a:lnTo>
                    <a:lnTo>
                      <a:pt x="1106653" y="68066"/>
                    </a:lnTo>
                    <a:lnTo>
                      <a:pt x="1106653" y="68066"/>
                    </a:lnTo>
                    <a:lnTo>
                      <a:pt x="1091565" y="67094"/>
                    </a:lnTo>
                    <a:lnTo>
                      <a:pt x="1091565" y="67094"/>
                    </a:lnTo>
                    <a:lnTo>
                      <a:pt x="1076420" y="66180"/>
                    </a:lnTo>
                    <a:lnTo>
                      <a:pt x="1076420" y="66180"/>
                    </a:lnTo>
                    <a:lnTo>
                      <a:pt x="1061332" y="65266"/>
                    </a:lnTo>
                    <a:lnTo>
                      <a:pt x="1061332" y="65266"/>
                    </a:lnTo>
                    <a:lnTo>
                      <a:pt x="1046188" y="64351"/>
                    </a:lnTo>
                    <a:lnTo>
                      <a:pt x="1046188" y="64351"/>
                    </a:lnTo>
                    <a:lnTo>
                      <a:pt x="1031100" y="63380"/>
                    </a:lnTo>
                    <a:lnTo>
                      <a:pt x="1031100" y="63380"/>
                    </a:lnTo>
                    <a:lnTo>
                      <a:pt x="1015956" y="62465"/>
                    </a:lnTo>
                    <a:lnTo>
                      <a:pt x="1015956" y="62465"/>
                    </a:lnTo>
                    <a:lnTo>
                      <a:pt x="1000868" y="61551"/>
                    </a:lnTo>
                    <a:lnTo>
                      <a:pt x="1000868" y="61551"/>
                    </a:lnTo>
                    <a:lnTo>
                      <a:pt x="985723" y="60636"/>
                    </a:lnTo>
                    <a:lnTo>
                      <a:pt x="985723" y="60636"/>
                    </a:lnTo>
                    <a:lnTo>
                      <a:pt x="970635" y="59665"/>
                    </a:lnTo>
                    <a:lnTo>
                      <a:pt x="970635" y="59665"/>
                    </a:lnTo>
                    <a:lnTo>
                      <a:pt x="955491" y="58750"/>
                    </a:lnTo>
                    <a:lnTo>
                      <a:pt x="955491" y="58750"/>
                    </a:lnTo>
                    <a:lnTo>
                      <a:pt x="937488" y="57665"/>
                    </a:lnTo>
                    <a:lnTo>
                      <a:pt x="937488" y="57665"/>
                    </a:lnTo>
                    <a:lnTo>
                      <a:pt x="925259" y="56922"/>
                    </a:lnTo>
                    <a:lnTo>
                      <a:pt x="925259" y="56922"/>
                    </a:lnTo>
                    <a:lnTo>
                      <a:pt x="910171" y="55950"/>
                    </a:lnTo>
                    <a:lnTo>
                      <a:pt x="910171" y="55950"/>
                    </a:lnTo>
                    <a:lnTo>
                      <a:pt x="892111" y="54864"/>
                    </a:lnTo>
                    <a:lnTo>
                      <a:pt x="892111" y="54864"/>
                    </a:lnTo>
                    <a:lnTo>
                      <a:pt x="879938" y="54121"/>
                    </a:lnTo>
                    <a:lnTo>
                      <a:pt x="879938" y="54121"/>
                    </a:lnTo>
                    <a:lnTo>
                      <a:pt x="864794" y="53149"/>
                    </a:lnTo>
                    <a:lnTo>
                      <a:pt x="864794" y="53149"/>
                    </a:lnTo>
                    <a:lnTo>
                      <a:pt x="849706" y="52235"/>
                    </a:lnTo>
                    <a:lnTo>
                      <a:pt x="849706" y="52235"/>
                    </a:lnTo>
                    <a:lnTo>
                      <a:pt x="834562" y="51321"/>
                    </a:lnTo>
                    <a:lnTo>
                      <a:pt x="834562" y="51321"/>
                    </a:lnTo>
                    <a:lnTo>
                      <a:pt x="819474" y="50406"/>
                    </a:lnTo>
                    <a:lnTo>
                      <a:pt x="819474" y="50406"/>
                    </a:lnTo>
                    <a:lnTo>
                      <a:pt x="804329" y="49435"/>
                    </a:lnTo>
                    <a:lnTo>
                      <a:pt x="804329" y="49435"/>
                    </a:lnTo>
                    <a:lnTo>
                      <a:pt x="789241" y="48520"/>
                    </a:lnTo>
                    <a:lnTo>
                      <a:pt x="789241" y="48520"/>
                    </a:lnTo>
                    <a:lnTo>
                      <a:pt x="774097" y="47606"/>
                    </a:lnTo>
                    <a:lnTo>
                      <a:pt x="774097" y="47606"/>
                    </a:lnTo>
                    <a:lnTo>
                      <a:pt x="759009" y="46692"/>
                    </a:lnTo>
                    <a:lnTo>
                      <a:pt x="759009" y="46692"/>
                    </a:lnTo>
                    <a:lnTo>
                      <a:pt x="743864" y="45720"/>
                    </a:lnTo>
                    <a:lnTo>
                      <a:pt x="743864" y="45720"/>
                    </a:lnTo>
                    <a:lnTo>
                      <a:pt x="728777" y="44806"/>
                    </a:lnTo>
                    <a:lnTo>
                      <a:pt x="728777" y="44806"/>
                    </a:lnTo>
                    <a:lnTo>
                      <a:pt x="713632" y="43891"/>
                    </a:lnTo>
                    <a:lnTo>
                      <a:pt x="713632" y="43891"/>
                    </a:lnTo>
                    <a:lnTo>
                      <a:pt x="698487" y="42977"/>
                    </a:lnTo>
                    <a:lnTo>
                      <a:pt x="698487" y="42977"/>
                    </a:lnTo>
                    <a:lnTo>
                      <a:pt x="683399" y="42005"/>
                    </a:lnTo>
                    <a:lnTo>
                      <a:pt x="683399" y="42005"/>
                    </a:lnTo>
                    <a:lnTo>
                      <a:pt x="668255" y="41091"/>
                    </a:lnTo>
                    <a:lnTo>
                      <a:pt x="668255" y="41091"/>
                    </a:lnTo>
                    <a:lnTo>
                      <a:pt x="653167" y="40177"/>
                    </a:lnTo>
                    <a:lnTo>
                      <a:pt x="653167" y="40177"/>
                    </a:lnTo>
                    <a:lnTo>
                      <a:pt x="638023" y="39262"/>
                    </a:lnTo>
                    <a:lnTo>
                      <a:pt x="638023" y="39262"/>
                    </a:lnTo>
                    <a:lnTo>
                      <a:pt x="620020" y="38119"/>
                    </a:lnTo>
                    <a:lnTo>
                      <a:pt x="620020" y="38119"/>
                    </a:lnTo>
                    <a:lnTo>
                      <a:pt x="607790" y="37376"/>
                    </a:lnTo>
                    <a:lnTo>
                      <a:pt x="607790" y="37376"/>
                    </a:lnTo>
                    <a:lnTo>
                      <a:pt x="592702" y="36462"/>
                    </a:lnTo>
                    <a:lnTo>
                      <a:pt x="592702" y="36462"/>
                    </a:lnTo>
                    <a:lnTo>
                      <a:pt x="577558" y="35490"/>
                    </a:lnTo>
                    <a:lnTo>
                      <a:pt x="577558" y="35490"/>
                    </a:lnTo>
                    <a:lnTo>
                      <a:pt x="559555" y="34404"/>
                    </a:lnTo>
                    <a:lnTo>
                      <a:pt x="559555" y="34404"/>
                    </a:lnTo>
                    <a:lnTo>
                      <a:pt x="547326" y="33661"/>
                    </a:lnTo>
                    <a:lnTo>
                      <a:pt x="547326" y="33661"/>
                    </a:lnTo>
                    <a:lnTo>
                      <a:pt x="532238" y="32747"/>
                    </a:lnTo>
                    <a:lnTo>
                      <a:pt x="532238" y="32747"/>
                    </a:lnTo>
                    <a:lnTo>
                      <a:pt x="516064" y="31718"/>
                    </a:lnTo>
                    <a:lnTo>
                      <a:pt x="499091" y="30690"/>
                    </a:lnTo>
                    <a:lnTo>
                      <a:pt x="499091" y="30690"/>
                    </a:lnTo>
                    <a:lnTo>
                      <a:pt x="486861" y="29947"/>
                    </a:lnTo>
                    <a:lnTo>
                      <a:pt x="486861" y="29947"/>
                    </a:lnTo>
                    <a:lnTo>
                      <a:pt x="468858" y="28804"/>
                    </a:lnTo>
                    <a:lnTo>
                      <a:pt x="468858" y="28804"/>
                    </a:lnTo>
                    <a:lnTo>
                      <a:pt x="456629" y="28061"/>
                    </a:lnTo>
                    <a:lnTo>
                      <a:pt x="456629" y="28061"/>
                    </a:lnTo>
                    <a:lnTo>
                      <a:pt x="441541" y="27146"/>
                    </a:lnTo>
                    <a:lnTo>
                      <a:pt x="441541" y="27146"/>
                    </a:lnTo>
                    <a:lnTo>
                      <a:pt x="426396" y="26232"/>
                    </a:lnTo>
                    <a:lnTo>
                      <a:pt x="426396" y="26232"/>
                    </a:lnTo>
                    <a:lnTo>
                      <a:pt x="411308" y="25317"/>
                    </a:lnTo>
                    <a:lnTo>
                      <a:pt x="411308" y="25317"/>
                    </a:lnTo>
                    <a:lnTo>
                      <a:pt x="396164" y="24346"/>
                    </a:lnTo>
                    <a:lnTo>
                      <a:pt x="396164" y="24346"/>
                    </a:lnTo>
                    <a:lnTo>
                      <a:pt x="381076" y="23432"/>
                    </a:lnTo>
                    <a:lnTo>
                      <a:pt x="381076" y="23432"/>
                    </a:lnTo>
                    <a:lnTo>
                      <a:pt x="365932" y="22517"/>
                    </a:lnTo>
                    <a:lnTo>
                      <a:pt x="365932" y="22517"/>
                    </a:lnTo>
                    <a:lnTo>
                      <a:pt x="350844" y="21603"/>
                    </a:lnTo>
                    <a:lnTo>
                      <a:pt x="350844" y="21603"/>
                    </a:lnTo>
                    <a:lnTo>
                      <a:pt x="335699" y="20631"/>
                    </a:lnTo>
                    <a:lnTo>
                      <a:pt x="335699" y="20631"/>
                    </a:lnTo>
                    <a:lnTo>
                      <a:pt x="320611" y="19717"/>
                    </a:lnTo>
                    <a:lnTo>
                      <a:pt x="320611" y="19717"/>
                    </a:lnTo>
                    <a:lnTo>
                      <a:pt x="305466" y="18803"/>
                    </a:lnTo>
                    <a:lnTo>
                      <a:pt x="305466" y="18803"/>
                    </a:lnTo>
                    <a:lnTo>
                      <a:pt x="290379" y="17831"/>
                    </a:lnTo>
                    <a:lnTo>
                      <a:pt x="290379" y="17831"/>
                    </a:lnTo>
                    <a:lnTo>
                      <a:pt x="272320" y="16745"/>
                    </a:lnTo>
                    <a:lnTo>
                      <a:pt x="272320" y="16745"/>
                    </a:lnTo>
                    <a:lnTo>
                      <a:pt x="257232" y="15831"/>
                    </a:lnTo>
                    <a:lnTo>
                      <a:pt x="257232" y="15831"/>
                    </a:lnTo>
                    <a:lnTo>
                      <a:pt x="245002" y="15088"/>
                    </a:lnTo>
                    <a:lnTo>
                      <a:pt x="245002" y="15088"/>
                    </a:lnTo>
                    <a:lnTo>
                      <a:pt x="229914" y="14116"/>
                    </a:lnTo>
                    <a:lnTo>
                      <a:pt x="229914" y="14116"/>
                    </a:lnTo>
                    <a:lnTo>
                      <a:pt x="211855" y="13030"/>
                    </a:lnTo>
                    <a:lnTo>
                      <a:pt x="211855" y="13030"/>
                    </a:lnTo>
                    <a:lnTo>
                      <a:pt x="199682" y="12287"/>
                    </a:lnTo>
                    <a:lnTo>
                      <a:pt x="199682" y="12287"/>
                    </a:lnTo>
                    <a:lnTo>
                      <a:pt x="184537" y="11373"/>
                    </a:lnTo>
                    <a:lnTo>
                      <a:pt x="184537" y="11373"/>
                    </a:lnTo>
                    <a:lnTo>
                      <a:pt x="169392" y="10401"/>
                    </a:lnTo>
                    <a:lnTo>
                      <a:pt x="169392" y="10401"/>
                    </a:lnTo>
                    <a:lnTo>
                      <a:pt x="151390" y="9315"/>
                    </a:lnTo>
                    <a:lnTo>
                      <a:pt x="151390" y="9315"/>
                    </a:lnTo>
                    <a:lnTo>
                      <a:pt x="139160" y="8573"/>
                    </a:lnTo>
                    <a:lnTo>
                      <a:pt x="139160" y="8573"/>
                    </a:lnTo>
                    <a:lnTo>
                      <a:pt x="124072" y="7658"/>
                    </a:lnTo>
                    <a:lnTo>
                      <a:pt x="124072" y="7658"/>
                    </a:lnTo>
                    <a:lnTo>
                      <a:pt x="108928" y="6687"/>
                    </a:lnTo>
                    <a:lnTo>
                      <a:pt x="108928" y="6687"/>
                    </a:lnTo>
                    <a:lnTo>
                      <a:pt x="90926" y="5601"/>
                    </a:lnTo>
                    <a:lnTo>
                      <a:pt x="90926" y="5601"/>
                    </a:lnTo>
                    <a:lnTo>
                      <a:pt x="78695" y="4858"/>
                    </a:lnTo>
                    <a:lnTo>
                      <a:pt x="78695" y="4858"/>
                    </a:lnTo>
                    <a:lnTo>
                      <a:pt x="63608" y="3886"/>
                    </a:lnTo>
                    <a:lnTo>
                      <a:pt x="63608" y="3886"/>
                    </a:lnTo>
                    <a:lnTo>
                      <a:pt x="47434" y="2915"/>
                    </a:lnTo>
                    <a:lnTo>
                      <a:pt x="30461" y="1886"/>
                    </a:lnTo>
                    <a:lnTo>
                      <a:pt x="30461" y="1886"/>
                    </a:lnTo>
                    <a:lnTo>
                      <a:pt x="18231" y="1143"/>
                    </a:lnTo>
                    <a:lnTo>
                      <a:pt x="18231" y="1143"/>
                    </a:lnTo>
                    <a:lnTo>
                      <a:pt x="228" y="0"/>
                    </a:lnTo>
                    <a:lnTo>
                      <a:pt x="0" y="3715"/>
                    </a:lnTo>
                    <a:lnTo>
                      <a:pt x="15087" y="4629"/>
                    </a:lnTo>
                    <a:close/>
                  </a:path>
                </a:pathLst>
              </a:custGeom>
              <a:solidFill>
                <a:srgbClr val="9F9D9B"/>
              </a:solidFill>
              <a:ln w="571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31" name="شكل حر: شكل 30">
                <a:extLst>
                  <a:ext uri="{FF2B5EF4-FFF2-40B4-BE49-F238E27FC236}">
                    <a16:creationId xmlns:a16="http://schemas.microsoft.com/office/drawing/2014/main" id="{C147B8C9-44D9-492A-BE50-A821481DC674}"/>
                  </a:ext>
                </a:extLst>
              </p:cNvPr>
              <p:cNvSpPr/>
              <p:nvPr/>
            </p:nvSpPr>
            <p:spPr>
              <a:xfrm>
                <a:off x="6668528" y="5501430"/>
                <a:ext cx="1514817" cy="96869"/>
              </a:xfrm>
              <a:custGeom>
                <a:avLst/>
                <a:gdLst>
                  <a:gd name="connsiteX0" fmla="*/ 15088 w 1514817"/>
                  <a:gd name="connsiteY0" fmla="*/ 4629 h 96869"/>
                  <a:gd name="connsiteX1" fmla="*/ 33147 w 1514817"/>
                  <a:gd name="connsiteY1" fmla="*/ 5772 h 96869"/>
                  <a:gd name="connsiteX2" fmla="*/ 33147 w 1514817"/>
                  <a:gd name="connsiteY2" fmla="*/ 5772 h 96869"/>
                  <a:gd name="connsiteX3" fmla="*/ 45320 w 1514817"/>
                  <a:gd name="connsiteY3" fmla="*/ 6515 h 96869"/>
                  <a:gd name="connsiteX4" fmla="*/ 45320 w 1514817"/>
                  <a:gd name="connsiteY4" fmla="*/ 6515 h 96869"/>
                  <a:gd name="connsiteX5" fmla="*/ 60465 w 1514817"/>
                  <a:gd name="connsiteY5" fmla="*/ 7429 h 96869"/>
                  <a:gd name="connsiteX6" fmla="*/ 60465 w 1514817"/>
                  <a:gd name="connsiteY6" fmla="*/ 7429 h 96869"/>
                  <a:gd name="connsiteX7" fmla="*/ 78467 w 1514817"/>
                  <a:gd name="connsiteY7" fmla="*/ 8515 h 96869"/>
                  <a:gd name="connsiteX8" fmla="*/ 78467 w 1514817"/>
                  <a:gd name="connsiteY8" fmla="*/ 8515 h 96869"/>
                  <a:gd name="connsiteX9" fmla="*/ 93612 w 1514817"/>
                  <a:gd name="connsiteY9" fmla="*/ 9487 h 96869"/>
                  <a:gd name="connsiteX10" fmla="*/ 93612 w 1514817"/>
                  <a:gd name="connsiteY10" fmla="*/ 9487 h 96869"/>
                  <a:gd name="connsiteX11" fmla="*/ 105785 w 1514817"/>
                  <a:gd name="connsiteY11" fmla="*/ 10230 h 96869"/>
                  <a:gd name="connsiteX12" fmla="*/ 105785 w 1514817"/>
                  <a:gd name="connsiteY12" fmla="*/ 10230 h 96869"/>
                  <a:gd name="connsiteX13" fmla="*/ 123844 w 1514817"/>
                  <a:gd name="connsiteY13" fmla="*/ 11316 h 96869"/>
                  <a:gd name="connsiteX14" fmla="*/ 123844 w 1514817"/>
                  <a:gd name="connsiteY14" fmla="*/ 11316 h 96869"/>
                  <a:gd name="connsiteX15" fmla="*/ 136017 w 1514817"/>
                  <a:gd name="connsiteY15" fmla="*/ 12059 h 96869"/>
                  <a:gd name="connsiteX16" fmla="*/ 136017 w 1514817"/>
                  <a:gd name="connsiteY16" fmla="*/ 12059 h 96869"/>
                  <a:gd name="connsiteX17" fmla="*/ 154077 w 1514817"/>
                  <a:gd name="connsiteY17" fmla="*/ 13202 h 96869"/>
                  <a:gd name="connsiteX18" fmla="*/ 154077 w 1514817"/>
                  <a:gd name="connsiteY18" fmla="*/ 13202 h 96869"/>
                  <a:gd name="connsiteX19" fmla="*/ 166250 w 1514817"/>
                  <a:gd name="connsiteY19" fmla="*/ 13945 h 96869"/>
                  <a:gd name="connsiteX20" fmla="*/ 166250 w 1514817"/>
                  <a:gd name="connsiteY20" fmla="*/ 13945 h 96869"/>
                  <a:gd name="connsiteX21" fmla="*/ 181394 w 1514817"/>
                  <a:gd name="connsiteY21" fmla="*/ 14859 h 96869"/>
                  <a:gd name="connsiteX22" fmla="*/ 181394 w 1514817"/>
                  <a:gd name="connsiteY22" fmla="*/ 14859 h 96869"/>
                  <a:gd name="connsiteX23" fmla="*/ 196482 w 1514817"/>
                  <a:gd name="connsiteY23" fmla="*/ 15773 h 96869"/>
                  <a:gd name="connsiteX24" fmla="*/ 196482 w 1514817"/>
                  <a:gd name="connsiteY24" fmla="*/ 15773 h 96869"/>
                  <a:gd name="connsiteX25" fmla="*/ 214541 w 1514817"/>
                  <a:gd name="connsiteY25" fmla="*/ 16917 h 96869"/>
                  <a:gd name="connsiteX26" fmla="*/ 214541 w 1514817"/>
                  <a:gd name="connsiteY26" fmla="*/ 16917 h 96869"/>
                  <a:gd name="connsiteX27" fmla="*/ 226714 w 1514817"/>
                  <a:gd name="connsiteY27" fmla="*/ 17659 h 96869"/>
                  <a:gd name="connsiteX28" fmla="*/ 226714 w 1514817"/>
                  <a:gd name="connsiteY28" fmla="*/ 17659 h 96869"/>
                  <a:gd name="connsiteX29" fmla="*/ 241859 w 1514817"/>
                  <a:gd name="connsiteY29" fmla="*/ 18574 h 96869"/>
                  <a:gd name="connsiteX30" fmla="*/ 241859 w 1514817"/>
                  <a:gd name="connsiteY30" fmla="*/ 18574 h 96869"/>
                  <a:gd name="connsiteX31" fmla="*/ 257004 w 1514817"/>
                  <a:gd name="connsiteY31" fmla="*/ 19488 h 96869"/>
                  <a:gd name="connsiteX32" fmla="*/ 257004 w 1514817"/>
                  <a:gd name="connsiteY32" fmla="*/ 19488 h 96869"/>
                  <a:gd name="connsiteX33" fmla="*/ 272091 w 1514817"/>
                  <a:gd name="connsiteY33" fmla="*/ 20460 h 96869"/>
                  <a:gd name="connsiteX34" fmla="*/ 272091 w 1514817"/>
                  <a:gd name="connsiteY34" fmla="*/ 20460 h 96869"/>
                  <a:gd name="connsiteX35" fmla="*/ 287179 w 1514817"/>
                  <a:gd name="connsiteY35" fmla="*/ 21374 h 96869"/>
                  <a:gd name="connsiteX36" fmla="*/ 287179 w 1514817"/>
                  <a:gd name="connsiteY36" fmla="*/ 21374 h 96869"/>
                  <a:gd name="connsiteX37" fmla="*/ 302324 w 1514817"/>
                  <a:gd name="connsiteY37" fmla="*/ 22289 h 96869"/>
                  <a:gd name="connsiteX38" fmla="*/ 302324 w 1514817"/>
                  <a:gd name="connsiteY38" fmla="*/ 22289 h 96869"/>
                  <a:gd name="connsiteX39" fmla="*/ 317468 w 1514817"/>
                  <a:gd name="connsiteY39" fmla="*/ 23260 h 96869"/>
                  <a:gd name="connsiteX40" fmla="*/ 317468 w 1514817"/>
                  <a:gd name="connsiteY40" fmla="*/ 23260 h 96869"/>
                  <a:gd name="connsiteX41" fmla="*/ 332556 w 1514817"/>
                  <a:gd name="connsiteY41" fmla="*/ 24174 h 96869"/>
                  <a:gd name="connsiteX42" fmla="*/ 332556 w 1514817"/>
                  <a:gd name="connsiteY42" fmla="*/ 24174 h 96869"/>
                  <a:gd name="connsiteX43" fmla="*/ 347701 w 1514817"/>
                  <a:gd name="connsiteY43" fmla="*/ 25089 h 96869"/>
                  <a:gd name="connsiteX44" fmla="*/ 347701 w 1514817"/>
                  <a:gd name="connsiteY44" fmla="*/ 25089 h 96869"/>
                  <a:gd name="connsiteX45" fmla="*/ 362788 w 1514817"/>
                  <a:gd name="connsiteY45" fmla="*/ 26003 h 96869"/>
                  <a:gd name="connsiteX46" fmla="*/ 362788 w 1514817"/>
                  <a:gd name="connsiteY46" fmla="*/ 26003 h 96869"/>
                  <a:gd name="connsiteX47" fmla="*/ 377933 w 1514817"/>
                  <a:gd name="connsiteY47" fmla="*/ 26975 h 96869"/>
                  <a:gd name="connsiteX48" fmla="*/ 377933 w 1514817"/>
                  <a:gd name="connsiteY48" fmla="*/ 26975 h 96869"/>
                  <a:gd name="connsiteX49" fmla="*/ 393020 w 1514817"/>
                  <a:gd name="connsiteY49" fmla="*/ 27889 h 96869"/>
                  <a:gd name="connsiteX50" fmla="*/ 393020 w 1514817"/>
                  <a:gd name="connsiteY50" fmla="*/ 27889 h 96869"/>
                  <a:gd name="connsiteX51" fmla="*/ 408165 w 1514817"/>
                  <a:gd name="connsiteY51" fmla="*/ 28803 h 96869"/>
                  <a:gd name="connsiteX52" fmla="*/ 408165 w 1514817"/>
                  <a:gd name="connsiteY52" fmla="*/ 28803 h 96869"/>
                  <a:gd name="connsiteX53" fmla="*/ 423253 w 1514817"/>
                  <a:gd name="connsiteY53" fmla="*/ 29718 h 96869"/>
                  <a:gd name="connsiteX54" fmla="*/ 423253 w 1514817"/>
                  <a:gd name="connsiteY54" fmla="*/ 29718 h 96869"/>
                  <a:gd name="connsiteX55" fmla="*/ 438398 w 1514817"/>
                  <a:gd name="connsiteY55" fmla="*/ 30690 h 96869"/>
                  <a:gd name="connsiteX56" fmla="*/ 438398 w 1514817"/>
                  <a:gd name="connsiteY56" fmla="*/ 30690 h 96869"/>
                  <a:gd name="connsiteX57" fmla="*/ 453485 w 1514817"/>
                  <a:gd name="connsiteY57" fmla="*/ 31604 h 96869"/>
                  <a:gd name="connsiteX58" fmla="*/ 453485 w 1514817"/>
                  <a:gd name="connsiteY58" fmla="*/ 31604 h 96869"/>
                  <a:gd name="connsiteX59" fmla="*/ 468630 w 1514817"/>
                  <a:gd name="connsiteY59" fmla="*/ 32518 h 96869"/>
                  <a:gd name="connsiteX60" fmla="*/ 468630 w 1514817"/>
                  <a:gd name="connsiteY60" fmla="*/ 32518 h 96869"/>
                  <a:gd name="connsiteX61" fmla="*/ 483717 w 1514817"/>
                  <a:gd name="connsiteY61" fmla="*/ 33433 h 96869"/>
                  <a:gd name="connsiteX62" fmla="*/ 483717 w 1514817"/>
                  <a:gd name="connsiteY62" fmla="*/ 33433 h 96869"/>
                  <a:gd name="connsiteX63" fmla="*/ 501777 w 1514817"/>
                  <a:gd name="connsiteY63" fmla="*/ 34576 h 96869"/>
                  <a:gd name="connsiteX64" fmla="*/ 501777 w 1514817"/>
                  <a:gd name="connsiteY64" fmla="*/ 34576 h 96869"/>
                  <a:gd name="connsiteX65" fmla="*/ 513950 w 1514817"/>
                  <a:gd name="connsiteY65" fmla="*/ 35319 h 96869"/>
                  <a:gd name="connsiteX66" fmla="*/ 513950 w 1514817"/>
                  <a:gd name="connsiteY66" fmla="*/ 35319 h 96869"/>
                  <a:gd name="connsiteX67" fmla="*/ 529095 w 1514817"/>
                  <a:gd name="connsiteY67" fmla="*/ 36233 h 96869"/>
                  <a:gd name="connsiteX68" fmla="*/ 529095 w 1514817"/>
                  <a:gd name="connsiteY68" fmla="*/ 36233 h 96869"/>
                  <a:gd name="connsiteX69" fmla="*/ 547097 w 1514817"/>
                  <a:gd name="connsiteY69" fmla="*/ 37376 h 96869"/>
                  <a:gd name="connsiteX70" fmla="*/ 547097 w 1514817"/>
                  <a:gd name="connsiteY70" fmla="*/ 37376 h 96869"/>
                  <a:gd name="connsiteX71" fmla="*/ 559327 w 1514817"/>
                  <a:gd name="connsiteY71" fmla="*/ 38119 h 96869"/>
                  <a:gd name="connsiteX72" fmla="*/ 559327 w 1514817"/>
                  <a:gd name="connsiteY72" fmla="*/ 38119 h 96869"/>
                  <a:gd name="connsiteX73" fmla="*/ 574414 w 1514817"/>
                  <a:gd name="connsiteY73" fmla="*/ 39034 h 96869"/>
                  <a:gd name="connsiteX74" fmla="*/ 574414 w 1514817"/>
                  <a:gd name="connsiteY74" fmla="*/ 39034 h 96869"/>
                  <a:gd name="connsiteX75" fmla="*/ 589559 w 1514817"/>
                  <a:gd name="connsiteY75" fmla="*/ 39948 h 96869"/>
                  <a:gd name="connsiteX76" fmla="*/ 589559 w 1514817"/>
                  <a:gd name="connsiteY76" fmla="*/ 39948 h 96869"/>
                  <a:gd name="connsiteX77" fmla="*/ 604647 w 1514817"/>
                  <a:gd name="connsiteY77" fmla="*/ 40919 h 96869"/>
                  <a:gd name="connsiteX78" fmla="*/ 604647 w 1514817"/>
                  <a:gd name="connsiteY78" fmla="*/ 40919 h 96869"/>
                  <a:gd name="connsiteX79" fmla="*/ 619792 w 1514817"/>
                  <a:gd name="connsiteY79" fmla="*/ 41834 h 96869"/>
                  <a:gd name="connsiteX80" fmla="*/ 619792 w 1514817"/>
                  <a:gd name="connsiteY80" fmla="*/ 41834 h 96869"/>
                  <a:gd name="connsiteX81" fmla="*/ 634880 w 1514817"/>
                  <a:gd name="connsiteY81" fmla="*/ 42748 h 96869"/>
                  <a:gd name="connsiteX82" fmla="*/ 634880 w 1514817"/>
                  <a:gd name="connsiteY82" fmla="*/ 42748 h 96869"/>
                  <a:gd name="connsiteX83" fmla="*/ 650024 w 1514817"/>
                  <a:gd name="connsiteY83" fmla="*/ 43663 h 96869"/>
                  <a:gd name="connsiteX84" fmla="*/ 650024 w 1514817"/>
                  <a:gd name="connsiteY84" fmla="*/ 43663 h 96869"/>
                  <a:gd name="connsiteX85" fmla="*/ 665112 w 1514817"/>
                  <a:gd name="connsiteY85" fmla="*/ 44634 h 96869"/>
                  <a:gd name="connsiteX86" fmla="*/ 665112 w 1514817"/>
                  <a:gd name="connsiteY86" fmla="*/ 44634 h 96869"/>
                  <a:gd name="connsiteX87" fmla="*/ 680256 w 1514817"/>
                  <a:gd name="connsiteY87" fmla="*/ 45548 h 96869"/>
                  <a:gd name="connsiteX88" fmla="*/ 680256 w 1514817"/>
                  <a:gd name="connsiteY88" fmla="*/ 45548 h 96869"/>
                  <a:gd name="connsiteX89" fmla="*/ 695344 w 1514817"/>
                  <a:gd name="connsiteY89" fmla="*/ 46463 h 96869"/>
                  <a:gd name="connsiteX90" fmla="*/ 695344 w 1514817"/>
                  <a:gd name="connsiteY90" fmla="*/ 46463 h 96869"/>
                  <a:gd name="connsiteX91" fmla="*/ 710489 w 1514817"/>
                  <a:gd name="connsiteY91" fmla="*/ 47377 h 96869"/>
                  <a:gd name="connsiteX92" fmla="*/ 710489 w 1514817"/>
                  <a:gd name="connsiteY92" fmla="*/ 47377 h 96869"/>
                  <a:gd name="connsiteX93" fmla="*/ 725577 w 1514817"/>
                  <a:gd name="connsiteY93" fmla="*/ 48349 h 96869"/>
                  <a:gd name="connsiteX94" fmla="*/ 725577 w 1514817"/>
                  <a:gd name="connsiteY94" fmla="*/ 48349 h 96869"/>
                  <a:gd name="connsiteX95" fmla="*/ 740721 w 1514817"/>
                  <a:gd name="connsiteY95" fmla="*/ 49263 h 96869"/>
                  <a:gd name="connsiteX96" fmla="*/ 740721 w 1514817"/>
                  <a:gd name="connsiteY96" fmla="*/ 49263 h 96869"/>
                  <a:gd name="connsiteX97" fmla="*/ 758780 w 1514817"/>
                  <a:gd name="connsiteY97" fmla="*/ 50349 h 96869"/>
                  <a:gd name="connsiteX98" fmla="*/ 758780 w 1514817"/>
                  <a:gd name="connsiteY98" fmla="*/ 50349 h 96869"/>
                  <a:gd name="connsiteX99" fmla="*/ 770953 w 1514817"/>
                  <a:gd name="connsiteY99" fmla="*/ 51092 h 96869"/>
                  <a:gd name="connsiteX100" fmla="*/ 770953 w 1514817"/>
                  <a:gd name="connsiteY100" fmla="*/ 51092 h 96869"/>
                  <a:gd name="connsiteX101" fmla="*/ 786098 w 1514817"/>
                  <a:gd name="connsiteY101" fmla="*/ 52064 h 96869"/>
                  <a:gd name="connsiteX102" fmla="*/ 786098 w 1514817"/>
                  <a:gd name="connsiteY102" fmla="*/ 52064 h 96869"/>
                  <a:gd name="connsiteX103" fmla="*/ 801186 w 1514817"/>
                  <a:gd name="connsiteY103" fmla="*/ 52978 h 96869"/>
                  <a:gd name="connsiteX104" fmla="*/ 801186 w 1514817"/>
                  <a:gd name="connsiteY104" fmla="*/ 52978 h 96869"/>
                  <a:gd name="connsiteX105" fmla="*/ 816331 w 1514817"/>
                  <a:gd name="connsiteY105" fmla="*/ 53892 h 96869"/>
                  <a:gd name="connsiteX106" fmla="*/ 816331 w 1514817"/>
                  <a:gd name="connsiteY106" fmla="*/ 53892 h 96869"/>
                  <a:gd name="connsiteX107" fmla="*/ 831418 w 1514817"/>
                  <a:gd name="connsiteY107" fmla="*/ 54807 h 96869"/>
                  <a:gd name="connsiteX108" fmla="*/ 831418 w 1514817"/>
                  <a:gd name="connsiteY108" fmla="*/ 54807 h 96869"/>
                  <a:gd name="connsiteX109" fmla="*/ 846563 w 1514817"/>
                  <a:gd name="connsiteY109" fmla="*/ 55778 h 96869"/>
                  <a:gd name="connsiteX110" fmla="*/ 846563 w 1514817"/>
                  <a:gd name="connsiteY110" fmla="*/ 55778 h 96869"/>
                  <a:gd name="connsiteX111" fmla="*/ 861650 w 1514817"/>
                  <a:gd name="connsiteY111" fmla="*/ 56693 h 96869"/>
                  <a:gd name="connsiteX112" fmla="*/ 861650 w 1514817"/>
                  <a:gd name="connsiteY112" fmla="*/ 56693 h 96869"/>
                  <a:gd name="connsiteX113" fmla="*/ 876795 w 1514817"/>
                  <a:gd name="connsiteY113" fmla="*/ 57607 h 96869"/>
                  <a:gd name="connsiteX114" fmla="*/ 876795 w 1514817"/>
                  <a:gd name="connsiteY114" fmla="*/ 57607 h 96869"/>
                  <a:gd name="connsiteX115" fmla="*/ 891883 w 1514817"/>
                  <a:gd name="connsiteY115" fmla="*/ 58579 h 96869"/>
                  <a:gd name="connsiteX116" fmla="*/ 891883 w 1514817"/>
                  <a:gd name="connsiteY116" fmla="*/ 58579 h 96869"/>
                  <a:gd name="connsiteX117" fmla="*/ 907028 w 1514817"/>
                  <a:gd name="connsiteY117" fmla="*/ 59493 h 96869"/>
                  <a:gd name="connsiteX118" fmla="*/ 907028 w 1514817"/>
                  <a:gd name="connsiteY118" fmla="*/ 59493 h 96869"/>
                  <a:gd name="connsiteX119" fmla="*/ 922115 w 1514817"/>
                  <a:gd name="connsiteY119" fmla="*/ 60408 h 96869"/>
                  <a:gd name="connsiteX120" fmla="*/ 922115 w 1514817"/>
                  <a:gd name="connsiteY120" fmla="*/ 60408 h 96869"/>
                  <a:gd name="connsiteX121" fmla="*/ 937260 w 1514817"/>
                  <a:gd name="connsiteY121" fmla="*/ 61322 h 96869"/>
                  <a:gd name="connsiteX122" fmla="*/ 937260 w 1514817"/>
                  <a:gd name="connsiteY122" fmla="*/ 61322 h 96869"/>
                  <a:gd name="connsiteX123" fmla="*/ 952347 w 1514817"/>
                  <a:gd name="connsiteY123" fmla="*/ 62294 h 96869"/>
                  <a:gd name="connsiteX124" fmla="*/ 952347 w 1514817"/>
                  <a:gd name="connsiteY124" fmla="*/ 62294 h 96869"/>
                  <a:gd name="connsiteX125" fmla="*/ 967492 w 1514817"/>
                  <a:gd name="connsiteY125" fmla="*/ 63208 h 96869"/>
                  <a:gd name="connsiteX126" fmla="*/ 967492 w 1514817"/>
                  <a:gd name="connsiteY126" fmla="*/ 63208 h 96869"/>
                  <a:gd name="connsiteX127" fmla="*/ 982580 w 1514817"/>
                  <a:gd name="connsiteY127" fmla="*/ 64122 h 96869"/>
                  <a:gd name="connsiteX128" fmla="*/ 982580 w 1514817"/>
                  <a:gd name="connsiteY128" fmla="*/ 64122 h 96869"/>
                  <a:gd name="connsiteX129" fmla="*/ 997725 w 1514817"/>
                  <a:gd name="connsiteY129" fmla="*/ 65037 h 96869"/>
                  <a:gd name="connsiteX130" fmla="*/ 997725 w 1514817"/>
                  <a:gd name="connsiteY130" fmla="*/ 65037 h 96869"/>
                  <a:gd name="connsiteX131" fmla="*/ 1012813 w 1514817"/>
                  <a:gd name="connsiteY131" fmla="*/ 66008 h 96869"/>
                  <a:gd name="connsiteX132" fmla="*/ 1012813 w 1514817"/>
                  <a:gd name="connsiteY132" fmla="*/ 66008 h 96869"/>
                  <a:gd name="connsiteX133" fmla="*/ 1027957 w 1514817"/>
                  <a:gd name="connsiteY133" fmla="*/ 66923 h 96869"/>
                  <a:gd name="connsiteX134" fmla="*/ 1027957 w 1514817"/>
                  <a:gd name="connsiteY134" fmla="*/ 66923 h 96869"/>
                  <a:gd name="connsiteX135" fmla="*/ 1043044 w 1514817"/>
                  <a:gd name="connsiteY135" fmla="*/ 67837 h 96869"/>
                  <a:gd name="connsiteX136" fmla="*/ 1043044 w 1514817"/>
                  <a:gd name="connsiteY136" fmla="*/ 67837 h 96869"/>
                  <a:gd name="connsiteX137" fmla="*/ 1058189 w 1514817"/>
                  <a:gd name="connsiteY137" fmla="*/ 68751 h 96869"/>
                  <a:gd name="connsiteX138" fmla="*/ 1058189 w 1514817"/>
                  <a:gd name="connsiteY138" fmla="*/ 68751 h 96869"/>
                  <a:gd name="connsiteX139" fmla="*/ 1073277 w 1514817"/>
                  <a:gd name="connsiteY139" fmla="*/ 69723 h 96869"/>
                  <a:gd name="connsiteX140" fmla="*/ 1073277 w 1514817"/>
                  <a:gd name="connsiteY140" fmla="*/ 69723 h 96869"/>
                  <a:gd name="connsiteX141" fmla="*/ 1088422 w 1514817"/>
                  <a:gd name="connsiteY141" fmla="*/ 70637 h 96869"/>
                  <a:gd name="connsiteX142" fmla="*/ 1088422 w 1514817"/>
                  <a:gd name="connsiteY142" fmla="*/ 70637 h 96869"/>
                  <a:gd name="connsiteX143" fmla="*/ 1103510 w 1514817"/>
                  <a:gd name="connsiteY143" fmla="*/ 71552 h 96869"/>
                  <a:gd name="connsiteX144" fmla="*/ 1103510 w 1514817"/>
                  <a:gd name="connsiteY144" fmla="*/ 71552 h 96869"/>
                  <a:gd name="connsiteX145" fmla="*/ 1118654 w 1514817"/>
                  <a:gd name="connsiteY145" fmla="*/ 72523 h 96869"/>
                  <a:gd name="connsiteX146" fmla="*/ 1118654 w 1514817"/>
                  <a:gd name="connsiteY146" fmla="*/ 72523 h 96869"/>
                  <a:gd name="connsiteX147" fmla="*/ 1133742 w 1514817"/>
                  <a:gd name="connsiteY147" fmla="*/ 73438 h 96869"/>
                  <a:gd name="connsiteX148" fmla="*/ 1133742 w 1514817"/>
                  <a:gd name="connsiteY148" fmla="*/ 73438 h 96869"/>
                  <a:gd name="connsiteX149" fmla="*/ 1148886 w 1514817"/>
                  <a:gd name="connsiteY149" fmla="*/ 74352 h 96869"/>
                  <a:gd name="connsiteX150" fmla="*/ 1148886 w 1514817"/>
                  <a:gd name="connsiteY150" fmla="*/ 74352 h 96869"/>
                  <a:gd name="connsiteX151" fmla="*/ 1163974 w 1514817"/>
                  <a:gd name="connsiteY151" fmla="*/ 75266 h 96869"/>
                  <a:gd name="connsiteX152" fmla="*/ 1163974 w 1514817"/>
                  <a:gd name="connsiteY152" fmla="*/ 75266 h 96869"/>
                  <a:gd name="connsiteX153" fmla="*/ 1182034 w 1514817"/>
                  <a:gd name="connsiteY153" fmla="*/ 76410 h 96869"/>
                  <a:gd name="connsiteX154" fmla="*/ 1182034 w 1514817"/>
                  <a:gd name="connsiteY154" fmla="*/ 76410 h 96869"/>
                  <a:gd name="connsiteX155" fmla="*/ 1194207 w 1514817"/>
                  <a:gd name="connsiteY155" fmla="*/ 77153 h 96869"/>
                  <a:gd name="connsiteX156" fmla="*/ 1194207 w 1514817"/>
                  <a:gd name="connsiteY156" fmla="*/ 77153 h 96869"/>
                  <a:gd name="connsiteX157" fmla="*/ 1209351 w 1514817"/>
                  <a:gd name="connsiteY157" fmla="*/ 78067 h 96869"/>
                  <a:gd name="connsiteX158" fmla="*/ 1209351 w 1514817"/>
                  <a:gd name="connsiteY158" fmla="*/ 78067 h 96869"/>
                  <a:gd name="connsiteX159" fmla="*/ 1227353 w 1514817"/>
                  <a:gd name="connsiteY159" fmla="*/ 79210 h 96869"/>
                  <a:gd name="connsiteX160" fmla="*/ 1227353 w 1514817"/>
                  <a:gd name="connsiteY160" fmla="*/ 79210 h 96869"/>
                  <a:gd name="connsiteX161" fmla="*/ 1239583 w 1514817"/>
                  <a:gd name="connsiteY161" fmla="*/ 79953 h 96869"/>
                  <a:gd name="connsiteX162" fmla="*/ 1239583 w 1514817"/>
                  <a:gd name="connsiteY162" fmla="*/ 79953 h 96869"/>
                  <a:gd name="connsiteX163" fmla="*/ 1254671 w 1514817"/>
                  <a:gd name="connsiteY163" fmla="*/ 80867 h 96869"/>
                  <a:gd name="connsiteX164" fmla="*/ 1254671 w 1514817"/>
                  <a:gd name="connsiteY164" fmla="*/ 80867 h 96869"/>
                  <a:gd name="connsiteX165" fmla="*/ 1269816 w 1514817"/>
                  <a:gd name="connsiteY165" fmla="*/ 81782 h 96869"/>
                  <a:gd name="connsiteX166" fmla="*/ 1269816 w 1514817"/>
                  <a:gd name="connsiteY166" fmla="*/ 81782 h 96869"/>
                  <a:gd name="connsiteX167" fmla="*/ 1284904 w 1514817"/>
                  <a:gd name="connsiteY167" fmla="*/ 82696 h 96869"/>
                  <a:gd name="connsiteX168" fmla="*/ 1284904 w 1514817"/>
                  <a:gd name="connsiteY168" fmla="*/ 82696 h 96869"/>
                  <a:gd name="connsiteX169" fmla="*/ 1300048 w 1514817"/>
                  <a:gd name="connsiteY169" fmla="*/ 83668 h 96869"/>
                  <a:gd name="connsiteX170" fmla="*/ 1300048 w 1514817"/>
                  <a:gd name="connsiteY170" fmla="*/ 83668 h 96869"/>
                  <a:gd name="connsiteX171" fmla="*/ 1315193 w 1514817"/>
                  <a:gd name="connsiteY171" fmla="*/ 84582 h 96869"/>
                  <a:gd name="connsiteX172" fmla="*/ 1315193 w 1514817"/>
                  <a:gd name="connsiteY172" fmla="*/ 84582 h 96869"/>
                  <a:gd name="connsiteX173" fmla="*/ 1330280 w 1514817"/>
                  <a:gd name="connsiteY173" fmla="*/ 85497 h 96869"/>
                  <a:gd name="connsiteX174" fmla="*/ 1330280 w 1514817"/>
                  <a:gd name="connsiteY174" fmla="*/ 85497 h 96869"/>
                  <a:gd name="connsiteX175" fmla="*/ 1345368 w 1514817"/>
                  <a:gd name="connsiteY175" fmla="*/ 86411 h 96869"/>
                  <a:gd name="connsiteX176" fmla="*/ 1345368 w 1514817"/>
                  <a:gd name="connsiteY176" fmla="*/ 86411 h 96869"/>
                  <a:gd name="connsiteX177" fmla="*/ 1360513 w 1514817"/>
                  <a:gd name="connsiteY177" fmla="*/ 87382 h 96869"/>
                  <a:gd name="connsiteX178" fmla="*/ 1360513 w 1514817"/>
                  <a:gd name="connsiteY178" fmla="*/ 87382 h 96869"/>
                  <a:gd name="connsiteX179" fmla="*/ 1375658 w 1514817"/>
                  <a:gd name="connsiteY179" fmla="*/ 88297 h 96869"/>
                  <a:gd name="connsiteX180" fmla="*/ 1375658 w 1514817"/>
                  <a:gd name="connsiteY180" fmla="*/ 88297 h 96869"/>
                  <a:gd name="connsiteX181" fmla="*/ 1390746 w 1514817"/>
                  <a:gd name="connsiteY181" fmla="*/ 89211 h 96869"/>
                  <a:gd name="connsiteX182" fmla="*/ 1390746 w 1514817"/>
                  <a:gd name="connsiteY182" fmla="*/ 89211 h 96869"/>
                  <a:gd name="connsiteX183" fmla="*/ 1405890 w 1514817"/>
                  <a:gd name="connsiteY183" fmla="*/ 90183 h 96869"/>
                  <a:gd name="connsiteX184" fmla="*/ 1405890 w 1514817"/>
                  <a:gd name="connsiteY184" fmla="*/ 90183 h 96869"/>
                  <a:gd name="connsiteX185" fmla="*/ 1420977 w 1514817"/>
                  <a:gd name="connsiteY185" fmla="*/ 91097 h 96869"/>
                  <a:gd name="connsiteX186" fmla="*/ 1420977 w 1514817"/>
                  <a:gd name="connsiteY186" fmla="*/ 91097 h 96869"/>
                  <a:gd name="connsiteX187" fmla="*/ 1436122 w 1514817"/>
                  <a:gd name="connsiteY187" fmla="*/ 92011 h 96869"/>
                  <a:gd name="connsiteX188" fmla="*/ 1436122 w 1514817"/>
                  <a:gd name="connsiteY188" fmla="*/ 92011 h 96869"/>
                  <a:gd name="connsiteX189" fmla="*/ 1451210 w 1514817"/>
                  <a:gd name="connsiteY189" fmla="*/ 92926 h 96869"/>
                  <a:gd name="connsiteX190" fmla="*/ 1451210 w 1514817"/>
                  <a:gd name="connsiteY190" fmla="*/ 92926 h 96869"/>
                  <a:gd name="connsiteX191" fmla="*/ 1466355 w 1514817"/>
                  <a:gd name="connsiteY191" fmla="*/ 93897 h 96869"/>
                  <a:gd name="connsiteX192" fmla="*/ 1466355 w 1514817"/>
                  <a:gd name="connsiteY192" fmla="*/ 93897 h 96869"/>
                  <a:gd name="connsiteX193" fmla="*/ 1481443 w 1514817"/>
                  <a:gd name="connsiteY193" fmla="*/ 94812 h 96869"/>
                  <a:gd name="connsiteX194" fmla="*/ 1481443 w 1514817"/>
                  <a:gd name="connsiteY194" fmla="*/ 94812 h 96869"/>
                  <a:gd name="connsiteX195" fmla="*/ 1496587 w 1514817"/>
                  <a:gd name="connsiteY195" fmla="*/ 95726 h 96869"/>
                  <a:gd name="connsiteX196" fmla="*/ 1496587 w 1514817"/>
                  <a:gd name="connsiteY196" fmla="*/ 95726 h 96869"/>
                  <a:gd name="connsiteX197" fmla="*/ 1514589 w 1514817"/>
                  <a:gd name="connsiteY197" fmla="*/ 96869 h 96869"/>
                  <a:gd name="connsiteX198" fmla="*/ 1514818 w 1514817"/>
                  <a:gd name="connsiteY198" fmla="*/ 93154 h 96869"/>
                  <a:gd name="connsiteX199" fmla="*/ 1496816 w 1514817"/>
                  <a:gd name="connsiteY199" fmla="*/ 92011 h 96869"/>
                  <a:gd name="connsiteX200" fmla="*/ 1496816 w 1514817"/>
                  <a:gd name="connsiteY200" fmla="*/ 92011 h 96869"/>
                  <a:gd name="connsiteX201" fmla="*/ 1484585 w 1514817"/>
                  <a:gd name="connsiteY201" fmla="*/ 91268 h 96869"/>
                  <a:gd name="connsiteX202" fmla="*/ 1484585 w 1514817"/>
                  <a:gd name="connsiteY202" fmla="*/ 91268 h 96869"/>
                  <a:gd name="connsiteX203" fmla="*/ 1469498 w 1514817"/>
                  <a:gd name="connsiteY203" fmla="*/ 90354 h 96869"/>
                  <a:gd name="connsiteX204" fmla="*/ 1469498 w 1514817"/>
                  <a:gd name="connsiteY204" fmla="*/ 90354 h 96869"/>
                  <a:gd name="connsiteX205" fmla="*/ 1453324 w 1514817"/>
                  <a:gd name="connsiteY205" fmla="*/ 89383 h 96869"/>
                  <a:gd name="connsiteX206" fmla="*/ 1436351 w 1514817"/>
                  <a:gd name="connsiteY206" fmla="*/ 88297 h 96869"/>
                  <a:gd name="connsiteX207" fmla="*/ 1436351 w 1514817"/>
                  <a:gd name="connsiteY207" fmla="*/ 88297 h 96869"/>
                  <a:gd name="connsiteX208" fmla="*/ 1424121 w 1514817"/>
                  <a:gd name="connsiteY208" fmla="*/ 87554 h 96869"/>
                  <a:gd name="connsiteX209" fmla="*/ 1424121 w 1514817"/>
                  <a:gd name="connsiteY209" fmla="*/ 87554 h 96869"/>
                  <a:gd name="connsiteX210" fmla="*/ 1409033 w 1514817"/>
                  <a:gd name="connsiteY210" fmla="*/ 86639 h 96869"/>
                  <a:gd name="connsiteX211" fmla="*/ 1409033 w 1514817"/>
                  <a:gd name="connsiteY211" fmla="*/ 86639 h 96869"/>
                  <a:gd name="connsiteX212" fmla="*/ 1393888 w 1514817"/>
                  <a:gd name="connsiteY212" fmla="*/ 85725 h 96869"/>
                  <a:gd name="connsiteX213" fmla="*/ 1393888 w 1514817"/>
                  <a:gd name="connsiteY213" fmla="*/ 85725 h 96869"/>
                  <a:gd name="connsiteX214" fmla="*/ 1378801 w 1514817"/>
                  <a:gd name="connsiteY214" fmla="*/ 84754 h 96869"/>
                  <a:gd name="connsiteX215" fmla="*/ 1378801 w 1514817"/>
                  <a:gd name="connsiteY215" fmla="*/ 84754 h 96869"/>
                  <a:gd name="connsiteX216" fmla="*/ 1363656 w 1514817"/>
                  <a:gd name="connsiteY216" fmla="*/ 83839 h 96869"/>
                  <a:gd name="connsiteX217" fmla="*/ 1363656 w 1514817"/>
                  <a:gd name="connsiteY217" fmla="*/ 83839 h 96869"/>
                  <a:gd name="connsiteX218" fmla="*/ 1348569 w 1514817"/>
                  <a:gd name="connsiteY218" fmla="*/ 82925 h 96869"/>
                  <a:gd name="connsiteX219" fmla="*/ 1348569 w 1514817"/>
                  <a:gd name="connsiteY219" fmla="*/ 82925 h 96869"/>
                  <a:gd name="connsiteX220" fmla="*/ 1330509 w 1514817"/>
                  <a:gd name="connsiteY220" fmla="*/ 81782 h 96869"/>
                  <a:gd name="connsiteX221" fmla="*/ 1330509 w 1514817"/>
                  <a:gd name="connsiteY221" fmla="*/ 81782 h 96869"/>
                  <a:gd name="connsiteX222" fmla="*/ 1318336 w 1514817"/>
                  <a:gd name="connsiteY222" fmla="*/ 81039 h 96869"/>
                  <a:gd name="connsiteX223" fmla="*/ 1318336 w 1514817"/>
                  <a:gd name="connsiteY223" fmla="*/ 81039 h 96869"/>
                  <a:gd name="connsiteX224" fmla="*/ 1303191 w 1514817"/>
                  <a:gd name="connsiteY224" fmla="*/ 80124 h 96869"/>
                  <a:gd name="connsiteX225" fmla="*/ 1303191 w 1514817"/>
                  <a:gd name="connsiteY225" fmla="*/ 80124 h 96869"/>
                  <a:gd name="connsiteX226" fmla="*/ 1287018 w 1514817"/>
                  <a:gd name="connsiteY226" fmla="*/ 79153 h 96869"/>
                  <a:gd name="connsiteX227" fmla="*/ 1270045 w 1514817"/>
                  <a:gd name="connsiteY227" fmla="*/ 78067 h 96869"/>
                  <a:gd name="connsiteX228" fmla="*/ 1270045 w 1514817"/>
                  <a:gd name="connsiteY228" fmla="*/ 78067 h 96869"/>
                  <a:gd name="connsiteX229" fmla="*/ 1257872 w 1514817"/>
                  <a:gd name="connsiteY229" fmla="*/ 77324 h 96869"/>
                  <a:gd name="connsiteX230" fmla="*/ 1257872 w 1514817"/>
                  <a:gd name="connsiteY230" fmla="*/ 77324 h 96869"/>
                  <a:gd name="connsiteX231" fmla="*/ 1239812 w 1514817"/>
                  <a:gd name="connsiteY231" fmla="*/ 76238 h 96869"/>
                  <a:gd name="connsiteX232" fmla="*/ 1239812 w 1514817"/>
                  <a:gd name="connsiteY232" fmla="*/ 76238 h 96869"/>
                  <a:gd name="connsiteX233" fmla="*/ 1227582 w 1514817"/>
                  <a:gd name="connsiteY233" fmla="*/ 75495 h 96869"/>
                  <a:gd name="connsiteX234" fmla="*/ 1227582 w 1514817"/>
                  <a:gd name="connsiteY234" fmla="*/ 75495 h 96869"/>
                  <a:gd name="connsiteX235" fmla="*/ 1209580 w 1514817"/>
                  <a:gd name="connsiteY235" fmla="*/ 74352 h 96869"/>
                  <a:gd name="connsiteX236" fmla="*/ 1209580 w 1514817"/>
                  <a:gd name="connsiteY236" fmla="*/ 74352 h 96869"/>
                  <a:gd name="connsiteX237" fmla="*/ 1197349 w 1514817"/>
                  <a:gd name="connsiteY237" fmla="*/ 73609 h 96869"/>
                  <a:gd name="connsiteX238" fmla="*/ 1197349 w 1514817"/>
                  <a:gd name="connsiteY238" fmla="*/ 73609 h 96869"/>
                  <a:gd name="connsiteX239" fmla="*/ 1182262 w 1514817"/>
                  <a:gd name="connsiteY239" fmla="*/ 72695 h 96869"/>
                  <a:gd name="connsiteX240" fmla="*/ 1182262 w 1514817"/>
                  <a:gd name="connsiteY240" fmla="*/ 72695 h 96869"/>
                  <a:gd name="connsiteX241" fmla="*/ 1167118 w 1514817"/>
                  <a:gd name="connsiteY241" fmla="*/ 71780 h 96869"/>
                  <a:gd name="connsiteX242" fmla="*/ 1167118 w 1514817"/>
                  <a:gd name="connsiteY242" fmla="*/ 71780 h 96869"/>
                  <a:gd name="connsiteX243" fmla="*/ 1149115 w 1514817"/>
                  <a:gd name="connsiteY243" fmla="*/ 70637 h 96869"/>
                  <a:gd name="connsiteX244" fmla="*/ 1149115 w 1514817"/>
                  <a:gd name="connsiteY244" fmla="*/ 70637 h 96869"/>
                  <a:gd name="connsiteX245" fmla="*/ 1136885 w 1514817"/>
                  <a:gd name="connsiteY245" fmla="*/ 69894 h 96869"/>
                  <a:gd name="connsiteX246" fmla="*/ 1136885 w 1514817"/>
                  <a:gd name="connsiteY246" fmla="*/ 69894 h 96869"/>
                  <a:gd name="connsiteX247" fmla="*/ 1121797 w 1514817"/>
                  <a:gd name="connsiteY247" fmla="*/ 68980 h 96869"/>
                  <a:gd name="connsiteX248" fmla="*/ 1121797 w 1514817"/>
                  <a:gd name="connsiteY248" fmla="*/ 68980 h 96869"/>
                  <a:gd name="connsiteX249" fmla="*/ 1106652 w 1514817"/>
                  <a:gd name="connsiteY249" fmla="*/ 68066 h 96869"/>
                  <a:gd name="connsiteX250" fmla="*/ 1106652 w 1514817"/>
                  <a:gd name="connsiteY250" fmla="*/ 68066 h 96869"/>
                  <a:gd name="connsiteX251" fmla="*/ 1088651 w 1514817"/>
                  <a:gd name="connsiteY251" fmla="*/ 66923 h 96869"/>
                  <a:gd name="connsiteX252" fmla="*/ 1088651 w 1514817"/>
                  <a:gd name="connsiteY252" fmla="*/ 66923 h 96869"/>
                  <a:gd name="connsiteX253" fmla="*/ 1076421 w 1514817"/>
                  <a:gd name="connsiteY253" fmla="*/ 66180 h 96869"/>
                  <a:gd name="connsiteX254" fmla="*/ 1076421 w 1514817"/>
                  <a:gd name="connsiteY254" fmla="*/ 66180 h 96869"/>
                  <a:gd name="connsiteX255" fmla="*/ 1061333 w 1514817"/>
                  <a:gd name="connsiteY255" fmla="*/ 65265 h 96869"/>
                  <a:gd name="connsiteX256" fmla="*/ 1061333 w 1514817"/>
                  <a:gd name="connsiteY256" fmla="*/ 65265 h 96869"/>
                  <a:gd name="connsiteX257" fmla="*/ 1043273 w 1514817"/>
                  <a:gd name="connsiteY257" fmla="*/ 64122 h 96869"/>
                  <a:gd name="connsiteX258" fmla="*/ 1043273 w 1514817"/>
                  <a:gd name="connsiteY258" fmla="*/ 64122 h 96869"/>
                  <a:gd name="connsiteX259" fmla="*/ 1028186 w 1514817"/>
                  <a:gd name="connsiteY259" fmla="*/ 63208 h 96869"/>
                  <a:gd name="connsiteX260" fmla="*/ 1028186 w 1514817"/>
                  <a:gd name="connsiteY260" fmla="*/ 63208 h 96869"/>
                  <a:gd name="connsiteX261" fmla="*/ 1015955 w 1514817"/>
                  <a:gd name="connsiteY261" fmla="*/ 62465 h 96869"/>
                  <a:gd name="connsiteX262" fmla="*/ 1015955 w 1514817"/>
                  <a:gd name="connsiteY262" fmla="*/ 62465 h 96869"/>
                  <a:gd name="connsiteX263" fmla="*/ 1000868 w 1514817"/>
                  <a:gd name="connsiteY263" fmla="*/ 61551 h 96869"/>
                  <a:gd name="connsiteX264" fmla="*/ 1000868 w 1514817"/>
                  <a:gd name="connsiteY264" fmla="*/ 61551 h 96869"/>
                  <a:gd name="connsiteX265" fmla="*/ 982809 w 1514817"/>
                  <a:gd name="connsiteY265" fmla="*/ 60408 h 96869"/>
                  <a:gd name="connsiteX266" fmla="*/ 982809 w 1514817"/>
                  <a:gd name="connsiteY266" fmla="*/ 60408 h 96869"/>
                  <a:gd name="connsiteX267" fmla="*/ 967721 w 1514817"/>
                  <a:gd name="connsiteY267" fmla="*/ 59493 h 96869"/>
                  <a:gd name="connsiteX268" fmla="*/ 967721 w 1514817"/>
                  <a:gd name="connsiteY268" fmla="*/ 59493 h 96869"/>
                  <a:gd name="connsiteX269" fmla="*/ 955491 w 1514817"/>
                  <a:gd name="connsiteY269" fmla="*/ 58750 h 96869"/>
                  <a:gd name="connsiteX270" fmla="*/ 955491 w 1514817"/>
                  <a:gd name="connsiteY270" fmla="*/ 58750 h 96869"/>
                  <a:gd name="connsiteX271" fmla="*/ 940403 w 1514817"/>
                  <a:gd name="connsiteY271" fmla="*/ 57836 h 96869"/>
                  <a:gd name="connsiteX272" fmla="*/ 940403 w 1514817"/>
                  <a:gd name="connsiteY272" fmla="*/ 57836 h 96869"/>
                  <a:gd name="connsiteX273" fmla="*/ 922344 w 1514817"/>
                  <a:gd name="connsiteY273" fmla="*/ 56693 h 96869"/>
                  <a:gd name="connsiteX274" fmla="*/ 922344 w 1514817"/>
                  <a:gd name="connsiteY274" fmla="*/ 56693 h 96869"/>
                  <a:gd name="connsiteX275" fmla="*/ 910171 w 1514817"/>
                  <a:gd name="connsiteY275" fmla="*/ 55950 h 96869"/>
                  <a:gd name="connsiteX276" fmla="*/ 910171 w 1514817"/>
                  <a:gd name="connsiteY276" fmla="*/ 55950 h 96869"/>
                  <a:gd name="connsiteX277" fmla="*/ 895026 w 1514817"/>
                  <a:gd name="connsiteY277" fmla="*/ 55035 h 96869"/>
                  <a:gd name="connsiteX278" fmla="*/ 895026 w 1514817"/>
                  <a:gd name="connsiteY278" fmla="*/ 55035 h 96869"/>
                  <a:gd name="connsiteX279" fmla="*/ 879939 w 1514817"/>
                  <a:gd name="connsiteY279" fmla="*/ 54121 h 96869"/>
                  <a:gd name="connsiteX280" fmla="*/ 879939 w 1514817"/>
                  <a:gd name="connsiteY280" fmla="*/ 54121 h 96869"/>
                  <a:gd name="connsiteX281" fmla="*/ 861879 w 1514817"/>
                  <a:gd name="connsiteY281" fmla="*/ 52978 h 96869"/>
                  <a:gd name="connsiteX282" fmla="*/ 861879 w 1514817"/>
                  <a:gd name="connsiteY282" fmla="*/ 52978 h 96869"/>
                  <a:gd name="connsiteX283" fmla="*/ 849706 w 1514817"/>
                  <a:gd name="connsiteY283" fmla="*/ 52235 h 96869"/>
                  <a:gd name="connsiteX284" fmla="*/ 849706 w 1514817"/>
                  <a:gd name="connsiteY284" fmla="*/ 52235 h 96869"/>
                  <a:gd name="connsiteX285" fmla="*/ 834561 w 1514817"/>
                  <a:gd name="connsiteY285" fmla="*/ 51321 h 96869"/>
                  <a:gd name="connsiteX286" fmla="*/ 834561 w 1514817"/>
                  <a:gd name="connsiteY286" fmla="*/ 51321 h 96869"/>
                  <a:gd name="connsiteX287" fmla="*/ 818388 w 1514817"/>
                  <a:gd name="connsiteY287" fmla="*/ 50292 h 96869"/>
                  <a:gd name="connsiteX288" fmla="*/ 801415 w 1514817"/>
                  <a:gd name="connsiteY288" fmla="*/ 49263 h 96869"/>
                  <a:gd name="connsiteX289" fmla="*/ 801415 w 1514817"/>
                  <a:gd name="connsiteY289" fmla="*/ 49263 h 96869"/>
                  <a:gd name="connsiteX290" fmla="*/ 789242 w 1514817"/>
                  <a:gd name="connsiteY290" fmla="*/ 48520 h 96869"/>
                  <a:gd name="connsiteX291" fmla="*/ 789242 w 1514817"/>
                  <a:gd name="connsiteY291" fmla="*/ 48520 h 96869"/>
                  <a:gd name="connsiteX292" fmla="*/ 771182 w 1514817"/>
                  <a:gd name="connsiteY292" fmla="*/ 47434 h 96869"/>
                  <a:gd name="connsiteX293" fmla="*/ 771182 w 1514817"/>
                  <a:gd name="connsiteY293" fmla="*/ 47434 h 96869"/>
                  <a:gd name="connsiteX294" fmla="*/ 758952 w 1514817"/>
                  <a:gd name="connsiteY294" fmla="*/ 46634 h 96869"/>
                  <a:gd name="connsiteX295" fmla="*/ 758952 w 1514817"/>
                  <a:gd name="connsiteY295" fmla="*/ 46634 h 96869"/>
                  <a:gd name="connsiteX296" fmla="*/ 740950 w 1514817"/>
                  <a:gd name="connsiteY296" fmla="*/ 45548 h 96869"/>
                  <a:gd name="connsiteX297" fmla="*/ 740950 w 1514817"/>
                  <a:gd name="connsiteY297" fmla="*/ 45548 h 96869"/>
                  <a:gd name="connsiteX298" fmla="*/ 728777 w 1514817"/>
                  <a:gd name="connsiteY298" fmla="*/ 44805 h 96869"/>
                  <a:gd name="connsiteX299" fmla="*/ 728777 w 1514817"/>
                  <a:gd name="connsiteY299" fmla="*/ 44805 h 96869"/>
                  <a:gd name="connsiteX300" fmla="*/ 713632 w 1514817"/>
                  <a:gd name="connsiteY300" fmla="*/ 43891 h 96869"/>
                  <a:gd name="connsiteX301" fmla="*/ 713632 w 1514817"/>
                  <a:gd name="connsiteY301" fmla="*/ 43891 h 96869"/>
                  <a:gd name="connsiteX302" fmla="*/ 695573 w 1514817"/>
                  <a:gd name="connsiteY302" fmla="*/ 42748 h 96869"/>
                  <a:gd name="connsiteX303" fmla="*/ 695573 w 1514817"/>
                  <a:gd name="connsiteY303" fmla="*/ 42748 h 96869"/>
                  <a:gd name="connsiteX304" fmla="*/ 680485 w 1514817"/>
                  <a:gd name="connsiteY304" fmla="*/ 41834 h 96869"/>
                  <a:gd name="connsiteX305" fmla="*/ 680485 w 1514817"/>
                  <a:gd name="connsiteY305" fmla="*/ 41834 h 96869"/>
                  <a:gd name="connsiteX306" fmla="*/ 668255 w 1514817"/>
                  <a:gd name="connsiteY306" fmla="*/ 41091 h 96869"/>
                  <a:gd name="connsiteX307" fmla="*/ 668255 w 1514817"/>
                  <a:gd name="connsiteY307" fmla="*/ 41091 h 96869"/>
                  <a:gd name="connsiteX308" fmla="*/ 653167 w 1514817"/>
                  <a:gd name="connsiteY308" fmla="*/ 40176 h 96869"/>
                  <a:gd name="connsiteX309" fmla="*/ 653167 w 1514817"/>
                  <a:gd name="connsiteY309" fmla="*/ 40176 h 96869"/>
                  <a:gd name="connsiteX310" fmla="*/ 638022 w 1514817"/>
                  <a:gd name="connsiteY310" fmla="*/ 39205 h 96869"/>
                  <a:gd name="connsiteX311" fmla="*/ 638022 w 1514817"/>
                  <a:gd name="connsiteY311" fmla="*/ 39205 h 96869"/>
                  <a:gd name="connsiteX312" fmla="*/ 620021 w 1514817"/>
                  <a:gd name="connsiteY312" fmla="*/ 38119 h 96869"/>
                  <a:gd name="connsiteX313" fmla="*/ 620021 w 1514817"/>
                  <a:gd name="connsiteY313" fmla="*/ 38119 h 96869"/>
                  <a:gd name="connsiteX314" fmla="*/ 604876 w 1514817"/>
                  <a:gd name="connsiteY314" fmla="*/ 37205 h 96869"/>
                  <a:gd name="connsiteX315" fmla="*/ 604876 w 1514817"/>
                  <a:gd name="connsiteY315" fmla="*/ 37205 h 96869"/>
                  <a:gd name="connsiteX316" fmla="*/ 592703 w 1514817"/>
                  <a:gd name="connsiteY316" fmla="*/ 36462 h 96869"/>
                  <a:gd name="connsiteX317" fmla="*/ 592703 w 1514817"/>
                  <a:gd name="connsiteY317" fmla="*/ 36462 h 96869"/>
                  <a:gd name="connsiteX318" fmla="*/ 577558 w 1514817"/>
                  <a:gd name="connsiteY318" fmla="*/ 35490 h 96869"/>
                  <a:gd name="connsiteX319" fmla="*/ 577558 w 1514817"/>
                  <a:gd name="connsiteY319" fmla="*/ 35490 h 96869"/>
                  <a:gd name="connsiteX320" fmla="*/ 559556 w 1514817"/>
                  <a:gd name="connsiteY320" fmla="*/ 34404 h 96869"/>
                  <a:gd name="connsiteX321" fmla="*/ 559556 w 1514817"/>
                  <a:gd name="connsiteY321" fmla="*/ 34404 h 96869"/>
                  <a:gd name="connsiteX322" fmla="*/ 547325 w 1514817"/>
                  <a:gd name="connsiteY322" fmla="*/ 33661 h 96869"/>
                  <a:gd name="connsiteX323" fmla="*/ 547325 w 1514817"/>
                  <a:gd name="connsiteY323" fmla="*/ 33661 h 96869"/>
                  <a:gd name="connsiteX324" fmla="*/ 532238 w 1514817"/>
                  <a:gd name="connsiteY324" fmla="*/ 32747 h 96869"/>
                  <a:gd name="connsiteX325" fmla="*/ 532238 w 1514817"/>
                  <a:gd name="connsiteY325" fmla="*/ 32747 h 96869"/>
                  <a:gd name="connsiteX326" fmla="*/ 517093 w 1514817"/>
                  <a:gd name="connsiteY326" fmla="*/ 31775 h 96869"/>
                  <a:gd name="connsiteX327" fmla="*/ 517093 w 1514817"/>
                  <a:gd name="connsiteY327" fmla="*/ 31775 h 96869"/>
                  <a:gd name="connsiteX328" fmla="*/ 499091 w 1514817"/>
                  <a:gd name="connsiteY328" fmla="*/ 30690 h 96869"/>
                  <a:gd name="connsiteX329" fmla="*/ 499091 w 1514817"/>
                  <a:gd name="connsiteY329" fmla="*/ 30690 h 96869"/>
                  <a:gd name="connsiteX330" fmla="*/ 486861 w 1514817"/>
                  <a:gd name="connsiteY330" fmla="*/ 29947 h 96869"/>
                  <a:gd name="connsiteX331" fmla="*/ 486861 w 1514817"/>
                  <a:gd name="connsiteY331" fmla="*/ 29947 h 96869"/>
                  <a:gd name="connsiteX332" fmla="*/ 471773 w 1514817"/>
                  <a:gd name="connsiteY332" fmla="*/ 28975 h 96869"/>
                  <a:gd name="connsiteX333" fmla="*/ 471773 w 1514817"/>
                  <a:gd name="connsiteY333" fmla="*/ 28975 h 96869"/>
                  <a:gd name="connsiteX334" fmla="*/ 453714 w 1514817"/>
                  <a:gd name="connsiteY334" fmla="*/ 27889 h 96869"/>
                  <a:gd name="connsiteX335" fmla="*/ 453714 w 1514817"/>
                  <a:gd name="connsiteY335" fmla="*/ 27889 h 96869"/>
                  <a:gd name="connsiteX336" fmla="*/ 441541 w 1514817"/>
                  <a:gd name="connsiteY336" fmla="*/ 27146 h 96869"/>
                  <a:gd name="connsiteX337" fmla="*/ 441541 w 1514817"/>
                  <a:gd name="connsiteY337" fmla="*/ 27146 h 96869"/>
                  <a:gd name="connsiteX338" fmla="*/ 426396 w 1514817"/>
                  <a:gd name="connsiteY338" fmla="*/ 26232 h 96869"/>
                  <a:gd name="connsiteX339" fmla="*/ 426396 w 1514817"/>
                  <a:gd name="connsiteY339" fmla="*/ 26232 h 96869"/>
                  <a:gd name="connsiteX340" fmla="*/ 408394 w 1514817"/>
                  <a:gd name="connsiteY340" fmla="*/ 25089 h 96869"/>
                  <a:gd name="connsiteX341" fmla="*/ 408394 w 1514817"/>
                  <a:gd name="connsiteY341" fmla="*/ 25089 h 96869"/>
                  <a:gd name="connsiteX342" fmla="*/ 393249 w 1514817"/>
                  <a:gd name="connsiteY342" fmla="*/ 24174 h 96869"/>
                  <a:gd name="connsiteX343" fmla="*/ 393249 w 1514817"/>
                  <a:gd name="connsiteY343" fmla="*/ 24174 h 96869"/>
                  <a:gd name="connsiteX344" fmla="*/ 381076 w 1514817"/>
                  <a:gd name="connsiteY344" fmla="*/ 23431 h 96869"/>
                  <a:gd name="connsiteX345" fmla="*/ 381076 w 1514817"/>
                  <a:gd name="connsiteY345" fmla="*/ 23431 h 96869"/>
                  <a:gd name="connsiteX346" fmla="*/ 365931 w 1514817"/>
                  <a:gd name="connsiteY346" fmla="*/ 22517 h 96869"/>
                  <a:gd name="connsiteX347" fmla="*/ 365931 w 1514817"/>
                  <a:gd name="connsiteY347" fmla="*/ 22517 h 96869"/>
                  <a:gd name="connsiteX348" fmla="*/ 347930 w 1514817"/>
                  <a:gd name="connsiteY348" fmla="*/ 21374 h 96869"/>
                  <a:gd name="connsiteX349" fmla="*/ 347930 w 1514817"/>
                  <a:gd name="connsiteY349" fmla="*/ 21374 h 96869"/>
                  <a:gd name="connsiteX350" fmla="*/ 332784 w 1514817"/>
                  <a:gd name="connsiteY350" fmla="*/ 20460 h 96869"/>
                  <a:gd name="connsiteX351" fmla="*/ 332784 w 1514817"/>
                  <a:gd name="connsiteY351" fmla="*/ 20460 h 96869"/>
                  <a:gd name="connsiteX352" fmla="*/ 320612 w 1514817"/>
                  <a:gd name="connsiteY352" fmla="*/ 19717 h 96869"/>
                  <a:gd name="connsiteX353" fmla="*/ 320612 w 1514817"/>
                  <a:gd name="connsiteY353" fmla="*/ 19717 h 96869"/>
                  <a:gd name="connsiteX354" fmla="*/ 305467 w 1514817"/>
                  <a:gd name="connsiteY354" fmla="*/ 18802 h 96869"/>
                  <a:gd name="connsiteX355" fmla="*/ 305467 w 1514817"/>
                  <a:gd name="connsiteY355" fmla="*/ 18802 h 96869"/>
                  <a:gd name="connsiteX356" fmla="*/ 290379 w 1514817"/>
                  <a:gd name="connsiteY356" fmla="*/ 17831 h 96869"/>
                  <a:gd name="connsiteX357" fmla="*/ 290379 w 1514817"/>
                  <a:gd name="connsiteY357" fmla="*/ 17831 h 96869"/>
                  <a:gd name="connsiteX358" fmla="*/ 272320 w 1514817"/>
                  <a:gd name="connsiteY358" fmla="*/ 16745 h 96869"/>
                  <a:gd name="connsiteX359" fmla="*/ 272320 w 1514817"/>
                  <a:gd name="connsiteY359" fmla="*/ 16745 h 96869"/>
                  <a:gd name="connsiteX360" fmla="*/ 260147 w 1514817"/>
                  <a:gd name="connsiteY360" fmla="*/ 16002 h 96869"/>
                  <a:gd name="connsiteX361" fmla="*/ 260147 w 1514817"/>
                  <a:gd name="connsiteY361" fmla="*/ 16002 h 96869"/>
                  <a:gd name="connsiteX362" fmla="*/ 245002 w 1514817"/>
                  <a:gd name="connsiteY362" fmla="*/ 15088 h 96869"/>
                  <a:gd name="connsiteX363" fmla="*/ 245002 w 1514817"/>
                  <a:gd name="connsiteY363" fmla="*/ 15088 h 96869"/>
                  <a:gd name="connsiteX364" fmla="*/ 229857 w 1514817"/>
                  <a:gd name="connsiteY364" fmla="*/ 14116 h 96869"/>
                  <a:gd name="connsiteX365" fmla="*/ 229857 w 1514817"/>
                  <a:gd name="connsiteY365" fmla="*/ 14116 h 96869"/>
                  <a:gd name="connsiteX366" fmla="*/ 211855 w 1514817"/>
                  <a:gd name="connsiteY366" fmla="*/ 13030 h 96869"/>
                  <a:gd name="connsiteX367" fmla="*/ 211855 w 1514817"/>
                  <a:gd name="connsiteY367" fmla="*/ 13030 h 96869"/>
                  <a:gd name="connsiteX368" fmla="*/ 199682 w 1514817"/>
                  <a:gd name="connsiteY368" fmla="*/ 12287 h 96869"/>
                  <a:gd name="connsiteX369" fmla="*/ 199682 w 1514817"/>
                  <a:gd name="connsiteY369" fmla="*/ 12287 h 96869"/>
                  <a:gd name="connsiteX370" fmla="*/ 184537 w 1514817"/>
                  <a:gd name="connsiteY370" fmla="*/ 11316 h 96869"/>
                  <a:gd name="connsiteX371" fmla="*/ 184537 w 1514817"/>
                  <a:gd name="connsiteY371" fmla="*/ 11316 h 96869"/>
                  <a:gd name="connsiteX372" fmla="*/ 169393 w 1514817"/>
                  <a:gd name="connsiteY372" fmla="*/ 10401 h 96869"/>
                  <a:gd name="connsiteX373" fmla="*/ 169393 w 1514817"/>
                  <a:gd name="connsiteY373" fmla="*/ 10401 h 96869"/>
                  <a:gd name="connsiteX374" fmla="*/ 151390 w 1514817"/>
                  <a:gd name="connsiteY374" fmla="*/ 9315 h 96869"/>
                  <a:gd name="connsiteX375" fmla="*/ 151390 w 1514817"/>
                  <a:gd name="connsiteY375" fmla="*/ 9315 h 96869"/>
                  <a:gd name="connsiteX376" fmla="*/ 138131 w 1514817"/>
                  <a:gd name="connsiteY376" fmla="*/ 8515 h 96869"/>
                  <a:gd name="connsiteX377" fmla="*/ 121158 w 1514817"/>
                  <a:gd name="connsiteY377" fmla="*/ 7429 h 96869"/>
                  <a:gd name="connsiteX378" fmla="*/ 121158 w 1514817"/>
                  <a:gd name="connsiteY378" fmla="*/ 7429 h 96869"/>
                  <a:gd name="connsiteX379" fmla="*/ 108928 w 1514817"/>
                  <a:gd name="connsiteY379" fmla="*/ 6686 h 96869"/>
                  <a:gd name="connsiteX380" fmla="*/ 108928 w 1514817"/>
                  <a:gd name="connsiteY380" fmla="*/ 6686 h 96869"/>
                  <a:gd name="connsiteX381" fmla="*/ 90926 w 1514817"/>
                  <a:gd name="connsiteY381" fmla="*/ 5601 h 96869"/>
                  <a:gd name="connsiteX382" fmla="*/ 90926 w 1514817"/>
                  <a:gd name="connsiteY382" fmla="*/ 5601 h 96869"/>
                  <a:gd name="connsiteX383" fmla="*/ 78696 w 1514817"/>
                  <a:gd name="connsiteY383" fmla="*/ 4858 h 96869"/>
                  <a:gd name="connsiteX384" fmla="*/ 78696 w 1514817"/>
                  <a:gd name="connsiteY384" fmla="*/ 4858 h 96869"/>
                  <a:gd name="connsiteX385" fmla="*/ 60693 w 1514817"/>
                  <a:gd name="connsiteY385" fmla="*/ 3715 h 96869"/>
                  <a:gd name="connsiteX386" fmla="*/ 60693 w 1514817"/>
                  <a:gd name="connsiteY386" fmla="*/ 3715 h 96869"/>
                  <a:gd name="connsiteX387" fmla="*/ 48463 w 1514817"/>
                  <a:gd name="connsiteY387" fmla="*/ 2972 h 96869"/>
                  <a:gd name="connsiteX388" fmla="*/ 48463 w 1514817"/>
                  <a:gd name="connsiteY388" fmla="*/ 2972 h 96869"/>
                  <a:gd name="connsiteX389" fmla="*/ 30461 w 1514817"/>
                  <a:gd name="connsiteY389" fmla="*/ 1886 h 96869"/>
                  <a:gd name="connsiteX390" fmla="*/ 30461 w 1514817"/>
                  <a:gd name="connsiteY390" fmla="*/ 1886 h 96869"/>
                  <a:gd name="connsiteX391" fmla="*/ 18231 w 1514817"/>
                  <a:gd name="connsiteY391" fmla="*/ 1143 h 96869"/>
                  <a:gd name="connsiteX392" fmla="*/ 18231 w 1514817"/>
                  <a:gd name="connsiteY392" fmla="*/ 1143 h 96869"/>
                  <a:gd name="connsiteX393" fmla="*/ 228 w 1514817"/>
                  <a:gd name="connsiteY393" fmla="*/ 0 h 96869"/>
                  <a:gd name="connsiteX394" fmla="*/ 0 w 1514817"/>
                  <a:gd name="connsiteY394" fmla="*/ 3715 h 96869"/>
                  <a:gd name="connsiteX395" fmla="*/ 15088 w 1514817"/>
                  <a:gd name="connsiteY395" fmla="*/ 4629 h 968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</a:cxnLst>
                <a:rect l="l" t="t" r="r" b="b"/>
                <a:pathLst>
                  <a:path w="1514817" h="96869">
                    <a:moveTo>
                      <a:pt x="15088" y="4629"/>
                    </a:moveTo>
                    <a:lnTo>
                      <a:pt x="33147" y="5772"/>
                    </a:lnTo>
                    <a:lnTo>
                      <a:pt x="33147" y="5772"/>
                    </a:lnTo>
                    <a:lnTo>
                      <a:pt x="45320" y="6515"/>
                    </a:lnTo>
                    <a:lnTo>
                      <a:pt x="45320" y="6515"/>
                    </a:lnTo>
                    <a:lnTo>
                      <a:pt x="60465" y="7429"/>
                    </a:lnTo>
                    <a:lnTo>
                      <a:pt x="60465" y="7429"/>
                    </a:lnTo>
                    <a:lnTo>
                      <a:pt x="78467" y="8515"/>
                    </a:lnTo>
                    <a:lnTo>
                      <a:pt x="78467" y="8515"/>
                    </a:lnTo>
                    <a:lnTo>
                      <a:pt x="93612" y="9487"/>
                    </a:lnTo>
                    <a:lnTo>
                      <a:pt x="93612" y="9487"/>
                    </a:lnTo>
                    <a:lnTo>
                      <a:pt x="105785" y="10230"/>
                    </a:lnTo>
                    <a:lnTo>
                      <a:pt x="105785" y="10230"/>
                    </a:lnTo>
                    <a:lnTo>
                      <a:pt x="123844" y="11316"/>
                    </a:lnTo>
                    <a:lnTo>
                      <a:pt x="123844" y="11316"/>
                    </a:lnTo>
                    <a:lnTo>
                      <a:pt x="136017" y="12059"/>
                    </a:lnTo>
                    <a:lnTo>
                      <a:pt x="136017" y="12059"/>
                    </a:lnTo>
                    <a:lnTo>
                      <a:pt x="154077" y="13202"/>
                    </a:lnTo>
                    <a:lnTo>
                      <a:pt x="154077" y="13202"/>
                    </a:lnTo>
                    <a:lnTo>
                      <a:pt x="166250" y="13945"/>
                    </a:lnTo>
                    <a:lnTo>
                      <a:pt x="166250" y="13945"/>
                    </a:lnTo>
                    <a:lnTo>
                      <a:pt x="181394" y="14859"/>
                    </a:lnTo>
                    <a:lnTo>
                      <a:pt x="181394" y="14859"/>
                    </a:lnTo>
                    <a:lnTo>
                      <a:pt x="196482" y="15773"/>
                    </a:lnTo>
                    <a:lnTo>
                      <a:pt x="196482" y="15773"/>
                    </a:lnTo>
                    <a:lnTo>
                      <a:pt x="214541" y="16917"/>
                    </a:lnTo>
                    <a:lnTo>
                      <a:pt x="214541" y="16917"/>
                    </a:lnTo>
                    <a:lnTo>
                      <a:pt x="226714" y="17659"/>
                    </a:lnTo>
                    <a:lnTo>
                      <a:pt x="226714" y="17659"/>
                    </a:lnTo>
                    <a:lnTo>
                      <a:pt x="241859" y="18574"/>
                    </a:lnTo>
                    <a:lnTo>
                      <a:pt x="241859" y="18574"/>
                    </a:lnTo>
                    <a:lnTo>
                      <a:pt x="257004" y="19488"/>
                    </a:lnTo>
                    <a:lnTo>
                      <a:pt x="257004" y="19488"/>
                    </a:lnTo>
                    <a:lnTo>
                      <a:pt x="272091" y="20460"/>
                    </a:lnTo>
                    <a:lnTo>
                      <a:pt x="272091" y="20460"/>
                    </a:lnTo>
                    <a:lnTo>
                      <a:pt x="287179" y="21374"/>
                    </a:lnTo>
                    <a:lnTo>
                      <a:pt x="287179" y="21374"/>
                    </a:lnTo>
                    <a:lnTo>
                      <a:pt x="302324" y="22289"/>
                    </a:lnTo>
                    <a:lnTo>
                      <a:pt x="302324" y="22289"/>
                    </a:lnTo>
                    <a:lnTo>
                      <a:pt x="317468" y="23260"/>
                    </a:lnTo>
                    <a:lnTo>
                      <a:pt x="317468" y="23260"/>
                    </a:lnTo>
                    <a:lnTo>
                      <a:pt x="332556" y="24174"/>
                    </a:lnTo>
                    <a:lnTo>
                      <a:pt x="332556" y="24174"/>
                    </a:lnTo>
                    <a:lnTo>
                      <a:pt x="347701" y="25089"/>
                    </a:lnTo>
                    <a:lnTo>
                      <a:pt x="347701" y="25089"/>
                    </a:lnTo>
                    <a:lnTo>
                      <a:pt x="362788" y="26003"/>
                    </a:lnTo>
                    <a:lnTo>
                      <a:pt x="362788" y="26003"/>
                    </a:lnTo>
                    <a:lnTo>
                      <a:pt x="377933" y="26975"/>
                    </a:lnTo>
                    <a:lnTo>
                      <a:pt x="377933" y="26975"/>
                    </a:lnTo>
                    <a:lnTo>
                      <a:pt x="393020" y="27889"/>
                    </a:lnTo>
                    <a:lnTo>
                      <a:pt x="393020" y="27889"/>
                    </a:lnTo>
                    <a:lnTo>
                      <a:pt x="408165" y="28803"/>
                    </a:lnTo>
                    <a:lnTo>
                      <a:pt x="408165" y="28803"/>
                    </a:lnTo>
                    <a:lnTo>
                      <a:pt x="423253" y="29718"/>
                    </a:lnTo>
                    <a:lnTo>
                      <a:pt x="423253" y="29718"/>
                    </a:lnTo>
                    <a:lnTo>
                      <a:pt x="438398" y="30690"/>
                    </a:lnTo>
                    <a:lnTo>
                      <a:pt x="438398" y="30690"/>
                    </a:lnTo>
                    <a:lnTo>
                      <a:pt x="453485" y="31604"/>
                    </a:lnTo>
                    <a:lnTo>
                      <a:pt x="453485" y="31604"/>
                    </a:lnTo>
                    <a:lnTo>
                      <a:pt x="468630" y="32518"/>
                    </a:lnTo>
                    <a:lnTo>
                      <a:pt x="468630" y="32518"/>
                    </a:lnTo>
                    <a:lnTo>
                      <a:pt x="483717" y="33433"/>
                    </a:lnTo>
                    <a:lnTo>
                      <a:pt x="483717" y="33433"/>
                    </a:lnTo>
                    <a:lnTo>
                      <a:pt x="501777" y="34576"/>
                    </a:lnTo>
                    <a:lnTo>
                      <a:pt x="501777" y="34576"/>
                    </a:lnTo>
                    <a:lnTo>
                      <a:pt x="513950" y="35319"/>
                    </a:lnTo>
                    <a:lnTo>
                      <a:pt x="513950" y="35319"/>
                    </a:lnTo>
                    <a:lnTo>
                      <a:pt x="529095" y="36233"/>
                    </a:lnTo>
                    <a:lnTo>
                      <a:pt x="529095" y="36233"/>
                    </a:lnTo>
                    <a:lnTo>
                      <a:pt x="547097" y="37376"/>
                    </a:lnTo>
                    <a:lnTo>
                      <a:pt x="547097" y="37376"/>
                    </a:lnTo>
                    <a:lnTo>
                      <a:pt x="559327" y="38119"/>
                    </a:lnTo>
                    <a:lnTo>
                      <a:pt x="559327" y="38119"/>
                    </a:lnTo>
                    <a:lnTo>
                      <a:pt x="574414" y="39034"/>
                    </a:lnTo>
                    <a:lnTo>
                      <a:pt x="574414" y="39034"/>
                    </a:lnTo>
                    <a:lnTo>
                      <a:pt x="589559" y="39948"/>
                    </a:lnTo>
                    <a:lnTo>
                      <a:pt x="589559" y="39948"/>
                    </a:lnTo>
                    <a:lnTo>
                      <a:pt x="604647" y="40919"/>
                    </a:lnTo>
                    <a:lnTo>
                      <a:pt x="604647" y="40919"/>
                    </a:lnTo>
                    <a:lnTo>
                      <a:pt x="619792" y="41834"/>
                    </a:lnTo>
                    <a:lnTo>
                      <a:pt x="619792" y="41834"/>
                    </a:lnTo>
                    <a:lnTo>
                      <a:pt x="634880" y="42748"/>
                    </a:lnTo>
                    <a:lnTo>
                      <a:pt x="634880" y="42748"/>
                    </a:lnTo>
                    <a:lnTo>
                      <a:pt x="650024" y="43663"/>
                    </a:lnTo>
                    <a:lnTo>
                      <a:pt x="650024" y="43663"/>
                    </a:lnTo>
                    <a:lnTo>
                      <a:pt x="665112" y="44634"/>
                    </a:lnTo>
                    <a:lnTo>
                      <a:pt x="665112" y="44634"/>
                    </a:lnTo>
                    <a:lnTo>
                      <a:pt x="680256" y="45548"/>
                    </a:lnTo>
                    <a:lnTo>
                      <a:pt x="680256" y="45548"/>
                    </a:lnTo>
                    <a:lnTo>
                      <a:pt x="695344" y="46463"/>
                    </a:lnTo>
                    <a:lnTo>
                      <a:pt x="695344" y="46463"/>
                    </a:lnTo>
                    <a:lnTo>
                      <a:pt x="710489" y="47377"/>
                    </a:lnTo>
                    <a:lnTo>
                      <a:pt x="710489" y="47377"/>
                    </a:lnTo>
                    <a:lnTo>
                      <a:pt x="725577" y="48349"/>
                    </a:lnTo>
                    <a:lnTo>
                      <a:pt x="725577" y="48349"/>
                    </a:lnTo>
                    <a:lnTo>
                      <a:pt x="740721" y="49263"/>
                    </a:lnTo>
                    <a:lnTo>
                      <a:pt x="740721" y="49263"/>
                    </a:lnTo>
                    <a:lnTo>
                      <a:pt x="758780" y="50349"/>
                    </a:lnTo>
                    <a:lnTo>
                      <a:pt x="758780" y="50349"/>
                    </a:lnTo>
                    <a:lnTo>
                      <a:pt x="770953" y="51092"/>
                    </a:lnTo>
                    <a:lnTo>
                      <a:pt x="770953" y="51092"/>
                    </a:lnTo>
                    <a:lnTo>
                      <a:pt x="786098" y="52064"/>
                    </a:lnTo>
                    <a:lnTo>
                      <a:pt x="786098" y="52064"/>
                    </a:lnTo>
                    <a:lnTo>
                      <a:pt x="801186" y="52978"/>
                    </a:lnTo>
                    <a:lnTo>
                      <a:pt x="801186" y="52978"/>
                    </a:lnTo>
                    <a:lnTo>
                      <a:pt x="816331" y="53892"/>
                    </a:lnTo>
                    <a:lnTo>
                      <a:pt x="816331" y="53892"/>
                    </a:lnTo>
                    <a:lnTo>
                      <a:pt x="831418" y="54807"/>
                    </a:lnTo>
                    <a:lnTo>
                      <a:pt x="831418" y="54807"/>
                    </a:lnTo>
                    <a:lnTo>
                      <a:pt x="846563" y="55778"/>
                    </a:lnTo>
                    <a:lnTo>
                      <a:pt x="846563" y="55778"/>
                    </a:lnTo>
                    <a:lnTo>
                      <a:pt x="861650" y="56693"/>
                    </a:lnTo>
                    <a:lnTo>
                      <a:pt x="861650" y="56693"/>
                    </a:lnTo>
                    <a:lnTo>
                      <a:pt x="876795" y="57607"/>
                    </a:lnTo>
                    <a:lnTo>
                      <a:pt x="876795" y="57607"/>
                    </a:lnTo>
                    <a:lnTo>
                      <a:pt x="891883" y="58579"/>
                    </a:lnTo>
                    <a:lnTo>
                      <a:pt x="891883" y="58579"/>
                    </a:lnTo>
                    <a:lnTo>
                      <a:pt x="907028" y="59493"/>
                    </a:lnTo>
                    <a:lnTo>
                      <a:pt x="907028" y="59493"/>
                    </a:lnTo>
                    <a:lnTo>
                      <a:pt x="922115" y="60408"/>
                    </a:lnTo>
                    <a:lnTo>
                      <a:pt x="922115" y="60408"/>
                    </a:lnTo>
                    <a:lnTo>
                      <a:pt x="937260" y="61322"/>
                    </a:lnTo>
                    <a:lnTo>
                      <a:pt x="937260" y="61322"/>
                    </a:lnTo>
                    <a:lnTo>
                      <a:pt x="952347" y="62294"/>
                    </a:lnTo>
                    <a:lnTo>
                      <a:pt x="952347" y="62294"/>
                    </a:lnTo>
                    <a:lnTo>
                      <a:pt x="967492" y="63208"/>
                    </a:lnTo>
                    <a:lnTo>
                      <a:pt x="967492" y="63208"/>
                    </a:lnTo>
                    <a:lnTo>
                      <a:pt x="982580" y="64122"/>
                    </a:lnTo>
                    <a:lnTo>
                      <a:pt x="982580" y="64122"/>
                    </a:lnTo>
                    <a:lnTo>
                      <a:pt x="997725" y="65037"/>
                    </a:lnTo>
                    <a:lnTo>
                      <a:pt x="997725" y="65037"/>
                    </a:lnTo>
                    <a:lnTo>
                      <a:pt x="1012813" y="66008"/>
                    </a:lnTo>
                    <a:lnTo>
                      <a:pt x="1012813" y="66008"/>
                    </a:lnTo>
                    <a:lnTo>
                      <a:pt x="1027957" y="66923"/>
                    </a:lnTo>
                    <a:lnTo>
                      <a:pt x="1027957" y="66923"/>
                    </a:lnTo>
                    <a:lnTo>
                      <a:pt x="1043044" y="67837"/>
                    </a:lnTo>
                    <a:lnTo>
                      <a:pt x="1043044" y="67837"/>
                    </a:lnTo>
                    <a:lnTo>
                      <a:pt x="1058189" y="68751"/>
                    </a:lnTo>
                    <a:lnTo>
                      <a:pt x="1058189" y="68751"/>
                    </a:lnTo>
                    <a:lnTo>
                      <a:pt x="1073277" y="69723"/>
                    </a:lnTo>
                    <a:lnTo>
                      <a:pt x="1073277" y="69723"/>
                    </a:lnTo>
                    <a:lnTo>
                      <a:pt x="1088422" y="70637"/>
                    </a:lnTo>
                    <a:lnTo>
                      <a:pt x="1088422" y="70637"/>
                    </a:lnTo>
                    <a:lnTo>
                      <a:pt x="1103510" y="71552"/>
                    </a:lnTo>
                    <a:lnTo>
                      <a:pt x="1103510" y="71552"/>
                    </a:lnTo>
                    <a:lnTo>
                      <a:pt x="1118654" y="72523"/>
                    </a:lnTo>
                    <a:lnTo>
                      <a:pt x="1118654" y="72523"/>
                    </a:lnTo>
                    <a:lnTo>
                      <a:pt x="1133742" y="73438"/>
                    </a:lnTo>
                    <a:lnTo>
                      <a:pt x="1133742" y="73438"/>
                    </a:lnTo>
                    <a:lnTo>
                      <a:pt x="1148886" y="74352"/>
                    </a:lnTo>
                    <a:lnTo>
                      <a:pt x="1148886" y="74352"/>
                    </a:lnTo>
                    <a:lnTo>
                      <a:pt x="1163974" y="75266"/>
                    </a:lnTo>
                    <a:lnTo>
                      <a:pt x="1163974" y="75266"/>
                    </a:lnTo>
                    <a:lnTo>
                      <a:pt x="1182034" y="76410"/>
                    </a:lnTo>
                    <a:lnTo>
                      <a:pt x="1182034" y="76410"/>
                    </a:lnTo>
                    <a:lnTo>
                      <a:pt x="1194207" y="77153"/>
                    </a:lnTo>
                    <a:lnTo>
                      <a:pt x="1194207" y="77153"/>
                    </a:lnTo>
                    <a:lnTo>
                      <a:pt x="1209351" y="78067"/>
                    </a:lnTo>
                    <a:lnTo>
                      <a:pt x="1209351" y="78067"/>
                    </a:lnTo>
                    <a:lnTo>
                      <a:pt x="1227353" y="79210"/>
                    </a:lnTo>
                    <a:lnTo>
                      <a:pt x="1227353" y="79210"/>
                    </a:lnTo>
                    <a:lnTo>
                      <a:pt x="1239583" y="79953"/>
                    </a:lnTo>
                    <a:lnTo>
                      <a:pt x="1239583" y="79953"/>
                    </a:lnTo>
                    <a:lnTo>
                      <a:pt x="1254671" y="80867"/>
                    </a:lnTo>
                    <a:lnTo>
                      <a:pt x="1254671" y="80867"/>
                    </a:lnTo>
                    <a:lnTo>
                      <a:pt x="1269816" y="81782"/>
                    </a:lnTo>
                    <a:lnTo>
                      <a:pt x="1269816" y="81782"/>
                    </a:lnTo>
                    <a:lnTo>
                      <a:pt x="1284904" y="82696"/>
                    </a:lnTo>
                    <a:lnTo>
                      <a:pt x="1284904" y="82696"/>
                    </a:lnTo>
                    <a:lnTo>
                      <a:pt x="1300048" y="83668"/>
                    </a:lnTo>
                    <a:lnTo>
                      <a:pt x="1300048" y="83668"/>
                    </a:lnTo>
                    <a:lnTo>
                      <a:pt x="1315193" y="84582"/>
                    </a:lnTo>
                    <a:lnTo>
                      <a:pt x="1315193" y="84582"/>
                    </a:lnTo>
                    <a:lnTo>
                      <a:pt x="1330280" y="85497"/>
                    </a:lnTo>
                    <a:lnTo>
                      <a:pt x="1330280" y="85497"/>
                    </a:lnTo>
                    <a:lnTo>
                      <a:pt x="1345368" y="86411"/>
                    </a:lnTo>
                    <a:lnTo>
                      <a:pt x="1345368" y="86411"/>
                    </a:lnTo>
                    <a:lnTo>
                      <a:pt x="1360513" y="87382"/>
                    </a:lnTo>
                    <a:lnTo>
                      <a:pt x="1360513" y="87382"/>
                    </a:lnTo>
                    <a:lnTo>
                      <a:pt x="1375658" y="88297"/>
                    </a:lnTo>
                    <a:lnTo>
                      <a:pt x="1375658" y="88297"/>
                    </a:lnTo>
                    <a:lnTo>
                      <a:pt x="1390746" y="89211"/>
                    </a:lnTo>
                    <a:lnTo>
                      <a:pt x="1390746" y="89211"/>
                    </a:lnTo>
                    <a:lnTo>
                      <a:pt x="1405890" y="90183"/>
                    </a:lnTo>
                    <a:lnTo>
                      <a:pt x="1405890" y="90183"/>
                    </a:lnTo>
                    <a:lnTo>
                      <a:pt x="1420977" y="91097"/>
                    </a:lnTo>
                    <a:lnTo>
                      <a:pt x="1420977" y="91097"/>
                    </a:lnTo>
                    <a:lnTo>
                      <a:pt x="1436122" y="92011"/>
                    </a:lnTo>
                    <a:lnTo>
                      <a:pt x="1436122" y="92011"/>
                    </a:lnTo>
                    <a:lnTo>
                      <a:pt x="1451210" y="92926"/>
                    </a:lnTo>
                    <a:lnTo>
                      <a:pt x="1451210" y="92926"/>
                    </a:lnTo>
                    <a:lnTo>
                      <a:pt x="1466355" y="93897"/>
                    </a:lnTo>
                    <a:lnTo>
                      <a:pt x="1466355" y="93897"/>
                    </a:lnTo>
                    <a:lnTo>
                      <a:pt x="1481443" y="94812"/>
                    </a:lnTo>
                    <a:lnTo>
                      <a:pt x="1481443" y="94812"/>
                    </a:lnTo>
                    <a:lnTo>
                      <a:pt x="1496587" y="95726"/>
                    </a:lnTo>
                    <a:lnTo>
                      <a:pt x="1496587" y="95726"/>
                    </a:lnTo>
                    <a:lnTo>
                      <a:pt x="1514589" y="96869"/>
                    </a:lnTo>
                    <a:lnTo>
                      <a:pt x="1514818" y="93154"/>
                    </a:lnTo>
                    <a:lnTo>
                      <a:pt x="1496816" y="92011"/>
                    </a:lnTo>
                    <a:lnTo>
                      <a:pt x="1496816" y="92011"/>
                    </a:lnTo>
                    <a:lnTo>
                      <a:pt x="1484585" y="91268"/>
                    </a:lnTo>
                    <a:lnTo>
                      <a:pt x="1484585" y="91268"/>
                    </a:lnTo>
                    <a:lnTo>
                      <a:pt x="1469498" y="90354"/>
                    </a:lnTo>
                    <a:lnTo>
                      <a:pt x="1469498" y="90354"/>
                    </a:lnTo>
                    <a:lnTo>
                      <a:pt x="1453324" y="89383"/>
                    </a:lnTo>
                    <a:lnTo>
                      <a:pt x="1436351" y="88297"/>
                    </a:lnTo>
                    <a:lnTo>
                      <a:pt x="1436351" y="88297"/>
                    </a:lnTo>
                    <a:lnTo>
                      <a:pt x="1424121" y="87554"/>
                    </a:lnTo>
                    <a:lnTo>
                      <a:pt x="1424121" y="87554"/>
                    </a:lnTo>
                    <a:lnTo>
                      <a:pt x="1409033" y="86639"/>
                    </a:lnTo>
                    <a:lnTo>
                      <a:pt x="1409033" y="86639"/>
                    </a:lnTo>
                    <a:lnTo>
                      <a:pt x="1393888" y="85725"/>
                    </a:lnTo>
                    <a:lnTo>
                      <a:pt x="1393888" y="85725"/>
                    </a:lnTo>
                    <a:lnTo>
                      <a:pt x="1378801" y="84754"/>
                    </a:lnTo>
                    <a:lnTo>
                      <a:pt x="1378801" y="84754"/>
                    </a:lnTo>
                    <a:lnTo>
                      <a:pt x="1363656" y="83839"/>
                    </a:lnTo>
                    <a:lnTo>
                      <a:pt x="1363656" y="83839"/>
                    </a:lnTo>
                    <a:lnTo>
                      <a:pt x="1348569" y="82925"/>
                    </a:lnTo>
                    <a:lnTo>
                      <a:pt x="1348569" y="82925"/>
                    </a:lnTo>
                    <a:lnTo>
                      <a:pt x="1330509" y="81782"/>
                    </a:lnTo>
                    <a:lnTo>
                      <a:pt x="1330509" y="81782"/>
                    </a:lnTo>
                    <a:lnTo>
                      <a:pt x="1318336" y="81039"/>
                    </a:lnTo>
                    <a:lnTo>
                      <a:pt x="1318336" y="81039"/>
                    </a:lnTo>
                    <a:lnTo>
                      <a:pt x="1303191" y="80124"/>
                    </a:lnTo>
                    <a:lnTo>
                      <a:pt x="1303191" y="80124"/>
                    </a:lnTo>
                    <a:lnTo>
                      <a:pt x="1287018" y="79153"/>
                    </a:lnTo>
                    <a:lnTo>
                      <a:pt x="1270045" y="78067"/>
                    </a:lnTo>
                    <a:lnTo>
                      <a:pt x="1270045" y="78067"/>
                    </a:lnTo>
                    <a:lnTo>
                      <a:pt x="1257872" y="77324"/>
                    </a:lnTo>
                    <a:lnTo>
                      <a:pt x="1257872" y="77324"/>
                    </a:lnTo>
                    <a:lnTo>
                      <a:pt x="1239812" y="76238"/>
                    </a:lnTo>
                    <a:lnTo>
                      <a:pt x="1239812" y="76238"/>
                    </a:lnTo>
                    <a:lnTo>
                      <a:pt x="1227582" y="75495"/>
                    </a:lnTo>
                    <a:lnTo>
                      <a:pt x="1227582" y="75495"/>
                    </a:lnTo>
                    <a:lnTo>
                      <a:pt x="1209580" y="74352"/>
                    </a:lnTo>
                    <a:lnTo>
                      <a:pt x="1209580" y="74352"/>
                    </a:lnTo>
                    <a:lnTo>
                      <a:pt x="1197349" y="73609"/>
                    </a:lnTo>
                    <a:lnTo>
                      <a:pt x="1197349" y="73609"/>
                    </a:lnTo>
                    <a:lnTo>
                      <a:pt x="1182262" y="72695"/>
                    </a:lnTo>
                    <a:lnTo>
                      <a:pt x="1182262" y="72695"/>
                    </a:lnTo>
                    <a:lnTo>
                      <a:pt x="1167118" y="71780"/>
                    </a:lnTo>
                    <a:lnTo>
                      <a:pt x="1167118" y="71780"/>
                    </a:lnTo>
                    <a:lnTo>
                      <a:pt x="1149115" y="70637"/>
                    </a:lnTo>
                    <a:lnTo>
                      <a:pt x="1149115" y="70637"/>
                    </a:lnTo>
                    <a:lnTo>
                      <a:pt x="1136885" y="69894"/>
                    </a:lnTo>
                    <a:lnTo>
                      <a:pt x="1136885" y="69894"/>
                    </a:lnTo>
                    <a:lnTo>
                      <a:pt x="1121797" y="68980"/>
                    </a:lnTo>
                    <a:lnTo>
                      <a:pt x="1121797" y="68980"/>
                    </a:lnTo>
                    <a:lnTo>
                      <a:pt x="1106652" y="68066"/>
                    </a:lnTo>
                    <a:lnTo>
                      <a:pt x="1106652" y="68066"/>
                    </a:lnTo>
                    <a:lnTo>
                      <a:pt x="1088651" y="66923"/>
                    </a:lnTo>
                    <a:lnTo>
                      <a:pt x="1088651" y="66923"/>
                    </a:lnTo>
                    <a:lnTo>
                      <a:pt x="1076421" y="66180"/>
                    </a:lnTo>
                    <a:lnTo>
                      <a:pt x="1076421" y="66180"/>
                    </a:lnTo>
                    <a:lnTo>
                      <a:pt x="1061333" y="65265"/>
                    </a:lnTo>
                    <a:lnTo>
                      <a:pt x="1061333" y="65265"/>
                    </a:lnTo>
                    <a:lnTo>
                      <a:pt x="1043273" y="64122"/>
                    </a:lnTo>
                    <a:lnTo>
                      <a:pt x="1043273" y="64122"/>
                    </a:lnTo>
                    <a:lnTo>
                      <a:pt x="1028186" y="63208"/>
                    </a:lnTo>
                    <a:lnTo>
                      <a:pt x="1028186" y="63208"/>
                    </a:lnTo>
                    <a:lnTo>
                      <a:pt x="1015955" y="62465"/>
                    </a:lnTo>
                    <a:lnTo>
                      <a:pt x="1015955" y="62465"/>
                    </a:lnTo>
                    <a:lnTo>
                      <a:pt x="1000868" y="61551"/>
                    </a:lnTo>
                    <a:lnTo>
                      <a:pt x="1000868" y="61551"/>
                    </a:lnTo>
                    <a:lnTo>
                      <a:pt x="982809" y="60408"/>
                    </a:lnTo>
                    <a:lnTo>
                      <a:pt x="982809" y="60408"/>
                    </a:lnTo>
                    <a:lnTo>
                      <a:pt x="967721" y="59493"/>
                    </a:lnTo>
                    <a:lnTo>
                      <a:pt x="967721" y="59493"/>
                    </a:lnTo>
                    <a:lnTo>
                      <a:pt x="955491" y="58750"/>
                    </a:lnTo>
                    <a:lnTo>
                      <a:pt x="955491" y="58750"/>
                    </a:lnTo>
                    <a:lnTo>
                      <a:pt x="940403" y="57836"/>
                    </a:lnTo>
                    <a:lnTo>
                      <a:pt x="940403" y="57836"/>
                    </a:lnTo>
                    <a:lnTo>
                      <a:pt x="922344" y="56693"/>
                    </a:lnTo>
                    <a:lnTo>
                      <a:pt x="922344" y="56693"/>
                    </a:lnTo>
                    <a:lnTo>
                      <a:pt x="910171" y="55950"/>
                    </a:lnTo>
                    <a:lnTo>
                      <a:pt x="910171" y="55950"/>
                    </a:lnTo>
                    <a:lnTo>
                      <a:pt x="895026" y="55035"/>
                    </a:lnTo>
                    <a:lnTo>
                      <a:pt x="895026" y="55035"/>
                    </a:lnTo>
                    <a:lnTo>
                      <a:pt x="879939" y="54121"/>
                    </a:lnTo>
                    <a:lnTo>
                      <a:pt x="879939" y="54121"/>
                    </a:lnTo>
                    <a:lnTo>
                      <a:pt x="861879" y="52978"/>
                    </a:lnTo>
                    <a:lnTo>
                      <a:pt x="861879" y="52978"/>
                    </a:lnTo>
                    <a:lnTo>
                      <a:pt x="849706" y="52235"/>
                    </a:lnTo>
                    <a:lnTo>
                      <a:pt x="849706" y="52235"/>
                    </a:lnTo>
                    <a:lnTo>
                      <a:pt x="834561" y="51321"/>
                    </a:lnTo>
                    <a:lnTo>
                      <a:pt x="834561" y="51321"/>
                    </a:lnTo>
                    <a:lnTo>
                      <a:pt x="818388" y="50292"/>
                    </a:lnTo>
                    <a:lnTo>
                      <a:pt x="801415" y="49263"/>
                    </a:lnTo>
                    <a:lnTo>
                      <a:pt x="801415" y="49263"/>
                    </a:lnTo>
                    <a:lnTo>
                      <a:pt x="789242" y="48520"/>
                    </a:lnTo>
                    <a:lnTo>
                      <a:pt x="789242" y="48520"/>
                    </a:lnTo>
                    <a:lnTo>
                      <a:pt x="771182" y="47434"/>
                    </a:lnTo>
                    <a:lnTo>
                      <a:pt x="771182" y="47434"/>
                    </a:lnTo>
                    <a:lnTo>
                      <a:pt x="758952" y="46634"/>
                    </a:lnTo>
                    <a:lnTo>
                      <a:pt x="758952" y="46634"/>
                    </a:lnTo>
                    <a:lnTo>
                      <a:pt x="740950" y="45548"/>
                    </a:lnTo>
                    <a:lnTo>
                      <a:pt x="740950" y="45548"/>
                    </a:lnTo>
                    <a:lnTo>
                      <a:pt x="728777" y="44805"/>
                    </a:lnTo>
                    <a:lnTo>
                      <a:pt x="728777" y="44805"/>
                    </a:lnTo>
                    <a:lnTo>
                      <a:pt x="713632" y="43891"/>
                    </a:lnTo>
                    <a:lnTo>
                      <a:pt x="713632" y="43891"/>
                    </a:lnTo>
                    <a:lnTo>
                      <a:pt x="695573" y="42748"/>
                    </a:lnTo>
                    <a:lnTo>
                      <a:pt x="695573" y="42748"/>
                    </a:lnTo>
                    <a:lnTo>
                      <a:pt x="680485" y="41834"/>
                    </a:lnTo>
                    <a:lnTo>
                      <a:pt x="680485" y="41834"/>
                    </a:lnTo>
                    <a:lnTo>
                      <a:pt x="668255" y="41091"/>
                    </a:lnTo>
                    <a:lnTo>
                      <a:pt x="668255" y="41091"/>
                    </a:lnTo>
                    <a:lnTo>
                      <a:pt x="653167" y="40176"/>
                    </a:lnTo>
                    <a:lnTo>
                      <a:pt x="653167" y="40176"/>
                    </a:lnTo>
                    <a:lnTo>
                      <a:pt x="638022" y="39205"/>
                    </a:lnTo>
                    <a:lnTo>
                      <a:pt x="638022" y="39205"/>
                    </a:lnTo>
                    <a:lnTo>
                      <a:pt x="620021" y="38119"/>
                    </a:lnTo>
                    <a:lnTo>
                      <a:pt x="620021" y="38119"/>
                    </a:lnTo>
                    <a:lnTo>
                      <a:pt x="604876" y="37205"/>
                    </a:lnTo>
                    <a:lnTo>
                      <a:pt x="604876" y="37205"/>
                    </a:lnTo>
                    <a:lnTo>
                      <a:pt x="592703" y="36462"/>
                    </a:lnTo>
                    <a:lnTo>
                      <a:pt x="592703" y="36462"/>
                    </a:lnTo>
                    <a:lnTo>
                      <a:pt x="577558" y="35490"/>
                    </a:lnTo>
                    <a:lnTo>
                      <a:pt x="577558" y="35490"/>
                    </a:lnTo>
                    <a:lnTo>
                      <a:pt x="559556" y="34404"/>
                    </a:lnTo>
                    <a:lnTo>
                      <a:pt x="559556" y="34404"/>
                    </a:lnTo>
                    <a:lnTo>
                      <a:pt x="547325" y="33661"/>
                    </a:lnTo>
                    <a:lnTo>
                      <a:pt x="547325" y="33661"/>
                    </a:lnTo>
                    <a:lnTo>
                      <a:pt x="532238" y="32747"/>
                    </a:lnTo>
                    <a:lnTo>
                      <a:pt x="532238" y="32747"/>
                    </a:lnTo>
                    <a:lnTo>
                      <a:pt x="517093" y="31775"/>
                    </a:lnTo>
                    <a:lnTo>
                      <a:pt x="517093" y="31775"/>
                    </a:lnTo>
                    <a:lnTo>
                      <a:pt x="499091" y="30690"/>
                    </a:lnTo>
                    <a:lnTo>
                      <a:pt x="499091" y="30690"/>
                    </a:lnTo>
                    <a:lnTo>
                      <a:pt x="486861" y="29947"/>
                    </a:lnTo>
                    <a:lnTo>
                      <a:pt x="486861" y="29947"/>
                    </a:lnTo>
                    <a:lnTo>
                      <a:pt x="471773" y="28975"/>
                    </a:lnTo>
                    <a:lnTo>
                      <a:pt x="471773" y="28975"/>
                    </a:lnTo>
                    <a:lnTo>
                      <a:pt x="453714" y="27889"/>
                    </a:lnTo>
                    <a:lnTo>
                      <a:pt x="453714" y="27889"/>
                    </a:lnTo>
                    <a:lnTo>
                      <a:pt x="441541" y="27146"/>
                    </a:lnTo>
                    <a:lnTo>
                      <a:pt x="441541" y="27146"/>
                    </a:lnTo>
                    <a:lnTo>
                      <a:pt x="426396" y="26232"/>
                    </a:lnTo>
                    <a:lnTo>
                      <a:pt x="426396" y="26232"/>
                    </a:lnTo>
                    <a:lnTo>
                      <a:pt x="408394" y="25089"/>
                    </a:lnTo>
                    <a:lnTo>
                      <a:pt x="408394" y="25089"/>
                    </a:lnTo>
                    <a:lnTo>
                      <a:pt x="393249" y="24174"/>
                    </a:lnTo>
                    <a:lnTo>
                      <a:pt x="393249" y="24174"/>
                    </a:lnTo>
                    <a:lnTo>
                      <a:pt x="381076" y="23431"/>
                    </a:lnTo>
                    <a:lnTo>
                      <a:pt x="381076" y="23431"/>
                    </a:lnTo>
                    <a:lnTo>
                      <a:pt x="365931" y="22517"/>
                    </a:lnTo>
                    <a:lnTo>
                      <a:pt x="365931" y="22517"/>
                    </a:lnTo>
                    <a:lnTo>
                      <a:pt x="347930" y="21374"/>
                    </a:lnTo>
                    <a:lnTo>
                      <a:pt x="347930" y="21374"/>
                    </a:lnTo>
                    <a:lnTo>
                      <a:pt x="332784" y="20460"/>
                    </a:lnTo>
                    <a:lnTo>
                      <a:pt x="332784" y="20460"/>
                    </a:lnTo>
                    <a:lnTo>
                      <a:pt x="320612" y="19717"/>
                    </a:lnTo>
                    <a:lnTo>
                      <a:pt x="320612" y="19717"/>
                    </a:lnTo>
                    <a:lnTo>
                      <a:pt x="305467" y="18802"/>
                    </a:lnTo>
                    <a:lnTo>
                      <a:pt x="305467" y="18802"/>
                    </a:lnTo>
                    <a:lnTo>
                      <a:pt x="290379" y="17831"/>
                    </a:lnTo>
                    <a:lnTo>
                      <a:pt x="290379" y="17831"/>
                    </a:lnTo>
                    <a:lnTo>
                      <a:pt x="272320" y="16745"/>
                    </a:lnTo>
                    <a:lnTo>
                      <a:pt x="272320" y="16745"/>
                    </a:lnTo>
                    <a:lnTo>
                      <a:pt x="260147" y="16002"/>
                    </a:lnTo>
                    <a:lnTo>
                      <a:pt x="260147" y="16002"/>
                    </a:lnTo>
                    <a:lnTo>
                      <a:pt x="245002" y="15088"/>
                    </a:lnTo>
                    <a:lnTo>
                      <a:pt x="245002" y="15088"/>
                    </a:lnTo>
                    <a:lnTo>
                      <a:pt x="229857" y="14116"/>
                    </a:lnTo>
                    <a:lnTo>
                      <a:pt x="229857" y="14116"/>
                    </a:lnTo>
                    <a:lnTo>
                      <a:pt x="211855" y="13030"/>
                    </a:lnTo>
                    <a:lnTo>
                      <a:pt x="211855" y="13030"/>
                    </a:lnTo>
                    <a:lnTo>
                      <a:pt x="199682" y="12287"/>
                    </a:lnTo>
                    <a:lnTo>
                      <a:pt x="199682" y="12287"/>
                    </a:lnTo>
                    <a:lnTo>
                      <a:pt x="184537" y="11316"/>
                    </a:lnTo>
                    <a:lnTo>
                      <a:pt x="184537" y="11316"/>
                    </a:lnTo>
                    <a:lnTo>
                      <a:pt x="169393" y="10401"/>
                    </a:lnTo>
                    <a:lnTo>
                      <a:pt x="169393" y="10401"/>
                    </a:lnTo>
                    <a:lnTo>
                      <a:pt x="151390" y="9315"/>
                    </a:lnTo>
                    <a:lnTo>
                      <a:pt x="151390" y="9315"/>
                    </a:lnTo>
                    <a:lnTo>
                      <a:pt x="138131" y="8515"/>
                    </a:lnTo>
                    <a:lnTo>
                      <a:pt x="121158" y="7429"/>
                    </a:lnTo>
                    <a:lnTo>
                      <a:pt x="121158" y="7429"/>
                    </a:lnTo>
                    <a:lnTo>
                      <a:pt x="108928" y="6686"/>
                    </a:lnTo>
                    <a:lnTo>
                      <a:pt x="108928" y="6686"/>
                    </a:lnTo>
                    <a:lnTo>
                      <a:pt x="90926" y="5601"/>
                    </a:lnTo>
                    <a:lnTo>
                      <a:pt x="90926" y="5601"/>
                    </a:lnTo>
                    <a:lnTo>
                      <a:pt x="78696" y="4858"/>
                    </a:lnTo>
                    <a:lnTo>
                      <a:pt x="78696" y="4858"/>
                    </a:lnTo>
                    <a:lnTo>
                      <a:pt x="60693" y="3715"/>
                    </a:lnTo>
                    <a:lnTo>
                      <a:pt x="60693" y="3715"/>
                    </a:lnTo>
                    <a:lnTo>
                      <a:pt x="48463" y="2972"/>
                    </a:lnTo>
                    <a:lnTo>
                      <a:pt x="48463" y="2972"/>
                    </a:lnTo>
                    <a:lnTo>
                      <a:pt x="30461" y="1886"/>
                    </a:lnTo>
                    <a:lnTo>
                      <a:pt x="30461" y="1886"/>
                    </a:lnTo>
                    <a:lnTo>
                      <a:pt x="18231" y="1143"/>
                    </a:lnTo>
                    <a:lnTo>
                      <a:pt x="18231" y="1143"/>
                    </a:lnTo>
                    <a:lnTo>
                      <a:pt x="228" y="0"/>
                    </a:lnTo>
                    <a:lnTo>
                      <a:pt x="0" y="3715"/>
                    </a:lnTo>
                    <a:lnTo>
                      <a:pt x="15088" y="4629"/>
                    </a:lnTo>
                    <a:close/>
                  </a:path>
                </a:pathLst>
              </a:custGeom>
              <a:solidFill>
                <a:srgbClr val="9F9D9B"/>
              </a:solidFill>
              <a:ln w="571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32" name="شكل حر: شكل 31">
                <a:extLst>
                  <a:ext uri="{FF2B5EF4-FFF2-40B4-BE49-F238E27FC236}">
                    <a16:creationId xmlns:a16="http://schemas.microsoft.com/office/drawing/2014/main" id="{B0FEC8FC-1008-4FE5-9A51-FD96F40B95A7}"/>
                  </a:ext>
                </a:extLst>
              </p:cNvPr>
              <p:cNvSpPr/>
              <p:nvPr/>
            </p:nvSpPr>
            <p:spPr>
              <a:xfrm>
                <a:off x="6660813" y="5626932"/>
                <a:ext cx="1514817" cy="96812"/>
              </a:xfrm>
              <a:custGeom>
                <a:avLst/>
                <a:gdLst>
                  <a:gd name="connsiteX0" fmla="*/ 15087 w 1514817"/>
                  <a:gd name="connsiteY0" fmla="*/ 4629 h 96812"/>
                  <a:gd name="connsiteX1" fmla="*/ 33147 w 1514817"/>
                  <a:gd name="connsiteY1" fmla="*/ 5715 h 96812"/>
                  <a:gd name="connsiteX2" fmla="*/ 33147 w 1514817"/>
                  <a:gd name="connsiteY2" fmla="*/ 5715 h 96812"/>
                  <a:gd name="connsiteX3" fmla="*/ 45320 w 1514817"/>
                  <a:gd name="connsiteY3" fmla="*/ 6515 h 96812"/>
                  <a:gd name="connsiteX4" fmla="*/ 45320 w 1514817"/>
                  <a:gd name="connsiteY4" fmla="*/ 6515 h 96812"/>
                  <a:gd name="connsiteX5" fmla="*/ 60464 w 1514817"/>
                  <a:gd name="connsiteY5" fmla="*/ 7429 h 96812"/>
                  <a:gd name="connsiteX6" fmla="*/ 60464 w 1514817"/>
                  <a:gd name="connsiteY6" fmla="*/ 7429 h 96812"/>
                  <a:gd name="connsiteX7" fmla="*/ 75552 w 1514817"/>
                  <a:gd name="connsiteY7" fmla="*/ 8344 h 96812"/>
                  <a:gd name="connsiteX8" fmla="*/ 75552 w 1514817"/>
                  <a:gd name="connsiteY8" fmla="*/ 8344 h 96812"/>
                  <a:gd name="connsiteX9" fmla="*/ 93612 w 1514817"/>
                  <a:gd name="connsiteY9" fmla="*/ 9487 h 96812"/>
                  <a:gd name="connsiteX10" fmla="*/ 93612 w 1514817"/>
                  <a:gd name="connsiteY10" fmla="*/ 9487 h 96812"/>
                  <a:gd name="connsiteX11" fmla="*/ 105785 w 1514817"/>
                  <a:gd name="connsiteY11" fmla="*/ 10230 h 96812"/>
                  <a:gd name="connsiteX12" fmla="*/ 105785 w 1514817"/>
                  <a:gd name="connsiteY12" fmla="*/ 10230 h 96812"/>
                  <a:gd name="connsiteX13" fmla="*/ 120929 w 1514817"/>
                  <a:gd name="connsiteY13" fmla="*/ 11144 h 96812"/>
                  <a:gd name="connsiteX14" fmla="*/ 120929 w 1514817"/>
                  <a:gd name="connsiteY14" fmla="*/ 11144 h 96812"/>
                  <a:gd name="connsiteX15" fmla="*/ 136017 w 1514817"/>
                  <a:gd name="connsiteY15" fmla="*/ 12059 h 96812"/>
                  <a:gd name="connsiteX16" fmla="*/ 136017 w 1514817"/>
                  <a:gd name="connsiteY16" fmla="*/ 12059 h 96812"/>
                  <a:gd name="connsiteX17" fmla="*/ 154076 w 1514817"/>
                  <a:gd name="connsiteY17" fmla="*/ 13202 h 96812"/>
                  <a:gd name="connsiteX18" fmla="*/ 154076 w 1514817"/>
                  <a:gd name="connsiteY18" fmla="*/ 13202 h 96812"/>
                  <a:gd name="connsiteX19" fmla="*/ 166249 w 1514817"/>
                  <a:gd name="connsiteY19" fmla="*/ 13945 h 96812"/>
                  <a:gd name="connsiteX20" fmla="*/ 166249 w 1514817"/>
                  <a:gd name="connsiteY20" fmla="*/ 13945 h 96812"/>
                  <a:gd name="connsiteX21" fmla="*/ 181394 w 1514817"/>
                  <a:gd name="connsiteY21" fmla="*/ 14859 h 96812"/>
                  <a:gd name="connsiteX22" fmla="*/ 181394 w 1514817"/>
                  <a:gd name="connsiteY22" fmla="*/ 14859 h 96812"/>
                  <a:gd name="connsiteX23" fmla="*/ 196482 w 1514817"/>
                  <a:gd name="connsiteY23" fmla="*/ 15773 h 96812"/>
                  <a:gd name="connsiteX24" fmla="*/ 196482 w 1514817"/>
                  <a:gd name="connsiteY24" fmla="*/ 15773 h 96812"/>
                  <a:gd name="connsiteX25" fmla="*/ 214541 w 1514817"/>
                  <a:gd name="connsiteY25" fmla="*/ 16916 h 96812"/>
                  <a:gd name="connsiteX26" fmla="*/ 214541 w 1514817"/>
                  <a:gd name="connsiteY26" fmla="*/ 16916 h 96812"/>
                  <a:gd name="connsiteX27" fmla="*/ 226714 w 1514817"/>
                  <a:gd name="connsiteY27" fmla="*/ 17659 h 96812"/>
                  <a:gd name="connsiteX28" fmla="*/ 226714 w 1514817"/>
                  <a:gd name="connsiteY28" fmla="*/ 17659 h 96812"/>
                  <a:gd name="connsiteX29" fmla="*/ 241859 w 1514817"/>
                  <a:gd name="connsiteY29" fmla="*/ 18574 h 96812"/>
                  <a:gd name="connsiteX30" fmla="*/ 241859 w 1514817"/>
                  <a:gd name="connsiteY30" fmla="*/ 18574 h 96812"/>
                  <a:gd name="connsiteX31" fmla="*/ 256946 w 1514817"/>
                  <a:gd name="connsiteY31" fmla="*/ 19488 h 96812"/>
                  <a:gd name="connsiteX32" fmla="*/ 256946 w 1514817"/>
                  <a:gd name="connsiteY32" fmla="*/ 19488 h 96812"/>
                  <a:gd name="connsiteX33" fmla="*/ 275006 w 1514817"/>
                  <a:gd name="connsiteY33" fmla="*/ 20631 h 96812"/>
                  <a:gd name="connsiteX34" fmla="*/ 275006 w 1514817"/>
                  <a:gd name="connsiteY34" fmla="*/ 20631 h 96812"/>
                  <a:gd name="connsiteX35" fmla="*/ 290150 w 1514817"/>
                  <a:gd name="connsiteY35" fmla="*/ 21545 h 96812"/>
                  <a:gd name="connsiteX36" fmla="*/ 290150 w 1514817"/>
                  <a:gd name="connsiteY36" fmla="*/ 21545 h 96812"/>
                  <a:gd name="connsiteX37" fmla="*/ 302323 w 1514817"/>
                  <a:gd name="connsiteY37" fmla="*/ 22288 h 96812"/>
                  <a:gd name="connsiteX38" fmla="*/ 302323 w 1514817"/>
                  <a:gd name="connsiteY38" fmla="*/ 22288 h 96812"/>
                  <a:gd name="connsiteX39" fmla="*/ 317468 w 1514817"/>
                  <a:gd name="connsiteY39" fmla="*/ 23203 h 96812"/>
                  <a:gd name="connsiteX40" fmla="*/ 317468 w 1514817"/>
                  <a:gd name="connsiteY40" fmla="*/ 23203 h 96812"/>
                  <a:gd name="connsiteX41" fmla="*/ 335471 w 1514817"/>
                  <a:gd name="connsiteY41" fmla="*/ 24346 h 96812"/>
                  <a:gd name="connsiteX42" fmla="*/ 335471 w 1514817"/>
                  <a:gd name="connsiteY42" fmla="*/ 24346 h 96812"/>
                  <a:gd name="connsiteX43" fmla="*/ 347701 w 1514817"/>
                  <a:gd name="connsiteY43" fmla="*/ 25089 h 96812"/>
                  <a:gd name="connsiteX44" fmla="*/ 347701 w 1514817"/>
                  <a:gd name="connsiteY44" fmla="*/ 25089 h 96812"/>
                  <a:gd name="connsiteX45" fmla="*/ 362788 w 1514817"/>
                  <a:gd name="connsiteY45" fmla="*/ 26003 h 96812"/>
                  <a:gd name="connsiteX46" fmla="*/ 362788 w 1514817"/>
                  <a:gd name="connsiteY46" fmla="*/ 26003 h 96812"/>
                  <a:gd name="connsiteX47" fmla="*/ 377933 w 1514817"/>
                  <a:gd name="connsiteY47" fmla="*/ 26917 h 96812"/>
                  <a:gd name="connsiteX48" fmla="*/ 377933 w 1514817"/>
                  <a:gd name="connsiteY48" fmla="*/ 26917 h 96812"/>
                  <a:gd name="connsiteX49" fmla="*/ 395935 w 1514817"/>
                  <a:gd name="connsiteY49" fmla="*/ 28060 h 96812"/>
                  <a:gd name="connsiteX50" fmla="*/ 395935 w 1514817"/>
                  <a:gd name="connsiteY50" fmla="*/ 28060 h 96812"/>
                  <a:gd name="connsiteX51" fmla="*/ 408165 w 1514817"/>
                  <a:gd name="connsiteY51" fmla="*/ 28803 h 96812"/>
                  <a:gd name="connsiteX52" fmla="*/ 408165 w 1514817"/>
                  <a:gd name="connsiteY52" fmla="*/ 28803 h 96812"/>
                  <a:gd name="connsiteX53" fmla="*/ 426168 w 1514817"/>
                  <a:gd name="connsiteY53" fmla="*/ 29889 h 96812"/>
                  <a:gd name="connsiteX54" fmla="*/ 426168 w 1514817"/>
                  <a:gd name="connsiteY54" fmla="*/ 29889 h 96812"/>
                  <a:gd name="connsiteX55" fmla="*/ 438398 w 1514817"/>
                  <a:gd name="connsiteY55" fmla="*/ 30632 h 96812"/>
                  <a:gd name="connsiteX56" fmla="*/ 438398 w 1514817"/>
                  <a:gd name="connsiteY56" fmla="*/ 30632 h 96812"/>
                  <a:gd name="connsiteX57" fmla="*/ 456399 w 1514817"/>
                  <a:gd name="connsiteY57" fmla="*/ 31775 h 96812"/>
                  <a:gd name="connsiteX58" fmla="*/ 456399 w 1514817"/>
                  <a:gd name="connsiteY58" fmla="*/ 31775 h 96812"/>
                  <a:gd name="connsiteX59" fmla="*/ 468630 w 1514817"/>
                  <a:gd name="connsiteY59" fmla="*/ 32518 h 96812"/>
                  <a:gd name="connsiteX60" fmla="*/ 468630 w 1514817"/>
                  <a:gd name="connsiteY60" fmla="*/ 32518 h 96812"/>
                  <a:gd name="connsiteX61" fmla="*/ 470459 w 1514817"/>
                  <a:gd name="connsiteY61" fmla="*/ 32632 h 96812"/>
                  <a:gd name="connsiteX62" fmla="*/ 471544 w 1514817"/>
                  <a:gd name="connsiteY62" fmla="*/ 32690 h 96812"/>
                  <a:gd name="connsiteX63" fmla="*/ 471544 w 1514817"/>
                  <a:gd name="connsiteY63" fmla="*/ 32690 h 96812"/>
                  <a:gd name="connsiteX64" fmla="*/ 483717 w 1514817"/>
                  <a:gd name="connsiteY64" fmla="*/ 33433 h 96812"/>
                  <a:gd name="connsiteX65" fmla="*/ 483717 w 1514817"/>
                  <a:gd name="connsiteY65" fmla="*/ 33433 h 96812"/>
                  <a:gd name="connsiteX66" fmla="*/ 501777 w 1514817"/>
                  <a:gd name="connsiteY66" fmla="*/ 34576 h 96812"/>
                  <a:gd name="connsiteX67" fmla="*/ 501777 w 1514817"/>
                  <a:gd name="connsiteY67" fmla="*/ 34576 h 96812"/>
                  <a:gd name="connsiteX68" fmla="*/ 513950 w 1514817"/>
                  <a:gd name="connsiteY68" fmla="*/ 35319 h 96812"/>
                  <a:gd name="connsiteX69" fmla="*/ 513950 w 1514817"/>
                  <a:gd name="connsiteY69" fmla="*/ 35319 h 96812"/>
                  <a:gd name="connsiteX70" fmla="*/ 529095 w 1514817"/>
                  <a:gd name="connsiteY70" fmla="*/ 36233 h 96812"/>
                  <a:gd name="connsiteX71" fmla="*/ 529095 w 1514817"/>
                  <a:gd name="connsiteY71" fmla="*/ 36233 h 96812"/>
                  <a:gd name="connsiteX72" fmla="*/ 544183 w 1514817"/>
                  <a:gd name="connsiteY72" fmla="*/ 37148 h 96812"/>
                  <a:gd name="connsiteX73" fmla="*/ 544183 w 1514817"/>
                  <a:gd name="connsiteY73" fmla="*/ 37148 h 96812"/>
                  <a:gd name="connsiteX74" fmla="*/ 562241 w 1514817"/>
                  <a:gd name="connsiteY74" fmla="*/ 38290 h 96812"/>
                  <a:gd name="connsiteX75" fmla="*/ 562241 w 1514817"/>
                  <a:gd name="connsiteY75" fmla="*/ 38290 h 96812"/>
                  <a:gd name="connsiteX76" fmla="*/ 577329 w 1514817"/>
                  <a:gd name="connsiteY76" fmla="*/ 39205 h 96812"/>
                  <a:gd name="connsiteX77" fmla="*/ 577329 w 1514817"/>
                  <a:gd name="connsiteY77" fmla="*/ 39205 h 96812"/>
                  <a:gd name="connsiteX78" fmla="*/ 589559 w 1514817"/>
                  <a:gd name="connsiteY78" fmla="*/ 39948 h 96812"/>
                  <a:gd name="connsiteX79" fmla="*/ 589559 w 1514817"/>
                  <a:gd name="connsiteY79" fmla="*/ 39948 h 96812"/>
                  <a:gd name="connsiteX80" fmla="*/ 604647 w 1514817"/>
                  <a:gd name="connsiteY80" fmla="*/ 40862 h 96812"/>
                  <a:gd name="connsiteX81" fmla="*/ 604647 w 1514817"/>
                  <a:gd name="connsiteY81" fmla="*/ 40862 h 96812"/>
                  <a:gd name="connsiteX82" fmla="*/ 622707 w 1514817"/>
                  <a:gd name="connsiteY82" fmla="*/ 42005 h 96812"/>
                  <a:gd name="connsiteX83" fmla="*/ 622707 w 1514817"/>
                  <a:gd name="connsiteY83" fmla="*/ 42005 h 96812"/>
                  <a:gd name="connsiteX84" fmla="*/ 637794 w 1514817"/>
                  <a:gd name="connsiteY84" fmla="*/ 42919 h 96812"/>
                  <a:gd name="connsiteX85" fmla="*/ 637794 w 1514817"/>
                  <a:gd name="connsiteY85" fmla="*/ 42919 h 96812"/>
                  <a:gd name="connsiteX86" fmla="*/ 650024 w 1514817"/>
                  <a:gd name="connsiteY86" fmla="*/ 43662 h 96812"/>
                  <a:gd name="connsiteX87" fmla="*/ 650024 w 1514817"/>
                  <a:gd name="connsiteY87" fmla="*/ 43662 h 96812"/>
                  <a:gd name="connsiteX88" fmla="*/ 665111 w 1514817"/>
                  <a:gd name="connsiteY88" fmla="*/ 44577 h 96812"/>
                  <a:gd name="connsiteX89" fmla="*/ 665111 w 1514817"/>
                  <a:gd name="connsiteY89" fmla="*/ 44577 h 96812"/>
                  <a:gd name="connsiteX90" fmla="*/ 683171 w 1514817"/>
                  <a:gd name="connsiteY90" fmla="*/ 45720 h 96812"/>
                  <a:gd name="connsiteX91" fmla="*/ 683171 w 1514817"/>
                  <a:gd name="connsiteY91" fmla="*/ 45720 h 96812"/>
                  <a:gd name="connsiteX92" fmla="*/ 695344 w 1514817"/>
                  <a:gd name="connsiteY92" fmla="*/ 46463 h 96812"/>
                  <a:gd name="connsiteX93" fmla="*/ 695344 w 1514817"/>
                  <a:gd name="connsiteY93" fmla="*/ 46463 h 96812"/>
                  <a:gd name="connsiteX94" fmla="*/ 710489 w 1514817"/>
                  <a:gd name="connsiteY94" fmla="*/ 47377 h 96812"/>
                  <a:gd name="connsiteX95" fmla="*/ 710489 w 1514817"/>
                  <a:gd name="connsiteY95" fmla="*/ 47377 h 96812"/>
                  <a:gd name="connsiteX96" fmla="*/ 725577 w 1514817"/>
                  <a:gd name="connsiteY96" fmla="*/ 48291 h 96812"/>
                  <a:gd name="connsiteX97" fmla="*/ 725577 w 1514817"/>
                  <a:gd name="connsiteY97" fmla="*/ 48291 h 96812"/>
                  <a:gd name="connsiteX98" fmla="*/ 743635 w 1514817"/>
                  <a:gd name="connsiteY98" fmla="*/ 49435 h 96812"/>
                  <a:gd name="connsiteX99" fmla="*/ 743635 w 1514817"/>
                  <a:gd name="connsiteY99" fmla="*/ 49435 h 96812"/>
                  <a:gd name="connsiteX100" fmla="*/ 755808 w 1514817"/>
                  <a:gd name="connsiteY100" fmla="*/ 50178 h 96812"/>
                  <a:gd name="connsiteX101" fmla="*/ 755808 w 1514817"/>
                  <a:gd name="connsiteY101" fmla="*/ 50178 h 96812"/>
                  <a:gd name="connsiteX102" fmla="*/ 770953 w 1514817"/>
                  <a:gd name="connsiteY102" fmla="*/ 51092 h 96812"/>
                  <a:gd name="connsiteX103" fmla="*/ 770953 w 1514817"/>
                  <a:gd name="connsiteY103" fmla="*/ 51092 h 96812"/>
                  <a:gd name="connsiteX104" fmla="*/ 786041 w 1514817"/>
                  <a:gd name="connsiteY104" fmla="*/ 52064 h 96812"/>
                  <a:gd name="connsiteX105" fmla="*/ 786041 w 1514817"/>
                  <a:gd name="connsiteY105" fmla="*/ 52064 h 96812"/>
                  <a:gd name="connsiteX106" fmla="*/ 804101 w 1514817"/>
                  <a:gd name="connsiteY106" fmla="*/ 53149 h 96812"/>
                  <a:gd name="connsiteX107" fmla="*/ 804101 w 1514817"/>
                  <a:gd name="connsiteY107" fmla="*/ 53149 h 96812"/>
                  <a:gd name="connsiteX108" fmla="*/ 816274 w 1514817"/>
                  <a:gd name="connsiteY108" fmla="*/ 53892 h 96812"/>
                  <a:gd name="connsiteX109" fmla="*/ 816274 w 1514817"/>
                  <a:gd name="connsiteY109" fmla="*/ 53892 h 96812"/>
                  <a:gd name="connsiteX110" fmla="*/ 831418 w 1514817"/>
                  <a:gd name="connsiteY110" fmla="*/ 54807 h 96812"/>
                  <a:gd name="connsiteX111" fmla="*/ 831418 w 1514817"/>
                  <a:gd name="connsiteY111" fmla="*/ 54807 h 96812"/>
                  <a:gd name="connsiteX112" fmla="*/ 849477 w 1514817"/>
                  <a:gd name="connsiteY112" fmla="*/ 55950 h 96812"/>
                  <a:gd name="connsiteX113" fmla="*/ 849477 w 1514817"/>
                  <a:gd name="connsiteY113" fmla="*/ 55950 h 96812"/>
                  <a:gd name="connsiteX114" fmla="*/ 864565 w 1514817"/>
                  <a:gd name="connsiteY114" fmla="*/ 56864 h 96812"/>
                  <a:gd name="connsiteX115" fmla="*/ 864565 w 1514817"/>
                  <a:gd name="connsiteY115" fmla="*/ 56864 h 96812"/>
                  <a:gd name="connsiteX116" fmla="*/ 876795 w 1514817"/>
                  <a:gd name="connsiteY116" fmla="*/ 57607 h 96812"/>
                  <a:gd name="connsiteX117" fmla="*/ 876795 w 1514817"/>
                  <a:gd name="connsiteY117" fmla="*/ 57607 h 96812"/>
                  <a:gd name="connsiteX118" fmla="*/ 894798 w 1514817"/>
                  <a:gd name="connsiteY118" fmla="*/ 58750 h 96812"/>
                  <a:gd name="connsiteX119" fmla="*/ 894798 w 1514817"/>
                  <a:gd name="connsiteY119" fmla="*/ 58750 h 96812"/>
                  <a:gd name="connsiteX120" fmla="*/ 907028 w 1514817"/>
                  <a:gd name="connsiteY120" fmla="*/ 59493 h 96812"/>
                  <a:gd name="connsiteX121" fmla="*/ 907028 w 1514817"/>
                  <a:gd name="connsiteY121" fmla="*/ 59493 h 96812"/>
                  <a:gd name="connsiteX122" fmla="*/ 925029 w 1514817"/>
                  <a:gd name="connsiteY122" fmla="*/ 60579 h 96812"/>
                  <a:gd name="connsiteX123" fmla="*/ 925029 w 1514817"/>
                  <a:gd name="connsiteY123" fmla="*/ 60579 h 96812"/>
                  <a:gd name="connsiteX124" fmla="*/ 937260 w 1514817"/>
                  <a:gd name="connsiteY124" fmla="*/ 61322 h 96812"/>
                  <a:gd name="connsiteX125" fmla="*/ 937260 w 1514817"/>
                  <a:gd name="connsiteY125" fmla="*/ 61322 h 96812"/>
                  <a:gd name="connsiteX126" fmla="*/ 952347 w 1514817"/>
                  <a:gd name="connsiteY126" fmla="*/ 62236 h 96812"/>
                  <a:gd name="connsiteX127" fmla="*/ 952347 w 1514817"/>
                  <a:gd name="connsiteY127" fmla="*/ 62236 h 96812"/>
                  <a:gd name="connsiteX128" fmla="*/ 970407 w 1514817"/>
                  <a:gd name="connsiteY128" fmla="*/ 63379 h 96812"/>
                  <a:gd name="connsiteX129" fmla="*/ 970407 w 1514817"/>
                  <a:gd name="connsiteY129" fmla="*/ 63379 h 96812"/>
                  <a:gd name="connsiteX130" fmla="*/ 982580 w 1514817"/>
                  <a:gd name="connsiteY130" fmla="*/ 64122 h 96812"/>
                  <a:gd name="connsiteX131" fmla="*/ 982580 w 1514817"/>
                  <a:gd name="connsiteY131" fmla="*/ 64122 h 96812"/>
                  <a:gd name="connsiteX132" fmla="*/ 997725 w 1514817"/>
                  <a:gd name="connsiteY132" fmla="*/ 65036 h 96812"/>
                  <a:gd name="connsiteX133" fmla="*/ 997725 w 1514817"/>
                  <a:gd name="connsiteY133" fmla="*/ 65036 h 96812"/>
                  <a:gd name="connsiteX134" fmla="*/ 1012813 w 1514817"/>
                  <a:gd name="connsiteY134" fmla="*/ 66008 h 96812"/>
                  <a:gd name="connsiteX135" fmla="*/ 1012813 w 1514817"/>
                  <a:gd name="connsiteY135" fmla="*/ 66008 h 96812"/>
                  <a:gd name="connsiteX136" fmla="*/ 1030871 w 1514817"/>
                  <a:gd name="connsiteY136" fmla="*/ 67094 h 96812"/>
                  <a:gd name="connsiteX137" fmla="*/ 1030871 w 1514817"/>
                  <a:gd name="connsiteY137" fmla="*/ 67094 h 96812"/>
                  <a:gd name="connsiteX138" fmla="*/ 1043044 w 1514817"/>
                  <a:gd name="connsiteY138" fmla="*/ 67837 h 96812"/>
                  <a:gd name="connsiteX139" fmla="*/ 1043044 w 1514817"/>
                  <a:gd name="connsiteY139" fmla="*/ 67837 h 96812"/>
                  <a:gd name="connsiteX140" fmla="*/ 1058189 w 1514817"/>
                  <a:gd name="connsiteY140" fmla="*/ 68751 h 96812"/>
                  <a:gd name="connsiteX141" fmla="*/ 1058189 w 1514817"/>
                  <a:gd name="connsiteY141" fmla="*/ 68751 h 96812"/>
                  <a:gd name="connsiteX142" fmla="*/ 1073277 w 1514817"/>
                  <a:gd name="connsiteY142" fmla="*/ 69723 h 96812"/>
                  <a:gd name="connsiteX143" fmla="*/ 1073277 w 1514817"/>
                  <a:gd name="connsiteY143" fmla="*/ 69723 h 96812"/>
                  <a:gd name="connsiteX144" fmla="*/ 1091337 w 1514817"/>
                  <a:gd name="connsiteY144" fmla="*/ 70809 h 96812"/>
                  <a:gd name="connsiteX145" fmla="*/ 1091337 w 1514817"/>
                  <a:gd name="connsiteY145" fmla="*/ 70809 h 96812"/>
                  <a:gd name="connsiteX146" fmla="*/ 1103510 w 1514817"/>
                  <a:gd name="connsiteY146" fmla="*/ 71552 h 96812"/>
                  <a:gd name="connsiteX147" fmla="*/ 1103510 w 1514817"/>
                  <a:gd name="connsiteY147" fmla="*/ 71552 h 96812"/>
                  <a:gd name="connsiteX148" fmla="*/ 1105395 w 1514817"/>
                  <a:gd name="connsiteY148" fmla="*/ 71666 h 96812"/>
                  <a:gd name="connsiteX149" fmla="*/ 1106424 w 1514817"/>
                  <a:gd name="connsiteY149" fmla="*/ 71723 h 96812"/>
                  <a:gd name="connsiteX150" fmla="*/ 1106424 w 1514817"/>
                  <a:gd name="connsiteY150" fmla="*/ 71723 h 96812"/>
                  <a:gd name="connsiteX151" fmla="*/ 1118654 w 1514817"/>
                  <a:gd name="connsiteY151" fmla="*/ 72466 h 96812"/>
                  <a:gd name="connsiteX152" fmla="*/ 1118654 w 1514817"/>
                  <a:gd name="connsiteY152" fmla="*/ 72466 h 96812"/>
                  <a:gd name="connsiteX153" fmla="*/ 1133741 w 1514817"/>
                  <a:gd name="connsiteY153" fmla="*/ 73438 h 96812"/>
                  <a:gd name="connsiteX154" fmla="*/ 1133741 w 1514817"/>
                  <a:gd name="connsiteY154" fmla="*/ 73438 h 96812"/>
                  <a:gd name="connsiteX155" fmla="*/ 1151801 w 1514817"/>
                  <a:gd name="connsiteY155" fmla="*/ 74523 h 96812"/>
                  <a:gd name="connsiteX156" fmla="*/ 1151801 w 1514817"/>
                  <a:gd name="connsiteY156" fmla="*/ 74523 h 96812"/>
                  <a:gd name="connsiteX157" fmla="*/ 1163974 w 1514817"/>
                  <a:gd name="connsiteY157" fmla="*/ 75266 h 96812"/>
                  <a:gd name="connsiteX158" fmla="*/ 1163974 w 1514817"/>
                  <a:gd name="connsiteY158" fmla="*/ 75266 h 96812"/>
                  <a:gd name="connsiteX159" fmla="*/ 1179119 w 1514817"/>
                  <a:gd name="connsiteY159" fmla="*/ 76181 h 96812"/>
                  <a:gd name="connsiteX160" fmla="*/ 1179119 w 1514817"/>
                  <a:gd name="connsiteY160" fmla="*/ 76181 h 96812"/>
                  <a:gd name="connsiteX161" fmla="*/ 1194207 w 1514817"/>
                  <a:gd name="connsiteY161" fmla="*/ 77153 h 96812"/>
                  <a:gd name="connsiteX162" fmla="*/ 1194207 w 1514817"/>
                  <a:gd name="connsiteY162" fmla="*/ 77153 h 96812"/>
                  <a:gd name="connsiteX163" fmla="*/ 1212265 w 1514817"/>
                  <a:gd name="connsiteY163" fmla="*/ 78238 h 96812"/>
                  <a:gd name="connsiteX164" fmla="*/ 1212265 w 1514817"/>
                  <a:gd name="connsiteY164" fmla="*/ 78238 h 96812"/>
                  <a:gd name="connsiteX165" fmla="*/ 1224438 w 1514817"/>
                  <a:gd name="connsiteY165" fmla="*/ 78981 h 96812"/>
                  <a:gd name="connsiteX166" fmla="*/ 1224438 w 1514817"/>
                  <a:gd name="connsiteY166" fmla="*/ 78981 h 96812"/>
                  <a:gd name="connsiteX167" fmla="*/ 1239583 w 1514817"/>
                  <a:gd name="connsiteY167" fmla="*/ 79953 h 96812"/>
                  <a:gd name="connsiteX168" fmla="*/ 1239583 w 1514817"/>
                  <a:gd name="connsiteY168" fmla="*/ 79953 h 96812"/>
                  <a:gd name="connsiteX169" fmla="*/ 1254671 w 1514817"/>
                  <a:gd name="connsiteY169" fmla="*/ 80867 h 96812"/>
                  <a:gd name="connsiteX170" fmla="*/ 1254671 w 1514817"/>
                  <a:gd name="connsiteY170" fmla="*/ 80867 h 96812"/>
                  <a:gd name="connsiteX171" fmla="*/ 1269816 w 1514817"/>
                  <a:gd name="connsiteY171" fmla="*/ 81782 h 96812"/>
                  <a:gd name="connsiteX172" fmla="*/ 1269816 w 1514817"/>
                  <a:gd name="connsiteY172" fmla="*/ 81782 h 96812"/>
                  <a:gd name="connsiteX173" fmla="*/ 1284904 w 1514817"/>
                  <a:gd name="connsiteY173" fmla="*/ 82696 h 96812"/>
                  <a:gd name="connsiteX174" fmla="*/ 1284904 w 1514817"/>
                  <a:gd name="connsiteY174" fmla="*/ 82696 h 96812"/>
                  <a:gd name="connsiteX175" fmla="*/ 1300048 w 1514817"/>
                  <a:gd name="connsiteY175" fmla="*/ 83667 h 96812"/>
                  <a:gd name="connsiteX176" fmla="*/ 1300048 w 1514817"/>
                  <a:gd name="connsiteY176" fmla="*/ 83667 h 96812"/>
                  <a:gd name="connsiteX177" fmla="*/ 1318107 w 1514817"/>
                  <a:gd name="connsiteY177" fmla="*/ 84753 h 96812"/>
                  <a:gd name="connsiteX178" fmla="*/ 1318107 w 1514817"/>
                  <a:gd name="connsiteY178" fmla="*/ 84753 h 96812"/>
                  <a:gd name="connsiteX179" fmla="*/ 1330280 w 1514817"/>
                  <a:gd name="connsiteY179" fmla="*/ 85496 h 96812"/>
                  <a:gd name="connsiteX180" fmla="*/ 1330280 w 1514817"/>
                  <a:gd name="connsiteY180" fmla="*/ 85496 h 96812"/>
                  <a:gd name="connsiteX181" fmla="*/ 1345368 w 1514817"/>
                  <a:gd name="connsiteY181" fmla="*/ 86411 h 96812"/>
                  <a:gd name="connsiteX182" fmla="*/ 1345368 w 1514817"/>
                  <a:gd name="connsiteY182" fmla="*/ 86411 h 96812"/>
                  <a:gd name="connsiteX183" fmla="*/ 1360513 w 1514817"/>
                  <a:gd name="connsiteY183" fmla="*/ 87382 h 96812"/>
                  <a:gd name="connsiteX184" fmla="*/ 1360513 w 1514817"/>
                  <a:gd name="connsiteY184" fmla="*/ 87382 h 96812"/>
                  <a:gd name="connsiteX185" fmla="*/ 1375658 w 1514817"/>
                  <a:gd name="connsiteY185" fmla="*/ 88296 h 96812"/>
                  <a:gd name="connsiteX186" fmla="*/ 1375658 w 1514817"/>
                  <a:gd name="connsiteY186" fmla="*/ 88296 h 96812"/>
                  <a:gd name="connsiteX187" fmla="*/ 1390746 w 1514817"/>
                  <a:gd name="connsiteY187" fmla="*/ 89211 h 96812"/>
                  <a:gd name="connsiteX188" fmla="*/ 1390746 w 1514817"/>
                  <a:gd name="connsiteY188" fmla="*/ 89211 h 96812"/>
                  <a:gd name="connsiteX189" fmla="*/ 1405890 w 1514817"/>
                  <a:gd name="connsiteY189" fmla="*/ 90125 h 96812"/>
                  <a:gd name="connsiteX190" fmla="*/ 1405890 w 1514817"/>
                  <a:gd name="connsiteY190" fmla="*/ 90125 h 96812"/>
                  <a:gd name="connsiteX191" fmla="*/ 1420977 w 1514817"/>
                  <a:gd name="connsiteY191" fmla="*/ 91097 h 96812"/>
                  <a:gd name="connsiteX192" fmla="*/ 1420977 w 1514817"/>
                  <a:gd name="connsiteY192" fmla="*/ 91097 h 96812"/>
                  <a:gd name="connsiteX193" fmla="*/ 1439037 w 1514817"/>
                  <a:gd name="connsiteY193" fmla="*/ 92183 h 96812"/>
                  <a:gd name="connsiteX194" fmla="*/ 1439037 w 1514817"/>
                  <a:gd name="connsiteY194" fmla="*/ 92183 h 96812"/>
                  <a:gd name="connsiteX195" fmla="*/ 1451210 w 1514817"/>
                  <a:gd name="connsiteY195" fmla="*/ 92926 h 96812"/>
                  <a:gd name="connsiteX196" fmla="*/ 1451210 w 1514817"/>
                  <a:gd name="connsiteY196" fmla="*/ 92926 h 96812"/>
                  <a:gd name="connsiteX197" fmla="*/ 1466355 w 1514817"/>
                  <a:gd name="connsiteY197" fmla="*/ 93840 h 96812"/>
                  <a:gd name="connsiteX198" fmla="*/ 1466355 w 1514817"/>
                  <a:gd name="connsiteY198" fmla="*/ 93840 h 96812"/>
                  <a:gd name="connsiteX199" fmla="*/ 1481443 w 1514817"/>
                  <a:gd name="connsiteY199" fmla="*/ 94812 h 96812"/>
                  <a:gd name="connsiteX200" fmla="*/ 1481443 w 1514817"/>
                  <a:gd name="connsiteY200" fmla="*/ 94812 h 96812"/>
                  <a:gd name="connsiteX201" fmla="*/ 1499501 w 1514817"/>
                  <a:gd name="connsiteY201" fmla="*/ 95898 h 96812"/>
                  <a:gd name="connsiteX202" fmla="*/ 1499501 w 1514817"/>
                  <a:gd name="connsiteY202" fmla="*/ 95898 h 96812"/>
                  <a:gd name="connsiteX203" fmla="*/ 1514589 w 1514817"/>
                  <a:gd name="connsiteY203" fmla="*/ 96812 h 96812"/>
                  <a:gd name="connsiteX204" fmla="*/ 1514818 w 1514817"/>
                  <a:gd name="connsiteY204" fmla="*/ 93154 h 96812"/>
                  <a:gd name="connsiteX205" fmla="*/ 1496816 w 1514817"/>
                  <a:gd name="connsiteY205" fmla="*/ 92011 h 96812"/>
                  <a:gd name="connsiteX206" fmla="*/ 1496816 w 1514817"/>
                  <a:gd name="connsiteY206" fmla="*/ 92011 h 96812"/>
                  <a:gd name="connsiteX207" fmla="*/ 1484585 w 1514817"/>
                  <a:gd name="connsiteY207" fmla="*/ 91268 h 96812"/>
                  <a:gd name="connsiteX208" fmla="*/ 1484585 w 1514817"/>
                  <a:gd name="connsiteY208" fmla="*/ 91268 h 96812"/>
                  <a:gd name="connsiteX209" fmla="*/ 1466583 w 1514817"/>
                  <a:gd name="connsiteY209" fmla="*/ 90183 h 96812"/>
                  <a:gd name="connsiteX210" fmla="*/ 1466583 w 1514817"/>
                  <a:gd name="connsiteY210" fmla="*/ 90183 h 96812"/>
                  <a:gd name="connsiteX211" fmla="*/ 1454353 w 1514817"/>
                  <a:gd name="connsiteY211" fmla="*/ 89440 h 96812"/>
                  <a:gd name="connsiteX212" fmla="*/ 1454353 w 1514817"/>
                  <a:gd name="connsiteY212" fmla="*/ 89440 h 96812"/>
                  <a:gd name="connsiteX213" fmla="*/ 1436351 w 1514817"/>
                  <a:gd name="connsiteY213" fmla="*/ 88296 h 96812"/>
                  <a:gd name="connsiteX214" fmla="*/ 1436351 w 1514817"/>
                  <a:gd name="connsiteY214" fmla="*/ 88296 h 96812"/>
                  <a:gd name="connsiteX215" fmla="*/ 1424121 w 1514817"/>
                  <a:gd name="connsiteY215" fmla="*/ 87553 h 96812"/>
                  <a:gd name="connsiteX216" fmla="*/ 1424121 w 1514817"/>
                  <a:gd name="connsiteY216" fmla="*/ 87553 h 96812"/>
                  <a:gd name="connsiteX217" fmla="*/ 1406119 w 1514817"/>
                  <a:gd name="connsiteY217" fmla="*/ 86468 h 96812"/>
                  <a:gd name="connsiteX218" fmla="*/ 1406119 w 1514817"/>
                  <a:gd name="connsiteY218" fmla="*/ 86468 h 96812"/>
                  <a:gd name="connsiteX219" fmla="*/ 1390974 w 1514817"/>
                  <a:gd name="connsiteY219" fmla="*/ 85496 h 96812"/>
                  <a:gd name="connsiteX220" fmla="*/ 1390974 w 1514817"/>
                  <a:gd name="connsiteY220" fmla="*/ 85496 h 96812"/>
                  <a:gd name="connsiteX221" fmla="*/ 1375886 w 1514817"/>
                  <a:gd name="connsiteY221" fmla="*/ 84582 h 96812"/>
                  <a:gd name="connsiteX222" fmla="*/ 1375886 w 1514817"/>
                  <a:gd name="connsiteY222" fmla="*/ 84582 h 96812"/>
                  <a:gd name="connsiteX223" fmla="*/ 1363656 w 1514817"/>
                  <a:gd name="connsiteY223" fmla="*/ 83839 h 96812"/>
                  <a:gd name="connsiteX224" fmla="*/ 1363656 w 1514817"/>
                  <a:gd name="connsiteY224" fmla="*/ 83839 h 96812"/>
                  <a:gd name="connsiteX225" fmla="*/ 1348569 w 1514817"/>
                  <a:gd name="connsiteY225" fmla="*/ 82924 h 96812"/>
                  <a:gd name="connsiteX226" fmla="*/ 1348569 w 1514817"/>
                  <a:gd name="connsiteY226" fmla="*/ 82924 h 96812"/>
                  <a:gd name="connsiteX227" fmla="*/ 1330509 w 1514817"/>
                  <a:gd name="connsiteY227" fmla="*/ 81782 h 96812"/>
                  <a:gd name="connsiteX228" fmla="*/ 1330509 w 1514817"/>
                  <a:gd name="connsiteY228" fmla="*/ 81782 h 96812"/>
                  <a:gd name="connsiteX229" fmla="*/ 1318336 w 1514817"/>
                  <a:gd name="connsiteY229" fmla="*/ 81039 h 96812"/>
                  <a:gd name="connsiteX230" fmla="*/ 1318336 w 1514817"/>
                  <a:gd name="connsiteY230" fmla="*/ 81039 h 96812"/>
                  <a:gd name="connsiteX231" fmla="*/ 1303191 w 1514817"/>
                  <a:gd name="connsiteY231" fmla="*/ 80124 h 96812"/>
                  <a:gd name="connsiteX232" fmla="*/ 1303191 w 1514817"/>
                  <a:gd name="connsiteY232" fmla="*/ 80124 h 96812"/>
                  <a:gd name="connsiteX233" fmla="*/ 1288046 w 1514817"/>
                  <a:gd name="connsiteY233" fmla="*/ 79210 h 96812"/>
                  <a:gd name="connsiteX234" fmla="*/ 1288046 w 1514817"/>
                  <a:gd name="connsiteY234" fmla="*/ 79210 h 96812"/>
                  <a:gd name="connsiteX235" fmla="*/ 1270045 w 1514817"/>
                  <a:gd name="connsiteY235" fmla="*/ 78067 h 96812"/>
                  <a:gd name="connsiteX236" fmla="*/ 1270045 w 1514817"/>
                  <a:gd name="connsiteY236" fmla="*/ 78067 h 96812"/>
                  <a:gd name="connsiteX237" fmla="*/ 1257815 w 1514817"/>
                  <a:gd name="connsiteY237" fmla="*/ 77324 h 96812"/>
                  <a:gd name="connsiteX238" fmla="*/ 1257815 w 1514817"/>
                  <a:gd name="connsiteY238" fmla="*/ 77324 h 96812"/>
                  <a:gd name="connsiteX239" fmla="*/ 1242727 w 1514817"/>
                  <a:gd name="connsiteY239" fmla="*/ 76410 h 96812"/>
                  <a:gd name="connsiteX240" fmla="*/ 1242727 w 1514817"/>
                  <a:gd name="connsiteY240" fmla="*/ 76410 h 96812"/>
                  <a:gd name="connsiteX241" fmla="*/ 1227582 w 1514817"/>
                  <a:gd name="connsiteY241" fmla="*/ 75495 h 96812"/>
                  <a:gd name="connsiteX242" fmla="*/ 1227582 w 1514817"/>
                  <a:gd name="connsiteY242" fmla="*/ 75495 h 96812"/>
                  <a:gd name="connsiteX243" fmla="*/ 1209580 w 1514817"/>
                  <a:gd name="connsiteY243" fmla="*/ 74352 h 96812"/>
                  <a:gd name="connsiteX244" fmla="*/ 1209580 w 1514817"/>
                  <a:gd name="connsiteY244" fmla="*/ 74352 h 96812"/>
                  <a:gd name="connsiteX245" fmla="*/ 1197349 w 1514817"/>
                  <a:gd name="connsiteY245" fmla="*/ 73609 h 96812"/>
                  <a:gd name="connsiteX246" fmla="*/ 1197349 w 1514817"/>
                  <a:gd name="connsiteY246" fmla="*/ 73609 h 96812"/>
                  <a:gd name="connsiteX247" fmla="*/ 1182262 w 1514817"/>
                  <a:gd name="connsiteY247" fmla="*/ 72695 h 96812"/>
                  <a:gd name="connsiteX248" fmla="*/ 1182262 w 1514817"/>
                  <a:gd name="connsiteY248" fmla="*/ 72695 h 96812"/>
                  <a:gd name="connsiteX249" fmla="*/ 1167118 w 1514817"/>
                  <a:gd name="connsiteY249" fmla="*/ 71723 h 96812"/>
                  <a:gd name="connsiteX250" fmla="*/ 1167118 w 1514817"/>
                  <a:gd name="connsiteY250" fmla="*/ 71723 h 96812"/>
                  <a:gd name="connsiteX251" fmla="*/ 1165288 w 1514817"/>
                  <a:gd name="connsiteY251" fmla="*/ 71609 h 96812"/>
                  <a:gd name="connsiteX252" fmla="*/ 1164203 w 1514817"/>
                  <a:gd name="connsiteY252" fmla="*/ 71552 h 96812"/>
                  <a:gd name="connsiteX253" fmla="*/ 1164203 w 1514817"/>
                  <a:gd name="connsiteY253" fmla="*/ 71552 h 96812"/>
                  <a:gd name="connsiteX254" fmla="*/ 1149115 w 1514817"/>
                  <a:gd name="connsiteY254" fmla="*/ 70637 h 96812"/>
                  <a:gd name="connsiteX255" fmla="*/ 1149115 w 1514817"/>
                  <a:gd name="connsiteY255" fmla="*/ 70637 h 96812"/>
                  <a:gd name="connsiteX256" fmla="*/ 1136885 w 1514817"/>
                  <a:gd name="connsiteY256" fmla="*/ 69894 h 96812"/>
                  <a:gd name="connsiteX257" fmla="*/ 1136885 w 1514817"/>
                  <a:gd name="connsiteY257" fmla="*/ 69894 h 96812"/>
                  <a:gd name="connsiteX258" fmla="*/ 1118883 w 1514817"/>
                  <a:gd name="connsiteY258" fmla="*/ 68808 h 96812"/>
                  <a:gd name="connsiteX259" fmla="*/ 1118883 w 1514817"/>
                  <a:gd name="connsiteY259" fmla="*/ 68808 h 96812"/>
                  <a:gd name="connsiteX260" fmla="*/ 1106652 w 1514817"/>
                  <a:gd name="connsiteY260" fmla="*/ 68008 h 96812"/>
                  <a:gd name="connsiteX261" fmla="*/ 1106652 w 1514817"/>
                  <a:gd name="connsiteY261" fmla="*/ 68008 h 96812"/>
                  <a:gd name="connsiteX262" fmla="*/ 1088650 w 1514817"/>
                  <a:gd name="connsiteY262" fmla="*/ 66922 h 96812"/>
                  <a:gd name="connsiteX263" fmla="*/ 1088650 w 1514817"/>
                  <a:gd name="connsiteY263" fmla="*/ 66922 h 96812"/>
                  <a:gd name="connsiteX264" fmla="*/ 1076421 w 1514817"/>
                  <a:gd name="connsiteY264" fmla="*/ 66179 h 96812"/>
                  <a:gd name="connsiteX265" fmla="*/ 1076421 w 1514817"/>
                  <a:gd name="connsiteY265" fmla="*/ 66179 h 96812"/>
                  <a:gd name="connsiteX266" fmla="*/ 1061333 w 1514817"/>
                  <a:gd name="connsiteY266" fmla="*/ 65265 h 96812"/>
                  <a:gd name="connsiteX267" fmla="*/ 1061333 w 1514817"/>
                  <a:gd name="connsiteY267" fmla="*/ 65265 h 96812"/>
                  <a:gd name="connsiteX268" fmla="*/ 1046188 w 1514817"/>
                  <a:gd name="connsiteY268" fmla="*/ 64294 h 96812"/>
                  <a:gd name="connsiteX269" fmla="*/ 1046188 w 1514817"/>
                  <a:gd name="connsiteY269" fmla="*/ 64294 h 96812"/>
                  <a:gd name="connsiteX270" fmla="*/ 1028186 w 1514817"/>
                  <a:gd name="connsiteY270" fmla="*/ 63208 h 96812"/>
                  <a:gd name="connsiteX271" fmla="*/ 1028186 w 1514817"/>
                  <a:gd name="connsiteY271" fmla="*/ 63208 h 96812"/>
                  <a:gd name="connsiteX272" fmla="*/ 1015955 w 1514817"/>
                  <a:gd name="connsiteY272" fmla="*/ 62465 h 96812"/>
                  <a:gd name="connsiteX273" fmla="*/ 1015955 w 1514817"/>
                  <a:gd name="connsiteY273" fmla="*/ 62465 h 96812"/>
                  <a:gd name="connsiteX274" fmla="*/ 1000868 w 1514817"/>
                  <a:gd name="connsiteY274" fmla="*/ 61550 h 96812"/>
                  <a:gd name="connsiteX275" fmla="*/ 1000868 w 1514817"/>
                  <a:gd name="connsiteY275" fmla="*/ 61550 h 96812"/>
                  <a:gd name="connsiteX276" fmla="*/ 985723 w 1514817"/>
                  <a:gd name="connsiteY276" fmla="*/ 60579 h 96812"/>
                  <a:gd name="connsiteX277" fmla="*/ 985723 w 1514817"/>
                  <a:gd name="connsiteY277" fmla="*/ 60579 h 96812"/>
                  <a:gd name="connsiteX278" fmla="*/ 967721 w 1514817"/>
                  <a:gd name="connsiteY278" fmla="*/ 59493 h 96812"/>
                  <a:gd name="connsiteX279" fmla="*/ 967721 w 1514817"/>
                  <a:gd name="connsiteY279" fmla="*/ 59493 h 96812"/>
                  <a:gd name="connsiteX280" fmla="*/ 954462 w 1514817"/>
                  <a:gd name="connsiteY280" fmla="*/ 58693 h 96812"/>
                  <a:gd name="connsiteX281" fmla="*/ 940403 w 1514817"/>
                  <a:gd name="connsiteY281" fmla="*/ 57836 h 96812"/>
                  <a:gd name="connsiteX282" fmla="*/ 940403 w 1514817"/>
                  <a:gd name="connsiteY282" fmla="*/ 57836 h 96812"/>
                  <a:gd name="connsiteX283" fmla="*/ 922344 w 1514817"/>
                  <a:gd name="connsiteY283" fmla="*/ 56693 h 96812"/>
                  <a:gd name="connsiteX284" fmla="*/ 922344 w 1514817"/>
                  <a:gd name="connsiteY284" fmla="*/ 56693 h 96812"/>
                  <a:gd name="connsiteX285" fmla="*/ 907256 w 1514817"/>
                  <a:gd name="connsiteY285" fmla="*/ 55778 h 96812"/>
                  <a:gd name="connsiteX286" fmla="*/ 907256 w 1514817"/>
                  <a:gd name="connsiteY286" fmla="*/ 55778 h 96812"/>
                  <a:gd name="connsiteX287" fmla="*/ 895026 w 1514817"/>
                  <a:gd name="connsiteY287" fmla="*/ 55035 h 96812"/>
                  <a:gd name="connsiteX288" fmla="*/ 895026 w 1514817"/>
                  <a:gd name="connsiteY288" fmla="*/ 55035 h 96812"/>
                  <a:gd name="connsiteX289" fmla="*/ 879939 w 1514817"/>
                  <a:gd name="connsiteY289" fmla="*/ 54064 h 96812"/>
                  <a:gd name="connsiteX290" fmla="*/ 879939 w 1514817"/>
                  <a:gd name="connsiteY290" fmla="*/ 54064 h 96812"/>
                  <a:gd name="connsiteX291" fmla="*/ 861879 w 1514817"/>
                  <a:gd name="connsiteY291" fmla="*/ 52978 h 96812"/>
                  <a:gd name="connsiteX292" fmla="*/ 861879 w 1514817"/>
                  <a:gd name="connsiteY292" fmla="*/ 52978 h 96812"/>
                  <a:gd name="connsiteX293" fmla="*/ 849706 w 1514817"/>
                  <a:gd name="connsiteY293" fmla="*/ 52235 h 96812"/>
                  <a:gd name="connsiteX294" fmla="*/ 849706 w 1514817"/>
                  <a:gd name="connsiteY294" fmla="*/ 52235 h 96812"/>
                  <a:gd name="connsiteX295" fmla="*/ 831647 w 1514817"/>
                  <a:gd name="connsiteY295" fmla="*/ 51149 h 96812"/>
                  <a:gd name="connsiteX296" fmla="*/ 831647 w 1514817"/>
                  <a:gd name="connsiteY296" fmla="*/ 51149 h 96812"/>
                  <a:gd name="connsiteX297" fmla="*/ 819474 w 1514817"/>
                  <a:gd name="connsiteY297" fmla="*/ 50349 h 96812"/>
                  <a:gd name="connsiteX298" fmla="*/ 819474 w 1514817"/>
                  <a:gd name="connsiteY298" fmla="*/ 50349 h 96812"/>
                  <a:gd name="connsiteX299" fmla="*/ 801415 w 1514817"/>
                  <a:gd name="connsiteY299" fmla="*/ 49263 h 96812"/>
                  <a:gd name="connsiteX300" fmla="*/ 801415 w 1514817"/>
                  <a:gd name="connsiteY300" fmla="*/ 49263 h 96812"/>
                  <a:gd name="connsiteX301" fmla="*/ 789242 w 1514817"/>
                  <a:gd name="connsiteY301" fmla="*/ 48520 h 96812"/>
                  <a:gd name="connsiteX302" fmla="*/ 789242 w 1514817"/>
                  <a:gd name="connsiteY302" fmla="*/ 48520 h 96812"/>
                  <a:gd name="connsiteX303" fmla="*/ 771182 w 1514817"/>
                  <a:gd name="connsiteY303" fmla="*/ 47377 h 96812"/>
                  <a:gd name="connsiteX304" fmla="*/ 771182 w 1514817"/>
                  <a:gd name="connsiteY304" fmla="*/ 47377 h 96812"/>
                  <a:gd name="connsiteX305" fmla="*/ 758952 w 1514817"/>
                  <a:gd name="connsiteY305" fmla="*/ 46634 h 96812"/>
                  <a:gd name="connsiteX306" fmla="*/ 758952 w 1514817"/>
                  <a:gd name="connsiteY306" fmla="*/ 46634 h 96812"/>
                  <a:gd name="connsiteX307" fmla="*/ 740950 w 1514817"/>
                  <a:gd name="connsiteY307" fmla="*/ 45548 h 96812"/>
                  <a:gd name="connsiteX308" fmla="*/ 740950 w 1514817"/>
                  <a:gd name="connsiteY308" fmla="*/ 45548 h 96812"/>
                  <a:gd name="connsiteX309" fmla="*/ 728719 w 1514817"/>
                  <a:gd name="connsiteY309" fmla="*/ 44805 h 96812"/>
                  <a:gd name="connsiteX310" fmla="*/ 728719 w 1514817"/>
                  <a:gd name="connsiteY310" fmla="*/ 44805 h 96812"/>
                  <a:gd name="connsiteX311" fmla="*/ 713632 w 1514817"/>
                  <a:gd name="connsiteY311" fmla="*/ 43891 h 96812"/>
                  <a:gd name="connsiteX312" fmla="*/ 713632 w 1514817"/>
                  <a:gd name="connsiteY312" fmla="*/ 43891 h 96812"/>
                  <a:gd name="connsiteX313" fmla="*/ 695573 w 1514817"/>
                  <a:gd name="connsiteY313" fmla="*/ 42748 h 96812"/>
                  <a:gd name="connsiteX314" fmla="*/ 695573 w 1514817"/>
                  <a:gd name="connsiteY314" fmla="*/ 42748 h 96812"/>
                  <a:gd name="connsiteX315" fmla="*/ 680485 w 1514817"/>
                  <a:gd name="connsiteY315" fmla="*/ 41833 h 96812"/>
                  <a:gd name="connsiteX316" fmla="*/ 680485 w 1514817"/>
                  <a:gd name="connsiteY316" fmla="*/ 41833 h 96812"/>
                  <a:gd name="connsiteX317" fmla="*/ 668255 w 1514817"/>
                  <a:gd name="connsiteY317" fmla="*/ 41091 h 96812"/>
                  <a:gd name="connsiteX318" fmla="*/ 668255 w 1514817"/>
                  <a:gd name="connsiteY318" fmla="*/ 41091 h 96812"/>
                  <a:gd name="connsiteX319" fmla="*/ 653167 w 1514817"/>
                  <a:gd name="connsiteY319" fmla="*/ 40119 h 96812"/>
                  <a:gd name="connsiteX320" fmla="*/ 653167 w 1514817"/>
                  <a:gd name="connsiteY320" fmla="*/ 40119 h 96812"/>
                  <a:gd name="connsiteX321" fmla="*/ 638022 w 1514817"/>
                  <a:gd name="connsiteY321" fmla="*/ 39205 h 96812"/>
                  <a:gd name="connsiteX322" fmla="*/ 638022 w 1514817"/>
                  <a:gd name="connsiteY322" fmla="*/ 39205 h 96812"/>
                  <a:gd name="connsiteX323" fmla="*/ 620020 w 1514817"/>
                  <a:gd name="connsiteY323" fmla="*/ 38119 h 96812"/>
                  <a:gd name="connsiteX324" fmla="*/ 620020 w 1514817"/>
                  <a:gd name="connsiteY324" fmla="*/ 38119 h 96812"/>
                  <a:gd name="connsiteX325" fmla="*/ 607790 w 1514817"/>
                  <a:gd name="connsiteY325" fmla="*/ 37376 h 96812"/>
                  <a:gd name="connsiteX326" fmla="*/ 607790 w 1514817"/>
                  <a:gd name="connsiteY326" fmla="*/ 37376 h 96812"/>
                  <a:gd name="connsiteX327" fmla="*/ 592703 w 1514817"/>
                  <a:gd name="connsiteY327" fmla="*/ 36405 h 96812"/>
                  <a:gd name="connsiteX328" fmla="*/ 592703 w 1514817"/>
                  <a:gd name="connsiteY328" fmla="*/ 36405 h 96812"/>
                  <a:gd name="connsiteX329" fmla="*/ 577558 w 1514817"/>
                  <a:gd name="connsiteY329" fmla="*/ 35490 h 96812"/>
                  <a:gd name="connsiteX330" fmla="*/ 577558 w 1514817"/>
                  <a:gd name="connsiteY330" fmla="*/ 35490 h 96812"/>
                  <a:gd name="connsiteX331" fmla="*/ 559556 w 1514817"/>
                  <a:gd name="connsiteY331" fmla="*/ 34404 h 96812"/>
                  <a:gd name="connsiteX332" fmla="*/ 559556 w 1514817"/>
                  <a:gd name="connsiteY332" fmla="*/ 34404 h 96812"/>
                  <a:gd name="connsiteX333" fmla="*/ 544411 w 1514817"/>
                  <a:gd name="connsiteY333" fmla="*/ 33490 h 96812"/>
                  <a:gd name="connsiteX334" fmla="*/ 544411 w 1514817"/>
                  <a:gd name="connsiteY334" fmla="*/ 33490 h 96812"/>
                  <a:gd name="connsiteX335" fmla="*/ 532238 w 1514817"/>
                  <a:gd name="connsiteY335" fmla="*/ 32690 h 96812"/>
                  <a:gd name="connsiteX336" fmla="*/ 532238 w 1514817"/>
                  <a:gd name="connsiteY336" fmla="*/ 32690 h 96812"/>
                  <a:gd name="connsiteX337" fmla="*/ 517093 w 1514817"/>
                  <a:gd name="connsiteY337" fmla="*/ 31775 h 96812"/>
                  <a:gd name="connsiteX338" fmla="*/ 517093 w 1514817"/>
                  <a:gd name="connsiteY338" fmla="*/ 31775 h 96812"/>
                  <a:gd name="connsiteX339" fmla="*/ 499091 w 1514817"/>
                  <a:gd name="connsiteY339" fmla="*/ 30690 h 96812"/>
                  <a:gd name="connsiteX340" fmla="*/ 499091 w 1514817"/>
                  <a:gd name="connsiteY340" fmla="*/ 30690 h 96812"/>
                  <a:gd name="connsiteX341" fmla="*/ 483946 w 1514817"/>
                  <a:gd name="connsiteY341" fmla="*/ 29718 h 96812"/>
                  <a:gd name="connsiteX342" fmla="*/ 483946 w 1514817"/>
                  <a:gd name="connsiteY342" fmla="*/ 29718 h 96812"/>
                  <a:gd name="connsiteX343" fmla="*/ 471773 w 1514817"/>
                  <a:gd name="connsiteY343" fmla="*/ 28975 h 96812"/>
                  <a:gd name="connsiteX344" fmla="*/ 471773 w 1514817"/>
                  <a:gd name="connsiteY344" fmla="*/ 28975 h 96812"/>
                  <a:gd name="connsiteX345" fmla="*/ 453714 w 1514817"/>
                  <a:gd name="connsiteY345" fmla="*/ 27889 h 96812"/>
                  <a:gd name="connsiteX346" fmla="*/ 453714 w 1514817"/>
                  <a:gd name="connsiteY346" fmla="*/ 27889 h 96812"/>
                  <a:gd name="connsiteX347" fmla="*/ 440455 w 1514817"/>
                  <a:gd name="connsiteY347" fmla="*/ 27089 h 96812"/>
                  <a:gd name="connsiteX348" fmla="*/ 426396 w 1514817"/>
                  <a:gd name="connsiteY348" fmla="*/ 26232 h 96812"/>
                  <a:gd name="connsiteX349" fmla="*/ 426396 w 1514817"/>
                  <a:gd name="connsiteY349" fmla="*/ 26232 h 96812"/>
                  <a:gd name="connsiteX350" fmla="*/ 411309 w 1514817"/>
                  <a:gd name="connsiteY350" fmla="*/ 25260 h 96812"/>
                  <a:gd name="connsiteX351" fmla="*/ 411309 w 1514817"/>
                  <a:gd name="connsiteY351" fmla="*/ 25260 h 96812"/>
                  <a:gd name="connsiteX352" fmla="*/ 393249 w 1514817"/>
                  <a:gd name="connsiteY352" fmla="*/ 24174 h 96812"/>
                  <a:gd name="connsiteX353" fmla="*/ 393249 w 1514817"/>
                  <a:gd name="connsiteY353" fmla="*/ 24174 h 96812"/>
                  <a:gd name="connsiteX354" fmla="*/ 381076 w 1514817"/>
                  <a:gd name="connsiteY354" fmla="*/ 23431 h 96812"/>
                  <a:gd name="connsiteX355" fmla="*/ 381076 w 1514817"/>
                  <a:gd name="connsiteY355" fmla="*/ 23431 h 96812"/>
                  <a:gd name="connsiteX356" fmla="*/ 365931 w 1514817"/>
                  <a:gd name="connsiteY356" fmla="*/ 22460 h 96812"/>
                  <a:gd name="connsiteX357" fmla="*/ 365931 w 1514817"/>
                  <a:gd name="connsiteY357" fmla="*/ 22460 h 96812"/>
                  <a:gd name="connsiteX358" fmla="*/ 350844 w 1514817"/>
                  <a:gd name="connsiteY358" fmla="*/ 21545 h 96812"/>
                  <a:gd name="connsiteX359" fmla="*/ 350844 w 1514817"/>
                  <a:gd name="connsiteY359" fmla="*/ 21545 h 96812"/>
                  <a:gd name="connsiteX360" fmla="*/ 332784 w 1514817"/>
                  <a:gd name="connsiteY360" fmla="*/ 20459 h 96812"/>
                  <a:gd name="connsiteX361" fmla="*/ 332784 w 1514817"/>
                  <a:gd name="connsiteY361" fmla="*/ 20459 h 96812"/>
                  <a:gd name="connsiteX362" fmla="*/ 320611 w 1514817"/>
                  <a:gd name="connsiteY362" fmla="*/ 19716 h 96812"/>
                  <a:gd name="connsiteX363" fmla="*/ 320611 w 1514817"/>
                  <a:gd name="connsiteY363" fmla="*/ 19716 h 96812"/>
                  <a:gd name="connsiteX364" fmla="*/ 305467 w 1514817"/>
                  <a:gd name="connsiteY364" fmla="*/ 18745 h 96812"/>
                  <a:gd name="connsiteX365" fmla="*/ 305467 w 1514817"/>
                  <a:gd name="connsiteY365" fmla="*/ 18745 h 96812"/>
                  <a:gd name="connsiteX366" fmla="*/ 290379 w 1514817"/>
                  <a:gd name="connsiteY366" fmla="*/ 17831 h 96812"/>
                  <a:gd name="connsiteX367" fmla="*/ 290379 w 1514817"/>
                  <a:gd name="connsiteY367" fmla="*/ 17831 h 96812"/>
                  <a:gd name="connsiteX368" fmla="*/ 272320 w 1514817"/>
                  <a:gd name="connsiteY368" fmla="*/ 16745 h 96812"/>
                  <a:gd name="connsiteX369" fmla="*/ 272320 w 1514817"/>
                  <a:gd name="connsiteY369" fmla="*/ 16745 h 96812"/>
                  <a:gd name="connsiteX370" fmla="*/ 260147 w 1514817"/>
                  <a:gd name="connsiteY370" fmla="*/ 16002 h 96812"/>
                  <a:gd name="connsiteX371" fmla="*/ 260147 w 1514817"/>
                  <a:gd name="connsiteY371" fmla="*/ 16002 h 96812"/>
                  <a:gd name="connsiteX372" fmla="*/ 245002 w 1514817"/>
                  <a:gd name="connsiteY372" fmla="*/ 15030 h 96812"/>
                  <a:gd name="connsiteX373" fmla="*/ 245002 w 1514817"/>
                  <a:gd name="connsiteY373" fmla="*/ 15030 h 96812"/>
                  <a:gd name="connsiteX374" fmla="*/ 229857 w 1514817"/>
                  <a:gd name="connsiteY374" fmla="*/ 14116 h 96812"/>
                  <a:gd name="connsiteX375" fmla="*/ 229857 w 1514817"/>
                  <a:gd name="connsiteY375" fmla="*/ 14116 h 96812"/>
                  <a:gd name="connsiteX376" fmla="*/ 211855 w 1514817"/>
                  <a:gd name="connsiteY376" fmla="*/ 13030 h 96812"/>
                  <a:gd name="connsiteX377" fmla="*/ 211855 w 1514817"/>
                  <a:gd name="connsiteY377" fmla="*/ 13030 h 96812"/>
                  <a:gd name="connsiteX378" fmla="*/ 196710 w 1514817"/>
                  <a:gd name="connsiteY378" fmla="*/ 12059 h 96812"/>
                  <a:gd name="connsiteX379" fmla="*/ 196710 w 1514817"/>
                  <a:gd name="connsiteY379" fmla="*/ 12059 h 96812"/>
                  <a:gd name="connsiteX380" fmla="*/ 184537 w 1514817"/>
                  <a:gd name="connsiteY380" fmla="*/ 11316 h 96812"/>
                  <a:gd name="connsiteX381" fmla="*/ 184537 w 1514817"/>
                  <a:gd name="connsiteY381" fmla="*/ 11316 h 96812"/>
                  <a:gd name="connsiteX382" fmla="*/ 169392 w 1514817"/>
                  <a:gd name="connsiteY382" fmla="*/ 10401 h 96812"/>
                  <a:gd name="connsiteX383" fmla="*/ 169392 w 1514817"/>
                  <a:gd name="connsiteY383" fmla="*/ 10401 h 96812"/>
                  <a:gd name="connsiteX384" fmla="*/ 151390 w 1514817"/>
                  <a:gd name="connsiteY384" fmla="*/ 9315 h 96812"/>
                  <a:gd name="connsiteX385" fmla="*/ 151390 w 1514817"/>
                  <a:gd name="connsiteY385" fmla="*/ 9315 h 96812"/>
                  <a:gd name="connsiteX386" fmla="*/ 139160 w 1514817"/>
                  <a:gd name="connsiteY386" fmla="*/ 8573 h 96812"/>
                  <a:gd name="connsiteX387" fmla="*/ 139160 w 1514817"/>
                  <a:gd name="connsiteY387" fmla="*/ 8573 h 96812"/>
                  <a:gd name="connsiteX388" fmla="*/ 124072 w 1514817"/>
                  <a:gd name="connsiteY388" fmla="*/ 7601 h 96812"/>
                  <a:gd name="connsiteX389" fmla="*/ 124072 w 1514817"/>
                  <a:gd name="connsiteY389" fmla="*/ 7601 h 96812"/>
                  <a:gd name="connsiteX390" fmla="*/ 108928 w 1514817"/>
                  <a:gd name="connsiteY390" fmla="*/ 6686 h 96812"/>
                  <a:gd name="connsiteX391" fmla="*/ 108928 w 1514817"/>
                  <a:gd name="connsiteY391" fmla="*/ 6686 h 96812"/>
                  <a:gd name="connsiteX392" fmla="*/ 90926 w 1514817"/>
                  <a:gd name="connsiteY392" fmla="*/ 5601 h 96812"/>
                  <a:gd name="connsiteX393" fmla="*/ 90926 w 1514817"/>
                  <a:gd name="connsiteY393" fmla="*/ 5601 h 96812"/>
                  <a:gd name="connsiteX394" fmla="*/ 78695 w 1514817"/>
                  <a:gd name="connsiteY394" fmla="*/ 4800 h 96812"/>
                  <a:gd name="connsiteX395" fmla="*/ 78695 w 1514817"/>
                  <a:gd name="connsiteY395" fmla="*/ 4800 h 96812"/>
                  <a:gd name="connsiteX396" fmla="*/ 60693 w 1514817"/>
                  <a:gd name="connsiteY396" fmla="*/ 3715 h 96812"/>
                  <a:gd name="connsiteX397" fmla="*/ 60693 w 1514817"/>
                  <a:gd name="connsiteY397" fmla="*/ 3715 h 96812"/>
                  <a:gd name="connsiteX398" fmla="*/ 48463 w 1514817"/>
                  <a:gd name="connsiteY398" fmla="*/ 2972 h 96812"/>
                  <a:gd name="connsiteX399" fmla="*/ 48463 w 1514817"/>
                  <a:gd name="connsiteY399" fmla="*/ 2972 h 96812"/>
                  <a:gd name="connsiteX400" fmla="*/ 30461 w 1514817"/>
                  <a:gd name="connsiteY400" fmla="*/ 1828 h 96812"/>
                  <a:gd name="connsiteX401" fmla="*/ 30461 w 1514817"/>
                  <a:gd name="connsiteY401" fmla="*/ 1828 h 96812"/>
                  <a:gd name="connsiteX402" fmla="*/ 18231 w 1514817"/>
                  <a:gd name="connsiteY402" fmla="*/ 1086 h 96812"/>
                  <a:gd name="connsiteX403" fmla="*/ 18231 w 1514817"/>
                  <a:gd name="connsiteY403" fmla="*/ 1086 h 96812"/>
                  <a:gd name="connsiteX404" fmla="*/ 16402 w 1514817"/>
                  <a:gd name="connsiteY404" fmla="*/ 971 h 96812"/>
                  <a:gd name="connsiteX405" fmla="*/ 15316 w 1514817"/>
                  <a:gd name="connsiteY405" fmla="*/ 914 h 96812"/>
                  <a:gd name="connsiteX406" fmla="*/ 15316 w 1514817"/>
                  <a:gd name="connsiteY406" fmla="*/ 914 h 96812"/>
                  <a:gd name="connsiteX407" fmla="*/ 228 w 1514817"/>
                  <a:gd name="connsiteY407" fmla="*/ 0 h 96812"/>
                  <a:gd name="connsiteX408" fmla="*/ 0 w 1514817"/>
                  <a:gd name="connsiteY408" fmla="*/ 3715 h 96812"/>
                  <a:gd name="connsiteX409" fmla="*/ 15087 w 1514817"/>
                  <a:gd name="connsiteY409" fmla="*/ 4629 h 968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</a:cxnLst>
                <a:rect l="l" t="t" r="r" b="b"/>
                <a:pathLst>
                  <a:path w="1514817" h="96812">
                    <a:moveTo>
                      <a:pt x="15087" y="4629"/>
                    </a:moveTo>
                    <a:lnTo>
                      <a:pt x="33147" y="5715"/>
                    </a:lnTo>
                    <a:lnTo>
                      <a:pt x="33147" y="5715"/>
                    </a:lnTo>
                    <a:lnTo>
                      <a:pt x="45320" y="6515"/>
                    </a:lnTo>
                    <a:lnTo>
                      <a:pt x="45320" y="6515"/>
                    </a:lnTo>
                    <a:lnTo>
                      <a:pt x="60464" y="7429"/>
                    </a:lnTo>
                    <a:lnTo>
                      <a:pt x="60464" y="7429"/>
                    </a:lnTo>
                    <a:lnTo>
                      <a:pt x="75552" y="8344"/>
                    </a:lnTo>
                    <a:lnTo>
                      <a:pt x="75552" y="8344"/>
                    </a:lnTo>
                    <a:lnTo>
                      <a:pt x="93612" y="9487"/>
                    </a:lnTo>
                    <a:lnTo>
                      <a:pt x="93612" y="9487"/>
                    </a:lnTo>
                    <a:lnTo>
                      <a:pt x="105785" y="10230"/>
                    </a:lnTo>
                    <a:lnTo>
                      <a:pt x="105785" y="10230"/>
                    </a:lnTo>
                    <a:lnTo>
                      <a:pt x="120929" y="11144"/>
                    </a:lnTo>
                    <a:lnTo>
                      <a:pt x="120929" y="11144"/>
                    </a:lnTo>
                    <a:lnTo>
                      <a:pt x="136017" y="12059"/>
                    </a:lnTo>
                    <a:lnTo>
                      <a:pt x="136017" y="12059"/>
                    </a:lnTo>
                    <a:lnTo>
                      <a:pt x="154076" y="13202"/>
                    </a:lnTo>
                    <a:lnTo>
                      <a:pt x="154076" y="13202"/>
                    </a:lnTo>
                    <a:lnTo>
                      <a:pt x="166249" y="13945"/>
                    </a:lnTo>
                    <a:lnTo>
                      <a:pt x="166249" y="13945"/>
                    </a:lnTo>
                    <a:lnTo>
                      <a:pt x="181394" y="14859"/>
                    </a:lnTo>
                    <a:lnTo>
                      <a:pt x="181394" y="14859"/>
                    </a:lnTo>
                    <a:lnTo>
                      <a:pt x="196482" y="15773"/>
                    </a:lnTo>
                    <a:lnTo>
                      <a:pt x="196482" y="15773"/>
                    </a:lnTo>
                    <a:lnTo>
                      <a:pt x="214541" y="16916"/>
                    </a:lnTo>
                    <a:lnTo>
                      <a:pt x="214541" y="16916"/>
                    </a:lnTo>
                    <a:lnTo>
                      <a:pt x="226714" y="17659"/>
                    </a:lnTo>
                    <a:lnTo>
                      <a:pt x="226714" y="17659"/>
                    </a:lnTo>
                    <a:lnTo>
                      <a:pt x="241859" y="18574"/>
                    </a:lnTo>
                    <a:lnTo>
                      <a:pt x="241859" y="18574"/>
                    </a:lnTo>
                    <a:lnTo>
                      <a:pt x="256946" y="19488"/>
                    </a:lnTo>
                    <a:lnTo>
                      <a:pt x="256946" y="19488"/>
                    </a:lnTo>
                    <a:lnTo>
                      <a:pt x="275006" y="20631"/>
                    </a:lnTo>
                    <a:lnTo>
                      <a:pt x="275006" y="20631"/>
                    </a:lnTo>
                    <a:lnTo>
                      <a:pt x="290150" y="21545"/>
                    </a:lnTo>
                    <a:lnTo>
                      <a:pt x="290150" y="21545"/>
                    </a:lnTo>
                    <a:lnTo>
                      <a:pt x="302323" y="22288"/>
                    </a:lnTo>
                    <a:lnTo>
                      <a:pt x="302323" y="22288"/>
                    </a:lnTo>
                    <a:lnTo>
                      <a:pt x="317468" y="23203"/>
                    </a:lnTo>
                    <a:lnTo>
                      <a:pt x="317468" y="23203"/>
                    </a:lnTo>
                    <a:lnTo>
                      <a:pt x="335471" y="24346"/>
                    </a:lnTo>
                    <a:lnTo>
                      <a:pt x="335471" y="24346"/>
                    </a:lnTo>
                    <a:lnTo>
                      <a:pt x="347701" y="25089"/>
                    </a:lnTo>
                    <a:lnTo>
                      <a:pt x="347701" y="25089"/>
                    </a:lnTo>
                    <a:lnTo>
                      <a:pt x="362788" y="26003"/>
                    </a:lnTo>
                    <a:lnTo>
                      <a:pt x="362788" y="26003"/>
                    </a:lnTo>
                    <a:lnTo>
                      <a:pt x="377933" y="26917"/>
                    </a:lnTo>
                    <a:lnTo>
                      <a:pt x="377933" y="26917"/>
                    </a:lnTo>
                    <a:lnTo>
                      <a:pt x="395935" y="28060"/>
                    </a:lnTo>
                    <a:lnTo>
                      <a:pt x="395935" y="28060"/>
                    </a:lnTo>
                    <a:lnTo>
                      <a:pt x="408165" y="28803"/>
                    </a:lnTo>
                    <a:lnTo>
                      <a:pt x="408165" y="28803"/>
                    </a:lnTo>
                    <a:lnTo>
                      <a:pt x="426168" y="29889"/>
                    </a:lnTo>
                    <a:lnTo>
                      <a:pt x="426168" y="29889"/>
                    </a:lnTo>
                    <a:lnTo>
                      <a:pt x="438398" y="30632"/>
                    </a:lnTo>
                    <a:lnTo>
                      <a:pt x="438398" y="30632"/>
                    </a:lnTo>
                    <a:lnTo>
                      <a:pt x="456399" y="31775"/>
                    </a:lnTo>
                    <a:lnTo>
                      <a:pt x="456399" y="31775"/>
                    </a:lnTo>
                    <a:lnTo>
                      <a:pt x="468630" y="32518"/>
                    </a:lnTo>
                    <a:lnTo>
                      <a:pt x="468630" y="32518"/>
                    </a:lnTo>
                    <a:lnTo>
                      <a:pt x="470459" y="32632"/>
                    </a:lnTo>
                    <a:lnTo>
                      <a:pt x="471544" y="32690"/>
                    </a:lnTo>
                    <a:lnTo>
                      <a:pt x="471544" y="32690"/>
                    </a:lnTo>
                    <a:lnTo>
                      <a:pt x="483717" y="33433"/>
                    </a:lnTo>
                    <a:lnTo>
                      <a:pt x="483717" y="33433"/>
                    </a:lnTo>
                    <a:lnTo>
                      <a:pt x="501777" y="34576"/>
                    </a:lnTo>
                    <a:lnTo>
                      <a:pt x="501777" y="34576"/>
                    </a:lnTo>
                    <a:lnTo>
                      <a:pt x="513950" y="35319"/>
                    </a:lnTo>
                    <a:lnTo>
                      <a:pt x="513950" y="35319"/>
                    </a:lnTo>
                    <a:lnTo>
                      <a:pt x="529095" y="36233"/>
                    </a:lnTo>
                    <a:lnTo>
                      <a:pt x="529095" y="36233"/>
                    </a:lnTo>
                    <a:lnTo>
                      <a:pt x="544183" y="37148"/>
                    </a:lnTo>
                    <a:lnTo>
                      <a:pt x="544183" y="37148"/>
                    </a:lnTo>
                    <a:lnTo>
                      <a:pt x="562241" y="38290"/>
                    </a:lnTo>
                    <a:lnTo>
                      <a:pt x="562241" y="38290"/>
                    </a:lnTo>
                    <a:lnTo>
                      <a:pt x="577329" y="39205"/>
                    </a:lnTo>
                    <a:lnTo>
                      <a:pt x="577329" y="39205"/>
                    </a:lnTo>
                    <a:lnTo>
                      <a:pt x="589559" y="39948"/>
                    </a:lnTo>
                    <a:lnTo>
                      <a:pt x="589559" y="39948"/>
                    </a:lnTo>
                    <a:lnTo>
                      <a:pt x="604647" y="40862"/>
                    </a:lnTo>
                    <a:lnTo>
                      <a:pt x="604647" y="40862"/>
                    </a:lnTo>
                    <a:lnTo>
                      <a:pt x="622707" y="42005"/>
                    </a:lnTo>
                    <a:lnTo>
                      <a:pt x="622707" y="42005"/>
                    </a:lnTo>
                    <a:lnTo>
                      <a:pt x="637794" y="42919"/>
                    </a:lnTo>
                    <a:lnTo>
                      <a:pt x="637794" y="42919"/>
                    </a:lnTo>
                    <a:lnTo>
                      <a:pt x="650024" y="43662"/>
                    </a:lnTo>
                    <a:lnTo>
                      <a:pt x="650024" y="43662"/>
                    </a:lnTo>
                    <a:lnTo>
                      <a:pt x="665111" y="44577"/>
                    </a:lnTo>
                    <a:lnTo>
                      <a:pt x="665111" y="44577"/>
                    </a:lnTo>
                    <a:lnTo>
                      <a:pt x="683171" y="45720"/>
                    </a:lnTo>
                    <a:lnTo>
                      <a:pt x="683171" y="45720"/>
                    </a:lnTo>
                    <a:lnTo>
                      <a:pt x="695344" y="46463"/>
                    </a:lnTo>
                    <a:lnTo>
                      <a:pt x="695344" y="46463"/>
                    </a:lnTo>
                    <a:lnTo>
                      <a:pt x="710489" y="47377"/>
                    </a:lnTo>
                    <a:lnTo>
                      <a:pt x="710489" y="47377"/>
                    </a:lnTo>
                    <a:lnTo>
                      <a:pt x="725577" y="48291"/>
                    </a:lnTo>
                    <a:lnTo>
                      <a:pt x="725577" y="48291"/>
                    </a:lnTo>
                    <a:lnTo>
                      <a:pt x="743635" y="49435"/>
                    </a:lnTo>
                    <a:lnTo>
                      <a:pt x="743635" y="49435"/>
                    </a:lnTo>
                    <a:lnTo>
                      <a:pt x="755808" y="50178"/>
                    </a:lnTo>
                    <a:lnTo>
                      <a:pt x="755808" y="50178"/>
                    </a:lnTo>
                    <a:lnTo>
                      <a:pt x="770953" y="51092"/>
                    </a:lnTo>
                    <a:lnTo>
                      <a:pt x="770953" y="51092"/>
                    </a:lnTo>
                    <a:lnTo>
                      <a:pt x="786041" y="52064"/>
                    </a:lnTo>
                    <a:lnTo>
                      <a:pt x="786041" y="52064"/>
                    </a:lnTo>
                    <a:lnTo>
                      <a:pt x="804101" y="53149"/>
                    </a:lnTo>
                    <a:lnTo>
                      <a:pt x="804101" y="53149"/>
                    </a:lnTo>
                    <a:lnTo>
                      <a:pt x="816274" y="53892"/>
                    </a:lnTo>
                    <a:lnTo>
                      <a:pt x="816274" y="53892"/>
                    </a:lnTo>
                    <a:lnTo>
                      <a:pt x="831418" y="54807"/>
                    </a:lnTo>
                    <a:lnTo>
                      <a:pt x="831418" y="54807"/>
                    </a:lnTo>
                    <a:lnTo>
                      <a:pt x="849477" y="55950"/>
                    </a:lnTo>
                    <a:lnTo>
                      <a:pt x="849477" y="55950"/>
                    </a:lnTo>
                    <a:lnTo>
                      <a:pt x="864565" y="56864"/>
                    </a:lnTo>
                    <a:lnTo>
                      <a:pt x="864565" y="56864"/>
                    </a:lnTo>
                    <a:lnTo>
                      <a:pt x="876795" y="57607"/>
                    </a:lnTo>
                    <a:lnTo>
                      <a:pt x="876795" y="57607"/>
                    </a:lnTo>
                    <a:lnTo>
                      <a:pt x="894798" y="58750"/>
                    </a:lnTo>
                    <a:lnTo>
                      <a:pt x="894798" y="58750"/>
                    </a:lnTo>
                    <a:lnTo>
                      <a:pt x="907028" y="59493"/>
                    </a:lnTo>
                    <a:lnTo>
                      <a:pt x="907028" y="59493"/>
                    </a:lnTo>
                    <a:lnTo>
                      <a:pt x="925029" y="60579"/>
                    </a:lnTo>
                    <a:lnTo>
                      <a:pt x="925029" y="60579"/>
                    </a:lnTo>
                    <a:lnTo>
                      <a:pt x="937260" y="61322"/>
                    </a:lnTo>
                    <a:lnTo>
                      <a:pt x="937260" y="61322"/>
                    </a:lnTo>
                    <a:lnTo>
                      <a:pt x="952347" y="62236"/>
                    </a:lnTo>
                    <a:lnTo>
                      <a:pt x="952347" y="62236"/>
                    </a:lnTo>
                    <a:lnTo>
                      <a:pt x="970407" y="63379"/>
                    </a:lnTo>
                    <a:lnTo>
                      <a:pt x="970407" y="63379"/>
                    </a:lnTo>
                    <a:lnTo>
                      <a:pt x="982580" y="64122"/>
                    </a:lnTo>
                    <a:lnTo>
                      <a:pt x="982580" y="64122"/>
                    </a:lnTo>
                    <a:lnTo>
                      <a:pt x="997725" y="65036"/>
                    </a:lnTo>
                    <a:lnTo>
                      <a:pt x="997725" y="65036"/>
                    </a:lnTo>
                    <a:lnTo>
                      <a:pt x="1012813" y="66008"/>
                    </a:lnTo>
                    <a:lnTo>
                      <a:pt x="1012813" y="66008"/>
                    </a:lnTo>
                    <a:lnTo>
                      <a:pt x="1030871" y="67094"/>
                    </a:lnTo>
                    <a:lnTo>
                      <a:pt x="1030871" y="67094"/>
                    </a:lnTo>
                    <a:lnTo>
                      <a:pt x="1043044" y="67837"/>
                    </a:lnTo>
                    <a:lnTo>
                      <a:pt x="1043044" y="67837"/>
                    </a:lnTo>
                    <a:lnTo>
                      <a:pt x="1058189" y="68751"/>
                    </a:lnTo>
                    <a:lnTo>
                      <a:pt x="1058189" y="68751"/>
                    </a:lnTo>
                    <a:lnTo>
                      <a:pt x="1073277" y="69723"/>
                    </a:lnTo>
                    <a:lnTo>
                      <a:pt x="1073277" y="69723"/>
                    </a:lnTo>
                    <a:lnTo>
                      <a:pt x="1091337" y="70809"/>
                    </a:lnTo>
                    <a:lnTo>
                      <a:pt x="1091337" y="70809"/>
                    </a:lnTo>
                    <a:lnTo>
                      <a:pt x="1103510" y="71552"/>
                    </a:lnTo>
                    <a:lnTo>
                      <a:pt x="1103510" y="71552"/>
                    </a:lnTo>
                    <a:lnTo>
                      <a:pt x="1105395" y="71666"/>
                    </a:lnTo>
                    <a:lnTo>
                      <a:pt x="1106424" y="71723"/>
                    </a:lnTo>
                    <a:lnTo>
                      <a:pt x="1106424" y="71723"/>
                    </a:lnTo>
                    <a:lnTo>
                      <a:pt x="1118654" y="72466"/>
                    </a:lnTo>
                    <a:lnTo>
                      <a:pt x="1118654" y="72466"/>
                    </a:lnTo>
                    <a:lnTo>
                      <a:pt x="1133741" y="73438"/>
                    </a:lnTo>
                    <a:lnTo>
                      <a:pt x="1133741" y="73438"/>
                    </a:lnTo>
                    <a:lnTo>
                      <a:pt x="1151801" y="74523"/>
                    </a:lnTo>
                    <a:lnTo>
                      <a:pt x="1151801" y="74523"/>
                    </a:lnTo>
                    <a:lnTo>
                      <a:pt x="1163974" y="75266"/>
                    </a:lnTo>
                    <a:lnTo>
                      <a:pt x="1163974" y="75266"/>
                    </a:lnTo>
                    <a:lnTo>
                      <a:pt x="1179119" y="76181"/>
                    </a:lnTo>
                    <a:lnTo>
                      <a:pt x="1179119" y="76181"/>
                    </a:lnTo>
                    <a:lnTo>
                      <a:pt x="1194207" y="77153"/>
                    </a:lnTo>
                    <a:lnTo>
                      <a:pt x="1194207" y="77153"/>
                    </a:lnTo>
                    <a:lnTo>
                      <a:pt x="1212265" y="78238"/>
                    </a:lnTo>
                    <a:lnTo>
                      <a:pt x="1212265" y="78238"/>
                    </a:lnTo>
                    <a:lnTo>
                      <a:pt x="1224438" y="78981"/>
                    </a:lnTo>
                    <a:lnTo>
                      <a:pt x="1224438" y="78981"/>
                    </a:lnTo>
                    <a:lnTo>
                      <a:pt x="1239583" y="79953"/>
                    </a:lnTo>
                    <a:lnTo>
                      <a:pt x="1239583" y="79953"/>
                    </a:lnTo>
                    <a:lnTo>
                      <a:pt x="1254671" y="80867"/>
                    </a:lnTo>
                    <a:lnTo>
                      <a:pt x="1254671" y="80867"/>
                    </a:lnTo>
                    <a:lnTo>
                      <a:pt x="1269816" y="81782"/>
                    </a:lnTo>
                    <a:lnTo>
                      <a:pt x="1269816" y="81782"/>
                    </a:lnTo>
                    <a:lnTo>
                      <a:pt x="1284904" y="82696"/>
                    </a:lnTo>
                    <a:lnTo>
                      <a:pt x="1284904" y="82696"/>
                    </a:lnTo>
                    <a:lnTo>
                      <a:pt x="1300048" y="83667"/>
                    </a:lnTo>
                    <a:lnTo>
                      <a:pt x="1300048" y="83667"/>
                    </a:lnTo>
                    <a:lnTo>
                      <a:pt x="1318107" y="84753"/>
                    </a:lnTo>
                    <a:lnTo>
                      <a:pt x="1318107" y="84753"/>
                    </a:lnTo>
                    <a:lnTo>
                      <a:pt x="1330280" y="85496"/>
                    </a:lnTo>
                    <a:lnTo>
                      <a:pt x="1330280" y="85496"/>
                    </a:lnTo>
                    <a:lnTo>
                      <a:pt x="1345368" y="86411"/>
                    </a:lnTo>
                    <a:lnTo>
                      <a:pt x="1345368" y="86411"/>
                    </a:lnTo>
                    <a:lnTo>
                      <a:pt x="1360513" y="87382"/>
                    </a:lnTo>
                    <a:lnTo>
                      <a:pt x="1360513" y="87382"/>
                    </a:lnTo>
                    <a:lnTo>
                      <a:pt x="1375658" y="88296"/>
                    </a:lnTo>
                    <a:lnTo>
                      <a:pt x="1375658" y="88296"/>
                    </a:lnTo>
                    <a:lnTo>
                      <a:pt x="1390746" y="89211"/>
                    </a:lnTo>
                    <a:lnTo>
                      <a:pt x="1390746" y="89211"/>
                    </a:lnTo>
                    <a:lnTo>
                      <a:pt x="1405890" y="90125"/>
                    </a:lnTo>
                    <a:lnTo>
                      <a:pt x="1405890" y="90125"/>
                    </a:lnTo>
                    <a:lnTo>
                      <a:pt x="1420977" y="91097"/>
                    </a:lnTo>
                    <a:lnTo>
                      <a:pt x="1420977" y="91097"/>
                    </a:lnTo>
                    <a:lnTo>
                      <a:pt x="1439037" y="92183"/>
                    </a:lnTo>
                    <a:lnTo>
                      <a:pt x="1439037" y="92183"/>
                    </a:lnTo>
                    <a:lnTo>
                      <a:pt x="1451210" y="92926"/>
                    </a:lnTo>
                    <a:lnTo>
                      <a:pt x="1451210" y="92926"/>
                    </a:lnTo>
                    <a:lnTo>
                      <a:pt x="1466355" y="93840"/>
                    </a:lnTo>
                    <a:lnTo>
                      <a:pt x="1466355" y="93840"/>
                    </a:lnTo>
                    <a:lnTo>
                      <a:pt x="1481443" y="94812"/>
                    </a:lnTo>
                    <a:lnTo>
                      <a:pt x="1481443" y="94812"/>
                    </a:lnTo>
                    <a:lnTo>
                      <a:pt x="1499501" y="95898"/>
                    </a:lnTo>
                    <a:lnTo>
                      <a:pt x="1499501" y="95898"/>
                    </a:lnTo>
                    <a:lnTo>
                      <a:pt x="1514589" y="96812"/>
                    </a:lnTo>
                    <a:lnTo>
                      <a:pt x="1514818" y="93154"/>
                    </a:lnTo>
                    <a:lnTo>
                      <a:pt x="1496816" y="92011"/>
                    </a:lnTo>
                    <a:lnTo>
                      <a:pt x="1496816" y="92011"/>
                    </a:lnTo>
                    <a:lnTo>
                      <a:pt x="1484585" y="91268"/>
                    </a:lnTo>
                    <a:lnTo>
                      <a:pt x="1484585" y="91268"/>
                    </a:lnTo>
                    <a:lnTo>
                      <a:pt x="1466583" y="90183"/>
                    </a:lnTo>
                    <a:lnTo>
                      <a:pt x="1466583" y="90183"/>
                    </a:lnTo>
                    <a:lnTo>
                      <a:pt x="1454353" y="89440"/>
                    </a:lnTo>
                    <a:lnTo>
                      <a:pt x="1454353" y="89440"/>
                    </a:lnTo>
                    <a:lnTo>
                      <a:pt x="1436351" y="88296"/>
                    </a:lnTo>
                    <a:lnTo>
                      <a:pt x="1436351" y="88296"/>
                    </a:lnTo>
                    <a:lnTo>
                      <a:pt x="1424121" y="87553"/>
                    </a:lnTo>
                    <a:lnTo>
                      <a:pt x="1424121" y="87553"/>
                    </a:lnTo>
                    <a:lnTo>
                      <a:pt x="1406119" y="86468"/>
                    </a:lnTo>
                    <a:lnTo>
                      <a:pt x="1406119" y="86468"/>
                    </a:lnTo>
                    <a:lnTo>
                      <a:pt x="1390974" y="85496"/>
                    </a:lnTo>
                    <a:lnTo>
                      <a:pt x="1390974" y="85496"/>
                    </a:lnTo>
                    <a:lnTo>
                      <a:pt x="1375886" y="84582"/>
                    </a:lnTo>
                    <a:lnTo>
                      <a:pt x="1375886" y="84582"/>
                    </a:lnTo>
                    <a:lnTo>
                      <a:pt x="1363656" y="83839"/>
                    </a:lnTo>
                    <a:lnTo>
                      <a:pt x="1363656" y="83839"/>
                    </a:lnTo>
                    <a:lnTo>
                      <a:pt x="1348569" y="82924"/>
                    </a:lnTo>
                    <a:lnTo>
                      <a:pt x="1348569" y="82924"/>
                    </a:lnTo>
                    <a:lnTo>
                      <a:pt x="1330509" y="81782"/>
                    </a:lnTo>
                    <a:lnTo>
                      <a:pt x="1330509" y="81782"/>
                    </a:lnTo>
                    <a:lnTo>
                      <a:pt x="1318336" y="81039"/>
                    </a:lnTo>
                    <a:lnTo>
                      <a:pt x="1318336" y="81039"/>
                    </a:lnTo>
                    <a:lnTo>
                      <a:pt x="1303191" y="80124"/>
                    </a:lnTo>
                    <a:lnTo>
                      <a:pt x="1303191" y="80124"/>
                    </a:lnTo>
                    <a:lnTo>
                      <a:pt x="1288046" y="79210"/>
                    </a:lnTo>
                    <a:lnTo>
                      <a:pt x="1288046" y="79210"/>
                    </a:lnTo>
                    <a:lnTo>
                      <a:pt x="1270045" y="78067"/>
                    </a:lnTo>
                    <a:lnTo>
                      <a:pt x="1270045" y="78067"/>
                    </a:lnTo>
                    <a:lnTo>
                      <a:pt x="1257815" y="77324"/>
                    </a:lnTo>
                    <a:lnTo>
                      <a:pt x="1257815" y="77324"/>
                    </a:lnTo>
                    <a:lnTo>
                      <a:pt x="1242727" y="76410"/>
                    </a:lnTo>
                    <a:lnTo>
                      <a:pt x="1242727" y="76410"/>
                    </a:lnTo>
                    <a:lnTo>
                      <a:pt x="1227582" y="75495"/>
                    </a:lnTo>
                    <a:lnTo>
                      <a:pt x="1227582" y="75495"/>
                    </a:lnTo>
                    <a:lnTo>
                      <a:pt x="1209580" y="74352"/>
                    </a:lnTo>
                    <a:lnTo>
                      <a:pt x="1209580" y="74352"/>
                    </a:lnTo>
                    <a:lnTo>
                      <a:pt x="1197349" y="73609"/>
                    </a:lnTo>
                    <a:lnTo>
                      <a:pt x="1197349" y="73609"/>
                    </a:lnTo>
                    <a:lnTo>
                      <a:pt x="1182262" y="72695"/>
                    </a:lnTo>
                    <a:lnTo>
                      <a:pt x="1182262" y="72695"/>
                    </a:lnTo>
                    <a:lnTo>
                      <a:pt x="1167118" y="71723"/>
                    </a:lnTo>
                    <a:lnTo>
                      <a:pt x="1167118" y="71723"/>
                    </a:lnTo>
                    <a:lnTo>
                      <a:pt x="1165288" y="71609"/>
                    </a:lnTo>
                    <a:lnTo>
                      <a:pt x="1164203" y="71552"/>
                    </a:lnTo>
                    <a:lnTo>
                      <a:pt x="1164203" y="71552"/>
                    </a:lnTo>
                    <a:lnTo>
                      <a:pt x="1149115" y="70637"/>
                    </a:lnTo>
                    <a:lnTo>
                      <a:pt x="1149115" y="70637"/>
                    </a:lnTo>
                    <a:lnTo>
                      <a:pt x="1136885" y="69894"/>
                    </a:lnTo>
                    <a:lnTo>
                      <a:pt x="1136885" y="69894"/>
                    </a:lnTo>
                    <a:lnTo>
                      <a:pt x="1118883" y="68808"/>
                    </a:lnTo>
                    <a:lnTo>
                      <a:pt x="1118883" y="68808"/>
                    </a:lnTo>
                    <a:lnTo>
                      <a:pt x="1106652" y="68008"/>
                    </a:lnTo>
                    <a:lnTo>
                      <a:pt x="1106652" y="68008"/>
                    </a:lnTo>
                    <a:lnTo>
                      <a:pt x="1088650" y="66922"/>
                    </a:lnTo>
                    <a:lnTo>
                      <a:pt x="1088650" y="66922"/>
                    </a:lnTo>
                    <a:lnTo>
                      <a:pt x="1076421" y="66179"/>
                    </a:lnTo>
                    <a:lnTo>
                      <a:pt x="1076421" y="66179"/>
                    </a:lnTo>
                    <a:lnTo>
                      <a:pt x="1061333" y="65265"/>
                    </a:lnTo>
                    <a:lnTo>
                      <a:pt x="1061333" y="65265"/>
                    </a:lnTo>
                    <a:lnTo>
                      <a:pt x="1046188" y="64294"/>
                    </a:lnTo>
                    <a:lnTo>
                      <a:pt x="1046188" y="64294"/>
                    </a:lnTo>
                    <a:lnTo>
                      <a:pt x="1028186" y="63208"/>
                    </a:lnTo>
                    <a:lnTo>
                      <a:pt x="1028186" y="63208"/>
                    </a:lnTo>
                    <a:lnTo>
                      <a:pt x="1015955" y="62465"/>
                    </a:lnTo>
                    <a:lnTo>
                      <a:pt x="1015955" y="62465"/>
                    </a:lnTo>
                    <a:lnTo>
                      <a:pt x="1000868" y="61550"/>
                    </a:lnTo>
                    <a:lnTo>
                      <a:pt x="1000868" y="61550"/>
                    </a:lnTo>
                    <a:lnTo>
                      <a:pt x="985723" y="60579"/>
                    </a:lnTo>
                    <a:lnTo>
                      <a:pt x="985723" y="60579"/>
                    </a:lnTo>
                    <a:lnTo>
                      <a:pt x="967721" y="59493"/>
                    </a:lnTo>
                    <a:lnTo>
                      <a:pt x="967721" y="59493"/>
                    </a:lnTo>
                    <a:lnTo>
                      <a:pt x="954462" y="58693"/>
                    </a:lnTo>
                    <a:lnTo>
                      <a:pt x="940403" y="57836"/>
                    </a:lnTo>
                    <a:lnTo>
                      <a:pt x="940403" y="57836"/>
                    </a:lnTo>
                    <a:lnTo>
                      <a:pt x="922344" y="56693"/>
                    </a:lnTo>
                    <a:lnTo>
                      <a:pt x="922344" y="56693"/>
                    </a:lnTo>
                    <a:lnTo>
                      <a:pt x="907256" y="55778"/>
                    </a:lnTo>
                    <a:lnTo>
                      <a:pt x="907256" y="55778"/>
                    </a:lnTo>
                    <a:lnTo>
                      <a:pt x="895026" y="55035"/>
                    </a:lnTo>
                    <a:lnTo>
                      <a:pt x="895026" y="55035"/>
                    </a:lnTo>
                    <a:lnTo>
                      <a:pt x="879939" y="54064"/>
                    </a:lnTo>
                    <a:lnTo>
                      <a:pt x="879939" y="54064"/>
                    </a:lnTo>
                    <a:lnTo>
                      <a:pt x="861879" y="52978"/>
                    </a:lnTo>
                    <a:lnTo>
                      <a:pt x="861879" y="52978"/>
                    </a:lnTo>
                    <a:lnTo>
                      <a:pt x="849706" y="52235"/>
                    </a:lnTo>
                    <a:lnTo>
                      <a:pt x="849706" y="52235"/>
                    </a:lnTo>
                    <a:lnTo>
                      <a:pt x="831647" y="51149"/>
                    </a:lnTo>
                    <a:lnTo>
                      <a:pt x="831647" y="51149"/>
                    </a:lnTo>
                    <a:lnTo>
                      <a:pt x="819474" y="50349"/>
                    </a:lnTo>
                    <a:lnTo>
                      <a:pt x="819474" y="50349"/>
                    </a:lnTo>
                    <a:lnTo>
                      <a:pt x="801415" y="49263"/>
                    </a:lnTo>
                    <a:lnTo>
                      <a:pt x="801415" y="49263"/>
                    </a:lnTo>
                    <a:lnTo>
                      <a:pt x="789242" y="48520"/>
                    </a:lnTo>
                    <a:lnTo>
                      <a:pt x="789242" y="48520"/>
                    </a:lnTo>
                    <a:lnTo>
                      <a:pt x="771182" y="47377"/>
                    </a:lnTo>
                    <a:lnTo>
                      <a:pt x="771182" y="47377"/>
                    </a:lnTo>
                    <a:lnTo>
                      <a:pt x="758952" y="46634"/>
                    </a:lnTo>
                    <a:lnTo>
                      <a:pt x="758952" y="46634"/>
                    </a:lnTo>
                    <a:lnTo>
                      <a:pt x="740950" y="45548"/>
                    </a:lnTo>
                    <a:lnTo>
                      <a:pt x="740950" y="45548"/>
                    </a:lnTo>
                    <a:lnTo>
                      <a:pt x="728719" y="44805"/>
                    </a:lnTo>
                    <a:lnTo>
                      <a:pt x="728719" y="44805"/>
                    </a:lnTo>
                    <a:lnTo>
                      <a:pt x="713632" y="43891"/>
                    </a:lnTo>
                    <a:lnTo>
                      <a:pt x="713632" y="43891"/>
                    </a:lnTo>
                    <a:lnTo>
                      <a:pt x="695573" y="42748"/>
                    </a:lnTo>
                    <a:lnTo>
                      <a:pt x="695573" y="42748"/>
                    </a:lnTo>
                    <a:lnTo>
                      <a:pt x="680485" y="41833"/>
                    </a:lnTo>
                    <a:lnTo>
                      <a:pt x="680485" y="41833"/>
                    </a:lnTo>
                    <a:lnTo>
                      <a:pt x="668255" y="41091"/>
                    </a:lnTo>
                    <a:lnTo>
                      <a:pt x="668255" y="41091"/>
                    </a:lnTo>
                    <a:lnTo>
                      <a:pt x="653167" y="40119"/>
                    </a:lnTo>
                    <a:lnTo>
                      <a:pt x="653167" y="40119"/>
                    </a:lnTo>
                    <a:lnTo>
                      <a:pt x="638022" y="39205"/>
                    </a:lnTo>
                    <a:lnTo>
                      <a:pt x="638022" y="39205"/>
                    </a:lnTo>
                    <a:lnTo>
                      <a:pt x="620020" y="38119"/>
                    </a:lnTo>
                    <a:lnTo>
                      <a:pt x="620020" y="38119"/>
                    </a:lnTo>
                    <a:lnTo>
                      <a:pt x="607790" y="37376"/>
                    </a:lnTo>
                    <a:lnTo>
                      <a:pt x="607790" y="37376"/>
                    </a:lnTo>
                    <a:lnTo>
                      <a:pt x="592703" y="36405"/>
                    </a:lnTo>
                    <a:lnTo>
                      <a:pt x="592703" y="36405"/>
                    </a:lnTo>
                    <a:lnTo>
                      <a:pt x="577558" y="35490"/>
                    </a:lnTo>
                    <a:lnTo>
                      <a:pt x="577558" y="35490"/>
                    </a:lnTo>
                    <a:lnTo>
                      <a:pt x="559556" y="34404"/>
                    </a:lnTo>
                    <a:lnTo>
                      <a:pt x="559556" y="34404"/>
                    </a:lnTo>
                    <a:lnTo>
                      <a:pt x="544411" y="33490"/>
                    </a:lnTo>
                    <a:lnTo>
                      <a:pt x="544411" y="33490"/>
                    </a:lnTo>
                    <a:lnTo>
                      <a:pt x="532238" y="32690"/>
                    </a:lnTo>
                    <a:lnTo>
                      <a:pt x="532238" y="32690"/>
                    </a:lnTo>
                    <a:lnTo>
                      <a:pt x="517093" y="31775"/>
                    </a:lnTo>
                    <a:lnTo>
                      <a:pt x="517093" y="31775"/>
                    </a:lnTo>
                    <a:lnTo>
                      <a:pt x="499091" y="30690"/>
                    </a:lnTo>
                    <a:lnTo>
                      <a:pt x="499091" y="30690"/>
                    </a:lnTo>
                    <a:lnTo>
                      <a:pt x="483946" y="29718"/>
                    </a:lnTo>
                    <a:lnTo>
                      <a:pt x="483946" y="29718"/>
                    </a:lnTo>
                    <a:lnTo>
                      <a:pt x="471773" y="28975"/>
                    </a:lnTo>
                    <a:lnTo>
                      <a:pt x="471773" y="28975"/>
                    </a:lnTo>
                    <a:lnTo>
                      <a:pt x="453714" y="27889"/>
                    </a:lnTo>
                    <a:lnTo>
                      <a:pt x="453714" y="27889"/>
                    </a:lnTo>
                    <a:lnTo>
                      <a:pt x="440455" y="27089"/>
                    </a:lnTo>
                    <a:lnTo>
                      <a:pt x="426396" y="26232"/>
                    </a:lnTo>
                    <a:lnTo>
                      <a:pt x="426396" y="26232"/>
                    </a:lnTo>
                    <a:lnTo>
                      <a:pt x="411309" y="25260"/>
                    </a:lnTo>
                    <a:lnTo>
                      <a:pt x="411309" y="25260"/>
                    </a:lnTo>
                    <a:lnTo>
                      <a:pt x="393249" y="24174"/>
                    </a:lnTo>
                    <a:lnTo>
                      <a:pt x="393249" y="24174"/>
                    </a:lnTo>
                    <a:lnTo>
                      <a:pt x="381076" y="23431"/>
                    </a:lnTo>
                    <a:lnTo>
                      <a:pt x="381076" y="23431"/>
                    </a:lnTo>
                    <a:lnTo>
                      <a:pt x="365931" y="22460"/>
                    </a:lnTo>
                    <a:lnTo>
                      <a:pt x="365931" y="22460"/>
                    </a:lnTo>
                    <a:lnTo>
                      <a:pt x="350844" y="21545"/>
                    </a:lnTo>
                    <a:lnTo>
                      <a:pt x="350844" y="21545"/>
                    </a:lnTo>
                    <a:lnTo>
                      <a:pt x="332784" y="20459"/>
                    </a:lnTo>
                    <a:lnTo>
                      <a:pt x="332784" y="20459"/>
                    </a:lnTo>
                    <a:lnTo>
                      <a:pt x="320611" y="19716"/>
                    </a:lnTo>
                    <a:lnTo>
                      <a:pt x="320611" y="19716"/>
                    </a:lnTo>
                    <a:lnTo>
                      <a:pt x="305467" y="18745"/>
                    </a:lnTo>
                    <a:lnTo>
                      <a:pt x="305467" y="18745"/>
                    </a:lnTo>
                    <a:lnTo>
                      <a:pt x="290379" y="17831"/>
                    </a:lnTo>
                    <a:lnTo>
                      <a:pt x="290379" y="17831"/>
                    </a:lnTo>
                    <a:lnTo>
                      <a:pt x="272320" y="16745"/>
                    </a:lnTo>
                    <a:lnTo>
                      <a:pt x="272320" y="16745"/>
                    </a:lnTo>
                    <a:lnTo>
                      <a:pt x="260147" y="16002"/>
                    </a:lnTo>
                    <a:lnTo>
                      <a:pt x="260147" y="16002"/>
                    </a:lnTo>
                    <a:lnTo>
                      <a:pt x="245002" y="15030"/>
                    </a:lnTo>
                    <a:lnTo>
                      <a:pt x="245002" y="15030"/>
                    </a:lnTo>
                    <a:lnTo>
                      <a:pt x="229857" y="14116"/>
                    </a:lnTo>
                    <a:lnTo>
                      <a:pt x="229857" y="14116"/>
                    </a:lnTo>
                    <a:lnTo>
                      <a:pt x="211855" y="13030"/>
                    </a:lnTo>
                    <a:lnTo>
                      <a:pt x="211855" y="13030"/>
                    </a:lnTo>
                    <a:lnTo>
                      <a:pt x="196710" y="12059"/>
                    </a:lnTo>
                    <a:lnTo>
                      <a:pt x="196710" y="12059"/>
                    </a:lnTo>
                    <a:lnTo>
                      <a:pt x="184537" y="11316"/>
                    </a:lnTo>
                    <a:lnTo>
                      <a:pt x="184537" y="11316"/>
                    </a:lnTo>
                    <a:lnTo>
                      <a:pt x="169392" y="10401"/>
                    </a:lnTo>
                    <a:lnTo>
                      <a:pt x="169392" y="10401"/>
                    </a:lnTo>
                    <a:lnTo>
                      <a:pt x="151390" y="9315"/>
                    </a:lnTo>
                    <a:lnTo>
                      <a:pt x="151390" y="9315"/>
                    </a:lnTo>
                    <a:lnTo>
                      <a:pt x="139160" y="8573"/>
                    </a:lnTo>
                    <a:lnTo>
                      <a:pt x="139160" y="8573"/>
                    </a:lnTo>
                    <a:lnTo>
                      <a:pt x="124072" y="7601"/>
                    </a:lnTo>
                    <a:lnTo>
                      <a:pt x="124072" y="7601"/>
                    </a:lnTo>
                    <a:lnTo>
                      <a:pt x="108928" y="6686"/>
                    </a:lnTo>
                    <a:lnTo>
                      <a:pt x="108928" y="6686"/>
                    </a:lnTo>
                    <a:lnTo>
                      <a:pt x="90926" y="5601"/>
                    </a:lnTo>
                    <a:lnTo>
                      <a:pt x="90926" y="5601"/>
                    </a:lnTo>
                    <a:lnTo>
                      <a:pt x="78695" y="4800"/>
                    </a:lnTo>
                    <a:lnTo>
                      <a:pt x="78695" y="4800"/>
                    </a:lnTo>
                    <a:lnTo>
                      <a:pt x="60693" y="3715"/>
                    </a:lnTo>
                    <a:lnTo>
                      <a:pt x="60693" y="3715"/>
                    </a:lnTo>
                    <a:lnTo>
                      <a:pt x="48463" y="2972"/>
                    </a:lnTo>
                    <a:lnTo>
                      <a:pt x="48463" y="2972"/>
                    </a:lnTo>
                    <a:lnTo>
                      <a:pt x="30461" y="1828"/>
                    </a:lnTo>
                    <a:lnTo>
                      <a:pt x="30461" y="1828"/>
                    </a:lnTo>
                    <a:lnTo>
                      <a:pt x="18231" y="1086"/>
                    </a:lnTo>
                    <a:lnTo>
                      <a:pt x="18231" y="1086"/>
                    </a:lnTo>
                    <a:lnTo>
                      <a:pt x="16402" y="971"/>
                    </a:lnTo>
                    <a:lnTo>
                      <a:pt x="15316" y="914"/>
                    </a:lnTo>
                    <a:lnTo>
                      <a:pt x="15316" y="914"/>
                    </a:lnTo>
                    <a:lnTo>
                      <a:pt x="228" y="0"/>
                    </a:lnTo>
                    <a:lnTo>
                      <a:pt x="0" y="3715"/>
                    </a:lnTo>
                    <a:lnTo>
                      <a:pt x="15087" y="4629"/>
                    </a:lnTo>
                    <a:close/>
                  </a:path>
                </a:pathLst>
              </a:custGeom>
              <a:solidFill>
                <a:srgbClr val="9F9D9B"/>
              </a:solidFill>
              <a:ln w="571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33" name="شكل حر: شكل 32">
                <a:extLst>
                  <a:ext uri="{FF2B5EF4-FFF2-40B4-BE49-F238E27FC236}">
                    <a16:creationId xmlns:a16="http://schemas.microsoft.com/office/drawing/2014/main" id="{08CDACD2-3870-4EB6-8BEB-14A66686E44B}"/>
                  </a:ext>
                </a:extLst>
              </p:cNvPr>
              <p:cNvSpPr/>
              <p:nvPr/>
            </p:nvSpPr>
            <p:spPr>
              <a:xfrm>
                <a:off x="6653098" y="5752433"/>
                <a:ext cx="1514818" cy="96812"/>
              </a:xfrm>
              <a:custGeom>
                <a:avLst/>
                <a:gdLst>
                  <a:gd name="connsiteX0" fmla="*/ 15088 w 1514818"/>
                  <a:gd name="connsiteY0" fmla="*/ 4629 h 96812"/>
                  <a:gd name="connsiteX1" fmla="*/ 33147 w 1514818"/>
                  <a:gd name="connsiteY1" fmla="*/ 5715 h 96812"/>
                  <a:gd name="connsiteX2" fmla="*/ 33147 w 1514818"/>
                  <a:gd name="connsiteY2" fmla="*/ 5715 h 96812"/>
                  <a:gd name="connsiteX3" fmla="*/ 45320 w 1514818"/>
                  <a:gd name="connsiteY3" fmla="*/ 6458 h 96812"/>
                  <a:gd name="connsiteX4" fmla="*/ 45320 w 1514818"/>
                  <a:gd name="connsiteY4" fmla="*/ 6458 h 96812"/>
                  <a:gd name="connsiteX5" fmla="*/ 60465 w 1514818"/>
                  <a:gd name="connsiteY5" fmla="*/ 7429 h 96812"/>
                  <a:gd name="connsiteX6" fmla="*/ 60465 w 1514818"/>
                  <a:gd name="connsiteY6" fmla="*/ 7429 h 96812"/>
                  <a:gd name="connsiteX7" fmla="*/ 78467 w 1514818"/>
                  <a:gd name="connsiteY7" fmla="*/ 8515 h 96812"/>
                  <a:gd name="connsiteX8" fmla="*/ 78467 w 1514818"/>
                  <a:gd name="connsiteY8" fmla="*/ 8515 h 96812"/>
                  <a:gd name="connsiteX9" fmla="*/ 93612 w 1514818"/>
                  <a:gd name="connsiteY9" fmla="*/ 9430 h 96812"/>
                  <a:gd name="connsiteX10" fmla="*/ 93612 w 1514818"/>
                  <a:gd name="connsiteY10" fmla="*/ 9430 h 96812"/>
                  <a:gd name="connsiteX11" fmla="*/ 105785 w 1514818"/>
                  <a:gd name="connsiteY11" fmla="*/ 10230 h 96812"/>
                  <a:gd name="connsiteX12" fmla="*/ 105785 w 1514818"/>
                  <a:gd name="connsiteY12" fmla="*/ 10230 h 96812"/>
                  <a:gd name="connsiteX13" fmla="*/ 120930 w 1514818"/>
                  <a:gd name="connsiteY13" fmla="*/ 11144 h 96812"/>
                  <a:gd name="connsiteX14" fmla="*/ 120930 w 1514818"/>
                  <a:gd name="connsiteY14" fmla="*/ 11144 h 96812"/>
                  <a:gd name="connsiteX15" fmla="*/ 138932 w 1514818"/>
                  <a:gd name="connsiteY15" fmla="*/ 12230 h 96812"/>
                  <a:gd name="connsiteX16" fmla="*/ 138932 w 1514818"/>
                  <a:gd name="connsiteY16" fmla="*/ 12230 h 96812"/>
                  <a:gd name="connsiteX17" fmla="*/ 154077 w 1514818"/>
                  <a:gd name="connsiteY17" fmla="*/ 13144 h 96812"/>
                  <a:gd name="connsiteX18" fmla="*/ 154077 w 1514818"/>
                  <a:gd name="connsiteY18" fmla="*/ 13144 h 96812"/>
                  <a:gd name="connsiteX19" fmla="*/ 166250 w 1514818"/>
                  <a:gd name="connsiteY19" fmla="*/ 13945 h 96812"/>
                  <a:gd name="connsiteX20" fmla="*/ 166250 w 1514818"/>
                  <a:gd name="connsiteY20" fmla="*/ 13945 h 96812"/>
                  <a:gd name="connsiteX21" fmla="*/ 181394 w 1514818"/>
                  <a:gd name="connsiteY21" fmla="*/ 14859 h 96812"/>
                  <a:gd name="connsiteX22" fmla="*/ 181394 w 1514818"/>
                  <a:gd name="connsiteY22" fmla="*/ 14859 h 96812"/>
                  <a:gd name="connsiteX23" fmla="*/ 196482 w 1514818"/>
                  <a:gd name="connsiteY23" fmla="*/ 15773 h 96812"/>
                  <a:gd name="connsiteX24" fmla="*/ 196482 w 1514818"/>
                  <a:gd name="connsiteY24" fmla="*/ 15773 h 96812"/>
                  <a:gd name="connsiteX25" fmla="*/ 214541 w 1514818"/>
                  <a:gd name="connsiteY25" fmla="*/ 16917 h 96812"/>
                  <a:gd name="connsiteX26" fmla="*/ 214541 w 1514818"/>
                  <a:gd name="connsiteY26" fmla="*/ 16917 h 96812"/>
                  <a:gd name="connsiteX27" fmla="*/ 226714 w 1514818"/>
                  <a:gd name="connsiteY27" fmla="*/ 17660 h 96812"/>
                  <a:gd name="connsiteX28" fmla="*/ 226714 w 1514818"/>
                  <a:gd name="connsiteY28" fmla="*/ 17660 h 96812"/>
                  <a:gd name="connsiteX29" fmla="*/ 241859 w 1514818"/>
                  <a:gd name="connsiteY29" fmla="*/ 18574 h 96812"/>
                  <a:gd name="connsiteX30" fmla="*/ 241859 w 1514818"/>
                  <a:gd name="connsiteY30" fmla="*/ 18574 h 96812"/>
                  <a:gd name="connsiteX31" fmla="*/ 256947 w 1514818"/>
                  <a:gd name="connsiteY31" fmla="*/ 19488 h 96812"/>
                  <a:gd name="connsiteX32" fmla="*/ 256947 w 1514818"/>
                  <a:gd name="connsiteY32" fmla="*/ 19488 h 96812"/>
                  <a:gd name="connsiteX33" fmla="*/ 275006 w 1514818"/>
                  <a:gd name="connsiteY33" fmla="*/ 20631 h 96812"/>
                  <a:gd name="connsiteX34" fmla="*/ 275006 w 1514818"/>
                  <a:gd name="connsiteY34" fmla="*/ 20631 h 96812"/>
                  <a:gd name="connsiteX35" fmla="*/ 287179 w 1514818"/>
                  <a:gd name="connsiteY35" fmla="*/ 21374 h 96812"/>
                  <a:gd name="connsiteX36" fmla="*/ 287179 w 1514818"/>
                  <a:gd name="connsiteY36" fmla="*/ 21374 h 96812"/>
                  <a:gd name="connsiteX37" fmla="*/ 303352 w 1514818"/>
                  <a:gd name="connsiteY37" fmla="*/ 22346 h 96812"/>
                  <a:gd name="connsiteX38" fmla="*/ 317469 w 1514818"/>
                  <a:gd name="connsiteY38" fmla="*/ 23203 h 96812"/>
                  <a:gd name="connsiteX39" fmla="*/ 317469 w 1514818"/>
                  <a:gd name="connsiteY39" fmla="*/ 23203 h 96812"/>
                  <a:gd name="connsiteX40" fmla="*/ 335471 w 1514818"/>
                  <a:gd name="connsiteY40" fmla="*/ 24346 h 96812"/>
                  <a:gd name="connsiteX41" fmla="*/ 335471 w 1514818"/>
                  <a:gd name="connsiteY41" fmla="*/ 24346 h 96812"/>
                  <a:gd name="connsiteX42" fmla="*/ 348729 w 1514818"/>
                  <a:gd name="connsiteY42" fmla="*/ 25146 h 96812"/>
                  <a:gd name="connsiteX43" fmla="*/ 365703 w 1514818"/>
                  <a:gd name="connsiteY43" fmla="*/ 26175 h 96812"/>
                  <a:gd name="connsiteX44" fmla="*/ 365703 w 1514818"/>
                  <a:gd name="connsiteY44" fmla="*/ 26175 h 96812"/>
                  <a:gd name="connsiteX45" fmla="*/ 377933 w 1514818"/>
                  <a:gd name="connsiteY45" fmla="*/ 26918 h 96812"/>
                  <a:gd name="connsiteX46" fmla="*/ 377933 w 1514818"/>
                  <a:gd name="connsiteY46" fmla="*/ 26918 h 96812"/>
                  <a:gd name="connsiteX47" fmla="*/ 395935 w 1514818"/>
                  <a:gd name="connsiteY47" fmla="*/ 28061 h 96812"/>
                  <a:gd name="connsiteX48" fmla="*/ 395935 w 1514818"/>
                  <a:gd name="connsiteY48" fmla="*/ 28061 h 96812"/>
                  <a:gd name="connsiteX49" fmla="*/ 408166 w 1514818"/>
                  <a:gd name="connsiteY49" fmla="*/ 28804 h 96812"/>
                  <a:gd name="connsiteX50" fmla="*/ 408166 w 1514818"/>
                  <a:gd name="connsiteY50" fmla="*/ 28804 h 96812"/>
                  <a:gd name="connsiteX51" fmla="*/ 426168 w 1514818"/>
                  <a:gd name="connsiteY51" fmla="*/ 29890 h 96812"/>
                  <a:gd name="connsiteX52" fmla="*/ 426168 w 1514818"/>
                  <a:gd name="connsiteY52" fmla="*/ 29890 h 96812"/>
                  <a:gd name="connsiteX53" fmla="*/ 438397 w 1514818"/>
                  <a:gd name="connsiteY53" fmla="*/ 30632 h 96812"/>
                  <a:gd name="connsiteX54" fmla="*/ 438397 w 1514818"/>
                  <a:gd name="connsiteY54" fmla="*/ 30632 h 96812"/>
                  <a:gd name="connsiteX55" fmla="*/ 456400 w 1514818"/>
                  <a:gd name="connsiteY55" fmla="*/ 31775 h 96812"/>
                  <a:gd name="connsiteX56" fmla="*/ 456400 w 1514818"/>
                  <a:gd name="connsiteY56" fmla="*/ 31775 h 96812"/>
                  <a:gd name="connsiteX57" fmla="*/ 468630 w 1514818"/>
                  <a:gd name="connsiteY57" fmla="*/ 32518 h 96812"/>
                  <a:gd name="connsiteX58" fmla="*/ 468630 w 1514818"/>
                  <a:gd name="connsiteY58" fmla="*/ 32518 h 96812"/>
                  <a:gd name="connsiteX59" fmla="*/ 483718 w 1514818"/>
                  <a:gd name="connsiteY59" fmla="*/ 33433 h 96812"/>
                  <a:gd name="connsiteX60" fmla="*/ 483718 w 1514818"/>
                  <a:gd name="connsiteY60" fmla="*/ 33433 h 96812"/>
                  <a:gd name="connsiteX61" fmla="*/ 501777 w 1514818"/>
                  <a:gd name="connsiteY61" fmla="*/ 34576 h 96812"/>
                  <a:gd name="connsiteX62" fmla="*/ 501777 w 1514818"/>
                  <a:gd name="connsiteY62" fmla="*/ 34576 h 96812"/>
                  <a:gd name="connsiteX63" fmla="*/ 513950 w 1514818"/>
                  <a:gd name="connsiteY63" fmla="*/ 35319 h 96812"/>
                  <a:gd name="connsiteX64" fmla="*/ 513950 w 1514818"/>
                  <a:gd name="connsiteY64" fmla="*/ 35319 h 96812"/>
                  <a:gd name="connsiteX65" fmla="*/ 529095 w 1514818"/>
                  <a:gd name="connsiteY65" fmla="*/ 36233 h 96812"/>
                  <a:gd name="connsiteX66" fmla="*/ 529095 w 1514818"/>
                  <a:gd name="connsiteY66" fmla="*/ 36233 h 96812"/>
                  <a:gd name="connsiteX67" fmla="*/ 544182 w 1514818"/>
                  <a:gd name="connsiteY67" fmla="*/ 37148 h 96812"/>
                  <a:gd name="connsiteX68" fmla="*/ 544182 w 1514818"/>
                  <a:gd name="connsiteY68" fmla="*/ 37148 h 96812"/>
                  <a:gd name="connsiteX69" fmla="*/ 562242 w 1514818"/>
                  <a:gd name="connsiteY69" fmla="*/ 38291 h 96812"/>
                  <a:gd name="connsiteX70" fmla="*/ 562242 w 1514818"/>
                  <a:gd name="connsiteY70" fmla="*/ 38291 h 96812"/>
                  <a:gd name="connsiteX71" fmla="*/ 574415 w 1514818"/>
                  <a:gd name="connsiteY71" fmla="*/ 39034 h 96812"/>
                  <a:gd name="connsiteX72" fmla="*/ 574415 w 1514818"/>
                  <a:gd name="connsiteY72" fmla="*/ 39034 h 96812"/>
                  <a:gd name="connsiteX73" fmla="*/ 589560 w 1514818"/>
                  <a:gd name="connsiteY73" fmla="*/ 39948 h 96812"/>
                  <a:gd name="connsiteX74" fmla="*/ 589560 w 1514818"/>
                  <a:gd name="connsiteY74" fmla="*/ 39948 h 96812"/>
                  <a:gd name="connsiteX75" fmla="*/ 604647 w 1514818"/>
                  <a:gd name="connsiteY75" fmla="*/ 40862 h 96812"/>
                  <a:gd name="connsiteX76" fmla="*/ 604647 w 1514818"/>
                  <a:gd name="connsiteY76" fmla="*/ 40862 h 96812"/>
                  <a:gd name="connsiteX77" fmla="*/ 622706 w 1514818"/>
                  <a:gd name="connsiteY77" fmla="*/ 42005 h 96812"/>
                  <a:gd name="connsiteX78" fmla="*/ 622706 w 1514818"/>
                  <a:gd name="connsiteY78" fmla="*/ 42005 h 96812"/>
                  <a:gd name="connsiteX79" fmla="*/ 634879 w 1514818"/>
                  <a:gd name="connsiteY79" fmla="*/ 42748 h 96812"/>
                  <a:gd name="connsiteX80" fmla="*/ 634879 w 1514818"/>
                  <a:gd name="connsiteY80" fmla="*/ 42748 h 96812"/>
                  <a:gd name="connsiteX81" fmla="*/ 650024 w 1514818"/>
                  <a:gd name="connsiteY81" fmla="*/ 43663 h 96812"/>
                  <a:gd name="connsiteX82" fmla="*/ 650024 w 1514818"/>
                  <a:gd name="connsiteY82" fmla="*/ 43663 h 96812"/>
                  <a:gd name="connsiteX83" fmla="*/ 665112 w 1514818"/>
                  <a:gd name="connsiteY83" fmla="*/ 44577 h 96812"/>
                  <a:gd name="connsiteX84" fmla="*/ 665112 w 1514818"/>
                  <a:gd name="connsiteY84" fmla="*/ 44577 h 96812"/>
                  <a:gd name="connsiteX85" fmla="*/ 683171 w 1514818"/>
                  <a:gd name="connsiteY85" fmla="*/ 45720 h 96812"/>
                  <a:gd name="connsiteX86" fmla="*/ 683171 w 1514818"/>
                  <a:gd name="connsiteY86" fmla="*/ 45720 h 96812"/>
                  <a:gd name="connsiteX87" fmla="*/ 695344 w 1514818"/>
                  <a:gd name="connsiteY87" fmla="*/ 46463 h 96812"/>
                  <a:gd name="connsiteX88" fmla="*/ 695344 w 1514818"/>
                  <a:gd name="connsiteY88" fmla="*/ 46463 h 96812"/>
                  <a:gd name="connsiteX89" fmla="*/ 713404 w 1514818"/>
                  <a:gd name="connsiteY89" fmla="*/ 47549 h 96812"/>
                  <a:gd name="connsiteX90" fmla="*/ 713404 w 1514818"/>
                  <a:gd name="connsiteY90" fmla="*/ 47549 h 96812"/>
                  <a:gd name="connsiteX91" fmla="*/ 725576 w 1514818"/>
                  <a:gd name="connsiteY91" fmla="*/ 48292 h 96812"/>
                  <a:gd name="connsiteX92" fmla="*/ 725576 w 1514818"/>
                  <a:gd name="connsiteY92" fmla="*/ 48292 h 96812"/>
                  <a:gd name="connsiteX93" fmla="*/ 743636 w 1514818"/>
                  <a:gd name="connsiteY93" fmla="*/ 49435 h 96812"/>
                  <a:gd name="connsiteX94" fmla="*/ 743636 w 1514818"/>
                  <a:gd name="connsiteY94" fmla="*/ 49435 h 96812"/>
                  <a:gd name="connsiteX95" fmla="*/ 755809 w 1514818"/>
                  <a:gd name="connsiteY95" fmla="*/ 50178 h 96812"/>
                  <a:gd name="connsiteX96" fmla="*/ 755809 w 1514818"/>
                  <a:gd name="connsiteY96" fmla="*/ 50178 h 96812"/>
                  <a:gd name="connsiteX97" fmla="*/ 770954 w 1514818"/>
                  <a:gd name="connsiteY97" fmla="*/ 51092 h 96812"/>
                  <a:gd name="connsiteX98" fmla="*/ 770954 w 1514818"/>
                  <a:gd name="connsiteY98" fmla="*/ 51092 h 96812"/>
                  <a:gd name="connsiteX99" fmla="*/ 772839 w 1514818"/>
                  <a:gd name="connsiteY99" fmla="*/ 51207 h 96812"/>
                  <a:gd name="connsiteX100" fmla="*/ 773868 w 1514818"/>
                  <a:gd name="connsiteY100" fmla="*/ 51264 h 96812"/>
                  <a:gd name="connsiteX101" fmla="*/ 773868 w 1514818"/>
                  <a:gd name="connsiteY101" fmla="*/ 51264 h 96812"/>
                  <a:gd name="connsiteX102" fmla="*/ 786041 w 1514818"/>
                  <a:gd name="connsiteY102" fmla="*/ 52007 h 96812"/>
                  <a:gd name="connsiteX103" fmla="*/ 786041 w 1514818"/>
                  <a:gd name="connsiteY103" fmla="*/ 52007 h 96812"/>
                  <a:gd name="connsiteX104" fmla="*/ 804101 w 1514818"/>
                  <a:gd name="connsiteY104" fmla="*/ 53149 h 96812"/>
                  <a:gd name="connsiteX105" fmla="*/ 804101 w 1514818"/>
                  <a:gd name="connsiteY105" fmla="*/ 53149 h 96812"/>
                  <a:gd name="connsiteX106" fmla="*/ 817359 w 1514818"/>
                  <a:gd name="connsiteY106" fmla="*/ 53950 h 96812"/>
                  <a:gd name="connsiteX107" fmla="*/ 831418 w 1514818"/>
                  <a:gd name="connsiteY107" fmla="*/ 54807 h 96812"/>
                  <a:gd name="connsiteX108" fmla="*/ 831418 w 1514818"/>
                  <a:gd name="connsiteY108" fmla="*/ 54807 h 96812"/>
                  <a:gd name="connsiteX109" fmla="*/ 846563 w 1514818"/>
                  <a:gd name="connsiteY109" fmla="*/ 55721 h 96812"/>
                  <a:gd name="connsiteX110" fmla="*/ 846563 w 1514818"/>
                  <a:gd name="connsiteY110" fmla="*/ 55721 h 96812"/>
                  <a:gd name="connsiteX111" fmla="*/ 864565 w 1514818"/>
                  <a:gd name="connsiteY111" fmla="*/ 56864 h 96812"/>
                  <a:gd name="connsiteX112" fmla="*/ 864565 w 1514818"/>
                  <a:gd name="connsiteY112" fmla="*/ 56864 h 96812"/>
                  <a:gd name="connsiteX113" fmla="*/ 876796 w 1514818"/>
                  <a:gd name="connsiteY113" fmla="*/ 57607 h 96812"/>
                  <a:gd name="connsiteX114" fmla="*/ 876796 w 1514818"/>
                  <a:gd name="connsiteY114" fmla="*/ 57607 h 96812"/>
                  <a:gd name="connsiteX115" fmla="*/ 891883 w 1514818"/>
                  <a:gd name="connsiteY115" fmla="*/ 58522 h 96812"/>
                  <a:gd name="connsiteX116" fmla="*/ 891883 w 1514818"/>
                  <a:gd name="connsiteY116" fmla="*/ 58522 h 96812"/>
                  <a:gd name="connsiteX117" fmla="*/ 907027 w 1514818"/>
                  <a:gd name="connsiteY117" fmla="*/ 59493 h 96812"/>
                  <a:gd name="connsiteX118" fmla="*/ 907027 w 1514818"/>
                  <a:gd name="connsiteY118" fmla="*/ 59493 h 96812"/>
                  <a:gd name="connsiteX119" fmla="*/ 925030 w 1514818"/>
                  <a:gd name="connsiteY119" fmla="*/ 60579 h 96812"/>
                  <a:gd name="connsiteX120" fmla="*/ 925030 w 1514818"/>
                  <a:gd name="connsiteY120" fmla="*/ 60579 h 96812"/>
                  <a:gd name="connsiteX121" fmla="*/ 937260 w 1514818"/>
                  <a:gd name="connsiteY121" fmla="*/ 61322 h 96812"/>
                  <a:gd name="connsiteX122" fmla="*/ 937260 w 1514818"/>
                  <a:gd name="connsiteY122" fmla="*/ 61322 h 96812"/>
                  <a:gd name="connsiteX123" fmla="*/ 952348 w 1514818"/>
                  <a:gd name="connsiteY123" fmla="*/ 62236 h 96812"/>
                  <a:gd name="connsiteX124" fmla="*/ 952348 w 1514818"/>
                  <a:gd name="connsiteY124" fmla="*/ 62236 h 96812"/>
                  <a:gd name="connsiteX125" fmla="*/ 970407 w 1514818"/>
                  <a:gd name="connsiteY125" fmla="*/ 63380 h 96812"/>
                  <a:gd name="connsiteX126" fmla="*/ 970407 w 1514818"/>
                  <a:gd name="connsiteY126" fmla="*/ 63380 h 96812"/>
                  <a:gd name="connsiteX127" fmla="*/ 983666 w 1514818"/>
                  <a:gd name="connsiteY127" fmla="*/ 64180 h 96812"/>
                  <a:gd name="connsiteX128" fmla="*/ 1000639 w 1514818"/>
                  <a:gd name="connsiteY128" fmla="*/ 65208 h 96812"/>
                  <a:gd name="connsiteX129" fmla="*/ 1000639 w 1514818"/>
                  <a:gd name="connsiteY129" fmla="*/ 65208 h 96812"/>
                  <a:gd name="connsiteX130" fmla="*/ 1012812 w 1514818"/>
                  <a:gd name="connsiteY130" fmla="*/ 65951 h 96812"/>
                  <a:gd name="connsiteX131" fmla="*/ 1012812 w 1514818"/>
                  <a:gd name="connsiteY131" fmla="*/ 65951 h 96812"/>
                  <a:gd name="connsiteX132" fmla="*/ 1030872 w 1514818"/>
                  <a:gd name="connsiteY132" fmla="*/ 67094 h 96812"/>
                  <a:gd name="connsiteX133" fmla="*/ 1030872 w 1514818"/>
                  <a:gd name="connsiteY133" fmla="*/ 67094 h 96812"/>
                  <a:gd name="connsiteX134" fmla="*/ 1043045 w 1514818"/>
                  <a:gd name="connsiteY134" fmla="*/ 67837 h 96812"/>
                  <a:gd name="connsiteX135" fmla="*/ 1043045 w 1514818"/>
                  <a:gd name="connsiteY135" fmla="*/ 67837 h 96812"/>
                  <a:gd name="connsiteX136" fmla="*/ 1061104 w 1514818"/>
                  <a:gd name="connsiteY136" fmla="*/ 68923 h 96812"/>
                  <a:gd name="connsiteX137" fmla="*/ 1061104 w 1514818"/>
                  <a:gd name="connsiteY137" fmla="*/ 68923 h 96812"/>
                  <a:gd name="connsiteX138" fmla="*/ 1073277 w 1514818"/>
                  <a:gd name="connsiteY138" fmla="*/ 69666 h 96812"/>
                  <a:gd name="connsiteX139" fmla="*/ 1073277 w 1514818"/>
                  <a:gd name="connsiteY139" fmla="*/ 69666 h 96812"/>
                  <a:gd name="connsiteX140" fmla="*/ 1091336 w 1514818"/>
                  <a:gd name="connsiteY140" fmla="*/ 70809 h 96812"/>
                  <a:gd name="connsiteX141" fmla="*/ 1091336 w 1514818"/>
                  <a:gd name="connsiteY141" fmla="*/ 70809 h 96812"/>
                  <a:gd name="connsiteX142" fmla="*/ 1103509 w 1514818"/>
                  <a:gd name="connsiteY142" fmla="*/ 71552 h 96812"/>
                  <a:gd name="connsiteX143" fmla="*/ 1103509 w 1514818"/>
                  <a:gd name="connsiteY143" fmla="*/ 71552 h 96812"/>
                  <a:gd name="connsiteX144" fmla="*/ 1118654 w 1514818"/>
                  <a:gd name="connsiteY144" fmla="*/ 72466 h 96812"/>
                  <a:gd name="connsiteX145" fmla="*/ 1118654 w 1514818"/>
                  <a:gd name="connsiteY145" fmla="*/ 72466 h 96812"/>
                  <a:gd name="connsiteX146" fmla="*/ 1133742 w 1514818"/>
                  <a:gd name="connsiteY146" fmla="*/ 73438 h 96812"/>
                  <a:gd name="connsiteX147" fmla="*/ 1133742 w 1514818"/>
                  <a:gd name="connsiteY147" fmla="*/ 73438 h 96812"/>
                  <a:gd name="connsiteX148" fmla="*/ 1151801 w 1514818"/>
                  <a:gd name="connsiteY148" fmla="*/ 74524 h 96812"/>
                  <a:gd name="connsiteX149" fmla="*/ 1151801 w 1514818"/>
                  <a:gd name="connsiteY149" fmla="*/ 74524 h 96812"/>
                  <a:gd name="connsiteX150" fmla="*/ 1163974 w 1514818"/>
                  <a:gd name="connsiteY150" fmla="*/ 75266 h 96812"/>
                  <a:gd name="connsiteX151" fmla="*/ 1163974 w 1514818"/>
                  <a:gd name="connsiteY151" fmla="*/ 75266 h 96812"/>
                  <a:gd name="connsiteX152" fmla="*/ 1179119 w 1514818"/>
                  <a:gd name="connsiteY152" fmla="*/ 76181 h 96812"/>
                  <a:gd name="connsiteX153" fmla="*/ 1179119 w 1514818"/>
                  <a:gd name="connsiteY153" fmla="*/ 76181 h 96812"/>
                  <a:gd name="connsiteX154" fmla="*/ 1197121 w 1514818"/>
                  <a:gd name="connsiteY154" fmla="*/ 77324 h 96812"/>
                  <a:gd name="connsiteX155" fmla="*/ 1197121 w 1514818"/>
                  <a:gd name="connsiteY155" fmla="*/ 77324 h 96812"/>
                  <a:gd name="connsiteX156" fmla="*/ 1212266 w 1514818"/>
                  <a:gd name="connsiteY156" fmla="*/ 78238 h 96812"/>
                  <a:gd name="connsiteX157" fmla="*/ 1212266 w 1514818"/>
                  <a:gd name="connsiteY157" fmla="*/ 78238 h 96812"/>
                  <a:gd name="connsiteX158" fmla="*/ 1224439 w 1514818"/>
                  <a:gd name="connsiteY158" fmla="*/ 78981 h 96812"/>
                  <a:gd name="connsiteX159" fmla="*/ 1224439 w 1514818"/>
                  <a:gd name="connsiteY159" fmla="*/ 78981 h 96812"/>
                  <a:gd name="connsiteX160" fmla="*/ 1239584 w 1514818"/>
                  <a:gd name="connsiteY160" fmla="*/ 79896 h 96812"/>
                  <a:gd name="connsiteX161" fmla="*/ 1239584 w 1514818"/>
                  <a:gd name="connsiteY161" fmla="*/ 79896 h 96812"/>
                  <a:gd name="connsiteX162" fmla="*/ 1241469 w 1514818"/>
                  <a:gd name="connsiteY162" fmla="*/ 80010 h 96812"/>
                  <a:gd name="connsiteX163" fmla="*/ 1242498 w 1514818"/>
                  <a:gd name="connsiteY163" fmla="*/ 80067 h 96812"/>
                  <a:gd name="connsiteX164" fmla="*/ 1242498 w 1514818"/>
                  <a:gd name="connsiteY164" fmla="*/ 80067 h 96812"/>
                  <a:gd name="connsiteX165" fmla="*/ 1254671 w 1514818"/>
                  <a:gd name="connsiteY165" fmla="*/ 80867 h 96812"/>
                  <a:gd name="connsiteX166" fmla="*/ 1254671 w 1514818"/>
                  <a:gd name="connsiteY166" fmla="*/ 80867 h 96812"/>
                  <a:gd name="connsiteX167" fmla="*/ 1272731 w 1514818"/>
                  <a:gd name="connsiteY167" fmla="*/ 81953 h 96812"/>
                  <a:gd name="connsiteX168" fmla="*/ 1272731 w 1514818"/>
                  <a:gd name="connsiteY168" fmla="*/ 81953 h 96812"/>
                  <a:gd name="connsiteX169" fmla="*/ 1287818 w 1514818"/>
                  <a:gd name="connsiteY169" fmla="*/ 82868 h 96812"/>
                  <a:gd name="connsiteX170" fmla="*/ 1287818 w 1514818"/>
                  <a:gd name="connsiteY170" fmla="*/ 82868 h 96812"/>
                  <a:gd name="connsiteX171" fmla="*/ 1300048 w 1514818"/>
                  <a:gd name="connsiteY171" fmla="*/ 83610 h 96812"/>
                  <a:gd name="connsiteX172" fmla="*/ 1300048 w 1514818"/>
                  <a:gd name="connsiteY172" fmla="*/ 83610 h 96812"/>
                  <a:gd name="connsiteX173" fmla="*/ 1315136 w 1514818"/>
                  <a:gd name="connsiteY173" fmla="*/ 84582 h 96812"/>
                  <a:gd name="connsiteX174" fmla="*/ 1315136 w 1514818"/>
                  <a:gd name="connsiteY174" fmla="*/ 84582 h 96812"/>
                  <a:gd name="connsiteX175" fmla="*/ 1333195 w 1514818"/>
                  <a:gd name="connsiteY175" fmla="*/ 85668 h 96812"/>
                  <a:gd name="connsiteX176" fmla="*/ 1333195 w 1514818"/>
                  <a:gd name="connsiteY176" fmla="*/ 85668 h 96812"/>
                  <a:gd name="connsiteX177" fmla="*/ 1348340 w 1514818"/>
                  <a:gd name="connsiteY177" fmla="*/ 86582 h 96812"/>
                  <a:gd name="connsiteX178" fmla="*/ 1348340 w 1514818"/>
                  <a:gd name="connsiteY178" fmla="*/ 86582 h 96812"/>
                  <a:gd name="connsiteX179" fmla="*/ 1360513 w 1514818"/>
                  <a:gd name="connsiteY179" fmla="*/ 87325 h 96812"/>
                  <a:gd name="connsiteX180" fmla="*/ 1360513 w 1514818"/>
                  <a:gd name="connsiteY180" fmla="*/ 87325 h 96812"/>
                  <a:gd name="connsiteX181" fmla="*/ 1375657 w 1514818"/>
                  <a:gd name="connsiteY181" fmla="*/ 88297 h 96812"/>
                  <a:gd name="connsiteX182" fmla="*/ 1375657 w 1514818"/>
                  <a:gd name="connsiteY182" fmla="*/ 88297 h 96812"/>
                  <a:gd name="connsiteX183" fmla="*/ 1393660 w 1514818"/>
                  <a:gd name="connsiteY183" fmla="*/ 89383 h 96812"/>
                  <a:gd name="connsiteX184" fmla="*/ 1393660 w 1514818"/>
                  <a:gd name="connsiteY184" fmla="*/ 89383 h 96812"/>
                  <a:gd name="connsiteX185" fmla="*/ 1405890 w 1514818"/>
                  <a:gd name="connsiteY185" fmla="*/ 90126 h 96812"/>
                  <a:gd name="connsiteX186" fmla="*/ 1405890 w 1514818"/>
                  <a:gd name="connsiteY186" fmla="*/ 90126 h 96812"/>
                  <a:gd name="connsiteX187" fmla="*/ 1420978 w 1514818"/>
                  <a:gd name="connsiteY187" fmla="*/ 91097 h 96812"/>
                  <a:gd name="connsiteX188" fmla="*/ 1420978 w 1514818"/>
                  <a:gd name="connsiteY188" fmla="*/ 91097 h 96812"/>
                  <a:gd name="connsiteX189" fmla="*/ 1439037 w 1514818"/>
                  <a:gd name="connsiteY189" fmla="*/ 92183 h 96812"/>
                  <a:gd name="connsiteX190" fmla="*/ 1439037 w 1514818"/>
                  <a:gd name="connsiteY190" fmla="*/ 92183 h 96812"/>
                  <a:gd name="connsiteX191" fmla="*/ 1452239 w 1514818"/>
                  <a:gd name="connsiteY191" fmla="*/ 92983 h 96812"/>
                  <a:gd name="connsiteX192" fmla="*/ 1466355 w 1514818"/>
                  <a:gd name="connsiteY192" fmla="*/ 93840 h 96812"/>
                  <a:gd name="connsiteX193" fmla="*/ 1466355 w 1514818"/>
                  <a:gd name="connsiteY193" fmla="*/ 93840 h 96812"/>
                  <a:gd name="connsiteX194" fmla="*/ 1481442 w 1514818"/>
                  <a:gd name="connsiteY194" fmla="*/ 94812 h 96812"/>
                  <a:gd name="connsiteX195" fmla="*/ 1481442 w 1514818"/>
                  <a:gd name="connsiteY195" fmla="*/ 94812 h 96812"/>
                  <a:gd name="connsiteX196" fmla="*/ 1499502 w 1514818"/>
                  <a:gd name="connsiteY196" fmla="*/ 95898 h 96812"/>
                  <a:gd name="connsiteX197" fmla="*/ 1499502 w 1514818"/>
                  <a:gd name="connsiteY197" fmla="*/ 95898 h 96812"/>
                  <a:gd name="connsiteX198" fmla="*/ 1514589 w 1514818"/>
                  <a:gd name="connsiteY198" fmla="*/ 96812 h 96812"/>
                  <a:gd name="connsiteX199" fmla="*/ 1514818 w 1514818"/>
                  <a:gd name="connsiteY199" fmla="*/ 93098 h 96812"/>
                  <a:gd name="connsiteX200" fmla="*/ 1496816 w 1514818"/>
                  <a:gd name="connsiteY200" fmla="*/ 92012 h 96812"/>
                  <a:gd name="connsiteX201" fmla="*/ 1496816 w 1514818"/>
                  <a:gd name="connsiteY201" fmla="*/ 92012 h 96812"/>
                  <a:gd name="connsiteX202" fmla="*/ 1484586 w 1514818"/>
                  <a:gd name="connsiteY202" fmla="*/ 91269 h 96812"/>
                  <a:gd name="connsiteX203" fmla="*/ 1484586 w 1514818"/>
                  <a:gd name="connsiteY203" fmla="*/ 91269 h 96812"/>
                  <a:gd name="connsiteX204" fmla="*/ 1466583 w 1514818"/>
                  <a:gd name="connsiteY204" fmla="*/ 90126 h 96812"/>
                  <a:gd name="connsiteX205" fmla="*/ 1466583 w 1514818"/>
                  <a:gd name="connsiteY205" fmla="*/ 90126 h 96812"/>
                  <a:gd name="connsiteX206" fmla="*/ 1454353 w 1514818"/>
                  <a:gd name="connsiteY206" fmla="*/ 89383 h 96812"/>
                  <a:gd name="connsiteX207" fmla="*/ 1454353 w 1514818"/>
                  <a:gd name="connsiteY207" fmla="*/ 89383 h 96812"/>
                  <a:gd name="connsiteX208" fmla="*/ 1436294 w 1514818"/>
                  <a:gd name="connsiteY208" fmla="*/ 88297 h 96812"/>
                  <a:gd name="connsiteX209" fmla="*/ 1436294 w 1514818"/>
                  <a:gd name="connsiteY209" fmla="*/ 88297 h 96812"/>
                  <a:gd name="connsiteX210" fmla="*/ 1424121 w 1514818"/>
                  <a:gd name="connsiteY210" fmla="*/ 87554 h 96812"/>
                  <a:gd name="connsiteX211" fmla="*/ 1424121 w 1514818"/>
                  <a:gd name="connsiteY211" fmla="*/ 87554 h 96812"/>
                  <a:gd name="connsiteX212" fmla="*/ 1409034 w 1514818"/>
                  <a:gd name="connsiteY212" fmla="*/ 86640 h 96812"/>
                  <a:gd name="connsiteX213" fmla="*/ 1409034 w 1514818"/>
                  <a:gd name="connsiteY213" fmla="*/ 86640 h 96812"/>
                  <a:gd name="connsiteX214" fmla="*/ 1390974 w 1514818"/>
                  <a:gd name="connsiteY214" fmla="*/ 85497 h 96812"/>
                  <a:gd name="connsiteX215" fmla="*/ 1390974 w 1514818"/>
                  <a:gd name="connsiteY215" fmla="*/ 85497 h 96812"/>
                  <a:gd name="connsiteX216" fmla="*/ 1378801 w 1514818"/>
                  <a:gd name="connsiteY216" fmla="*/ 84754 h 96812"/>
                  <a:gd name="connsiteX217" fmla="*/ 1378801 w 1514818"/>
                  <a:gd name="connsiteY217" fmla="*/ 84754 h 96812"/>
                  <a:gd name="connsiteX218" fmla="*/ 1363656 w 1514818"/>
                  <a:gd name="connsiteY218" fmla="*/ 83839 h 96812"/>
                  <a:gd name="connsiteX219" fmla="*/ 1363656 w 1514818"/>
                  <a:gd name="connsiteY219" fmla="*/ 83839 h 96812"/>
                  <a:gd name="connsiteX220" fmla="*/ 1348568 w 1514818"/>
                  <a:gd name="connsiteY220" fmla="*/ 82925 h 96812"/>
                  <a:gd name="connsiteX221" fmla="*/ 1348568 w 1514818"/>
                  <a:gd name="connsiteY221" fmla="*/ 82925 h 96812"/>
                  <a:gd name="connsiteX222" fmla="*/ 1330510 w 1514818"/>
                  <a:gd name="connsiteY222" fmla="*/ 81782 h 96812"/>
                  <a:gd name="connsiteX223" fmla="*/ 1330510 w 1514818"/>
                  <a:gd name="connsiteY223" fmla="*/ 81782 h 96812"/>
                  <a:gd name="connsiteX224" fmla="*/ 1318337 w 1514818"/>
                  <a:gd name="connsiteY224" fmla="*/ 81039 h 96812"/>
                  <a:gd name="connsiteX225" fmla="*/ 1318337 w 1514818"/>
                  <a:gd name="connsiteY225" fmla="*/ 81039 h 96812"/>
                  <a:gd name="connsiteX226" fmla="*/ 1303192 w 1514818"/>
                  <a:gd name="connsiteY226" fmla="*/ 80124 h 96812"/>
                  <a:gd name="connsiteX227" fmla="*/ 1303192 w 1514818"/>
                  <a:gd name="connsiteY227" fmla="*/ 80124 h 96812"/>
                  <a:gd name="connsiteX228" fmla="*/ 1288047 w 1514818"/>
                  <a:gd name="connsiteY228" fmla="*/ 79153 h 96812"/>
                  <a:gd name="connsiteX229" fmla="*/ 1288047 w 1514818"/>
                  <a:gd name="connsiteY229" fmla="*/ 79153 h 96812"/>
                  <a:gd name="connsiteX230" fmla="*/ 1270044 w 1514818"/>
                  <a:gd name="connsiteY230" fmla="*/ 78067 h 96812"/>
                  <a:gd name="connsiteX231" fmla="*/ 1270044 w 1514818"/>
                  <a:gd name="connsiteY231" fmla="*/ 78067 h 96812"/>
                  <a:gd name="connsiteX232" fmla="*/ 1254900 w 1514818"/>
                  <a:gd name="connsiteY232" fmla="*/ 77153 h 96812"/>
                  <a:gd name="connsiteX233" fmla="*/ 1254900 w 1514818"/>
                  <a:gd name="connsiteY233" fmla="*/ 77153 h 96812"/>
                  <a:gd name="connsiteX234" fmla="*/ 1242727 w 1514818"/>
                  <a:gd name="connsiteY234" fmla="*/ 76410 h 96812"/>
                  <a:gd name="connsiteX235" fmla="*/ 1242727 w 1514818"/>
                  <a:gd name="connsiteY235" fmla="*/ 76410 h 96812"/>
                  <a:gd name="connsiteX236" fmla="*/ 1227582 w 1514818"/>
                  <a:gd name="connsiteY236" fmla="*/ 75438 h 96812"/>
                  <a:gd name="connsiteX237" fmla="*/ 1227582 w 1514818"/>
                  <a:gd name="connsiteY237" fmla="*/ 75438 h 96812"/>
                  <a:gd name="connsiteX238" fmla="*/ 1209580 w 1514818"/>
                  <a:gd name="connsiteY238" fmla="*/ 74352 h 96812"/>
                  <a:gd name="connsiteX239" fmla="*/ 1209580 w 1514818"/>
                  <a:gd name="connsiteY239" fmla="*/ 74352 h 96812"/>
                  <a:gd name="connsiteX240" fmla="*/ 1194435 w 1514818"/>
                  <a:gd name="connsiteY240" fmla="*/ 73438 h 96812"/>
                  <a:gd name="connsiteX241" fmla="*/ 1194435 w 1514818"/>
                  <a:gd name="connsiteY241" fmla="*/ 73438 h 96812"/>
                  <a:gd name="connsiteX242" fmla="*/ 1182262 w 1514818"/>
                  <a:gd name="connsiteY242" fmla="*/ 72695 h 96812"/>
                  <a:gd name="connsiteX243" fmla="*/ 1182262 w 1514818"/>
                  <a:gd name="connsiteY243" fmla="*/ 72695 h 96812"/>
                  <a:gd name="connsiteX244" fmla="*/ 1167117 w 1514818"/>
                  <a:gd name="connsiteY244" fmla="*/ 71723 h 96812"/>
                  <a:gd name="connsiteX245" fmla="*/ 1167117 w 1514818"/>
                  <a:gd name="connsiteY245" fmla="*/ 71723 h 96812"/>
                  <a:gd name="connsiteX246" fmla="*/ 1149116 w 1514818"/>
                  <a:gd name="connsiteY246" fmla="*/ 70637 h 96812"/>
                  <a:gd name="connsiteX247" fmla="*/ 1149116 w 1514818"/>
                  <a:gd name="connsiteY247" fmla="*/ 70637 h 96812"/>
                  <a:gd name="connsiteX248" fmla="*/ 1136885 w 1514818"/>
                  <a:gd name="connsiteY248" fmla="*/ 69895 h 96812"/>
                  <a:gd name="connsiteX249" fmla="*/ 1136885 w 1514818"/>
                  <a:gd name="connsiteY249" fmla="*/ 69895 h 96812"/>
                  <a:gd name="connsiteX250" fmla="*/ 1121798 w 1514818"/>
                  <a:gd name="connsiteY250" fmla="*/ 68980 h 96812"/>
                  <a:gd name="connsiteX251" fmla="*/ 1121798 w 1514818"/>
                  <a:gd name="connsiteY251" fmla="*/ 68980 h 96812"/>
                  <a:gd name="connsiteX252" fmla="*/ 1106653 w 1514818"/>
                  <a:gd name="connsiteY252" fmla="*/ 68009 h 96812"/>
                  <a:gd name="connsiteX253" fmla="*/ 1106653 w 1514818"/>
                  <a:gd name="connsiteY253" fmla="*/ 68009 h 96812"/>
                  <a:gd name="connsiteX254" fmla="*/ 1088650 w 1514818"/>
                  <a:gd name="connsiteY254" fmla="*/ 66923 h 96812"/>
                  <a:gd name="connsiteX255" fmla="*/ 1088650 w 1514818"/>
                  <a:gd name="connsiteY255" fmla="*/ 66923 h 96812"/>
                  <a:gd name="connsiteX256" fmla="*/ 1076420 w 1514818"/>
                  <a:gd name="connsiteY256" fmla="*/ 66180 h 96812"/>
                  <a:gd name="connsiteX257" fmla="*/ 1076420 w 1514818"/>
                  <a:gd name="connsiteY257" fmla="*/ 66180 h 96812"/>
                  <a:gd name="connsiteX258" fmla="*/ 1061332 w 1514818"/>
                  <a:gd name="connsiteY258" fmla="*/ 65208 h 96812"/>
                  <a:gd name="connsiteX259" fmla="*/ 1061332 w 1514818"/>
                  <a:gd name="connsiteY259" fmla="*/ 65208 h 96812"/>
                  <a:gd name="connsiteX260" fmla="*/ 1043274 w 1514818"/>
                  <a:gd name="connsiteY260" fmla="*/ 64122 h 96812"/>
                  <a:gd name="connsiteX261" fmla="*/ 1043274 w 1514818"/>
                  <a:gd name="connsiteY261" fmla="*/ 64122 h 96812"/>
                  <a:gd name="connsiteX262" fmla="*/ 1028186 w 1514818"/>
                  <a:gd name="connsiteY262" fmla="*/ 63208 h 96812"/>
                  <a:gd name="connsiteX263" fmla="*/ 1028186 w 1514818"/>
                  <a:gd name="connsiteY263" fmla="*/ 63208 h 96812"/>
                  <a:gd name="connsiteX264" fmla="*/ 1015956 w 1514818"/>
                  <a:gd name="connsiteY264" fmla="*/ 62465 h 96812"/>
                  <a:gd name="connsiteX265" fmla="*/ 1015956 w 1514818"/>
                  <a:gd name="connsiteY265" fmla="*/ 62465 h 96812"/>
                  <a:gd name="connsiteX266" fmla="*/ 1000868 w 1514818"/>
                  <a:gd name="connsiteY266" fmla="*/ 61493 h 96812"/>
                  <a:gd name="connsiteX267" fmla="*/ 1000868 w 1514818"/>
                  <a:gd name="connsiteY267" fmla="*/ 61493 h 96812"/>
                  <a:gd name="connsiteX268" fmla="*/ 985723 w 1514818"/>
                  <a:gd name="connsiteY268" fmla="*/ 60579 h 96812"/>
                  <a:gd name="connsiteX269" fmla="*/ 985723 w 1514818"/>
                  <a:gd name="connsiteY269" fmla="*/ 60579 h 96812"/>
                  <a:gd name="connsiteX270" fmla="*/ 967721 w 1514818"/>
                  <a:gd name="connsiteY270" fmla="*/ 59493 h 96812"/>
                  <a:gd name="connsiteX271" fmla="*/ 967721 w 1514818"/>
                  <a:gd name="connsiteY271" fmla="*/ 59493 h 96812"/>
                  <a:gd name="connsiteX272" fmla="*/ 955491 w 1514818"/>
                  <a:gd name="connsiteY272" fmla="*/ 58750 h 96812"/>
                  <a:gd name="connsiteX273" fmla="*/ 955491 w 1514818"/>
                  <a:gd name="connsiteY273" fmla="*/ 58750 h 96812"/>
                  <a:gd name="connsiteX274" fmla="*/ 940404 w 1514818"/>
                  <a:gd name="connsiteY274" fmla="*/ 57779 h 96812"/>
                  <a:gd name="connsiteX275" fmla="*/ 940404 w 1514818"/>
                  <a:gd name="connsiteY275" fmla="*/ 57779 h 96812"/>
                  <a:gd name="connsiteX276" fmla="*/ 922344 w 1514818"/>
                  <a:gd name="connsiteY276" fmla="*/ 56693 h 96812"/>
                  <a:gd name="connsiteX277" fmla="*/ 922344 w 1514818"/>
                  <a:gd name="connsiteY277" fmla="*/ 56693 h 96812"/>
                  <a:gd name="connsiteX278" fmla="*/ 907256 w 1514818"/>
                  <a:gd name="connsiteY278" fmla="*/ 55778 h 96812"/>
                  <a:gd name="connsiteX279" fmla="*/ 907256 w 1514818"/>
                  <a:gd name="connsiteY279" fmla="*/ 55778 h 96812"/>
                  <a:gd name="connsiteX280" fmla="*/ 895026 w 1514818"/>
                  <a:gd name="connsiteY280" fmla="*/ 55035 h 96812"/>
                  <a:gd name="connsiteX281" fmla="*/ 895026 w 1514818"/>
                  <a:gd name="connsiteY281" fmla="*/ 55035 h 96812"/>
                  <a:gd name="connsiteX282" fmla="*/ 879938 w 1514818"/>
                  <a:gd name="connsiteY282" fmla="*/ 54064 h 96812"/>
                  <a:gd name="connsiteX283" fmla="*/ 879938 w 1514818"/>
                  <a:gd name="connsiteY283" fmla="*/ 54064 h 96812"/>
                  <a:gd name="connsiteX284" fmla="*/ 861880 w 1514818"/>
                  <a:gd name="connsiteY284" fmla="*/ 52978 h 96812"/>
                  <a:gd name="connsiteX285" fmla="*/ 861880 w 1514818"/>
                  <a:gd name="connsiteY285" fmla="*/ 52978 h 96812"/>
                  <a:gd name="connsiteX286" fmla="*/ 849707 w 1514818"/>
                  <a:gd name="connsiteY286" fmla="*/ 52235 h 96812"/>
                  <a:gd name="connsiteX287" fmla="*/ 849707 w 1514818"/>
                  <a:gd name="connsiteY287" fmla="*/ 52235 h 96812"/>
                  <a:gd name="connsiteX288" fmla="*/ 831647 w 1514818"/>
                  <a:gd name="connsiteY288" fmla="*/ 51092 h 96812"/>
                  <a:gd name="connsiteX289" fmla="*/ 831647 w 1514818"/>
                  <a:gd name="connsiteY289" fmla="*/ 51092 h 96812"/>
                  <a:gd name="connsiteX290" fmla="*/ 819474 w 1514818"/>
                  <a:gd name="connsiteY290" fmla="*/ 50349 h 96812"/>
                  <a:gd name="connsiteX291" fmla="*/ 819474 w 1514818"/>
                  <a:gd name="connsiteY291" fmla="*/ 50349 h 96812"/>
                  <a:gd name="connsiteX292" fmla="*/ 801414 w 1514818"/>
                  <a:gd name="connsiteY292" fmla="*/ 49263 h 96812"/>
                  <a:gd name="connsiteX293" fmla="*/ 801414 w 1514818"/>
                  <a:gd name="connsiteY293" fmla="*/ 49263 h 96812"/>
                  <a:gd name="connsiteX294" fmla="*/ 789241 w 1514818"/>
                  <a:gd name="connsiteY294" fmla="*/ 48520 h 96812"/>
                  <a:gd name="connsiteX295" fmla="*/ 789241 w 1514818"/>
                  <a:gd name="connsiteY295" fmla="*/ 48520 h 96812"/>
                  <a:gd name="connsiteX296" fmla="*/ 787356 w 1514818"/>
                  <a:gd name="connsiteY296" fmla="*/ 48406 h 96812"/>
                  <a:gd name="connsiteX297" fmla="*/ 786270 w 1514818"/>
                  <a:gd name="connsiteY297" fmla="*/ 48349 h 96812"/>
                  <a:gd name="connsiteX298" fmla="*/ 786270 w 1514818"/>
                  <a:gd name="connsiteY298" fmla="*/ 48349 h 96812"/>
                  <a:gd name="connsiteX299" fmla="*/ 774097 w 1514818"/>
                  <a:gd name="connsiteY299" fmla="*/ 47549 h 96812"/>
                  <a:gd name="connsiteX300" fmla="*/ 774097 w 1514818"/>
                  <a:gd name="connsiteY300" fmla="*/ 47549 h 96812"/>
                  <a:gd name="connsiteX301" fmla="*/ 758952 w 1514818"/>
                  <a:gd name="connsiteY301" fmla="*/ 46635 h 96812"/>
                  <a:gd name="connsiteX302" fmla="*/ 758952 w 1514818"/>
                  <a:gd name="connsiteY302" fmla="*/ 46635 h 96812"/>
                  <a:gd name="connsiteX303" fmla="*/ 740950 w 1514818"/>
                  <a:gd name="connsiteY303" fmla="*/ 45549 h 96812"/>
                  <a:gd name="connsiteX304" fmla="*/ 740950 w 1514818"/>
                  <a:gd name="connsiteY304" fmla="*/ 45549 h 96812"/>
                  <a:gd name="connsiteX305" fmla="*/ 728720 w 1514818"/>
                  <a:gd name="connsiteY305" fmla="*/ 44806 h 96812"/>
                  <a:gd name="connsiteX306" fmla="*/ 728720 w 1514818"/>
                  <a:gd name="connsiteY306" fmla="*/ 44806 h 96812"/>
                  <a:gd name="connsiteX307" fmla="*/ 713632 w 1514818"/>
                  <a:gd name="connsiteY307" fmla="*/ 43834 h 96812"/>
                  <a:gd name="connsiteX308" fmla="*/ 713632 w 1514818"/>
                  <a:gd name="connsiteY308" fmla="*/ 43834 h 96812"/>
                  <a:gd name="connsiteX309" fmla="*/ 698487 w 1514818"/>
                  <a:gd name="connsiteY309" fmla="*/ 42920 h 96812"/>
                  <a:gd name="connsiteX310" fmla="*/ 698487 w 1514818"/>
                  <a:gd name="connsiteY310" fmla="*/ 42920 h 96812"/>
                  <a:gd name="connsiteX311" fmla="*/ 680485 w 1514818"/>
                  <a:gd name="connsiteY311" fmla="*/ 41834 h 96812"/>
                  <a:gd name="connsiteX312" fmla="*/ 680485 w 1514818"/>
                  <a:gd name="connsiteY312" fmla="*/ 41834 h 96812"/>
                  <a:gd name="connsiteX313" fmla="*/ 668255 w 1514818"/>
                  <a:gd name="connsiteY313" fmla="*/ 41091 h 96812"/>
                  <a:gd name="connsiteX314" fmla="*/ 668255 w 1514818"/>
                  <a:gd name="connsiteY314" fmla="*/ 41091 h 96812"/>
                  <a:gd name="connsiteX315" fmla="*/ 653168 w 1514818"/>
                  <a:gd name="connsiteY315" fmla="*/ 40119 h 96812"/>
                  <a:gd name="connsiteX316" fmla="*/ 653168 w 1514818"/>
                  <a:gd name="connsiteY316" fmla="*/ 40119 h 96812"/>
                  <a:gd name="connsiteX317" fmla="*/ 638023 w 1514818"/>
                  <a:gd name="connsiteY317" fmla="*/ 39205 h 96812"/>
                  <a:gd name="connsiteX318" fmla="*/ 638023 w 1514818"/>
                  <a:gd name="connsiteY318" fmla="*/ 39205 h 96812"/>
                  <a:gd name="connsiteX319" fmla="*/ 620020 w 1514818"/>
                  <a:gd name="connsiteY319" fmla="*/ 38119 h 96812"/>
                  <a:gd name="connsiteX320" fmla="*/ 620020 w 1514818"/>
                  <a:gd name="connsiteY320" fmla="*/ 38119 h 96812"/>
                  <a:gd name="connsiteX321" fmla="*/ 607790 w 1514818"/>
                  <a:gd name="connsiteY321" fmla="*/ 37376 h 96812"/>
                  <a:gd name="connsiteX322" fmla="*/ 607790 w 1514818"/>
                  <a:gd name="connsiteY322" fmla="*/ 37376 h 96812"/>
                  <a:gd name="connsiteX323" fmla="*/ 592702 w 1514818"/>
                  <a:gd name="connsiteY323" fmla="*/ 36405 h 96812"/>
                  <a:gd name="connsiteX324" fmla="*/ 592702 w 1514818"/>
                  <a:gd name="connsiteY324" fmla="*/ 36405 h 96812"/>
                  <a:gd name="connsiteX325" fmla="*/ 577558 w 1514818"/>
                  <a:gd name="connsiteY325" fmla="*/ 35490 h 96812"/>
                  <a:gd name="connsiteX326" fmla="*/ 577558 w 1514818"/>
                  <a:gd name="connsiteY326" fmla="*/ 35490 h 96812"/>
                  <a:gd name="connsiteX327" fmla="*/ 562471 w 1514818"/>
                  <a:gd name="connsiteY327" fmla="*/ 34576 h 96812"/>
                  <a:gd name="connsiteX328" fmla="*/ 562471 w 1514818"/>
                  <a:gd name="connsiteY328" fmla="*/ 34576 h 96812"/>
                  <a:gd name="connsiteX329" fmla="*/ 547326 w 1514818"/>
                  <a:gd name="connsiteY329" fmla="*/ 33604 h 96812"/>
                  <a:gd name="connsiteX330" fmla="*/ 547326 w 1514818"/>
                  <a:gd name="connsiteY330" fmla="*/ 33604 h 96812"/>
                  <a:gd name="connsiteX331" fmla="*/ 532238 w 1514818"/>
                  <a:gd name="connsiteY331" fmla="*/ 32690 h 96812"/>
                  <a:gd name="connsiteX332" fmla="*/ 532238 w 1514818"/>
                  <a:gd name="connsiteY332" fmla="*/ 32690 h 96812"/>
                  <a:gd name="connsiteX333" fmla="*/ 517093 w 1514818"/>
                  <a:gd name="connsiteY333" fmla="*/ 31775 h 96812"/>
                  <a:gd name="connsiteX334" fmla="*/ 517093 w 1514818"/>
                  <a:gd name="connsiteY334" fmla="*/ 31775 h 96812"/>
                  <a:gd name="connsiteX335" fmla="*/ 502005 w 1514818"/>
                  <a:gd name="connsiteY335" fmla="*/ 30861 h 96812"/>
                  <a:gd name="connsiteX336" fmla="*/ 502005 w 1514818"/>
                  <a:gd name="connsiteY336" fmla="*/ 30861 h 96812"/>
                  <a:gd name="connsiteX337" fmla="*/ 486861 w 1514818"/>
                  <a:gd name="connsiteY337" fmla="*/ 29890 h 96812"/>
                  <a:gd name="connsiteX338" fmla="*/ 486861 w 1514818"/>
                  <a:gd name="connsiteY338" fmla="*/ 29890 h 96812"/>
                  <a:gd name="connsiteX339" fmla="*/ 471774 w 1514818"/>
                  <a:gd name="connsiteY339" fmla="*/ 28975 h 96812"/>
                  <a:gd name="connsiteX340" fmla="*/ 471774 w 1514818"/>
                  <a:gd name="connsiteY340" fmla="*/ 28975 h 96812"/>
                  <a:gd name="connsiteX341" fmla="*/ 453714 w 1514818"/>
                  <a:gd name="connsiteY341" fmla="*/ 27889 h 96812"/>
                  <a:gd name="connsiteX342" fmla="*/ 453714 w 1514818"/>
                  <a:gd name="connsiteY342" fmla="*/ 27889 h 96812"/>
                  <a:gd name="connsiteX343" fmla="*/ 441541 w 1514818"/>
                  <a:gd name="connsiteY343" fmla="*/ 27146 h 96812"/>
                  <a:gd name="connsiteX344" fmla="*/ 441541 w 1514818"/>
                  <a:gd name="connsiteY344" fmla="*/ 27146 h 96812"/>
                  <a:gd name="connsiteX345" fmla="*/ 426396 w 1514818"/>
                  <a:gd name="connsiteY345" fmla="*/ 26175 h 96812"/>
                  <a:gd name="connsiteX346" fmla="*/ 426396 w 1514818"/>
                  <a:gd name="connsiteY346" fmla="*/ 26175 h 96812"/>
                  <a:gd name="connsiteX347" fmla="*/ 408394 w 1514818"/>
                  <a:gd name="connsiteY347" fmla="*/ 25089 h 96812"/>
                  <a:gd name="connsiteX348" fmla="*/ 408394 w 1514818"/>
                  <a:gd name="connsiteY348" fmla="*/ 25089 h 96812"/>
                  <a:gd name="connsiteX349" fmla="*/ 393250 w 1514818"/>
                  <a:gd name="connsiteY349" fmla="*/ 24175 h 96812"/>
                  <a:gd name="connsiteX350" fmla="*/ 393250 w 1514818"/>
                  <a:gd name="connsiteY350" fmla="*/ 24175 h 96812"/>
                  <a:gd name="connsiteX351" fmla="*/ 381077 w 1514818"/>
                  <a:gd name="connsiteY351" fmla="*/ 23432 h 96812"/>
                  <a:gd name="connsiteX352" fmla="*/ 381077 w 1514818"/>
                  <a:gd name="connsiteY352" fmla="*/ 23432 h 96812"/>
                  <a:gd name="connsiteX353" fmla="*/ 363017 w 1514818"/>
                  <a:gd name="connsiteY353" fmla="*/ 22289 h 96812"/>
                  <a:gd name="connsiteX354" fmla="*/ 363017 w 1514818"/>
                  <a:gd name="connsiteY354" fmla="*/ 22289 h 96812"/>
                  <a:gd name="connsiteX355" fmla="*/ 350844 w 1514818"/>
                  <a:gd name="connsiteY355" fmla="*/ 21546 h 96812"/>
                  <a:gd name="connsiteX356" fmla="*/ 350844 w 1514818"/>
                  <a:gd name="connsiteY356" fmla="*/ 21546 h 96812"/>
                  <a:gd name="connsiteX357" fmla="*/ 332785 w 1514818"/>
                  <a:gd name="connsiteY357" fmla="*/ 20460 h 96812"/>
                  <a:gd name="connsiteX358" fmla="*/ 332785 w 1514818"/>
                  <a:gd name="connsiteY358" fmla="*/ 20460 h 96812"/>
                  <a:gd name="connsiteX359" fmla="*/ 320612 w 1514818"/>
                  <a:gd name="connsiteY359" fmla="*/ 19717 h 96812"/>
                  <a:gd name="connsiteX360" fmla="*/ 320612 w 1514818"/>
                  <a:gd name="connsiteY360" fmla="*/ 19717 h 96812"/>
                  <a:gd name="connsiteX361" fmla="*/ 305467 w 1514818"/>
                  <a:gd name="connsiteY361" fmla="*/ 18745 h 96812"/>
                  <a:gd name="connsiteX362" fmla="*/ 305467 w 1514818"/>
                  <a:gd name="connsiteY362" fmla="*/ 18745 h 96812"/>
                  <a:gd name="connsiteX363" fmla="*/ 290379 w 1514818"/>
                  <a:gd name="connsiteY363" fmla="*/ 17831 h 96812"/>
                  <a:gd name="connsiteX364" fmla="*/ 290379 w 1514818"/>
                  <a:gd name="connsiteY364" fmla="*/ 17831 h 96812"/>
                  <a:gd name="connsiteX365" fmla="*/ 272320 w 1514818"/>
                  <a:gd name="connsiteY365" fmla="*/ 16745 h 96812"/>
                  <a:gd name="connsiteX366" fmla="*/ 272320 w 1514818"/>
                  <a:gd name="connsiteY366" fmla="*/ 16745 h 96812"/>
                  <a:gd name="connsiteX367" fmla="*/ 260147 w 1514818"/>
                  <a:gd name="connsiteY367" fmla="*/ 15945 h 96812"/>
                  <a:gd name="connsiteX368" fmla="*/ 260147 w 1514818"/>
                  <a:gd name="connsiteY368" fmla="*/ 15945 h 96812"/>
                  <a:gd name="connsiteX369" fmla="*/ 245002 w 1514818"/>
                  <a:gd name="connsiteY369" fmla="*/ 15030 h 96812"/>
                  <a:gd name="connsiteX370" fmla="*/ 245002 w 1514818"/>
                  <a:gd name="connsiteY370" fmla="*/ 15030 h 96812"/>
                  <a:gd name="connsiteX371" fmla="*/ 229857 w 1514818"/>
                  <a:gd name="connsiteY371" fmla="*/ 14116 h 96812"/>
                  <a:gd name="connsiteX372" fmla="*/ 229857 w 1514818"/>
                  <a:gd name="connsiteY372" fmla="*/ 14116 h 96812"/>
                  <a:gd name="connsiteX373" fmla="*/ 214770 w 1514818"/>
                  <a:gd name="connsiteY373" fmla="*/ 13202 h 96812"/>
                  <a:gd name="connsiteX374" fmla="*/ 214770 w 1514818"/>
                  <a:gd name="connsiteY374" fmla="*/ 13202 h 96812"/>
                  <a:gd name="connsiteX375" fmla="*/ 199625 w 1514818"/>
                  <a:gd name="connsiteY375" fmla="*/ 12230 h 96812"/>
                  <a:gd name="connsiteX376" fmla="*/ 199625 w 1514818"/>
                  <a:gd name="connsiteY376" fmla="*/ 12230 h 96812"/>
                  <a:gd name="connsiteX377" fmla="*/ 184538 w 1514818"/>
                  <a:gd name="connsiteY377" fmla="*/ 11316 h 96812"/>
                  <a:gd name="connsiteX378" fmla="*/ 184538 w 1514818"/>
                  <a:gd name="connsiteY378" fmla="*/ 11316 h 96812"/>
                  <a:gd name="connsiteX379" fmla="*/ 169393 w 1514818"/>
                  <a:gd name="connsiteY379" fmla="*/ 10401 h 96812"/>
                  <a:gd name="connsiteX380" fmla="*/ 169393 w 1514818"/>
                  <a:gd name="connsiteY380" fmla="*/ 10401 h 96812"/>
                  <a:gd name="connsiteX381" fmla="*/ 154305 w 1514818"/>
                  <a:gd name="connsiteY381" fmla="*/ 9487 h 96812"/>
                  <a:gd name="connsiteX382" fmla="*/ 154305 w 1514818"/>
                  <a:gd name="connsiteY382" fmla="*/ 9487 h 96812"/>
                  <a:gd name="connsiteX383" fmla="*/ 139160 w 1514818"/>
                  <a:gd name="connsiteY383" fmla="*/ 8515 h 96812"/>
                  <a:gd name="connsiteX384" fmla="*/ 139160 w 1514818"/>
                  <a:gd name="connsiteY384" fmla="*/ 8515 h 96812"/>
                  <a:gd name="connsiteX385" fmla="*/ 124073 w 1514818"/>
                  <a:gd name="connsiteY385" fmla="*/ 7601 h 96812"/>
                  <a:gd name="connsiteX386" fmla="*/ 124073 w 1514818"/>
                  <a:gd name="connsiteY386" fmla="*/ 7601 h 96812"/>
                  <a:gd name="connsiteX387" fmla="*/ 108928 w 1514818"/>
                  <a:gd name="connsiteY387" fmla="*/ 6686 h 96812"/>
                  <a:gd name="connsiteX388" fmla="*/ 108928 w 1514818"/>
                  <a:gd name="connsiteY388" fmla="*/ 6686 h 96812"/>
                  <a:gd name="connsiteX389" fmla="*/ 93841 w 1514818"/>
                  <a:gd name="connsiteY389" fmla="*/ 5772 h 96812"/>
                  <a:gd name="connsiteX390" fmla="*/ 93841 w 1514818"/>
                  <a:gd name="connsiteY390" fmla="*/ 5772 h 96812"/>
                  <a:gd name="connsiteX391" fmla="*/ 78696 w 1514818"/>
                  <a:gd name="connsiteY391" fmla="*/ 4801 h 96812"/>
                  <a:gd name="connsiteX392" fmla="*/ 78696 w 1514818"/>
                  <a:gd name="connsiteY392" fmla="*/ 4801 h 96812"/>
                  <a:gd name="connsiteX393" fmla="*/ 63608 w 1514818"/>
                  <a:gd name="connsiteY393" fmla="*/ 3886 h 96812"/>
                  <a:gd name="connsiteX394" fmla="*/ 63608 w 1514818"/>
                  <a:gd name="connsiteY394" fmla="*/ 3886 h 96812"/>
                  <a:gd name="connsiteX395" fmla="*/ 48463 w 1514818"/>
                  <a:gd name="connsiteY395" fmla="*/ 2972 h 96812"/>
                  <a:gd name="connsiteX396" fmla="*/ 48463 w 1514818"/>
                  <a:gd name="connsiteY396" fmla="*/ 2972 h 96812"/>
                  <a:gd name="connsiteX397" fmla="*/ 33376 w 1514818"/>
                  <a:gd name="connsiteY397" fmla="*/ 2057 h 96812"/>
                  <a:gd name="connsiteX398" fmla="*/ 33376 w 1514818"/>
                  <a:gd name="connsiteY398" fmla="*/ 2057 h 96812"/>
                  <a:gd name="connsiteX399" fmla="*/ 18231 w 1514818"/>
                  <a:gd name="connsiteY399" fmla="*/ 1086 h 96812"/>
                  <a:gd name="connsiteX400" fmla="*/ 18231 w 1514818"/>
                  <a:gd name="connsiteY400" fmla="*/ 1086 h 96812"/>
                  <a:gd name="connsiteX401" fmla="*/ 229 w 1514818"/>
                  <a:gd name="connsiteY401" fmla="*/ 0 h 96812"/>
                  <a:gd name="connsiteX402" fmla="*/ 0 w 1514818"/>
                  <a:gd name="connsiteY402" fmla="*/ 3715 h 96812"/>
                  <a:gd name="connsiteX403" fmla="*/ 15088 w 1514818"/>
                  <a:gd name="connsiteY403" fmla="*/ 4629 h 968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</a:cxnLst>
                <a:rect l="l" t="t" r="r" b="b"/>
                <a:pathLst>
                  <a:path w="1514818" h="96812">
                    <a:moveTo>
                      <a:pt x="15088" y="4629"/>
                    </a:moveTo>
                    <a:lnTo>
                      <a:pt x="33147" y="5715"/>
                    </a:lnTo>
                    <a:lnTo>
                      <a:pt x="33147" y="5715"/>
                    </a:lnTo>
                    <a:lnTo>
                      <a:pt x="45320" y="6458"/>
                    </a:lnTo>
                    <a:lnTo>
                      <a:pt x="45320" y="6458"/>
                    </a:lnTo>
                    <a:lnTo>
                      <a:pt x="60465" y="7429"/>
                    </a:lnTo>
                    <a:lnTo>
                      <a:pt x="60465" y="7429"/>
                    </a:lnTo>
                    <a:lnTo>
                      <a:pt x="78467" y="8515"/>
                    </a:lnTo>
                    <a:lnTo>
                      <a:pt x="78467" y="8515"/>
                    </a:lnTo>
                    <a:lnTo>
                      <a:pt x="93612" y="9430"/>
                    </a:lnTo>
                    <a:lnTo>
                      <a:pt x="93612" y="9430"/>
                    </a:lnTo>
                    <a:lnTo>
                      <a:pt x="105785" y="10230"/>
                    </a:lnTo>
                    <a:lnTo>
                      <a:pt x="105785" y="10230"/>
                    </a:lnTo>
                    <a:lnTo>
                      <a:pt x="120930" y="11144"/>
                    </a:lnTo>
                    <a:lnTo>
                      <a:pt x="120930" y="11144"/>
                    </a:lnTo>
                    <a:lnTo>
                      <a:pt x="138932" y="12230"/>
                    </a:lnTo>
                    <a:lnTo>
                      <a:pt x="138932" y="12230"/>
                    </a:lnTo>
                    <a:lnTo>
                      <a:pt x="154077" y="13144"/>
                    </a:lnTo>
                    <a:lnTo>
                      <a:pt x="154077" y="13144"/>
                    </a:lnTo>
                    <a:lnTo>
                      <a:pt x="166250" y="13945"/>
                    </a:lnTo>
                    <a:lnTo>
                      <a:pt x="166250" y="13945"/>
                    </a:lnTo>
                    <a:lnTo>
                      <a:pt x="181394" y="14859"/>
                    </a:lnTo>
                    <a:lnTo>
                      <a:pt x="181394" y="14859"/>
                    </a:lnTo>
                    <a:lnTo>
                      <a:pt x="196482" y="15773"/>
                    </a:lnTo>
                    <a:lnTo>
                      <a:pt x="196482" y="15773"/>
                    </a:lnTo>
                    <a:lnTo>
                      <a:pt x="214541" y="16917"/>
                    </a:lnTo>
                    <a:lnTo>
                      <a:pt x="214541" y="16917"/>
                    </a:lnTo>
                    <a:lnTo>
                      <a:pt x="226714" y="17660"/>
                    </a:lnTo>
                    <a:lnTo>
                      <a:pt x="226714" y="17660"/>
                    </a:lnTo>
                    <a:lnTo>
                      <a:pt x="241859" y="18574"/>
                    </a:lnTo>
                    <a:lnTo>
                      <a:pt x="241859" y="18574"/>
                    </a:lnTo>
                    <a:lnTo>
                      <a:pt x="256947" y="19488"/>
                    </a:lnTo>
                    <a:lnTo>
                      <a:pt x="256947" y="19488"/>
                    </a:lnTo>
                    <a:lnTo>
                      <a:pt x="275006" y="20631"/>
                    </a:lnTo>
                    <a:lnTo>
                      <a:pt x="275006" y="20631"/>
                    </a:lnTo>
                    <a:lnTo>
                      <a:pt x="287179" y="21374"/>
                    </a:lnTo>
                    <a:lnTo>
                      <a:pt x="287179" y="21374"/>
                    </a:lnTo>
                    <a:lnTo>
                      <a:pt x="303352" y="22346"/>
                    </a:lnTo>
                    <a:lnTo>
                      <a:pt x="317469" y="23203"/>
                    </a:lnTo>
                    <a:lnTo>
                      <a:pt x="317469" y="23203"/>
                    </a:lnTo>
                    <a:lnTo>
                      <a:pt x="335471" y="24346"/>
                    </a:lnTo>
                    <a:lnTo>
                      <a:pt x="335471" y="24346"/>
                    </a:lnTo>
                    <a:lnTo>
                      <a:pt x="348729" y="25146"/>
                    </a:lnTo>
                    <a:lnTo>
                      <a:pt x="365703" y="26175"/>
                    </a:lnTo>
                    <a:lnTo>
                      <a:pt x="365703" y="26175"/>
                    </a:lnTo>
                    <a:lnTo>
                      <a:pt x="377933" y="26918"/>
                    </a:lnTo>
                    <a:lnTo>
                      <a:pt x="377933" y="26918"/>
                    </a:lnTo>
                    <a:lnTo>
                      <a:pt x="395935" y="28061"/>
                    </a:lnTo>
                    <a:lnTo>
                      <a:pt x="395935" y="28061"/>
                    </a:lnTo>
                    <a:lnTo>
                      <a:pt x="408166" y="28804"/>
                    </a:lnTo>
                    <a:lnTo>
                      <a:pt x="408166" y="28804"/>
                    </a:lnTo>
                    <a:lnTo>
                      <a:pt x="426168" y="29890"/>
                    </a:lnTo>
                    <a:lnTo>
                      <a:pt x="426168" y="29890"/>
                    </a:lnTo>
                    <a:lnTo>
                      <a:pt x="438397" y="30632"/>
                    </a:lnTo>
                    <a:lnTo>
                      <a:pt x="438397" y="30632"/>
                    </a:lnTo>
                    <a:lnTo>
                      <a:pt x="456400" y="31775"/>
                    </a:lnTo>
                    <a:lnTo>
                      <a:pt x="456400" y="31775"/>
                    </a:lnTo>
                    <a:lnTo>
                      <a:pt x="468630" y="32518"/>
                    </a:lnTo>
                    <a:lnTo>
                      <a:pt x="468630" y="32518"/>
                    </a:lnTo>
                    <a:lnTo>
                      <a:pt x="483718" y="33433"/>
                    </a:lnTo>
                    <a:lnTo>
                      <a:pt x="483718" y="33433"/>
                    </a:lnTo>
                    <a:lnTo>
                      <a:pt x="501777" y="34576"/>
                    </a:lnTo>
                    <a:lnTo>
                      <a:pt x="501777" y="34576"/>
                    </a:lnTo>
                    <a:lnTo>
                      <a:pt x="513950" y="35319"/>
                    </a:lnTo>
                    <a:lnTo>
                      <a:pt x="513950" y="35319"/>
                    </a:lnTo>
                    <a:lnTo>
                      <a:pt x="529095" y="36233"/>
                    </a:lnTo>
                    <a:lnTo>
                      <a:pt x="529095" y="36233"/>
                    </a:lnTo>
                    <a:lnTo>
                      <a:pt x="544182" y="37148"/>
                    </a:lnTo>
                    <a:lnTo>
                      <a:pt x="544182" y="37148"/>
                    </a:lnTo>
                    <a:lnTo>
                      <a:pt x="562242" y="38291"/>
                    </a:lnTo>
                    <a:lnTo>
                      <a:pt x="562242" y="38291"/>
                    </a:lnTo>
                    <a:lnTo>
                      <a:pt x="574415" y="39034"/>
                    </a:lnTo>
                    <a:lnTo>
                      <a:pt x="574415" y="39034"/>
                    </a:lnTo>
                    <a:lnTo>
                      <a:pt x="589560" y="39948"/>
                    </a:lnTo>
                    <a:lnTo>
                      <a:pt x="589560" y="39948"/>
                    </a:lnTo>
                    <a:lnTo>
                      <a:pt x="604647" y="40862"/>
                    </a:lnTo>
                    <a:lnTo>
                      <a:pt x="604647" y="40862"/>
                    </a:lnTo>
                    <a:lnTo>
                      <a:pt x="622706" y="42005"/>
                    </a:lnTo>
                    <a:lnTo>
                      <a:pt x="622706" y="42005"/>
                    </a:lnTo>
                    <a:lnTo>
                      <a:pt x="634879" y="42748"/>
                    </a:lnTo>
                    <a:lnTo>
                      <a:pt x="634879" y="42748"/>
                    </a:lnTo>
                    <a:lnTo>
                      <a:pt x="650024" y="43663"/>
                    </a:lnTo>
                    <a:lnTo>
                      <a:pt x="650024" y="43663"/>
                    </a:lnTo>
                    <a:lnTo>
                      <a:pt x="665112" y="44577"/>
                    </a:lnTo>
                    <a:lnTo>
                      <a:pt x="665112" y="44577"/>
                    </a:lnTo>
                    <a:lnTo>
                      <a:pt x="683171" y="45720"/>
                    </a:lnTo>
                    <a:lnTo>
                      <a:pt x="683171" y="45720"/>
                    </a:lnTo>
                    <a:lnTo>
                      <a:pt x="695344" y="46463"/>
                    </a:lnTo>
                    <a:lnTo>
                      <a:pt x="695344" y="46463"/>
                    </a:lnTo>
                    <a:lnTo>
                      <a:pt x="713404" y="47549"/>
                    </a:lnTo>
                    <a:lnTo>
                      <a:pt x="713404" y="47549"/>
                    </a:lnTo>
                    <a:lnTo>
                      <a:pt x="725576" y="48292"/>
                    </a:lnTo>
                    <a:lnTo>
                      <a:pt x="725576" y="48292"/>
                    </a:lnTo>
                    <a:lnTo>
                      <a:pt x="743636" y="49435"/>
                    </a:lnTo>
                    <a:lnTo>
                      <a:pt x="743636" y="49435"/>
                    </a:lnTo>
                    <a:lnTo>
                      <a:pt x="755809" y="50178"/>
                    </a:lnTo>
                    <a:lnTo>
                      <a:pt x="755809" y="50178"/>
                    </a:lnTo>
                    <a:lnTo>
                      <a:pt x="770954" y="51092"/>
                    </a:lnTo>
                    <a:lnTo>
                      <a:pt x="770954" y="51092"/>
                    </a:lnTo>
                    <a:lnTo>
                      <a:pt x="772839" y="51207"/>
                    </a:lnTo>
                    <a:lnTo>
                      <a:pt x="773868" y="51264"/>
                    </a:lnTo>
                    <a:lnTo>
                      <a:pt x="773868" y="51264"/>
                    </a:lnTo>
                    <a:lnTo>
                      <a:pt x="786041" y="52007"/>
                    </a:lnTo>
                    <a:lnTo>
                      <a:pt x="786041" y="52007"/>
                    </a:lnTo>
                    <a:lnTo>
                      <a:pt x="804101" y="53149"/>
                    </a:lnTo>
                    <a:lnTo>
                      <a:pt x="804101" y="53149"/>
                    </a:lnTo>
                    <a:lnTo>
                      <a:pt x="817359" y="53950"/>
                    </a:lnTo>
                    <a:lnTo>
                      <a:pt x="831418" y="54807"/>
                    </a:lnTo>
                    <a:lnTo>
                      <a:pt x="831418" y="54807"/>
                    </a:lnTo>
                    <a:lnTo>
                      <a:pt x="846563" y="55721"/>
                    </a:lnTo>
                    <a:lnTo>
                      <a:pt x="846563" y="55721"/>
                    </a:lnTo>
                    <a:lnTo>
                      <a:pt x="864565" y="56864"/>
                    </a:lnTo>
                    <a:lnTo>
                      <a:pt x="864565" y="56864"/>
                    </a:lnTo>
                    <a:lnTo>
                      <a:pt x="876796" y="57607"/>
                    </a:lnTo>
                    <a:lnTo>
                      <a:pt x="876796" y="57607"/>
                    </a:lnTo>
                    <a:lnTo>
                      <a:pt x="891883" y="58522"/>
                    </a:lnTo>
                    <a:lnTo>
                      <a:pt x="891883" y="58522"/>
                    </a:lnTo>
                    <a:lnTo>
                      <a:pt x="907027" y="59493"/>
                    </a:lnTo>
                    <a:lnTo>
                      <a:pt x="907027" y="59493"/>
                    </a:lnTo>
                    <a:lnTo>
                      <a:pt x="925030" y="60579"/>
                    </a:lnTo>
                    <a:lnTo>
                      <a:pt x="925030" y="60579"/>
                    </a:lnTo>
                    <a:lnTo>
                      <a:pt x="937260" y="61322"/>
                    </a:lnTo>
                    <a:lnTo>
                      <a:pt x="937260" y="61322"/>
                    </a:lnTo>
                    <a:lnTo>
                      <a:pt x="952348" y="62236"/>
                    </a:lnTo>
                    <a:lnTo>
                      <a:pt x="952348" y="62236"/>
                    </a:lnTo>
                    <a:lnTo>
                      <a:pt x="970407" y="63380"/>
                    </a:lnTo>
                    <a:lnTo>
                      <a:pt x="970407" y="63380"/>
                    </a:lnTo>
                    <a:lnTo>
                      <a:pt x="983666" y="64180"/>
                    </a:lnTo>
                    <a:lnTo>
                      <a:pt x="1000639" y="65208"/>
                    </a:lnTo>
                    <a:lnTo>
                      <a:pt x="1000639" y="65208"/>
                    </a:lnTo>
                    <a:lnTo>
                      <a:pt x="1012812" y="65951"/>
                    </a:lnTo>
                    <a:lnTo>
                      <a:pt x="1012812" y="65951"/>
                    </a:lnTo>
                    <a:lnTo>
                      <a:pt x="1030872" y="67094"/>
                    </a:lnTo>
                    <a:lnTo>
                      <a:pt x="1030872" y="67094"/>
                    </a:lnTo>
                    <a:lnTo>
                      <a:pt x="1043045" y="67837"/>
                    </a:lnTo>
                    <a:lnTo>
                      <a:pt x="1043045" y="67837"/>
                    </a:lnTo>
                    <a:lnTo>
                      <a:pt x="1061104" y="68923"/>
                    </a:lnTo>
                    <a:lnTo>
                      <a:pt x="1061104" y="68923"/>
                    </a:lnTo>
                    <a:lnTo>
                      <a:pt x="1073277" y="69666"/>
                    </a:lnTo>
                    <a:lnTo>
                      <a:pt x="1073277" y="69666"/>
                    </a:lnTo>
                    <a:lnTo>
                      <a:pt x="1091336" y="70809"/>
                    </a:lnTo>
                    <a:lnTo>
                      <a:pt x="1091336" y="70809"/>
                    </a:lnTo>
                    <a:lnTo>
                      <a:pt x="1103509" y="71552"/>
                    </a:lnTo>
                    <a:lnTo>
                      <a:pt x="1103509" y="71552"/>
                    </a:lnTo>
                    <a:lnTo>
                      <a:pt x="1118654" y="72466"/>
                    </a:lnTo>
                    <a:lnTo>
                      <a:pt x="1118654" y="72466"/>
                    </a:lnTo>
                    <a:lnTo>
                      <a:pt x="1133742" y="73438"/>
                    </a:lnTo>
                    <a:lnTo>
                      <a:pt x="1133742" y="73438"/>
                    </a:lnTo>
                    <a:lnTo>
                      <a:pt x="1151801" y="74524"/>
                    </a:lnTo>
                    <a:lnTo>
                      <a:pt x="1151801" y="74524"/>
                    </a:lnTo>
                    <a:lnTo>
                      <a:pt x="1163974" y="75266"/>
                    </a:lnTo>
                    <a:lnTo>
                      <a:pt x="1163974" y="75266"/>
                    </a:lnTo>
                    <a:lnTo>
                      <a:pt x="1179119" y="76181"/>
                    </a:lnTo>
                    <a:lnTo>
                      <a:pt x="1179119" y="76181"/>
                    </a:lnTo>
                    <a:lnTo>
                      <a:pt x="1197121" y="77324"/>
                    </a:lnTo>
                    <a:lnTo>
                      <a:pt x="1197121" y="77324"/>
                    </a:lnTo>
                    <a:lnTo>
                      <a:pt x="1212266" y="78238"/>
                    </a:lnTo>
                    <a:lnTo>
                      <a:pt x="1212266" y="78238"/>
                    </a:lnTo>
                    <a:lnTo>
                      <a:pt x="1224439" y="78981"/>
                    </a:lnTo>
                    <a:lnTo>
                      <a:pt x="1224439" y="78981"/>
                    </a:lnTo>
                    <a:lnTo>
                      <a:pt x="1239584" y="79896"/>
                    </a:lnTo>
                    <a:lnTo>
                      <a:pt x="1239584" y="79896"/>
                    </a:lnTo>
                    <a:lnTo>
                      <a:pt x="1241469" y="80010"/>
                    </a:lnTo>
                    <a:lnTo>
                      <a:pt x="1242498" y="80067"/>
                    </a:lnTo>
                    <a:lnTo>
                      <a:pt x="1242498" y="80067"/>
                    </a:lnTo>
                    <a:lnTo>
                      <a:pt x="1254671" y="80867"/>
                    </a:lnTo>
                    <a:lnTo>
                      <a:pt x="1254671" y="80867"/>
                    </a:lnTo>
                    <a:lnTo>
                      <a:pt x="1272731" y="81953"/>
                    </a:lnTo>
                    <a:lnTo>
                      <a:pt x="1272731" y="81953"/>
                    </a:lnTo>
                    <a:lnTo>
                      <a:pt x="1287818" y="82868"/>
                    </a:lnTo>
                    <a:lnTo>
                      <a:pt x="1287818" y="82868"/>
                    </a:lnTo>
                    <a:lnTo>
                      <a:pt x="1300048" y="83610"/>
                    </a:lnTo>
                    <a:lnTo>
                      <a:pt x="1300048" y="83610"/>
                    </a:lnTo>
                    <a:lnTo>
                      <a:pt x="1315136" y="84582"/>
                    </a:lnTo>
                    <a:lnTo>
                      <a:pt x="1315136" y="84582"/>
                    </a:lnTo>
                    <a:lnTo>
                      <a:pt x="1333195" y="85668"/>
                    </a:lnTo>
                    <a:lnTo>
                      <a:pt x="1333195" y="85668"/>
                    </a:lnTo>
                    <a:lnTo>
                      <a:pt x="1348340" y="86582"/>
                    </a:lnTo>
                    <a:lnTo>
                      <a:pt x="1348340" y="86582"/>
                    </a:lnTo>
                    <a:lnTo>
                      <a:pt x="1360513" y="87325"/>
                    </a:lnTo>
                    <a:lnTo>
                      <a:pt x="1360513" y="87325"/>
                    </a:lnTo>
                    <a:lnTo>
                      <a:pt x="1375657" y="88297"/>
                    </a:lnTo>
                    <a:lnTo>
                      <a:pt x="1375657" y="88297"/>
                    </a:lnTo>
                    <a:lnTo>
                      <a:pt x="1393660" y="89383"/>
                    </a:lnTo>
                    <a:lnTo>
                      <a:pt x="1393660" y="89383"/>
                    </a:lnTo>
                    <a:lnTo>
                      <a:pt x="1405890" y="90126"/>
                    </a:lnTo>
                    <a:lnTo>
                      <a:pt x="1405890" y="90126"/>
                    </a:lnTo>
                    <a:lnTo>
                      <a:pt x="1420978" y="91097"/>
                    </a:lnTo>
                    <a:lnTo>
                      <a:pt x="1420978" y="91097"/>
                    </a:lnTo>
                    <a:lnTo>
                      <a:pt x="1439037" y="92183"/>
                    </a:lnTo>
                    <a:lnTo>
                      <a:pt x="1439037" y="92183"/>
                    </a:lnTo>
                    <a:lnTo>
                      <a:pt x="1452239" y="92983"/>
                    </a:lnTo>
                    <a:lnTo>
                      <a:pt x="1466355" y="93840"/>
                    </a:lnTo>
                    <a:lnTo>
                      <a:pt x="1466355" y="93840"/>
                    </a:lnTo>
                    <a:lnTo>
                      <a:pt x="1481442" y="94812"/>
                    </a:lnTo>
                    <a:lnTo>
                      <a:pt x="1481442" y="94812"/>
                    </a:lnTo>
                    <a:lnTo>
                      <a:pt x="1499502" y="95898"/>
                    </a:lnTo>
                    <a:lnTo>
                      <a:pt x="1499502" y="95898"/>
                    </a:lnTo>
                    <a:lnTo>
                      <a:pt x="1514589" y="96812"/>
                    </a:lnTo>
                    <a:lnTo>
                      <a:pt x="1514818" y="93098"/>
                    </a:lnTo>
                    <a:lnTo>
                      <a:pt x="1496816" y="92012"/>
                    </a:lnTo>
                    <a:lnTo>
                      <a:pt x="1496816" y="92012"/>
                    </a:lnTo>
                    <a:lnTo>
                      <a:pt x="1484586" y="91269"/>
                    </a:lnTo>
                    <a:lnTo>
                      <a:pt x="1484586" y="91269"/>
                    </a:lnTo>
                    <a:lnTo>
                      <a:pt x="1466583" y="90126"/>
                    </a:lnTo>
                    <a:lnTo>
                      <a:pt x="1466583" y="90126"/>
                    </a:lnTo>
                    <a:lnTo>
                      <a:pt x="1454353" y="89383"/>
                    </a:lnTo>
                    <a:lnTo>
                      <a:pt x="1454353" y="89383"/>
                    </a:lnTo>
                    <a:lnTo>
                      <a:pt x="1436294" y="88297"/>
                    </a:lnTo>
                    <a:lnTo>
                      <a:pt x="1436294" y="88297"/>
                    </a:lnTo>
                    <a:lnTo>
                      <a:pt x="1424121" y="87554"/>
                    </a:lnTo>
                    <a:lnTo>
                      <a:pt x="1424121" y="87554"/>
                    </a:lnTo>
                    <a:lnTo>
                      <a:pt x="1409034" y="86640"/>
                    </a:lnTo>
                    <a:lnTo>
                      <a:pt x="1409034" y="86640"/>
                    </a:lnTo>
                    <a:lnTo>
                      <a:pt x="1390974" y="85497"/>
                    </a:lnTo>
                    <a:lnTo>
                      <a:pt x="1390974" y="85497"/>
                    </a:lnTo>
                    <a:lnTo>
                      <a:pt x="1378801" y="84754"/>
                    </a:lnTo>
                    <a:lnTo>
                      <a:pt x="1378801" y="84754"/>
                    </a:lnTo>
                    <a:lnTo>
                      <a:pt x="1363656" y="83839"/>
                    </a:lnTo>
                    <a:lnTo>
                      <a:pt x="1363656" y="83839"/>
                    </a:lnTo>
                    <a:lnTo>
                      <a:pt x="1348568" y="82925"/>
                    </a:lnTo>
                    <a:lnTo>
                      <a:pt x="1348568" y="82925"/>
                    </a:lnTo>
                    <a:lnTo>
                      <a:pt x="1330510" y="81782"/>
                    </a:lnTo>
                    <a:lnTo>
                      <a:pt x="1330510" y="81782"/>
                    </a:lnTo>
                    <a:lnTo>
                      <a:pt x="1318337" y="81039"/>
                    </a:lnTo>
                    <a:lnTo>
                      <a:pt x="1318337" y="81039"/>
                    </a:lnTo>
                    <a:lnTo>
                      <a:pt x="1303192" y="80124"/>
                    </a:lnTo>
                    <a:lnTo>
                      <a:pt x="1303192" y="80124"/>
                    </a:lnTo>
                    <a:lnTo>
                      <a:pt x="1288047" y="79153"/>
                    </a:lnTo>
                    <a:lnTo>
                      <a:pt x="1288047" y="79153"/>
                    </a:lnTo>
                    <a:lnTo>
                      <a:pt x="1270044" y="78067"/>
                    </a:lnTo>
                    <a:lnTo>
                      <a:pt x="1270044" y="78067"/>
                    </a:lnTo>
                    <a:lnTo>
                      <a:pt x="1254900" y="77153"/>
                    </a:lnTo>
                    <a:lnTo>
                      <a:pt x="1254900" y="77153"/>
                    </a:lnTo>
                    <a:lnTo>
                      <a:pt x="1242727" y="76410"/>
                    </a:lnTo>
                    <a:lnTo>
                      <a:pt x="1242727" y="76410"/>
                    </a:lnTo>
                    <a:lnTo>
                      <a:pt x="1227582" y="75438"/>
                    </a:lnTo>
                    <a:lnTo>
                      <a:pt x="1227582" y="75438"/>
                    </a:lnTo>
                    <a:lnTo>
                      <a:pt x="1209580" y="74352"/>
                    </a:lnTo>
                    <a:lnTo>
                      <a:pt x="1209580" y="74352"/>
                    </a:lnTo>
                    <a:lnTo>
                      <a:pt x="1194435" y="73438"/>
                    </a:lnTo>
                    <a:lnTo>
                      <a:pt x="1194435" y="73438"/>
                    </a:lnTo>
                    <a:lnTo>
                      <a:pt x="1182262" y="72695"/>
                    </a:lnTo>
                    <a:lnTo>
                      <a:pt x="1182262" y="72695"/>
                    </a:lnTo>
                    <a:lnTo>
                      <a:pt x="1167117" y="71723"/>
                    </a:lnTo>
                    <a:lnTo>
                      <a:pt x="1167117" y="71723"/>
                    </a:lnTo>
                    <a:lnTo>
                      <a:pt x="1149116" y="70637"/>
                    </a:lnTo>
                    <a:lnTo>
                      <a:pt x="1149116" y="70637"/>
                    </a:lnTo>
                    <a:lnTo>
                      <a:pt x="1136885" y="69895"/>
                    </a:lnTo>
                    <a:lnTo>
                      <a:pt x="1136885" y="69895"/>
                    </a:lnTo>
                    <a:lnTo>
                      <a:pt x="1121798" y="68980"/>
                    </a:lnTo>
                    <a:lnTo>
                      <a:pt x="1121798" y="68980"/>
                    </a:lnTo>
                    <a:lnTo>
                      <a:pt x="1106653" y="68009"/>
                    </a:lnTo>
                    <a:lnTo>
                      <a:pt x="1106653" y="68009"/>
                    </a:lnTo>
                    <a:lnTo>
                      <a:pt x="1088650" y="66923"/>
                    </a:lnTo>
                    <a:lnTo>
                      <a:pt x="1088650" y="66923"/>
                    </a:lnTo>
                    <a:lnTo>
                      <a:pt x="1076420" y="66180"/>
                    </a:lnTo>
                    <a:lnTo>
                      <a:pt x="1076420" y="66180"/>
                    </a:lnTo>
                    <a:lnTo>
                      <a:pt x="1061332" y="65208"/>
                    </a:lnTo>
                    <a:lnTo>
                      <a:pt x="1061332" y="65208"/>
                    </a:lnTo>
                    <a:lnTo>
                      <a:pt x="1043274" y="64122"/>
                    </a:lnTo>
                    <a:lnTo>
                      <a:pt x="1043274" y="64122"/>
                    </a:lnTo>
                    <a:lnTo>
                      <a:pt x="1028186" y="63208"/>
                    </a:lnTo>
                    <a:lnTo>
                      <a:pt x="1028186" y="63208"/>
                    </a:lnTo>
                    <a:lnTo>
                      <a:pt x="1015956" y="62465"/>
                    </a:lnTo>
                    <a:lnTo>
                      <a:pt x="1015956" y="62465"/>
                    </a:lnTo>
                    <a:lnTo>
                      <a:pt x="1000868" y="61493"/>
                    </a:lnTo>
                    <a:lnTo>
                      <a:pt x="1000868" y="61493"/>
                    </a:lnTo>
                    <a:lnTo>
                      <a:pt x="985723" y="60579"/>
                    </a:lnTo>
                    <a:lnTo>
                      <a:pt x="985723" y="60579"/>
                    </a:lnTo>
                    <a:lnTo>
                      <a:pt x="967721" y="59493"/>
                    </a:lnTo>
                    <a:lnTo>
                      <a:pt x="967721" y="59493"/>
                    </a:lnTo>
                    <a:lnTo>
                      <a:pt x="955491" y="58750"/>
                    </a:lnTo>
                    <a:lnTo>
                      <a:pt x="955491" y="58750"/>
                    </a:lnTo>
                    <a:lnTo>
                      <a:pt x="940404" y="57779"/>
                    </a:lnTo>
                    <a:lnTo>
                      <a:pt x="940404" y="57779"/>
                    </a:lnTo>
                    <a:lnTo>
                      <a:pt x="922344" y="56693"/>
                    </a:lnTo>
                    <a:lnTo>
                      <a:pt x="922344" y="56693"/>
                    </a:lnTo>
                    <a:lnTo>
                      <a:pt x="907256" y="55778"/>
                    </a:lnTo>
                    <a:lnTo>
                      <a:pt x="907256" y="55778"/>
                    </a:lnTo>
                    <a:lnTo>
                      <a:pt x="895026" y="55035"/>
                    </a:lnTo>
                    <a:lnTo>
                      <a:pt x="895026" y="55035"/>
                    </a:lnTo>
                    <a:lnTo>
                      <a:pt x="879938" y="54064"/>
                    </a:lnTo>
                    <a:lnTo>
                      <a:pt x="879938" y="54064"/>
                    </a:lnTo>
                    <a:lnTo>
                      <a:pt x="861880" y="52978"/>
                    </a:lnTo>
                    <a:lnTo>
                      <a:pt x="861880" y="52978"/>
                    </a:lnTo>
                    <a:lnTo>
                      <a:pt x="849707" y="52235"/>
                    </a:lnTo>
                    <a:lnTo>
                      <a:pt x="849707" y="52235"/>
                    </a:lnTo>
                    <a:lnTo>
                      <a:pt x="831647" y="51092"/>
                    </a:lnTo>
                    <a:lnTo>
                      <a:pt x="831647" y="51092"/>
                    </a:lnTo>
                    <a:lnTo>
                      <a:pt x="819474" y="50349"/>
                    </a:lnTo>
                    <a:lnTo>
                      <a:pt x="819474" y="50349"/>
                    </a:lnTo>
                    <a:lnTo>
                      <a:pt x="801414" y="49263"/>
                    </a:lnTo>
                    <a:lnTo>
                      <a:pt x="801414" y="49263"/>
                    </a:lnTo>
                    <a:lnTo>
                      <a:pt x="789241" y="48520"/>
                    </a:lnTo>
                    <a:lnTo>
                      <a:pt x="789241" y="48520"/>
                    </a:lnTo>
                    <a:lnTo>
                      <a:pt x="787356" y="48406"/>
                    </a:lnTo>
                    <a:lnTo>
                      <a:pt x="786270" y="48349"/>
                    </a:lnTo>
                    <a:lnTo>
                      <a:pt x="786270" y="48349"/>
                    </a:lnTo>
                    <a:lnTo>
                      <a:pt x="774097" y="47549"/>
                    </a:lnTo>
                    <a:lnTo>
                      <a:pt x="774097" y="47549"/>
                    </a:lnTo>
                    <a:lnTo>
                      <a:pt x="758952" y="46635"/>
                    </a:lnTo>
                    <a:lnTo>
                      <a:pt x="758952" y="46635"/>
                    </a:lnTo>
                    <a:lnTo>
                      <a:pt x="740950" y="45549"/>
                    </a:lnTo>
                    <a:lnTo>
                      <a:pt x="740950" y="45549"/>
                    </a:lnTo>
                    <a:lnTo>
                      <a:pt x="728720" y="44806"/>
                    </a:lnTo>
                    <a:lnTo>
                      <a:pt x="728720" y="44806"/>
                    </a:lnTo>
                    <a:lnTo>
                      <a:pt x="713632" y="43834"/>
                    </a:lnTo>
                    <a:lnTo>
                      <a:pt x="713632" y="43834"/>
                    </a:lnTo>
                    <a:lnTo>
                      <a:pt x="698487" y="42920"/>
                    </a:lnTo>
                    <a:lnTo>
                      <a:pt x="698487" y="42920"/>
                    </a:lnTo>
                    <a:lnTo>
                      <a:pt x="680485" y="41834"/>
                    </a:lnTo>
                    <a:lnTo>
                      <a:pt x="680485" y="41834"/>
                    </a:lnTo>
                    <a:lnTo>
                      <a:pt x="668255" y="41091"/>
                    </a:lnTo>
                    <a:lnTo>
                      <a:pt x="668255" y="41091"/>
                    </a:lnTo>
                    <a:lnTo>
                      <a:pt x="653168" y="40119"/>
                    </a:lnTo>
                    <a:lnTo>
                      <a:pt x="653168" y="40119"/>
                    </a:lnTo>
                    <a:lnTo>
                      <a:pt x="638023" y="39205"/>
                    </a:lnTo>
                    <a:lnTo>
                      <a:pt x="638023" y="39205"/>
                    </a:lnTo>
                    <a:lnTo>
                      <a:pt x="620020" y="38119"/>
                    </a:lnTo>
                    <a:lnTo>
                      <a:pt x="620020" y="38119"/>
                    </a:lnTo>
                    <a:lnTo>
                      <a:pt x="607790" y="37376"/>
                    </a:lnTo>
                    <a:lnTo>
                      <a:pt x="607790" y="37376"/>
                    </a:lnTo>
                    <a:lnTo>
                      <a:pt x="592702" y="36405"/>
                    </a:lnTo>
                    <a:lnTo>
                      <a:pt x="592702" y="36405"/>
                    </a:lnTo>
                    <a:lnTo>
                      <a:pt x="577558" y="35490"/>
                    </a:lnTo>
                    <a:lnTo>
                      <a:pt x="577558" y="35490"/>
                    </a:lnTo>
                    <a:lnTo>
                      <a:pt x="562471" y="34576"/>
                    </a:lnTo>
                    <a:lnTo>
                      <a:pt x="562471" y="34576"/>
                    </a:lnTo>
                    <a:lnTo>
                      <a:pt x="547326" y="33604"/>
                    </a:lnTo>
                    <a:lnTo>
                      <a:pt x="547326" y="33604"/>
                    </a:lnTo>
                    <a:lnTo>
                      <a:pt x="532238" y="32690"/>
                    </a:lnTo>
                    <a:lnTo>
                      <a:pt x="532238" y="32690"/>
                    </a:lnTo>
                    <a:lnTo>
                      <a:pt x="517093" y="31775"/>
                    </a:lnTo>
                    <a:lnTo>
                      <a:pt x="517093" y="31775"/>
                    </a:lnTo>
                    <a:lnTo>
                      <a:pt x="502005" y="30861"/>
                    </a:lnTo>
                    <a:lnTo>
                      <a:pt x="502005" y="30861"/>
                    </a:lnTo>
                    <a:lnTo>
                      <a:pt x="486861" y="29890"/>
                    </a:lnTo>
                    <a:lnTo>
                      <a:pt x="486861" y="29890"/>
                    </a:lnTo>
                    <a:lnTo>
                      <a:pt x="471774" y="28975"/>
                    </a:lnTo>
                    <a:lnTo>
                      <a:pt x="471774" y="28975"/>
                    </a:lnTo>
                    <a:lnTo>
                      <a:pt x="453714" y="27889"/>
                    </a:lnTo>
                    <a:lnTo>
                      <a:pt x="453714" y="27889"/>
                    </a:lnTo>
                    <a:lnTo>
                      <a:pt x="441541" y="27146"/>
                    </a:lnTo>
                    <a:lnTo>
                      <a:pt x="441541" y="27146"/>
                    </a:lnTo>
                    <a:lnTo>
                      <a:pt x="426396" y="26175"/>
                    </a:lnTo>
                    <a:lnTo>
                      <a:pt x="426396" y="26175"/>
                    </a:lnTo>
                    <a:lnTo>
                      <a:pt x="408394" y="25089"/>
                    </a:lnTo>
                    <a:lnTo>
                      <a:pt x="408394" y="25089"/>
                    </a:lnTo>
                    <a:lnTo>
                      <a:pt x="393250" y="24175"/>
                    </a:lnTo>
                    <a:lnTo>
                      <a:pt x="393250" y="24175"/>
                    </a:lnTo>
                    <a:lnTo>
                      <a:pt x="381077" y="23432"/>
                    </a:lnTo>
                    <a:lnTo>
                      <a:pt x="381077" y="23432"/>
                    </a:lnTo>
                    <a:lnTo>
                      <a:pt x="363017" y="22289"/>
                    </a:lnTo>
                    <a:lnTo>
                      <a:pt x="363017" y="22289"/>
                    </a:lnTo>
                    <a:lnTo>
                      <a:pt x="350844" y="21546"/>
                    </a:lnTo>
                    <a:lnTo>
                      <a:pt x="350844" y="21546"/>
                    </a:lnTo>
                    <a:lnTo>
                      <a:pt x="332785" y="20460"/>
                    </a:lnTo>
                    <a:lnTo>
                      <a:pt x="332785" y="20460"/>
                    </a:lnTo>
                    <a:lnTo>
                      <a:pt x="320612" y="19717"/>
                    </a:lnTo>
                    <a:lnTo>
                      <a:pt x="320612" y="19717"/>
                    </a:lnTo>
                    <a:lnTo>
                      <a:pt x="305467" y="18745"/>
                    </a:lnTo>
                    <a:lnTo>
                      <a:pt x="305467" y="18745"/>
                    </a:lnTo>
                    <a:lnTo>
                      <a:pt x="290379" y="17831"/>
                    </a:lnTo>
                    <a:lnTo>
                      <a:pt x="290379" y="17831"/>
                    </a:lnTo>
                    <a:lnTo>
                      <a:pt x="272320" y="16745"/>
                    </a:lnTo>
                    <a:lnTo>
                      <a:pt x="272320" y="16745"/>
                    </a:lnTo>
                    <a:lnTo>
                      <a:pt x="260147" y="15945"/>
                    </a:lnTo>
                    <a:lnTo>
                      <a:pt x="260147" y="15945"/>
                    </a:lnTo>
                    <a:lnTo>
                      <a:pt x="245002" y="15030"/>
                    </a:lnTo>
                    <a:lnTo>
                      <a:pt x="245002" y="15030"/>
                    </a:lnTo>
                    <a:lnTo>
                      <a:pt x="229857" y="14116"/>
                    </a:lnTo>
                    <a:lnTo>
                      <a:pt x="229857" y="14116"/>
                    </a:lnTo>
                    <a:lnTo>
                      <a:pt x="214770" y="13202"/>
                    </a:lnTo>
                    <a:lnTo>
                      <a:pt x="214770" y="13202"/>
                    </a:lnTo>
                    <a:lnTo>
                      <a:pt x="199625" y="12230"/>
                    </a:lnTo>
                    <a:lnTo>
                      <a:pt x="199625" y="12230"/>
                    </a:lnTo>
                    <a:lnTo>
                      <a:pt x="184538" y="11316"/>
                    </a:lnTo>
                    <a:lnTo>
                      <a:pt x="184538" y="11316"/>
                    </a:lnTo>
                    <a:lnTo>
                      <a:pt x="169393" y="10401"/>
                    </a:lnTo>
                    <a:lnTo>
                      <a:pt x="169393" y="10401"/>
                    </a:lnTo>
                    <a:lnTo>
                      <a:pt x="154305" y="9487"/>
                    </a:lnTo>
                    <a:lnTo>
                      <a:pt x="154305" y="9487"/>
                    </a:lnTo>
                    <a:lnTo>
                      <a:pt x="139160" y="8515"/>
                    </a:lnTo>
                    <a:lnTo>
                      <a:pt x="139160" y="8515"/>
                    </a:lnTo>
                    <a:lnTo>
                      <a:pt x="124073" y="7601"/>
                    </a:lnTo>
                    <a:lnTo>
                      <a:pt x="124073" y="7601"/>
                    </a:lnTo>
                    <a:lnTo>
                      <a:pt x="108928" y="6686"/>
                    </a:lnTo>
                    <a:lnTo>
                      <a:pt x="108928" y="6686"/>
                    </a:lnTo>
                    <a:lnTo>
                      <a:pt x="93841" y="5772"/>
                    </a:lnTo>
                    <a:lnTo>
                      <a:pt x="93841" y="5772"/>
                    </a:lnTo>
                    <a:lnTo>
                      <a:pt x="78696" y="4801"/>
                    </a:lnTo>
                    <a:lnTo>
                      <a:pt x="78696" y="4801"/>
                    </a:lnTo>
                    <a:lnTo>
                      <a:pt x="63608" y="3886"/>
                    </a:lnTo>
                    <a:lnTo>
                      <a:pt x="63608" y="3886"/>
                    </a:lnTo>
                    <a:lnTo>
                      <a:pt x="48463" y="2972"/>
                    </a:lnTo>
                    <a:lnTo>
                      <a:pt x="48463" y="2972"/>
                    </a:lnTo>
                    <a:lnTo>
                      <a:pt x="33376" y="2057"/>
                    </a:lnTo>
                    <a:lnTo>
                      <a:pt x="33376" y="2057"/>
                    </a:lnTo>
                    <a:lnTo>
                      <a:pt x="18231" y="1086"/>
                    </a:lnTo>
                    <a:lnTo>
                      <a:pt x="18231" y="1086"/>
                    </a:lnTo>
                    <a:lnTo>
                      <a:pt x="229" y="0"/>
                    </a:lnTo>
                    <a:lnTo>
                      <a:pt x="0" y="3715"/>
                    </a:lnTo>
                    <a:lnTo>
                      <a:pt x="15088" y="4629"/>
                    </a:lnTo>
                    <a:close/>
                  </a:path>
                </a:pathLst>
              </a:custGeom>
              <a:solidFill>
                <a:srgbClr val="9F9D9B"/>
              </a:solidFill>
              <a:ln w="571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34" name="شكل حر: شكل 33">
                <a:extLst>
                  <a:ext uri="{FF2B5EF4-FFF2-40B4-BE49-F238E27FC236}">
                    <a16:creationId xmlns:a16="http://schemas.microsoft.com/office/drawing/2014/main" id="{EA031418-7C29-43C2-98EF-6E8C1C9C6363}"/>
                  </a:ext>
                </a:extLst>
              </p:cNvPr>
              <p:cNvSpPr/>
              <p:nvPr/>
            </p:nvSpPr>
            <p:spPr>
              <a:xfrm>
                <a:off x="6645382" y="5877934"/>
                <a:ext cx="1514817" cy="96811"/>
              </a:xfrm>
              <a:custGeom>
                <a:avLst/>
                <a:gdLst>
                  <a:gd name="connsiteX0" fmla="*/ 18002 w 1514817"/>
                  <a:gd name="connsiteY0" fmla="*/ 4800 h 96811"/>
                  <a:gd name="connsiteX1" fmla="*/ 30232 w 1514817"/>
                  <a:gd name="connsiteY1" fmla="*/ 5543 h 96811"/>
                  <a:gd name="connsiteX2" fmla="*/ 30232 w 1514817"/>
                  <a:gd name="connsiteY2" fmla="*/ 5543 h 96811"/>
                  <a:gd name="connsiteX3" fmla="*/ 45320 w 1514817"/>
                  <a:gd name="connsiteY3" fmla="*/ 6458 h 96811"/>
                  <a:gd name="connsiteX4" fmla="*/ 45320 w 1514817"/>
                  <a:gd name="connsiteY4" fmla="*/ 6458 h 96811"/>
                  <a:gd name="connsiteX5" fmla="*/ 60465 w 1514817"/>
                  <a:gd name="connsiteY5" fmla="*/ 7430 h 96811"/>
                  <a:gd name="connsiteX6" fmla="*/ 60465 w 1514817"/>
                  <a:gd name="connsiteY6" fmla="*/ 7430 h 96811"/>
                  <a:gd name="connsiteX7" fmla="*/ 75552 w 1514817"/>
                  <a:gd name="connsiteY7" fmla="*/ 8344 h 96811"/>
                  <a:gd name="connsiteX8" fmla="*/ 75552 w 1514817"/>
                  <a:gd name="connsiteY8" fmla="*/ 8344 h 96811"/>
                  <a:gd name="connsiteX9" fmla="*/ 90697 w 1514817"/>
                  <a:gd name="connsiteY9" fmla="*/ 9258 h 96811"/>
                  <a:gd name="connsiteX10" fmla="*/ 90697 w 1514817"/>
                  <a:gd name="connsiteY10" fmla="*/ 9258 h 96811"/>
                  <a:gd name="connsiteX11" fmla="*/ 105785 w 1514817"/>
                  <a:gd name="connsiteY11" fmla="*/ 10173 h 96811"/>
                  <a:gd name="connsiteX12" fmla="*/ 105785 w 1514817"/>
                  <a:gd name="connsiteY12" fmla="*/ 10173 h 96811"/>
                  <a:gd name="connsiteX13" fmla="*/ 120929 w 1514817"/>
                  <a:gd name="connsiteY13" fmla="*/ 11144 h 96811"/>
                  <a:gd name="connsiteX14" fmla="*/ 120929 w 1514817"/>
                  <a:gd name="connsiteY14" fmla="*/ 11144 h 96811"/>
                  <a:gd name="connsiteX15" fmla="*/ 136017 w 1514817"/>
                  <a:gd name="connsiteY15" fmla="*/ 12059 h 96811"/>
                  <a:gd name="connsiteX16" fmla="*/ 136017 w 1514817"/>
                  <a:gd name="connsiteY16" fmla="*/ 12059 h 96811"/>
                  <a:gd name="connsiteX17" fmla="*/ 151162 w 1514817"/>
                  <a:gd name="connsiteY17" fmla="*/ 12973 h 96811"/>
                  <a:gd name="connsiteX18" fmla="*/ 151162 w 1514817"/>
                  <a:gd name="connsiteY18" fmla="*/ 12973 h 96811"/>
                  <a:gd name="connsiteX19" fmla="*/ 166249 w 1514817"/>
                  <a:gd name="connsiteY19" fmla="*/ 13887 h 96811"/>
                  <a:gd name="connsiteX20" fmla="*/ 166249 w 1514817"/>
                  <a:gd name="connsiteY20" fmla="*/ 13887 h 96811"/>
                  <a:gd name="connsiteX21" fmla="*/ 181394 w 1514817"/>
                  <a:gd name="connsiteY21" fmla="*/ 14859 h 96811"/>
                  <a:gd name="connsiteX22" fmla="*/ 181394 w 1514817"/>
                  <a:gd name="connsiteY22" fmla="*/ 14859 h 96811"/>
                  <a:gd name="connsiteX23" fmla="*/ 196482 w 1514817"/>
                  <a:gd name="connsiteY23" fmla="*/ 15773 h 96811"/>
                  <a:gd name="connsiteX24" fmla="*/ 196482 w 1514817"/>
                  <a:gd name="connsiteY24" fmla="*/ 15773 h 96811"/>
                  <a:gd name="connsiteX25" fmla="*/ 214541 w 1514817"/>
                  <a:gd name="connsiteY25" fmla="*/ 16859 h 96811"/>
                  <a:gd name="connsiteX26" fmla="*/ 214541 w 1514817"/>
                  <a:gd name="connsiteY26" fmla="*/ 16859 h 96811"/>
                  <a:gd name="connsiteX27" fmla="*/ 229629 w 1514817"/>
                  <a:gd name="connsiteY27" fmla="*/ 17831 h 96811"/>
                  <a:gd name="connsiteX28" fmla="*/ 229629 w 1514817"/>
                  <a:gd name="connsiteY28" fmla="*/ 17831 h 96811"/>
                  <a:gd name="connsiteX29" fmla="*/ 241859 w 1514817"/>
                  <a:gd name="connsiteY29" fmla="*/ 18574 h 96811"/>
                  <a:gd name="connsiteX30" fmla="*/ 241859 w 1514817"/>
                  <a:gd name="connsiteY30" fmla="*/ 18574 h 96811"/>
                  <a:gd name="connsiteX31" fmla="*/ 256947 w 1514817"/>
                  <a:gd name="connsiteY31" fmla="*/ 19488 h 96811"/>
                  <a:gd name="connsiteX32" fmla="*/ 256947 w 1514817"/>
                  <a:gd name="connsiteY32" fmla="*/ 19488 h 96811"/>
                  <a:gd name="connsiteX33" fmla="*/ 275006 w 1514817"/>
                  <a:gd name="connsiteY33" fmla="*/ 20574 h 96811"/>
                  <a:gd name="connsiteX34" fmla="*/ 275006 w 1514817"/>
                  <a:gd name="connsiteY34" fmla="*/ 20574 h 96811"/>
                  <a:gd name="connsiteX35" fmla="*/ 287179 w 1514817"/>
                  <a:gd name="connsiteY35" fmla="*/ 21374 h 96811"/>
                  <a:gd name="connsiteX36" fmla="*/ 287179 w 1514817"/>
                  <a:gd name="connsiteY36" fmla="*/ 21374 h 96811"/>
                  <a:gd name="connsiteX37" fmla="*/ 302324 w 1514817"/>
                  <a:gd name="connsiteY37" fmla="*/ 22289 h 96811"/>
                  <a:gd name="connsiteX38" fmla="*/ 302324 w 1514817"/>
                  <a:gd name="connsiteY38" fmla="*/ 22289 h 96811"/>
                  <a:gd name="connsiteX39" fmla="*/ 317468 w 1514817"/>
                  <a:gd name="connsiteY39" fmla="*/ 23203 h 96811"/>
                  <a:gd name="connsiteX40" fmla="*/ 317468 w 1514817"/>
                  <a:gd name="connsiteY40" fmla="*/ 23203 h 96811"/>
                  <a:gd name="connsiteX41" fmla="*/ 335471 w 1514817"/>
                  <a:gd name="connsiteY41" fmla="*/ 24289 h 96811"/>
                  <a:gd name="connsiteX42" fmla="*/ 335471 w 1514817"/>
                  <a:gd name="connsiteY42" fmla="*/ 24289 h 96811"/>
                  <a:gd name="connsiteX43" fmla="*/ 347644 w 1514817"/>
                  <a:gd name="connsiteY43" fmla="*/ 25089 h 96811"/>
                  <a:gd name="connsiteX44" fmla="*/ 347644 w 1514817"/>
                  <a:gd name="connsiteY44" fmla="*/ 25089 h 96811"/>
                  <a:gd name="connsiteX45" fmla="*/ 362788 w 1514817"/>
                  <a:gd name="connsiteY45" fmla="*/ 26004 h 96811"/>
                  <a:gd name="connsiteX46" fmla="*/ 362788 w 1514817"/>
                  <a:gd name="connsiteY46" fmla="*/ 26004 h 96811"/>
                  <a:gd name="connsiteX47" fmla="*/ 377933 w 1514817"/>
                  <a:gd name="connsiteY47" fmla="*/ 26917 h 96811"/>
                  <a:gd name="connsiteX48" fmla="*/ 377933 w 1514817"/>
                  <a:gd name="connsiteY48" fmla="*/ 26917 h 96811"/>
                  <a:gd name="connsiteX49" fmla="*/ 395935 w 1514817"/>
                  <a:gd name="connsiteY49" fmla="*/ 28061 h 96811"/>
                  <a:gd name="connsiteX50" fmla="*/ 395935 w 1514817"/>
                  <a:gd name="connsiteY50" fmla="*/ 28061 h 96811"/>
                  <a:gd name="connsiteX51" fmla="*/ 408166 w 1514817"/>
                  <a:gd name="connsiteY51" fmla="*/ 28804 h 96811"/>
                  <a:gd name="connsiteX52" fmla="*/ 408166 w 1514817"/>
                  <a:gd name="connsiteY52" fmla="*/ 28804 h 96811"/>
                  <a:gd name="connsiteX53" fmla="*/ 423253 w 1514817"/>
                  <a:gd name="connsiteY53" fmla="*/ 29718 h 96811"/>
                  <a:gd name="connsiteX54" fmla="*/ 423253 w 1514817"/>
                  <a:gd name="connsiteY54" fmla="*/ 29718 h 96811"/>
                  <a:gd name="connsiteX55" fmla="*/ 439426 w 1514817"/>
                  <a:gd name="connsiteY55" fmla="*/ 30690 h 96811"/>
                  <a:gd name="connsiteX56" fmla="*/ 456400 w 1514817"/>
                  <a:gd name="connsiteY56" fmla="*/ 31775 h 96811"/>
                  <a:gd name="connsiteX57" fmla="*/ 456400 w 1514817"/>
                  <a:gd name="connsiteY57" fmla="*/ 31775 h 96811"/>
                  <a:gd name="connsiteX58" fmla="*/ 468630 w 1514817"/>
                  <a:gd name="connsiteY58" fmla="*/ 32518 h 96811"/>
                  <a:gd name="connsiteX59" fmla="*/ 468630 w 1514817"/>
                  <a:gd name="connsiteY59" fmla="*/ 32518 h 96811"/>
                  <a:gd name="connsiteX60" fmla="*/ 483718 w 1514817"/>
                  <a:gd name="connsiteY60" fmla="*/ 33433 h 96811"/>
                  <a:gd name="connsiteX61" fmla="*/ 483718 w 1514817"/>
                  <a:gd name="connsiteY61" fmla="*/ 33433 h 96811"/>
                  <a:gd name="connsiteX62" fmla="*/ 501777 w 1514817"/>
                  <a:gd name="connsiteY62" fmla="*/ 34519 h 96811"/>
                  <a:gd name="connsiteX63" fmla="*/ 501777 w 1514817"/>
                  <a:gd name="connsiteY63" fmla="*/ 34519 h 96811"/>
                  <a:gd name="connsiteX64" fmla="*/ 513950 w 1514817"/>
                  <a:gd name="connsiteY64" fmla="*/ 35262 h 96811"/>
                  <a:gd name="connsiteX65" fmla="*/ 513950 w 1514817"/>
                  <a:gd name="connsiteY65" fmla="*/ 35262 h 96811"/>
                  <a:gd name="connsiteX66" fmla="*/ 529094 w 1514817"/>
                  <a:gd name="connsiteY66" fmla="*/ 36233 h 96811"/>
                  <a:gd name="connsiteX67" fmla="*/ 529094 w 1514817"/>
                  <a:gd name="connsiteY67" fmla="*/ 36233 h 96811"/>
                  <a:gd name="connsiteX68" fmla="*/ 544182 w 1514817"/>
                  <a:gd name="connsiteY68" fmla="*/ 37148 h 96811"/>
                  <a:gd name="connsiteX69" fmla="*/ 544182 w 1514817"/>
                  <a:gd name="connsiteY69" fmla="*/ 37148 h 96811"/>
                  <a:gd name="connsiteX70" fmla="*/ 562242 w 1514817"/>
                  <a:gd name="connsiteY70" fmla="*/ 38233 h 96811"/>
                  <a:gd name="connsiteX71" fmla="*/ 562242 w 1514817"/>
                  <a:gd name="connsiteY71" fmla="*/ 38233 h 96811"/>
                  <a:gd name="connsiteX72" fmla="*/ 574415 w 1514817"/>
                  <a:gd name="connsiteY72" fmla="*/ 39033 h 96811"/>
                  <a:gd name="connsiteX73" fmla="*/ 574415 w 1514817"/>
                  <a:gd name="connsiteY73" fmla="*/ 39033 h 96811"/>
                  <a:gd name="connsiteX74" fmla="*/ 589560 w 1514817"/>
                  <a:gd name="connsiteY74" fmla="*/ 39948 h 96811"/>
                  <a:gd name="connsiteX75" fmla="*/ 589560 w 1514817"/>
                  <a:gd name="connsiteY75" fmla="*/ 39948 h 96811"/>
                  <a:gd name="connsiteX76" fmla="*/ 604647 w 1514817"/>
                  <a:gd name="connsiteY76" fmla="*/ 40862 h 96811"/>
                  <a:gd name="connsiteX77" fmla="*/ 604647 w 1514817"/>
                  <a:gd name="connsiteY77" fmla="*/ 40862 h 96811"/>
                  <a:gd name="connsiteX78" fmla="*/ 622706 w 1514817"/>
                  <a:gd name="connsiteY78" fmla="*/ 41948 h 96811"/>
                  <a:gd name="connsiteX79" fmla="*/ 622706 w 1514817"/>
                  <a:gd name="connsiteY79" fmla="*/ 41948 h 96811"/>
                  <a:gd name="connsiteX80" fmla="*/ 634879 w 1514817"/>
                  <a:gd name="connsiteY80" fmla="*/ 42748 h 96811"/>
                  <a:gd name="connsiteX81" fmla="*/ 634879 w 1514817"/>
                  <a:gd name="connsiteY81" fmla="*/ 42748 h 96811"/>
                  <a:gd name="connsiteX82" fmla="*/ 652939 w 1514817"/>
                  <a:gd name="connsiteY82" fmla="*/ 43834 h 96811"/>
                  <a:gd name="connsiteX83" fmla="*/ 652939 w 1514817"/>
                  <a:gd name="connsiteY83" fmla="*/ 43834 h 96811"/>
                  <a:gd name="connsiteX84" fmla="*/ 665112 w 1514817"/>
                  <a:gd name="connsiteY84" fmla="*/ 44577 h 96811"/>
                  <a:gd name="connsiteX85" fmla="*/ 665112 w 1514817"/>
                  <a:gd name="connsiteY85" fmla="*/ 44577 h 96811"/>
                  <a:gd name="connsiteX86" fmla="*/ 683171 w 1514817"/>
                  <a:gd name="connsiteY86" fmla="*/ 45720 h 96811"/>
                  <a:gd name="connsiteX87" fmla="*/ 683171 w 1514817"/>
                  <a:gd name="connsiteY87" fmla="*/ 45720 h 96811"/>
                  <a:gd name="connsiteX88" fmla="*/ 698259 w 1514817"/>
                  <a:gd name="connsiteY88" fmla="*/ 46635 h 96811"/>
                  <a:gd name="connsiteX89" fmla="*/ 698259 w 1514817"/>
                  <a:gd name="connsiteY89" fmla="*/ 46635 h 96811"/>
                  <a:gd name="connsiteX90" fmla="*/ 710489 w 1514817"/>
                  <a:gd name="connsiteY90" fmla="*/ 47378 h 96811"/>
                  <a:gd name="connsiteX91" fmla="*/ 710489 w 1514817"/>
                  <a:gd name="connsiteY91" fmla="*/ 47378 h 96811"/>
                  <a:gd name="connsiteX92" fmla="*/ 725576 w 1514817"/>
                  <a:gd name="connsiteY92" fmla="*/ 48291 h 96811"/>
                  <a:gd name="connsiteX93" fmla="*/ 725576 w 1514817"/>
                  <a:gd name="connsiteY93" fmla="*/ 48291 h 96811"/>
                  <a:gd name="connsiteX94" fmla="*/ 743636 w 1514817"/>
                  <a:gd name="connsiteY94" fmla="*/ 49435 h 96811"/>
                  <a:gd name="connsiteX95" fmla="*/ 743636 w 1514817"/>
                  <a:gd name="connsiteY95" fmla="*/ 49435 h 96811"/>
                  <a:gd name="connsiteX96" fmla="*/ 755809 w 1514817"/>
                  <a:gd name="connsiteY96" fmla="*/ 50178 h 96811"/>
                  <a:gd name="connsiteX97" fmla="*/ 755809 w 1514817"/>
                  <a:gd name="connsiteY97" fmla="*/ 50178 h 96811"/>
                  <a:gd name="connsiteX98" fmla="*/ 770954 w 1514817"/>
                  <a:gd name="connsiteY98" fmla="*/ 51092 h 96811"/>
                  <a:gd name="connsiteX99" fmla="*/ 770954 w 1514817"/>
                  <a:gd name="connsiteY99" fmla="*/ 51092 h 96811"/>
                  <a:gd name="connsiteX100" fmla="*/ 789013 w 1514817"/>
                  <a:gd name="connsiteY100" fmla="*/ 52178 h 96811"/>
                  <a:gd name="connsiteX101" fmla="*/ 789013 w 1514817"/>
                  <a:gd name="connsiteY101" fmla="*/ 52178 h 96811"/>
                  <a:gd name="connsiteX102" fmla="*/ 804100 w 1514817"/>
                  <a:gd name="connsiteY102" fmla="*/ 53150 h 96811"/>
                  <a:gd name="connsiteX103" fmla="*/ 804100 w 1514817"/>
                  <a:gd name="connsiteY103" fmla="*/ 53150 h 96811"/>
                  <a:gd name="connsiteX104" fmla="*/ 816273 w 1514817"/>
                  <a:gd name="connsiteY104" fmla="*/ 53892 h 96811"/>
                  <a:gd name="connsiteX105" fmla="*/ 816273 w 1514817"/>
                  <a:gd name="connsiteY105" fmla="*/ 53892 h 96811"/>
                  <a:gd name="connsiteX106" fmla="*/ 831418 w 1514817"/>
                  <a:gd name="connsiteY106" fmla="*/ 54807 h 96811"/>
                  <a:gd name="connsiteX107" fmla="*/ 831418 w 1514817"/>
                  <a:gd name="connsiteY107" fmla="*/ 54807 h 96811"/>
                  <a:gd name="connsiteX108" fmla="*/ 849478 w 1514817"/>
                  <a:gd name="connsiteY108" fmla="*/ 55893 h 96811"/>
                  <a:gd name="connsiteX109" fmla="*/ 849478 w 1514817"/>
                  <a:gd name="connsiteY109" fmla="*/ 55893 h 96811"/>
                  <a:gd name="connsiteX110" fmla="*/ 864565 w 1514817"/>
                  <a:gd name="connsiteY110" fmla="*/ 56864 h 96811"/>
                  <a:gd name="connsiteX111" fmla="*/ 864565 w 1514817"/>
                  <a:gd name="connsiteY111" fmla="*/ 56864 h 96811"/>
                  <a:gd name="connsiteX112" fmla="*/ 876738 w 1514817"/>
                  <a:gd name="connsiteY112" fmla="*/ 57607 h 96811"/>
                  <a:gd name="connsiteX113" fmla="*/ 876738 w 1514817"/>
                  <a:gd name="connsiteY113" fmla="*/ 57607 h 96811"/>
                  <a:gd name="connsiteX114" fmla="*/ 891883 w 1514817"/>
                  <a:gd name="connsiteY114" fmla="*/ 58522 h 96811"/>
                  <a:gd name="connsiteX115" fmla="*/ 891883 w 1514817"/>
                  <a:gd name="connsiteY115" fmla="*/ 58522 h 96811"/>
                  <a:gd name="connsiteX116" fmla="*/ 907027 w 1514817"/>
                  <a:gd name="connsiteY116" fmla="*/ 59436 h 96811"/>
                  <a:gd name="connsiteX117" fmla="*/ 907027 w 1514817"/>
                  <a:gd name="connsiteY117" fmla="*/ 59436 h 96811"/>
                  <a:gd name="connsiteX118" fmla="*/ 908857 w 1514817"/>
                  <a:gd name="connsiteY118" fmla="*/ 59551 h 96811"/>
                  <a:gd name="connsiteX119" fmla="*/ 909942 w 1514817"/>
                  <a:gd name="connsiteY119" fmla="*/ 59664 h 96811"/>
                  <a:gd name="connsiteX120" fmla="*/ 909942 w 1514817"/>
                  <a:gd name="connsiteY120" fmla="*/ 59664 h 96811"/>
                  <a:gd name="connsiteX121" fmla="*/ 925030 w 1514817"/>
                  <a:gd name="connsiteY121" fmla="*/ 60579 h 96811"/>
                  <a:gd name="connsiteX122" fmla="*/ 925030 w 1514817"/>
                  <a:gd name="connsiteY122" fmla="*/ 60579 h 96811"/>
                  <a:gd name="connsiteX123" fmla="*/ 937260 w 1514817"/>
                  <a:gd name="connsiteY123" fmla="*/ 61322 h 96811"/>
                  <a:gd name="connsiteX124" fmla="*/ 937260 w 1514817"/>
                  <a:gd name="connsiteY124" fmla="*/ 61322 h 96811"/>
                  <a:gd name="connsiteX125" fmla="*/ 952348 w 1514817"/>
                  <a:gd name="connsiteY125" fmla="*/ 62236 h 96811"/>
                  <a:gd name="connsiteX126" fmla="*/ 952348 w 1514817"/>
                  <a:gd name="connsiteY126" fmla="*/ 62236 h 96811"/>
                  <a:gd name="connsiteX127" fmla="*/ 970407 w 1514817"/>
                  <a:gd name="connsiteY127" fmla="*/ 63379 h 96811"/>
                  <a:gd name="connsiteX128" fmla="*/ 970407 w 1514817"/>
                  <a:gd name="connsiteY128" fmla="*/ 63379 h 96811"/>
                  <a:gd name="connsiteX129" fmla="*/ 982580 w 1514817"/>
                  <a:gd name="connsiteY129" fmla="*/ 64122 h 96811"/>
                  <a:gd name="connsiteX130" fmla="*/ 982580 w 1514817"/>
                  <a:gd name="connsiteY130" fmla="*/ 64122 h 96811"/>
                  <a:gd name="connsiteX131" fmla="*/ 997724 w 1514817"/>
                  <a:gd name="connsiteY131" fmla="*/ 65037 h 96811"/>
                  <a:gd name="connsiteX132" fmla="*/ 997724 w 1514817"/>
                  <a:gd name="connsiteY132" fmla="*/ 65037 h 96811"/>
                  <a:gd name="connsiteX133" fmla="*/ 1012812 w 1514817"/>
                  <a:gd name="connsiteY133" fmla="*/ 65951 h 96811"/>
                  <a:gd name="connsiteX134" fmla="*/ 1012812 w 1514817"/>
                  <a:gd name="connsiteY134" fmla="*/ 65951 h 96811"/>
                  <a:gd name="connsiteX135" fmla="*/ 1030872 w 1514817"/>
                  <a:gd name="connsiteY135" fmla="*/ 67094 h 96811"/>
                  <a:gd name="connsiteX136" fmla="*/ 1030872 w 1514817"/>
                  <a:gd name="connsiteY136" fmla="*/ 67094 h 96811"/>
                  <a:gd name="connsiteX137" fmla="*/ 1043045 w 1514817"/>
                  <a:gd name="connsiteY137" fmla="*/ 67837 h 96811"/>
                  <a:gd name="connsiteX138" fmla="*/ 1043045 w 1514817"/>
                  <a:gd name="connsiteY138" fmla="*/ 67837 h 96811"/>
                  <a:gd name="connsiteX139" fmla="*/ 1058190 w 1514817"/>
                  <a:gd name="connsiteY139" fmla="*/ 68752 h 96811"/>
                  <a:gd name="connsiteX140" fmla="*/ 1058190 w 1514817"/>
                  <a:gd name="connsiteY140" fmla="*/ 68752 h 96811"/>
                  <a:gd name="connsiteX141" fmla="*/ 1074363 w 1514817"/>
                  <a:gd name="connsiteY141" fmla="*/ 69723 h 96811"/>
                  <a:gd name="connsiteX142" fmla="*/ 1091336 w 1514817"/>
                  <a:gd name="connsiteY142" fmla="*/ 70809 h 96811"/>
                  <a:gd name="connsiteX143" fmla="*/ 1091336 w 1514817"/>
                  <a:gd name="connsiteY143" fmla="*/ 70809 h 96811"/>
                  <a:gd name="connsiteX144" fmla="*/ 1103509 w 1514817"/>
                  <a:gd name="connsiteY144" fmla="*/ 71552 h 96811"/>
                  <a:gd name="connsiteX145" fmla="*/ 1103509 w 1514817"/>
                  <a:gd name="connsiteY145" fmla="*/ 71552 h 96811"/>
                  <a:gd name="connsiteX146" fmla="*/ 1119683 w 1514817"/>
                  <a:gd name="connsiteY146" fmla="*/ 72523 h 96811"/>
                  <a:gd name="connsiteX147" fmla="*/ 1136656 w 1514817"/>
                  <a:gd name="connsiteY147" fmla="*/ 73552 h 96811"/>
                  <a:gd name="connsiteX148" fmla="*/ 1136656 w 1514817"/>
                  <a:gd name="connsiteY148" fmla="*/ 73552 h 96811"/>
                  <a:gd name="connsiteX149" fmla="*/ 1151801 w 1514817"/>
                  <a:gd name="connsiteY149" fmla="*/ 74524 h 96811"/>
                  <a:gd name="connsiteX150" fmla="*/ 1151801 w 1514817"/>
                  <a:gd name="connsiteY150" fmla="*/ 74524 h 96811"/>
                  <a:gd name="connsiteX151" fmla="*/ 1163974 w 1514817"/>
                  <a:gd name="connsiteY151" fmla="*/ 75267 h 96811"/>
                  <a:gd name="connsiteX152" fmla="*/ 1163974 w 1514817"/>
                  <a:gd name="connsiteY152" fmla="*/ 75267 h 96811"/>
                  <a:gd name="connsiteX153" fmla="*/ 1179119 w 1514817"/>
                  <a:gd name="connsiteY153" fmla="*/ 76181 h 96811"/>
                  <a:gd name="connsiteX154" fmla="*/ 1179119 w 1514817"/>
                  <a:gd name="connsiteY154" fmla="*/ 76181 h 96811"/>
                  <a:gd name="connsiteX155" fmla="*/ 1194206 w 1514817"/>
                  <a:gd name="connsiteY155" fmla="*/ 77095 h 96811"/>
                  <a:gd name="connsiteX156" fmla="*/ 1194206 w 1514817"/>
                  <a:gd name="connsiteY156" fmla="*/ 77095 h 96811"/>
                  <a:gd name="connsiteX157" fmla="*/ 1212266 w 1514817"/>
                  <a:gd name="connsiteY157" fmla="*/ 78238 h 96811"/>
                  <a:gd name="connsiteX158" fmla="*/ 1212266 w 1514817"/>
                  <a:gd name="connsiteY158" fmla="*/ 78238 h 96811"/>
                  <a:gd name="connsiteX159" fmla="*/ 1224439 w 1514817"/>
                  <a:gd name="connsiteY159" fmla="*/ 78981 h 96811"/>
                  <a:gd name="connsiteX160" fmla="*/ 1224439 w 1514817"/>
                  <a:gd name="connsiteY160" fmla="*/ 78981 h 96811"/>
                  <a:gd name="connsiteX161" fmla="*/ 1239584 w 1514817"/>
                  <a:gd name="connsiteY161" fmla="*/ 79896 h 96811"/>
                  <a:gd name="connsiteX162" fmla="*/ 1239584 w 1514817"/>
                  <a:gd name="connsiteY162" fmla="*/ 79896 h 96811"/>
                  <a:gd name="connsiteX163" fmla="*/ 1254671 w 1514817"/>
                  <a:gd name="connsiteY163" fmla="*/ 80810 h 96811"/>
                  <a:gd name="connsiteX164" fmla="*/ 1254671 w 1514817"/>
                  <a:gd name="connsiteY164" fmla="*/ 80810 h 96811"/>
                  <a:gd name="connsiteX165" fmla="*/ 1272730 w 1514817"/>
                  <a:gd name="connsiteY165" fmla="*/ 81953 h 96811"/>
                  <a:gd name="connsiteX166" fmla="*/ 1272730 w 1514817"/>
                  <a:gd name="connsiteY166" fmla="*/ 81953 h 96811"/>
                  <a:gd name="connsiteX167" fmla="*/ 1284903 w 1514817"/>
                  <a:gd name="connsiteY167" fmla="*/ 82696 h 96811"/>
                  <a:gd name="connsiteX168" fmla="*/ 1284903 w 1514817"/>
                  <a:gd name="connsiteY168" fmla="*/ 82696 h 96811"/>
                  <a:gd name="connsiteX169" fmla="*/ 1300048 w 1514817"/>
                  <a:gd name="connsiteY169" fmla="*/ 83610 h 96811"/>
                  <a:gd name="connsiteX170" fmla="*/ 1300048 w 1514817"/>
                  <a:gd name="connsiteY170" fmla="*/ 83610 h 96811"/>
                  <a:gd name="connsiteX171" fmla="*/ 1315136 w 1514817"/>
                  <a:gd name="connsiteY171" fmla="*/ 84582 h 96811"/>
                  <a:gd name="connsiteX172" fmla="*/ 1315136 w 1514817"/>
                  <a:gd name="connsiteY172" fmla="*/ 84582 h 96811"/>
                  <a:gd name="connsiteX173" fmla="*/ 1333195 w 1514817"/>
                  <a:gd name="connsiteY173" fmla="*/ 85668 h 96811"/>
                  <a:gd name="connsiteX174" fmla="*/ 1333195 w 1514817"/>
                  <a:gd name="connsiteY174" fmla="*/ 85668 h 96811"/>
                  <a:gd name="connsiteX175" fmla="*/ 1345368 w 1514817"/>
                  <a:gd name="connsiteY175" fmla="*/ 86411 h 96811"/>
                  <a:gd name="connsiteX176" fmla="*/ 1345368 w 1514817"/>
                  <a:gd name="connsiteY176" fmla="*/ 86411 h 96811"/>
                  <a:gd name="connsiteX177" fmla="*/ 1360513 w 1514817"/>
                  <a:gd name="connsiteY177" fmla="*/ 87325 h 96811"/>
                  <a:gd name="connsiteX178" fmla="*/ 1360513 w 1514817"/>
                  <a:gd name="connsiteY178" fmla="*/ 87325 h 96811"/>
                  <a:gd name="connsiteX179" fmla="*/ 1375657 w 1514817"/>
                  <a:gd name="connsiteY179" fmla="*/ 88296 h 96811"/>
                  <a:gd name="connsiteX180" fmla="*/ 1375657 w 1514817"/>
                  <a:gd name="connsiteY180" fmla="*/ 88296 h 96811"/>
                  <a:gd name="connsiteX181" fmla="*/ 1393660 w 1514817"/>
                  <a:gd name="connsiteY181" fmla="*/ 89383 h 96811"/>
                  <a:gd name="connsiteX182" fmla="*/ 1393660 w 1514817"/>
                  <a:gd name="connsiteY182" fmla="*/ 89383 h 96811"/>
                  <a:gd name="connsiteX183" fmla="*/ 1405890 w 1514817"/>
                  <a:gd name="connsiteY183" fmla="*/ 90126 h 96811"/>
                  <a:gd name="connsiteX184" fmla="*/ 1405890 w 1514817"/>
                  <a:gd name="connsiteY184" fmla="*/ 90126 h 96811"/>
                  <a:gd name="connsiteX185" fmla="*/ 1423892 w 1514817"/>
                  <a:gd name="connsiteY185" fmla="*/ 91268 h 96811"/>
                  <a:gd name="connsiteX186" fmla="*/ 1423892 w 1514817"/>
                  <a:gd name="connsiteY186" fmla="*/ 91268 h 96811"/>
                  <a:gd name="connsiteX187" fmla="*/ 1439037 w 1514817"/>
                  <a:gd name="connsiteY187" fmla="*/ 92183 h 96811"/>
                  <a:gd name="connsiteX188" fmla="*/ 1439037 w 1514817"/>
                  <a:gd name="connsiteY188" fmla="*/ 92183 h 96811"/>
                  <a:gd name="connsiteX189" fmla="*/ 1451210 w 1514817"/>
                  <a:gd name="connsiteY189" fmla="*/ 92926 h 96811"/>
                  <a:gd name="connsiteX190" fmla="*/ 1451210 w 1514817"/>
                  <a:gd name="connsiteY190" fmla="*/ 92926 h 96811"/>
                  <a:gd name="connsiteX191" fmla="*/ 1466355 w 1514817"/>
                  <a:gd name="connsiteY191" fmla="*/ 93841 h 96811"/>
                  <a:gd name="connsiteX192" fmla="*/ 1466355 w 1514817"/>
                  <a:gd name="connsiteY192" fmla="*/ 93841 h 96811"/>
                  <a:gd name="connsiteX193" fmla="*/ 1484357 w 1514817"/>
                  <a:gd name="connsiteY193" fmla="*/ 94983 h 96811"/>
                  <a:gd name="connsiteX194" fmla="*/ 1484357 w 1514817"/>
                  <a:gd name="connsiteY194" fmla="*/ 94983 h 96811"/>
                  <a:gd name="connsiteX195" fmla="*/ 1499502 w 1514817"/>
                  <a:gd name="connsiteY195" fmla="*/ 95898 h 96811"/>
                  <a:gd name="connsiteX196" fmla="*/ 1499502 w 1514817"/>
                  <a:gd name="connsiteY196" fmla="*/ 95898 h 96811"/>
                  <a:gd name="connsiteX197" fmla="*/ 1514589 w 1514817"/>
                  <a:gd name="connsiteY197" fmla="*/ 96812 h 96811"/>
                  <a:gd name="connsiteX198" fmla="*/ 1514818 w 1514817"/>
                  <a:gd name="connsiteY198" fmla="*/ 93098 h 96811"/>
                  <a:gd name="connsiteX199" fmla="*/ 1499731 w 1514817"/>
                  <a:gd name="connsiteY199" fmla="*/ 92183 h 96811"/>
                  <a:gd name="connsiteX200" fmla="*/ 1499731 w 1514817"/>
                  <a:gd name="connsiteY200" fmla="*/ 92183 h 96811"/>
                  <a:gd name="connsiteX201" fmla="*/ 1484586 w 1514817"/>
                  <a:gd name="connsiteY201" fmla="*/ 91268 h 96811"/>
                  <a:gd name="connsiteX202" fmla="*/ 1484586 w 1514817"/>
                  <a:gd name="connsiteY202" fmla="*/ 91268 h 96811"/>
                  <a:gd name="connsiteX203" fmla="*/ 1469498 w 1514817"/>
                  <a:gd name="connsiteY203" fmla="*/ 90297 h 96811"/>
                  <a:gd name="connsiteX204" fmla="*/ 1469498 w 1514817"/>
                  <a:gd name="connsiteY204" fmla="*/ 90297 h 96811"/>
                  <a:gd name="connsiteX205" fmla="*/ 1454353 w 1514817"/>
                  <a:gd name="connsiteY205" fmla="*/ 89383 h 96811"/>
                  <a:gd name="connsiteX206" fmla="*/ 1454353 w 1514817"/>
                  <a:gd name="connsiteY206" fmla="*/ 89383 h 96811"/>
                  <a:gd name="connsiteX207" fmla="*/ 1439265 w 1514817"/>
                  <a:gd name="connsiteY207" fmla="*/ 88468 h 96811"/>
                  <a:gd name="connsiteX208" fmla="*/ 1439265 w 1514817"/>
                  <a:gd name="connsiteY208" fmla="*/ 88468 h 96811"/>
                  <a:gd name="connsiteX209" fmla="*/ 1424121 w 1514817"/>
                  <a:gd name="connsiteY209" fmla="*/ 87553 h 96811"/>
                  <a:gd name="connsiteX210" fmla="*/ 1424121 w 1514817"/>
                  <a:gd name="connsiteY210" fmla="*/ 87553 h 96811"/>
                  <a:gd name="connsiteX211" fmla="*/ 1409034 w 1514817"/>
                  <a:gd name="connsiteY211" fmla="*/ 86582 h 96811"/>
                  <a:gd name="connsiteX212" fmla="*/ 1409034 w 1514817"/>
                  <a:gd name="connsiteY212" fmla="*/ 86582 h 96811"/>
                  <a:gd name="connsiteX213" fmla="*/ 1390974 w 1514817"/>
                  <a:gd name="connsiteY213" fmla="*/ 85496 h 96811"/>
                  <a:gd name="connsiteX214" fmla="*/ 1390974 w 1514817"/>
                  <a:gd name="connsiteY214" fmla="*/ 85496 h 96811"/>
                  <a:gd name="connsiteX215" fmla="*/ 1378801 w 1514817"/>
                  <a:gd name="connsiteY215" fmla="*/ 84753 h 96811"/>
                  <a:gd name="connsiteX216" fmla="*/ 1378801 w 1514817"/>
                  <a:gd name="connsiteY216" fmla="*/ 84753 h 96811"/>
                  <a:gd name="connsiteX217" fmla="*/ 1363656 w 1514817"/>
                  <a:gd name="connsiteY217" fmla="*/ 83839 h 96811"/>
                  <a:gd name="connsiteX218" fmla="*/ 1363656 w 1514817"/>
                  <a:gd name="connsiteY218" fmla="*/ 83839 h 96811"/>
                  <a:gd name="connsiteX219" fmla="*/ 1348511 w 1514817"/>
                  <a:gd name="connsiteY219" fmla="*/ 82868 h 96811"/>
                  <a:gd name="connsiteX220" fmla="*/ 1348511 w 1514817"/>
                  <a:gd name="connsiteY220" fmla="*/ 82868 h 96811"/>
                  <a:gd name="connsiteX221" fmla="*/ 1330509 w 1514817"/>
                  <a:gd name="connsiteY221" fmla="*/ 81781 h 96811"/>
                  <a:gd name="connsiteX222" fmla="*/ 1330509 w 1514817"/>
                  <a:gd name="connsiteY222" fmla="*/ 81781 h 96811"/>
                  <a:gd name="connsiteX223" fmla="*/ 1318337 w 1514817"/>
                  <a:gd name="connsiteY223" fmla="*/ 81038 h 96811"/>
                  <a:gd name="connsiteX224" fmla="*/ 1318337 w 1514817"/>
                  <a:gd name="connsiteY224" fmla="*/ 81038 h 96811"/>
                  <a:gd name="connsiteX225" fmla="*/ 1303192 w 1514817"/>
                  <a:gd name="connsiteY225" fmla="*/ 80124 h 96811"/>
                  <a:gd name="connsiteX226" fmla="*/ 1303192 w 1514817"/>
                  <a:gd name="connsiteY226" fmla="*/ 80124 h 96811"/>
                  <a:gd name="connsiteX227" fmla="*/ 1288047 w 1514817"/>
                  <a:gd name="connsiteY227" fmla="*/ 79153 h 96811"/>
                  <a:gd name="connsiteX228" fmla="*/ 1288047 w 1514817"/>
                  <a:gd name="connsiteY228" fmla="*/ 79153 h 96811"/>
                  <a:gd name="connsiteX229" fmla="*/ 1272959 w 1514817"/>
                  <a:gd name="connsiteY229" fmla="*/ 78238 h 96811"/>
                  <a:gd name="connsiteX230" fmla="*/ 1272959 w 1514817"/>
                  <a:gd name="connsiteY230" fmla="*/ 78238 h 96811"/>
                  <a:gd name="connsiteX231" fmla="*/ 1257814 w 1514817"/>
                  <a:gd name="connsiteY231" fmla="*/ 77324 h 96811"/>
                  <a:gd name="connsiteX232" fmla="*/ 1257814 w 1514817"/>
                  <a:gd name="connsiteY232" fmla="*/ 77324 h 96811"/>
                  <a:gd name="connsiteX233" fmla="*/ 1242727 w 1514817"/>
                  <a:gd name="connsiteY233" fmla="*/ 76410 h 96811"/>
                  <a:gd name="connsiteX234" fmla="*/ 1242727 w 1514817"/>
                  <a:gd name="connsiteY234" fmla="*/ 76410 h 96811"/>
                  <a:gd name="connsiteX235" fmla="*/ 1227582 w 1514817"/>
                  <a:gd name="connsiteY235" fmla="*/ 75438 h 96811"/>
                  <a:gd name="connsiteX236" fmla="*/ 1227582 w 1514817"/>
                  <a:gd name="connsiteY236" fmla="*/ 75438 h 96811"/>
                  <a:gd name="connsiteX237" fmla="*/ 1212495 w 1514817"/>
                  <a:gd name="connsiteY237" fmla="*/ 74524 h 96811"/>
                  <a:gd name="connsiteX238" fmla="*/ 1212495 w 1514817"/>
                  <a:gd name="connsiteY238" fmla="*/ 74524 h 96811"/>
                  <a:gd name="connsiteX239" fmla="*/ 1197350 w 1514817"/>
                  <a:gd name="connsiteY239" fmla="*/ 73609 h 96811"/>
                  <a:gd name="connsiteX240" fmla="*/ 1197350 w 1514817"/>
                  <a:gd name="connsiteY240" fmla="*/ 73609 h 96811"/>
                  <a:gd name="connsiteX241" fmla="*/ 1179347 w 1514817"/>
                  <a:gd name="connsiteY241" fmla="*/ 72466 h 96811"/>
                  <a:gd name="connsiteX242" fmla="*/ 1179347 w 1514817"/>
                  <a:gd name="connsiteY242" fmla="*/ 72466 h 96811"/>
                  <a:gd name="connsiteX243" fmla="*/ 1167117 w 1514817"/>
                  <a:gd name="connsiteY243" fmla="*/ 71724 h 96811"/>
                  <a:gd name="connsiteX244" fmla="*/ 1167117 w 1514817"/>
                  <a:gd name="connsiteY244" fmla="*/ 71724 h 96811"/>
                  <a:gd name="connsiteX245" fmla="*/ 1152030 w 1514817"/>
                  <a:gd name="connsiteY245" fmla="*/ 70809 h 96811"/>
                  <a:gd name="connsiteX246" fmla="*/ 1152030 w 1514817"/>
                  <a:gd name="connsiteY246" fmla="*/ 70809 h 96811"/>
                  <a:gd name="connsiteX247" fmla="*/ 1133971 w 1514817"/>
                  <a:gd name="connsiteY247" fmla="*/ 69723 h 96811"/>
                  <a:gd name="connsiteX248" fmla="*/ 1133971 w 1514817"/>
                  <a:gd name="connsiteY248" fmla="*/ 69723 h 96811"/>
                  <a:gd name="connsiteX249" fmla="*/ 1121798 w 1514817"/>
                  <a:gd name="connsiteY249" fmla="*/ 68923 h 96811"/>
                  <a:gd name="connsiteX250" fmla="*/ 1121798 w 1514817"/>
                  <a:gd name="connsiteY250" fmla="*/ 68923 h 96811"/>
                  <a:gd name="connsiteX251" fmla="*/ 1106653 w 1514817"/>
                  <a:gd name="connsiteY251" fmla="*/ 68009 h 96811"/>
                  <a:gd name="connsiteX252" fmla="*/ 1106653 w 1514817"/>
                  <a:gd name="connsiteY252" fmla="*/ 68009 h 96811"/>
                  <a:gd name="connsiteX253" fmla="*/ 1091565 w 1514817"/>
                  <a:gd name="connsiteY253" fmla="*/ 67094 h 96811"/>
                  <a:gd name="connsiteX254" fmla="*/ 1091565 w 1514817"/>
                  <a:gd name="connsiteY254" fmla="*/ 67094 h 96811"/>
                  <a:gd name="connsiteX255" fmla="*/ 1076420 w 1514817"/>
                  <a:gd name="connsiteY255" fmla="*/ 66179 h 96811"/>
                  <a:gd name="connsiteX256" fmla="*/ 1076420 w 1514817"/>
                  <a:gd name="connsiteY256" fmla="*/ 66179 h 96811"/>
                  <a:gd name="connsiteX257" fmla="*/ 1061332 w 1514817"/>
                  <a:gd name="connsiteY257" fmla="*/ 65208 h 96811"/>
                  <a:gd name="connsiteX258" fmla="*/ 1061332 w 1514817"/>
                  <a:gd name="connsiteY258" fmla="*/ 65208 h 96811"/>
                  <a:gd name="connsiteX259" fmla="*/ 1046188 w 1514817"/>
                  <a:gd name="connsiteY259" fmla="*/ 64294 h 96811"/>
                  <a:gd name="connsiteX260" fmla="*/ 1046188 w 1514817"/>
                  <a:gd name="connsiteY260" fmla="*/ 64294 h 96811"/>
                  <a:gd name="connsiteX261" fmla="*/ 1031101 w 1514817"/>
                  <a:gd name="connsiteY261" fmla="*/ 63379 h 96811"/>
                  <a:gd name="connsiteX262" fmla="*/ 1031101 w 1514817"/>
                  <a:gd name="connsiteY262" fmla="*/ 63379 h 96811"/>
                  <a:gd name="connsiteX263" fmla="*/ 1015956 w 1514817"/>
                  <a:gd name="connsiteY263" fmla="*/ 62465 h 96811"/>
                  <a:gd name="connsiteX264" fmla="*/ 1015956 w 1514817"/>
                  <a:gd name="connsiteY264" fmla="*/ 62465 h 96811"/>
                  <a:gd name="connsiteX265" fmla="*/ 1000868 w 1514817"/>
                  <a:gd name="connsiteY265" fmla="*/ 61493 h 96811"/>
                  <a:gd name="connsiteX266" fmla="*/ 1000868 w 1514817"/>
                  <a:gd name="connsiteY266" fmla="*/ 61493 h 96811"/>
                  <a:gd name="connsiteX267" fmla="*/ 985723 w 1514817"/>
                  <a:gd name="connsiteY267" fmla="*/ 60579 h 96811"/>
                  <a:gd name="connsiteX268" fmla="*/ 985723 w 1514817"/>
                  <a:gd name="connsiteY268" fmla="*/ 60579 h 96811"/>
                  <a:gd name="connsiteX269" fmla="*/ 970635 w 1514817"/>
                  <a:gd name="connsiteY269" fmla="*/ 59664 h 96811"/>
                  <a:gd name="connsiteX270" fmla="*/ 970635 w 1514817"/>
                  <a:gd name="connsiteY270" fmla="*/ 59664 h 96811"/>
                  <a:gd name="connsiteX271" fmla="*/ 955491 w 1514817"/>
                  <a:gd name="connsiteY271" fmla="*/ 58693 h 96811"/>
                  <a:gd name="connsiteX272" fmla="*/ 955491 w 1514817"/>
                  <a:gd name="connsiteY272" fmla="*/ 58693 h 96811"/>
                  <a:gd name="connsiteX273" fmla="*/ 940404 w 1514817"/>
                  <a:gd name="connsiteY273" fmla="*/ 57779 h 96811"/>
                  <a:gd name="connsiteX274" fmla="*/ 940404 w 1514817"/>
                  <a:gd name="connsiteY274" fmla="*/ 57779 h 96811"/>
                  <a:gd name="connsiteX275" fmla="*/ 925259 w 1514817"/>
                  <a:gd name="connsiteY275" fmla="*/ 56864 h 96811"/>
                  <a:gd name="connsiteX276" fmla="*/ 925259 w 1514817"/>
                  <a:gd name="connsiteY276" fmla="*/ 56864 h 96811"/>
                  <a:gd name="connsiteX277" fmla="*/ 910171 w 1514817"/>
                  <a:gd name="connsiteY277" fmla="*/ 55950 h 96811"/>
                  <a:gd name="connsiteX278" fmla="*/ 910171 w 1514817"/>
                  <a:gd name="connsiteY278" fmla="*/ 55950 h 96811"/>
                  <a:gd name="connsiteX279" fmla="*/ 895026 w 1514817"/>
                  <a:gd name="connsiteY279" fmla="*/ 54978 h 96811"/>
                  <a:gd name="connsiteX280" fmla="*/ 895026 w 1514817"/>
                  <a:gd name="connsiteY280" fmla="*/ 54978 h 96811"/>
                  <a:gd name="connsiteX281" fmla="*/ 879938 w 1514817"/>
                  <a:gd name="connsiteY281" fmla="*/ 54064 h 96811"/>
                  <a:gd name="connsiteX282" fmla="*/ 879938 w 1514817"/>
                  <a:gd name="connsiteY282" fmla="*/ 54064 h 96811"/>
                  <a:gd name="connsiteX283" fmla="*/ 864794 w 1514817"/>
                  <a:gd name="connsiteY283" fmla="*/ 53150 h 96811"/>
                  <a:gd name="connsiteX284" fmla="*/ 864794 w 1514817"/>
                  <a:gd name="connsiteY284" fmla="*/ 53150 h 96811"/>
                  <a:gd name="connsiteX285" fmla="*/ 849707 w 1514817"/>
                  <a:gd name="connsiteY285" fmla="*/ 52235 h 96811"/>
                  <a:gd name="connsiteX286" fmla="*/ 849707 w 1514817"/>
                  <a:gd name="connsiteY286" fmla="*/ 52235 h 96811"/>
                  <a:gd name="connsiteX287" fmla="*/ 834562 w 1514817"/>
                  <a:gd name="connsiteY287" fmla="*/ 51263 h 96811"/>
                  <a:gd name="connsiteX288" fmla="*/ 834562 w 1514817"/>
                  <a:gd name="connsiteY288" fmla="*/ 51263 h 96811"/>
                  <a:gd name="connsiteX289" fmla="*/ 819474 w 1514817"/>
                  <a:gd name="connsiteY289" fmla="*/ 50349 h 96811"/>
                  <a:gd name="connsiteX290" fmla="*/ 819474 w 1514817"/>
                  <a:gd name="connsiteY290" fmla="*/ 50349 h 96811"/>
                  <a:gd name="connsiteX291" fmla="*/ 804329 w 1514817"/>
                  <a:gd name="connsiteY291" fmla="*/ 49435 h 96811"/>
                  <a:gd name="connsiteX292" fmla="*/ 804329 w 1514817"/>
                  <a:gd name="connsiteY292" fmla="*/ 49435 h 96811"/>
                  <a:gd name="connsiteX293" fmla="*/ 789241 w 1514817"/>
                  <a:gd name="connsiteY293" fmla="*/ 48520 h 96811"/>
                  <a:gd name="connsiteX294" fmla="*/ 789241 w 1514817"/>
                  <a:gd name="connsiteY294" fmla="*/ 48520 h 96811"/>
                  <a:gd name="connsiteX295" fmla="*/ 774097 w 1514817"/>
                  <a:gd name="connsiteY295" fmla="*/ 47548 h 96811"/>
                  <a:gd name="connsiteX296" fmla="*/ 774097 w 1514817"/>
                  <a:gd name="connsiteY296" fmla="*/ 47548 h 96811"/>
                  <a:gd name="connsiteX297" fmla="*/ 756038 w 1514817"/>
                  <a:gd name="connsiteY297" fmla="*/ 46463 h 96811"/>
                  <a:gd name="connsiteX298" fmla="*/ 756038 w 1514817"/>
                  <a:gd name="connsiteY298" fmla="*/ 46463 h 96811"/>
                  <a:gd name="connsiteX299" fmla="*/ 743865 w 1514817"/>
                  <a:gd name="connsiteY299" fmla="*/ 45720 h 96811"/>
                  <a:gd name="connsiteX300" fmla="*/ 743865 w 1514817"/>
                  <a:gd name="connsiteY300" fmla="*/ 45720 h 96811"/>
                  <a:gd name="connsiteX301" fmla="*/ 728720 w 1514817"/>
                  <a:gd name="connsiteY301" fmla="*/ 44805 h 96811"/>
                  <a:gd name="connsiteX302" fmla="*/ 728720 w 1514817"/>
                  <a:gd name="connsiteY302" fmla="*/ 44805 h 96811"/>
                  <a:gd name="connsiteX303" fmla="*/ 710717 w 1514817"/>
                  <a:gd name="connsiteY303" fmla="*/ 43663 h 96811"/>
                  <a:gd name="connsiteX304" fmla="*/ 710717 w 1514817"/>
                  <a:gd name="connsiteY304" fmla="*/ 43663 h 96811"/>
                  <a:gd name="connsiteX305" fmla="*/ 698487 w 1514817"/>
                  <a:gd name="connsiteY305" fmla="*/ 42920 h 96811"/>
                  <a:gd name="connsiteX306" fmla="*/ 698487 w 1514817"/>
                  <a:gd name="connsiteY306" fmla="*/ 42920 h 96811"/>
                  <a:gd name="connsiteX307" fmla="*/ 683399 w 1514817"/>
                  <a:gd name="connsiteY307" fmla="*/ 42005 h 96811"/>
                  <a:gd name="connsiteX308" fmla="*/ 683399 w 1514817"/>
                  <a:gd name="connsiteY308" fmla="*/ 42005 h 96811"/>
                  <a:gd name="connsiteX309" fmla="*/ 668255 w 1514817"/>
                  <a:gd name="connsiteY309" fmla="*/ 41033 h 96811"/>
                  <a:gd name="connsiteX310" fmla="*/ 668255 w 1514817"/>
                  <a:gd name="connsiteY310" fmla="*/ 41033 h 96811"/>
                  <a:gd name="connsiteX311" fmla="*/ 653168 w 1514817"/>
                  <a:gd name="connsiteY311" fmla="*/ 40119 h 96811"/>
                  <a:gd name="connsiteX312" fmla="*/ 653168 w 1514817"/>
                  <a:gd name="connsiteY312" fmla="*/ 40119 h 96811"/>
                  <a:gd name="connsiteX313" fmla="*/ 638023 w 1514817"/>
                  <a:gd name="connsiteY313" fmla="*/ 39205 h 96811"/>
                  <a:gd name="connsiteX314" fmla="*/ 638023 w 1514817"/>
                  <a:gd name="connsiteY314" fmla="*/ 39205 h 96811"/>
                  <a:gd name="connsiteX315" fmla="*/ 622935 w 1514817"/>
                  <a:gd name="connsiteY315" fmla="*/ 38290 h 96811"/>
                  <a:gd name="connsiteX316" fmla="*/ 622935 w 1514817"/>
                  <a:gd name="connsiteY316" fmla="*/ 38290 h 96811"/>
                  <a:gd name="connsiteX317" fmla="*/ 607790 w 1514817"/>
                  <a:gd name="connsiteY317" fmla="*/ 37319 h 96811"/>
                  <a:gd name="connsiteX318" fmla="*/ 607790 w 1514817"/>
                  <a:gd name="connsiteY318" fmla="*/ 37319 h 96811"/>
                  <a:gd name="connsiteX319" fmla="*/ 592702 w 1514817"/>
                  <a:gd name="connsiteY319" fmla="*/ 36405 h 96811"/>
                  <a:gd name="connsiteX320" fmla="*/ 592702 w 1514817"/>
                  <a:gd name="connsiteY320" fmla="*/ 36405 h 96811"/>
                  <a:gd name="connsiteX321" fmla="*/ 577558 w 1514817"/>
                  <a:gd name="connsiteY321" fmla="*/ 35490 h 96811"/>
                  <a:gd name="connsiteX322" fmla="*/ 577558 w 1514817"/>
                  <a:gd name="connsiteY322" fmla="*/ 35490 h 96811"/>
                  <a:gd name="connsiteX323" fmla="*/ 562471 w 1514817"/>
                  <a:gd name="connsiteY323" fmla="*/ 34576 h 96811"/>
                  <a:gd name="connsiteX324" fmla="*/ 562471 w 1514817"/>
                  <a:gd name="connsiteY324" fmla="*/ 34576 h 96811"/>
                  <a:gd name="connsiteX325" fmla="*/ 547326 w 1514817"/>
                  <a:gd name="connsiteY325" fmla="*/ 33604 h 96811"/>
                  <a:gd name="connsiteX326" fmla="*/ 547326 w 1514817"/>
                  <a:gd name="connsiteY326" fmla="*/ 33604 h 96811"/>
                  <a:gd name="connsiteX327" fmla="*/ 532238 w 1514817"/>
                  <a:gd name="connsiteY327" fmla="*/ 32690 h 96811"/>
                  <a:gd name="connsiteX328" fmla="*/ 532238 w 1514817"/>
                  <a:gd name="connsiteY328" fmla="*/ 32690 h 96811"/>
                  <a:gd name="connsiteX329" fmla="*/ 517093 w 1514817"/>
                  <a:gd name="connsiteY329" fmla="*/ 31775 h 96811"/>
                  <a:gd name="connsiteX330" fmla="*/ 517093 w 1514817"/>
                  <a:gd name="connsiteY330" fmla="*/ 31775 h 96811"/>
                  <a:gd name="connsiteX331" fmla="*/ 502005 w 1514817"/>
                  <a:gd name="connsiteY331" fmla="*/ 30861 h 96811"/>
                  <a:gd name="connsiteX332" fmla="*/ 502005 w 1514817"/>
                  <a:gd name="connsiteY332" fmla="*/ 30861 h 96811"/>
                  <a:gd name="connsiteX333" fmla="*/ 486861 w 1514817"/>
                  <a:gd name="connsiteY333" fmla="*/ 29889 h 96811"/>
                  <a:gd name="connsiteX334" fmla="*/ 486861 w 1514817"/>
                  <a:gd name="connsiteY334" fmla="*/ 29889 h 96811"/>
                  <a:gd name="connsiteX335" fmla="*/ 471774 w 1514817"/>
                  <a:gd name="connsiteY335" fmla="*/ 28975 h 96811"/>
                  <a:gd name="connsiteX336" fmla="*/ 471774 w 1514817"/>
                  <a:gd name="connsiteY336" fmla="*/ 28975 h 96811"/>
                  <a:gd name="connsiteX337" fmla="*/ 456629 w 1514817"/>
                  <a:gd name="connsiteY337" fmla="*/ 28061 h 96811"/>
                  <a:gd name="connsiteX338" fmla="*/ 456629 w 1514817"/>
                  <a:gd name="connsiteY338" fmla="*/ 28061 h 96811"/>
                  <a:gd name="connsiteX339" fmla="*/ 441541 w 1514817"/>
                  <a:gd name="connsiteY339" fmla="*/ 27146 h 96811"/>
                  <a:gd name="connsiteX340" fmla="*/ 441541 w 1514817"/>
                  <a:gd name="connsiteY340" fmla="*/ 27146 h 96811"/>
                  <a:gd name="connsiteX341" fmla="*/ 426396 w 1514817"/>
                  <a:gd name="connsiteY341" fmla="*/ 26174 h 96811"/>
                  <a:gd name="connsiteX342" fmla="*/ 426396 w 1514817"/>
                  <a:gd name="connsiteY342" fmla="*/ 26174 h 96811"/>
                  <a:gd name="connsiteX343" fmla="*/ 411308 w 1514817"/>
                  <a:gd name="connsiteY343" fmla="*/ 25261 h 96811"/>
                  <a:gd name="connsiteX344" fmla="*/ 411308 w 1514817"/>
                  <a:gd name="connsiteY344" fmla="*/ 25261 h 96811"/>
                  <a:gd name="connsiteX345" fmla="*/ 396164 w 1514817"/>
                  <a:gd name="connsiteY345" fmla="*/ 24346 h 96811"/>
                  <a:gd name="connsiteX346" fmla="*/ 396164 w 1514817"/>
                  <a:gd name="connsiteY346" fmla="*/ 24346 h 96811"/>
                  <a:gd name="connsiteX347" fmla="*/ 381077 w 1514817"/>
                  <a:gd name="connsiteY347" fmla="*/ 23374 h 96811"/>
                  <a:gd name="connsiteX348" fmla="*/ 381077 w 1514817"/>
                  <a:gd name="connsiteY348" fmla="*/ 23374 h 96811"/>
                  <a:gd name="connsiteX349" fmla="*/ 365932 w 1514817"/>
                  <a:gd name="connsiteY349" fmla="*/ 22460 h 96811"/>
                  <a:gd name="connsiteX350" fmla="*/ 365932 w 1514817"/>
                  <a:gd name="connsiteY350" fmla="*/ 22460 h 96811"/>
                  <a:gd name="connsiteX351" fmla="*/ 350844 w 1514817"/>
                  <a:gd name="connsiteY351" fmla="*/ 21546 h 96811"/>
                  <a:gd name="connsiteX352" fmla="*/ 350844 w 1514817"/>
                  <a:gd name="connsiteY352" fmla="*/ 21546 h 96811"/>
                  <a:gd name="connsiteX353" fmla="*/ 335699 w 1514817"/>
                  <a:gd name="connsiteY353" fmla="*/ 20631 h 96811"/>
                  <a:gd name="connsiteX354" fmla="*/ 335699 w 1514817"/>
                  <a:gd name="connsiteY354" fmla="*/ 20631 h 96811"/>
                  <a:gd name="connsiteX355" fmla="*/ 320611 w 1514817"/>
                  <a:gd name="connsiteY355" fmla="*/ 19659 h 96811"/>
                  <a:gd name="connsiteX356" fmla="*/ 320611 w 1514817"/>
                  <a:gd name="connsiteY356" fmla="*/ 19659 h 96811"/>
                  <a:gd name="connsiteX357" fmla="*/ 305467 w 1514817"/>
                  <a:gd name="connsiteY357" fmla="*/ 18745 h 96811"/>
                  <a:gd name="connsiteX358" fmla="*/ 305467 w 1514817"/>
                  <a:gd name="connsiteY358" fmla="*/ 18745 h 96811"/>
                  <a:gd name="connsiteX359" fmla="*/ 287407 w 1514817"/>
                  <a:gd name="connsiteY359" fmla="*/ 17659 h 96811"/>
                  <a:gd name="connsiteX360" fmla="*/ 287407 w 1514817"/>
                  <a:gd name="connsiteY360" fmla="*/ 17659 h 96811"/>
                  <a:gd name="connsiteX361" fmla="*/ 275234 w 1514817"/>
                  <a:gd name="connsiteY361" fmla="*/ 16916 h 96811"/>
                  <a:gd name="connsiteX362" fmla="*/ 275234 w 1514817"/>
                  <a:gd name="connsiteY362" fmla="*/ 16916 h 96811"/>
                  <a:gd name="connsiteX363" fmla="*/ 260147 w 1514817"/>
                  <a:gd name="connsiteY363" fmla="*/ 15945 h 96811"/>
                  <a:gd name="connsiteX364" fmla="*/ 260147 w 1514817"/>
                  <a:gd name="connsiteY364" fmla="*/ 15945 h 96811"/>
                  <a:gd name="connsiteX365" fmla="*/ 242087 w 1514817"/>
                  <a:gd name="connsiteY365" fmla="*/ 14859 h 96811"/>
                  <a:gd name="connsiteX366" fmla="*/ 242087 w 1514817"/>
                  <a:gd name="connsiteY366" fmla="*/ 14859 h 96811"/>
                  <a:gd name="connsiteX367" fmla="*/ 229857 w 1514817"/>
                  <a:gd name="connsiteY367" fmla="*/ 14116 h 96811"/>
                  <a:gd name="connsiteX368" fmla="*/ 229857 w 1514817"/>
                  <a:gd name="connsiteY368" fmla="*/ 14116 h 96811"/>
                  <a:gd name="connsiteX369" fmla="*/ 214770 w 1514817"/>
                  <a:gd name="connsiteY369" fmla="*/ 13201 h 96811"/>
                  <a:gd name="connsiteX370" fmla="*/ 214770 w 1514817"/>
                  <a:gd name="connsiteY370" fmla="*/ 13201 h 96811"/>
                  <a:gd name="connsiteX371" fmla="*/ 199625 w 1514817"/>
                  <a:gd name="connsiteY371" fmla="*/ 12230 h 96811"/>
                  <a:gd name="connsiteX372" fmla="*/ 199625 w 1514817"/>
                  <a:gd name="connsiteY372" fmla="*/ 12230 h 96811"/>
                  <a:gd name="connsiteX373" fmla="*/ 184537 w 1514817"/>
                  <a:gd name="connsiteY373" fmla="*/ 11316 h 96811"/>
                  <a:gd name="connsiteX374" fmla="*/ 184537 w 1514817"/>
                  <a:gd name="connsiteY374" fmla="*/ 11316 h 96811"/>
                  <a:gd name="connsiteX375" fmla="*/ 169393 w 1514817"/>
                  <a:gd name="connsiteY375" fmla="*/ 10401 h 96811"/>
                  <a:gd name="connsiteX376" fmla="*/ 169393 w 1514817"/>
                  <a:gd name="connsiteY376" fmla="*/ 10401 h 96811"/>
                  <a:gd name="connsiteX377" fmla="*/ 154305 w 1514817"/>
                  <a:gd name="connsiteY377" fmla="*/ 9430 h 96811"/>
                  <a:gd name="connsiteX378" fmla="*/ 154305 w 1514817"/>
                  <a:gd name="connsiteY378" fmla="*/ 9430 h 96811"/>
                  <a:gd name="connsiteX379" fmla="*/ 139160 w 1514817"/>
                  <a:gd name="connsiteY379" fmla="*/ 8515 h 96811"/>
                  <a:gd name="connsiteX380" fmla="*/ 139160 w 1514817"/>
                  <a:gd name="connsiteY380" fmla="*/ 8515 h 96811"/>
                  <a:gd name="connsiteX381" fmla="*/ 124073 w 1514817"/>
                  <a:gd name="connsiteY381" fmla="*/ 7601 h 96811"/>
                  <a:gd name="connsiteX382" fmla="*/ 124073 w 1514817"/>
                  <a:gd name="connsiteY382" fmla="*/ 7601 h 96811"/>
                  <a:gd name="connsiteX383" fmla="*/ 108928 w 1514817"/>
                  <a:gd name="connsiteY383" fmla="*/ 6687 h 96811"/>
                  <a:gd name="connsiteX384" fmla="*/ 108928 w 1514817"/>
                  <a:gd name="connsiteY384" fmla="*/ 6687 h 96811"/>
                  <a:gd name="connsiteX385" fmla="*/ 93840 w 1514817"/>
                  <a:gd name="connsiteY385" fmla="*/ 5715 h 96811"/>
                  <a:gd name="connsiteX386" fmla="*/ 93840 w 1514817"/>
                  <a:gd name="connsiteY386" fmla="*/ 5715 h 96811"/>
                  <a:gd name="connsiteX387" fmla="*/ 75781 w 1514817"/>
                  <a:gd name="connsiteY387" fmla="*/ 4629 h 96811"/>
                  <a:gd name="connsiteX388" fmla="*/ 75781 w 1514817"/>
                  <a:gd name="connsiteY388" fmla="*/ 4629 h 96811"/>
                  <a:gd name="connsiteX389" fmla="*/ 63608 w 1514817"/>
                  <a:gd name="connsiteY389" fmla="*/ 3886 h 96811"/>
                  <a:gd name="connsiteX390" fmla="*/ 63608 w 1514817"/>
                  <a:gd name="connsiteY390" fmla="*/ 3886 h 96811"/>
                  <a:gd name="connsiteX391" fmla="*/ 48463 w 1514817"/>
                  <a:gd name="connsiteY391" fmla="*/ 2972 h 96811"/>
                  <a:gd name="connsiteX392" fmla="*/ 48463 w 1514817"/>
                  <a:gd name="connsiteY392" fmla="*/ 2972 h 96811"/>
                  <a:gd name="connsiteX393" fmla="*/ 33375 w 1514817"/>
                  <a:gd name="connsiteY393" fmla="*/ 2000 h 96811"/>
                  <a:gd name="connsiteX394" fmla="*/ 33375 w 1514817"/>
                  <a:gd name="connsiteY394" fmla="*/ 2000 h 96811"/>
                  <a:gd name="connsiteX395" fmla="*/ 18231 w 1514817"/>
                  <a:gd name="connsiteY395" fmla="*/ 1086 h 96811"/>
                  <a:gd name="connsiteX396" fmla="*/ 18231 w 1514817"/>
                  <a:gd name="connsiteY396" fmla="*/ 1086 h 96811"/>
                  <a:gd name="connsiteX397" fmla="*/ 228 w 1514817"/>
                  <a:gd name="connsiteY397" fmla="*/ 0 h 96811"/>
                  <a:gd name="connsiteX398" fmla="*/ 0 w 1514817"/>
                  <a:gd name="connsiteY398" fmla="*/ 3715 h 96811"/>
                  <a:gd name="connsiteX399" fmla="*/ 18002 w 1514817"/>
                  <a:gd name="connsiteY399" fmla="*/ 4800 h 968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</a:cxnLst>
                <a:rect l="l" t="t" r="r" b="b"/>
                <a:pathLst>
                  <a:path w="1514817" h="96811">
                    <a:moveTo>
                      <a:pt x="18002" y="4800"/>
                    </a:moveTo>
                    <a:lnTo>
                      <a:pt x="30232" y="5543"/>
                    </a:lnTo>
                    <a:lnTo>
                      <a:pt x="30232" y="5543"/>
                    </a:lnTo>
                    <a:lnTo>
                      <a:pt x="45320" y="6458"/>
                    </a:lnTo>
                    <a:lnTo>
                      <a:pt x="45320" y="6458"/>
                    </a:lnTo>
                    <a:lnTo>
                      <a:pt x="60465" y="7430"/>
                    </a:lnTo>
                    <a:lnTo>
                      <a:pt x="60465" y="7430"/>
                    </a:lnTo>
                    <a:lnTo>
                      <a:pt x="75552" y="8344"/>
                    </a:lnTo>
                    <a:lnTo>
                      <a:pt x="75552" y="8344"/>
                    </a:lnTo>
                    <a:lnTo>
                      <a:pt x="90697" y="9258"/>
                    </a:lnTo>
                    <a:lnTo>
                      <a:pt x="90697" y="9258"/>
                    </a:lnTo>
                    <a:lnTo>
                      <a:pt x="105785" y="10173"/>
                    </a:lnTo>
                    <a:lnTo>
                      <a:pt x="105785" y="10173"/>
                    </a:lnTo>
                    <a:lnTo>
                      <a:pt x="120929" y="11144"/>
                    </a:lnTo>
                    <a:lnTo>
                      <a:pt x="120929" y="11144"/>
                    </a:lnTo>
                    <a:lnTo>
                      <a:pt x="136017" y="12059"/>
                    </a:lnTo>
                    <a:lnTo>
                      <a:pt x="136017" y="12059"/>
                    </a:lnTo>
                    <a:lnTo>
                      <a:pt x="151162" y="12973"/>
                    </a:lnTo>
                    <a:lnTo>
                      <a:pt x="151162" y="12973"/>
                    </a:lnTo>
                    <a:lnTo>
                      <a:pt x="166249" y="13887"/>
                    </a:lnTo>
                    <a:lnTo>
                      <a:pt x="166249" y="13887"/>
                    </a:lnTo>
                    <a:lnTo>
                      <a:pt x="181394" y="14859"/>
                    </a:lnTo>
                    <a:lnTo>
                      <a:pt x="181394" y="14859"/>
                    </a:lnTo>
                    <a:lnTo>
                      <a:pt x="196482" y="15773"/>
                    </a:lnTo>
                    <a:lnTo>
                      <a:pt x="196482" y="15773"/>
                    </a:lnTo>
                    <a:lnTo>
                      <a:pt x="214541" y="16859"/>
                    </a:lnTo>
                    <a:lnTo>
                      <a:pt x="214541" y="16859"/>
                    </a:lnTo>
                    <a:lnTo>
                      <a:pt x="229629" y="17831"/>
                    </a:lnTo>
                    <a:lnTo>
                      <a:pt x="229629" y="17831"/>
                    </a:lnTo>
                    <a:lnTo>
                      <a:pt x="241859" y="18574"/>
                    </a:lnTo>
                    <a:lnTo>
                      <a:pt x="241859" y="18574"/>
                    </a:lnTo>
                    <a:lnTo>
                      <a:pt x="256947" y="19488"/>
                    </a:lnTo>
                    <a:lnTo>
                      <a:pt x="256947" y="19488"/>
                    </a:lnTo>
                    <a:lnTo>
                      <a:pt x="275006" y="20574"/>
                    </a:lnTo>
                    <a:lnTo>
                      <a:pt x="275006" y="20574"/>
                    </a:lnTo>
                    <a:lnTo>
                      <a:pt x="287179" y="21374"/>
                    </a:lnTo>
                    <a:lnTo>
                      <a:pt x="287179" y="21374"/>
                    </a:lnTo>
                    <a:lnTo>
                      <a:pt x="302324" y="22289"/>
                    </a:lnTo>
                    <a:lnTo>
                      <a:pt x="302324" y="22289"/>
                    </a:lnTo>
                    <a:lnTo>
                      <a:pt x="317468" y="23203"/>
                    </a:lnTo>
                    <a:lnTo>
                      <a:pt x="317468" y="23203"/>
                    </a:lnTo>
                    <a:lnTo>
                      <a:pt x="335471" y="24289"/>
                    </a:lnTo>
                    <a:lnTo>
                      <a:pt x="335471" y="24289"/>
                    </a:lnTo>
                    <a:lnTo>
                      <a:pt x="347644" y="25089"/>
                    </a:lnTo>
                    <a:lnTo>
                      <a:pt x="347644" y="25089"/>
                    </a:lnTo>
                    <a:lnTo>
                      <a:pt x="362788" y="26004"/>
                    </a:lnTo>
                    <a:lnTo>
                      <a:pt x="362788" y="26004"/>
                    </a:lnTo>
                    <a:lnTo>
                      <a:pt x="377933" y="26917"/>
                    </a:lnTo>
                    <a:lnTo>
                      <a:pt x="377933" y="26917"/>
                    </a:lnTo>
                    <a:lnTo>
                      <a:pt x="395935" y="28061"/>
                    </a:lnTo>
                    <a:lnTo>
                      <a:pt x="395935" y="28061"/>
                    </a:lnTo>
                    <a:lnTo>
                      <a:pt x="408166" y="28804"/>
                    </a:lnTo>
                    <a:lnTo>
                      <a:pt x="408166" y="28804"/>
                    </a:lnTo>
                    <a:lnTo>
                      <a:pt x="423253" y="29718"/>
                    </a:lnTo>
                    <a:lnTo>
                      <a:pt x="423253" y="29718"/>
                    </a:lnTo>
                    <a:lnTo>
                      <a:pt x="439426" y="30690"/>
                    </a:lnTo>
                    <a:lnTo>
                      <a:pt x="456400" y="31775"/>
                    </a:lnTo>
                    <a:lnTo>
                      <a:pt x="456400" y="31775"/>
                    </a:lnTo>
                    <a:lnTo>
                      <a:pt x="468630" y="32518"/>
                    </a:lnTo>
                    <a:lnTo>
                      <a:pt x="468630" y="32518"/>
                    </a:lnTo>
                    <a:lnTo>
                      <a:pt x="483718" y="33433"/>
                    </a:lnTo>
                    <a:lnTo>
                      <a:pt x="483718" y="33433"/>
                    </a:lnTo>
                    <a:lnTo>
                      <a:pt x="501777" y="34519"/>
                    </a:lnTo>
                    <a:lnTo>
                      <a:pt x="501777" y="34519"/>
                    </a:lnTo>
                    <a:lnTo>
                      <a:pt x="513950" y="35262"/>
                    </a:lnTo>
                    <a:lnTo>
                      <a:pt x="513950" y="35262"/>
                    </a:lnTo>
                    <a:lnTo>
                      <a:pt x="529094" y="36233"/>
                    </a:lnTo>
                    <a:lnTo>
                      <a:pt x="529094" y="36233"/>
                    </a:lnTo>
                    <a:lnTo>
                      <a:pt x="544182" y="37148"/>
                    </a:lnTo>
                    <a:lnTo>
                      <a:pt x="544182" y="37148"/>
                    </a:lnTo>
                    <a:lnTo>
                      <a:pt x="562242" y="38233"/>
                    </a:lnTo>
                    <a:lnTo>
                      <a:pt x="562242" y="38233"/>
                    </a:lnTo>
                    <a:lnTo>
                      <a:pt x="574415" y="39033"/>
                    </a:lnTo>
                    <a:lnTo>
                      <a:pt x="574415" y="39033"/>
                    </a:lnTo>
                    <a:lnTo>
                      <a:pt x="589560" y="39948"/>
                    </a:lnTo>
                    <a:lnTo>
                      <a:pt x="589560" y="39948"/>
                    </a:lnTo>
                    <a:lnTo>
                      <a:pt x="604647" y="40862"/>
                    </a:lnTo>
                    <a:lnTo>
                      <a:pt x="604647" y="40862"/>
                    </a:lnTo>
                    <a:lnTo>
                      <a:pt x="622706" y="41948"/>
                    </a:lnTo>
                    <a:lnTo>
                      <a:pt x="622706" y="41948"/>
                    </a:lnTo>
                    <a:lnTo>
                      <a:pt x="634879" y="42748"/>
                    </a:lnTo>
                    <a:lnTo>
                      <a:pt x="634879" y="42748"/>
                    </a:lnTo>
                    <a:lnTo>
                      <a:pt x="652939" y="43834"/>
                    </a:lnTo>
                    <a:lnTo>
                      <a:pt x="652939" y="43834"/>
                    </a:lnTo>
                    <a:lnTo>
                      <a:pt x="665112" y="44577"/>
                    </a:lnTo>
                    <a:lnTo>
                      <a:pt x="665112" y="44577"/>
                    </a:lnTo>
                    <a:lnTo>
                      <a:pt x="683171" y="45720"/>
                    </a:lnTo>
                    <a:lnTo>
                      <a:pt x="683171" y="45720"/>
                    </a:lnTo>
                    <a:lnTo>
                      <a:pt x="698259" y="46635"/>
                    </a:lnTo>
                    <a:lnTo>
                      <a:pt x="698259" y="46635"/>
                    </a:lnTo>
                    <a:lnTo>
                      <a:pt x="710489" y="47378"/>
                    </a:lnTo>
                    <a:lnTo>
                      <a:pt x="710489" y="47378"/>
                    </a:lnTo>
                    <a:lnTo>
                      <a:pt x="725576" y="48291"/>
                    </a:lnTo>
                    <a:lnTo>
                      <a:pt x="725576" y="48291"/>
                    </a:lnTo>
                    <a:lnTo>
                      <a:pt x="743636" y="49435"/>
                    </a:lnTo>
                    <a:lnTo>
                      <a:pt x="743636" y="49435"/>
                    </a:lnTo>
                    <a:lnTo>
                      <a:pt x="755809" y="50178"/>
                    </a:lnTo>
                    <a:lnTo>
                      <a:pt x="755809" y="50178"/>
                    </a:lnTo>
                    <a:lnTo>
                      <a:pt x="770954" y="51092"/>
                    </a:lnTo>
                    <a:lnTo>
                      <a:pt x="770954" y="51092"/>
                    </a:lnTo>
                    <a:lnTo>
                      <a:pt x="789013" y="52178"/>
                    </a:lnTo>
                    <a:lnTo>
                      <a:pt x="789013" y="52178"/>
                    </a:lnTo>
                    <a:lnTo>
                      <a:pt x="804100" y="53150"/>
                    </a:lnTo>
                    <a:lnTo>
                      <a:pt x="804100" y="53150"/>
                    </a:lnTo>
                    <a:lnTo>
                      <a:pt x="816273" y="53892"/>
                    </a:lnTo>
                    <a:lnTo>
                      <a:pt x="816273" y="53892"/>
                    </a:lnTo>
                    <a:lnTo>
                      <a:pt x="831418" y="54807"/>
                    </a:lnTo>
                    <a:lnTo>
                      <a:pt x="831418" y="54807"/>
                    </a:lnTo>
                    <a:lnTo>
                      <a:pt x="849478" y="55893"/>
                    </a:lnTo>
                    <a:lnTo>
                      <a:pt x="849478" y="55893"/>
                    </a:lnTo>
                    <a:lnTo>
                      <a:pt x="864565" y="56864"/>
                    </a:lnTo>
                    <a:lnTo>
                      <a:pt x="864565" y="56864"/>
                    </a:lnTo>
                    <a:lnTo>
                      <a:pt x="876738" y="57607"/>
                    </a:lnTo>
                    <a:lnTo>
                      <a:pt x="876738" y="57607"/>
                    </a:lnTo>
                    <a:lnTo>
                      <a:pt x="891883" y="58522"/>
                    </a:lnTo>
                    <a:lnTo>
                      <a:pt x="891883" y="58522"/>
                    </a:lnTo>
                    <a:lnTo>
                      <a:pt x="907027" y="59436"/>
                    </a:lnTo>
                    <a:lnTo>
                      <a:pt x="907027" y="59436"/>
                    </a:lnTo>
                    <a:lnTo>
                      <a:pt x="908857" y="59551"/>
                    </a:lnTo>
                    <a:lnTo>
                      <a:pt x="909942" y="59664"/>
                    </a:lnTo>
                    <a:lnTo>
                      <a:pt x="909942" y="59664"/>
                    </a:lnTo>
                    <a:lnTo>
                      <a:pt x="925030" y="60579"/>
                    </a:lnTo>
                    <a:lnTo>
                      <a:pt x="925030" y="60579"/>
                    </a:lnTo>
                    <a:lnTo>
                      <a:pt x="937260" y="61322"/>
                    </a:lnTo>
                    <a:lnTo>
                      <a:pt x="937260" y="61322"/>
                    </a:lnTo>
                    <a:lnTo>
                      <a:pt x="952348" y="62236"/>
                    </a:lnTo>
                    <a:lnTo>
                      <a:pt x="952348" y="62236"/>
                    </a:lnTo>
                    <a:lnTo>
                      <a:pt x="970407" y="63379"/>
                    </a:lnTo>
                    <a:lnTo>
                      <a:pt x="970407" y="63379"/>
                    </a:lnTo>
                    <a:lnTo>
                      <a:pt x="982580" y="64122"/>
                    </a:lnTo>
                    <a:lnTo>
                      <a:pt x="982580" y="64122"/>
                    </a:lnTo>
                    <a:lnTo>
                      <a:pt x="997724" y="65037"/>
                    </a:lnTo>
                    <a:lnTo>
                      <a:pt x="997724" y="65037"/>
                    </a:lnTo>
                    <a:lnTo>
                      <a:pt x="1012812" y="65951"/>
                    </a:lnTo>
                    <a:lnTo>
                      <a:pt x="1012812" y="65951"/>
                    </a:lnTo>
                    <a:lnTo>
                      <a:pt x="1030872" y="67094"/>
                    </a:lnTo>
                    <a:lnTo>
                      <a:pt x="1030872" y="67094"/>
                    </a:lnTo>
                    <a:lnTo>
                      <a:pt x="1043045" y="67837"/>
                    </a:lnTo>
                    <a:lnTo>
                      <a:pt x="1043045" y="67837"/>
                    </a:lnTo>
                    <a:lnTo>
                      <a:pt x="1058190" y="68752"/>
                    </a:lnTo>
                    <a:lnTo>
                      <a:pt x="1058190" y="68752"/>
                    </a:lnTo>
                    <a:lnTo>
                      <a:pt x="1074363" y="69723"/>
                    </a:lnTo>
                    <a:lnTo>
                      <a:pt x="1091336" y="70809"/>
                    </a:lnTo>
                    <a:lnTo>
                      <a:pt x="1091336" y="70809"/>
                    </a:lnTo>
                    <a:lnTo>
                      <a:pt x="1103509" y="71552"/>
                    </a:lnTo>
                    <a:lnTo>
                      <a:pt x="1103509" y="71552"/>
                    </a:lnTo>
                    <a:lnTo>
                      <a:pt x="1119683" y="72523"/>
                    </a:lnTo>
                    <a:lnTo>
                      <a:pt x="1136656" y="73552"/>
                    </a:lnTo>
                    <a:lnTo>
                      <a:pt x="1136656" y="73552"/>
                    </a:lnTo>
                    <a:lnTo>
                      <a:pt x="1151801" y="74524"/>
                    </a:lnTo>
                    <a:lnTo>
                      <a:pt x="1151801" y="74524"/>
                    </a:lnTo>
                    <a:lnTo>
                      <a:pt x="1163974" y="75267"/>
                    </a:lnTo>
                    <a:lnTo>
                      <a:pt x="1163974" y="75267"/>
                    </a:lnTo>
                    <a:lnTo>
                      <a:pt x="1179119" y="76181"/>
                    </a:lnTo>
                    <a:lnTo>
                      <a:pt x="1179119" y="76181"/>
                    </a:lnTo>
                    <a:lnTo>
                      <a:pt x="1194206" y="77095"/>
                    </a:lnTo>
                    <a:lnTo>
                      <a:pt x="1194206" y="77095"/>
                    </a:lnTo>
                    <a:lnTo>
                      <a:pt x="1212266" y="78238"/>
                    </a:lnTo>
                    <a:lnTo>
                      <a:pt x="1212266" y="78238"/>
                    </a:lnTo>
                    <a:lnTo>
                      <a:pt x="1224439" y="78981"/>
                    </a:lnTo>
                    <a:lnTo>
                      <a:pt x="1224439" y="78981"/>
                    </a:lnTo>
                    <a:lnTo>
                      <a:pt x="1239584" y="79896"/>
                    </a:lnTo>
                    <a:lnTo>
                      <a:pt x="1239584" y="79896"/>
                    </a:lnTo>
                    <a:lnTo>
                      <a:pt x="1254671" y="80810"/>
                    </a:lnTo>
                    <a:lnTo>
                      <a:pt x="1254671" y="80810"/>
                    </a:lnTo>
                    <a:lnTo>
                      <a:pt x="1272730" y="81953"/>
                    </a:lnTo>
                    <a:lnTo>
                      <a:pt x="1272730" y="81953"/>
                    </a:lnTo>
                    <a:lnTo>
                      <a:pt x="1284903" y="82696"/>
                    </a:lnTo>
                    <a:lnTo>
                      <a:pt x="1284903" y="82696"/>
                    </a:lnTo>
                    <a:lnTo>
                      <a:pt x="1300048" y="83610"/>
                    </a:lnTo>
                    <a:lnTo>
                      <a:pt x="1300048" y="83610"/>
                    </a:lnTo>
                    <a:lnTo>
                      <a:pt x="1315136" y="84582"/>
                    </a:lnTo>
                    <a:lnTo>
                      <a:pt x="1315136" y="84582"/>
                    </a:lnTo>
                    <a:lnTo>
                      <a:pt x="1333195" y="85668"/>
                    </a:lnTo>
                    <a:lnTo>
                      <a:pt x="1333195" y="85668"/>
                    </a:lnTo>
                    <a:lnTo>
                      <a:pt x="1345368" y="86411"/>
                    </a:lnTo>
                    <a:lnTo>
                      <a:pt x="1345368" y="86411"/>
                    </a:lnTo>
                    <a:lnTo>
                      <a:pt x="1360513" y="87325"/>
                    </a:lnTo>
                    <a:lnTo>
                      <a:pt x="1360513" y="87325"/>
                    </a:lnTo>
                    <a:lnTo>
                      <a:pt x="1375657" y="88296"/>
                    </a:lnTo>
                    <a:lnTo>
                      <a:pt x="1375657" y="88296"/>
                    </a:lnTo>
                    <a:lnTo>
                      <a:pt x="1393660" y="89383"/>
                    </a:lnTo>
                    <a:lnTo>
                      <a:pt x="1393660" y="89383"/>
                    </a:lnTo>
                    <a:lnTo>
                      <a:pt x="1405890" y="90126"/>
                    </a:lnTo>
                    <a:lnTo>
                      <a:pt x="1405890" y="90126"/>
                    </a:lnTo>
                    <a:lnTo>
                      <a:pt x="1423892" y="91268"/>
                    </a:lnTo>
                    <a:lnTo>
                      <a:pt x="1423892" y="91268"/>
                    </a:lnTo>
                    <a:lnTo>
                      <a:pt x="1439037" y="92183"/>
                    </a:lnTo>
                    <a:lnTo>
                      <a:pt x="1439037" y="92183"/>
                    </a:lnTo>
                    <a:lnTo>
                      <a:pt x="1451210" y="92926"/>
                    </a:lnTo>
                    <a:lnTo>
                      <a:pt x="1451210" y="92926"/>
                    </a:lnTo>
                    <a:lnTo>
                      <a:pt x="1466355" y="93841"/>
                    </a:lnTo>
                    <a:lnTo>
                      <a:pt x="1466355" y="93841"/>
                    </a:lnTo>
                    <a:lnTo>
                      <a:pt x="1484357" y="94983"/>
                    </a:lnTo>
                    <a:lnTo>
                      <a:pt x="1484357" y="94983"/>
                    </a:lnTo>
                    <a:lnTo>
                      <a:pt x="1499502" y="95898"/>
                    </a:lnTo>
                    <a:lnTo>
                      <a:pt x="1499502" y="95898"/>
                    </a:lnTo>
                    <a:lnTo>
                      <a:pt x="1514589" y="96812"/>
                    </a:lnTo>
                    <a:lnTo>
                      <a:pt x="1514818" y="93098"/>
                    </a:lnTo>
                    <a:lnTo>
                      <a:pt x="1499731" y="92183"/>
                    </a:lnTo>
                    <a:lnTo>
                      <a:pt x="1499731" y="92183"/>
                    </a:lnTo>
                    <a:lnTo>
                      <a:pt x="1484586" y="91268"/>
                    </a:lnTo>
                    <a:lnTo>
                      <a:pt x="1484586" y="91268"/>
                    </a:lnTo>
                    <a:lnTo>
                      <a:pt x="1469498" y="90297"/>
                    </a:lnTo>
                    <a:lnTo>
                      <a:pt x="1469498" y="90297"/>
                    </a:lnTo>
                    <a:lnTo>
                      <a:pt x="1454353" y="89383"/>
                    </a:lnTo>
                    <a:lnTo>
                      <a:pt x="1454353" y="89383"/>
                    </a:lnTo>
                    <a:lnTo>
                      <a:pt x="1439265" y="88468"/>
                    </a:lnTo>
                    <a:lnTo>
                      <a:pt x="1439265" y="88468"/>
                    </a:lnTo>
                    <a:lnTo>
                      <a:pt x="1424121" y="87553"/>
                    </a:lnTo>
                    <a:lnTo>
                      <a:pt x="1424121" y="87553"/>
                    </a:lnTo>
                    <a:lnTo>
                      <a:pt x="1409034" y="86582"/>
                    </a:lnTo>
                    <a:lnTo>
                      <a:pt x="1409034" y="86582"/>
                    </a:lnTo>
                    <a:lnTo>
                      <a:pt x="1390974" y="85496"/>
                    </a:lnTo>
                    <a:lnTo>
                      <a:pt x="1390974" y="85496"/>
                    </a:lnTo>
                    <a:lnTo>
                      <a:pt x="1378801" y="84753"/>
                    </a:lnTo>
                    <a:lnTo>
                      <a:pt x="1378801" y="84753"/>
                    </a:lnTo>
                    <a:lnTo>
                      <a:pt x="1363656" y="83839"/>
                    </a:lnTo>
                    <a:lnTo>
                      <a:pt x="1363656" y="83839"/>
                    </a:lnTo>
                    <a:lnTo>
                      <a:pt x="1348511" y="82868"/>
                    </a:lnTo>
                    <a:lnTo>
                      <a:pt x="1348511" y="82868"/>
                    </a:lnTo>
                    <a:lnTo>
                      <a:pt x="1330509" y="81781"/>
                    </a:lnTo>
                    <a:lnTo>
                      <a:pt x="1330509" y="81781"/>
                    </a:lnTo>
                    <a:lnTo>
                      <a:pt x="1318337" y="81038"/>
                    </a:lnTo>
                    <a:lnTo>
                      <a:pt x="1318337" y="81038"/>
                    </a:lnTo>
                    <a:lnTo>
                      <a:pt x="1303192" y="80124"/>
                    </a:lnTo>
                    <a:lnTo>
                      <a:pt x="1303192" y="80124"/>
                    </a:lnTo>
                    <a:lnTo>
                      <a:pt x="1288047" y="79153"/>
                    </a:lnTo>
                    <a:lnTo>
                      <a:pt x="1288047" y="79153"/>
                    </a:lnTo>
                    <a:lnTo>
                      <a:pt x="1272959" y="78238"/>
                    </a:lnTo>
                    <a:lnTo>
                      <a:pt x="1272959" y="78238"/>
                    </a:lnTo>
                    <a:lnTo>
                      <a:pt x="1257814" y="77324"/>
                    </a:lnTo>
                    <a:lnTo>
                      <a:pt x="1257814" y="77324"/>
                    </a:lnTo>
                    <a:lnTo>
                      <a:pt x="1242727" y="76410"/>
                    </a:lnTo>
                    <a:lnTo>
                      <a:pt x="1242727" y="76410"/>
                    </a:lnTo>
                    <a:lnTo>
                      <a:pt x="1227582" y="75438"/>
                    </a:lnTo>
                    <a:lnTo>
                      <a:pt x="1227582" y="75438"/>
                    </a:lnTo>
                    <a:lnTo>
                      <a:pt x="1212495" y="74524"/>
                    </a:lnTo>
                    <a:lnTo>
                      <a:pt x="1212495" y="74524"/>
                    </a:lnTo>
                    <a:lnTo>
                      <a:pt x="1197350" y="73609"/>
                    </a:lnTo>
                    <a:lnTo>
                      <a:pt x="1197350" y="73609"/>
                    </a:lnTo>
                    <a:lnTo>
                      <a:pt x="1179347" y="72466"/>
                    </a:lnTo>
                    <a:lnTo>
                      <a:pt x="1179347" y="72466"/>
                    </a:lnTo>
                    <a:lnTo>
                      <a:pt x="1167117" y="71724"/>
                    </a:lnTo>
                    <a:lnTo>
                      <a:pt x="1167117" y="71724"/>
                    </a:lnTo>
                    <a:lnTo>
                      <a:pt x="1152030" y="70809"/>
                    </a:lnTo>
                    <a:lnTo>
                      <a:pt x="1152030" y="70809"/>
                    </a:lnTo>
                    <a:lnTo>
                      <a:pt x="1133971" y="69723"/>
                    </a:lnTo>
                    <a:lnTo>
                      <a:pt x="1133971" y="69723"/>
                    </a:lnTo>
                    <a:lnTo>
                      <a:pt x="1121798" y="68923"/>
                    </a:lnTo>
                    <a:lnTo>
                      <a:pt x="1121798" y="68923"/>
                    </a:lnTo>
                    <a:lnTo>
                      <a:pt x="1106653" y="68009"/>
                    </a:lnTo>
                    <a:lnTo>
                      <a:pt x="1106653" y="68009"/>
                    </a:lnTo>
                    <a:lnTo>
                      <a:pt x="1091565" y="67094"/>
                    </a:lnTo>
                    <a:lnTo>
                      <a:pt x="1091565" y="67094"/>
                    </a:lnTo>
                    <a:lnTo>
                      <a:pt x="1076420" y="66179"/>
                    </a:lnTo>
                    <a:lnTo>
                      <a:pt x="1076420" y="66179"/>
                    </a:lnTo>
                    <a:lnTo>
                      <a:pt x="1061332" y="65208"/>
                    </a:lnTo>
                    <a:lnTo>
                      <a:pt x="1061332" y="65208"/>
                    </a:lnTo>
                    <a:lnTo>
                      <a:pt x="1046188" y="64294"/>
                    </a:lnTo>
                    <a:lnTo>
                      <a:pt x="1046188" y="64294"/>
                    </a:lnTo>
                    <a:lnTo>
                      <a:pt x="1031101" y="63379"/>
                    </a:lnTo>
                    <a:lnTo>
                      <a:pt x="1031101" y="63379"/>
                    </a:lnTo>
                    <a:lnTo>
                      <a:pt x="1015956" y="62465"/>
                    </a:lnTo>
                    <a:lnTo>
                      <a:pt x="1015956" y="62465"/>
                    </a:lnTo>
                    <a:lnTo>
                      <a:pt x="1000868" y="61493"/>
                    </a:lnTo>
                    <a:lnTo>
                      <a:pt x="1000868" y="61493"/>
                    </a:lnTo>
                    <a:lnTo>
                      <a:pt x="985723" y="60579"/>
                    </a:lnTo>
                    <a:lnTo>
                      <a:pt x="985723" y="60579"/>
                    </a:lnTo>
                    <a:lnTo>
                      <a:pt x="970635" y="59664"/>
                    </a:lnTo>
                    <a:lnTo>
                      <a:pt x="970635" y="59664"/>
                    </a:lnTo>
                    <a:lnTo>
                      <a:pt x="955491" y="58693"/>
                    </a:lnTo>
                    <a:lnTo>
                      <a:pt x="955491" y="58693"/>
                    </a:lnTo>
                    <a:lnTo>
                      <a:pt x="940404" y="57779"/>
                    </a:lnTo>
                    <a:lnTo>
                      <a:pt x="940404" y="57779"/>
                    </a:lnTo>
                    <a:lnTo>
                      <a:pt x="925259" y="56864"/>
                    </a:lnTo>
                    <a:lnTo>
                      <a:pt x="925259" y="56864"/>
                    </a:lnTo>
                    <a:lnTo>
                      <a:pt x="910171" y="55950"/>
                    </a:lnTo>
                    <a:lnTo>
                      <a:pt x="910171" y="55950"/>
                    </a:lnTo>
                    <a:lnTo>
                      <a:pt x="895026" y="54978"/>
                    </a:lnTo>
                    <a:lnTo>
                      <a:pt x="895026" y="54978"/>
                    </a:lnTo>
                    <a:lnTo>
                      <a:pt x="879938" y="54064"/>
                    </a:lnTo>
                    <a:lnTo>
                      <a:pt x="879938" y="54064"/>
                    </a:lnTo>
                    <a:lnTo>
                      <a:pt x="864794" y="53150"/>
                    </a:lnTo>
                    <a:lnTo>
                      <a:pt x="864794" y="53150"/>
                    </a:lnTo>
                    <a:lnTo>
                      <a:pt x="849707" y="52235"/>
                    </a:lnTo>
                    <a:lnTo>
                      <a:pt x="849707" y="52235"/>
                    </a:lnTo>
                    <a:lnTo>
                      <a:pt x="834562" y="51263"/>
                    </a:lnTo>
                    <a:lnTo>
                      <a:pt x="834562" y="51263"/>
                    </a:lnTo>
                    <a:lnTo>
                      <a:pt x="819474" y="50349"/>
                    </a:lnTo>
                    <a:lnTo>
                      <a:pt x="819474" y="50349"/>
                    </a:lnTo>
                    <a:lnTo>
                      <a:pt x="804329" y="49435"/>
                    </a:lnTo>
                    <a:lnTo>
                      <a:pt x="804329" y="49435"/>
                    </a:lnTo>
                    <a:lnTo>
                      <a:pt x="789241" y="48520"/>
                    </a:lnTo>
                    <a:lnTo>
                      <a:pt x="789241" y="48520"/>
                    </a:lnTo>
                    <a:lnTo>
                      <a:pt x="774097" y="47548"/>
                    </a:lnTo>
                    <a:lnTo>
                      <a:pt x="774097" y="47548"/>
                    </a:lnTo>
                    <a:lnTo>
                      <a:pt x="756038" y="46463"/>
                    </a:lnTo>
                    <a:lnTo>
                      <a:pt x="756038" y="46463"/>
                    </a:lnTo>
                    <a:lnTo>
                      <a:pt x="743865" y="45720"/>
                    </a:lnTo>
                    <a:lnTo>
                      <a:pt x="743865" y="45720"/>
                    </a:lnTo>
                    <a:lnTo>
                      <a:pt x="728720" y="44805"/>
                    </a:lnTo>
                    <a:lnTo>
                      <a:pt x="728720" y="44805"/>
                    </a:lnTo>
                    <a:lnTo>
                      <a:pt x="710717" y="43663"/>
                    </a:lnTo>
                    <a:lnTo>
                      <a:pt x="710717" y="43663"/>
                    </a:lnTo>
                    <a:lnTo>
                      <a:pt x="698487" y="42920"/>
                    </a:lnTo>
                    <a:lnTo>
                      <a:pt x="698487" y="42920"/>
                    </a:lnTo>
                    <a:lnTo>
                      <a:pt x="683399" y="42005"/>
                    </a:lnTo>
                    <a:lnTo>
                      <a:pt x="683399" y="42005"/>
                    </a:lnTo>
                    <a:lnTo>
                      <a:pt x="668255" y="41033"/>
                    </a:lnTo>
                    <a:lnTo>
                      <a:pt x="668255" y="41033"/>
                    </a:lnTo>
                    <a:lnTo>
                      <a:pt x="653168" y="40119"/>
                    </a:lnTo>
                    <a:lnTo>
                      <a:pt x="653168" y="40119"/>
                    </a:lnTo>
                    <a:lnTo>
                      <a:pt x="638023" y="39205"/>
                    </a:lnTo>
                    <a:lnTo>
                      <a:pt x="638023" y="39205"/>
                    </a:lnTo>
                    <a:lnTo>
                      <a:pt x="622935" y="38290"/>
                    </a:lnTo>
                    <a:lnTo>
                      <a:pt x="622935" y="38290"/>
                    </a:lnTo>
                    <a:lnTo>
                      <a:pt x="607790" y="37319"/>
                    </a:lnTo>
                    <a:lnTo>
                      <a:pt x="607790" y="37319"/>
                    </a:lnTo>
                    <a:lnTo>
                      <a:pt x="592702" y="36405"/>
                    </a:lnTo>
                    <a:lnTo>
                      <a:pt x="592702" y="36405"/>
                    </a:lnTo>
                    <a:lnTo>
                      <a:pt x="577558" y="35490"/>
                    </a:lnTo>
                    <a:lnTo>
                      <a:pt x="577558" y="35490"/>
                    </a:lnTo>
                    <a:lnTo>
                      <a:pt x="562471" y="34576"/>
                    </a:lnTo>
                    <a:lnTo>
                      <a:pt x="562471" y="34576"/>
                    </a:lnTo>
                    <a:lnTo>
                      <a:pt x="547326" y="33604"/>
                    </a:lnTo>
                    <a:lnTo>
                      <a:pt x="547326" y="33604"/>
                    </a:lnTo>
                    <a:lnTo>
                      <a:pt x="532238" y="32690"/>
                    </a:lnTo>
                    <a:lnTo>
                      <a:pt x="532238" y="32690"/>
                    </a:lnTo>
                    <a:lnTo>
                      <a:pt x="517093" y="31775"/>
                    </a:lnTo>
                    <a:lnTo>
                      <a:pt x="517093" y="31775"/>
                    </a:lnTo>
                    <a:lnTo>
                      <a:pt x="502005" y="30861"/>
                    </a:lnTo>
                    <a:lnTo>
                      <a:pt x="502005" y="30861"/>
                    </a:lnTo>
                    <a:lnTo>
                      <a:pt x="486861" y="29889"/>
                    </a:lnTo>
                    <a:lnTo>
                      <a:pt x="486861" y="29889"/>
                    </a:lnTo>
                    <a:lnTo>
                      <a:pt x="471774" y="28975"/>
                    </a:lnTo>
                    <a:lnTo>
                      <a:pt x="471774" y="28975"/>
                    </a:lnTo>
                    <a:lnTo>
                      <a:pt x="456629" y="28061"/>
                    </a:lnTo>
                    <a:lnTo>
                      <a:pt x="456629" y="28061"/>
                    </a:lnTo>
                    <a:lnTo>
                      <a:pt x="441541" y="27146"/>
                    </a:lnTo>
                    <a:lnTo>
                      <a:pt x="441541" y="27146"/>
                    </a:lnTo>
                    <a:lnTo>
                      <a:pt x="426396" y="26174"/>
                    </a:lnTo>
                    <a:lnTo>
                      <a:pt x="426396" y="26174"/>
                    </a:lnTo>
                    <a:lnTo>
                      <a:pt x="411308" y="25261"/>
                    </a:lnTo>
                    <a:lnTo>
                      <a:pt x="411308" y="25261"/>
                    </a:lnTo>
                    <a:lnTo>
                      <a:pt x="396164" y="24346"/>
                    </a:lnTo>
                    <a:lnTo>
                      <a:pt x="396164" y="24346"/>
                    </a:lnTo>
                    <a:lnTo>
                      <a:pt x="381077" y="23374"/>
                    </a:lnTo>
                    <a:lnTo>
                      <a:pt x="381077" y="23374"/>
                    </a:lnTo>
                    <a:lnTo>
                      <a:pt x="365932" y="22460"/>
                    </a:lnTo>
                    <a:lnTo>
                      <a:pt x="365932" y="22460"/>
                    </a:lnTo>
                    <a:lnTo>
                      <a:pt x="350844" y="21546"/>
                    </a:lnTo>
                    <a:lnTo>
                      <a:pt x="350844" y="21546"/>
                    </a:lnTo>
                    <a:lnTo>
                      <a:pt x="335699" y="20631"/>
                    </a:lnTo>
                    <a:lnTo>
                      <a:pt x="335699" y="20631"/>
                    </a:lnTo>
                    <a:lnTo>
                      <a:pt x="320611" y="19659"/>
                    </a:lnTo>
                    <a:lnTo>
                      <a:pt x="320611" y="19659"/>
                    </a:lnTo>
                    <a:lnTo>
                      <a:pt x="305467" y="18745"/>
                    </a:lnTo>
                    <a:lnTo>
                      <a:pt x="305467" y="18745"/>
                    </a:lnTo>
                    <a:lnTo>
                      <a:pt x="287407" y="17659"/>
                    </a:lnTo>
                    <a:lnTo>
                      <a:pt x="287407" y="17659"/>
                    </a:lnTo>
                    <a:lnTo>
                      <a:pt x="275234" y="16916"/>
                    </a:lnTo>
                    <a:lnTo>
                      <a:pt x="275234" y="16916"/>
                    </a:lnTo>
                    <a:lnTo>
                      <a:pt x="260147" y="15945"/>
                    </a:lnTo>
                    <a:lnTo>
                      <a:pt x="260147" y="15945"/>
                    </a:lnTo>
                    <a:lnTo>
                      <a:pt x="242087" y="14859"/>
                    </a:lnTo>
                    <a:lnTo>
                      <a:pt x="242087" y="14859"/>
                    </a:lnTo>
                    <a:lnTo>
                      <a:pt x="229857" y="14116"/>
                    </a:lnTo>
                    <a:lnTo>
                      <a:pt x="229857" y="14116"/>
                    </a:lnTo>
                    <a:lnTo>
                      <a:pt x="214770" y="13201"/>
                    </a:lnTo>
                    <a:lnTo>
                      <a:pt x="214770" y="13201"/>
                    </a:lnTo>
                    <a:lnTo>
                      <a:pt x="199625" y="12230"/>
                    </a:lnTo>
                    <a:lnTo>
                      <a:pt x="199625" y="12230"/>
                    </a:lnTo>
                    <a:lnTo>
                      <a:pt x="184537" y="11316"/>
                    </a:lnTo>
                    <a:lnTo>
                      <a:pt x="184537" y="11316"/>
                    </a:lnTo>
                    <a:lnTo>
                      <a:pt x="169393" y="10401"/>
                    </a:lnTo>
                    <a:lnTo>
                      <a:pt x="169393" y="10401"/>
                    </a:lnTo>
                    <a:lnTo>
                      <a:pt x="154305" y="9430"/>
                    </a:lnTo>
                    <a:lnTo>
                      <a:pt x="154305" y="9430"/>
                    </a:lnTo>
                    <a:lnTo>
                      <a:pt x="139160" y="8515"/>
                    </a:lnTo>
                    <a:lnTo>
                      <a:pt x="139160" y="8515"/>
                    </a:lnTo>
                    <a:lnTo>
                      <a:pt x="124073" y="7601"/>
                    </a:lnTo>
                    <a:lnTo>
                      <a:pt x="124073" y="7601"/>
                    </a:lnTo>
                    <a:lnTo>
                      <a:pt x="108928" y="6687"/>
                    </a:lnTo>
                    <a:lnTo>
                      <a:pt x="108928" y="6687"/>
                    </a:lnTo>
                    <a:lnTo>
                      <a:pt x="93840" y="5715"/>
                    </a:lnTo>
                    <a:lnTo>
                      <a:pt x="93840" y="5715"/>
                    </a:lnTo>
                    <a:lnTo>
                      <a:pt x="75781" y="4629"/>
                    </a:lnTo>
                    <a:lnTo>
                      <a:pt x="75781" y="4629"/>
                    </a:lnTo>
                    <a:lnTo>
                      <a:pt x="63608" y="3886"/>
                    </a:lnTo>
                    <a:lnTo>
                      <a:pt x="63608" y="3886"/>
                    </a:lnTo>
                    <a:lnTo>
                      <a:pt x="48463" y="2972"/>
                    </a:lnTo>
                    <a:lnTo>
                      <a:pt x="48463" y="2972"/>
                    </a:lnTo>
                    <a:lnTo>
                      <a:pt x="33375" y="2000"/>
                    </a:lnTo>
                    <a:lnTo>
                      <a:pt x="33375" y="2000"/>
                    </a:lnTo>
                    <a:lnTo>
                      <a:pt x="18231" y="1086"/>
                    </a:lnTo>
                    <a:lnTo>
                      <a:pt x="18231" y="1086"/>
                    </a:lnTo>
                    <a:lnTo>
                      <a:pt x="228" y="0"/>
                    </a:lnTo>
                    <a:lnTo>
                      <a:pt x="0" y="3715"/>
                    </a:lnTo>
                    <a:lnTo>
                      <a:pt x="18002" y="4800"/>
                    </a:lnTo>
                    <a:close/>
                  </a:path>
                </a:pathLst>
              </a:custGeom>
              <a:solidFill>
                <a:srgbClr val="9F9D9B"/>
              </a:solidFill>
              <a:ln w="571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35" name="شكل حر: شكل 34">
                <a:extLst>
                  <a:ext uri="{FF2B5EF4-FFF2-40B4-BE49-F238E27FC236}">
                    <a16:creationId xmlns:a16="http://schemas.microsoft.com/office/drawing/2014/main" id="{5EB9F660-655D-45DB-8331-C4A3629AA4CB}"/>
                  </a:ext>
                </a:extLst>
              </p:cNvPr>
              <p:cNvSpPr/>
              <p:nvPr/>
            </p:nvSpPr>
            <p:spPr>
              <a:xfrm>
                <a:off x="6637667" y="6003435"/>
                <a:ext cx="1514817" cy="96812"/>
              </a:xfrm>
              <a:custGeom>
                <a:avLst/>
                <a:gdLst>
                  <a:gd name="connsiteX0" fmla="*/ 15087 w 1514817"/>
                  <a:gd name="connsiteY0" fmla="*/ 4629 h 96812"/>
                  <a:gd name="connsiteX1" fmla="*/ 30232 w 1514817"/>
                  <a:gd name="connsiteY1" fmla="*/ 5543 h 96812"/>
                  <a:gd name="connsiteX2" fmla="*/ 30232 w 1514817"/>
                  <a:gd name="connsiteY2" fmla="*/ 5543 h 96812"/>
                  <a:gd name="connsiteX3" fmla="*/ 45320 w 1514817"/>
                  <a:gd name="connsiteY3" fmla="*/ 6458 h 96812"/>
                  <a:gd name="connsiteX4" fmla="*/ 45320 w 1514817"/>
                  <a:gd name="connsiteY4" fmla="*/ 6458 h 96812"/>
                  <a:gd name="connsiteX5" fmla="*/ 60464 w 1514817"/>
                  <a:gd name="connsiteY5" fmla="*/ 7373 h 96812"/>
                  <a:gd name="connsiteX6" fmla="*/ 60464 w 1514817"/>
                  <a:gd name="connsiteY6" fmla="*/ 7373 h 96812"/>
                  <a:gd name="connsiteX7" fmla="*/ 75552 w 1514817"/>
                  <a:gd name="connsiteY7" fmla="*/ 8344 h 96812"/>
                  <a:gd name="connsiteX8" fmla="*/ 75552 w 1514817"/>
                  <a:gd name="connsiteY8" fmla="*/ 8344 h 96812"/>
                  <a:gd name="connsiteX9" fmla="*/ 90697 w 1514817"/>
                  <a:gd name="connsiteY9" fmla="*/ 9258 h 96812"/>
                  <a:gd name="connsiteX10" fmla="*/ 90697 w 1514817"/>
                  <a:gd name="connsiteY10" fmla="*/ 9258 h 96812"/>
                  <a:gd name="connsiteX11" fmla="*/ 108699 w 1514817"/>
                  <a:gd name="connsiteY11" fmla="*/ 10344 h 96812"/>
                  <a:gd name="connsiteX12" fmla="*/ 108699 w 1514817"/>
                  <a:gd name="connsiteY12" fmla="*/ 10344 h 96812"/>
                  <a:gd name="connsiteX13" fmla="*/ 120929 w 1514817"/>
                  <a:gd name="connsiteY13" fmla="*/ 11087 h 96812"/>
                  <a:gd name="connsiteX14" fmla="*/ 120929 w 1514817"/>
                  <a:gd name="connsiteY14" fmla="*/ 11087 h 96812"/>
                  <a:gd name="connsiteX15" fmla="*/ 136017 w 1514817"/>
                  <a:gd name="connsiteY15" fmla="*/ 12059 h 96812"/>
                  <a:gd name="connsiteX16" fmla="*/ 136017 w 1514817"/>
                  <a:gd name="connsiteY16" fmla="*/ 12059 h 96812"/>
                  <a:gd name="connsiteX17" fmla="*/ 151161 w 1514817"/>
                  <a:gd name="connsiteY17" fmla="*/ 12973 h 96812"/>
                  <a:gd name="connsiteX18" fmla="*/ 151161 w 1514817"/>
                  <a:gd name="connsiteY18" fmla="*/ 12973 h 96812"/>
                  <a:gd name="connsiteX19" fmla="*/ 166249 w 1514817"/>
                  <a:gd name="connsiteY19" fmla="*/ 13888 h 96812"/>
                  <a:gd name="connsiteX20" fmla="*/ 166249 w 1514817"/>
                  <a:gd name="connsiteY20" fmla="*/ 13888 h 96812"/>
                  <a:gd name="connsiteX21" fmla="*/ 181394 w 1514817"/>
                  <a:gd name="connsiteY21" fmla="*/ 14859 h 96812"/>
                  <a:gd name="connsiteX22" fmla="*/ 181394 w 1514817"/>
                  <a:gd name="connsiteY22" fmla="*/ 14859 h 96812"/>
                  <a:gd name="connsiteX23" fmla="*/ 196481 w 1514817"/>
                  <a:gd name="connsiteY23" fmla="*/ 15773 h 96812"/>
                  <a:gd name="connsiteX24" fmla="*/ 196481 w 1514817"/>
                  <a:gd name="connsiteY24" fmla="*/ 15773 h 96812"/>
                  <a:gd name="connsiteX25" fmla="*/ 211626 w 1514817"/>
                  <a:gd name="connsiteY25" fmla="*/ 16688 h 96812"/>
                  <a:gd name="connsiteX26" fmla="*/ 211626 w 1514817"/>
                  <a:gd name="connsiteY26" fmla="*/ 16688 h 96812"/>
                  <a:gd name="connsiteX27" fmla="*/ 226714 w 1514817"/>
                  <a:gd name="connsiteY27" fmla="*/ 17603 h 96812"/>
                  <a:gd name="connsiteX28" fmla="*/ 226714 w 1514817"/>
                  <a:gd name="connsiteY28" fmla="*/ 17603 h 96812"/>
                  <a:gd name="connsiteX29" fmla="*/ 241859 w 1514817"/>
                  <a:gd name="connsiteY29" fmla="*/ 18574 h 96812"/>
                  <a:gd name="connsiteX30" fmla="*/ 241859 w 1514817"/>
                  <a:gd name="connsiteY30" fmla="*/ 18574 h 96812"/>
                  <a:gd name="connsiteX31" fmla="*/ 256946 w 1514817"/>
                  <a:gd name="connsiteY31" fmla="*/ 19488 h 96812"/>
                  <a:gd name="connsiteX32" fmla="*/ 256946 w 1514817"/>
                  <a:gd name="connsiteY32" fmla="*/ 19488 h 96812"/>
                  <a:gd name="connsiteX33" fmla="*/ 272091 w 1514817"/>
                  <a:gd name="connsiteY33" fmla="*/ 20403 h 96812"/>
                  <a:gd name="connsiteX34" fmla="*/ 272091 w 1514817"/>
                  <a:gd name="connsiteY34" fmla="*/ 20403 h 96812"/>
                  <a:gd name="connsiteX35" fmla="*/ 287179 w 1514817"/>
                  <a:gd name="connsiteY35" fmla="*/ 21317 h 96812"/>
                  <a:gd name="connsiteX36" fmla="*/ 287179 w 1514817"/>
                  <a:gd name="connsiteY36" fmla="*/ 21317 h 96812"/>
                  <a:gd name="connsiteX37" fmla="*/ 302323 w 1514817"/>
                  <a:gd name="connsiteY37" fmla="*/ 22289 h 96812"/>
                  <a:gd name="connsiteX38" fmla="*/ 302323 w 1514817"/>
                  <a:gd name="connsiteY38" fmla="*/ 22289 h 96812"/>
                  <a:gd name="connsiteX39" fmla="*/ 320383 w 1514817"/>
                  <a:gd name="connsiteY39" fmla="*/ 23375 h 96812"/>
                  <a:gd name="connsiteX40" fmla="*/ 320383 w 1514817"/>
                  <a:gd name="connsiteY40" fmla="*/ 23375 h 96812"/>
                  <a:gd name="connsiteX41" fmla="*/ 332556 w 1514817"/>
                  <a:gd name="connsiteY41" fmla="*/ 24117 h 96812"/>
                  <a:gd name="connsiteX42" fmla="*/ 332556 w 1514817"/>
                  <a:gd name="connsiteY42" fmla="*/ 24117 h 96812"/>
                  <a:gd name="connsiteX43" fmla="*/ 347643 w 1514817"/>
                  <a:gd name="connsiteY43" fmla="*/ 25032 h 96812"/>
                  <a:gd name="connsiteX44" fmla="*/ 347643 w 1514817"/>
                  <a:gd name="connsiteY44" fmla="*/ 25032 h 96812"/>
                  <a:gd name="connsiteX45" fmla="*/ 365703 w 1514817"/>
                  <a:gd name="connsiteY45" fmla="*/ 26175 h 96812"/>
                  <a:gd name="connsiteX46" fmla="*/ 365703 w 1514817"/>
                  <a:gd name="connsiteY46" fmla="*/ 26175 h 96812"/>
                  <a:gd name="connsiteX47" fmla="*/ 377933 w 1514817"/>
                  <a:gd name="connsiteY47" fmla="*/ 26918 h 96812"/>
                  <a:gd name="connsiteX48" fmla="*/ 377933 w 1514817"/>
                  <a:gd name="connsiteY48" fmla="*/ 26918 h 96812"/>
                  <a:gd name="connsiteX49" fmla="*/ 393021 w 1514817"/>
                  <a:gd name="connsiteY49" fmla="*/ 27832 h 96812"/>
                  <a:gd name="connsiteX50" fmla="*/ 393021 w 1514817"/>
                  <a:gd name="connsiteY50" fmla="*/ 27832 h 96812"/>
                  <a:gd name="connsiteX51" fmla="*/ 408165 w 1514817"/>
                  <a:gd name="connsiteY51" fmla="*/ 28804 h 96812"/>
                  <a:gd name="connsiteX52" fmla="*/ 408165 w 1514817"/>
                  <a:gd name="connsiteY52" fmla="*/ 28804 h 96812"/>
                  <a:gd name="connsiteX53" fmla="*/ 423253 w 1514817"/>
                  <a:gd name="connsiteY53" fmla="*/ 29718 h 96812"/>
                  <a:gd name="connsiteX54" fmla="*/ 423253 w 1514817"/>
                  <a:gd name="connsiteY54" fmla="*/ 29718 h 96812"/>
                  <a:gd name="connsiteX55" fmla="*/ 438397 w 1514817"/>
                  <a:gd name="connsiteY55" fmla="*/ 30632 h 96812"/>
                  <a:gd name="connsiteX56" fmla="*/ 438397 w 1514817"/>
                  <a:gd name="connsiteY56" fmla="*/ 30632 h 96812"/>
                  <a:gd name="connsiteX57" fmla="*/ 453485 w 1514817"/>
                  <a:gd name="connsiteY57" fmla="*/ 31547 h 96812"/>
                  <a:gd name="connsiteX58" fmla="*/ 453485 w 1514817"/>
                  <a:gd name="connsiteY58" fmla="*/ 31547 h 96812"/>
                  <a:gd name="connsiteX59" fmla="*/ 468630 w 1514817"/>
                  <a:gd name="connsiteY59" fmla="*/ 32519 h 96812"/>
                  <a:gd name="connsiteX60" fmla="*/ 468630 w 1514817"/>
                  <a:gd name="connsiteY60" fmla="*/ 32519 h 96812"/>
                  <a:gd name="connsiteX61" fmla="*/ 483718 w 1514817"/>
                  <a:gd name="connsiteY61" fmla="*/ 33433 h 96812"/>
                  <a:gd name="connsiteX62" fmla="*/ 483718 w 1514817"/>
                  <a:gd name="connsiteY62" fmla="*/ 33433 h 96812"/>
                  <a:gd name="connsiteX63" fmla="*/ 498862 w 1514817"/>
                  <a:gd name="connsiteY63" fmla="*/ 34347 h 96812"/>
                  <a:gd name="connsiteX64" fmla="*/ 498862 w 1514817"/>
                  <a:gd name="connsiteY64" fmla="*/ 34347 h 96812"/>
                  <a:gd name="connsiteX65" fmla="*/ 513950 w 1514817"/>
                  <a:gd name="connsiteY65" fmla="*/ 35262 h 96812"/>
                  <a:gd name="connsiteX66" fmla="*/ 513950 w 1514817"/>
                  <a:gd name="connsiteY66" fmla="*/ 35262 h 96812"/>
                  <a:gd name="connsiteX67" fmla="*/ 529094 w 1514817"/>
                  <a:gd name="connsiteY67" fmla="*/ 36234 h 96812"/>
                  <a:gd name="connsiteX68" fmla="*/ 529094 w 1514817"/>
                  <a:gd name="connsiteY68" fmla="*/ 36234 h 96812"/>
                  <a:gd name="connsiteX69" fmla="*/ 544182 w 1514817"/>
                  <a:gd name="connsiteY69" fmla="*/ 37148 h 96812"/>
                  <a:gd name="connsiteX70" fmla="*/ 544182 w 1514817"/>
                  <a:gd name="connsiteY70" fmla="*/ 37148 h 96812"/>
                  <a:gd name="connsiteX71" fmla="*/ 559327 w 1514817"/>
                  <a:gd name="connsiteY71" fmla="*/ 38062 h 96812"/>
                  <a:gd name="connsiteX72" fmla="*/ 559327 w 1514817"/>
                  <a:gd name="connsiteY72" fmla="*/ 38062 h 96812"/>
                  <a:gd name="connsiteX73" fmla="*/ 577329 w 1514817"/>
                  <a:gd name="connsiteY73" fmla="*/ 39205 h 96812"/>
                  <a:gd name="connsiteX74" fmla="*/ 577329 w 1514817"/>
                  <a:gd name="connsiteY74" fmla="*/ 39205 h 96812"/>
                  <a:gd name="connsiteX75" fmla="*/ 589559 w 1514817"/>
                  <a:gd name="connsiteY75" fmla="*/ 39948 h 96812"/>
                  <a:gd name="connsiteX76" fmla="*/ 589559 w 1514817"/>
                  <a:gd name="connsiteY76" fmla="*/ 39948 h 96812"/>
                  <a:gd name="connsiteX77" fmla="*/ 604647 w 1514817"/>
                  <a:gd name="connsiteY77" fmla="*/ 40862 h 96812"/>
                  <a:gd name="connsiteX78" fmla="*/ 604647 w 1514817"/>
                  <a:gd name="connsiteY78" fmla="*/ 40862 h 96812"/>
                  <a:gd name="connsiteX79" fmla="*/ 619792 w 1514817"/>
                  <a:gd name="connsiteY79" fmla="*/ 41777 h 96812"/>
                  <a:gd name="connsiteX80" fmla="*/ 619792 w 1514817"/>
                  <a:gd name="connsiteY80" fmla="*/ 41777 h 96812"/>
                  <a:gd name="connsiteX81" fmla="*/ 634879 w 1514817"/>
                  <a:gd name="connsiteY81" fmla="*/ 42691 h 96812"/>
                  <a:gd name="connsiteX82" fmla="*/ 634879 w 1514817"/>
                  <a:gd name="connsiteY82" fmla="*/ 42691 h 96812"/>
                  <a:gd name="connsiteX83" fmla="*/ 650024 w 1514817"/>
                  <a:gd name="connsiteY83" fmla="*/ 43663 h 96812"/>
                  <a:gd name="connsiteX84" fmla="*/ 650024 w 1514817"/>
                  <a:gd name="connsiteY84" fmla="*/ 43663 h 96812"/>
                  <a:gd name="connsiteX85" fmla="*/ 665112 w 1514817"/>
                  <a:gd name="connsiteY85" fmla="*/ 44577 h 96812"/>
                  <a:gd name="connsiteX86" fmla="*/ 665112 w 1514817"/>
                  <a:gd name="connsiteY86" fmla="*/ 44577 h 96812"/>
                  <a:gd name="connsiteX87" fmla="*/ 680257 w 1514817"/>
                  <a:gd name="connsiteY87" fmla="*/ 45492 h 96812"/>
                  <a:gd name="connsiteX88" fmla="*/ 680257 w 1514817"/>
                  <a:gd name="connsiteY88" fmla="*/ 45492 h 96812"/>
                  <a:gd name="connsiteX89" fmla="*/ 695344 w 1514817"/>
                  <a:gd name="connsiteY89" fmla="*/ 46463 h 96812"/>
                  <a:gd name="connsiteX90" fmla="*/ 695344 w 1514817"/>
                  <a:gd name="connsiteY90" fmla="*/ 46463 h 96812"/>
                  <a:gd name="connsiteX91" fmla="*/ 710489 w 1514817"/>
                  <a:gd name="connsiteY91" fmla="*/ 47378 h 96812"/>
                  <a:gd name="connsiteX92" fmla="*/ 710489 w 1514817"/>
                  <a:gd name="connsiteY92" fmla="*/ 47378 h 96812"/>
                  <a:gd name="connsiteX93" fmla="*/ 725576 w 1514817"/>
                  <a:gd name="connsiteY93" fmla="*/ 48292 h 96812"/>
                  <a:gd name="connsiteX94" fmla="*/ 725576 w 1514817"/>
                  <a:gd name="connsiteY94" fmla="*/ 48292 h 96812"/>
                  <a:gd name="connsiteX95" fmla="*/ 740721 w 1514817"/>
                  <a:gd name="connsiteY95" fmla="*/ 49206 h 96812"/>
                  <a:gd name="connsiteX96" fmla="*/ 740721 w 1514817"/>
                  <a:gd name="connsiteY96" fmla="*/ 49206 h 96812"/>
                  <a:gd name="connsiteX97" fmla="*/ 755809 w 1514817"/>
                  <a:gd name="connsiteY97" fmla="*/ 50178 h 96812"/>
                  <a:gd name="connsiteX98" fmla="*/ 755809 w 1514817"/>
                  <a:gd name="connsiteY98" fmla="*/ 50178 h 96812"/>
                  <a:gd name="connsiteX99" fmla="*/ 770954 w 1514817"/>
                  <a:gd name="connsiteY99" fmla="*/ 51092 h 96812"/>
                  <a:gd name="connsiteX100" fmla="*/ 770954 w 1514817"/>
                  <a:gd name="connsiteY100" fmla="*/ 51092 h 96812"/>
                  <a:gd name="connsiteX101" fmla="*/ 789013 w 1514817"/>
                  <a:gd name="connsiteY101" fmla="*/ 52178 h 96812"/>
                  <a:gd name="connsiteX102" fmla="*/ 789013 w 1514817"/>
                  <a:gd name="connsiteY102" fmla="*/ 52178 h 96812"/>
                  <a:gd name="connsiteX103" fmla="*/ 801186 w 1514817"/>
                  <a:gd name="connsiteY103" fmla="*/ 52921 h 96812"/>
                  <a:gd name="connsiteX104" fmla="*/ 801186 w 1514817"/>
                  <a:gd name="connsiteY104" fmla="*/ 52921 h 96812"/>
                  <a:gd name="connsiteX105" fmla="*/ 816273 w 1514817"/>
                  <a:gd name="connsiteY105" fmla="*/ 53893 h 96812"/>
                  <a:gd name="connsiteX106" fmla="*/ 816273 w 1514817"/>
                  <a:gd name="connsiteY106" fmla="*/ 53893 h 96812"/>
                  <a:gd name="connsiteX107" fmla="*/ 831418 w 1514817"/>
                  <a:gd name="connsiteY107" fmla="*/ 54807 h 96812"/>
                  <a:gd name="connsiteX108" fmla="*/ 831418 w 1514817"/>
                  <a:gd name="connsiteY108" fmla="*/ 54807 h 96812"/>
                  <a:gd name="connsiteX109" fmla="*/ 846563 w 1514817"/>
                  <a:gd name="connsiteY109" fmla="*/ 55721 h 96812"/>
                  <a:gd name="connsiteX110" fmla="*/ 846563 w 1514817"/>
                  <a:gd name="connsiteY110" fmla="*/ 55721 h 96812"/>
                  <a:gd name="connsiteX111" fmla="*/ 861651 w 1514817"/>
                  <a:gd name="connsiteY111" fmla="*/ 56636 h 96812"/>
                  <a:gd name="connsiteX112" fmla="*/ 861651 w 1514817"/>
                  <a:gd name="connsiteY112" fmla="*/ 56636 h 96812"/>
                  <a:gd name="connsiteX113" fmla="*/ 876738 w 1514817"/>
                  <a:gd name="connsiteY113" fmla="*/ 57608 h 96812"/>
                  <a:gd name="connsiteX114" fmla="*/ 876738 w 1514817"/>
                  <a:gd name="connsiteY114" fmla="*/ 57608 h 96812"/>
                  <a:gd name="connsiteX115" fmla="*/ 891883 w 1514817"/>
                  <a:gd name="connsiteY115" fmla="*/ 58522 h 96812"/>
                  <a:gd name="connsiteX116" fmla="*/ 891883 w 1514817"/>
                  <a:gd name="connsiteY116" fmla="*/ 58522 h 96812"/>
                  <a:gd name="connsiteX117" fmla="*/ 907027 w 1514817"/>
                  <a:gd name="connsiteY117" fmla="*/ 59436 h 96812"/>
                  <a:gd name="connsiteX118" fmla="*/ 907027 w 1514817"/>
                  <a:gd name="connsiteY118" fmla="*/ 59436 h 96812"/>
                  <a:gd name="connsiteX119" fmla="*/ 925030 w 1514817"/>
                  <a:gd name="connsiteY119" fmla="*/ 60579 h 96812"/>
                  <a:gd name="connsiteX120" fmla="*/ 925030 w 1514817"/>
                  <a:gd name="connsiteY120" fmla="*/ 60579 h 96812"/>
                  <a:gd name="connsiteX121" fmla="*/ 937260 w 1514817"/>
                  <a:gd name="connsiteY121" fmla="*/ 61322 h 96812"/>
                  <a:gd name="connsiteX122" fmla="*/ 937260 w 1514817"/>
                  <a:gd name="connsiteY122" fmla="*/ 61322 h 96812"/>
                  <a:gd name="connsiteX123" fmla="*/ 952348 w 1514817"/>
                  <a:gd name="connsiteY123" fmla="*/ 62236 h 96812"/>
                  <a:gd name="connsiteX124" fmla="*/ 952348 w 1514817"/>
                  <a:gd name="connsiteY124" fmla="*/ 62236 h 96812"/>
                  <a:gd name="connsiteX125" fmla="*/ 967492 w 1514817"/>
                  <a:gd name="connsiteY125" fmla="*/ 63151 h 96812"/>
                  <a:gd name="connsiteX126" fmla="*/ 967492 w 1514817"/>
                  <a:gd name="connsiteY126" fmla="*/ 63151 h 96812"/>
                  <a:gd name="connsiteX127" fmla="*/ 982580 w 1514817"/>
                  <a:gd name="connsiteY127" fmla="*/ 64122 h 96812"/>
                  <a:gd name="connsiteX128" fmla="*/ 982580 w 1514817"/>
                  <a:gd name="connsiteY128" fmla="*/ 64122 h 96812"/>
                  <a:gd name="connsiteX129" fmla="*/ 1000639 w 1514817"/>
                  <a:gd name="connsiteY129" fmla="*/ 65208 h 96812"/>
                  <a:gd name="connsiteX130" fmla="*/ 1000639 w 1514817"/>
                  <a:gd name="connsiteY130" fmla="*/ 65208 h 96812"/>
                  <a:gd name="connsiteX131" fmla="*/ 1012812 w 1514817"/>
                  <a:gd name="connsiteY131" fmla="*/ 65951 h 96812"/>
                  <a:gd name="connsiteX132" fmla="*/ 1012812 w 1514817"/>
                  <a:gd name="connsiteY132" fmla="*/ 65951 h 96812"/>
                  <a:gd name="connsiteX133" fmla="*/ 1027957 w 1514817"/>
                  <a:gd name="connsiteY133" fmla="*/ 66866 h 96812"/>
                  <a:gd name="connsiteX134" fmla="*/ 1027957 w 1514817"/>
                  <a:gd name="connsiteY134" fmla="*/ 66866 h 96812"/>
                  <a:gd name="connsiteX135" fmla="*/ 1045959 w 1514817"/>
                  <a:gd name="connsiteY135" fmla="*/ 68009 h 96812"/>
                  <a:gd name="connsiteX136" fmla="*/ 1045959 w 1514817"/>
                  <a:gd name="connsiteY136" fmla="*/ 68009 h 96812"/>
                  <a:gd name="connsiteX137" fmla="*/ 1058189 w 1514817"/>
                  <a:gd name="connsiteY137" fmla="*/ 68752 h 96812"/>
                  <a:gd name="connsiteX138" fmla="*/ 1058189 w 1514817"/>
                  <a:gd name="connsiteY138" fmla="*/ 68752 h 96812"/>
                  <a:gd name="connsiteX139" fmla="*/ 1073277 w 1514817"/>
                  <a:gd name="connsiteY139" fmla="*/ 69666 h 96812"/>
                  <a:gd name="connsiteX140" fmla="*/ 1073277 w 1514817"/>
                  <a:gd name="connsiteY140" fmla="*/ 69666 h 96812"/>
                  <a:gd name="connsiteX141" fmla="*/ 1088422 w 1514817"/>
                  <a:gd name="connsiteY141" fmla="*/ 70580 h 96812"/>
                  <a:gd name="connsiteX142" fmla="*/ 1088422 w 1514817"/>
                  <a:gd name="connsiteY142" fmla="*/ 70580 h 96812"/>
                  <a:gd name="connsiteX143" fmla="*/ 1103509 w 1514817"/>
                  <a:gd name="connsiteY143" fmla="*/ 71552 h 96812"/>
                  <a:gd name="connsiteX144" fmla="*/ 1103509 w 1514817"/>
                  <a:gd name="connsiteY144" fmla="*/ 71552 h 96812"/>
                  <a:gd name="connsiteX145" fmla="*/ 1118654 w 1514817"/>
                  <a:gd name="connsiteY145" fmla="*/ 72467 h 96812"/>
                  <a:gd name="connsiteX146" fmla="*/ 1118654 w 1514817"/>
                  <a:gd name="connsiteY146" fmla="*/ 72467 h 96812"/>
                  <a:gd name="connsiteX147" fmla="*/ 1133742 w 1514817"/>
                  <a:gd name="connsiteY147" fmla="*/ 73381 h 96812"/>
                  <a:gd name="connsiteX148" fmla="*/ 1133742 w 1514817"/>
                  <a:gd name="connsiteY148" fmla="*/ 73381 h 96812"/>
                  <a:gd name="connsiteX149" fmla="*/ 1148887 w 1514817"/>
                  <a:gd name="connsiteY149" fmla="*/ 74295 h 96812"/>
                  <a:gd name="connsiteX150" fmla="*/ 1148887 w 1514817"/>
                  <a:gd name="connsiteY150" fmla="*/ 74295 h 96812"/>
                  <a:gd name="connsiteX151" fmla="*/ 1163974 w 1514817"/>
                  <a:gd name="connsiteY151" fmla="*/ 75267 h 96812"/>
                  <a:gd name="connsiteX152" fmla="*/ 1163974 w 1514817"/>
                  <a:gd name="connsiteY152" fmla="*/ 75267 h 96812"/>
                  <a:gd name="connsiteX153" fmla="*/ 1179119 w 1514817"/>
                  <a:gd name="connsiteY153" fmla="*/ 76181 h 96812"/>
                  <a:gd name="connsiteX154" fmla="*/ 1179119 w 1514817"/>
                  <a:gd name="connsiteY154" fmla="*/ 76181 h 96812"/>
                  <a:gd name="connsiteX155" fmla="*/ 1194206 w 1514817"/>
                  <a:gd name="connsiteY155" fmla="*/ 77095 h 96812"/>
                  <a:gd name="connsiteX156" fmla="*/ 1194206 w 1514817"/>
                  <a:gd name="connsiteY156" fmla="*/ 77095 h 96812"/>
                  <a:gd name="connsiteX157" fmla="*/ 1212266 w 1514817"/>
                  <a:gd name="connsiteY157" fmla="*/ 78239 h 96812"/>
                  <a:gd name="connsiteX158" fmla="*/ 1212266 w 1514817"/>
                  <a:gd name="connsiteY158" fmla="*/ 78239 h 96812"/>
                  <a:gd name="connsiteX159" fmla="*/ 1224439 w 1514817"/>
                  <a:gd name="connsiteY159" fmla="*/ 78982 h 96812"/>
                  <a:gd name="connsiteX160" fmla="*/ 1224439 w 1514817"/>
                  <a:gd name="connsiteY160" fmla="*/ 78982 h 96812"/>
                  <a:gd name="connsiteX161" fmla="*/ 1239584 w 1514817"/>
                  <a:gd name="connsiteY161" fmla="*/ 79896 h 96812"/>
                  <a:gd name="connsiteX162" fmla="*/ 1239584 w 1514817"/>
                  <a:gd name="connsiteY162" fmla="*/ 79896 h 96812"/>
                  <a:gd name="connsiteX163" fmla="*/ 1254671 w 1514817"/>
                  <a:gd name="connsiteY163" fmla="*/ 80810 h 96812"/>
                  <a:gd name="connsiteX164" fmla="*/ 1254671 w 1514817"/>
                  <a:gd name="connsiteY164" fmla="*/ 80810 h 96812"/>
                  <a:gd name="connsiteX165" fmla="*/ 1272730 w 1514817"/>
                  <a:gd name="connsiteY165" fmla="*/ 81954 h 96812"/>
                  <a:gd name="connsiteX166" fmla="*/ 1272730 w 1514817"/>
                  <a:gd name="connsiteY166" fmla="*/ 81954 h 96812"/>
                  <a:gd name="connsiteX167" fmla="*/ 1284903 w 1514817"/>
                  <a:gd name="connsiteY167" fmla="*/ 82696 h 96812"/>
                  <a:gd name="connsiteX168" fmla="*/ 1284903 w 1514817"/>
                  <a:gd name="connsiteY168" fmla="*/ 82696 h 96812"/>
                  <a:gd name="connsiteX169" fmla="*/ 1300048 w 1514817"/>
                  <a:gd name="connsiteY169" fmla="*/ 83610 h 96812"/>
                  <a:gd name="connsiteX170" fmla="*/ 1300048 w 1514817"/>
                  <a:gd name="connsiteY170" fmla="*/ 83610 h 96812"/>
                  <a:gd name="connsiteX171" fmla="*/ 1315136 w 1514817"/>
                  <a:gd name="connsiteY171" fmla="*/ 84525 h 96812"/>
                  <a:gd name="connsiteX172" fmla="*/ 1315136 w 1514817"/>
                  <a:gd name="connsiteY172" fmla="*/ 84525 h 96812"/>
                  <a:gd name="connsiteX173" fmla="*/ 1333195 w 1514817"/>
                  <a:gd name="connsiteY173" fmla="*/ 85668 h 96812"/>
                  <a:gd name="connsiteX174" fmla="*/ 1333195 w 1514817"/>
                  <a:gd name="connsiteY174" fmla="*/ 85668 h 96812"/>
                  <a:gd name="connsiteX175" fmla="*/ 1345368 w 1514817"/>
                  <a:gd name="connsiteY175" fmla="*/ 86411 h 96812"/>
                  <a:gd name="connsiteX176" fmla="*/ 1345368 w 1514817"/>
                  <a:gd name="connsiteY176" fmla="*/ 86411 h 96812"/>
                  <a:gd name="connsiteX177" fmla="*/ 1360513 w 1514817"/>
                  <a:gd name="connsiteY177" fmla="*/ 87325 h 96812"/>
                  <a:gd name="connsiteX178" fmla="*/ 1360513 w 1514817"/>
                  <a:gd name="connsiteY178" fmla="*/ 87325 h 96812"/>
                  <a:gd name="connsiteX179" fmla="*/ 1375600 w 1514817"/>
                  <a:gd name="connsiteY179" fmla="*/ 88240 h 96812"/>
                  <a:gd name="connsiteX180" fmla="*/ 1375600 w 1514817"/>
                  <a:gd name="connsiteY180" fmla="*/ 88240 h 96812"/>
                  <a:gd name="connsiteX181" fmla="*/ 1393660 w 1514817"/>
                  <a:gd name="connsiteY181" fmla="*/ 89383 h 96812"/>
                  <a:gd name="connsiteX182" fmla="*/ 1393660 w 1514817"/>
                  <a:gd name="connsiteY182" fmla="*/ 89383 h 96812"/>
                  <a:gd name="connsiteX183" fmla="*/ 1405833 w 1514817"/>
                  <a:gd name="connsiteY183" fmla="*/ 90126 h 96812"/>
                  <a:gd name="connsiteX184" fmla="*/ 1405833 w 1514817"/>
                  <a:gd name="connsiteY184" fmla="*/ 90126 h 96812"/>
                  <a:gd name="connsiteX185" fmla="*/ 1423892 w 1514817"/>
                  <a:gd name="connsiteY185" fmla="*/ 91212 h 96812"/>
                  <a:gd name="connsiteX186" fmla="*/ 1423892 w 1514817"/>
                  <a:gd name="connsiteY186" fmla="*/ 91212 h 96812"/>
                  <a:gd name="connsiteX187" fmla="*/ 1436065 w 1514817"/>
                  <a:gd name="connsiteY187" fmla="*/ 91955 h 96812"/>
                  <a:gd name="connsiteX188" fmla="*/ 1436065 w 1514817"/>
                  <a:gd name="connsiteY188" fmla="*/ 91955 h 96812"/>
                  <a:gd name="connsiteX189" fmla="*/ 1451210 w 1514817"/>
                  <a:gd name="connsiteY189" fmla="*/ 92926 h 96812"/>
                  <a:gd name="connsiteX190" fmla="*/ 1451210 w 1514817"/>
                  <a:gd name="connsiteY190" fmla="*/ 92926 h 96812"/>
                  <a:gd name="connsiteX191" fmla="*/ 1469269 w 1514817"/>
                  <a:gd name="connsiteY191" fmla="*/ 94012 h 96812"/>
                  <a:gd name="connsiteX192" fmla="*/ 1469269 w 1514817"/>
                  <a:gd name="connsiteY192" fmla="*/ 94012 h 96812"/>
                  <a:gd name="connsiteX193" fmla="*/ 1481442 w 1514817"/>
                  <a:gd name="connsiteY193" fmla="*/ 94755 h 96812"/>
                  <a:gd name="connsiteX194" fmla="*/ 1481442 w 1514817"/>
                  <a:gd name="connsiteY194" fmla="*/ 94755 h 96812"/>
                  <a:gd name="connsiteX195" fmla="*/ 1496587 w 1514817"/>
                  <a:gd name="connsiteY195" fmla="*/ 95726 h 96812"/>
                  <a:gd name="connsiteX196" fmla="*/ 1496587 w 1514817"/>
                  <a:gd name="connsiteY196" fmla="*/ 95726 h 96812"/>
                  <a:gd name="connsiteX197" fmla="*/ 1514589 w 1514817"/>
                  <a:gd name="connsiteY197" fmla="*/ 96812 h 96812"/>
                  <a:gd name="connsiteX198" fmla="*/ 1514818 w 1514817"/>
                  <a:gd name="connsiteY198" fmla="*/ 93098 h 96812"/>
                  <a:gd name="connsiteX199" fmla="*/ 1499730 w 1514817"/>
                  <a:gd name="connsiteY199" fmla="*/ 92183 h 96812"/>
                  <a:gd name="connsiteX200" fmla="*/ 1499730 w 1514817"/>
                  <a:gd name="connsiteY200" fmla="*/ 92183 h 96812"/>
                  <a:gd name="connsiteX201" fmla="*/ 1481671 w 1514817"/>
                  <a:gd name="connsiteY201" fmla="*/ 91040 h 96812"/>
                  <a:gd name="connsiteX202" fmla="*/ 1481671 w 1514817"/>
                  <a:gd name="connsiteY202" fmla="*/ 91040 h 96812"/>
                  <a:gd name="connsiteX203" fmla="*/ 1469498 w 1514817"/>
                  <a:gd name="connsiteY203" fmla="*/ 90297 h 96812"/>
                  <a:gd name="connsiteX204" fmla="*/ 1469498 w 1514817"/>
                  <a:gd name="connsiteY204" fmla="*/ 90297 h 96812"/>
                  <a:gd name="connsiteX205" fmla="*/ 1454353 w 1514817"/>
                  <a:gd name="connsiteY205" fmla="*/ 89383 h 96812"/>
                  <a:gd name="connsiteX206" fmla="*/ 1454353 w 1514817"/>
                  <a:gd name="connsiteY206" fmla="*/ 89383 h 96812"/>
                  <a:gd name="connsiteX207" fmla="*/ 1439265 w 1514817"/>
                  <a:gd name="connsiteY207" fmla="*/ 88468 h 96812"/>
                  <a:gd name="connsiteX208" fmla="*/ 1439265 w 1514817"/>
                  <a:gd name="connsiteY208" fmla="*/ 88468 h 96812"/>
                  <a:gd name="connsiteX209" fmla="*/ 1424121 w 1514817"/>
                  <a:gd name="connsiteY209" fmla="*/ 87554 h 96812"/>
                  <a:gd name="connsiteX210" fmla="*/ 1424121 w 1514817"/>
                  <a:gd name="connsiteY210" fmla="*/ 87554 h 96812"/>
                  <a:gd name="connsiteX211" fmla="*/ 1409033 w 1514817"/>
                  <a:gd name="connsiteY211" fmla="*/ 86582 h 96812"/>
                  <a:gd name="connsiteX212" fmla="*/ 1409033 w 1514817"/>
                  <a:gd name="connsiteY212" fmla="*/ 86582 h 96812"/>
                  <a:gd name="connsiteX213" fmla="*/ 1393889 w 1514817"/>
                  <a:gd name="connsiteY213" fmla="*/ 85668 h 96812"/>
                  <a:gd name="connsiteX214" fmla="*/ 1393889 w 1514817"/>
                  <a:gd name="connsiteY214" fmla="*/ 85668 h 96812"/>
                  <a:gd name="connsiteX215" fmla="*/ 1378801 w 1514817"/>
                  <a:gd name="connsiteY215" fmla="*/ 84754 h 96812"/>
                  <a:gd name="connsiteX216" fmla="*/ 1378801 w 1514817"/>
                  <a:gd name="connsiteY216" fmla="*/ 84754 h 96812"/>
                  <a:gd name="connsiteX217" fmla="*/ 1363656 w 1514817"/>
                  <a:gd name="connsiteY217" fmla="*/ 83839 h 96812"/>
                  <a:gd name="connsiteX218" fmla="*/ 1363656 w 1514817"/>
                  <a:gd name="connsiteY218" fmla="*/ 83839 h 96812"/>
                  <a:gd name="connsiteX219" fmla="*/ 1348511 w 1514817"/>
                  <a:gd name="connsiteY219" fmla="*/ 82868 h 96812"/>
                  <a:gd name="connsiteX220" fmla="*/ 1348511 w 1514817"/>
                  <a:gd name="connsiteY220" fmla="*/ 82868 h 96812"/>
                  <a:gd name="connsiteX221" fmla="*/ 1333424 w 1514817"/>
                  <a:gd name="connsiteY221" fmla="*/ 81954 h 96812"/>
                  <a:gd name="connsiteX222" fmla="*/ 1333424 w 1514817"/>
                  <a:gd name="connsiteY222" fmla="*/ 81954 h 96812"/>
                  <a:gd name="connsiteX223" fmla="*/ 1318279 w 1514817"/>
                  <a:gd name="connsiteY223" fmla="*/ 81039 h 96812"/>
                  <a:gd name="connsiteX224" fmla="*/ 1318279 w 1514817"/>
                  <a:gd name="connsiteY224" fmla="*/ 81039 h 96812"/>
                  <a:gd name="connsiteX225" fmla="*/ 1303192 w 1514817"/>
                  <a:gd name="connsiteY225" fmla="*/ 80067 h 96812"/>
                  <a:gd name="connsiteX226" fmla="*/ 1303192 w 1514817"/>
                  <a:gd name="connsiteY226" fmla="*/ 80067 h 96812"/>
                  <a:gd name="connsiteX227" fmla="*/ 1288047 w 1514817"/>
                  <a:gd name="connsiteY227" fmla="*/ 79153 h 96812"/>
                  <a:gd name="connsiteX228" fmla="*/ 1288047 w 1514817"/>
                  <a:gd name="connsiteY228" fmla="*/ 79153 h 96812"/>
                  <a:gd name="connsiteX229" fmla="*/ 1272959 w 1514817"/>
                  <a:gd name="connsiteY229" fmla="*/ 78239 h 96812"/>
                  <a:gd name="connsiteX230" fmla="*/ 1272959 w 1514817"/>
                  <a:gd name="connsiteY230" fmla="*/ 78239 h 96812"/>
                  <a:gd name="connsiteX231" fmla="*/ 1257814 w 1514817"/>
                  <a:gd name="connsiteY231" fmla="*/ 77324 h 96812"/>
                  <a:gd name="connsiteX232" fmla="*/ 1257814 w 1514817"/>
                  <a:gd name="connsiteY232" fmla="*/ 77324 h 96812"/>
                  <a:gd name="connsiteX233" fmla="*/ 1242727 w 1514817"/>
                  <a:gd name="connsiteY233" fmla="*/ 76352 h 96812"/>
                  <a:gd name="connsiteX234" fmla="*/ 1242727 w 1514817"/>
                  <a:gd name="connsiteY234" fmla="*/ 76352 h 96812"/>
                  <a:gd name="connsiteX235" fmla="*/ 1227582 w 1514817"/>
                  <a:gd name="connsiteY235" fmla="*/ 75438 h 96812"/>
                  <a:gd name="connsiteX236" fmla="*/ 1227582 w 1514817"/>
                  <a:gd name="connsiteY236" fmla="*/ 75438 h 96812"/>
                  <a:gd name="connsiteX237" fmla="*/ 1212494 w 1514817"/>
                  <a:gd name="connsiteY237" fmla="*/ 74524 h 96812"/>
                  <a:gd name="connsiteX238" fmla="*/ 1212494 w 1514817"/>
                  <a:gd name="connsiteY238" fmla="*/ 74524 h 96812"/>
                  <a:gd name="connsiteX239" fmla="*/ 1197350 w 1514817"/>
                  <a:gd name="connsiteY239" fmla="*/ 73609 h 96812"/>
                  <a:gd name="connsiteX240" fmla="*/ 1197350 w 1514817"/>
                  <a:gd name="connsiteY240" fmla="*/ 73609 h 96812"/>
                  <a:gd name="connsiteX241" fmla="*/ 1182262 w 1514817"/>
                  <a:gd name="connsiteY241" fmla="*/ 72638 h 96812"/>
                  <a:gd name="connsiteX242" fmla="*/ 1182262 w 1514817"/>
                  <a:gd name="connsiteY242" fmla="*/ 72638 h 96812"/>
                  <a:gd name="connsiteX243" fmla="*/ 1167117 w 1514817"/>
                  <a:gd name="connsiteY243" fmla="*/ 71724 h 96812"/>
                  <a:gd name="connsiteX244" fmla="*/ 1167117 w 1514817"/>
                  <a:gd name="connsiteY244" fmla="*/ 71724 h 96812"/>
                  <a:gd name="connsiteX245" fmla="*/ 1152030 w 1514817"/>
                  <a:gd name="connsiteY245" fmla="*/ 70809 h 96812"/>
                  <a:gd name="connsiteX246" fmla="*/ 1152030 w 1514817"/>
                  <a:gd name="connsiteY246" fmla="*/ 70809 h 96812"/>
                  <a:gd name="connsiteX247" fmla="*/ 1136885 w 1514817"/>
                  <a:gd name="connsiteY247" fmla="*/ 69894 h 96812"/>
                  <a:gd name="connsiteX248" fmla="*/ 1136885 w 1514817"/>
                  <a:gd name="connsiteY248" fmla="*/ 69894 h 96812"/>
                  <a:gd name="connsiteX249" fmla="*/ 1121797 w 1514817"/>
                  <a:gd name="connsiteY249" fmla="*/ 68923 h 96812"/>
                  <a:gd name="connsiteX250" fmla="*/ 1121797 w 1514817"/>
                  <a:gd name="connsiteY250" fmla="*/ 68923 h 96812"/>
                  <a:gd name="connsiteX251" fmla="*/ 1106653 w 1514817"/>
                  <a:gd name="connsiteY251" fmla="*/ 68009 h 96812"/>
                  <a:gd name="connsiteX252" fmla="*/ 1106653 w 1514817"/>
                  <a:gd name="connsiteY252" fmla="*/ 68009 h 96812"/>
                  <a:gd name="connsiteX253" fmla="*/ 1091565 w 1514817"/>
                  <a:gd name="connsiteY253" fmla="*/ 67094 h 96812"/>
                  <a:gd name="connsiteX254" fmla="*/ 1091565 w 1514817"/>
                  <a:gd name="connsiteY254" fmla="*/ 67094 h 96812"/>
                  <a:gd name="connsiteX255" fmla="*/ 1076420 w 1514817"/>
                  <a:gd name="connsiteY255" fmla="*/ 66123 h 96812"/>
                  <a:gd name="connsiteX256" fmla="*/ 1076420 w 1514817"/>
                  <a:gd name="connsiteY256" fmla="*/ 66123 h 96812"/>
                  <a:gd name="connsiteX257" fmla="*/ 1058418 w 1514817"/>
                  <a:gd name="connsiteY257" fmla="*/ 65037 h 96812"/>
                  <a:gd name="connsiteX258" fmla="*/ 1058418 w 1514817"/>
                  <a:gd name="connsiteY258" fmla="*/ 65037 h 96812"/>
                  <a:gd name="connsiteX259" fmla="*/ 1046188 w 1514817"/>
                  <a:gd name="connsiteY259" fmla="*/ 64294 h 96812"/>
                  <a:gd name="connsiteX260" fmla="*/ 1046188 w 1514817"/>
                  <a:gd name="connsiteY260" fmla="*/ 64294 h 96812"/>
                  <a:gd name="connsiteX261" fmla="*/ 1031100 w 1514817"/>
                  <a:gd name="connsiteY261" fmla="*/ 63380 h 96812"/>
                  <a:gd name="connsiteX262" fmla="*/ 1031100 w 1514817"/>
                  <a:gd name="connsiteY262" fmla="*/ 63380 h 96812"/>
                  <a:gd name="connsiteX263" fmla="*/ 1013041 w 1514817"/>
                  <a:gd name="connsiteY263" fmla="*/ 62236 h 96812"/>
                  <a:gd name="connsiteX264" fmla="*/ 1013041 w 1514817"/>
                  <a:gd name="connsiteY264" fmla="*/ 62236 h 96812"/>
                  <a:gd name="connsiteX265" fmla="*/ 1000868 w 1514817"/>
                  <a:gd name="connsiteY265" fmla="*/ 61493 h 96812"/>
                  <a:gd name="connsiteX266" fmla="*/ 1000868 w 1514817"/>
                  <a:gd name="connsiteY266" fmla="*/ 61493 h 96812"/>
                  <a:gd name="connsiteX267" fmla="*/ 985723 w 1514817"/>
                  <a:gd name="connsiteY267" fmla="*/ 60579 h 96812"/>
                  <a:gd name="connsiteX268" fmla="*/ 985723 w 1514817"/>
                  <a:gd name="connsiteY268" fmla="*/ 60579 h 96812"/>
                  <a:gd name="connsiteX269" fmla="*/ 970635 w 1514817"/>
                  <a:gd name="connsiteY269" fmla="*/ 59665 h 96812"/>
                  <a:gd name="connsiteX270" fmla="*/ 970635 w 1514817"/>
                  <a:gd name="connsiteY270" fmla="*/ 59665 h 96812"/>
                  <a:gd name="connsiteX271" fmla="*/ 955491 w 1514817"/>
                  <a:gd name="connsiteY271" fmla="*/ 58693 h 96812"/>
                  <a:gd name="connsiteX272" fmla="*/ 955491 w 1514817"/>
                  <a:gd name="connsiteY272" fmla="*/ 58693 h 96812"/>
                  <a:gd name="connsiteX273" fmla="*/ 940403 w 1514817"/>
                  <a:gd name="connsiteY273" fmla="*/ 57779 h 96812"/>
                  <a:gd name="connsiteX274" fmla="*/ 940403 w 1514817"/>
                  <a:gd name="connsiteY274" fmla="*/ 57779 h 96812"/>
                  <a:gd name="connsiteX275" fmla="*/ 925259 w 1514817"/>
                  <a:gd name="connsiteY275" fmla="*/ 56865 h 96812"/>
                  <a:gd name="connsiteX276" fmla="*/ 925259 w 1514817"/>
                  <a:gd name="connsiteY276" fmla="*/ 56865 h 96812"/>
                  <a:gd name="connsiteX277" fmla="*/ 910171 w 1514817"/>
                  <a:gd name="connsiteY277" fmla="*/ 55950 h 96812"/>
                  <a:gd name="connsiteX278" fmla="*/ 910171 w 1514817"/>
                  <a:gd name="connsiteY278" fmla="*/ 55950 h 96812"/>
                  <a:gd name="connsiteX279" fmla="*/ 895026 w 1514817"/>
                  <a:gd name="connsiteY279" fmla="*/ 54978 h 96812"/>
                  <a:gd name="connsiteX280" fmla="*/ 895026 w 1514817"/>
                  <a:gd name="connsiteY280" fmla="*/ 54978 h 96812"/>
                  <a:gd name="connsiteX281" fmla="*/ 879938 w 1514817"/>
                  <a:gd name="connsiteY281" fmla="*/ 54064 h 96812"/>
                  <a:gd name="connsiteX282" fmla="*/ 879938 w 1514817"/>
                  <a:gd name="connsiteY282" fmla="*/ 54064 h 96812"/>
                  <a:gd name="connsiteX283" fmla="*/ 864794 w 1514817"/>
                  <a:gd name="connsiteY283" fmla="*/ 53150 h 96812"/>
                  <a:gd name="connsiteX284" fmla="*/ 864794 w 1514817"/>
                  <a:gd name="connsiteY284" fmla="*/ 53150 h 96812"/>
                  <a:gd name="connsiteX285" fmla="*/ 846734 w 1514817"/>
                  <a:gd name="connsiteY285" fmla="*/ 52006 h 96812"/>
                  <a:gd name="connsiteX286" fmla="*/ 846734 w 1514817"/>
                  <a:gd name="connsiteY286" fmla="*/ 52006 h 96812"/>
                  <a:gd name="connsiteX287" fmla="*/ 834562 w 1514817"/>
                  <a:gd name="connsiteY287" fmla="*/ 51263 h 96812"/>
                  <a:gd name="connsiteX288" fmla="*/ 834562 w 1514817"/>
                  <a:gd name="connsiteY288" fmla="*/ 51263 h 96812"/>
                  <a:gd name="connsiteX289" fmla="*/ 819417 w 1514817"/>
                  <a:gd name="connsiteY289" fmla="*/ 50349 h 96812"/>
                  <a:gd name="connsiteX290" fmla="*/ 819417 w 1514817"/>
                  <a:gd name="connsiteY290" fmla="*/ 50349 h 96812"/>
                  <a:gd name="connsiteX291" fmla="*/ 804329 w 1514817"/>
                  <a:gd name="connsiteY291" fmla="*/ 49435 h 96812"/>
                  <a:gd name="connsiteX292" fmla="*/ 804329 w 1514817"/>
                  <a:gd name="connsiteY292" fmla="*/ 49435 h 96812"/>
                  <a:gd name="connsiteX293" fmla="*/ 789184 w 1514817"/>
                  <a:gd name="connsiteY293" fmla="*/ 48463 h 96812"/>
                  <a:gd name="connsiteX294" fmla="*/ 789184 w 1514817"/>
                  <a:gd name="connsiteY294" fmla="*/ 48463 h 96812"/>
                  <a:gd name="connsiteX295" fmla="*/ 774097 w 1514817"/>
                  <a:gd name="connsiteY295" fmla="*/ 47549 h 96812"/>
                  <a:gd name="connsiteX296" fmla="*/ 774097 w 1514817"/>
                  <a:gd name="connsiteY296" fmla="*/ 47549 h 96812"/>
                  <a:gd name="connsiteX297" fmla="*/ 758952 w 1514817"/>
                  <a:gd name="connsiteY297" fmla="*/ 46635 h 96812"/>
                  <a:gd name="connsiteX298" fmla="*/ 758952 w 1514817"/>
                  <a:gd name="connsiteY298" fmla="*/ 46635 h 96812"/>
                  <a:gd name="connsiteX299" fmla="*/ 743864 w 1514817"/>
                  <a:gd name="connsiteY299" fmla="*/ 45720 h 96812"/>
                  <a:gd name="connsiteX300" fmla="*/ 743864 w 1514817"/>
                  <a:gd name="connsiteY300" fmla="*/ 45720 h 96812"/>
                  <a:gd name="connsiteX301" fmla="*/ 728720 w 1514817"/>
                  <a:gd name="connsiteY301" fmla="*/ 44749 h 96812"/>
                  <a:gd name="connsiteX302" fmla="*/ 728720 w 1514817"/>
                  <a:gd name="connsiteY302" fmla="*/ 44749 h 96812"/>
                  <a:gd name="connsiteX303" fmla="*/ 713632 w 1514817"/>
                  <a:gd name="connsiteY303" fmla="*/ 43834 h 96812"/>
                  <a:gd name="connsiteX304" fmla="*/ 713632 w 1514817"/>
                  <a:gd name="connsiteY304" fmla="*/ 43834 h 96812"/>
                  <a:gd name="connsiteX305" fmla="*/ 698487 w 1514817"/>
                  <a:gd name="connsiteY305" fmla="*/ 42920 h 96812"/>
                  <a:gd name="connsiteX306" fmla="*/ 698487 w 1514817"/>
                  <a:gd name="connsiteY306" fmla="*/ 42920 h 96812"/>
                  <a:gd name="connsiteX307" fmla="*/ 683399 w 1514817"/>
                  <a:gd name="connsiteY307" fmla="*/ 42005 h 96812"/>
                  <a:gd name="connsiteX308" fmla="*/ 683399 w 1514817"/>
                  <a:gd name="connsiteY308" fmla="*/ 42005 h 96812"/>
                  <a:gd name="connsiteX309" fmla="*/ 668255 w 1514817"/>
                  <a:gd name="connsiteY309" fmla="*/ 41034 h 96812"/>
                  <a:gd name="connsiteX310" fmla="*/ 668255 w 1514817"/>
                  <a:gd name="connsiteY310" fmla="*/ 41034 h 96812"/>
                  <a:gd name="connsiteX311" fmla="*/ 653167 w 1514817"/>
                  <a:gd name="connsiteY311" fmla="*/ 40119 h 96812"/>
                  <a:gd name="connsiteX312" fmla="*/ 653167 w 1514817"/>
                  <a:gd name="connsiteY312" fmla="*/ 40119 h 96812"/>
                  <a:gd name="connsiteX313" fmla="*/ 636994 w 1514817"/>
                  <a:gd name="connsiteY313" fmla="*/ 39148 h 96812"/>
                  <a:gd name="connsiteX314" fmla="*/ 620020 w 1514817"/>
                  <a:gd name="connsiteY314" fmla="*/ 38062 h 96812"/>
                  <a:gd name="connsiteX315" fmla="*/ 620020 w 1514817"/>
                  <a:gd name="connsiteY315" fmla="*/ 38062 h 96812"/>
                  <a:gd name="connsiteX316" fmla="*/ 607790 w 1514817"/>
                  <a:gd name="connsiteY316" fmla="*/ 37319 h 96812"/>
                  <a:gd name="connsiteX317" fmla="*/ 607790 w 1514817"/>
                  <a:gd name="connsiteY317" fmla="*/ 37319 h 96812"/>
                  <a:gd name="connsiteX318" fmla="*/ 589788 w 1514817"/>
                  <a:gd name="connsiteY318" fmla="*/ 36234 h 96812"/>
                  <a:gd name="connsiteX319" fmla="*/ 589788 w 1514817"/>
                  <a:gd name="connsiteY319" fmla="*/ 36234 h 96812"/>
                  <a:gd name="connsiteX320" fmla="*/ 577558 w 1514817"/>
                  <a:gd name="connsiteY320" fmla="*/ 35491 h 96812"/>
                  <a:gd name="connsiteX321" fmla="*/ 577558 w 1514817"/>
                  <a:gd name="connsiteY321" fmla="*/ 35491 h 96812"/>
                  <a:gd name="connsiteX322" fmla="*/ 559555 w 1514817"/>
                  <a:gd name="connsiteY322" fmla="*/ 34347 h 96812"/>
                  <a:gd name="connsiteX323" fmla="*/ 559555 w 1514817"/>
                  <a:gd name="connsiteY323" fmla="*/ 34347 h 96812"/>
                  <a:gd name="connsiteX324" fmla="*/ 547326 w 1514817"/>
                  <a:gd name="connsiteY324" fmla="*/ 33604 h 96812"/>
                  <a:gd name="connsiteX325" fmla="*/ 547326 w 1514817"/>
                  <a:gd name="connsiteY325" fmla="*/ 33604 h 96812"/>
                  <a:gd name="connsiteX326" fmla="*/ 532238 w 1514817"/>
                  <a:gd name="connsiteY326" fmla="*/ 32690 h 96812"/>
                  <a:gd name="connsiteX327" fmla="*/ 532238 w 1514817"/>
                  <a:gd name="connsiteY327" fmla="*/ 32690 h 96812"/>
                  <a:gd name="connsiteX328" fmla="*/ 517093 w 1514817"/>
                  <a:gd name="connsiteY328" fmla="*/ 31776 h 96812"/>
                  <a:gd name="connsiteX329" fmla="*/ 517093 w 1514817"/>
                  <a:gd name="connsiteY329" fmla="*/ 31776 h 96812"/>
                  <a:gd name="connsiteX330" fmla="*/ 499091 w 1514817"/>
                  <a:gd name="connsiteY330" fmla="*/ 30632 h 96812"/>
                  <a:gd name="connsiteX331" fmla="*/ 499091 w 1514817"/>
                  <a:gd name="connsiteY331" fmla="*/ 30632 h 96812"/>
                  <a:gd name="connsiteX332" fmla="*/ 486861 w 1514817"/>
                  <a:gd name="connsiteY332" fmla="*/ 29889 h 96812"/>
                  <a:gd name="connsiteX333" fmla="*/ 486861 w 1514817"/>
                  <a:gd name="connsiteY333" fmla="*/ 29889 h 96812"/>
                  <a:gd name="connsiteX334" fmla="*/ 471773 w 1514817"/>
                  <a:gd name="connsiteY334" fmla="*/ 28975 h 96812"/>
                  <a:gd name="connsiteX335" fmla="*/ 471773 w 1514817"/>
                  <a:gd name="connsiteY335" fmla="*/ 28975 h 96812"/>
                  <a:gd name="connsiteX336" fmla="*/ 456629 w 1514817"/>
                  <a:gd name="connsiteY336" fmla="*/ 28061 h 96812"/>
                  <a:gd name="connsiteX337" fmla="*/ 456629 w 1514817"/>
                  <a:gd name="connsiteY337" fmla="*/ 28061 h 96812"/>
                  <a:gd name="connsiteX338" fmla="*/ 441541 w 1514817"/>
                  <a:gd name="connsiteY338" fmla="*/ 27089 h 96812"/>
                  <a:gd name="connsiteX339" fmla="*/ 441541 w 1514817"/>
                  <a:gd name="connsiteY339" fmla="*/ 27089 h 96812"/>
                  <a:gd name="connsiteX340" fmla="*/ 426396 w 1514817"/>
                  <a:gd name="connsiteY340" fmla="*/ 26175 h 96812"/>
                  <a:gd name="connsiteX341" fmla="*/ 426396 w 1514817"/>
                  <a:gd name="connsiteY341" fmla="*/ 26175 h 96812"/>
                  <a:gd name="connsiteX342" fmla="*/ 411308 w 1514817"/>
                  <a:gd name="connsiteY342" fmla="*/ 25261 h 96812"/>
                  <a:gd name="connsiteX343" fmla="*/ 411308 w 1514817"/>
                  <a:gd name="connsiteY343" fmla="*/ 25261 h 96812"/>
                  <a:gd name="connsiteX344" fmla="*/ 396164 w 1514817"/>
                  <a:gd name="connsiteY344" fmla="*/ 24346 h 96812"/>
                  <a:gd name="connsiteX345" fmla="*/ 396164 w 1514817"/>
                  <a:gd name="connsiteY345" fmla="*/ 24346 h 96812"/>
                  <a:gd name="connsiteX346" fmla="*/ 378161 w 1514817"/>
                  <a:gd name="connsiteY346" fmla="*/ 23203 h 96812"/>
                  <a:gd name="connsiteX347" fmla="*/ 378161 w 1514817"/>
                  <a:gd name="connsiteY347" fmla="*/ 23203 h 96812"/>
                  <a:gd name="connsiteX348" fmla="*/ 365931 w 1514817"/>
                  <a:gd name="connsiteY348" fmla="*/ 22460 h 96812"/>
                  <a:gd name="connsiteX349" fmla="*/ 365931 w 1514817"/>
                  <a:gd name="connsiteY349" fmla="*/ 22460 h 96812"/>
                  <a:gd name="connsiteX350" fmla="*/ 350844 w 1514817"/>
                  <a:gd name="connsiteY350" fmla="*/ 21546 h 96812"/>
                  <a:gd name="connsiteX351" fmla="*/ 350844 w 1514817"/>
                  <a:gd name="connsiteY351" fmla="*/ 21546 h 96812"/>
                  <a:gd name="connsiteX352" fmla="*/ 332784 w 1514817"/>
                  <a:gd name="connsiteY352" fmla="*/ 20403 h 96812"/>
                  <a:gd name="connsiteX353" fmla="*/ 332784 w 1514817"/>
                  <a:gd name="connsiteY353" fmla="*/ 20403 h 96812"/>
                  <a:gd name="connsiteX354" fmla="*/ 320611 w 1514817"/>
                  <a:gd name="connsiteY354" fmla="*/ 19660 h 96812"/>
                  <a:gd name="connsiteX355" fmla="*/ 320611 w 1514817"/>
                  <a:gd name="connsiteY355" fmla="*/ 19660 h 96812"/>
                  <a:gd name="connsiteX356" fmla="*/ 305466 w 1514817"/>
                  <a:gd name="connsiteY356" fmla="*/ 18745 h 96812"/>
                  <a:gd name="connsiteX357" fmla="*/ 305466 w 1514817"/>
                  <a:gd name="connsiteY357" fmla="*/ 18745 h 96812"/>
                  <a:gd name="connsiteX358" fmla="*/ 290322 w 1514817"/>
                  <a:gd name="connsiteY358" fmla="*/ 17831 h 96812"/>
                  <a:gd name="connsiteX359" fmla="*/ 290322 w 1514817"/>
                  <a:gd name="connsiteY359" fmla="*/ 17831 h 96812"/>
                  <a:gd name="connsiteX360" fmla="*/ 272320 w 1514817"/>
                  <a:gd name="connsiteY360" fmla="*/ 16688 h 96812"/>
                  <a:gd name="connsiteX361" fmla="*/ 272320 w 1514817"/>
                  <a:gd name="connsiteY361" fmla="*/ 16688 h 96812"/>
                  <a:gd name="connsiteX362" fmla="*/ 260089 w 1514817"/>
                  <a:gd name="connsiteY362" fmla="*/ 15945 h 96812"/>
                  <a:gd name="connsiteX363" fmla="*/ 260089 w 1514817"/>
                  <a:gd name="connsiteY363" fmla="*/ 15945 h 96812"/>
                  <a:gd name="connsiteX364" fmla="*/ 245002 w 1514817"/>
                  <a:gd name="connsiteY364" fmla="*/ 15030 h 96812"/>
                  <a:gd name="connsiteX365" fmla="*/ 245002 w 1514817"/>
                  <a:gd name="connsiteY365" fmla="*/ 15030 h 96812"/>
                  <a:gd name="connsiteX366" fmla="*/ 229857 w 1514817"/>
                  <a:gd name="connsiteY366" fmla="*/ 14116 h 96812"/>
                  <a:gd name="connsiteX367" fmla="*/ 229857 w 1514817"/>
                  <a:gd name="connsiteY367" fmla="*/ 14116 h 96812"/>
                  <a:gd name="connsiteX368" fmla="*/ 211855 w 1514817"/>
                  <a:gd name="connsiteY368" fmla="*/ 12973 h 96812"/>
                  <a:gd name="connsiteX369" fmla="*/ 211855 w 1514817"/>
                  <a:gd name="connsiteY369" fmla="*/ 12973 h 96812"/>
                  <a:gd name="connsiteX370" fmla="*/ 199625 w 1514817"/>
                  <a:gd name="connsiteY370" fmla="*/ 12230 h 96812"/>
                  <a:gd name="connsiteX371" fmla="*/ 199625 w 1514817"/>
                  <a:gd name="connsiteY371" fmla="*/ 12230 h 96812"/>
                  <a:gd name="connsiteX372" fmla="*/ 184537 w 1514817"/>
                  <a:gd name="connsiteY372" fmla="*/ 11316 h 96812"/>
                  <a:gd name="connsiteX373" fmla="*/ 184537 w 1514817"/>
                  <a:gd name="connsiteY373" fmla="*/ 11316 h 96812"/>
                  <a:gd name="connsiteX374" fmla="*/ 168364 w 1514817"/>
                  <a:gd name="connsiteY374" fmla="*/ 10287 h 96812"/>
                  <a:gd name="connsiteX375" fmla="*/ 151390 w 1514817"/>
                  <a:gd name="connsiteY375" fmla="*/ 9258 h 96812"/>
                  <a:gd name="connsiteX376" fmla="*/ 151390 w 1514817"/>
                  <a:gd name="connsiteY376" fmla="*/ 9258 h 96812"/>
                  <a:gd name="connsiteX377" fmla="*/ 139160 w 1514817"/>
                  <a:gd name="connsiteY377" fmla="*/ 8515 h 96812"/>
                  <a:gd name="connsiteX378" fmla="*/ 139160 w 1514817"/>
                  <a:gd name="connsiteY378" fmla="*/ 8515 h 96812"/>
                  <a:gd name="connsiteX379" fmla="*/ 124072 w 1514817"/>
                  <a:gd name="connsiteY379" fmla="*/ 7601 h 96812"/>
                  <a:gd name="connsiteX380" fmla="*/ 124072 w 1514817"/>
                  <a:gd name="connsiteY380" fmla="*/ 7601 h 96812"/>
                  <a:gd name="connsiteX381" fmla="*/ 108928 w 1514817"/>
                  <a:gd name="connsiteY381" fmla="*/ 6687 h 96812"/>
                  <a:gd name="connsiteX382" fmla="*/ 108928 w 1514817"/>
                  <a:gd name="connsiteY382" fmla="*/ 6687 h 96812"/>
                  <a:gd name="connsiteX383" fmla="*/ 90926 w 1514817"/>
                  <a:gd name="connsiteY383" fmla="*/ 5543 h 96812"/>
                  <a:gd name="connsiteX384" fmla="*/ 90926 w 1514817"/>
                  <a:gd name="connsiteY384" fmla="*/ 5543 h 96812"/>
                  <a:gd name="connsiteX385" fmla="*/ 78695 w 1514817"/>
                  <a:gd name="connsiteY385" fmla="*/ 4801 h 96812"/>
                  <a:gd name="connsiteX386" fmla="*/ 78695 w 1514817"/>
                  <a:gd name="connsiteY386" fmla="*/ 4801 h 96812"/>
                  <a:gd name="connsiteX387" fmla="*/ 63608 w 1514817"/>
                  <a:gd name="connsiteY387" fmla="*/ 3887 h 96812"/>
                  <a:gd name="connsiteX388" fmla="*/ 63608 w 1514817"/>
                  <a:gd name="connsiteY388" fmla="*/ 3887 h 96812"/>
                  <a:gd name="connsiteX389" fmla="*/ 45548 w 1514817"/>
                  <a:gd name="connsiteY389" fmla="*/ 2743 h 96812"/>
                  <a:gd name="connsiteX390" fmla="*/ 45548 w 1514817"/>
                  <a:gd name="connsiteY390" fmla="*/ 2743 h 96812"/>
                  <a:gd name="connsiteX391" fmla="*/ 30461 w 1514817"/>
                  <a:gd name="connsiteY391" fmla="*/ 1829 h 96812"/>
                  <a:gd name="connsiteX392" fmla="*/ 30461 w 1514817"/>
                  <a:gd name="connsiteY392" fmla="*/ 1829 h 96812"/>
                  <a:gd name="connsiteX393" fmla="*/ 18231 w 1514817"/>
                  <a:gd name="connsiteY393" fmla="*/ 1086 h 96812"/>
                  <a:gd name="connsiteX394" fmla="*/ 18231 w 1514817"/>
                  <a:gd name="connsiteY394" fmla="*/ 1086 h 96812"/>
                  <a:gd name="connsiteX395" fmla="*/ 228 w 1514817"/>
                  <a:gd name="connsiteY395" fmla="*/ 0 h 96812"/>
                  <a:gd name="connsiteX396" fmla="*/ 0 w 1514817"/>
                  <a:gd name="connsiteY396" fmla="*/ 3658 h 96812"/>
                  <a:gd name="connsiteX397" fmla="*/ 15087 w 1514817"/>
                  <a:gd name="connsiteY397" fmla="*/ 4629 h 968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</a:cxnLst>
                <a:rect l="l" t="t" r="r" b="b"/>
                <a:pathLst>
                  <a:path w="1514817" h="96812">
                    <a:moveTo>
                      <a:pt x="15087" y="4629"/>
                    </a:moveTo>
                    <a:lnTo>
                      <a:pt x="30232" y="5543"/>
                    </a:lnTo>
                    <a:lnTo>
                      <a:pt x="30232" y="5543"/>
                    </a:lnTo>
                    <a:lnTo>
                      <a:pt x="45320" y="6458"/>
                    </a:lnTo>
                    <a:lnTo>
                      <a:pt x="45320" y="6458"/>
                    </a:lnTo>
                    <a:lnTo>
                      <a:pt x="60464" y="7373"/>
                    </a:lnTo>
                    <a:lnTo>
                      <a:pt x="60464" y="7373"/>
                    </a:lnTo>
                    <a:lnTo>
                      <a:pt x="75552" y="8344"/>
                    </a:lnTo>
                    <a:lnTo>
                      <a:pt x="75552" y="8344"/>
                    </a:lnTo>
                    <a:lnTo>
                      <a:pt x="90697" y="9258"/>
                    </a:lnTo>
                    <a:lnTo>
                      <a:pt x="90697" y="9258"/>
                    </a:lnTo>
                    <a:lnTo>
                      <a:pt x="108699" y="10344"/>
                    </a:lnTo>
                    <a:lnTo>
                      <a:pt x="108699" y="10344"/>
                    </a:lnTo>
                    <a:lnTo>
                      <a:pt x="120929" y="11087"/>
                    </a:lnTo>
                    <a:lnTo>
                      <a:pt x="120929" y="11087"/>
                    </a:lnTo>
                    <a:lnTo>
                      <a:pt x="136017" y="12059"/>
                    </a:lnTo>
                    <a:lnTo>
                      <a:pt x="136017" y="12059"/>
                    </a:lnTo>
                    <a:lnTo>
                      <a:pt x="151161" y="12973"/>
                    </a:lnTo>
                    <a:lnTo>
                      <a:pt x="151161" y="12973"/>
                    </a:lnTo>
                    <a:lnTo>
                      <a:pt x="166249" y="13888"/>
                    </a:lnTo>
                    <a:lnTo>
                      <a:pt x="166249" y="13888"/>
                    </a:lnTo>
                    <a:lnTo>
                      <a:pt x="181394" y="14859"/>
                    </a:lnTo>
                    <a:lnTo>
                      <a:pt x="181394" y="14859"/>
                    </a:lnTo>
                    <a:lnTo>
                      <a:pt x="196481" y="15773"/>
                    </a:lnTo>
                    <a:lnTo>
                      <a:pt x="196481" y="15773"/>
                    </a:lnTo>
                    <a:lnTo>
                      <a:pt x="211626" y="16688"/>
                    </a:lnTo>
                    <a:lnTo>
                      <a:pt x="211626" y="16688"/>
                    </a:lnTo>
                    <a:lnTo>
                      <a:pt x="226714" y="17603"/>
                    </a:lnTo>
                    <a:lnTo>
                      <a:pt x="226714" y="17603"/>
                    </a:lnTo>
                    <a:lnTo>
                      <a:pt x="241859" y="18574"/>
                    </a:lnTo>
                    <a:lnTo>
                      <a:pt x="241859" y="18574"/>
                    </a:lnTo>
                    <a:lnTo>
                      <a:pt x="256946" y="19488"/>
                    </a:lnTo>
                    <a:lnTo>
                      <a:pt x="256946" y="19488"/>
                    </a:lnTo>
                    <a:lnTo>
                      <a:pt x="272091" y="20403"/>
                    </a:lnTo>
                    <a:lnTo>
                      <a:pt x="272091" y="20403"/>
                    </a:lnTo>
                    <a:lnTo>
                      <a:pt x="287179" y="21317"/>
                    </a:lnTo>
                    <a:lnTo>
                      <a:pt x="287179" y="21317"/>
                    </a:lnTo>
                    <a:lnTo>
                      <a:pt x="302323" y="22289"/>
                    </a:lnTo>
                    <a:lnTo>
                      <a:pt x="302323" y="22289"/>
                    </a:lnTo>
                    <a:lnTo>
                      <a:pt x="320383" y="23375"/>
                    </a:lnTo>
                    <a:lnTo>
                      <a:pt x="320383" y="23375"/>
                    </a:lnTo>
                    <a:lnTo>
                      <a:pt x="332556" y="24117"/>
                    </a:lnTo>
                    <a:lnTo>
                      <a:pt x="332556" y="24117"/>
                    </a:lnTo>
                    <a:lnTo>
                      <a:pt x="347643" y="25032"/>
                    </a:lnTo>
                    <a:lnTo>
                      <a:pt x="347643" y="25032"/>
                    </a:lnTo>
                    <a:lnTo>
                      <a:pt x="365703" y="26175"/>
                    </a:lnTo>
                    <a:lnTo>
                      <a:pt x="365703" y="26175"/>
                    </a:lnTo>
                    <a:lnTo>
                      <a:pt x="377933" y="26918"/>
                    </a:lnTo>
                    <a:lnTo>
                      <a:pt x="377933" y="26918"/>
                    </a:lnTo>
                    <a:lnTo>
                      <a:pt x="393021" y="27832"/>
                    </a:lnTo>
                    <a:lnTo>
                      <a:pt x="393021" y="27832"/>
                    </a:lnTo>
                    <a:lnTo>
                      <a:pt x="408165" y="28804"/>
                    </a:lnTo>
                    <a:lnTo>
                      <a:pt x="408165" y="28804"/>
                    </a:lnTo>
                    <a:lnTo>
                      <a:pt x="423253" y="29718"/>
                    </a:lnTo>
                    <a:lnTo>
                      <a:pt x="423253" y="29718"/>
                    </a:lnTo>
                    <a:lnTo>
                      <a:pt x="438397" y="30632"/>
                    </a:lnTo>
                    <a:lnTo>
                      <a:pt x="438397" y="30632"/>
                    </a:lnTo>
                    <a:lnTo>
                      <a:pt x="453485" y="31547"/>
                    </a:lnTo>
                    <a:lnTo>
                      <a:pt x="453485" y="31547"/>
                    </a:lnTo>
                    <a:lnTo>
                      <a:pt x="468630" y="32519"/>
                    </a:lnTo>
                    <a:lnTo>
                      <a:pt x="468630" y="32519"/>
                    </a:lnTo>
                    <a:lnTo>
                      <a:pt x="483718" y="33433"/>
                    </a:lnTo>
                    <a:lnTo>
                      <a:pt x="483718" y="33433"/>
                    </a:lnTo>
                    <a:lnTo>
                      <a:pt x="498862" y="34347"/>
                    </a:lnTo>
                    <a:lnTo>
                      <a:pt x="498862" y="34347"/>
                    </a:lnTo>
                    <a:lnTo>
                      <a:pt x="513950" y="35262"/>
                    </a:lnTo>
                    <a:lnTo>
                      <a:pt x="513950" y="35262"/>
                    </a:lnTo>
                    <a:lnTo>
                      <a:pt x="529094" y="36234"/>
                    </a:lnTo>
                    <a:lnTo>
                      <a:pt x="529094" y="36234"/>
                    </a:lnTo>
                    <a:lnTo>
                      <a:pt x="544182" y="37148"/>
                    </a:lnTo>
                    <a:lnTo>
                      <a:pt x="544182" y="37148"/>
                    </a:lnTo>
                    <a:lnTo>
                      <a:pt x="559327" y="38062"/>
                    </a:lnTo>
                    <a:lnTo>
                      <a:pt x="559327" y="38062"/>
                    </a:lnTo>
                    <a:lnTo>
                      <a:pt x="577329" y="39205"/>
                    </a:lnTo>
                    <a:lnTo>
                      <a:pt x="577329" y="39205"/>
                    </a:lnTo>
                    <a:lnTo>
                      <a:pt x="589559" y="39948"/>
                    </a:lnTo>
                    <a:lnTo>
                      <a:pt x="589559" y="39948"/>
                    </a:lnTo>
                    <a:lnTo>
                      <a:pt x="604647" y="40862"/>
                    </a:lnTo>
                    <a:lnTo>
                      <a:pt x="604647" y="40862"/>
                    </a:lnTo>
                    <a:lnTo>
                      <a:pt x="619792" y="41777"/>
                    </a:lnTo>
                    <a:lnTo>
                      <a:pt x="619792" y="41777"/>
                    </a:lnTo>
                    <a:lnTo>
                      <a:pt x="634879" y="42691"/>
                    </a:lnTo>
                    <a:lnTo>
                      <a:pt x="634879" y="42691"/>
                    </a:lnTo>
                    <a:lnTo>
                      <a:pt x="650024" y="43663"/>
                    </a:lnTo>
                    <a:lnTo>
                      <a:pt x="650024" y="43663"/>
                    </a:lnTo>
                    <a:lnTo>
                      <a:pt x="665112" y="44577"/>
                    </a:lnTo>
                    <a:lnTo>
                      <a:pt x="665112" y="44577"/>
                    </a:lnTo>
                    <a:lnTo>
                      <a:pt x="680257" y="45492"/>
                    </a:lnTo>
                    <a:lnTo>
                      <a:pt x="680257" y="45492"/>
                    </a:lnTo>
                    <a:lnTo>
                      <a:pt x="695344" y="46463"/>
                    </a:lnTo>
                    <a:lnTo>
                      <a:pt x="695344" y="46463"/>
                    </a:lnTo>
                    <a:lnTo>
                      <a:pt x="710489" y="47378"/>
                    </a:lnTo>
                    <a:lnTo>
                      <a:pt x="710489" y="47378"/>
                    </a:lnTo>
                    <a:lnTo>
                      <a:pt x="725576" y="48292"/>
                    </a:lnTo>
                    <a:lnTo>
                      <a:pt x="725576" y="48292"/>
                    </a:lnTo>
                    <a:lnTo>
                      <a:pt x="740721" y="49206"/>
                    </a:lnTo>
                    <a:lnTo>
                      <a:pt x="740721" y="49206"/>
                    </a:lnTo>
                    <a:lnTo>
                      <a:pt x="755809" y="50178"/>
                    </a:lnTo>
                    <a:lnTo>
                      <a:pt x="755809" y="50178"/>
                    </a:lnTo>
                    <a:lnTo>
                      <a:pt x="770954" y="51092"/>
                    </a:lnTo>
                    <a:lnTo>
                      <a:pt x="770954" y="51092"/>
                    </a:lnTo>
                    <a:lnTo>
                      <a:pt x="789013" y="52178"/>
                    </a:lnTo>
                    <a:lnTo>
                      <a:pt x="789013" y="52178"/>
                    </a:lnTo>
                    <a:lnTo>
                      <a:pt x="801186" y="52921"/>
                    </a:lnTo>
                    <a:lnTo>
                      <a:pt x="801186" y="52921"/>
                    </a:lnTo>
                    <a:lnTo>
                      <a:pt x="816273" y="53893"/>
                    </a:lnTo>
                    <a:lnTo>
                      <a:pt x="816273" y="53893"/>
                    </a:lnTo>
                    <a:lnTo>
                      <a:pt x="831418" y="54807"/>
                    </a:lnTo>
                    <a:lnTo>
                      <a:pt x="831418" y="54807"/>
                    </a:lnTo>
                    <a:lnTo>
                      <a:pt x="846563" y="55721"/>
                    </a:lnTo>
                    <a:lnTo>
                      <a:pt x="846563" y="55721"/>
                    </a:lnTo>
                    <a:lnTo>
                      <a:pt x="861651" y="56636"/>
                    </a:lnTo>
                    <a:lnTo>
                      <a:pt x="861651" y="56636"/>
                    </a:lnTo>
                    <a:lnTo>
                      <a:pt x="876738" y="57608"/>
                    </a:lnTo>
                    <a:lnTo>
                      <a:pt x="876738" y="57608"/>
                    </a:lnTo>
                    <a:lnTo>
                      <a:pt x="891883" y="58522"/>
                    </a:lnTo>
                    <a:lnTo>
                      <a:pt x="891883" y="58522"/>
                    </a:lnTo>
                    <a:lnTo>
                      <a:pt x="907027" y="59436"/>
                    </a:lnTo>
                    <a:lnTo>
                      <a:pt x="907027" y="59436"/>
                    </a:lnTo>
                    <a:lnTo>
                      <a:pt x="925030" y="60579"/>
                    </a:lnTo>
                    <a:lnTo>
                      <a:pt x="925030" y="60579"/>
                    </a:lnTo>
                    <a:lnTo>
                      <a:pt x="937260" y="61322"/>
                    </a:lnTo>
                    <a:lnTo>
                      <a:pt x="937260" y="61322"/>
                    </a:lnTo>
                    <a:lnTo>
                      <a:pt x="952348" y="62236"/>
                    </a:lnTo>
                    <a:lnTo>
                      <a:pt x="952348" y="62236"/>
                    </a:lnTo>
                    <a:lnTo>
                      <a:pt x="967492" y="63151"/>
                    </a:lnTo>
                    <a:lnTo>
                      <a:pt x="967492" y="63151"/>
                    </a:lnTo>
                    <a:lnTo>
                      <a:pt x="982580" y="64122"/>
                    </a:lnTo>
                    <a:lnTo>
                      <a:pt x="982580" y="64122"/>
                    </a:lnTo>
                    <a:lnTo>
                      <a:pt x="1000639" y="65208"/>
                    </a:lnTo>
                    <a:lnTo>
                      <a:pt x="1000639" y="65208"/>
                    </a:lnTo>
                    <a:lnTo>
                      <a:pt x="1012812" y="65951"/>
                    </a:lnTo>
                    <a:lnTo>
                      <a:pt x="1012812" y="65951"/>
                    </a:lnTo>
                    <a:lnTo>
                      <a:pt x="1027957" y="66866"/>
                    </a:lnTo>
                    <a:lnTo>
                      <a:pt x="1027957" y="66866"/>
                    </a:lnTo>
                    <a:lnTo>
                      <a:pt x="1045959" y="68009"/>
                    </a:lnTo>
                    <a:lnTo>
                      <a:pt x="1045959" y="68009"/>
                    </a:lnTo>
                    <a:lnTo>
                      <a:pt x="1058189" y="68752"/>
                    </a:lnTo>
                    <a:lnTo>
                      <a:pt x="1058189" y="68752"/>
                    </a:lnTo>
                    <a:lnTo>
                      <a:pt x="1073277" y="69666"/>
                    </a:lnTo>
                    <a:lnTo>
                      <a:pt x="1073277" y="69666"/>
                    </a:lnTo>
                    <a:lnTo>
                      <a:pt x="1088422" y="70580"/>
                    </a:lnTo>
                    <a:lnTo>
                      <a:pt x="1088422" y="70580"/>
                    </a:lnTo>
                    <a:lnTo>
                      <a:pt x="1103509" y="71552"/>
                    </a:lnTo>
                    <a:lnTo>
                      <a:pt x="1103509" y="71552"/>
                    </a:lnTo>
                    <a:lnTo>
                      <a:pt x="1118654" y="72467"/>
                    </a:lnTo>
                    <a:lnTo>
                      <a:pt x="1118654" y="72467"/>
                    </a:lnTo>
                    <a:lnTo>
                      <a:pt x="1133742" y="73381"/>
                    </a:lnTo>
                    <a:lnTo>
                      <a:pt x="1133742" y="73381"/>
                    </a:lnTo>
                    <a:lnTo>
                      <a:pt x="1148887" y="74295"/>
                    </a:lnTo>
                    <a:lnTo>
                      <a:pt x="1148887" y="74295"/>
                    </a:lnTo>
                    <a:lnTo>
                      <a:pt x="1163974" y="75267"/>
                    </a:lnTo>
                    <a:lnTo>
                      <a:pt x="1163974" y="75267"/>
                    </a:lnTo>
                    <a:lnTo>
                      <a:pt x="1179119" y="76181"/>
                    </a:lnTo>
                    <a:lnTo>
                      <a:pt x="1179119" y="76181"/>
                    </a:lnTo>
                    <a:lnTo>
                      <a:pt x="1194206" y="77095"/>
                    </a:lnTo>
                    <a:lnTo>
                      <a:pt x="1194206" y="77095"/>
                    </a:lnTo>
                    <a:lnTo>
                      <a:pt x="1212266" y="78239"/>
                    </a:lnTo>
                    <a:lnTo>
                      <a:pt x="1212266" y="78239"/>
                    </a:lnTo>
                    <a:lnTo>
                      <a:pt x="1224439" y="78982"/>
                    </a:lnTo>
                    <a:lnTo>
                      <a:pt x="1224439" y="78982"/>
                    </a:lnTo>
                    <a:lnTo>
                      <a:pt x="1239584" y="79896"/>
                    </a:lnTo>
                    <a:lnTo>
                      <a:pt x="1239584" y="79896"/>
                    </a:lnTo>
                    <a:lnTo>
                      <a:pt x="1254671" y="80810"/>
                    </a:lnTo>
                    <a:lnTo>
                      <a:pt x="1254671" y="80810"/>
                    </a:lnTo>
                    <a:lnTo>
                      <a:pt x="1272730" y="81954"/>
                    </a:lnTo>
                    <a:lnTo>
                      <a:pt x="1272730" y="81954"/>
                    </a:lnTo>
                    <a:lnTo>
                      <a:pt x="1284903" y="82696"/>
                    </a:lnTo>
                    <a:lnTo>
                      <a:pt x="1284903" y="82696"/>
                    </a:lnTo>
                    <a:lnTo>
                      <a:pt x="1300048" y="83610"/>
                    </a:lnTo>
                    <a:lnTo>
                      <a:pt x="1300048" y="83610"/>
                    </a:lnTo>
                    <a:lnTo>
                      <a:pt x="1315136" y="84525"/>
                    </a:lnTo>
                    <a:lnTo>
                      <a:pt x="1315136" y="84525"/>
                    </a:lnTo>
                    <a:lnTo>
                      <a:pt x="1333195" y="85668"/>
                    </a:lnTo>
                    <a:lnTo>
                      <a:pt x="1333195" y="85668"/>
                    </a:lnTo>
                    <a:lnTo>
                      <a:pt x="1345368" y="86411"/>
                    </a:lnTo>
                    <a:lnTo>
                      <a:pt x="1345368" y="86411"/>
                    </a:lnTo>
                    <a:lnTo>
                      <a:pt x="1360513" y="87325"/>
                    </a:lnTo>
                    <a:lnTo>
                      <a:pt x="1360513" y="87325"/>
                    </a:lnTo>
                    <a:lnTo>
                      <a:pt x="1375600" y="88240"/>
                    </a:lnTo>
                    <a:lnTo>
                      <a:pt x="1375600" y="88240"/>
                    </a:lnTo>
                    <a:lnTo>
                      <a:pt x="1393660" y="89383"/>
                    </a:lnTo>
                    <a:lnTo>
                      <a:pt x="1393660" y="89383"/>
                    </a:lnTo>
                    <a:lnTo>
                      <a:pt x="1405833" y="90126"/>
                    </a:lnTo>
                    <a:lnTo>
                      <a:pt x="1405833" y="90126"/>
                    </a:lnTo>
                    <a:lnTo>
                      <a:pt x="1423892" y="91212"/>
                    </a:lnTo>
                    <a:lnTo>
                      <a:pt x="1423892" y="91212"/>
                    </a:lnTo>
                    <a:lnTo>
                      <a:pt x="1436065" y="91955"/>
                    </a:lnTo>
                    <a:lnTo>
                      <a:pt x="1436065" y="91955"/>
                    </a:lnTo>
                    <a:lnTo>
                      <a:pt x="1451210" y="92926"/>
                    </a:lnTo>
                    <a:lnTo>
                      <a:pt x="1451210" y="92926"/>
                    </a:lnTo>
                    <a:lnTo>
                      <a:pt x="1469269" y="94012"/>
                    </a:lnTo>
                    <a:lnTo>
                      <a:pt x="1469269" y="94012"/>
                    </a:lnTo>
                    <a:lnTo>
                      <a:pt x="1481442" y="94755"/>
                    </a:lnTo>
                    <a:lnTo>
                      <a:pt x="1481442" y="94755"/>
                    </a:lnTo>
                    <a:lnTo>
                      <a:pt x="1496587" y="95726"/>
                    </a:lnTo>
                    <a:lnTo>
                      <a:pt x="1496587" y="95726"/>
                    </a:lnTo>
                    <a:lnTo>
                      <a:pt x="1514589" y="96812"/>
                    </a:lnTo>
                    <a:lnTo>
                      <a:pt x="1514818" y="93098"/>
                    </a:lnTo>
                    <a:lnTo>
                      <a:pt x="1499730" y="92183"/>
                    </a:lnTo>
                    <a:lnTo>
                      <a:pt x="1499730" y="92183"/>
                    </a:lnTo>
                    <a:lnTo>
                      <a:pt x="1481671" y="91040"/>
                    </a:lnTo>
                    <a:lnTo>
                      <a:pt x="1481671" y="91040"/>
                    </a:lnTo>
                    <a:lnTo>
                      <a:pt x="1469498" y="90297"/>
                    </a:lnTo>
                    <a:lnTo>
                      <a:pt x="1469498" y="90297"/>
                    </a:lnTo>
                    <a:lnTo>
                      <a:pt x="1454353" y="89383"/>
                    </a:lnTo>
                    <a:lnTo>
                      <a:pt x="1454353" y="89383"/>
                    </a:lnTo>
                    <a:lnTo>
                      <a:pt x="1439265" y="88468"/>
                    </a:lnTo>
                    <a:lnTo>
                      <a:pt x="1439265" y="88468"/>
                    </a:lnTo>
                    <a:lnTo>
                      <a:pt x="1424121" y="87554"/>
                    </a:lnTo>
                    <a:lnTo>
                      <a:pt x="1424121" y="87554"/>
                    </a:lnTo>
                    <a:lnTo>
                      <a:pt x="1409033" y="86582"/>
                    </a:lnTo>
                    <a:lnTo>
                      <a:pt x="1409033" y="86582"/>
                    </a:lnTo>
                    <a:lnTo>
                      <a:pt x="1393889" y="85668"/>
                    </a:lnTo>
                    <a:lnTo>
                      <a:pt x="1393889" y="85668"/>
                    </a:lnTo>
                    <a:lnTo>
                      <a:pt x="1378801" y="84754"/>
                    </a:lnTo>
                    <a:lnTo>
                      <a:pt x="1378801" y="84754"/>
                    </a:lnTo>
                    <a:lnTo>
                      <a:pt x="1363656" y="83839"/>
                    </a:lnTo>
                    <a:lnTo>
                      <a:pt x="1363656" y="83839"/>
                    </a:lnTo>
                    <a:lnTo>
                      <a:pt x="1348511" y="82868"/>
                    </a:lnTo>
                    <a:lnTo>
                      <a:pt x="1348511" y="82868"/>
                    </a:lnTo>
                    <a:lnTo>
                      <a:pt x="1333424" y="81954"/>
                    </a:lnTo>
                    <a:lnTo>
                      <a:pt x="1333424" y="81954"/>
                    </a:lnTo>
                    <a:lnTo>
                      <a:pt x="1318279" y="81039"/>
                    </a:lnTo>
                    <a:lnTo>
                      <a:pt x="1318279" y="81039"/>
                    </a:lnTo>
                    <a:lnTo>
                      <a:pt x="1303192" y="80067"/>
                    </a:lnTo>
                    <a:lnTo>
                      <a:pt x="1303192" y="80067"/>
                    </a:lnTo>
                    <a:lnTo>
                      <a:pt x="1288047" y="79153"/>
                    </a:lnTo>
                    <a:lnTo>
                      <a:pt x="1288047" y="79153"/>
                    </a:lnTo>
                    <a:lnTo>
                      <a:pt x="1272959" y="78239"/>
                    </a:lnTo>
                    <a:lnTo>
                      <a:pt x="1272959" y="78239"/>
                    </a:lnTo>
                    <a:lnTo>
                      <a:pt x="1257814" y="77324"/>
                    </a:lnTo>
                    <a:lnTo>
                      <a:pt x="1257814" y="77324"/>
                    </a:lnTo>
                    <a:lnTo>
                      <a:pt x="1242727" y="76352"/>
                    </a:lnTo>
                    <a:lnTo>
                      <a:pt x="1242727" y="76352"/>
                    </a:lnTo>
                    <a:lnTo>
                      <a:pt x="1227582" y="75438"/>
                    </a:lnTo>
                    <a:lnTo>
                      <a:pt x="1227582" y="75438"/>
                    </a:lnTo>
                    <a:lnTo>
                      <a:pt x="1212494" y="74524"/>
                    </a:lnTo>
                    <a:lnTo>
                      <a:pt x="1212494" y="74524"/>
                    </a:lnTo>
                    <a:lnTo>
                      <a:pt x="1197350" y="73609"/>
                    </a:lnTo>
                    <a:lnTo>
                      <a:pt x="1197350" y="73609"/>
                    </a:lnTo>
                    <a:lnTo>
                      <a:pt x="1182262" y="72638"/>
                    </a:lnTo>
                    <a:lnTo>
                      <a:pt x="1182262" y="72638"/>
                    </a:lnTo>
                    <a:lnTo>
                      <a:pt x="1167117" y="71724"/>
                    </a:lnTo>
                    <a:lnTo>
                      <a:pt x="1167117" y="71724"/>
                    </a:lnTo>
                    <a:lnTo>
                      <a:pt x="1152030" y="70809"/>
                    </a:lnTo>
                    <a:lnTo>
                      <a:pt x="1152030" y="70809"/>
                    </a:lnTo>
                    <a:lnTo>
                      <a:pt x="1136885" y="69894"/>
                    </a:lnTo>
                    <a:lnTo>
                      <a:pt x="1136885" y="69894"/>
                    </a:lnTo>
                    <a:lnTo>
                      <a:pt x="1121797" y="68923"/>
                    </a:lnTo>
                    <a:lnTo>
                      <a:pt x="1121797" y="68923"/>
                    </a:lnTo>
                    <a:lnTo>
                      <a:pt x="1106653" y="68009"/>
                    </a:lnTo>
                    <a:lnTo>
                      <a:pt x="1106653" y="68009"/>
                    </a:lnTo>
                    <a:lnTo>
                      <a:pt x="1091565" y="67094"/>
                    </a:lnTo>
                    <a:lnTo>
                      <a:pt x="1091565" y="67094"/>
                    </a:lnTo>
                    <a:lnTo>
                      <a:pt x="1076420" y="66123"/>
                    </a:lnTo>
                    <a:lnTo>
                      <a:pt x="1076420" y="66123"/>
                    </a:lnTo>
                    <a:lnTo>
                      <a:pt x="1058418" y="65037"/>
                    </a:lnTo>
                    <a:lnTo>
                      <a:pt x="1058418" y="65037"/>
                    </a:lnTo>
                    <a:lnTo>
                      <a:pt x="1046188" y="64294"/>
                    </a:lnTo>
                    <a:lnTo>
                      <a:pt x="1046188" y="64294"/>
                    </a:lnTo>
                    <a:lnTo>
                      <a:pt x="1031100" y="63380"/>
                    </a:lnTo>
                    <a:lnTo>
                      <a:pt x="1031100" y="63380"/>
                    </a:lnTo>
                    <a:lnTo>
                      <a:pt x="1013041" y="62236"/>
                    </a:lnTo>
                    <a:lnTo>
                      <a:pt x="1013041" y="62236"/>
                    </a:lnTo>
                    <a:lnTo>
                      <a:pt x="1000868" y="61493"/>
                    </a:lnTo>
                    <a:lnTo>
                      <a:pt x="1000868" y="61493"/>
                    </a:lnTo>
                    <a:lnTo>
                      <a:pt x="985723" y="60579"/>
                    </a:lnTo>
                    <a:lnTo>
                      <a:pt x="985723" y="60579"/>
                    </a:lnTo>
                    <a:lnTo>
                      <a:pt x="970635" y="59665"/>
                    </a:lnTo>
                    <a:lnTo>
                      <a:pt x="970635" y="59665"/>
                    </a:lnTo>
                    <a:lnTo>
                      <a:pt x="955491" y="58693"/>
                    </a:lnTo>
                    <a:lnTo>
                      <a:pt x="955491" y="58693"/>
                    </a:lnTo>
                    <a:lnTo>
                      <a:pt x="940403" y="57779"/>
                    </a:lnTo>
                    <a:lnTo>
                      <a:pt x="940403" y="57779"/>
                    </a:lnTo>
                    <a:lnTo>
                      <a:pt x="925259" y="56865"/>
                    </a:lnTo>
                    <a:lnTo>
                      <a:pt x="925259" y="56865"/>
                    </a:lnTo>
                    <a:lnTo>
                      <a:pt x="910171" y="55950"/>
                    </a:lnTo>
                    <a:lnTo>
                      <a:pt x="910171" y="55950"/>
                    </a:lnTo>
                    <a:lnTo>
                      <a:pt x="895026" y="54978"/>
                    </a:lnTo>
                    <a:lnTo>
                      <a:pt x="895026" y="54978"/>
                    </a:lnTo>
                    <a:lnTo>
                      <a:pt x="879938" y="54064"/>
                    </a:lnTo>
                    <a:lnTo>
                      <a:pt x="879938" y="54064"/>
                    </a:lnTo>
                    <a:lnTo>
                      <a:pt x="864794" y="53150"/>
                    </a:lnTo>
                    <a:lnTo>
                      <a:pt x="864794" y="53150"/>
                    </a:lnTo>
                    <a:lnTo>
                      <a:pt x="846734" y="52006"/>
                    </a:lnTo>
                    <a:lnTo>
                      <a:pt x="846734" y="52006"/>
                    </a:lnTo>
                    <a:lnTo>
                      <a:pt x="834562" y="51263"/>
                    </a:lnTo>
                    <a:lnTo>
                      <a:pt x="834562" y="51263"/>
                    </a:lnTo>
                    <a:lnTo>
                      <a:pt x="819417" y="50349"/>
                    </a:lnTo>
                    <a:lnTo>
                      <a:pt x="819417" y="50349"/>
                    </a:lnTo>
                    <a:lnTo>
                      <a:pt x="804329" y="49435"/>
                    </a:lnTo>
                    <a:lnTo>
                      <a:pt x="804329" y="49435"/>
                    </a:lnTo>
                    <a:lnTo>
                      <a:pt x="789184" y="48463"/>
                    </a:lnTo>
                    <a:lnTo>
                      <a:pt x="789184" y="48463"/>
                    </a:lnTo>
                    <a:lnTo>
                      <a:pt x="774097" y="47549"/>
                    </a:lnTo>
                    <a:lnTo>
                      <a:pt x="774097" y="47549"/>
                    </a:lnTo>
                    <a:lnTo>
                      <a:pt x="758952" y="46635"/>
                    </a:lnTo>
                    <a:lnTo>
                      <a:pt x="758952" y="46635"/>
                    </a:lnTo>
                    <a:lnTo>
                      <a:pt x="743864" y="45720"/>
                    </a:lnTo>
                    <a:lnTo>
                      <a:pt x="743864" y="45720"/>
                    </a:lnTo>
                    <a:lnTo>
                      <a:pt x="728720" y="44749"/>
                    </a:lnTo>
                    <a:lnTo>
                      <a:pt x="728720" y="44749"/>
                    </a:lnTo>
                    <a:lnTo>
                      <a:pt x="713632" y="43834"/>
                    </a:lnTo>
                    <a:lnTo>
                      <a:pt x="713632" y="43834"/>
                    </a:lnTo>
                    <a:lnTo>
                      <a:pt x="698487" y="42920"/>
                    </a:lnTo>
                    <a:lnTo>
                      <a:pt x="698487" y="42920"/>
                    </a:lnTo>
                    <a:lnTo>
                      <a:pt x="683399" y="42005"/>
                    </a:lnTo>
                    <a:lnTo>
                      <a:pt x="683399" y="42005"/>
                    </a:lnTo>
                    <a:lnTo>
                      <a:pt x="668255" y="41034"/>
                    </a:lnTo>
                    <a:lnTo>
                      <a:pt x="668255" y="41034"/>
                    </a:lnTo>
                    <a:lnTo>
                      <a:pt x="653167" y="40119"/>
                    </a:lnTo>
                    <a:lnTo>
                      <a:pt x="653167" y="40119"/>
                    </a:lnTo>
                    <a:lnTo>
                      <a:pt x="636994" y="39148"/>
                    </a:lnTo>
                    <a:lnTo>
                      <a:pt x="620020" y="38062"/>
                    </a:lnTo>
                    <a:lnTo>
                      <a:pt x="620020" y="38062"/>
                    </a:lnTo>
                    <a:lnTo>
                      <a:pt x="607790" y="37319"/>
                    </a:lnTo>
                    <a:lnTo>
                      <a:pt x="607790" y="37319"/>
                    </a:lnTo>
                    <a:lnTo>
                      <a:pt x="589788" y="36234"/>
                    </a:lnTo>
                    <a:lnTo>
                      <a:pt x="589788" y="36234"/>
                    </a:lnTo>
                    <a:lnTo>
                      <a:pt x="577558" y="35491"/>
                    </a:lnTo>
                    <a:lnTo>
                      <a:pt x="577558" y="35491"/>
                    </a:lnTo>
                    <a:lnTo>
                      <a:pt x="559555" y="34347"/>
                    </a:lnTo>
                    <a:lnTo>
                      <a:pt x="559555" y="34347"/>
                    </a:lnTo>
                    <a:lnTo>
                      <a:pt x="547326" y="33604"/>
                    </a:lnTo>
                    <a:lnTo>
                      <a:pt x="547326" y="33604"/>
                    </a:lnTo>
                    <a:lnTo>
                      <a:pt x="532238" y="32690"/>
                    </a:lnTo>
                    <a:lnTo>
                      <a:pt x="532238" y="32690"/>
                    </a:lnTo>
                    <a:lnTo>
                      <a:pt x="517093" y="31776"/>
                    </a:lnTo>
                    <a:lnTo>
                      <a:pt x="517093" y="31776"/>
                    </a:lnTo>
                    <a:lnTo>
                      <a:pt x="499091" y="30632"/>
                    </a:lnTo>
                    <a:lnTo>
                      <a:pt x="499091" y="30632"/>
                    </a:lnTo>
                    <a:lnTo>
                      <a:pt x="486861" y="29889"/>
                    </a:lnTo>
                    <a:lnTo>
                      <a:pt x="486861" y="29889"/>
                    </a:lnTo>
                    <a:lnTo>
                      <a:pt x="471773" y="28975"/>
                    </a:lnTo>
                    <a:lnTo>
                      <a:pt x="471773" y="28975"/>
                    </a:lnTo>
                    <a:lnTo>
                      <a:pt x="456629" y="28061"/>
                    </a:lnTo>
                    <a:lnTo>
                      <a:pt x="456629" y="28061"/>
                    </a:lnTo>
                    <a:lnTo>
                      <a:pt x="441541" y="27089"/>
                    </a:lnTo>
                    <a:lnTo>
                      <a:pt x="441541" y="27089"/>
                    </a:lnTo>
                    <a:lnTo>
                      <a:pt x="426396" y="26175"/>
                    </a:lnTo>
                    <a:lnTo>
                      <a:pt x="426396" y="26175"/>
                    </a:lnTo>
                    <a:lnTo>
                      <a:pt x="411308" y="25261"/>
                    </a:lnTo>
                    <a:lnTo>
                      <a:pt x="411308" y="25261"/>
                    </a:lnTo>
                    <a:lnTo>
                      <a:pt x="396164" y="24346"/>
                    </a:lnTo>
                    <a:lnTo>
                      <a:pt x="396164" y="24346"/>
                    </a:lnTo>
                    <a:lnTo>
                      <a:pt x="378161" y="23203"/>
                    </a:lnTo>
                    <a:lnTo>
                      <a:pt x="378161" y="23203"/>
                    </a:lnTo>
                    <a:lnTo>
                      <a:pt x="365931" y="22460"/>
                    </a:lnTo>
                    <a:lnTo>
                      <a:pt x="365931" y="22460"/>
                    </a:lnTo>
                    <a:lnTo>
                      <a:pt x="350844" y="21546"/>
                    </a:lnTo>
                    <a:lnTo>
                      <a:pt x="350844" y="21546"/>
                    </a:lnTo>
                    <a:lnTo>
                      <a:pt x="332784" y="20403"/>
                    </a:lnTo>
                    <a:lnTo>
                      <a:pt x="332784" y="20403"/>
                    </a:lnTo>
                    <a:lnTo>
                      <a:pt x="320611" y="19660"/>
                    </a:lnTo>
                    <a:lnTo>
                      <a:pt x="320611" y="19660"/>
                    </a:lnTo>
                    <a:lnTo>
                      <a:pt x="305466" y="18745"/>
                    </a:lnTo>
                    <a:lnTo>
                      <a:pt x="305466" y="18745"/>
                    </a:lnTo>
                    <a:lnTo>
                      <a:pt x="290322" y="17831"/>
                    </a:lnTo>
                    <a:lnTo>
                      <a:pt x="290322" y="17831"/>
                    </a:lnTo>
                    <a:lnTo>
                      <a:pt x="272320" y="16688"/>
                    </a:lnTo>
                    <a:lnTo>
                      <a:pt x="272320" y="16688"/>
                    </a:lnTo>
                    <a:lnTo>
                      <a:pt x="260089" y="15945"/>
                    </a:lnTo>
                    <a:lnTo>
                      <a:pt x="260089" y="15945"/>
                    </a:lnTo>
                    <a:lnTo>
                      <a:pt x="245002" y="15030"/>
                    </a:lnTo>
                    <a:lnTo>
                      <a:pt x="245002" y="15030"/>
                    </a:lnTo>
                    <a:lnTo>
                      <a:pt x="229857" y="14116"/>
                    </a:lnTo>
                    <a:lnTo>
                      <a:pt x="229857" y="14116"/>
                    </a:lnTo>
                    <a:lnTo>
                      <a:pt x="211855" y="12973"/>
                    </a:lnTo>
                    <a:lnTo>
                      <a:pt x="211855" y="12973"/>
                    </a:lnTo>
                    <a:lnTo>
                      <a:pt x="199625" y="12230"/>
                    </a:lnTo>
                    <a:lnTo>
                      <a:pt x="199625" y="12230"/>
                    </a:lnTo>
                    <a:lnTo>
                      <a:pt x="184537" y="11316"/>
                    </a:lnTo>
                    <a:lnTo>
                      <a:pt x="184537" y="11316"/>
                    </a:lnTo>
                    <a:lnTo>
                      <a:pt x="168364" y="10287"/>
                    </a:lnTo>
                    <a:lnTo>
                      <a:pt x="151390" y="9258"/>
                    </a:lnTo>
                    <a:lnTo>
                      <a:pt x="151390" y="9258"/>
                    </a:lnTo>
                    <a:lnTo>
                      <a:pt x="139160" y="8515"/>
                    </a:lnTo>
                    <a:lnTo>
                      <a:pt x="139160" y="8515"/>
                    </a:lnTo>
                    <a:lnTo>
                      <a:pt x="124072" y="7601"/>
                    </a:lnTo>
                    <a:lnTo>
                      <a:pt x="124072" y="7601"/>
                    </a:lnTo>
                    <a:lnTo>
                      <a:pt x="108928" y="6687"/>
                    </a:lnTo>
                    <a:lnTo>
                      <a:pt x="108928" y="6687"/>
                    </a:lnTo>
                    <a:lnTo>
                      <a:pt x="90926" y="5543"/>
                    </a:lnTo>
                    <a:lnTo>
                      <a:pt x="90926" y="5543"/>
                    </a:lnTo>
                    <a:lnTo>
                      <a:pt x="78695" y="4801"/>
                    </a:lnTo>
                    <a:lnTo>
                      <a:pt x="78695" y="4801"/>
                    </a:lnTo>
                    <a:lnTo>
                      <a:pt x="63608" y="3887"/>
                    </a:lnTo>
                    <a:lnTo>
                      <a:pt x="63608" y="3887"/>
                    </a:lnTo>
                    <a:lnTo>
                      <a:pt x="45548" y="2743"/>
                    </a:lnTo>
                    <a:lnTo>
                      <a:pt x="45548" y="2743"/>
                    </a:lnTo>
                    <a:lnTo>
                      <a:pt x="30461" y="1829"/>
                    </a:lnTo>
                    <a:lnTo>
                      <a:pt x="30461" y="1829"/>
                    </a:lnTo>
                    <a:lnTo>
                      <a:pt x="18231" y="1086"/>
                    </a:lnTo>
                    <a:lnTo>
                      <a:pt x="18231" y="1086"/>
                    </a:lnTo>
                    <a:lnTo>
                      <a:pt x="228" y="0"/>
                    </a:lnTo>
                    <a:lnTo>
                      <a:pt x="0" y="3658"/>
                    </a:lnTo>
                    <a:lnTo>
                      <a:pt x="15087" y="4629"/>
                    </a:lnTo>
                    <a:close/>
                  </a:path>
                </a:pathLst>
              </a:custGeom>
              <a:solidFill>
                <a:srgbClr val="9F9D9B"/>
              </a:solidFill>
              <a:ln w="571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36" name="شكل حر: شكل 35">
                <a:extLst>
                  <a:ext uri="{FF2B5EF4-FFF2-40B4-BE49-F238E27FC236}">
                    <a16:creationId xmlns:a16="http://schemas.microsoft.com/office/drawing/2014/main" id="{1147A0AC-B007-4219-B7A6-EE3E588914E1}"/>
                  </a:ext>
                </a:extLst>
              </p:cNvPr>
              <p:cNvSpPr/>
              <p:nvPr/>
            </p:nvSpPr>
            <p:spPr>
              <a:xfrm>
                <a:off x="6629952" y="6128880"/>
                <a:ext cx="1514817" cy="96868"/>
              </a:xfrm>
              <a:custGeom>
                <a:avLst/>
                <a:gdLst>
                  <a:gd name="connsiteX0" fmla="*/ 15088 w 1514817"/>
                  <a:gd name="connsiteY0" fmla="*/ 4629 h 96868"/>
                  <a:gd name="connsiteX1" fmla="*/ 33147 w 1514817"/>
                  <a:gd name="connsiteY1" fmla="*/ 5772 h 96868"/>
                  <a:gd name="connsiteX2" fmla="*/ 33147 w 1514817"/>
                  <a:gd name="connsiteY2" fmla="*/ 5772 h 96868"/>
                  <a:gd name="connsiteX3" fmla="*/ 45320 w 1514817"/>
                  <a:gd name="connsiteY3" fmla="*/ 6515 h 96868"/>
                  <a:gd name="connsiteX4" fmla="*/ 45320 w 1514817"/>
                  <a:gd name="connsiteY4" fmla="*/ 6515 h 96868"/>
                  <a:gd name="connsiteX5" fmla="*/ 60465 w 1514817"/>
                  <a:gd name="connsiteY5" fmla="*/ 7429 h 96868"/>
                  <a:gd name="connsiteX6" fmla="*/ 60465 w 1514817"/>
                  <a:gd name="connsiteY6" fmla="*/ 7429 h 96868"/>
                  <a:gd name="connsiteX7" fmla="*/ 75552 w 1514817"/>
                  <a:gd name="connsiteY7" fmla="*/ 8401 h 96868"/>
                  <a:gd name="connsiteX8" fmla="*/ 75552 w 1514817"/>
                  <a:gd name="connsiteY8" fmla="*/ 8401 h 96868"/>
                  <a:gd name="connsiteX9" fmla="*/ 93612 w 1514817"/>
                  <a:gd name="connsiteY9" fmla="*/ 9486 h 96868"/>
                  <a:gd name="connsiteX10" fmla="*/ 93612 w 1514817"/>
                  <a:gd name="connsiteY10" fmla="*/ 9486 h 96868"/>
                  <a:gd name="connsiteX11" fmla="*/ 105785 w 1514817"/>
                  <a:gd name="connsiteY11" fmla="*/ 10229 h 96868"/>
                  <a:gd name="connsiteX12" fmla="*/ 105785 w 1514817"/>
                  <a:gd name="connsiteY12" fmla="*/ 10229 h 96868"/>
                  <a:gd name="connsiteX13" fmla="*/ 120930 w 1514817"/>
                  <a:gd name="connsiteY13" fmla="*/ 11144 h 96868"/>
                  <a:gd name="connsiteX14" fmla="*/ 120930 w 1514817"/>
                  <a:gd name="connsiteY14" fmla="*/ 11144 h 96868"/>
                  <a:gd name="connsiteX15" fmla="*/ 136017 w 1514817"/>
                  <a:gd name="connsiteY15" fmla="*/ 12116 h 96868"/>
                  <a:gd name="connsiteX16" fmla="*/ 136017 w 1514817"/>
                  <a:gd name="connsiteY16" fmla="*/ 12116 h 96868"/>
                  <a:gd name="connsiteX17" fmla="*/ 154077 w 1514817"/>
                  <a:gd name="connsiteY17" fmla="*/ 13201 h 96868"/>
                  <a:gd name="connsiteX18" fmla="*/ 154077 w 1514817"/>
                  <a:gd name="connsiteY18" fmla="*/ 13201 h 96868"/>
                  <a:gd name="connsiteX19" fmla="*/ 166250 w 1514817"/>
                  <a:gd name="connsiteY19" fmla="*/ 13944 h 96868"/>
                  <a:gd name="connsiteX20" fmla="*/ 166250 w 1514817"/>
                  <a:gd name="connsiteY20" fmla="*/ 13944 h 96868"/>
                  <a:gd name="connsiteX21" fmla="*/ 181394 w 1514817"/>
                  <a:gd name="connsiteY21" fmla="*/ 14859 h 96868"/>
                  <a:gd name="connsiteX22" fmla="*/ 181394 w 1514817"/>
                  <a:gd name="connsiteY22" fmla="*/ 14859 h 96868"/>
                  <a:gd name="connsiteX23" fmla="*/ 196482 w 1514817"/>
                  <a:gd name="connsiteY23" fmla="*/ 15830 h 96868"/>
                  <a:gd name="connsiteX24" fmla="*/ 196482 w 1514817"/>
                  <a:gd name="connsiteY24" fmla="*/ 15830 h 96868"/>
                  <a:gd name="connsiteX25" fmla="*/ 214541 w 1514817"/>
                  <a:gd name="connsiteY25" fmla="*/ 16916 h 96868"/>
                  <a:gd name="connsiteX26" fmla="*/ 214541 w 1514817"/>
                  <a:gd name="connsiteY26" fmla="*/ 16916 h 96868"/>
                  <a:gd name="connsiteX27" fmla="*/ 226714 w 1514817"/>
                  <a:gd name="connsiteY27" fmla="*/ 17659 h 96868"/>
                  <a:gd name="connsiteX28" fmla="*/ 226714 w 1514817"/>
                  <a:gd name="connsiteY28" fmla="*/ 17659 h 96868"/>
                  <a:gd name="connsiteX29" fmla="*/ 244774 w 1514817"/>
                  <a:gd name="connsiteY29" fmla="*/ 18802 h 96868"/>
                  <a:gd name="connsiteX30" fmla="*/ 244774 w 1514817"/>
                  <a:gd name="connsiteY30" fmla="*/ 18802 h 96868"/>
                  <a:gd name="connsiteX31" fmla="*/ 256947 w 1514817"/>
                  <a:gd name="connsiteY31" fmla="*/ 19545 h 96868"/>
                  <a:gd name="connsiteX32" fmla="*/ 256947 w 1514817"/>
                  <a:gd name="connsiteY32" fmla="*/ 19545 h 96868"/>
                  <a:gd name="connsiteX33" fmla="*/ 272091 w 1514817"/>
                  <a:gd name="connsiteY33" fmla="*/ 20459 h 96868"/>
                  <a:gd name="connsiteX34" fmla="*/ 272091 w 1514817"/>
                  <a:gd name="connsiteY34" fmla="*/ 20459 h 96868"/>
                  <a:gd name="connsiteX35" fmla="*/ 287179 w 1514817"/>
                  <a:gd name="connsiteY35" fmla="*/ 21374 h 96868"/>
                  <a:gd name="connsiteX36" fmla="*/ 287179 w 1514817"/>
                  <a:gd name="connsiteY36" fmla="*/ 21374 h 96868"/>
                  <a:gd name="connsiteX37" fmla="*/ 302324 w 1514817"/>
                  <a:gd name="connsiteY37" fmla="*/ 22345 h 96868"/>
                  <a:gd name="connsiteX38" fmla="*/ 302324 w 1514817"/>
                  <a:gd name="connsiteY38" fmla="*/ 22345 h 96868"/>
                  <a:gd name="connsiteX39" fmla="*/ 317411 w 1514817"/>
                  <a:gd name="connsiteY39" fmla="*/ 23260 h 96868"/>
                  <a:gd name="connsiteX40" fmla="*/ 317411 w 1514817"/>
                  <a:gd name="connsiteY40" fmla="*/ 23260 h 96868"/>
                  <a:gd name="connsiteX41" fmla="*/ 332556 w 1514817"/>
                  <a:gd name="connsiteY41" fmla="*/ 24174 h 96868"/>
                  <a:gd name="connsiteX42" fmla="*/ 332556 w 1514817"/>
                  <a:gd name="connsiteY42" fmla="*/ 24174 h 96868"/>
                  <a:gd name="connsiteX43" fmla="*/ 347644 w 1514817"/>
                  <a:gd name="connsiteY43" fmla="*/ 25089 h 96868"/>
                  <a:gd name="connsiteX44" fmla="*/ 347644 w 1514817"/>
                  <a:gd name="connsiteY44" fmla="*/ 25089 h 96868"/>
                  <a:gd name="connsiteX45" fmla="*/ 362788 w 1514817"/>
                  <a:gd name="connsiteY45" fmla="*/ 26060 h 96868"/>
                  <a:gd name="connsiteX46" fmla="*/ 362788 w 1514817"/>
                  <a:gd name="connsiteY46" fmla="*/ 26060 h 96868"/>
                  <a:gd name="connsiteX47" fmla="*/ 377933 w 1514817"/>
                  <a:gd name="connsiteY47" fmla="*/ 26975 h 96868"/>
                  <a:gd name="connsiteX48" fmla="*/ 377933 w 1514817"/>
                  <a:gd name="connsiteY48" fmla="*/ 26975 h 96868"/>
                  <a:gd name="connsiteX49" fmla="*/ 393020 w 1514817"/>
                  <a:gd name="connsiteY49" fmla="*/ 27889 h 96868"/>
                  <a:gd name="connsiteX50" fmla="*/ 393020 w 1514817"/>
                  <a:gd name="connsiteY50" fmla="*/ 27889 h 96868"/>
                  <a:gd name="connsiteX51" fmla="*/ 408165 w 1514817"/>
                  <a:gd name="connsiteY51" fmla="*/ 28803 h 96868"/>
                  <a:gd name="connsiteX52" fmla="*/ 408165 w 1514817"/>
                  <a:gd name="connsiteY52" fmla="*/ 28803 h 96868"/>
                  <a:gd name="connsiteX53" fmla="*/ 423253 w 1514817"/>
                  <a:gd name="connsiteY53" fmla="*/ 29775 h 96868"/>
                  <a:gd name="connsiteX54" fmla="*/ 423253 w 1514817"/>
                  <a:gd name="connsiteY54" fmla="*/ 29775 h 96868"/>
                  <a:gd name="connsiteX55" fmla="*/ 438398 w 1514817"/>
                  <a:gd name="connsiteY55" fmla="*/ 30690 h 96868"/>
                  <a:gd name="connsiteX56" fmla="*/ 438398 w 1514817"/>
                  <a:gd name="connsiteY56" fmla="*/ 30690 h 96868"/>
                  <a:gd name="connsiteX57" fmla="*/ 453485 w 1514817"/>
                  <a:gd name="connsiteY57" fmla="*/ 31603 h 96868"/>
                  <a:gd name="connsiteX58" fmla="*/ 453485 w 1514817"/>
                  <a:gd name="connsiteY58" fmla="*/ 31603 h 96868"/>
                  <a:gd name="connsiteX59" fmla="*/ 468630 w 1514817"/>
                  <a:gd name="connsiteY59" fmla="*/ 32518 h 96868"/>
                  <a:gd name="connsiteX60" fmla="*/ 468630 w 1514817"/>
                  <a:gd name="connsiteY60" fmla="*/ 32518 h 96868"/>
                  <a:gd name="connsiteX61" fmla="*/ 483717 w 1514817"/>
                  <a:gd name="connsiteY61" fmla="*/ 33490 h 96868"/>
                  <a:gd name="connsiteX62" fmla="*/ 483717 w 1514817"/>
                  <a:gd name="connsiteY62" fmla="*/ 33490 h 96868"/>
                  <a:gd name="connsiteX63" fmla="*/ 501777 w 1514817"/>
                  <a:gd name="connsiteY63" fmla="*/ 34575 h 96868"/>
                  <a:gd name="connsiteX64" fmla="*/ 501777 w 1514817"/>
                  <a:gd name="connsiteY64" fmla="*/ 34575 h 96868"/>
                  <a:gd name="connsiteX65" fmla="*/ 513950 w 1514817"/>
                  <a:gd name="connsiteY65" fmla="*/ 35318 h 96868"/>
                  <a:gd name="connsiteX66" fmla="*/ 513950 w 1514817"/>
                  <a:gd name="connsiteY66" fmla="*/ 35318 h 96868"/>
                  <a:gd name="connsiteX67" fmla="*/ 529095 w 1514817"/>
                  <a:gd name="connsiteY67" fmla="*/ 36233 h 96868"/>
                  <a:gd name="connsiteX68" fmla="*/ 529095 w 1514817"/>
                  <a:gd name="connsiteY68" fmla="*/ 36233 h 96868"/>
                  <a:gd name="connsiteX69" fmla="*/ 544183 w 1514817"/>
                  <a:gd name="connsiteY69" fmla="*/ 37205 h 96868"/>
                  <a:gd name="connsiteX70" fmla="*/ 544183 w 1514817"/>
                  <a:gd name="connsiteY70" fmla="*/ 37205 h 96868"/>
                  <a:gd name="connsiteX71" fmla="*/ 559327 w 1514817"/>
                  <a:gd name="connsiteY71" fmla="*/ 38119 h 96868"/>
                  <a:gd name="connsiteX72" fmla="*/ 559327 w 1514817"/>
                  <a:gd name="connsiteY72" fmla="*/ 38119 h 96868"/>
                  <a:gd name="connsiteX73" fmla="*/ 574414 w 1514817"/>
                  <a:gd name="connsiteY73" fmla="*/ 39033 h 96868"/>
                  <a:gd name="connsiteX74" fmla="*/ 574414 w 1514817"/>
                  <a:gd name="connsiteY74" fmla="*/ 39033 h 96868"/>
                  <a:gd name="connsiteX75" fmla="*/ 589559 w 1514817"/>
                  <a:gd name="connsiteY75" fmla="*/ 40005 h 96868"/>
                  <a:gd name="connsiteX76" fmla="*/ 589559 w 1514817"/>
                  <a:gd name="connsiteY76" fmla="*/ 40005 h 96868"/>
                  <a:gd name="connsiteX77" fmla="*/ 604647 w 1514817"/>
                  <a:gd name="connsiteY77" fmla="*/ 40919 h 96868"/>
                  <a:gd name="connsiteX78" fmla="*/ 604647 w 1514817"/>
                  <a:gd name="connsiteY78" fmla="*/ 40919 h 96868"/>
                  <a:gd name="connsiteX79" fmla="*/ 619792 w 1514817"/>
                  <a:gd name="connsiteY79" fmla="*/ 41833 h 96868"/>
                  <a:gd name="connsiteX80" fmla="*/ 619792 w 1514817"/>
                  <a:gd name="connsiteY80" fmla="*/ 41833 h 96868"/>
                  <a:gd name="connsiteX81" fmla="*/ 634880 w 1514817"/>
                  <a:gd name="connsiteY81" fmla="*/ 42748 h 96868"/>
                  <a:gd name="connsiteX82" fmla="*/ 634880 w 1514817"/>
                  <a:gd name="connsiteY82" fmla="*/ 42748 h 96868"/>
                  <a:gd name="connsiteX83" fmla="*/ 650024 w 1514817"/>
                  <a:gd name="connsiteY83" fmla="*/ 43719 h 96868"/>
                  <a:gd name="connsiteX84" fmla="*/ 650024 w 1514817"/>
                  <a:gd name="connsiteY84" fmla="*/ 43719 h 96868"/>
                  <a:gd name="connsiteX85" fmla="*/ 668026 w 1514817"/>
                  <a:gd name="connsiteY85" fmla="*/ 44805 h 96868"/>
                  <a:gd name="connsiteX86" fmla="*/ 668026 w 1514817"/>
                  <a:gd name="connsiteY86" fmla="*/ 44805 h 96868"/>
                  <a:gd name="connsiteX87" fmla="*/ 680256 w 1514817"/>
                  <a:gd name="connsiteY87" fmla="*/ 45548 h 96868"/>
                  <a:gd name="connsiteX88" fmla="*/ 680256 w 1514817"/>
                  <a:gd name="connsiteY88" fmla="*/ 45548 h 96868"/>
                  <a:gd name="connsiteX89" fmla="*/ 695344 w 1514817"/>
                  <a:gd name="connsiteY89" fmla="*/ 46463 h 96868"/>
                  <a:gd name="connsiteX90" fmla="*/ 695344 w 1514817"/>
                  <a:gd name="connsiteY90" fmla="*/ 46463 h 96868"/>
                  <a:gd name="connsiteX91" fmla="*/ 713404 w 1514817"/>
                  <a:gd name="connsiteY91" fmla="*/ 47606 h 96868"/>
                  <a:gd name="connsiteX92" fmla="*/ 713404 w 1514817"/>
                  <a:gd name="connsiteY92" fmla="*/ 47606 h 96868"/>
                  <a:gd name="connsiteX93" fmla="*/ 725577 w 1514817"/>
                  <a:gd name="connsiteY93" fmla="*/ 48349 h 96868"/>
                  <a:gd name="connsiteX94" fmla="*/ 725577 w 1514817"/>
                  <a:gd name="connsiteY94" fmla="*/ 48349 h 96868"/>
                  <a:gd name="connsiteX95" fmla="*/ 740721 w 1514817"/>
                  <a:gd name="connsiteY95" fmla="*/ 49263 h 96868"/>
                  <a:gd name="connsiteX96" fmla="*/ 740721 w 1514817"/>
                  <a:gd name="connsiteY96" fmla="*/ 49263 h 96868"/>
                  <a:gd name="connsiteX97" fmla="*/ 755809 w 1514817"/>
                  <a:gd name="connsiteY97" fmla="*/ 50177 h 96868"/>
                  <a:gd name="connsiteX98" fmla="*/ 755809 w 1514817"/>
                  <a:gd name="connsiteY98" fmla="*/ 50177 h 96868"/>
                  <a:gd name="connsiteX99" fmla="*/ 770953 w 1514817"/>
                  <a:gd name="connsiteY99" fmla="*/ 51149 h 96868"/>
                  <a:gd name="connsiteX100" fmla="*/ 770953 w 1514817"/>
                  <a:gd name="connsiteY100" fmla="*/ 51149 h 96868"/>
                  <a:gd name="connsiteX101" fmla="*/ 786041 w 1514817"/>
                  <a:gd name="connsiteY101" fmla="*/ 52064 h 96868"/>
                  <a:gd name="connsiteX102" fmla="*/ 786041 w 1514817"/>
                  <a:gd name="connsiteY102" fmla="*/ 52064 h 96868"/>
                  <a:gd name="connsiteX103" fmla="*/ 801186 w 1514817"/>
                  <a:gd name="connsiteY103" fmla="*/ 52977 h 96868"/>
                  <a:gd name="connsiteX104" fmla="*/ 801186 w 1514817"/>
                  <a:gd name="connsiteY104" fmla="*/ 52977 h 96868"/>
                  <a:gd name="connsiteX105" fmla="*/ 816274 w 1514817"/>
                  <a:gd name="connsiteY105" fmla="*/ 53892 h 96868"/>
                  <a:gd name="connsiteX106" fmla="*/ 816274 w 1514817"/>
                  <a:gd name="connsiteY106" fmla="*/ 53892 h 96868"/>
                  <a:gd name="connsiteX107" fmla="*/ 831418 w 1514817"/>
                  <a:gd name="connsiteY107" fmla="*/ 54864 h 96868"/>
                  <a:gd name="connsiteX108" fmla="*/ 831418 w 1514817"/>
                  <a:gd name="connsiteY108" fmla="*/ 54864 h 96868"/>
                  <a:gd name="connsiteX109" fmla="*/ 846506 w 1514817"/>
                  <a:gd name="connsiteY109" fmla="*/ 55778 h 96868"/>
                  <a:gd name="connsiteX110" fmla="*/ 846506 w 1514817"/>
                  <a:gd name="connsiteY110" fmla="*/ 55778 h 96868"/>
                  <a:gd name="connsiteX111" fmla="*/ 861650 w 1514817"/>
                  <a:gd name="connsiteY111" fmla="*/ 56692 h 96868"/>
                  <a:gd name="connsiteX112" fmla="*/ 861650 w 1514817"/>
                  <a:gd name="connsiteY112" fmla="*/ 56692 h 96868"/>
                  <a:gd name="connsiteX113" fmla="*/ 879710 w 1514817"/>
                  <a:gd name="connsiteY113" fmla="*/ 57836 h 96868"/>
                  <a:gd name="connsiteX114" fmla="*/ 879710 w 1514817"/>
                  <a:gd name="connsiteY114" fmla="*/ 57836 h 96868"/>
                  <a:gd name="connsiteX115" fmla="*/ 891883 w 1514817"/>
                  <a:gd name="connsiteY115" fmla="*/ 58579 h 96868"/>
                  <a:gd name="connsiteX116" fmla="*/ 891883 w 1514817"/>
                  <a:gd name="connsiteY116" fmla="*/ 58579 h 96868"/>
                  <a:gd name="connsiteX117" fmla="*/ 907028 w 1514817"/>
                  <a:gd name="connsiteY117" fmla="*/ 59493 h 96868"/>
                  <a:gd name="connsiteX118" fmla="*/ 907028 w 1514817"/>
                  <a:gd name="connsiteY118" fmla="*/ 59493 h 96868"/>
                  <a:gd name="connsiteX119" fmla="*/ 922115 w 1514817"/>
                  <a:gd name="connsiteY119" fmla="*/ 60407 h 96868"/>
                  <a:gd name="connsiteX120" fmla="*/ 922115 w 1514817"/>
                  <a:gd name="connsiteY120" fmla="*/ 60407 h 96868"/>
                  <a:gd name="connsiteX121" fmla="*/ 937260 w 1514817"/>
                  <a:gd name="connsiteY121" fmla="*/ 61379 h 96868"/>
                  <a:gd name="connsiteX122" fmla="*/ 937260 w 1514817"/>
                  <a:gd name="connsiteY122" fmla="*/ 61379 h 96868"/>
                  <a:gd name="connsiteX123" fmla="*/ 952347 w 1514817"/>
                  <a:gd name="connsiteY123" fmla="*/ 62293 h 96868"/>
                  <a:gd name="connsiteX124" fmla="*/ 952347 w 1514817"/>
                  <a:gd name="connsiteY124" fmla="*/ 62293 h 96868"/>
                  <a:gd name="connsiteX125" fmla="*/ 967435 w 1514817"/>
                  <a:gd name="connsiteY125" fmla="*/ 63208 h 96868"/>
                  <a:gd name="connsiteX126" fmla="*/ 967435 w 1514817"/>
                  <a:gd name="connsiteY126" fmla="*/ 63208 h 96868"/>
                  <a:gd name="connsiteX127" fmla="*/ 982580 w 1514817"/>
                  <a:gd name="connsiteY127" fmla="*/ 64122 h 96868"/>
                  <a:gd name="connsiteX128" fmla="*/ 982580 w 1514817"/>
                  <a:gd name="connsiteY128" fmla="*/ 64122 h 96868"/>
                  <a:gd name="connsiteX129" fmla="*/ 997725 w 1514817"/>
                  <a:gd name="connsiteY129" fmla="*/ 65094 h 96868"/>
                  <a:gd name="connsiteX130" fmla="*/ 997725 w 1514817"/>
                  <a:gd name="connsiteY130" fmla="*/ 65094 h 96868"/>
                  <a:gd name="connsiteX131" fmla="*/ 1012813 w 1514817"/>
                  <a:gd name="connsiteY131" fmla="*/ 66008 h 96868"/>
                  <a:gd name="connsiteX132" fmla="*/ 1012813 w 1514817"/>
                  <a:gd name="connsiteY132" fmla="*/ 66008 h 96868"/>
                  <a:gd name="connsiteX133" fmla="*/ 1027957 w 1514817"/>
                  <a:gd name="connsiteY133" fmla="*/ 66922 h 96868"/>
                  <a:gd name="connsiteX134" fmla="*/ 1027957 w 1514817"/>
                  <a:gd name="connsiteY134" fmla="*/ 66922 h 96868"/>
                  <a:gd name="connsiteX135" fmla="*/ 1043044 w 1514817"/>
                  <a:gd name="connsiteY135" fmla="*/ 67837 h 96868"/>
                  <a:gd name="connsiteX136" fmla="*/ 1043044 w 1514817"/>
                  <a:gd name="connsiteY136" fmla="*/ 67837 h 96868"/>
                  <a:gd name="connsiteX137" fmla="*/ 1058189 w 1514817"/>
                  <a:gd name="connsiteY137" fmla="*/ 68808 h 96868"/>
                  <a:gd name="connsiteX138" fmla="*/ 1058189 w 1514817"/>
                  <a:gd name="connsiteY138" fmla="*/ 68808 h 96868"/>
                  <a:gd name="connsiteX139" fmla="*/ 1073277 w 1514817"/>
                  <a:gd name="connsiteY139" fmla="*/ 69723 h 96868"/>
                  <a:gd name="connsiteX140" fmla="*/ 1073277 w 1514817"/>
                  <a:gd name="connsiteY140" fmla="*/ 69723 h 96868"/>
                  <a:gd name="connsiteX141" fmla="*/ 1088422 w 1514817"/>
                  <a:gd name="connsiteY141" fmla="*/ 70637 h 96868"/>
                  <a:gd name="connsiteX142" fmla="*/ 1088422 w 1514817"/>
                  <a:gd name="connsiteY142" fmla="*/ 70637 h 96868"/>
                  <a:gd name="connsiteX143" fmla="*/ 1103510 w 1514817"/>
                  <a:gd name="connsiteY143" fmla="*/ 71608 h 96868"/>
                  <a:gd name="connsiteX144" fmla="*/ 1103510 w 1514817"/>
                  <a:gd name="connsiteY144" fmla="*/ 71608 h 96868"/>
                  <a:gd name="connsiteX145" fmla="*/ 1118654 w 1514817"/>
                  <a:gd name="connsiteY145" fmla="*/ 72523 h 96868"/>
                  <a:gd name="connsiteX146" fmla="*/ 1118654 w 1514817"/>
                  <a:gd name="connsiteY146" fmla="*/ 72523 h 96868"/>
                  <a:gd name="connsiteX147" fmla="*/ 1136656 w 1514817"/>
                  <a:gd name="connsiteY147" fmla="*/ 73609 h 96868"/>
                  <a:gd name="connsiteX148" fmla="*/ 1136656 w 1514817"/>
                  <a:gd name="connsiteY148" fmla="*/ 73609 h 96868"/>
                  <a:gd name="connsiteX149" fmla="*/ 1148886 w 1514817"/>
                  <a:gd name="connsiteY149" fmla="*/ 74352 h 96868"/>
                  <a:gd name="connsiteX150" fmla="*/ 1148886 w 1514817"/>
                  <a:gd name="connsiteY150" fmla="*/ 74352 h 96868"/>
                  <a:gd name="connsiteX151" fmla="*/ 1163974 w 1514817"/>
                  <a:gd name="connsiteY151" fmla="*/ 75323 h 96868"/>
                  <a:gd name="connsiteX152" fmla="*/ 1163974 w 1514817"/>
                  <a:gd name="connsiteY152" fmla="*/ 75323 h 96868"/>
                  <a:gd name="connsiteX153" fmla="*/ 1179119 w 1514817"/>
                  <a:gd name="connsiteY153" fmla="*/ 76238 h 96868"/>
                  <a:gd name="connsiteX154" fmla="*/ 1179119 w 1514817"/>
                  <a:gd name="connsiteY154" fmla="*/ 76238 h 96868"/>
                  <a:gd name="connsiteX155" fmla="*/ 1194207 w 1514817"/>
                  <a:gd name="connsiteY155" fmla="*/ 77153 h 96868"/>
                  <a:gd name="connsiteX156" fmla="*/ 1194207 w 1514817"/>
                  <a:gd name="connsiteY156" fmla="*/ 77153 h 96868"/>
                  <a:gd name="connsiteX157" fmla="*/ 1209351 w 1514817"/>
                  <a:gd name="connsiteY157" fmla="*/ 78066 h 96868"/>
                  <a:gd name="connsiteX158" fmla="*/ 1209351 w 1514817"/>
                  <a:gd name="connsiteY158" fmla="*/ 78066 h 96868"/>
                  <a:gd name="connsiteX159" fmla="*/ 1224439 w 1514817"/>
                  <a:gd name="connsiteY159" fmla="*/ 79038 h 96868"/>
                  <a:gd name="connsiteX160" fmla="*/ 1224439 w 1514817"/>
                  <a:gd name="connsiteY160" fmla="*/ 79038 h 96868"/>
                  <a:gd name="connsiteX161" fmla="*/ 1239583 w 1514817"/>
                  <a:gd name="connsiteY161" fmla="*/ 79953 h 96868"/>
                  <a:gd name="connsiteX162" fmla="*/ 1239583 w 1514817"/>
                  <a:gd name="connsiteY162" fmla="*/ 79953 h 96868"/>
                  <a:gd name="connsiteX163" fmla="*/ 1254671 w 1514817"/>
                  <a:gd name="connsiteY163" fmla="*/ 80867 h 96868"/>
                  <a:gd name="connsiteX164" fmla="*/ 1254671 w 1514817"/>
                  <a:gd name="connsiteY164" fmla="*/ 80867 h 96868"/>
                  <a:gd name="connsiteX165" fmla="*/ 1269816 w 1514817"/>
                  <a:gd name="connsiteY165" fmla="*/ 81781 h 96868"/>
                  <a:gd name="connsiteX166" fmla="*/ 1269816 w 1514817"/>
                  <a:gd name="connsiteY166" fmla="*/ 81781 h 96868"/>
                  <a:gd name="connsiteX167" fmla="*/ 1284904 w 1514817"/>
                  <a:gd name="connsiteY167" fmla="*/ 82753 h 96868"/>
                  <a:gd name="connsiteX168" fmla="*/ 1284904 w 1514817"/>
                  <a:gd name="connsiteY168" fmla="*/ 82753 h 96868"/>
                  <a:gd name="connsiteX169" fmla="*/ 1300048 w 1514817"/>
                  <a:gd name="connsiteY169" fmla="*/ 83668 h 96868"/>
                  <a:gd name="connsiteX170" fmla="*/ 1300048 w 1514817"/>
                  <a:gd name="connsiteY170" fmla="*/ 83668 h 96868"/>
                  <a:gd name="connsiteX171" fmla="*/ 1315136 w 1514817"/>
                  <a:gd name="connsiteY171" fmla="*/ 84582 h 96868"/>
                  <a:gd name="connsiteX172" fmla="*/ 1315136 w 1514817"/>
                  <a:gd name="connsiteY172" fmla="*/ 84582 h 96868"/>
                  <a:gd name="connsiteX173" fmla="*/ 1330280 w 1514817"/>
                  <a:gd name="connsiteY173" fmla="*/ 85496 h 96868"/>
                  <a:gd name="connsiteX174" fmla="*/ 1330280 w 1514817"/>
                  <a:gd name="connsiteY174" fmla="*/ 85553 h 96868"/>
                  <a:gd name="connsiteX175" fmla="*/ 1348283 w 1514817"/>
                  <a:gd name="connsiteY175" fmla="*/ 86639 h 96868"/>
                  <a:gd name="connsiteX176" fmla="*/ 1348283 w 1514817"/>
                  <a:gd name="connsiteY176" fmla="*/ 86639 h 96868"/>
                  <a:gd name="connsiteX177" fmla="*/ 1360513 w 1514817"/>
                  <a:gd name="connsiteY177" fmla="*/ 87382 h 96868"/>
                  <a:gd name="connsiteX178" fmla="*/ 1360513 w 1514817"/>
                  <a:gd name="connsiteY178" fmla="*/ 87382 h 96868"/>
                  <a:gd name="connsiteX179" fmla="*/ 1375601 w 1514817"/>
                  <a:gd name="connsiteY179" fmla="*/ 88296 h 96868"/>
                  <a:gd name="connsiteX180" fmla="*/ 1375601 w 1514817"/>
                  <a:gd name="connsiteY180" fmla="*/ 88296 h 96868"/>
                  <a:gd name="connsiteX181" fmla="*/ 1390746 w 1514817"/>
                  <a:gd name="connsiteY181" fmla="*/ 89268 h 96868"/>
                  <a:gd name="connsiteX182" fmla="*/ 1390746 w 1514817"/>
                  <a:gd name="connsiteY182" fmla="*/ 89268 h 96868"/>
                  <a:gd name="connsiteX183" fmla="*/ 1405833 w 1514817"/>
                  <a:gd name="connsiteY183" fmla="*/ 90182 h 96868"/>
                  <a:gd name="connsiteX184" fmla="*/ 1405833 w 1514817"/>
                  <a:gd name="connsiteY184" fmla="*/ 90182 h 96868"/>
                  <a:gd name="connsiteX185" fmla="*/ 1420977 w 1514817"/>
                  <a:gd name="connsiteY185" fmla="*/ 91097 h 96868"/>
                  <a:gd name="connsiteX186" fmla="*/ 1420977 w 1514817"/>
                  <a:gd name="connsiteY186" fmla="*/ 91097 h 96868"/>
                  <a:gd name="connsiteX187" fmla="*/ 1436065 w 1514817"/>
                  <a:gd name="connsiteY187" fmla="*/ 92011 h 96868"/>
                  <a:gd name="connsiteX188" fmla="*/ 1436065 w 1514817"/>
                  <a:gd name="connsiteY188" fmla="*/ 92011 h 96868"/>
                  <a:gd name="connsiteX189" fmla="*/ 1451210 w 1514817"/>
                  <a:gd name="connsiteY189" fmla="*/ 92982 h 96868"/>
                  <a:gd name="connsiteX190" fmla="*/ 1451210 w 1514817"/>
                  <a:gd name="connsiteY190" fmla="*/ 92982 h 96868"/>
                  <a:gd name="connsiteX191" fmla="*/ 1466355 w 1514817"/>
                  <a:gd name="connsiteY191" fmla="*/ 93897 h 96868"/>
                  <a:gd name="connsiteX192" fmla="*/ 1466355 w 1514817"/>
                  <a:gd name="connsiteY192" fmla="*/ 93897 h 96868"/>
                  <a:gd name="connsiteX193" fmla="*/ 1481443 w 1514817"/>
                  <a:gd name="connsiteY193" fmla="*/ 94812 h 96868"/>
                  <a:gd name="connsiteX194" fmla="*/ 1481443 w 1514817"/>
                  <a:gd name="connsiteY194" fmla="*/ 94812 h 96868"/>
                  <a:gd name="connsiteX195" fmla="*/ 1496587 w 1514817"/>
                  <a:gd name="connsiteY195" fmla="*/ 95726 h 96868"/>
                  <a:gd name="connsiteX196" fmla="*/ 1496587 w 1514817"/>
                  <a:gd name="connsiteY196" fmla="*/ 95726 h 96868"/>
                  <a:gd name="connsiteX197" fmla="*/ 1514589 w 1514817"/>
                  <a:gd name="connsiteY197" fmla="*/ 96869 h 96868"/>
                  <a:gd name="connsiteX198" fmla="*/ 1514818 w 1514817"/>
                  <a:gd name="connsiteY198" fmla="*/ 93154 h 96868"/>
                  <a:gd name="connsiteX199" fmla="*/ 1496758 w 1514817"/>
                  <a:gd name="connsiteY199" fmla="*/ 92069 h 96868"/>
                  <a:gd name="connsiteX200" fmla="*/ 1496758 w 1514817"/>
                  <a:gd name="connsiteY200" fmla="*/ 92069 h 96868"/>
                  <a:gd name="connsiteX201" fmla="*/ 1484585 w 1514817"/>
                  <a:gd name="connsiteY201" fmla="*/ 91268 h 96868"/>
                  <a:gd name="connsiteX202" fmla="*/ 1484585 w 1514817"/>
                  <a:gd name="connsiteY202" fmla="*/ 91268 h 96868"/>
                  <a:gd name="connsiteX203" fmla="*/ 1469498 w 1514817"/>
                  <a:gd name="connsiteY203" fmla="*/ 90354 h 96868"/>
                  <a:gd name="connsiteX204" fmla="*/ 1469498 w 1514817"/>
                  <a:gd name="connsiteY204" fmla="*/ 90354 h 96868"/>
                  <a:gd name="connsiteX205" fmla="*/ 1454353 w 1514817"/>
                  <a:gd name="connsiteY205" fmla="*/ 89439 h 96868"/>
                  <a:gd name="connsiteX206" fmla="*/ 1454353 w 1514817"/>
                  <a:gd name="connsiteY206" fmla="*/ 89439 h 96868"/>
                  <a:gd name="connsiteX207" fmla="*/ 1436294 w 1514817"/>
                  <a:gd name="connsiteY207" fmla="*/ 88354 h 96868"/>
                  <a:gd name="connsiteX208" fmla="*/ 1436294 w 1514817"/>
                  <a:gd name="connsiteY208" fmla="*/ 88354 h 96868"/>
                  <a:gd name="connsiteX209" fmla="*/ 1424121 w 1514817"/>
                  <a:gd name="connsiteY209" fmla="*/ 87553 h 96868"/>
                  <a:gd name="connsiteX210" fmla="*/ 1424121 w 1514817"/>
                  <a:gd name="connsiteY210" fmla="*/ 87553 h 96868"/>
                  <a:gd name="connsiteX211" fmla="*/ 1406061 w 1514817"/>
                  <a:gd name="connsiteY211" fmla="*/ 86468 h 96868"/>
                  <a:gd name="connsiteX212" fmla="*/ 1406061 w 1514817"/>
                  <a:gd name="connsiteY212" fmla="*/ 86468 h 96868"/>
                  <a:gd name="connsiteX213" fmla="*/ 1393888 w 1514817"/>
                  <a:gd name="connsiteY213" fmla="*/ 85725 h 96868"/>
                  <a:gd name="connsiteX214" fmla="*/ 1393888 w 1514817"/>
                  <a:gd name="connsiteY214" fmla="*/ 85725 h 96868"/>
                  <a:gd name="connsiteX215" fmla="*/ 1378801 w 1514817"/>
                  <a:gd name="connsiteY215" fmla="*/ 84810 h 96868"/>
                  <a:gd name="connsiteX216" fmla="*/ 1378801 w 1514817"/>
                  <a:gd name="connsiteY216" fmla="*/ 84810 h 96868"/>
                  <a:gd name="connsiteX217" fmla="*/ 1360742 w 1514817"/>
                  <a:gd name="connsiteY217" fmla="*/ 83668 h 96868"/>
                  <a:gd name="connsiteX218" fmla="*/ 1360742 w 1514817"/>
                  <a:gd name="connsiteY218" fmla="*/ 83668 h 96868"/>
                  <a:gd name="connsiteX219" fmla="*/ 1348512 w 1514817"/>
                  <a:gd name="connsiteY219" fmla="*/ 82925 h 96868"/>
                  <a:gd name="connsiteX220" fmla="*/ 1348512 w 1514817"/>
                  <a:gd name="connsiteY220" fmla="*/ 82925 h 96868"/>
                  <a:gd name="connsiteX221" fmla="*/ 1330509 w 1514817"/>
                  <a:gd name="connsiteY221" fmla="*/ 81838 h 96868"/>
                  <a:gd name="connsiteX222" fmla="*/ 1330509 w 1514817"/>
                  <a:gd name="connsiteY222" fmla="*/ 81838 h 96868"/>
                  <a:gd name="connsiteX223" fmla="*/ 1318279 w 1514817"/>
                  <a:gd name="connsiteY223" fmla="*/ 81096 h 96868"/>
                  <a:gd name="connsiteX224" fmla="*/ 1318279 w 1514817"/>
                  <a:gd name="connsiteY224" fmla="*/ 81096 h 96868"/>
                  <a:gd name="connsiteX225" fmla="*/ 1303191 w 1514817"/>
                  <a:gd name="connsiteY225" fmla="*/ 80124 h 96868"/>
                  <a:gd name="connsiteX226" fmla="*/ 1303191 w 1514817"/>
                  <a:gd name="connsiteY226" fmla="*/ 80124 h 96868"/>
                  <a:gd name="connsiteX227" fmla="*/ 1288047 w 1514817"/>
                  <a:gd name="connsiteY227" fmla="*/ 79210 h 96868"/>
                  <a:gd name="connsiteX228" fmla="*/ 1288047 w 1514817"/>
                  <a:gd name="connsiteY228" fmla="*/ 79210 h 96868"/>
                  <a:gd name="connsiteX229" fmla="*/ 1270045 w 1514817"/>
                  <a:gd name="connsiteY229" fmla="*/ 78124 h 96868"/>
                  <a:gd name="connsiteX230" fmla="*/ 1270045 w 1514817"/>
                  <a:gd name="connsiteY230" fmla="*/ 78124 h 96868"/>
                  <a:gd name="connsiteX231" fmla="*/ 1257815 w 1514817"/>
                  <a:gd name="connsiteY231" fmla="*/ 77323 h 96868"/>
                  <a:gd name="connsiteX232" fmla="*/ 1257815 w 1514817"/>
                  <a:gd name="connsiteY232" fmla="*/ 77323 h 96868"/>
                  <a:gd name="connsiteX233" fmla="*/ 1242727 w 1514817"/>
                  <a:gd name="connsiteY233" fmla="*/ 76410 h 96868"/>
                  <a:gd name="connsiteX234" fmla="*/ 1242727 w 1514817"/>
                  <a:gd name="connsiteY234" fmla="*/ 76410 h 96868"/>
                  <a:gd name="connsiteX235" fmla="*/ 1227582 w 1514817"/>
                  <a:gd name="connsiteY235" fmla="*/ 75495 h 96868"/>
                  <a:gd name="connsiteX236" fmla="*/ 1227582 w 1514817"/>
                  <a:gd name="connsiteY236" fmla="*/ 75495 h 96868"/>
                  <a:gd name="connsiteX237" fmla="*/ 1209580 w 1514817"/>
                  <a:gd name="connsiteY237" fmla="*/ 74409 h 96868"/>
                  <a:gd name="connsiteX238" fmla="*/ 1209580 w 1514817"/>
                  <a:gd name="connsiteY238" fmla="*/ 74409 h 96868"/>
                  <a:gd name="connsiteX239" fmla="*/ 1194435 w 1514817"/>
                  <a:gd name="connsiteY239" fmla="*/ 73438 h 96868"/>
                  <a:gd name="connsiteX240" fmla="*/ 1194435 w 1514817"/>
                  <a:gd name="connsiteY240" fmla="*/ 73438 h 96868"/>
                  <a:gd name="connsiteX241" fmla="*/ 1182262 w 1514817"/>
                  <a:gd name="connsiteY241" fmla="*/ 72695 h 96868"/>
                  <a:gd name="connsiteX242" fmla="*/ 1182262 w 1514817"/>
                  <a:gd name="connsiteY242" fmla="*/ 72695 h 96868"/>
                  <a:gd name="connsiteX243" fmla="*/ 1167118 w 1514817"/>
                  <a:gd name="connsiteY243" fmla="*/ 71780 h 96868"/>
                  <a:gd name="connsiteX244" fmla="*/ 1167118 w 1514817"/>
                  <a:gd name="connsiteY244" fmla="*/ 71780 h 96868"/>
                  <a:gd name="connsiteX245" fmla="*/ 1149115 w 1514817"/>
                  <a:gd name="connsiteY245" fmla="*/ 70637 h 96868"/>
                  <a:gd name="connsiteX246" fmla="*/ 1149115 w 1514817"/>
                  <a:gd name="connsiteY246" fmla="*/ 70637 h 96868"/>
                  <a:gd name="connsiteX247" fmla="*/ 1136885 w 1514817"/>
                  <a:gd name="connsiteY247" fmla="*/ 69894 h 96868"/>
                  <a:gd name="connsiteX248" fmla="*/ 1136885 w 1514817"/>
                  <a:gd name="connsiteY248" fmla="*/ 69894 h 96868"/>
                  <a:gd name="connsiteX249" fmla="*/ 1121797 w 1514817"/>
                  <a:gd name="connsiteY249" fmla="*/ 68980 h 96868"/>
                  <a:gd name="connsiteX250" fmla="*/ 1121797 w 1514817"/>
                  <a:gd name="connsiteY250" fmla="*/ 68980 h 96868"/>
                  <a:gd name="connsiteX251" fmla="*/ 1106652 w 1514817"/>
                  <a:gd name="connsiteY251" fmla="*/ 68065 h 96868"/>
                  <a:gd name="connsiteX252" fmla="*/ 1106652 w 1514817"/>
                  <a:gd name="connsiteY252" fmla="*/ 68065 h 96868"/>
                  <a:gd name="connsiteX253" fmla="*/ 1088651 w 1514817"/>
                  <a:gd name="connsiteY253" fmla="*/ 66922 h 96868"/>
                  <a:gd name="connsiteX254" fmla="*/ 1088651 w 1514817"/>
                  <a:gd name="connsiteY254" fmla="*/ 66922 h 96868"/>
                  <a:gd name="connsiteX255" fmla="*/ 1076421 w 1514817"/>
                  <a:gd name="connsiteY255" fmla="*/ 66179 h 96868"/>
                  <a:gd name="connsiteX256" fmla="*/ 1076421 w 1514817"/>
                  <a:gd name="connsiteY256" fmla="*/ 66179 h 96868"/>
                  <a:gd name="connsiteX257" fmla="*/ 1061333 w 1514817"/>
                  <a:gd name="connsiteY257" fmla="*/ 65265 h 96868"/>
                  <a:gd name="connsiteX258" fmla="*/ 1061333 w 1514817"/>
                  <a:gd name="connsiteY258" fmla="*/ 65265 h 96868"/>
                  <a:gd name="connsiteX259" fmla="*/ 1043273 w 1514817"/>
                  <a:gd name="connsiteY259" fmla="*/ 64179 h 96868"/>
                  <a:gd name="connsiteX260" fmla="*/ 1043273 w 1514817"/>
                  <a:gd name="connsiteY260" fmla="*/ 64179 h 96868"/>
                  <a:gd name="connsiteX261" fmla="*/ 1028186 w 1514817"/>
                  <a:gd name="connsiteY261" fmla="*/ 63208 h 96868"/>
                  <a:gd name="connsiteX262" fmla="*/ 1028186 w 1514817"/>
                  <a:gd name="connsiteY262" fmla="*/ 63208 h 96868"/>
                  <a:gd name="connsiteX263" fmla="*/ 1015955 w 1514817"/>
                  <a:gd name="connsiteY263" fmla="*/ 62465 h 96868"/>
                  <a:gd name="connsiteX264" fmla="*/ 1015955 w 1514817"/>
                  <a:gd name="connsiteY264" fmla="*/ 62465 h 96868"/>
                  <a:gd name="connsiteX265" fmla="*/ 1000868 w 1514817"/>
                  <a:gd name="connsiteY265" fmla="*/ 61550 h 96868"/>
                  <a:gd name="connsiteX266" fmla="*/ 1000868 w 1514817"/>
                  <a:gd name="connsiteY266" fmla="*/ 61550 h 96868"/>
                  <a:gd name="connsiteX267" fmla="*/ 982809 w 1514817"/>
                  <a:gd name="connsiteY267" fmla="*/ 60464 h 96868"/>
                  <a:gd name="connsiteX268" fmla="*/ 982809 w 1514817"/>
                  <a:gd name="connsiteY268" fmla="*/ 60464 h 96868"/>
                  <a:gd name="connsiteX269" fmla="*/ 967664 w 1514817"/>
                  <a:gd name="connsiteY269" fmla="*/ 59493 h 96868"/>
                  <a:gd name="connsiteX270" fmla="*/ 967664 w 1514817"/>
                  <a:gd name="connsiteY270" fmla="*/ 59493 h 96868"/>
                  <a:gd name="connsiteX271" fmla="*/ 955491 w 1514817"/>
                  <a:gd name="connsiteY271" fmla="*/ 58750 h 96868"/>
                  <a:gd name="connsiteX272" fmla="*/ 955491 w 1514817"/>
                  <a:gd name="connsiteY272" fmla="*/ 58750 h 96868"/>
                  <a:gd name="connsiteX273" fmla="*/ 939318 w 1514817"/>
                  <a:gd name="connsiteY273" fmla="*/ 57779 h 96868"/>
                  <a:gd name="connsiteX274" fmla="*/ 922344 w 1514817"/>
                  <a:gd name="connsiteY274" fmla="*/ 56750 h 96868"/>
                  <a:gd name="connsiteX275" fmla="*/ 922344 w 1514817"/>
                  <a:gd name="connsiteY275" fmla="*/ 56750 h 96868"/>
                  <a:gd name="connsiteX276" fmla="*/ 910171 w 1514817"/>
                  <a:gd name="connsiteY276" fmla="*/ 55949 h 96868"/>
                  <a:gd name="connsiteX277" fmla="*/ 910171 w 1514817"/>
                  <a:gd name="connsiteY277" fmla="*/ 55949 h 96868"/>
                  <a:gd name="connsiteX278" fmla="*/ 895026 w 1514817"/>
                  <a:gd name="connsiteY278" fmla="*/ 55035 h 96868"/>
                  <a:gd name="connsiteX279" fmla="*/ 895026 w 1514817"/>
                  <a:gd name="connsiteY279" fmla="*/ 55035 h 96868"/>
                  <a:gd name="connsiteX280" fmla="*/ 879939 w 1514817"/>
                  <a:gd name="connsiteY280" fmla="*/ 54121 h 96868"/>
                  <a:gd name="connsiteX281" fmla="*/ 879939 w 1514817"/>
                  <a:gd name="connsiteY281" fmla="*/ 54121 h 96868"/>
                  <a:gd name="connsiteX282" fmla="*/ 861879 w 1514817"/>
                  <a:gd name="connsiteY282" fmla="*/ 52977 h 96868"/>
                  <a:gd name="connsiteX283" fmla="*/ 861879 w 1514817"/>
                  <a:gd name="connsiteY283" fmla="*/ 52977 h 96868"/>
                  <a:gd name="connsiteX284" fmla="*/ 849706 w 1514817"/>
                  <a:gd name="connsiteY284" fmla="*/ 52235 h 96868"/>
                  <a:gd name="connsiteX285" fmla="*/ 849706 w 1514817"/>
                  <a:gd name="connsiteY285" fmla="*/ 52235 h 96868"/>
                  <a:gd name="connsiteX286" fmla="*/ 834561 w 1514817"/>
                  <a:gd name="connsiteY286" fmla="*/ 51321 h 96868"/>
                  <a:gd name="connsiteX287" fmla="*/ 834561 w 1514817"/>
                  <a:gd name="connsiteY287" fmla="*/ 51321 h 96868"/>
                  <a:gd name="connsiteX288" fmla="*/ 819417 w 1514817"/>
                  <a:gd name="connsiteY288" fmla="*/ 50406 h 96868"/>
                  <a:gd name="connsiteX289" fmla="*/ 819417 w 1514817"/>
                  <a:gd name="connsiteY289" fmla="*/ 50406 h 96868"/>
                  <a:gd name="connsiteX290" fmla="*/ 801415 w 1514817"/>
                  <a:gd name="connsiteY290" fmla="*/ 49263 h 96868"/>
                  <a:gd name="connsiteX291" fmla="*/ 801415 w 1514817"/>
                  <a:gd name="connsiteY291" fmla="*/ 49263 h 96868"/>
                  <a:gd name="connsiteX292" fmla="*/ 789185 w 1514817"/>
                  <a:gd name="connsiteY292" fmla="*/ 48520 h 96868"/>
                  <a:gd name="connsiteX293" fmla="*/ 789185 w 1514817"/>
                  <a:gd name="connsiteY293" fmla="*/ 48520 h 96868"/>
                  <a:gd name="connsiteX294" fmla="*/ 774097 w 1514817"/>
                  <a:gd name="connsiteY294" fmla="*/ 47606 h 96868"/>
                  <a:gd name="connsiteX295" fmla="*/ 774097 w 1514817"/>
                  <a:gd name="connsiteY295" fmla="*/ 47606 h 96868"/>
                  <a:gd name="connsiteX296" fmla="*/ 756037 w 1514817"/>
                  <a:gd name="connsiteY296" fmla="*/ 46520 h 96868"/>
                  <a:gd name="connsiteX297" fmla="*/ 756037 w 1514817"/>
                  <a:gd name="connsiteY297" fmla="*/ 46520 h 96868"/>
                  <a:gd name="connsiteX298" fmla="*/ 740950 w 1514817"/>
                  <a:gd name="connsiteY298" fmla="*/ 45548 h 96868"/>
                  <a:gd name="connsiteX299" fmla="*/ 740950 w 1514817"/>
                  <a:gd name="connsiteY299" fmla="*/ 45548 h 96868"/>
                  <a:gd name="connsiteX300" fmla="*/ 725805 w 1514817"/>
                  <a:gd name="connsiteY300" fmla="*/ 44634 h 96868"/>
                  <a:gd name="connsiteX301" fmla="*/ 725805 w 1514817"/>
                  <a:gd name="connsiteY301" fmla="*/ 44634 h 96868"/>
                  <a:gd name="connsiteX302" fmla="*/ 713632 w 1514817"/>
                  <a:gd name="connsiteY302" fmla="*/ 43891 h 96868"/>
                  <a:gd name="connsiteX303" fmla="*/ 713632 w 1514817"/>
                  <a:gd name="connsiteY303" fmla="*/ 43891 h 96868"/>
                  <a:gd name="connsiteX304" fmla="*/ 695573 w 1514817"/>
                  <a:gd name="connsiteY304" fmla="*/ 42805 h 96868"/>
                  <a:gd name="connsiteX305" fmla="*/ 695573 w 1514817"/>
                  <a:gd name="connsiteY305" fmla="*/ 42805 h 96868"/>
                  <a:gd name="connsiteX306" fmla="*/ 680485 w 1514817"/>
                  <a:gd name="connsiteY306" fmla="*/ 41833 h 96868"/>
                  <a:gd name="connsiteX307" fmla="*/ 680485 w 1514817"/>
                  <a:gd name="connsiteY307" fmla="*/ 41833 h 96868"/>
                  <a:gd name="connsiteX308" fmla="*/ 668255 w 1514817"/>
                  <a:gd name="connsiteY308" fmla="*/ 41091 h 96868"/>
                  <a:gd name="connsiteX309" fmla="*/ 668255 w 1514817"/>
                  <a:gd name="connsiteY309" fmla="*/ 41091 h 96868"/>
                  <a:gd name="connsiteX310" fmla="*/ 653167 w 1514817"/>
                  <a:gd name="connsiteY310" fmla="*/ 40176 h 96868"/>
                  <a:gd name="connsiteX311" fmla="*/ 653167 w 1514817"/>
                  <a:gd name="connsiteY311" fmla="*/ 40176 h 96868"/>
                  <a:gd name="connsiteX312" fmla="*/ 638022 w 1514817"/>
                  <a:gd name="connsiteY312" fmla="*/ 39262 h 96868"/>
                  <a:gd name="connsiteX313" fmla="*/ 638022 w 1514817"/>
                  <a:gd name="connsiteY313" fmla="*/ 39262 h 96868"/>
                  <a:gd name="connsiteX314" fmla="*/ 620021 w 1514817"/>
                  <a:gd name="connsiteY314" fmla="*/ 38119 h 96868"/>
                  <a:gd name="connsiteX315" fmla="*/ 620021 w 1514817"/>
                  <a:gd name="connsiteY315" fmla="*/ 38119 h 96868"/>
                  <a:gd name="connsiteX316" fmla="*/ 607790 w 1514817"/>
                  <a:gd name="connsiteY316" fmla="*/ 37376 h 96868"/>
                  <a:gd name="connsiteX317" fmla="*/ 607790 w 1514817"/>
                  <a:gd name="connsiteY317" fmla="*/ 37376 h 96868"/>
                  <a:gd name="connsiteX318" fmla="*/ 592703 w 1514817"/>
                  <a:gd name="connsiteY318" fmla="*/ 36462 h 96868"/>
                  <a:gd name="connsiteX319" fmla="*/ 592703 w 1514817"/>
                  <a:gd name="connsiteY319" fmla="*/ 36462 h 96868"/>
                  <a:gd name="connsiteX320" fmla="*/ 577558 w 1514817"/>
                  <a:gd name="connsiteY320" fmla="*/ 35547 h 96868"/>
                  <a:gd name="connsiteX321" fmla="*/ 577558 w 1514817"/>
                  <a:gd name="connsiteY321" fmla="*/ 35547 h 96868"/>
                  <a:gd name="connsiteX322" fmla="*/ 559556 w 1514817"/>
                  <a:gd name="connsiteY322" fmla="*/ 34404 h 96868"/>
                  <a:gd name="connsiteX323" fmla="*/ 559556 w 1514817"/>
                  <a:gd name="connsiteY323" fmla="*/ 34404 h 96868"/>
                  <a:gd name="connsiteX324" fmla="*/ 547325 w 1514817"/>
                  <a:gd name="connsiteY324" fmla="*/ 33661 h 96868"/>
                  <a:gd name="connsiteX325" fmla="*/ 547325 w 1514817"/>
                  <a:gd name="connsiteY325" fmla="*/ 33661 h 96868"/>
                  <a:gd name="connsiteX326" fmla="*/ 532238 w 1514817"/>
                  <a:gd name="connsiteY326" fmla="*/ 32747 h 96868"/>
                  <a:gd name="connsiteX327" fmla="*/ 532238 w 1514817"/>
                  <a:gd name="connsiteY327" fmla="*/ 32747 h 96868"/>
                  <a:gd name="connsiteX328" fmla="*/ 517093 w 1514817"/>
                  <a:gd name="connsiteY328" fmla="*/ 31832 h 96868"/>
                  <a:gd name="connsiteX329" fmla="*/ 517093 w 1514817"/>
                  <a:gd name="connsiteY329" fmla="*/ 31832 h 96868"/>
                  <a:gd name="connsiteX330" fmla="*/ 515207 w 1514817"/>
                  <a:gd name="connsiteY330" fmla="*/ 31718 h 96868"/>
                  <a:gd name="connsiteX331" fmla="*/ 514179 w 1514817"/>
                  <a:gd name="connsiteY331" fmla="*/ 31603 h 96868"/>
                  <a:gd name="connsiteX332" fmla="*/ 514179 w 1514817"/>
                  <a:gd name="connsiteY332" fmla="*/ 31603 h 96868"/>
                  <a:gd name="connsiteX333" fmla="*/ 499091 w 1514817"/>
                  <a:gd name="connsiteY333" fmla="*/ 30690 h 96868"/>
                  <a:gd name="connsiteX334" fmla="*/ 499091 w 1514817"/>
                  <a:gd name="connsiteY334" fmla="*/ 30690 h 96868"/>
                  <a:gd name="connsiteX335" fmla="*/ 486861 w 1514817"/>
                  <a:gd name="connsiteY335" fmla="*/ 29947 h 96868"/>
                  <a:gd name="connsiteX336" fmla="*/ 486861 w 1514817"/>
                  <a:gd name="connsiteY336" fmla="*/ 29947 h 96868"/>
                  <a:gd name="connsiteX337" fmla="*/ 468858 w 1514817"/>
                  <a:gd name="connsiteY337" fmla="*/ 28860 h 96868"/>
                  <a:gd name="connsiteX338" fmla="*/ 468858 w 1514817"/>
                  <a:gd name="connsiteY338" fmla="*/ 28860 h 96868"/>
                  <a:gd name="connsiteX339" fmla="*/ 453714 w 1514817"/>
                  <a:gd name="connsiteY339" fmla="*/ 27889 h 96868"/>
                  <a:gd name="connsiteX340" fmla="*/ 453714 w 1514817"/>
                  <a:gd name="connsiteY340" fmla="*/ 27889 h 96868"/>
                  <a:gd name="connsiteX341" fmla="*/ 441541 w 1514817"/>
                  <a:gd name="connsiteY341" fmla="*/ 27146 h 96868"/>
                  <a:gd name="connsiteX342" fmla="*/ 441541 w 1514817"/>
                  <a:gd name="connsiteY342" fmla="*/ 27146 h 96868"/>
                  <a:gd name="connsiteX343" fmla="*/ 426396 w 1514817"/>
                  <a:gd name="connsiteY343" fmla="*/ 26232 h 96868"/>
                  <a:gd name="connsiteX344" fmla="*/ 426396 w 1514817"/>
                  <a:gd name="connsiteY344" fmla="*/ 26232 h 96868"/>
                  <a:gd name="connsiteX345" fmla="*/ 408394 w 1514817"/>
                  <a:gd name="connsiteY345" fmla="*/ 25145 h 96868"/>
                  <a:gd name="connsiteX346" fmla="*/ 408394 w 1514817"/>
                  <a:gd name="connsiteY346" fmla="*/ 25145 h 96868"/>
                  <a:gd name="connsiteX347" fmla="*/ 393249 w 1514817"/>
                  <a:gd name="connsiteY347" fmla="*/ 24174 h 96868"/>
                  <a:gd name="connsiteX348" fmla="*/ 393249 w 1514817"/>
                  <a:gd name="connsiteY348" fmla="*/ 24174 h 96868"/>
                  <a:gd name="connsiteX349" fmla="*/ 381076 w 1514817"/>
                  <a:gd name="connsiteY349" fmla="*/ 23431 h 96868"/>
                  <a:gd name="connsiteX350" fmla="*/ 381076 w 1514817"/>
                  <a:gd name="connsiteY350" fmla="*/ 23431 h 96868"/>
                  <a:gd name="connsiteX351" fmla="*/ 365932 w 1514817"/>
                  <a:gd name="connsiteY351" fmla="*/ 22517 h 96868"/>
                  <a:gd name="connsiteX352" fmla="*/ 365932 w 1514817"/>
                  <a:gd name="connsiteY352" fmla="*/ 22517 h 96868"/>
                  <a:gd name="connsiteX353" fmla="*/ 350844 w 1514817"/>
                  <a:gd name="connsiteY353" fmla="*/ 21602 h 96868"/>
                  <a:gd name="connsiteX354" fmla="*/ 350844 w 1514817"/>
                  <a:gd name="connsiteY354" fmla="*/ 21602 h 96868"/>
                  <a:gd name="connsiteX355" fmla="*/ 332784 w 1514817"/>
                  <a:gd name="connsiteY355" fmla="*/ 20459 h 96868"/>
                  <a:gd name="connsiteX356" fmla="*/ 332784 w 1514817"/>
                  <a:gd name="connsiteY356" fmla="*/ 20459 h 96868"/>
                  <a:gd name="connsiteX357" fmla="*/ 320612 w 1514817"/>
                  <a:gd name="connsiteY357" fmla="*/ 19716 h 96868"/>
                  <a:gd name="connsiteX358" fmla="*/ 320612 w 1514817"/>
                  <a:gd name="connsiteY358" fmla="*/ 19716 h 96868"/>
                  <a:gd name="connsiteX359" fmla="*/ 304438 w 1514817"/>
                  <a:gd name="connsiteY359" fmla="*/ 18745 h 96868"/>
                  <a:gd name="connsiteX360" fmla="*/ 290322 w 1514817"/>
                  <a:gd name="connsiteY360" fmla="*/ 17888 h 96868"/>
                  <a:gd name="connsiteX361" fmla="*/ 290322 w 1514817"/>
                  <a:gd name="connsiteY361" fmla="*/ 17888 h 96868"/>
                  <a:gd name="connsiteX362" fmla="*/ 272320 w 1514817"/>
                  <a:gd name="connsiteY362" fmla="*/ 16745 h 96868"/>
                  <a:gd name="connsiteX363" fmla="*/ 272320 w 1514817"/>
                  <a:gd name="connsiteY363" fmla="*/ 16745 h 96868"/>
                  <a:gd name="connsiteX364" fmla="*/ 257175 w 1514817"/>
                  <a:gd name="connsiteY364" fmla="*/ 15830 h 96868"/>
                  <a:gd name="connsiteX365" fmla="*/ 257175 w 1514817"/>
                  <a:gd name="connsiteY365" fmla="*/ 15830 h 96868"/>
                  <a:gd name="connsiteX366" fmla="*/ 245002 w 1514817"/>
                  <a:gd name="connsiteY366" fmla="*/ 15088 h 96868"/>
                  <a:gd name="connsiteX367" fmla="*/ 245002 w 1514817"/>
                  <a:gd name="connsiteY367" fmla="*/ 15088 h 96868"/>
                  <a:gd name="connsiteX368" fmla="*/ 229857 w 1514817"/>
                  <a:gd name="connsiteY368" fmla="*/ 14173 h 96868"/>
                  <a:gd name="connsiteX369" fmla="*/ 229857 w 1514817"/>
                  <a:gd name="connsiteY369" fmla="*/ 14173 h 96868"/>
                  <a:gd name="connsiteX370" fmla="*/ 211855 w 1514817"/>
                  <a:gd name="connsiteY370" fmla="*/ 13030 h 96868"/>
                  <a:gd name="connsiteX371" fmla="*/ 211855 w 1514817"/>
                  <a:gd name="connsiteY371" fmla="*/ 13030 h 96868"/>
                  <a:gd name="connsiteX372" fmla="*/ 199625 w 1514817"/>
                  <a:gd name="connsiteY372" fmla="*/ 12287 h 96868"/>
                  <a:gd name="connsiteX373" fmla="*/ 199625 w 1514817"/>
                  <a:gd name="connsiteY373" fmla="*/ 12287 h 96868"/>
                  <a:gd name="connsiteX374" fmla="*/ 184537 w 1514817"/>
                  <a:gd name="connsiteY374" fmla="*/ 11373 h 96868"/>
                  <a:gd name="connsiteX375" fmla="*/ 184537 w 1514817"/>
                  <a:gd name="connsiteY375" fmla="*/ 11373 h 96868"/>
                  <a:gd name="connsiteX376" fmla="*/ 169393 w 1514817"/>
                  <a:gd name="connsiteY376" fmla="*/ 10401 h 96868"/>
                  <a:gd name="connsiteX377" fmla="*/ 169393 w 1514817"/>
                  <a:gd name="connsiteY377" fmla="*/ 10401 h 96868"/>
                  <a:gd name="connsiteX378" fmla="*/ 151390 w 1514817"/>
                  <a:gd name="connsiteY378" fmla="*/ 9315 h 96868"/>
                  <a:gd name="connsiteX379" fmla="*/ 151390 w 1514817"/>
                  <a:gd name="connsiteY379" fmla="*/ 9315 h 96868"/>
                  <a:gd name="connsiteX380" fmla="*/ 139160 w 1514817"/>
                  <a:gd name="connsiteY380" fmla="*/ 8573 h 96868"/>
                  <a:gd name="connsiteX381" fmla="*/ 139160 w 1514817"/>
                  <a:gd name="connsiteY381" fmla="*/ 8573 h 96868"/>
                  <a:gd name="connsiteX382" fmla="*/ 121158 w 1514817"/>
                  <a:gd name="connsiteY382" fmla="*/ 7429 h 96868"/>
                  <a:gd name="connsiteX383" fmla="*/ 121158 w 1514817"/>
                  <a:gd name="connsiteY383" fmla="*/ 7486 h 96868"/>
                  <a:gd name="connsiteX384" fmla="*/ 108928 w 1514817"/>
                  <a:gd name="connsiteY384" fmla="*/ 6686 h 96868"/>
                  <a:gd name="connsiteX385" fmla="*/ 108928 w 1514817"/>
                  <a:gd name="connsiteY385" fmla="*/ 6686 h 96868"/>
                  <a:gd name="connsiteX386" fmla="*/ 90926 w 1514817"/>
                  <a:gd name="connsiteY386" fmla="*/ 5601 h 96868"/>
                  <a:gd name="connsiteX387" fmla="*/ 90926 w 1514817"/>
                  <a:gd name="connsiteY387" fmla="*/ 5601 h 96868"/>
                  <a:gd name="connsiteX388" fmla="*/ 78696 w 1514817"/>
                  <a:gd name="connsiteY388" fmla="*/ 4858 h 96868"/>
                  <a:gd name="connsiteX389" fmla="*/ 78696 w 1514817"/>
                  <a:gd name="connsiteY389" fmla="*/ 4858 h 96868"/>
                  <a:gd name="connsiteX390" fmla="*/ 63608 w 1514817"/>
                  <a:gd name="connsiteY390" fmla="*/ 3943 h 96868"/>
                  <a:gd name="connsiteX391" fmla="*/ 63608 w 1514817"/>
                  <a:gd name="connsiteY391" fmla="*/ 3943 h 96868"/>
                  <a:gd name="connsiteX392" fmla="*/ 48463 w 1514817"/>
                  <a:gd name="connsiteY392" fmla="*/ 2971 h 96868"/>
                  <a:gd name="connsiteX393" fmla="*/ 48463 w 1514817"/>
                  <a:gd name="connsiteY393" fmla="*/ 2971 h 96868"/>
                  <a:gd name="connsiteX394" fmla="*/ 30461 w 1514817"/>
                  <a:gd name="connsiteY394" fmla="*/ 1886 h 96868"/>
                  <a:gd name="connsiteX395" fmla="*/ 30461 w 1514817"/>
                  <a:gd name="connsiteY395" fmla="*/ 1886 h 96868"/>
                  <a:gd name="connsiteX396" fmla="*/ 18231 w 1514817"/>
                  <a:gd name="connsiteY396" fmla="*/ 1143 h 96868"/>
                  <a:gd name="connsiteX397" fmla="*/ 18231 w 1514817"/>
                  <a:gd name="connsiteY397" fmla="*/ 1143 h 96868"/>
                  <a:gd name="connsiteX398" fmla="*/ 228 w 1514817"/>
                  <a:gd name="connsiteY398" fmla="*/ 0 h 96868"/>
                  <a:gd name="connsiteX399" fmla="*/ 0 w 1514817"/>
                  <a:gd name="connsiteY399" fmla="*/ 3714 h 96868"/>
                  <a:gd name="connsiteX400" fmla="*/ 15088 w 1514817"/>
                  <a:gd name="connsiteY400" fmla="*/ 4629 h 96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</a:cxnLst>
                <a:rect l="l" t="t" r="r" b="b"/>
                <a:pathLst>
                  <a:path w="1514817" h="96868">
                    <a:moveTo>
                      <a:pt x="15088" y="4629"/>
                    </a:moveTo>
                    <a:lnTo>
                      <a:pt x="33147" y="5772"/>
                    </a:lnTo>
                    <a:lnTo>
                      <a:pt x="33147" y="5772"/>
                    </a:lnTo>
                    <a:lnTo>
                      <a:pt x="45320" y="6515"/>
                    </a:lnTo>
                    <a:lnTo>
                      <a:pt x="45320" y="6515"/>
                    </a:lnTo>
                    <a:lnTo>
                      <a:pt x="60465" y="7429"/>
                    </a:lnTo>
                    <a:lnTo>
                      <a:pt x="60465" y="7429"/>
                    </a:lnTo>
                    <a:lnTo>
                      <a:pt x="75552" y="8401"/>
                    </a:lnTo>
                    <a:lnTo>
                      <a:pt x="75552" y="8401"/>
                    </a:lnTo>
                    <a:lnTo>
                      <a:pt x="93612" y="9486"/>
                    </a:lnTo>
                    <a:lnTo>
                      <a:pt x="93612" y="9486"/>
                    </a:lnTo>
                    <a:lnTo>
                      <a:pt x="105785" y="10229"/>
                    </a:lnTo>
                    <a:lnTo>
                      <a:pt x="105785" y="10229"/>
                    </a:lnTo>
                    <a:lnTo>
                      <a:pt x="120930" y="11144"/>
                    </a:lnTo>
                    <a:lnTo>
                      <a:pt x="120930" y="11144"/>
                    </a:lnTo>
                    <a:lnTo>
                      <a:pt x="136017" y="12116"/>
                    </a:lnTo>
                    <a:lnTo>
                      <a:pt x="136017" y="12116"/>
                    </a:lnTo>
                    <a:lnTo>
                      <a:pt x="154077" y="13201"/>
                    </a:lnTo>
                    <a:lnTo>
                      <a:pt x="154077" y="13201"/>
                    </a:lnTo>
                    <a:lnTo>
                      <a:pt x="166250" y="13944"/>
                    </a:lnTo>
                    <a:lnTo>
                      <a:pt x="166250" y="13944"/>
                    </a:lnTo>
                    <a:lnTo>
                      <a:pt x="181394" y="14859"/>
                    </a:lnTo>
                    <a:lnTo>
                      <a:pt x="181394" y="14859"/>
                    </a:lnTo>
                    <a:lnTo>
                      <a:pt x="196482" y="15830"/>
                    </a:lnTo>
                    <a:lnTo>
                      <a:pt x="196482" y="15830"/>
                    </a:lnTo>
                    <a:lnTo>
                      <a:pt x="214541" y="16916"/>
                    </a:lnTo>
                    <a:lnTo>
                      <a:pt x="214541" y="16916"/>
                    </a:lnTo>
                    <a:lnTo>
                      <a:pt x="226714" y="17659"/>
                    </a:lnTo>
                    <a:lnTo>
                      <a:pt x="226714" y="17659"/>
                    </a:lnTo>
                    <a:lnTo>
                      <a:pt x="244774" y="18802"/>
                    </a:lnTo>
                    <a:lnTo>
                      <a:pt x="244774" y="18802"/>
                    </a:lnTo>
                    <a:lnTo>
                      <a:pt x="256947" y="19545"/>
                    </a:lnTo>
                    <a:lnTo>
                      <a:pt x="256947" y="19545"/>
                    </a:lnTo>
                    <a:lnTo>
                      <a:pt x="272091" y="20459"/>
                    </a:lnTo>
                    <a:lnTo>
                      <a:pt x="272091" y="20459"/>
                    </a:lnTo>
                    <a:lnTo>
                      <a:pt x="287179" y="21374"/>
                    </a:lnTo>
                    <a:lnTo>
                      <a:pt x="287179" y="21374"/>
                    </a:lnTo>
                    <a:lnTo>
                      <a:pt x="302324" y="22345"/>
                    </a:lnTo>
                    <a:lnTo>
                      <a:pt x="302324" y="22345"/>
                    </a:lnTo>
                    <a:lnTo>
                      <a:pt x="317411" y="23260"/>
                    </a:lnTo>
                    <a:lnTo>
                      <a:pt x="317411" y="23260"/>
                    </a:lnTo>
                    <a:lnTo>
                      <a:pt x="332556" y="24174"/>
                    </a:lnTo>
                    <a:lnTo>
                      <a:pt x="332556" y="24174"/>
                    </a:lnTo>
                    <a:lnTo>
                      <a:pt x="347644" y="25089"/>
                    </a:lnTo>
                    <a:lnTo>
                      <a:pt x="347644" y="25089"/>
                    </a:lnTo>
                    <a:lnTo>
                      <a:pt x="362788" y="26060"/>
                    </a:lnTo>
                    <a:lnTo>
                      <a:pt x="362788" y="26060"/>
                    </a:lnTo>
                    <a:lnTo>
                      <a:pt x="377933" y="26975"/>
                    </a:lnTo>
                    <a:lnTo>
                      <a:pt x="377933" y="26975"/>
                    </a:lnTo>
                    <a:lnTo>
                      <a:pt x="393020" y="27889"/>
                    </a:lnTo>
                    <a:lnTo>
                      <a:pt x="393020" y="27889"/>
                    </a:lnTo>
                    <a:lnTo>
                      <a:pt x="408165" y="28803"/>
                    </a:lnTo>
                    <a:lnTo>
                      <a:pt x="408165" y="28803"/>
                    </a:lnTo>
                    <a:lnTo>
                      <a:pt x="423253" y="29775"/>
                    </a:lnTo>
                    <a:lnTo>
                      <a:pt x="423253" y="29775"/>
                    </a:lnTo>
                    <a:lnTo>
                      <a:pt x="438398" y="30690"/>
                    </a:lnTo>
                    <a:lnTo>
                      <a:pt x="438398" y="30690"/>
                    </a:lnTo>
                    <a:lnTo>
                      <a:pt x="453485" y="31603"/>
                    </a:lnTo>
                    <a:lnTo>
                      <a:pt x="453485" y="31603"/>
                    </a:lnTo>
                    <a:lnTo>
                      <a:pt x="468630" y="32518"/>
                    </a:lnTo>
                    <a:lnTo>
                      <a:pt x="468630" y="32518"/>
                    </a:lnTo>
                    <a:lnTo>
                      <a:pt x="483717" y="33490"/>
                    </a:lnTo>
                    <a:lnTo>
                      <a:pt x="483717" y="33490"/>
                    </a:lnTo>
                    <a:lnTo>
                      <a:pt x="501777" y="34575"/>
                    </a:lnTo>
                    <a:lnTo>
                      <a:pt x="501777" y="34575"/>
                    </a:lnTo>
                    <a:lnTo>
                      <a:pt x="513950" y="35318"/>
                    </a:lnTo>
                    <a:lnTo>
                      <a:pt x="513950" y="35318"/>
                    </a:lnTo>
                    <a:lnTo>
                      <a:pt x="529095" y="36233"/>
                    </a:lnTo>
                    <a:lnTo>
                      <a:pt x="529095" y="36233"/>
                    </a:lnTo>
                    <a:lnTo>
                      <a:pt x="544183" y="37205"/>
                    </a:lnTo>
                    <a:lnTo>
                      <a:pt x="544183" y="37205"/>
                    </a:lnTo>
                    <a:lnTo>
                      <a:pt x="559327" y="38119"/>
                    </a:lnTo>
                    <a:lnTo>
                      <a:pt x="559327" y="38119"/>
                    </a:lnTo>
                    <a:lnTo>
                      <a:pt x="574414" y="39033"/>
                    </a:lnTo>
                    <a:lnTo>
                      <a:pt x="574414" y="39033"/>
                    </a:lnTo>
                    <a:lnTo>
                      <a:pt x="589559" y="40005"/>
                    </a:lnTo>
                    <a:lnTo>
                      <a:pt x="589559" y="40005"/>
                    </a:lnTo>
                    <a:lnTo>
                      <a:pt x="604647" y="40919"/>
                    </a:lnTo>
                    <a:lnTo>
                      <a:pt x="604647" y="40919"/>
                    </a:lnTo>
                    <a:lnTo>
                      <a:pt x="619792" y="41833"/>
                    </a:lnTo>
                    <a:lnTo>
                      <a:pt x="619792" y="41833"/>
                    </a:lnTo>
                    <a:lnTo>
                      <a:pt x="634880" y="42748"/>
                    </a:lnTo>
                    <a:lnTo>
                      <a:pt x="634880" y="42748"/>
                    </a:lnTo>
                    <a:lnTo>
                      <a:pt x="650024" y="43719"/>
                    </a:lnTo>
                    <a:lnTo>
                      <a:pt x="650024" y="43719"/>
                    </a:lnTo>
                    <a:lnTo>
                      <a:pt x="668026" y="44805"/>
                    </a:lnTo>
                    <a:lnTo>
                      <a:pt x="668026" y="44805"/>
                    </a:lnTo>
                    <a:lnTo>
                      <a:pt x="680256" y="45548"/>
                    </a:lnTo>
                    <a:lnTo>
                      <a:pt x="680256" y="45548"/>
                    </a:lnTo>
                    <a:lnTo>
                      <a:pt x="695344" y="46463"/>
                    </a:lnTo>
                    <a:lnTo>
                      <a:pt x="695344" y="46463"/>
                    </a:lnTo>
                    <a:lnTo>
                      <a:pt x="713404" y="47606"/>
                    </a:lnTo>
                    <a:lnTo>
                      <a:pt x="713404" y="47606"/>
                    </a:lnTo>
                    <a:lnTo>
                      <a:pt x="725577" y="48349"/>
                    </a:lnTo>
                    <a:lnTo>
                      <a:pt x="725577" y="48349"/>
                    </a:lnTo>
                    <a:lnTo>
                      <a:pt x="740721" y="49263"/>
                    </a:lnTo>
                    <a:lnTo>
                      <a:pt x="740721" y="49263"/>
                    </a:lnTo>
                    <a:lnTo>
                      <a:pt x="755809" y="50177"/>
                    </a:lnTo>
                    <a:lnTo>
                      <a:pt x="755809" y="50177"/>
                    </a:lnTo>
                    <a:lnTo>
                      <a:pt x="770953" y="51149"/>
                    </a:lnTo>
                    <a:lnTo>
                      <a:pt x="770953" y="51149"/>
                    </a:lnTo>
                    <a:lnTo>
                      <a:pt x="786041" y="52064"/>
                    </a:lnTo>
                    <a:lnTo>
                      <a:pt x="786041" y="52064"/>
                    </a:lnTo>
                    <a:lnTo>
                      <a:pt x="801186" y="52977"/>
                    </a:lnTo>
                    <a:lnTo>
                      <a:pt x="801186" y="52977"/>
                    </a:lnTo>
                    <a:lnTo>
                      <a:pt x="816274" y="53892"/>
                    </a:lnTo>
                    <a:lnTo>
                      <a:pt x="816274" y="53892"/>
                    </a:lnTo>
                    <a:lnTo>
                      <a:pt x="831418" y="54864"/>
                    </a:lnTo>
                    <a:lnTo>
                      <a:pt x="831418" y="54864"/>
                    </a:lnTo>
                    <a:lnTo>
                      <a:pt x="846506" y="55778"/>
                    </a:lnTo>
                    <a:lnTo>
                      <a:pt x="846506" y="55778"/>
                    </a:lnTo>
                    <a:lnTo>
                      <a:pt x="861650" y="56692"/>
                    </a:lnTo>
                    <a:lnTo>
                      <a:pt x="861650" y="56692"/>
                    </a:lnTo>
                    <a:lnTo>
                      <a:pt x="879710" y="57836"/>
                    </a:lnTo>
                    <a:lnTo>
                      <a:pt x="879710" y="57836"/>
                    </a:lnTo>
                    <a:lnTo>
                      <a:pt x="891883" y="58579"/>
                    </a:lnTo>
                    <a:lnTo>
                      <a:pt x="891883" y="58579"/>
                    </a:lnTo>
                    <a:lnTo>
                      <a:pt x="907028" y="59493"/>
                    </a:lnTo>
                    <a:lnTo>
                      <a:pt x="907028" y="59493"/>
                    </a:lnTo>
                    <a:lnTo>
                      <a:pt x="922115" y="60407"/>
                    </a:lnTo>
                    <a:lnTo>
                      <a:pt x="922115" y="60407"/>
                    </a:lnTo>
                    <a:lnTo>
                      <a:pt x="937260" y="61379"/>
                    </a:lnTo>
                    <a:lnTo>
                      <a:pt x="937260" y="61379"/>
                    </a:lnTo>
                    <a:lnTo>
                      <a:pt x="952347" y="62293"/>
                    </a:lnTo>
                    <a:lnTo>
                      <a:pt x="952347" y="62293"/>
                    </a:lnTo>
                    <a:lnTo>
                      <a:pt x="967435" y="63208"/>
                    </a:lnTo>
                    <a:lnTo>
                      <a:pt x="967435" y="63208"/>
                    </a:lnTo>
                    <a:lnTo>
                      <a:pt x="982580" y="64122"/>
                    </a:lnTo>
                    <a:lnTo>
                      <a:pt x="982580" y="64122"/>
                    </a:lnTo>
                    <a:lnTo>
                      <a:pt x="997725" y="65094"/>
                    </a:lnTo>
                    <a:lnTo>
                      <a:pt x="997725" y="65094"/>
                    </a:lnTo>
                    <a:lnTo>
                      <a:pt x="1012813" y="66008"/>
                    </a:lnTo>
                    <a:lnTo>
                      <a:pt x="1012813" y="66008"/>
                    </a:lnTo>
                    <a:lnTo>
                      <a:pt x="1027957" y="66922"/>
                    </a:lnTo>
                    <a:lnTo>
                      <a:pt x="1027957" y="66922"/>
                    </a:lnTo>
                    <a:lnTo>
                      <a:pt x="1043044" y="67837"/>
                    </a:lnTo>
                    <a:lnTo>
                      <a:pt x="1043044" y="67837"/>
                    </a:lnTo>
                    <a:lnTo>
                      <a:pt x="1058189" y="68808"/>
                    </a:lnTo>
                    <a:lnTo>
                      <a:pt x="1058189" y="68808"/>
                    </a:lnTo>
                    <a:lnTo>
                      <a:pt x="1073277" y="69723"/>
                    </a:lnTo>
                    <a:lnTo>
                      <a:pt x="1073277" y="69723"/>
                    </a:lnTo>
                    <a:lnTo>
                      <a:pt x="1088422" y="70637"/>
                    </a:lnTo>
                    <a:lnTo>
                      <a:pt x="1088422" y="70637"/>
                    </a:lnTo>
                    <a:lnTo>
                      <a:pt x="1103510" y="71608"/>
                    </a:lnTo>
                    <a:lnTo>
                      <a:pt x="1103510" y="71608"/>
                    </a:lnTo>
                    <a:lnTo>
                      <a:pt x="1118654" y="72523"/>
                    </a:lnTo>
                    <a:lnTo>
                      <a:pt x="1118654" y="72523"/>
                    </a:lnTo>
                    <a:lnTo>
                      <a:pt x="1136656" y="73609"/>
                    </a:lnTo>
                    <a:lnTo>
                      <a:pt x="1136656" y="73609"/>
                    </a:lnTo>
                    <a:lnTo>
                      <a:pt x="1148886" y="74352"/>
                    </a:lnTo>
                    <a:lnTo>
                      <a:pt x="1148886" y="74352"/>
                    </a:lnTo>
                    <a:lnTo>
                      <a:pt x="1163974" y="75323"/>
                    </a:lnTo>
                    <a:lnTo>
                      <a:pt x="1163974" y="75323"/>
                    </a:lnTo>
                    <a:lnTo>
                      <a:pt x="1179119" y="76238"/>
                    </a:lnTo>
                    <a:lnTo>
                      <a:pt x="1179119" y="76238"/>
                    </a:lnTo>
                    <a:lnTo>
                      <a:pt x="1194207" y="77153"/>
                    </a:lnTo>
                    <a:lnTo>
                      <a:pt x="1194207" y="77153"/>
                    </a:lnTo>
                    <a:lnTo>
                      <a:pt x="1209351" y="78066"/>
                    </a:lnTo>
                    <a:lnTo>
                      <a:pt x="1209351" y="78066"/>
                    </a:lnTo>
                    <a:lnTo>
                      <a:pt x="1224439" y="79038"/>
                    </a:lnTo>
                    <a:lnTo>
                      <a:pt x="1224439" y="79038"/>
                    </a:lnTo>
                    <a:lnTo>
                      <a:pt x="1239583" y="79953"/>
                    </a:lnTo>
                    <a:lnTo>
                      <a:pt x="1239583" y="79953"/>
                    </a:lnTo>
                    <a:lnTo>
                      <a:pt x="1254671" y="80867"/>
                    </a:lnTo>
                    <a:lnTo>
                      <a:pt x="1254671" y="80867"/>
                    </a:lnTo>
                    <a:lnTo>
                      <a:pt x="1269816" y="81781"/>
                    </a:lnTo>
                    <a:lnTo>
                      <a:pt x="1269816" y="81781"/>
                    </a:lnTo>
                    <a:lnTo>
                      <a:pt x="1284904" y="82753"/>
                    </a:lnTo>
                    <a:lnTo>
                      <a:pt x="1284904" y="82753"/>
                    </a:lnTo>
                    <a:lnTo>
                      <a:pt x="1300048" y="83668"/>
                    </a:lnTo>
                    <a:lnTo>
                      <a:pt x="1300048" y="83668"/>
                    </a:lnTo>
                    <a:lnTo>
                      <a:pt x="1315136" y="84582"/>
                    </a:lnTo>
                    <a:lnTo>
                      <a:pt x="1315136" y="84582"/>
                    </a:lnTo>
                    <a:lnTo>
                      <a:pt x="1330280" y="85496"/>
                    </a:lnTo>
                    <a:lnTo>
                      <a:pt x="1330280" y="85553"/>
                    </a:lnTo>
                    <a:lnTo>
                      <a:pt x="1348283" y="86639"/>
                    </a:lnTo>
                    <a:lnTo>
                      <a:pt x="1348283" y="86639"/>
                    </a:lnTo>
                    <a:lnTo>
                      <a:pt x="1360513" y="87382"/>
                    </a:lnTo>
                    <a:lnTo>
                      <a:pt x="1360513" y="87382"/>
                    </a:lnTo>
                    <a:lnTo>
                      <a:pt x="1375601" y="88296"/>
                    </a:lnTo>
                    <a:lnTo>
                      <a:pt x="1375601" y="88296"/>
                    </a:lnTo>
                    <a:lnTo>
                      <a:pt x="1390746" y="89268"/>
                    </a:lnTo>
                    <a:lnTo>
                      <a:pt x="1390746" y="89268"/>
                    </a:lnTo>
                    <a:lnTo>
                      <a:pt x="1405833" y="90182"/>
                    </a:lnTo>
                    <a:lnTo>
                      <a:pt x="1405833" y="90182"/>
                    </a:lnTo>
                    <a:lnTo>
                      <a:pt x="1420977" y="91097"/>
                    </a:lnTo>
                    <a:lnTo>
                      <a:pt x="1420977" y="91097"/>
                    </a:lnTo>
                    <a:lnTo>
                      <a:pt x="1436065" y="92011"/>
                    </a:lnTo>
                    <a:lnTo>
                      <a:pt x="1436065" y="92011"/>
                    </a:lnTo>
                    <a:lnTo>
                      <a:pt x="1451210" y="92982"/>
                    </a:lnTo>
                    <a:lnTo>
                      <a:pt x="1451210" y="92982"/>
                    </a:lnTo>
                    <a:lnTo>
                      <a:pt x="1466355" y="93897"/>
                    </a:lnTo>
                    <a:lnTo>
                      <a:pt x="1466355" y="93897"/>
                    </a:lnTo>
                    <a:lnTo>
                      <a:pt x="1481443" y="94812"/>
                    </a:lnTo>
                    <a:lnTo>
                      <a:pt x="1481443" y="94812"/>
                    </a:lnTo>
                    <a:lnTo>
                      <a:pt x="1496587" y="95726"/>
                    </a:lnTo>
                    <a:lnTo>
                      <a:pt x="1496587" y="95726"/>
                    </a:lnTo>
                    <a:lnTo>
                      <a:pt x="1514589" y="96869"/>
                    </a:lnTo>
                    <a:lnTo>
                      <a:pt x="1514818" y="93154"/>
                    </a:lnTo>
                    <a:lnTo>
                      <a:pt x="1496758" y="92069"/>
                    </a:lnTo>
                    <a:lnTo>
                      <a:pt x="1496758" y="92069"/>
                    </a:lnTo>
                    <a:lnTo>
                      <a:pt x="1484585" y="91268"/>
                    </a:lnTo>
                    <a:lnTo>
                      <a:pt x="1484585" y="91268"/>
                    </a:lnTo>
                    <a:lnTo>
                      <a:pt x="1469498" y="90354"/>
                    </a:lnTo>
                    <a:lnTo>
                      <a:pt x="1469498" y="90354"/>
                    </a:lnTo>
                    <a:lnTo>
                      <a:pt x="1454353" y="89439"/>
                    </a:lnTo>
                    <a:lnTo>
                      <a:pt x="1454353" y="89439"/>
                    </a:lnTo>
                    <a:lnTo>
                      <a:pt x="1436294" y="88354"/>
                    </a:lnTo>
                    <a:lnTo>
                      <a:pt x="1436294" y="88354"/>
                    </a:lnTo>
                    <a:lnTo>
                      <a:pt x="1424121" y="87553"/>
                    </a:lnTo>
                    <a:lnTo>
                      <a:pt x="1424121" y="87553"/>
                    </a:lnTo>
                    <a:lnTo>
                      <a:pt x="1406061" y="86468"/>
                    </a:lnTo>
                    <a:lnTo>
                      <a:pt x="1406061" y="86468"/>
                    </a:lnTo>
                    <a:lnTo>
                      <a:pt x="1393888" y="85725"/>
                    </a:lnTo>
                    <a:lnTo>
                      <a:pt x="1393888" y="85725"/>
                    </a:lnTo>
                    <a:lnTo>
                      <a:pt x="1378801" y="84810"/>
                    </a:lnTo>
                    <a:lnTo>
                      <a:pt x="1378801" y="84810"/>
                    </a:lnTo>
                    <a:lnTo>
                      <a:pt x="1360742" y="83668"/>
                    </a:lnTo>
                    <a:lnTo>
                      <a:pt x="1360742" y="83668"/>
                    </a:lnTo>
                    <a:lnTo>
                      <a:pt x="1348512" y="82925"/>
                    </a:lnTo>
                    <a:lnTo>
                      <a:pt x="1348512" y="82925"/>
                    </a:lnTo>
                    <a:lnTo>
                      <a:pt x="1330509" y="81838"/>
                    </a:lnTo>
                    <a:lnTo>
                      <a:pt x="1330509" y="81838"/>
                    </a:lnTo>
                    <a:lnTo>
                      <a:pt x="1318279" y="81096"/>
                    </a:lnTo>
                    <a:lnTo>
                      <a:pt x="1318279" y="81096"/>
                    </a:lnTo>
                    <a:lnTo>
                      <a:pt x="1303191" y="80124"/>
                    </a:lnTo>
                    <a:lnTo>
                      <a:pt x="1303191" y="80124"/>
                    </a:lnTo>
                    <a:lnTo>
                      <a:pt x="1288047" y="79210"/>
                    </a:lnTo>
                    <a:lnTo>
                      <a:pt x="1288047" y="79210"/>
                    </a:lnTo>
                    <a:lnTo>
                      <a:pt x="1270045" y="78124"/>
                    </a:lnTo>
                    <a:lnTo>
                      <a:pt x="1270045" y="78124"/>
                    </a:lnTo>
                    <a:lnTo>
                      <a:pt x="1257815" y="77323"/>
                    </a:lnTo>
                    <a:lnTo>
                      <a:pt x="1257815" y="77323"/>
                    </a:lnTo>
                    <a:lnTo>
                      <a:pt x="1242727" y="76410"/>
                    </a:lnTo>
                    <a:lnTo>
                      <a:pt x="1242727" y="76410"/>
                    </a:lnTo>
                    <a:lnTo>
                      <a:pt x="1227582" y="75495"/>
                    </a:lnTo>
                    <a:lnTo>
                      <a:pt x="1227582" y="75495"/>
                    </a:lnTo>
                    <a:lnTo>
                      <a:pt x="1209580" y="74409"/>
                    </a:lnTo>
                    <a:lnTo>
                      <a:pt x="1209580" y="74409"/>
                    </a:lnTo>
                    <a:lnTo>
                      <a:pt x="1194435" y="73438"/>
                    </a:lnTo>
                    <a:lnTo>
                      <a:pt x="1194435" y="73438"/>
                    </a:lnTo>
                    <a:lnTo>
                      <a:pt x="1182262" y="72695"/>
                    </a:lnTo>
                    <a:lnTo>
                      <a:pt x="1182262" y="72695"/>
                    </a:lnTo>
                    <a:lnTo>
                      <a:pt x="1167118" y="71780"/>
                    </a:lnTo>
                    <a:lnTo>
                      <a:pt x="1167118" y="71780"/>
                    </a:lnTo>
                    <a:lnTo>
                      <a:pt x="1149115" y="70637"/>
                    </a:lnTo>
                    <a:lnTo>
                      <a:pt x="1149115" y="70637"/>
                    </a:lnTo>
                    <a:lnTo>
                      <a:pt x="1136885" y="69894"/>
                    </a:lnTo>
                    <a:lnTo>
                      <a:pt x="1136885" y="69894"/>
                    </a:lnTo>
                    <a:lnTo>
                      <a:pt x="1121797" y="68980"/>
                    </a:lnTo>
                    <a:lnTo>
                      <a:pt x="1121797" y="68980"/>
                    </a:lnTo>
                    <a:lnTo>
                      <a:pt x="1106652" y="68065"/>
                    </a:lnTo>
                    <a:lnTo>
                      <a:pt x="1106652" y="68065"/>
                    </a:lnTo>
                    <a:lnTo>
                      <a:pt x="1088651" y="66922"/>
                    </a:lnTo>
                    <a:lnTo>
                      <a:pt x="1088651" y="66922"/>
                    </a:lnTo>
                    <a:lnTo>
                      <a:pt x="1076421" y="66179"/>
                    </a:lnTo>
                    <a:lnTo>
                      <a:pt x="1076421" y="66179"/>
                    </a:lnTo>
                    <a:lnTo>
                      <a:pt x="1061333" y="65265"/>
                    </a:lnTo>
                    <a:lnTo>
                      <a:pt x="1061333" y="65265"/>
                    </a:lnTo>
                    <a:lnTo>
                      <a:pt x="1043273" y="64179"/>
                    </a:lnTo>
                    <a:lnTo>
                      <a:pt x="1043273" y="64179"/>
                    </a:lnTo>
                    <a:lnTo>
                      <a:pt x="1028186" y="63208"/>
                    </a:lnTo>
                    <a:lnTo>
                      <a:pt x="1028186" y="63208"/>
                    </a:lnTo>
                    <a:lnTo>
                      <a:pt x="1015955" y="62465"/>
                    </a:lnTo>
                    <a:lnTo>
                      <a:pt x="1015955" y="62465"/>
                    </a:lnTo>
                    <a:lnTo>
                      <a:pt x="1000868" y="61550"/>
                    </a:lnTo>
                    <a:lnTo>
                      <a:pt x="1000868" y="61550"/>
                    </a:lnTo>
                    <a:lnTo>
                      <a:pt x="982809" y="60464"/>
                    </a:lnTo>
                    <a:lnTo>
                      <a:pt x="982809" y="60464"/>
                    </a:lnTo>
                    <a:lnTo>
                      <a:pt x="967664" y="59493"/>
                    </a:lnTo>
                    <a:lnTo>
                      <a:pt x="967664" y="59493"/>
                    </a:lnTo>
                    <a:lnTo>
                      <a:pt x="955491" y="58750"/>
                    </a:lnTo>
                    <a:lnTo>
                      <a:pt x="955491" y="58750"/>
                    </a:lnTo>
                    <a:lnTo>
                      <a:pt x="939318" y="57779"/>
                    </a:lnTo>
                    <a:lnTo>
                      <a:pt x="922344" y="56750"/>
                    </a:lnTo>
                    <a:lnTo>
                      <a:pt x="922344" y="56750"/>
                    </a:lnTo>
                    <a:lnTo>
                      <a:pt x="910171" y="55949"/>
                    </a:lnTo>
                    <a:lnTo>
                      <a:pt x="910171" y="55949"/>
                    </a:lnTo>
                    <a:lnTo>
                      <a:pt x="895026" y="55035"/>
                    </a:lnTo>
                    <a:lnTo>
                      <a:pt x="895026" y="55035"/>
                    </a:lnTo>
                    <a:lnTo>
                      <a:pt x="879939" y="54121"/>
                    </a:lnTo>
                    <a:lnTo>
                      <a:pt x="879939" y="54121"/>
                    </a:lnTo>
                    <a:lnTo>
                      <a:pt x="861879" y="52977"/>
                    </a:lnTo>
                    <a:lnTo>
                      <a:pt x="861879" y="52977"/>
                    </a:lnTo>
                    <a:lnTo>
                      <a:pt x="849706" y="52235"/>
                    </a:lnTo>
                    <a:lnTo>
                      <a:pt x="849706" y="52235"/>
                    </a:lnTo>
                    <a:lnTo>
                      <a:pt x="834561" y="51321"/>
                    </a:lnTo>
                    <a:lnTo>
                      <a:pt x="834561" y="51321"/>
                    </a:lnTo>
                    <a:lnTo>
                      <a:pt x="819417" y="50406"/>
                    </a:lnTo>
                    <a:lnTo>
                      <a:pt x="819417" y="50406"/>
                    </a:lnTo>
                    <a:lnTo>
                      <a:pt x="801415" y="49263"/>
                    </a:lnTo>
                    <a:lnTo>
                      <a:pt x="801415" y="49263"/>
                    </a:lnTo>
                    <a:lnTo>
                      <a:pt x="789185" y="48520"/>
                    </a:lnTo>
                    <a:lnTo>
                      <a:pt x="789185" y="48520"/>
                    </a:lnTo>
                    <a:lnTo>
                      <a:pt x="774097" y="47606"/>
                    </a:lnTo>
                    <a:lnTo>
                      <a:pt x="774097" y="47606"/>
                    </a:lnTo>
                    <a:lnTo>
                      <a:pt x="756037" y="46520"/>
                    </a:lnTo>
                    <a:lnTo>
                      <a:pt x="756037" y="46520"/>
                    </a:lnTo>
                    <a:lnTo>
                      <a:pt x="740950" y="45548"/>
                    </a:lnTo>
                    <a:lnTo>
                      <a:pt x="740950" y="45548"/>
                    </a:lnTo>
                    <a:lnTo>
                      <a:pt x="725805" y="44634"/>
                    </a:lnTo>
                    <a:lnTo>
                      <a:pt x="725805" y="44634"/>
                    </a:lnTo>
                    <a:lnTo>
                      <a:pt x="713632" y="43891"/>
                    </a:lnTo>
                    <a:lnTo>
                      <a:pt x="713632" y="43891"/>
                    </a:lnTo>
                    <a:lnTo>
                      <a:pt x="695573" y="42805"/>
                    </a:lnTo>
                    <a:lnTo>
                      <a:pt x="695573" y="42805"/>
                    </a:lnTo>
                    <a:lnTo>
                      <a:pt x="680485" y="41833"/>
                    </a:lnTo>
                    <a:lnTo>
                      <a:pt x="680485" y="41833"/>
                    </a:lnTo>
                    <a:lnTo>
                      <a:pt x="668255" y="41091"/>
                    </a:lnTo>
                    <a:lnTo>
                      <a:pt x="668255" y="41091"/>
                    </a:lnTo>
                    <a:lnTo>
                      <a:pt x="653167" y="40176"/>
                    </a:lnTo>
                    <a:lnTo>
                      <a:pt x="653167" y="40176"/>
                    </a:lnTo>
                    <a:lnTo>
                      <a:pt x="638022" y="39262"/>
                    </a:lnTo>
                    <a:lnTo>
                      <a:pt x="638022" y="39262"/>
                    </a:lnTo>
                    <a:lnTo>
                      <a:pt x="620021" y="38119"/>
                    </a:lnTo>
                    <a:lnTo>
                      <a:pt x="620021" y="38119"/>
                    </a:lnTo>
                    <a:lnTo>
                      <a:pt x="607790" y="37376"/>
                    </a:lnTo>
                    <a:lnTo>
                      <a:pt x="607790" y="37376"/>
                    </a:lnTo>
                    <a:lnTo>
                      <a:pt x="592703" y="36462"/>
                    </a:lnTo>
                    <a:lnTo>
                      <a:pt x="592703" y="36462"/>
                    </a:lnTo>
                    <a:lnTo>
                      <a:pt x="577558" y="35547"/>
                    </a:lnTo>
                    <a:lnTo>
                      <a:pt x="577558" y="35547"/>
                    </a:lnTo>
                    <a:lnTo>
                      <a:pt x="559556" y="34404"/>
                    </a:lnTo>
                    <a:lnTo>
                      <a:pt x="559556" y="34404"/>
                    </a:lnTo>
                    <a:lnTo>
                      <a:pt x="547325" y="33661"/>
                    </a:lnTo>
                    <a:lnTo>
                      <a:pt x="547325" y="33661"/>
                    </a:lnTo>
                    <a:lnTo>
                      <a:pt x="532238" y="32747"/>
                    </a:lnTo>
                    <a:lnTo>
                      <a:pt x="532238" y="32747"/>
                    </a:lnTo>
                    <a:lnTo>
                      <a:pt x="517093" y="31832"/>
                    </a:lnTo>
                    <a:lnTo>
                      <a:pt x="517093" y="31832"/>
                    </a:lnTo>
                    <a:lnTo>
                      <a:pt x="515207" y="31718"/>
                    </a:lnTo>
                    <a:lnTo>
                      <a:pt x="514179" y="31603"/>
                    </a:lnTo>
                    <a:lnTo>
                      <a:pt x="514179" y="31603"/>
                    </a:lnTo>
                    <a:lnTo>
                      <a:pt x="499091" y="30690"/>
                    </a:lnTo>
                    <a:lnTo>
                      <a:pt x="499091" y="30690"/>
                    </a:lnTo>
                    <a:lnTo>
                      <a:pt x="486861" y="29947"/>
                    </a:lnTo>
                    <a:lnTo>
                      <a:pt x="486861" y="29947"/>
                    </a:lnTo>
                    <a:lnTo>
                      <a:pt x="468858" y="28860"/>
                    </a:lnTo>
                    <a:lnTo>
                      <a:pt x="468858" y="28860"/>
                    </a:lnTo>
                    <a:lnTo>
                      <a:pt x="453714" y="27889"/>
                    </a:lnTo>
                    <a:lnTo>
                      <a:pt x="453714" y="27889"/>
                    </a:lnTo>
                    <a:lnTo>
                      <a:pt x="441541" y="27146"/>
                    </a:lnTo>
                    <a:lnTo>
                      <a:pt x="441541" y="27146"/>
                    </a:lnTo>
                    <a:lnTo>
                      <a:pt x="426396" y="26232"/>
                    </a:lnTo>
                    <a:lnTo>
                      <a:pt x="426396" y="26232"/>
                    </a:lnTo>
                    <a:lnTo>
                      <a:pt x="408394" y="25145"/>
                    </a:lnTo>
                    <a:lnTo>
                      <a:pt x="408394" y="25145"/>
                    </a:lnTo>
                    <a:lnTo>
                      <a:pt x="393249" y="24174"/>
                    </a:lnTo>
                    <a:lnTo>
                      <a:pt x="393249" y="24174"/>
                    </a:lnTo>
                    <a:lnTo>
                      <a:pt x="381076" y="23431"/>
                    </a:lnTo>
                    <a:lnTo>
                      <a:pt x="381076" y="23431"/>
                    </a:lnTo>
                    <a:lnTo>
                      <a:pt x="365932" y="22517"/>
                    </a:lnTo>
                    <a:lnTo>
                      <a:pt x="365932" y="22517"/>
                    </a:lnTo>
                    <a:lnTo>
                      <a:pt x="350844" y="21602"/>
                    </a:lnTo>
                    <a:lnTo>
                      <a:pt x="350844" y="21602"/>
                    </a:lnTo>
                    <a:lnTo>
                      <a:pt x="332784" y="20459"/>
                    </a:lnTo>
                    <a:lnTo>
                      <a:pt x="332784" y="20459"/>
                    </a:lnTo>
                    <a:lnTo>
                      <a:pt x="320612" y="19716"/>
                    </a:lnTo>
                    <a:lnTo>
                      <a:pt x="320612" y="19716"/>
                    </a:lnTo>
                    <a:lnTo>
                      <a:pt x="304438" y="18745"/>
                    </a:lnTo>
                    <a:lnTo>
                      <a:pt x="290322" y="17888"/>
                    </a:lnTo>
                    <a:lnTo>
                      <a:pt x="290322" y="17888"/>
                    </a:lnTo>
                    <a:lnTo>
                      <a:pt x="272320" y="16745"/>
                    </a:lnTo>
                    <a:lnTo>
                      <a:pt x="272320" y="16745"/>
                    </a:lnTo>
                    <a:lnTo>
                      <a:pt x="257175" y="15830"/>
                    </a:lnTo>
                    <a:lnTo>
                      <a:pt x="257175" y="15830"/>
                    </a:lnTo>
                    <a:lnTo>
                      <a:pt x="245002" y="15088"/>
                    </a:lnTo>
                    <a:lnTo>
                      <a:pt x="245002" y="15088"/>
                    </a:lnTo>
                    <a:lnTo>
                      <a:pt x="229857" y="14173"/>
                    </a:lnTo>
                    <a:lnTo>
                      <a:pt x="229857" y="14173"/>
                    </a:lnTo>
                    <a:lnTo>
                      <a:pt x="211855" y="13030"/>
                    </a:lnTo>
                    <a:lnTo>
                      <a:pt x="211855" y="13030"/>
                    </a:lnTo>
                    <a:lnTo>
                      <a:pt x="199625" y="12287"/>
                    </a:lnTo>
                    <a:lnTo>
                      <a:pt x="199625" y="12287"/>
                    </a:lnTo>
                    <a:lnTo>
                      <a:pt x="184537" y="11373"/>
                    </a:lnTo>
                    <a:lnTo>
                      <a:pt x="184537" y="11373"/>
                    </a:lnTo>
                    <a:lnTo>
                      <a:pt x="169393" y="10401"/>
                    </a:lnTo>
                    <a:lnTo>
                      <a:pt x="169393" y="10401"/>
                    </a:lnTo>
                    <a:lnTo>
                      <a:pt x="151390" y="9315"/>
                    </a:lnTo>
                    <a:lnTo>
                      <a:pt x="151390" y="9315"/>
                    </a:lnTo>
                    <a:lnTo>
                      <a:pt x="139160" y="8573"/>
                    </a:lnTo>
                    <a:lnTo>
                      <a:pt x="139160" y="8573"/>
                    </a:lnTo>
                    <a:lnTo>
                      <a:pt x="121158" y="7429"/>
                    </a:lnTo>
                    <a:lnTo>
                      <a:pt x="121158" y="7486"/>
                    </a:lnTo>
                    <a:lnTo>
                      <a:pt x="108928" y="6686"/>
                    </a:lnTo>
                    <a:lnTo>
                      <a:pt x="108928" y="6686"/>
                    </a:lnTo>
                    <a:lnTo>
                      <a:pt x="90926" y="5601"/>
                    </a:lnTo>
                    <a:lnTo>
                      <a:pt x="90926" y="5601"/>
                    </a:lnTo>
                    <a:lnTo>
                      <a:pt x="78696" y="4858"/>
                    </a:lnTo>
                    <a:lnTo>
                      <a:pt x="78696" y="4858"/>
                    </a:lnTo>
                    <a:lnTo>
                      <a:pt x="63608" y="3943"/>
                    </a:lnTo>
                    <a:lnTo>
                      <a:pt x="63608" y="3943"/>
                    </a:lnTo>
                    <a:lnTo>
                      <a:pt x="48463" y="2971"/>
                    </a:lnTo>
                    <a:lnTo>
                      <a:pt x="48463" y="2971"/>
                    </a:lnTo>
                    <a:lnTo>
                      <a:pt x="30461" y="1886"/>
                    </a:lnTo>
                    <a:lnTo>
                      <a:pt x="30461" y="1886"/>
                    </a:lnTo>
                    <a:lnTo>
                      <a:pt x="18231" y="1143"/>
                    </a:lnTo>
                    <a:lnTo>
                      <a:pt x="18231" y="1143"/>
                    </a:lnTo>
                    <a:lnTo>
                      <a:pt x="228" y="0"/>
                    </a:lnTo>
                    <a:lnTo>
                      <a:pt x="0" y="3714"/>
                    </a:lnTo>
                    <a:lnTo>
                      <a:pt x="15088" y="4629"/>
                    </a:lnTo>
                    <a:close/>
                  </a:path>
                </a:pathLst>
              </a:custGeom>
              <a:solidFill>
                <a:srgbClr val="9F9D9B"/>
              </a:solidFill>
              <a:ln w="571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  <p:sp>
            <p:nvSpPr>
              <p:cNvPr id="37" name="شكل حر: شكل 36">
                <a:extLst>
                  <a:ext uri="{FF2B5EF4-FFF2-40B4-BE49-F238E27FC236}">
                    <a16:creationId xmlns:a16="http://schemas.microsoft.com/office/drawing/2014/main" id="{222FF417-2341-454E-83C2-6A69722367E0}"/>
                  </a:ext>
                </a:extLst>
              </p:cNvPr>
              <p:cNvSpPr/>
              <p:nvPr/>
            </p:nvSpPr>
            <p:spPr>
              <a:xfrm>
                <a:off x="6622237" y="6254381"/>
                <a:ext cx="1514817" cy="96868"/>
              </a:xfrm>
              <a:custGeom>
                <a:avLst/>
                <a:gdLst>
                  <a:gd name="connsiteX0" fmla="*/ 1499501 w 1514817"/>
                  <a:gd name="connsiteY0" fmla="*/ 95898 h 96868"/>
                  <a:gd name="connsiteX1" fmla="*/ 1514589 w 1514817"/>
                  <a:gd name="connsiteY1" fmla="*/ 96869 h 96868"/>
                  <a:gd name="connsiteX2" fmla="*/ 1514818 w 1514817"/>
                  <a:gd name="connsiteY2" fmla="*/ 93155 h 96868"/>
                  <a:gd name="connsiteX3" fmla="*/ 1496758 w 1514817"/>
                  <a:gd name="connsiteY3" fmla="*/ 92011 h 96868"/>
                  <a:gd name="connsiteX4" fmla="*/ 1496758 w 1514817"/>
                  <a:gd name="connsiteY4" fmla="*/ 92011 h 96868"/>
                  <a:gd name="connsiteX5" fmla="*/ 1484585 w 1514817"/>
                  <a:gd name="connsiteY5" fmla="*/ 91268 h 96868"/>
                  <a:gd name="connsiteX6" fmla="*/ 1484585 w 1514817"/>
                  <a:gd name="connsiteY6" fmla="*/ 91268 h 96868"/>
                  <a:gd name="connsiteX7" fmla="*/ 1466526 w 1514817"/>
                  <a:gd name="connsiteY7" fmla="*/ 90183 h 96868"/>
                  <a:gd name="connsiteX8" fmla="*/ 1466526 w 1514817"/>
                  <a:gd name="connsiteY8" fmla="*/ 90183 h 96868"/>
                  <a:gd name="connsiteX9" fmla="*/ 1454353 w 1514817"/>
                  <a:gd name="connsiteY9" fmla="*/ 89440 h 96868"/>
                  <a:gd name="connsiteX10" fmla="*/ 1454353 w 1514817"/>
                  <a:gd name="connsiteY10" fmla="*/ 89440 h 96868"/>
                  <a:gd name="connsiteX11" fmla="*/ 1436294 w 1514817"/>
                  <a:gd name="connsiteY11" fmla="*/ 88296 h 96868"/>
                  <a:gd name="connsiteX12" fmla="*/ 1436294 w 1514817"/>
                  <a:gd name="connsiteY12" fmla="*/ 88296 h 96868"/>
                  <a:gd name="connsiteX13" fmla="*/ 1424121 w 1514817"/>
                  <a:gd name="connsiteY13" fmla="*/ 87553 h 96868"/>
                  <a:gd name="connsiteX14" fmla="*/ 1424121 w 1514817"/>
                  <a:gd name="connsiteY14" fmla="*/ 87553 h 96868"/>
                  <a:gd name="connsiteX15" fmla="*/ 1406061 w 1514817"/>
                  <a:gd name="connsiteY15" fmla="*/ 86468 h 96868"/>
                  <a:gd name="connsiteX16" fmla="*/ 1406061 w 1514817"/>
                  <a:gd name="connsiteY16" fmla="*/ 86468 h 96868"/>
                  <a:gd name="connsiteX17" fmla="*/ 1390974 w 1514817"/>
                  <a:gd name="connsiteY17" fmla="*/ 85553 h 96868"/>
                  <a:gd name="connsiteX18" fmla="*/ 1390974 w 1514817"/>
                  <a:gd name="connsiteY18" fmla="*/ 85553 h 96868"/>
                  <a:gd name="connsiteX19" fmla="*/ 1378801 w 1514817"/>
                  <a:gd name="connsiteY19" fmla="*/ 84753 h 96868"/>
                  <a:gd name="connsiteX20" fmla="*/ 1378801 w 1514817"/>
                  <a:gd name="connsiteY20" fmla="*/ 84753 h 96868"/>
                  <a:gd name="connsiteX21" fmla="*/ 1363656 w 1514817"/>
                  <a:gd name="connsiteY21" fmla="*/ 83839 h 96868"/>
                  <a:gd name="connsiteX22" fmla="*/ 1363656 w 1514817"/>
                  <a:gd name="connsiteY22" fmla="*/ 83839 h 96868"/>
                  <a:gd name="connsiteX23" fmla="*/ 1348512 w 1514817"/>
                  <a:gd name="connsiteY23" fmla="*/ 82925 h 96868"/>
                  <a:gd name="connsiteX24" fmla="*/ 1348512 w 1514817"/>
                  <a:gd name="connsiteY24" fmla="*/ 82925 h 96868"/>
                  <a:gd name="connsiteX25" fmla="*/ 1330509 w 1514817"/>
                  <a:gd name="connsiteY25" fmla="*/ 81838 h 96868"/>
                  <a:gd name="connsiteX26" fmla="*/ 1330509 w 1514817"/>
                  <a:gd name="connsiteY26" fmla="*/ 81838 h 96868"/>
                  <a:gd name="connsiteX27" fmla="*/ 1318279 w 1514817"/>
                  <a:gd name="connsiteY27" fmla="*/ 81039 h 96868"/>
                  <a:gd name="connsiteX28" fmla="*/ 1318279 w 1514817"/>
                  <a:gd name="connsiteY28" fmla="*/ 81039 h 96868"/>
                  <a:gd name="connsiteX29" fmla="*/ 1303191 w 1514817"/>
                  <a:gd name="connsiteY29" fmla="*/ 80124 h 96868"/>
                  <a:gd name="connsiteX30" fmla="*/ 1303191 w 1514817"/>
                  <a:gd name="connsiteY30" fmla="*/ 80124 h 96868"/>
                  <a:gd name="connsiteX31" fmla="*/ 1288046 w 1514817"/>
                  <a:gd name="connsiteY31" fmla="*/ 79210 h 96868"/>
                  <a:gd name="connsiteX32" fmla="*/ 1288046 w 1514817"/>
                  <a:gd name="connsiteY32" fmla="*/ 79210 h 96868"/>
                  <a:gd name="connsiteX33" fmla="*/ 1286218 w 1514817"/>
                  <a:gd name="connsiteY33" fmla="*/ 79095 h 96868"/>
                  <a:gd name="connsiteX34" fmla="*/ 1285132 w 1514817"/>
                  <a:gd name="connsiteY34" fmla="*/ 79038 h 96868"/>
                  <a:gd name="connsiteX35" fmla="*/ 1285132 w 1514817"/>
                  <a:gd name="connsiteY35" fmla="*/ 79038 h 96868"/>
                  <a:gd name="connsiteX36" fmla="*/ 1270045 w 1514817"/>
                  <a:gd name="connsiteY36" fmla="*/ 78067 h 96868"/>
                  <a:gd name="connsiteX37" fmla="*/ 1270045 w 1514817"/>
                  <a:gd name="connsiteY37" fmla="*/ 78067 h 96868"/>
                  <a:gd name="connsiteX38" fmla="*/ 1257815 w 1514817"/>
                  <a:gd name="connsiteY38" fmla="*/ 77324 h 96868"/>
                  <a:gd name="connsiteX39" fmla="*/ 1257815 w 1514817"/>
                  <a:gd name="connsiteY39" fmla="*/ 77324 h 96868"/>
                  <a:gd name="connsiteX40" fmla="*/ 1242727 w 1514817"/>
                  <a:gd name="connsiteY40" fmla="*/ 76410 h 96868"/>
                  <a:gd name="connsiteX41" fmla="*/ 1242727 w 1514817"/>
                  <a:gd name="connsiteY41" fmla="*/ 76410 h 96868"/>
                  <a:gd name="connsiteX42" fmla="*/ 1227582 w 1514817"/>
                  <a:gd name="connsiteY42" fmla="*/ 75495 h 96868"/>
                  <a:gd name="connsiteX43" fmla="*/ 1227582 w 1514817"/>
                  <a:gd name="connsiteY43" fmla="*/ 75495 h 96868"/>
                  <a:gd name="connsiteX44" fmla="*/ 1209580 w 1514817"/>
                  <a:gd name="connsiteY44" fmla="*/ 74352 h 96868"/>
                  <a:gd name="connsiteX45" fmla="*/ 1209580 w 1514817"/>
                  <a:gd name="connsiteY45" fmla="*/ 74352 h 96868"/>
                  <a:gd name="connsiteX46" fmla="*/ 1197349 w 1514817"/>
                  <a:gd name="connsiteY46" fmla="*/ 73609 h 96868"/>
                  <a:gd name="connsiteX47" fmla="*/ 1197349 w 1514817"/>
                  <a:gd name="connsiteY47" fmla="*/ 73609 h 96868"/>
                  <a:gd name="connsiteX48" fmla="*/ 1179347 w 1514817"/>
                  <a:gd name="connsiteY48" fmla="*/ 72523 h 96868"/>
                  <a:gd name="connsiteX49" fmla="*/ 1179347 w 1514817"/>
                  <a:gd name="connsiteY49" fmla="*/ 72523 h 96868"/>
                  <a:gd name="connsiteX50" fmla="*/ 1167118 w 1514817"/>
                  <a:gd name="connsiteY50" fmla="*/ 71780 h 96868"/>
                  <a:gd name="connsiteX51" fmla="*/ 1167118 w 1514817"/>
                  <a:gd name="connsiteY51" fmla="*/ 71780 h 96868"/>
                  <a:gd name="connsiteX52" fmla="*/ 1149115 w 1514817"/>
                  <a:gd name="connsiteY52" fmla="*/ 70637 h 96868"/>
                  <a:gd name="connsiteX53" fmla="*/ 1149115 w 1514817"/>
                  <a:gd name="connsiteY53" fmla="*/ 70637 h 96868"/>
                  <a:gd name="connsiteX54" fmla="*/ 1136885 w 1514817"/>
                  <a:gd name="connsiteY54" fmla="*/ 69894 h 96868"/>
                  <a:gd name="connsiteX55" fmla="*/ 1136885 w 1514817"/>
                  <a:gd name="connsiteY55" fmla="*/ 69894 h 96868"/>
                  <a:gd name="connsiteX56" fmla="*/ 1118883 w 1514817"/>
                  <a:gd name="connsiteY56" fmla="*/ 68809 h 96868"/>
                  <a:gd name="connsiteX57" fmla="*/ 1118883 w 1514817"/>
                  <a:gd name="connsiteY57" fmla="*/ 68809 h 96868"/>
                  <a:gd name="connsiteX58" fmla="*/ 1106652 w 1514817"/>
                  <a:gd name="connsiteY58" fmla="*/ 68066 h 96868"/>
                  <a:gd name="connsiteX59" fmla="*/ 1106652 w 1514817"/>
                  <a:gd name="connsiteY59" fmla="*/ 68066 h 96868"/>
                  <a:gd name="connsiteX60" fmla="*/ 1088650 w 1514817"/>
                  <a:gd name="connsiteY60" fmla="*/ 66922 h 96868"/>
                  <a:gd name="connsiteX61" fmla="*/ 1088650 w 1514817"/>
                  <a:gd name="connsiteY61" fmla="*/ 66922 h 96868"/>
                  <a:gd name="connsiteX62" fmla="*/ 1075392 w 1514817"/>
                  <a:gd name="connsiteY62" fmla="*/ 66122 h 96868"/>
                  <a:gd name="connsiteX63" fmla="*/ 1061333 w 1514817"/>
                  <a:gd name="connsiteY63" fmla="*/ 65266 h 96868"/>
                  <a:gd name="connsiteX64" fmla="*/ 1061333 w 1514817"/>
                  <a:gd name="connsiteY64" fmla="*/ 65266 h 96868"/>
                  <a:gd name="connsiteX65" fmla="*/ 1046188 w 1514817"/>
                  <a:gd name="connsiteY65" fmla="*/ 64351 h 96868"/>
                  <a:gd name="connsiteX66" fmla="*/ 1046188 w 1514817"/>
                  <a:gd name="connsiteY66" fmla="*/ 64351 h 96868"/>
                  <a:gd name="connsiteX67" fmla="*/ 1028186 w 1514817"/>
                  <a:gd name="connsiteY67" fmla="*/ 63208 h 96868"/>
                  <a:gd name="connsiteX68" fmla="*/ 1028186 w 1514817"/>
                  <a:gd name="connsiteY68" fmla="*/ 63208 h 96868"/>
                  <a:gd name="connsiteX69" fmla="*/ 1015955 w 1514817"/>
                  <a:gd name="connsiteY69" fmla="*/ 62465 h 96868"/>
                  <a:gd name="connsiteX70" fmla="*/ 1015955 w 1514817"/>
                  <a:gd name="connsiteY70" fmla="*/ 62465 h 96868"/>
                  <a:gd name="connsiteX71" fmla="*/ 1000868 w 1514817"/>
                  <a:gd name="connsiteY71" fmla="*/ 61551 h 96868"/>
                  <a:gd name="connsiteX72" fmla="*/ 1000868 w 1514817"/>
                  <a:gd name="connsiteY72" fmla="*/ 61551 h 96868"/>
                  <a:gd name="connsiteX73" fmla="*/ 985723 w 1514817"/>
                  <a:gd name="connsiteY73" fmla="*/ 60636 h 96868"/>
                  <a:gd name="connsiteX74" fmla="*/ 985723 w 1514817"/>
                  <a:gd name="connsiteY74" fmla="*/ 60636 h 96868"/>
                  <a:gd name="connsiteX75" fmla="*/ 967664 w 1514817"/>
                  <a:gd name="connsiteY75" fmla="*/ 59493 h 96868"/>
                  <a:gd name="connsiteX76" fmla="*/ 967664 w 1514817"/>
                  <a:gd name="connsiteY76" fmla="*/ 59493 h 96868"/>
                  <a:gd name="connsiteX77" fmla="*/ 955491 w 1514817"/>
                  <a:gd name="connsiteY77" fmla="*/ 58750 h 96868"/>
                  <a:gd name="connsiteX78" fmla="*/ 955491 w 1514817"/>
                  <a:gd name="connsiteY78" fmla="*/ 58750 h 96868"/>
                  <a:gd name="connsiteX79" fmla="*/ 940403 w 1514817"/>
                  <a:gd name="connsiteY79" fmla="*/ 57836 h 96868"/>
                  <a:gd name="connsiteX80" fmla="*/ 940403 w 1514817"/>
                  <a:gd name="connsiteY80" fmla="*/ 57836 h 96868"/>
                  <a:gd name="connsiteX81" fmla="*/ 922344 w 1514817"/>
                  <a:gd name="connsiteY81" fmla="*/ 56693 h 96868"/>
                  <a:gd name="connsiteX82" fmla="*/ 922344 w 1514817"/>
                  <a:gd name="connsiteY82" fmla="*/ 56693 h 96868"/>
                  <a:gd name="connsiteX83" fmla="*/ 910171 w 1514817"/>
                  <a:gd name="connsiteY83" fmla="*/ 55950 h 96868"/>
                  <a:gd name="connsiteX84" fmla="*/ 910171 w 1514817"/>
                  <a:gd name="connsiteY84" fmla="*/ 55950 h 96868"/>
                  <a:gd name="connsiteX85" fmla="*/ 892112 w 1514817"/>
                  <a:gd name="connsiteY85" fmla="*/ 54864 h 96868"/>
                  <a:gd name="connsiteX86" fmla="*/ 892112 w 1514817"/>
                  <a:gd name="connsiteY86" fmla="*/ 54864 h 96868"/>
                  <a:gd name="connsiteX87" fmla="*/ 879882 w 1514817"/>
                  <a:gd name="connsiteY87" fmla="*/ 54121 h 96868"/>
                  <a:gd name="connsiteX88" fmla="*/ 879882 w 1514817"/>
                  <a:gd name="connsiteY88" fmla="*/ 54121 h 96868"/>
                  <a:gd name="connsiteX89" fmla="*/ 861879 w 1514817"/>
                  <a:gd name="connsiteY89" fmla="*/ 52978 h 96868"/>
                  <a:gd name="connsiteX90" fmla="*/ 861879 w 1514817"/>
                  <a:gd name="connsiteY90" fmla="*/ 52978 h 96868"/>
                  <a:gd name="connsiteX91" fmla="*/ 849706 w 1514817"/>
                  <a:gd name="connsiteY91" fmla="*/ 52235 h 96868"/>
                  <a:gd name="connsiteX92" fmla="*/ 849706 w 1514817"/>
                  <a:gd name="connsiteY92" fmla="*/ 52235 h 96868"/>
                  <a:gd name="connsiteX93" fmla="*/ 831647 w 1514817"/>
                  <a:gd name="connsiteY93" fmla="*/ 51149 h 96868"/>
                  <a:gd name="connsiteX94" fmla="*/ 831647 w 1514817"/>
                  <a:gd name="connsiteY94" fmla="*/ 51149 h 96868"/>
                  <a:gd name="connsiteX95" fmla="*/ 819416 w 1514817"/>
                  <a:gd name="connsiteY95" fmla="*/ 50406 h 96868"/>
                  <a:gd name="connsiteX96" fmla="*/ 819416 w 1514817"/>
                  <a:gd name="connsiteY96" fmla="*/ 50406 h 96868"/>
                  <a:gd name="connsiteX97" fmla="*/ 801415 w 1514817"/>
                  <a:gd name="connsiteY97" fmla="*/ 49263 h 96868"/>
                  <a:gd name="connsiteX98" fmla="*/ 801415 w 1514817"/>
                  <a:gd name="connsiteY98" fmla="*/ 49263 h 96868"/>
                  <a:gd name="connsiteX99" fmla="*/ 789185 w 1514817"/>
                  <a:gd name="connsiteY99" fmla="*/ 48520 h 96868"/>
                  <a:gd name="connsiteX100" fmla="*/ 789185 w 1514817"/>
                  <a:gd name="connsiteY100" fmla="*/ 48520 h 96868"/>
                  <a:gd name="connsiteX101" fmla="*/ 774097 w 1514817"/>
                  <a:gd name="connsiteY101" fmla="*/ 47606 h 96868"/>
                  <a:gd name="connsiteX102" fmla="*/ 774097 w 1514817"/>
                  <a:gd name="connsiteY102" fmla="*/ 47606 h 96868"/>
                  <a:gd name="connsiteX103" fmla="*/ 758952 w 1514817"/>
                  <a:gd name="connsiteY103" fmla="*/ 46692 h 96868"/>
                  <a:gd name="connsiteX104" fmla="*/ 758952 w 1514817"/>
                  <a:gd name="connsiteY104" fmla="*/ 46692 h 96868"/>
                  <a:gd name="connsiteX105" fmla="*/ 740950 w 1514817"/>
                  <a:gd name="connsiteY105" fmla="*/ 45548 h 96868"/>
                  <a:gd name="connsiteX106" fmla="*/ 740950 w 1514817"/>
                  <a:gd name="connsiteY106" fmla="*/ 45548 h 96868"/>
                  <a:gd name="connsiteX107" fmla="*/ 728719 w 1514817"/>
                  <a:gd name="connsiteY107" fmla="*/ 44805 h 96868"/>
                  <a:gd name="connsiteX108" fmla="*/ 728719 w 1514817"/>
                  <a:gd name="connsiteY108" fmla="*/ 44805 h 96868"/>
                  <a:gd name="connsiteX109" fmla="*/ 713632 w 1514817"/>
                  <a:gd name="connsiteY109" fmla="*/ 43892 h 96868"/>
                  <a:gd name="connsiteX110" fmla="*/ 713632 w 1514817"/>
                  <a:gd name="connsiteY110" fmla="*/ 43892 h 96868"/>
                  <a:gd name="connsiteX111" fmla="*/ 698488 w 1514817"/>
                  <a:gd name="connsiteY111" fmla="*/ 42977 h 96868"/>
                  <a:gd name="connsiteX112" fmla="*/ 698488 w 1514817"/>
                  <a:gd name="connsiteY112" fmla="*/ 42977 h 96868"/>
                  <a:gd name="connsiteX113" fmla="*/ 680485 w 1514817"/>
                  <a:gd name="connsiteY113" fmla="*/ 41833 h 96868"/>
                  <a:gd name="connsiteX114" fmla="*/ 680485 w 1514817"/>
                  <a:gd name="connsiteY114" fmla="*/ 41833 h 96868"/>
                  <a:gd name="connsiteX115" fmla="*/ 668255 w 1514817"/>
                  <a:gd name="connsiteY115" fmla="*/ 41091 h 96868"/>
                  <a:gd name="connsiteX116" fmla="*/ 668255 w 1514817"/>
                  <a:gd name="connsiteY116" fmla="*/ 41091 h 96868"/>
                  <a:gd name="connsiteX117" fmla="*/ 653167 w 1514817"/>
                  <a:gd name="connsiteY117" fmla="*/ 40177 h 96868"/>
                  <a:gd name="connsiteX118" fmla="*/ 653167 w 1514817"/>
                  <a:gd name="connsiteY118" fmla="*/ 40177 h 96868"/>
                  <a:gd name="connsiteX119" fmla="*/ 651282 w 1514817"/>
                  <a:gd name="connsiteY119" fmla="*/ 40062 h 96868"/>
                  <a:gd name="connsiteX120" fmla="*/ 650253 w 1514817"/>
                  <a:gd name="connsiteY120" fmla="*/ 40005 h 96868"/>
                  <a:gd name="connsiteX121" fmla="*/ 650253 w 1514817"/>
                  <a:gd name="connsiteY121" fmla="*/ 40005 h 96868"/>
                  <a:gd name="connsiteX122" fmla="*/ 638022 w 1514817"/>
                  <a:gd name="connsiteY122" fmla="*/ 39205 h 96868"/>
                  <a:gd name="connsiteX123" fmla="*/ 638022 w 1514817"/>
                  <a:gd name="connsiteY123" fmla="*/ 39205 h 96868"/>
                  <a:gd name="connsiteX124" fmla="*/ 620020 w 1514817"/>
                  <a:gd name="connsiteY124" fmla="*/ 38119 h 96868"/>
                  <a:gd name="connsiteX125" fmla="*/ 620020 w 1514817"/>
                  <a:gd name="connsiteY125" fmla="*/ 38119 h 96868"/>
                  <a:gd name="connsiteX126" fmla="*/ 606761 w 1514817"/>
                  <a:gd name="connsiteY126" fmla="*/ 37319 h 96868"/>
                  <a:gd name="connsiteX127" fmla="*/ 592703 w 1514817"/>
                  <a:gd name="connsiteY127" fmla="*/ 36462 h 96868"/>
                  <a:gd name="connsiteX128" fmla="*/ 592703 w 1514817"/>
                  <a:gd name="connsiteY128" fmla="*/ 36462 h 96868"/>
                  <a:gd name="connsiteX129" fmla="*/ 577558 w 1514817"/>
                  <a:gd name="connsiteY129" fmla="*/ 35490 h 96868"/>
                  <a:gd name="connsiteX130" fmla="*/ 577558 w 1514817"/>
                  <a:gd name="connsiteY130" fmla="*/ 35490 h 96868"/>
                  <a:gd name="connsiteX131" fmla="*/ 559556 w 1514817"/>
                  <a:gd name="connsiteY131" fmla="*/ 34404 h 96868"/>
                  <a:gd name="connsiteX132" fmla="*/ 559556 w 1514817"/>
                  <a:gd name="connsiteY132" fmla="*/ 34404 h 96868"/>
                  <a:gd name="connsiteX133" fmla="*/ 544411 w 1514817"/>
                  <a:gd name="connsiteY133" fmla="*/ 33490 h 96868"/>
                  <a:gd name="connsiteX134" fmla="*/ 544411 w 1514817"/>
                  <a:gd name="connsiteY134" fmla="*/ 33490 h 96868"/>
                  <a:gd name="connsiteX135" fmla="*/ 532238 w 1514817"/>
                  <a:gd name="connsiteY135" fmla="*/ 32747 h 96868"/>
                  <a:gd name="connsiteX136" fmla="*/ 532238 w 1514817"/>
                  <a:gd name="connsiteY136" fmla="*/ 32747 h 96868"/>
                  <a:gd name="connsiteX137" fmla="*/ 517093 w 1514817"/>
                  <a:gd name="connsiteY137" fmla="*/ 31775 h 96868"/>
                  <a:gd name="connsiteX138" fmla="*/ 517093 w 1514817"/>
                  <a:gd name="connsiteY138" fmla="*/ 31775 h 96868"/>
                  <a:gd name="connsiteX139" fmla="*/ 499091 w 1514817"/>
                  <a:gd name="connsiteY139" fmla="*/ 30690 h 96868"/>
                  <a:gd name="connsiteX140" fmla="*/ 499091 w 1514817"/>
                  <a:gd name="connsiteY140" fmla="*/ 30690 h 96868"/>
                  <a:gd name="connsiteX141" fmla="*/ 486861 w 1514817"/>
                  <a:gd name="connsiteY141" fmla="*/ 29947 h 96868"/>
                  <a:gd name="connsiteX142" fmla="*/ 486861 w 1514817"/>
                  <a:gd name="connsiteY142" fmla="*/ 29947 h 96868"/>
                  <a:gd name="connsiteX143" fmla="*/ 471773 w 1514817"/>
                  <a:gd name="connsiteY143" fmla="*/ 29032 h 96868"/>
                  <a:gd name="connsiteX144" fmla="*/ 471773 w 1514817"/>
                  <a:gd name="connsiteY144" fmla="*/ 29032 h 96868"/>
                  <a:gd name="connsiteX145" fmla="*/ 453714 w 1514817"/>
                  <a:gd name="connsiteY145" fmla="*/ 27889 h 96868"/>
                  <a:gd name="connsiteX146" fmla="*/ 453714 w 1514817"/>
                  <a:gd name="connsiteY146" fmla="*/ 27889 h 96868"/>
                  <a:gd name="connsiteX147" fmla="*/ 441541 w 1514817"/>
                  <a:gd name="connsiteY147" fmla="*/ 27146 h 96868"/>
                  <a:gd name="connsiteX148" fmla="*/ 441541 w 1514817"/>
                  <a:gd name="connsiteY148" fmla="*/ 27146 h 96868"/>
                  <a:gd name="connsiteX149" fmla="*/ 426396 w 1514817"/>
                  <a:gd name="connsiteY149" fmla="*/ 26232 h 96868"/>
                  <a:gd name="connsiteX150" fmla="*/ 426396 w 1514817"/>
                  <a:gd name="connsiteY150" fmla="*/ 26232 h 96868"/>
                  <a:gd name="connsiteX151" fmla="*/ 411309 w 1514817"/>
                  <a:gd name="connsiteY151" fmla="*/ 25318 h 96868"/>
                  <a:gd name="connsiteX152" fmla="*/ 411309 w 1514817"/>
                  <a:gd name="connsiteY152" fmla="*/ 25318 h 96868"/>
                  <a:gd name="connsiteX153" fmla="*/ 393249 w 1514817"/>
                  <a:gd name="connsiteY153" fmla="*/ 24174 h 96868"/>
                  <a:gd name="connsiteX154" fmla="*/ 393249 w 1514817"/>
                  <a:gd name="connsiteY154" fmla="*/ 24174 h 96868"/>
                  <a:gd name="connsiteX155" fmla="*/ 381076 w 1514817"/>
                  <a:gd name="connsiteY155" fmla="*/ 23431 h 96868"/>
                  <a:gd name="connsiteX156" fmla="*/ 381076 w 1514817"/>
                  <a:gd name="connsiteY156" fmla="*/ 23431 h 96868"/>
                  <a:gd name="connsiteX157" fmla="*/ 365931 w 1514817"/>
                  <a:gd name="connsiteY157" fmla="*/ 22517 h 96868"/>
                  <a:gd name="connsiteX158" fmla="*/ 365931 w 1514817"/>
                  <a:gd name="connsiteY158" fmla="*/ 22517 h 96868"/>
                  <a:gd name="connsiteX159" fmla="*/ 350787 w 1514817"/>
                  <a:gd name="connsiteY159" fmla="*/ 21546 h 96868"/>
                  <a:gd name="connsiteX160" fmla="*/ 350787 w 1514817"/>
                  <a:gd name="connsiteY160" fmla="*/ 21546 h 96868"/>
                  <a:gd name="connsiteX161" fmla="*/ 332784 w 1514817"/>
                  <a:gd name="connsiteY161" fmla="*/ 20459 h 96868"/>
                  <a:gd name="connsiteX162" fmla="*/ 332784 w 1514817"/>
                  <a:gd name="connsiteY162" fmla="*/ 20459 h 96868"/>
                  <a:gd name="connsiteX163" fmla="*/ 320611 w 1514817"/>
                  <a:gd name="connsiteY163" fmla="*/ 19716 h 96868"/>
                  <a:gd name="connsiteX164" fmla="*/ 320611 w 1514817"/>
                  <a:gd name="connsiteY164" fmla="*/ 19716 h 96868"/>
                  <a:gd name="connsiteX165" fmla="*/ 305467 w 1514817"/>
                  <a:gd name="connsiteY165" fmla="*/ 18803 h 96868"/>
                  <a:gd name="connsiteX166" fmla="*/ 305467 w 1514817"/>
                  <a:gd name="connsiteY166" fmla="*/ 18803 h 96868"/>
                  <a:gd name="connsiteX167" fmla="*/ 290322 w 1514817"/>
                  <a:gd name="connsiteY167" fmla="*/ 17831 h 96868"/>
                  <a:gd name="connsiteX168" fmla="*/ 290322 w 1514817"/>
                  <a:gd name="connsiteY168" fmla="*/ 17831 h 96868"/>
                  <a:gd name="connsiteX169" fmla="*/ 272320 w 1514817"/>
                  <a:gd name="connsiteY169" fmla="*/ 16745 h 96868"/>
                  <a:gd name="connsiteX170" fmla="*/ 272320 w 1514817"/>
                  <a:gd name="connsiteY170" fmla="*/ 16745 h 96868"/>
                  <a:gd name="connsiteX171" fmla="*/ 257175 w 1514817"/>
                  <a:gd name="connsiteY171" fmla="*/ 15831 h 96868"/>
                  <a:gd name="connsiteX172" fmla="*/ 257175 w 1514817"/>
                  <a:gd name="connsiteY172" fmla="*/ 15831 h 96868"/>
                  <a:gd name="connsiteX173" fmla="*/ 245002 w 1514817"/>
                  <a:gd name="connsiteY173" fmla="*/ 15088 h 96868"/>
                  <a:gd name="connsiteX174" fmla="*/ 245002 w 1514817"/>
                  <a:gd name="connsiteY174" fmla="*/ 15088 h 96868"/>
                  <a:gd name="connsiteX175" fmla="*/ 226942 w 1514817"/>
                  <a:gd name="connsiteY175" fmla="*/ 13944 h 96868"/>
                  <a:gd name="connsiteX176" fmla="*/ 226942 w 1514817"/>
                  <a:gd name="connsiteY176" fmla="*/ 13944 h 96868"/>
                  <a:gd name="connsiteX177" fmla="*/ 211855 w 1514817"/>
                  <a:gd name="connsiteY177" fmla="*/ 13030 h 96868"/>
                  <a:gd name="connsiteX178" fmla="*/ 211855 w 1514817"/>
                  <a:gd name="connsiteY178" fmla="*/ 13030 h 96868"/>
                  <a:gd name="connsiteX179" fmla="*/ 196710 w 1514817"/>
                  <a:gd name="connsiteY179" fmla="*/ 12116 h 96868"/>
                  <a:gd name="connsiteX180" fmla="*/ 196710 w 1514817"/>
                  <a:gd name="connsiteY180" fmla="*/ 12116 h 96868"/>
                  <a:gd name="connsiteX181" fmla="*/ 184537 w 1514817"/>
                  <a:gd name="connsiteY181" fmla="*/ 11373 h 96868"/>
                  <a:gd name="connsiteX182" fmla="*/ 184537 w 1514817"/>
                  <a:gd name="connsiteY182" fmla="*/ 11373 h 96868"/>
                  <a:gd name="connsiteX183" fmla="*/ 182651 w 1514817"/>
                  <a:gd name="connsiteY183" fmla="*/ 11258 h 96868"/>
                  <a:gd name="connsiteX184" fmla="*/ 181623 w 1514817"/>
                  <a:gd name="connsiteY184" fmla="*/ 11144 h 96868"/>
                  <a:gd name="connsiteX185" fmla="*/ 181623 w 1514817"/>
                  <a:gd name="connsiteY185" fmla="*/ 11144 h 96868"/>
                  <a:gd name="connsiteX186" fmla="*/ 169392 w 1514817"/>
                  <a:gd name="connsiteY186" fmla="*/ 10401 h 96868"/>
                  <a:gd name="connsiteX187" fmla="*/ 169392 w 1514817"/>
                  <a:gd name="connsiteY187" fmla="*/ 10401 h 96868"/>
                  <a:gd name="connsiteX188" fmla="*/ 151390 w 1514817"/>
                  <a:gd name="connsiteY188" fmla="*/ 9315 h 96868"/>
                  <a:gd name="connsiteX189" fmla="*/ 151390 w 1514817"/>
                  <a:gd name="connsiteY189" fmla="*/ 9315 h 96868"/>
                  <a:gd name="connsiteX190" fmla="*/ 139160 w 1514817"/>
                  <a:gd name="connsiteY190" fmla="*/ 8573 h 96868"/>
                  <a:gd name="connsiteX191" fmla="*/ 139160 w 1514817"/>
                  <a:gd name="connsiteY191" fmla="*/ 8573 h 96868"/>
                  <a:gd name="connsiteX192" fmla="*/ 124072 w 1514817"/>
                  <a:gd name="connsiteY192" fmla="*/ 7601 h 96868"/>
                  <a:gd name="connsiteX193" fmla="*/ 124072 w 1514817"/>
                  <a:gd name="connsiteY193" fmla="*/ 7601 h 96868"/>
                  <a:gd name="connsiteX194" fmla="*/ 108928 w 1514817"/>
                  <a:gd name="connsiteY194" fmla="*/ 6687 h 96868"/>
                  <a:gd name="connsiteX195" fmla="*/ 108928 w 1514817"/>
                  <a:gd name="connsiteY195" fmla="*/ 6687 h 96868"/>
                  <a:gd name="connsiteX196" fmla="*/ 90926 w 1514817"/>
                  <a:gd name="connsiteY196" fmla="*/ 5601 h 96868"/>
                  <a:gd name="connsiteX197" fmla="*/ 90926 w 1514817"/>
                  <a:gd name="connsiteY197" fmla="*/ 5601 h 96868"/>
                  <a:gd name="connsiteX198" fmla="*/ 78695 w 1514817"/>
                  <a:gd name="connsiteY198" fmla="*/ 4858 h 96868"/>
                  <a:gd name="connsiteX199" fmla="*/ 78695 w 1514817"/>
                  <a:gd name="connsiteY199" fmla="*/ 4858 h 96868"/>
                  <a:gd name="connsiteX200" fmla="*/ 63608 w 1514817"/>
                  <a:gd name="connsiteY200" fmla="*/ 3887 h 96868"/>
                  <a:gd name="connsiteX201" fmla="*/ 63608 w 1514817"/>
                  <a:gd name="connsiteY201" fmla="*/ 3887 h 96868"/>
                  <a:gd name="connsiteX202" fmla="*/ 48463 w 1514817"/>
                  <a:gd name="connsiteY202" fmla="*/ 2972 h 96868"/>
                  <a:gd name="connsiteX203" fmla="*/ 48463 w 1514817"/>
                  <a:gd name="connsiteY203" fmla="*/ 2972 h 96868"/>
                  <a:gd name="connsiteX204" fmla="*/ 30461 w 1514817"/>
                  <a:gd name="connsiteY204" fmla="*/ 1886 h 96868"/>
                  <a:gd name="connsiteX205" fmla="*/ 30461 w 1514817"/>
                  <a:gd name="connsiteY205" fmla="*/ 1886 h 96868"/>
                  <a:gd name="connsiteX206" fmla="*/ 18231 w 1514817"/>
                  <a:gd name="connsiteY206" fmla="*/ 1143 h 96868"/>
                  <a:gd name="connsiteX207" fmla="*/ 18231 w 1514817"/>
                  <a:gd name="connsiteY207" fmla="*/ 1143 h 96868"/>
                  <a:gd name="connsiteX208" fmla="*/ 228 w 1514817"/>
                  <a:gd name="connsiteY208" fmla="*/ 0 h 96868"/>
                  <a:gd name="connsiteX209" fmla="*/ 0 w 1514817"/>
                  <a:gd name="connsiteY209" fmla="*/ 3715 h 96868"/>
                  <a:gd name="connsiteX210" fmla="*/ 15087 w 1514817"/>
                  <a:gd name="connsiteY210" fmla="*/ 4629 h 96868"/>
                  <a:gd name="connsiteX211" fmla="*/ 15087 w 1514817"/>
                  <a:gd name="connsiteY211" fmla="*/ 4629 h 96868"/>
                  <a:gd name="connsiteX212" fmla="*/ 33147 w 1514817"/>
                  <a:gd name="connsiteY212" fmla="*/ 5772 h 96868"/>
                  <a:gd name="connsiteX213" fmla="*/ 33147 w 1514817"/>
                  <a:gd name="connsiteY213" fmla="*/ 5772 h 96868"/>
                  <a:gd name="connsiteX214" fmla="*/ 45320 w 1514817"/>
                  <a:gd name="connsiteY214" fmla="*/ 6515 h 96868"/>
                  <a:gd name="connsiteX215" fmla="*/ 45320 w 1514817"/>
                  <a:gd name="connsiteY215" fmla="*/ 6515 h 96868"/>
                  <a:gd name="connsiteX216" fmla="*/ 63379 w 1514817"/>
                  <a:gd name="connsiteY216" fmla="*/ 7601 h 96868"/>
                  <a:gd name="connsiteX217" fmla="*/ 63379 w 1514817"/>
                  <a:gd name="connsiteY217" fmla="*/ 7601 h 96868"/>
                  <a:gd name="connsiteX218" fmla="*/ 75552 w 1514817"/>
                  <a:gd name="connsiteY218" fmla="*/ 8344 h 96868"/>
                  <a:gd name="connsiteX219" fmla="*/ 75552 w 1514817"/>
                  <a:gd name="connsiteY219" fmla="*/ 8344 h 96868"/>
                  <a:gd name="connsiteX220" fmla="*/ 93612 w 1514817"/>
                  <a:gd name="connsiteY220" fmla="*/ 9487 h 96868"/>
                  <a:gd name="connsiteX221" fmla="*/ 93612 w 1514817"/>
                  <a:gd name="connsiteY221" fmla="*/ 9487 h 96868"/>
                  <a:gd name="connsiteX222" fmla="*/ 105785 w 1514817"/>
                  <a:gd name="connsiteY222" fmla="*/ 10230 h 96868"/>
                  <a:gd name="connsiteX223" fmla="*/ 105785 w 1514817"/>
                  <a:gd name="connsiteY223" fmla="*/ 10230 h 96868"/>
                  <a:gd name="connsiteX224" fmla="*/ 120929 w 1514817"/>
                  <a:gd name="connsiteY224" fmla="*/ 11144 h 96868"/>
                  <a:gd name="connsiteX225" fmla="*/ 120929 w 1514817"/>
                  <a:gd name="connsiteY225" fmla="*/ 11144 h 96868"/>
                  <a:gd name="connsiteX226" fmla="*/ 122758 w 1514817"/>
                  <a:gd name="connsiteY226" fmla="*/ 11258 h 96868"/>
                  <a:gd name="connsiteX227" fmla="*/ 123844 w 1514817"/>
                  <a:gd name="connsiteY227" fmla="*/ 11316 h 96868"/>
                  <a:gd name="connsiteX228" fmla="*/ 123844 w 1514817"/>
                  <a:gd name="connsiteY228" fmla="*/ 11316 h 96868"/>
                  <a:gd name="connsiteX229" fmla="*/ 136017 w 1514817"/>
                  <a:gd name="connsiteY229" fmla="*/ 12059 h 96868"/>
                  <a:gd name="connsiteX230" fmla="*/ 136017 w 1514817"/>
                  <a:gd name="connsiteY230" fmla="*/ 12059 h 96868"/>
                  <a:gd name="connsiteX231" fmla="*/ 154076 w 1514817"/>
                  <a:gd name="connsiteY231" fmla="*/ 13201 h 96868"/>
                  <a:gd name="connsiteX232" fmla="*/ 154076 w 1514817"/>
                  <a:gd name="connsiteY232" fmla="*/ 13201 h 96868"/>
                  <a:gd name="connsiteX233" fmla="*/ 167335 w 1514817"/>
                  <a:gd name="connsiteY233" fmla="*/ 14001 h 96868"/>
                  <a:gd name="connsiteX234" fmla="*/ 181394 w 1514817"/>
                  <a:gd name="connsiteY234" fmla="*/ 14859 h 96868"/>
                  <a:gd name="connsiteX235" fmla="*/ 181394 w 1514817"/>
                  <a:gd name="connsiteY235" fmla="*/ 14859 h 96868"/>
                  <a:gd name="connsiteX236" fmla="*/ 196482 w 1514817"/>
                  <a:gd name="connsiteY236" fmla="*/ 15831 h 96868"/>
                  <a:gd name="connsiteX237" fmla="*/ 196482 w 1514817"/>
                  <a:gd name="connsiteY237" fmla="*/ 15831 h 96868"/>
                  <a:gd name="connsiteX238" fmla="*/ 214541 w 1514817"/>
                  <a:gd name="connsiteY238" fmla="*/ 16916 h 96868"/>
                  <a:gd name="connsiteX239" fmla="*/ 214541 w 1514817"/>
                  <a:gd name="connsiteY239" fmla="*/ 16916 h 96868"/>
                  <a:gd name="connsiteX240" fmla="*/ 226714 w 1514817"/>
                  <a:gd name="connsiteY240" fmla="*/ 17659 h 96868"/>
                  <a:gd name="connsiteX241" fmla="*/ 226714 w 1514817"/>
                  <a:gd name="connsiteY241" fmla="*/ 17659 h 96868"/>
                  <a:gd name="connsiteX242" fmla="*/ 241859 w 1514817"/>
                  <a:gd name="connsiteY242" fmla="*/ 18574 h 96868"/>
                  <a:gd name="connsiteX243" fmla="*/ 241859 w 1514817"/>
                  <a:gd name="connsiteY243" fmla="*/ 18574 h 96868"/>
                  <a:gd name="connsiteX244" fmla="*/ 256946 w 1514817"/>
                  <a:gd name="connsiteY244" fmla="*/ 19546 h 96868"/>
                  <a:gd name="connsiteX245" fmla="*/ 256946 w 1514817"/>
                  <a:gd name="connsiteY245" fmla="*/ 19546 h 96868"/>
                  <a:gd name="connsiteX246" fmla="*/ 275006 w 1514817"/>
                  <a:gd name="connsiteY246" fmla="*/ 20631 h 96868"/>
                  <a:gd name="connsiteX247" fmla="*/ 275006 w 1514817"/>
                  <a:gd name="connsiteY247" fmla="*/ 20631 h 96868"/>
                  <a:gd name="connsiteX248" fmla="*/ 290093 w 1514817"/>
                  <a:gd name="connsiteY248" fmla="*/ 21546 h 96868"/>
                  <a:gd name="connsiteX249" fmla="*/ 290093 w 1514817"/>
                  <a:gd name="connsiteY249" fmla="*/ 21546 h 96868"/>
                  <a:gd name="connsiteX250" fmla="*/ 302323 w 1514817"/>
                  <a:gd name="connsiteY250" fmla="*/ 22289 h 96868"/>
                  <a:gd name="connsiteX251" fmla="*/ 302323 w 1514817"/>
                  <a:gd name="connsiteY251" fmla="*/ 22289 h 96868"/>
                  <a:gd name="connsiteX252" fmla="*/ 317411 w 1514817"/>
                  <a:gd name="connsiteY252" fmla="*/ 23260 h 96868"/>
                  <a:gd name="connsiteX253" fmla="*/ 317411 w 1514817"/>
                  <a:gd name="connsiteY253" fmla="*/ 23260 h 96868"/>
                  <a:gd name="connsiteX254" fmla="*/ 335471 w 1514817"/>
                  <a:gd name="connsiteY254" fmla="*/ 24346 h 96868"/>
                  <a:gd name="connsiteX255" fmla="*/ 335471 w 1514817"/>
                  <a:gd name="connsiteY255" fmla="*/ 24346 h 96868"/>
                  <a:gd name="connsiteX256" fmla="*/ 350558 w 1514817"/>
                  <a:gd name="connsiteY256" fmla="*/ 25261 h 96868"/>
                  <a:gd name="connsiteX257" fmla="*/ 350558 w 1514817"/>
                  <a:gd name="connsiteY257" fmla="*/ 25261 h 96868"/>
                  <a:gd name="connsiteX258" fmla="*/ 362788 w 1514817"/>
                  <a:gd name="connsiteY258" fmla="*/ 26004 h 96868"/>
                  <a:gd name="connsiteX259" fmla="*/ 362788 w 1514817"/>
                  <a:gd name="connsiteY259" fmla="*/ 26004 h 96868"/>
                  <a:gd name="connsiteX260" fmla="*/ 380847 w 1514817"/>
                  <a:gd name="connsiteY260" fmla="*/ 27146 h 96868"/>
                  <a:gd name="connsiteX261" fmla="*/ 380847 w 1514817"/>
                  <a:gd name="connsiteY261" fmla="*/ 27146 h 96868"/>
                  <a:gd name="connsiteX262" fmla="*/ 395935 w 1514817"/>
                  <a:gd name="connsiteY262" fmla="*/ 28061 h 96868"/>
                  <a:gd name="connsiteX263" fmla="*/ 395935 w 1514817"/>
                  <a:gd name="connsiteY263" fmla="*/ 28061 h 96868"/>
                  <a:gd name="connsiteX264" fmla="*/ 408108 w 1514817"/>
                  <a:gd name="connsiteY264" fmla="*/ 28804 h 96868"/>
                  <a:gd name="connsiteX265" fmla="*/ 408108 w 1514817"/>
                  <a:gd name="connsiteY265" fmla="*/ 28804 h 96868"/>
                  <a:gd name="connsiteX266" fmla="*/ 423253 w 1514817"/>
                  <a:gd name="connsiteY266" fmla="*/ 29718 h 96868"/>
                  <a:gd name="connsiteX267" fmla="*/ 423253 w 1514817"/>
                  <a:gd name="connsiteY267" fmla="*/ 29718 h 96868"/>
                  <a:gd name="connsiteX268" fmla="*/ 438398 w 1514817"/>
                  <a:gd name="connsiteY268" fmla="*/ 30690 h 96868"/>
                  <a:gd name="connsiteX269" fmla="*/ 438398 w 1514817"/>
                  <a:gd name="connsiteY269" fmla="*/ 30690 h 96868"/>
                  <a:gd name="connsiteX270" fmla="*/ 456399 w 1514817"/>
                  <a:gd name="connsiteY270" fmla="*/ 31775 h 96868"/>
                  <a:gd name="connsiteX271" fmla="*/ 456399 w 1514817"/>
                  <a:gd name="connsiteY271" fmla="*/ 31775 h 96868"/>
                  <a:gd name="connsiteX272" fmla="*/ 468630 w 1514817"/>
                  <a:gd name="connsiteY272" fmla="*/ 32518 h 96868"/>
                  <a:gd name="connsiteX273" fmla="*/ 468630 w 1514817"/>
                  <a:gd name="connsiteY273" fmla="*/ 32518 h 96868"/>
                  <a:gd name="connsiteX274" fmla="*/ 483717 w 1514817"/>
                  <a:gd name="connsiteY274" fmla="*/ 33490 h 96868"/>
                  <a:gd name="connsiteX275" fmla="*/ 483717 w 1514817"/>
                  <a:gd name="connsiteY275" fmla="*/ 33490 h 96868"/>
                  <a:gd name="connsiteX276" fmla="*/ 501777 w 1514817"/>
                  <a:gd name="connsiteY276" fmla="*/ 34576 h 96868"/>
                  <a:gd name="connsiteX277" fmla="*/ 501777 w 1514817"/>
                  <a:gd name="connsiteY277" fmla="*/ 34576 h 96868"/>
                  <a:gd name="connsiteX278" fmla="*/ 513950 w 1514817"/>
                  <a:gd name="connsiteY278" fmla="*/ 35319 h 96868"/>
                  <a:gd name="connsiteX279" fmla="*/ 513950 w 1514817"/>
                  <a:gd name="connsiteY279" fmla="*/ 35319 h 96868"/>
                  <a:gd name="connsiteX280" fmla="*/ 529095 w 1514817"/>
                  <a:gd name="connsiteY280" fmla="*/ 36233 h 96868"/>
                  <a:gd name="connsiteX281" fmla="*/ 529095 w 1514817"/>
                  <a:gd name="connsiteY281" fmla="*/ 36233 h 96868"/>
                  <a:gd name="connsiteX282" fmla="*/ 547097 w 1514817"/>
                  <a:gd name="connsiteY282" fmla="*/ 37376 h 96868"/>
                  <a:gd name="connsiteX283" fmla="*/ 547097 w 1514817"/>
                  <a:gd name="connsiteY283" fmla="*/ 37376 h 96868"/>
                  <a:gd name="connsiteX284" fmla="*/ 562241 w 1514817"/>
                  <a:gd name="connsiteY284" fmla="*/ 38290 h 96868"/>
                  <a:gd name="connsiteX285" fmla="*/ 562241 w 1514817"/>
                  <a:gd name="connsiteY285" fmla="*/ 38290 h 96868"/>
                  <a:gd name="connsiteX286" fmla="*/ 577329 w 1514817"/>
                  <a:gd name="connsiteY286" fmla="*/ 39205 h 96868"/>
                  <a:gd name="connsiteX287" fmla="*/ 577329 w 1514817"/>
                  <a:gd name="connsiteY287" fmla="*/ 39205 h 96868"/>
                  <a:gd name="connsiteX288" fmla="*/ 589559 w 1514817"/>
                  <a:gd name="connsiteY288" fmla="*/ 39948 h 96868"/>
                  <a:gd name="connsiteX289" fmla="*/ 589559 w 1514817"/>
                  <a:gd name="connsiteY289" fmla="*/ 39948 h 96868"/>
                  <a:gd name="connsiteX290" fmla="*/ 591388 w 1514817"/>
                  <a:gd name="connsiteY290" fmla="*/ 40062 h 96868"/>
                  <a:gd name="connsiteX291" fmla="*/ 592474 w 1514817"/>
                  <a:gd name="connsiteY291" fmla="*/ 40177 h 96868"/>
                  <a:gd name="connsiteX292" fmla="*/ 592474 w 1514817"/>
                  <a:gd name="connsiteY292" fmla="*/ 40177 h 96868"/>
                  <a:gd name="connsiteX293" fmla="*/ 604647 w 1514817"/>
                  <a:gd name="connsiteY293" fmla="*/ 40920 h 96868"/>
                  <a:gd name="connsiteX294" fmla="*/ 604647 w 1514817"/>
                  <a:gd name="connsiteY294" fmla="*/ 40920 h 96868"/>
                  <a:gd name="connsiteX295" fmla="*/ 622707 w 1514817"/>
                  <a:gd name="connsiteY295" fmla="*/ 42005 h 96868"/>
                  <a:gd name="connsiteX296" fmla="*/ 622707 w 1514817"/>
                  <a:gd name="connsiteY296" fmla="*/ 42005 h 96868"/>
                  <a:gd name="connsiteX297" fmla="*/ 637794 w 1514817"/>
                  <a:gd name="connsiteY297" fmla="*/ 42920 h 96868"/>
                  <a:gd name="connsiteX298" fmla="*/ 637794 w 1514817"/>
                  <a:gd name="connsiteY298" fmla="*/ 42920 h 96868"/>
                  <a:gd name="connsiteX299" fmla="*/ 650024 w 1514817"/>
                  <a:gd name="connsiteY299" fmla="*/ 43663 h 96868"/>
                  <a:gd name="connsiteX300" fmla="*/ 650024 w 1514817"/>
                  <a:gd name="connsiteY300" fmla="*/ 43663 h 96868"/>
                  <a:gd name="connsiteX301" fmla="*/ 665111 w 1514817"/>
                  <a:gd name="connsiteY301" fmla="*/ 44634 h 96868"/>
                  <a:gd name="connsiteX302" fmla="*/ 665111 w 1514817"/>
                  <a:gd name="connsiteY302" fmla="*/ 44634 h 96868"/>
                  <a:gd name="connsiteX303" fmla="*/ 683171 w 1514817"/>
                  <a:gd name="connsiteY303" fmla="*/ 45720 h 96868"/>
                  <a:gd name="connsiteX304" fmla="*/ 683171 w 1514817"/>
                  <a:gd name="connsiteY304" fmla="*/ 45720 h 96868"/>
                  <a:gd name="connsiteX305" fmla="*/ 695344 w 1514817"/>
                  <a:gd name="connsiteY305" fmla="*/ 46463 h 96868"/>
                  <a:gd name="connsiteX306" fmla="*/ 695344 w 1514817"/>
                  <a:gd name="connsiteY306" fmla="*/ 46463 h 96868"/>
                  <a:gd name="connsiteX307" fmla="*/ 710489 w 1514817"/>
                  <a:gd name="connsiteY307" fmla="*/ 47435 h 96868"/>
                  <a:gd name="connsiteX308" fmla="*/ 710489 w 1514817"/>
                  <a:gd name="connsiteY308" fmla="*/ 47435 h 96868"/>
                  <a:gd name="connsiteX309" fmla="*/ 725577 w 1514817"/>
                  <a:gd name="connsiteY309" fmla="*/ 48349 h 96868"/>
                  <a:gd name="connsiteX310" fmla="*/ 725577 w 1514817"/>
                  <a:gd name="connsiteY310" fmla="*/ 48349 h 96868"/>
                  <a:gd name="connsiteX311" fmla="*/ 743635 w 1514817"/>
                  <a:gd name="connsiteY311" fmla="*/ 49435 h 96868"/>
                  <a:gd name="connsiteX312" fmla="*/ 743635 w 1514817"/>
                  <a:gd name="connsiteY312" fmla="*/ 49435 h 96868"/>
                  <a:gd name="connsiteX313" fmla="*/ 755808 w 1514817"/>
                  <a:gd name="connsiteY313" fmla="*/ 50178 h 96868"/>
                  <a:gd name="connsiteX314" fmla="*/ 755808 w 1514817"/>
                  <a:gd name="connsiteY314" fmla="*/ 50178 h 96868"/>
                  <a:gd name="connsiteX315" fmla="*/ 770953 w 1514817"/>
                  <a:gd name="connsiteY315" fmla="*/ 51149 h 96868"/>
                  <a:gd name="connsiteX316" fmla="*/ 770953 w 1514817"/>
                  <a:gd name="connsiteY316" fmla="*/ 51149 h 96868"/>
                  <a:gd name="connsiteX317" fmla="*/ 786041 w 1514817"/>
                  <a:gd name="connsiteY317" fmla="*/ 52064 h 96868"/>
                  <a:gd name="connsiteX318" fmla="*/ 786041 w 1514817"/>
                  <a:gd name="connsiteY318" fmla="*/ 52064 h 96868"/>
                  <a:gd name="connsiteX319" fmla="*/ 804101 w 1514817"/>
                  <a:gd name="connsiteY319" fmla="*/ 53150 h 96868"/>
                  <a:gd name="connsiteX320" fmla="*/ 804101 w 1514817"/>
                  <a:gd name="connsiteY320" fmla="*/ 53150 h 96868"/>
                  <a:gd name="connsiteX321" fmla="*/ 816274 w 1514817"/>
                  <a:gd name="connsiteY321" fmla="*/ 53893 h 96868"/>
                  <a:gd name="connsiteX322" fmla="*/ 816274 w 1514817"/>
                  <a:gd name="connsiteY322" fmla="*/ 53893 h 96868"/>
                  <a:gd name="connsiteX323" fmla="*/ 831418 w 1514817"/>
                  <a:gd name="connsiteY323" fmla="*/ 54864 h 96868"/>
                  <a:gd name="connsiteX324" fmla="*/ 831418 w 1514817"/>
                  <a:gd name="connsiteY324" fmla="*/ 54864 h 96868"/>
                  <a:gd name="connsiteX325" fmla="*/ 846505 w 1514817"/>
                  <a:gd name="connsiteY325" fmla="*/ 55778 h 96868"/>
                  <a:gd name="connsiteX326" fmla="*/ 846505 w 1514817"/>
                  <a:gd name="connsiteY326" fmla="*/ 55778 h 96868"/>
                  <a:gd name="connsiteX327" fmla="*/ 864565 w 1514817"/>
                  <a:gd name="connsiteY327" fmla="*/ 56864 h 96868"/>
                  <a:gd name="connsiteX328" fmla="*/ 864565 w 1514817"/>
                  <a:gd name="connsiteY328" fmla="*/ 56864 h 96868"/>
                  <a:gd name="connsiteX329" fmla="*/ 876738 w 1514817"/>
                  <a:gd name="connsiteY329" fmla="*/ 57607 h 96868"/>
                  <a:gd name="connsiteX330" fmla="*/ 876738 w 1514817"/>
                  <a:gd name="connsiteY330" fmla="*/ 57607 h 96868"/>
                  <a:gd name="connsiteX331" fmla="*/ 891883 w 1514817"/>
                  <a:gd name="connsiteY331" fmla="*/ 58579 h 96868"/>
                  <a:gd name="connsiteX332" fmla="*/ 891883 w 1514817"/>
                  <a:gd name="connsiteY332" fmla="*/ 58579 h 96868"/>
                  <a:gd name="connsiteX333" fmla="*/ 907028 w 1514817"/>
                  <a:gd name="connsiteY333" fmla="*/ 59493 h 96868"/>
                  <a:gd name="connsiteX334" fmla="*/ 907028 w 1514817"/>
                  <a:gd name="connsiteY334" fmla="*/ 59493 h 96868"/>
                  <a:gd name="connsiteX335" fmla="*/ 925029 w 1514817"/>
                  <a:gd name="connsiteY335" fmla="*/ 60579 h 96868"/>
                  <a:gd name="connsiteX336" fmla="*/ 925029 w 1514817"/>
                  <a:gd name="connsiteY336" fmla="*/ 60579 h 96868"/>
                  <a:gd name="connsiteX337" fmla="*/ 937202 w 1514817"/>
                  <a:gd name="connsiteY337" fmla="*/ 61322 h 96868"/>
                  <a:gd name="connsiteX338" fmla="*/ 937202 w 1514817"/>
                  <a:gd name="connsiteY338" fmla="*/ 61322 h 96868"/>
                  <a:gd name="connsiteX339" fmla="*/ 952347 w 1514817"/>
                  <a:gd name="connsiteY339" fmla="*/ 62294 h 96868"/>
                  <a:gd name="connsiteX340" fmla="*/ 952347 w 1514817"/>
                  <a:gd name="connsiteY340" fmla="*/ 62294 h 96868"/>
                  <a:gd name="connsiteX341" fmla="*/ 970407 w 1514817"/>
                  <a:gd name="connsiteY341" fmla="*/ 63379 h 96868"/>
                  <a:gd name="connsiteX342" fmla="*/ 970407 w 1514817"/>
                  <a:gd name="connsiteY342" fmla="*/ 63379 h 96868"/>
                  <a:gd name="connsiteX343" fmla="*/ 982580 w 1514817"/>
                  <a:gd name="connsiteY343" fmla="*/ 64122 h 96868"/>
                  <a:gd name="connsiteX344" fmla="*/ 982580 w 1514817"/>
                  <a:gd name="connsiteY344" fmla="*/ 64122 h 96868"/>
                  <a:gd name="connsiteX345" fmla="*/ 997725 w 1514817"/>
                  <a:gd name="connsiteY345" fmla="*/ 65094 h 96868"/>
                  <a:gd name="connsiteX346" fmla="*/ 997725 w 1514817"/>
                  <a:gd name="connsiteY346" fmla="*/ 65094 h 96868"/>
                  <a:gd name="connsiteX347" fmla="*/ 1015727 w 1514817"/>
                  <a:gd name="connsiteY347" fmla="*/ 66179 h 96868"/>
                  <a:gd name="connsiteX348" fmla="*/ 1015727 w 1514817"/>
                  <a:gd name="connsiteY348" fmla="*/ 66179 h 96868"/>
                  <a:gd name="connsiteX349" fmla="*/ 1030871 w 1514817"/>
                  <a:gd name="connsiteY349" fmla="*/ 67094 h 96868"/>
                  <a:gd name="connsiteX350" fmla="*/ 1030871 w 1514817"/>
                  <a:gd name="connsiteY350" fmla="*/ 67094 h 96868"/>
                  <a:gd name="connsiteX351" fmla="*/ 1043044 w 1514817"/>
                  <a:gd name="connsiteY351" fmla="*/ 67837 h 96868"/>
                  <a:gd name="connsiteX352" fmla="*/ 1043044 w 1514817"/>
                  <a:gd name="connsiteY352" fmla="*/ 67837 h 96868"/>
                  <a:gd name="connsiteX353" fmla="*/ 1061104 w 1514817"/>
                  <a:gd name="connsiteY353" fmla="*/ 68980 h 96868"/>
                  <a:gd name="connsiteX354" fmla="*/ 1061104 w 1514817"/>
                  <a:gd name="connsiteY354" fmla="*/ 68980 h 96868"/>
                  <a:gd name="connsiteX355" fmla="*/ 1073277 w 1514817"/>
                  <a:gd name="connsiteY355" fmla="*/ 69723 h 96868"/>
                  <a:gd name="connsiteX356" fmla="*/ 1073277 w 1514817"/>
                  <a:gd name="connsiteY356" fmla="*/ 69723 h 96868"/>
                  <a:gd name="connsiteX357" fmla="*/ 1091337 w 1514817"/>
                  <a:gd name="connsiteY357" fmla="*/ 70809 h 96868"/>
                  <a:gd name="connsiteX358" fmla="*/ 1091337 w 1514817"/>
                  <a:gd name="connsiteY358" fmla="*/ 70809 h 96868"/>
                  <a:gd name="connsiteX359" fmla="*/ 1103510 w 1514817"/>
                  <a:gd name="connsiteY359" fmla="*/ 71552 h 96868"/>
                  <a:gd name="connsiteX360" fmla="*/ 1103510 w 1514817"/>
                  <a:gd name="connsiteY360" fmla="*/ 71552 h 96868"/>
                  <a:gd name="connsiteX361" fmla="*/ 1118654 w 1514817"/>
                  <a:gd name="connsiteY361" fmla="*/ 72523 h 96868"/>
                  <a:gd name="connsiteX362" fmla="*/ 1118654 w 1514817"/>
                  <a:gd name="connsiteY362" fmla="*/ 72523 h 96868"/>
                  <a:gd name="connsiteX363" fmla="*/ 1133741 w 1514817"/>
                  <a:gd name="connsiteY363" fmla="*/ 73438 h 96868"/>
                  <a:gd name="connsiteX364" fmla="*/ 1133741 w 1514817"/>
                  <a:gd name="connsiteY364" fmla="*/ 73438 h 96868"/>
                  <a:gd name="connsiteX365" fmla="*/ 1151801 w 1514817"/>
                  <a:gd name="connsiteY365" fmla="*/ 74524 h 96868"/>
                  <a:gd name="connsiteX366" fmla="*/ 1151801 w 1514817"/>
                  <a:gd name="connsiteY366" fmla="*/ 74524 h 96868"/>
                  <a:gd name="connsiteX367" fmla="*/ 1163974 w 1514817"/>
                  <a:gd name="connsiteY367" fmla="*/ 75267 h 96868"/>
                  <a:gd name="connsiteX368" fmla="*/ 1163974 w 1514817"/>
                  <a:gd name="connsiteY368" fmla="*/ 75267 h 96868"/>
                  <a:gd name="connsiteX369" fmla="*/ 1179119 w 1514817"/>
                  <a:gd name="connsiteY369" fmla="*/ 76238 h 96868"/>
                  <a:gd name="connsiteX370" fmla="*/ 1179119 w 1514817"/>
                  <a:gd name="connsiteY370" fmla="*/ 76238 h 96868"/>
                  <a:gd name="connsiteX371" fmla="*/ 1194207 w 1514817"/>
                  <a:gd name="connsiteY371" fmla="*/ 77153 h 96868"/>
                  <a:gd name="connsiteX372" fmla="*/ 1194207 w 1514817"/>
                  <a:gd name="connsiteY372" fmla="*/ 77153 h 96868"/>
                  <a:gd name="connsiteX373" fmla="*/ 1212265 w 1514817"/>
                  <a:gd name="connsiteY373" fmla="*/ 78238 h 96868"/>
                  <a:gd name="connsiteX374" fmla="*/ 1212265 w 1514817"/>
                  <a:gd name="connsiteY374" fmla="*/ 78238 h 96868"/>
                  <a:gd name="connsiteX375" fmla="*/ 1224438 w 1514817"/>
                  <a:gd name="connsiteY375" fmla="*/ 78981 h 96868"/>
                  <a:gd name="connsiteX376" fmla="*/ 1224438 w 1514817"/>
                  <a:gd name="connsiteY376" fmla="*/ 78981 h 96868"/>
                  <a:gd name="connsiteX377" fmla="*/ 1226325 w 1514817"/>
                  <a:gd name="connsiteY377" fmla="*/ 79153 h 96868"/>
                  <a:gd name="connsiteX378" fmla="*/ 1227353 w 1514817"/>
                  <a:gd name="connsiteY378" fmla="*/ 79210 h 96868"/>
                  <a:gd name="connsiteX379" fmla="*/ 1227353 w 1514817"/>
                  <a:gd name="connsiteY379" fmla="*/ 79210 h 96868"/>
                  <a:gd name="connsiteX380" fmla="*/ 1239583 w 1514817"/>
                  <a:gd name="connsiteY380" fmla="*/ 79953 h 96868"/>
                  <a:gd name="connsiteX381" fmla="*/ 1239583 w 1514817"/>
                  <a:gd name="connsiteY381" fmla="*/ 79953 h 96868"/>
                  <a:gd name="connsiteX382" fmla="*/ 1254671 w 1514817"/>
                  <a:gd name="connsiteY382" fmla="*/ 80867 h 96868"/>
                  <a:gd name="connsiteX383" fmla="*/ 1254671 w 1514817"/>
                  <a:gd name="connsiteY383" fmla="*/ 80867 h 96868"/>
                  <a:gd name="connsiteX384" fmla="*/ 1272731 w 1514817"/>
                  <a:gd name="connsiteY384" fmla="*/ 81953 h 96868"/>
                  <a:gd name="connsiteX385" fmla="*/ 1272731 w 1514817"/>
                  <a:gd name="connsiteY385" fmla="*/ 81953 h 96868"/>
                  <a:gd name="connsiteX386" fmla="*/ 1284904 w 1514817"/>
                  <a:gd name="connsiteY386" fmla="*/ 82753 h 96868"/>
                  <a:gd name="connsiteX387" fmla="*/ 1284904 w 1514817"/>
                  <a:gd name="connsiteY387" fmla="*/ 82753 h 96868"/>
                  <a:gd name="connsiteX388" fmla="*/ 1300048 w 1514817"/>
                  <a:gd name="connsiteY388" fmla="*/ 83668 h 96868"/>
                  <a:gd name="connsiteX389" fmla="*/ 1300048 w 1514817"/>
                  <a:gd name="connsiteY389" fmla="*/ 83668 h 96868"/>
                  <a:gd name="connsiteX390" fmla="*/ 1315135 w 1514817"/>
                  <a:gd name="connsiteY390" fmla="*/ 84582 h 96868"/>
                  <a:gd name="connsiteX391" fmla="*/ 1315135 w 1514817"/>
                  <a:gd name="connsiteY391" fmla="*/ 84582 h 96868"/>
                  <a:gd name="connsiteX392" fmla="*/ 1330280 w 1514817"/>
                  <a:gd name="connsiteY392" fmla="*/ 85496 h 96868"/>
                  <a:gd name="connsiteX393" fmla="*/ 1330280 w 1514817"/>
                  <a:gd name="connsiteY393" fmla="*/ 85496 h 96868"/>
                  <a:gd name="connsiteX394" fmla="*/ 1345368 w 1514817"/>
                  <a:gd name="connsiteY394" fmla="*/ 86468 h 96868"/>
                  <a:gd name="connsiteX395" fmla="*/ 1345368 w 1514817"/>
                  <a:gd name="connsiteY395" fmla="*/ 86468 h 96868"/>
                  <a:gd name="connsiteX396" fmla="*/ 1360513 w 1514817"/>
                  <a:gd name="connsiteY396" fmla="*/ 87383 h 96868"/>
                  <a:gd name="connsiteX397" fmla="*/ 1360513 w 1514817"/>
                  <a:gd name="connsiteY397" fmla="*/ 87383 h 96868"/>
                  <a:gd name="connsiteX398" fmla="*/ 1375601 w 1514817"/>
                  <a:gd name="connsiteY398" fmla="*/ 88296 h 96868"/>
                  <a:gd name="connsiteX399" fmla="*/ 1375601 w 1514817"/>
                  <a:gd name="connsiteY399" fmla="*/ 88296 h 96868"/>
                  <a:gd name="connsiteX400" fmla="*/ 1390746 w 1514817"/>
                  <a:gd name="connsiteY400" fmla="*/ 89211 h 96868"/>
                  <a:gd name="connsiteX401" fmla="*/ 1390746 w 1514817"/>
                  <a:gd name="connsiteY401" fmla="*/ 89211 h 96868"/>
                  <a:gd name="connsiteX402" fmla="*/ 1405833 w 1514817"/>
                  <a:gd name="connsiteY402" fmla="*/ 90183 h 96868"/>
                  <a:gd name="connsiteX403" fmla="*/ 1405833 w 1514817"/>
                  <a:gd name="connsiteY403" fmla="*/ 90183 h 96868"/>
                  <a:gd name="connsiteX404" fmla="*/ 1420977 w 1514817"/>
                  <a:gd name="connsiteY404" fmla="*/ 91097 h 96868"/>
                  <a:gd name="connsiteX405" fmla="*/ 1420977 w 1514817"/>
                  <a:gd name="connsiteY405" fmla="*/ 91097 h 96868"/>
                  <a:gd name="connsiteX406" fmla="*/ 1439037 w 1514817"/>
                  <a:gd name="connsiteY406" fmla="*/ 92183 h 96868"/>
                  <a:gd name="connsiteX407" fmla="*/ 1439037 w 1514817"/>
                  <a:gd name="connsiteY407" fmla="*/ 92183 h 96868"/>
                  <a:gd name="connsiteX408" fmla="*/ 1451210 w 1514817"/>
                  <a:gd name="connsiteY408" fmla="*/ 92926 h 96868"/>
                  <a:gd name="connsiteX409" fmla="*/ 1451210 w 1514817"/>
                  <a:gd name="connsiteY409" fmla="*/ 92926 h 96868"/>
                  <a:gd name="connsiteX410" fmla="*/ 1466355 w 1514817"/>
                  <a:gd name="connsiteY410" fmla="*/ 93898 h 96868"/>
                  <a:gd name="connsiteX411" fmla="*/ 1466355 w 1514817"/>
                  <a:gd name="connsiteY411" fmla="*/ 93898 h 96868"/>
                  <a:gd name="connsiteX412" fmla="*/ 1484357 w 1514817"/>
                  <a:gd name="connsiteY412" fmla="*/ 94983 h 96868"/>
                  <a:gd name="connsiteX413" fmla="*/ 1484357 w 1514817"/>
                  <a:gd name="connsiteY413" fmla="*/ 94983 h 96868"/>
                  <a:gd name="connsiteX414" fmla="*/ 1499501 w 1514817"/>
                  <a:gd name="connsiteY414" fmla="*/ 95898 h 96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</a:cxnLst>
                <a:rect l="l" t="t" r="r" b="b"/>
                <a:pathLst>
                  <a:path w="1514817" h="96868">
                    <a:moveTo>
                      <a:pt x="1499501" y="95898"/>
                    </a:moveTo>
                    <a:lnTo>
                      <a:pt x="1514589" y="96869"/>
                    </a:lnTo>
                    <a:lnTo>
                      <a:pt x="1514818" y="93155"/>
                    </a:lnTo>
                    <a:lnTo>
                      <a:pt x="1496758" y="92011"/>
                    </a:lnTo>
                    <a:lnTo>
                      <a:pt x="1496758" y="92011"/>
                    </a:lnTo>
                    <a:lnTo>
                      <a:pt x="1484585" y="91268"/>
                    </a:lnTo>
                    <a:lnTo>
                      <a:pt x="1484585" y="91268"/>
                    </a:lnTo>
                    <a:lnTo>
                      <a:pt x="1466526" y="90183"/>
                    </a:lnTo>
                    <a:lnTo>
                      <a:pt x="1466526" y="90183"/>
                    </a:lnTo>
                    <a:lnTo>
                      <a:pt x="1454353" y="89440"/>
                    </a:lnTo>
                    <a:lnTo>
                      <a:pt x="1454353" y="89440"/>
                    </a:lnTo>
                    <a:lnTo>
                      <a:pt x="1436294" y="88296"/>
                    </a:lnTo>
                    <a:lnTo>
                      <a:pt x="1436294" y="88296"/>
                    </a:lnTo>
                    <a:lnTo>
                      <a:pt x="1424121" y="87553"/>
                    </a:lnTo>
                    <a:lnTo>
                      <a:pt x="1424121" y="87553"/>
                    </a:lnTo>
                    <a:lnTo>
                      <a:pt x="1406061" y="86468"/>
                    </a:lnTo>
                    <a:lnTo>
                      <a:pt x="1406061" y="86468"/>
                    </a:lnTo>
                    <a:lnTo>
                      <a:pt x="1390974" y="85553"/>
                    </a:lnTo>
                    <a:lnTo>
                      <a:pt x="1390974" y="85553"/>
                    </a:lnTo>
                    <a:lnTo>
                      <a:pt x="1378801" y="84753"/>
                    </a:lnTo>
                    <a:lnTo>
                      <a:pt x="1378801" y="84753"/>
                    </a:lnTo>
                    <a:lnTo>
                      <a:pt x="1363656" y="83839"/>
                    </a:lnTo>
                    <a:lnTo>
                      <a:pt x="1363656" y="83839"/>
                    </a:lnTo>
                    <a:lnTo>
                      <a:pt x="1348512" y="82925"/>
                    </a:lnTo>
                    <a:lnTo>
                      <a:pt x="1348512" y="82925"/>
                    </a:lnTo>
                    <a:lnTo>
                      <a:pt x="1330509" y="81838"/>
                    </a:lnTo>
                    <a:lnTo>
                      <a:pt x="1330509" y="81838"/>
                    </a:lnTo>
                    <a:lnTo>
                      <a:pt x="1318279" y="81039"/>
                    </a:lnTo>
                    <a:lnTo>
                      <a:pt x="1318279" y="81039"/>
                    </a:lnTo>
                    <a:lnTo>
                      <a:pt x="1303191" y="80124"/>
                    </a:lnTo>
                    <a:lnTo>
                      <a:pt x="1303191" y="80124"/>
                    </a:lnTo>
                    <a:lnTo>
                      <a:pt x="1288046" y="79210"/>
                    </a:lnTo>
                    <a:lnTo>
                      <a:pt x="1288046" y="79210"/>
                    </a:lnTo>
                    <a:lnTo>
                      <a:pt x="1286218" y="79095"/>
                    </a:lnTo>
                    <a:lnTo>
                      <a:pt x="1285132" y="79038"/>
                    </a:lnTo>
                    <a:lnTo>
                      <a:pt x="1285132" y="79038"/>
                    </a:lnTo>
                    <a:lnTo>
                      <a:pt x="1270045" y="78067"/>
                    </a:lnTo>
                    <a:lnTo>
                      <a:pt x="1270045" y="78067"/>
                    </a:lnTo>
                    <a:lnTo>
                      <a:pt x="1257815" y="77324"/>
                    </a:lnTo>
                    <a:lnTo>
                      <a:pt x="1257815" y="77324"/>
                    </a:lnTo>
                    <a:lnTo>
                      <a:pt x="1242727" y="76410"/>
                    </a:lnTo>
                    <a:lnTo>
                      <a:pt x="1242727" y="76410"/>
                    </a:lnTo>
                    <a:lnTo>
                      <a:pt x="1227582" y="75495"/>
                    </a:lnTo>
                    <a:lnTo>
                      <a:pt x="1227582" y="75495"/>
                    </a:lnTo>
                    <a:lnTo>
                      <a:pt x="1209580" y="74352"/>
                    </a:lnTo>
                    <a:lnTo>
                      <a:pt x="1209580" y="74352"/>
                    </a:lnTo>
                    <a:lnTo>
                      <a:pt x="1197349" y="73609"/>
                    </a:lnTo>
                    <a:lnTo>
                      <a:pt x="1197349" y="73609"/>
                    </a:lnTo>
                    <a:lnTo>
                      <a:pt x="1179347" y="72523"/>
                    </a:lnTo>
                    <a:lnTo>
                      <a:pt x="1179347" y="72523"/>
                    </a:lnTo>
                    <a:lnTo>
                      <a:pt x="1167118" y="71780"/>
                    </a:lnTo>
                    <a:lnTo>
                      <a:pt x="1167118" y="71780"/>
                    </a:lnTo>
                    <a:lnTo>
                      <a:pt x="1149115" y="70637"/>
                    </a:lnTo>
                    <a:lnTo>
                      <a:pt x="1149115" y="70637"/>
                    </a:lnTo>
                    <a:lnTo>
                      <a:pt x="1136885" y="69894"/>
                    </a:lnTo>
                    <a:lnTo>
                      <a:pt x="1136885" y="69894"/>
                    </a:lnTo>
                    <a:lnTo>
                      <a:pt x="1118883" y="68809"/>
                    </a:lnTo>
                    <a:lnTo>
                      <a:pt x="1118883" y="68809"/>
                    </a:lnTo>
                    <a:lnTo>
                      <a:pt x="1106652" y="68066"/>
                    </a:lnTo>
                    <a:lnTo>
                      <a:pt x="1106652" y="68066"/>
                    </a:lnTo>
                    <a:lnTo>
                      <a:pt x="1088650" y="66922"/>
                    </a:lnTo>
                    <a:lnTo>
                      <a:pt x="1088650" y="66922"/>
                    </a:lnTo>
                    <a:lnTo>
                      <a:pt x="1075392" y="66122"/>
                    </a:lnTo>
                    <a:lnTo>
                      <a:pt x="1061333" y="65266"/>
                    </a:lnTo>
                    <a:lnTo>
                      <a:pt x="1061333" y="65266"/>
                    </a:lnTo>
                    <a:lnTo>
                      <a:pt x="1046188" y="64351"/>
                    </a:lnTo>
                    <a:lnTo>
                      <a:pt x="1046188" y="64351"/>
                    </a:lnTo>
                    <a:lnTo>
                      <a:pt x="1028186" y="63208"/>
                    </a:lnTo>
                    <a:lnTo>
                      <a:pt x="1028186" y="63208"/>
                    </a:lnTo>
                    <a:lnTo>
                      <a:pt x="1015955" y="62465"/>
                    </a:lnTo>
                    <a:lnTo>
                      <a:pt x="1015955" y="62465"/>
                    </a:lnTo>
                    <a:lnTo>
                      <a:pt x="1000868" y="61551"/>
                    </a:lnTo>
                    <a:lnTo>
                      <a:pt x="1000868" y="61551"/>
                    </a:lnTo>
                    <a:lnTo>
                      <a:pt x="985723" y="60636"/>
                    </a:lnTo>
                    <a:lnTo>
                      <a:pt x="985723" y="60636"/>
                    </a:lnTo>
                    <a:lnTo>
                      <a:pt x="967664" y="59493"/>
                    </a:lnTo>
                    <a:lnTo>
                      <a:pt x="967664" y="59493"/>
                    </a:lnTo>
                    <a:lnTo>
                      <a:pt x="955491" y="58750"/>
                    </a:lnTo>
                    <a:lnTo>
                      <a:pt x="955491" y="58750"/>
                    </a:lnTo>
                    <a:lnTo>
                      <a:pt x="940403" y="57836"/>
                    </a:lnTo>
                    <a:lnTo>
                      <a:pt x="940403" y="57836"/>
                    </a:lnTo>
                    <a:lnTo>
                      <a:pt x="922344" y="56693"/>
                    </a:lnTo>
                    <a:lnTo>
                      <a:pt x="922344" y="56693"/>
                    </a:lnTo>
                    <a:lnTo>
                      <a:pt x="910171" y="55950"/>
                    </a:lnTo>
                    <a:lnTo>
                      <a:pt x="910171" y="55950"/>
                    </a:lnTo>
                    <a:lnTo>
                      <a:pt x="892112" y="54864"/>
                    </a:lnTo>
                    <a:lnTo>
                      <a:pt x="892112" y="54864"/>
                    </a:lnTo>
                    <a:lnTo>
                      <a:pt x="879882" y="54121"/>
                    </a:lnTo>
                    <a:lnTo>
                      <a:pt x="879882" y="54121"/>
                    </a:lnTo>
                    <a:lnTo>
                      <a:pt x="861879" y="52978"/>
                    </a:lnTo>
                    <a:lnTo>
                      <a:pt x="861879" y="52978"/>
                    </a:lnTo>
                    <a:lnTo>
                      <a:pt x="849706" y="52235"/>
                    </a:lnTo>
                    <a:lnTo>
                      <a:pt x="849706" y="52235"/>
                    </a:lnTo>
                    <a:lnTo>
                      <a:pt x="831647" y="51149"/>
                    </a:lnTo>
                    <a:lnTo>
                      <a:pt x="831647" y="51149"/>
                    </a:lnTo>
                    <a:lnTo>
                      <a:pt x="819416" y="50406"/>
                    </a:lnTo>
                    <a:lnTo>
                      <a:pt x="819416" y="50406"/>
                    </a:lnTo>
                    <a:lnTo>
                      <a:pt x="801415" y="49263"/>
                    </a:lnTo>
                    <a:lnTo>
                      <a:pt x="801415" y="49263"/>
                    </a:lnTo>
                    <a:lnTo>
                      <a:pt x="789185" y="48520"/>
                    </a:lnTo>
                    <a:lnTo>
                      <a:pt x="789185" y="48520"/>
                    </a:lnTo>
                    <a:lnTo>
                      <a:pt x="774097" y="47606"/>
                    </a:lnTo>
                    <a:lnTo>
                      <a:pt x="774097" y="47606"/>
                    </a:lnTo>
                    <a:lnTo>
                      <a:pt x="758952" y="46692"/>
                    </a:lnTo>
                    <a:lnTo>
                      <a:pt x="758952" y="46692"/>
                    </a:lnTo>
                    <a:lnTo>
                      <a:pt x="740950" y="45548"/>
                    </a:lnTo>
                    <a:lnTo>
                      <a:pt x="740950" y="45548"/>
                    </a:lnTo>
                    <a:lnTo>
                      <a:pt x="728719" y="44805"/>
                    </a:lnTo>
                    <a:lnTo>
                      <a:pt x="728719" y="44805"/>
                    </a:lnTo>
                    <a:lnTo>
                      <a:pt x="713632" y="43892"/>
                    </a:lnTo>
                    <a:lnTo>
                      <a:pt x="713632" y="43892"/>
                    </a:lnTo>
                    <a:lnTo>
                      <a:pt x="698488" y="42977"/>
                    </a:lnTo>
                    <a:lnTo>
                      <a:pt x="698488" y="42977"/>
                    </a:lnTo>
                    <a:lnTo>
                      <a:pt x="680485" y="41833"/>
                    </a:lnTo>
                    <a:lnTo>
                      <a:pt x="680485" y="41833"/>
                    </a:lnTo>
                    <a:lnTo>
                      <a:pt x="668255" y="41091"/>
                    </a:lnTo>
                    <a:lnTo>
                      <a:pt x="668255" y="41091"/>
                    </a:lnTo>
                    <a:lnTo>
                      <a:pt x="653167" y="40177"/>
                    </a:lnTo>
                    <a:lnTo>
                      <a:pt x="653167" y="40177"/>
                    </a:lnTo>
                    <a:lnTo>
                      <a:pt x="651282" y="40062"/>
                    </a:lnTo>
                    <a:lnTo>
                      <a:pt x="650253" y="40005"/>
                    </a:lnTo>
                    <a:lnTo>
                      <a:pt x="650253" y="40005"/>
                    </a:lnTo>
                    <a:lnTo>
                      <a:pt x="638022" y="39205"/>
                    </a:lnTo>
                    <a:lnTo>
                      <a:pt x="638022" y="39205"/>
                    </a:lnTo>
                    <a:lnTo>
                      <a:pt x="620020" y="38119"/>
                    </a:lnTo>
                    <a:lnTo>
                      <a:pt x="620020" y="38119"/>
                    </a:lnTo>
                    <a:lnTo>
                      <a:pt x="606761" y="37319"/>
                    </a:lnTo>
                    <a:lnTo>
                      <a:pt x="592703" y="36462"/>
                    </a:lnTo>
                    <a:lnTo>
                      <a:pt x="592703" y="36462"/>
                    </a:lnTo>
                    <a:lnTo>
                      <a:pt x="577558" y="35490"/>
                    </a:lnTo>
                    <a:lnTo>
                      <a:pt x="577558" y="35490"/>
                    </a:lnTo>
                    <a:lnTo>
                      <a:pt x="559556" y="34404"/>
                    </a:lnTo>
                    <a:lnTo>
                      <a:pt x="559556" y="34404"/>
                    </a:lnTo>
                    <a:lnTo>
                      <a:pt x="544411" y="33490"/>
                    </a:lnTo>
                    <a:lnTo>
                      <a:pt x="544411" y="33490"/>
                    </a:lnTo>
                    <a:lnTo>
                      <a:pt x="532238" y="32747"/>
                    </a:lnTo>
                    <a:lnTo>
                      <a:pt x="532238" y="32747"/>
                    </a:lnTo>
                    <a:lnTo>
                      <a:pt x="517093" y="31775"/>
                    </a:lnTo>
                    <a:lnTo>
                      <a:pt x="517093" y="31775"/>
                    </a:lnTo>
                    <a:lnTo>
                      <a:pt x="499091" y="30690"/>
                    </a:lnTo>
                    <a:lnTo>
                      <a:pt x="499091" y="30690"/>
                    </a:lnTo>
                    <a:lnTo>
                      <a:pt x="486861" y="29947"/>
                    </a:lnTo>
                    <a:lnTo>
                      <a:pt x="486861" y="29947"/>
                    </a:lnTo>
                    <a:lnTo>
                      <a:pt x="471773" y="29032"/>
                    </a:lnTo>
                    <a:lnTo>
                      <a:pt x="471773" y="29032"/>
                    </a:lnTo>
                    <a:lnTo>
                      <a:pt x="453714" y="27889"/>
                    </a:lnTo>
                    <a:lnTo>
                      <a:pt x="453714" y="27889"/>
                    </a:lnTo>
                    <a:lnTo>
                      <a:pt x="441541" y="27146"/>
                    </a:lnTo>
                    <a:lnTo>
                      <a:pt x="441541" y="27146"/>
                    </a:lnTo>
                    <a:lnTo>
                      <a:pt x="426396" y="26232"/>
                    </a:lnTo>
                    <a:lnTo>
                      <a:pt x="426396" y="26232"/>
                    </a:lnTo>
                    <a:lnTo>
                      <a:pt x="411309" y="25318"/>
                    </a:lnTo>
                    <a:lnTo>
                      <a:pt x="411309" y="25318"/>
                    </a:lnTo>
                    <a:lnTo>
                      <a:pt x="393249" y="24174"/>
                    </a:lnTo>
                    <a:lnTo>
                      <a:pt x="393249" y="24174"/>
                    </a:lnTo>
                    <a:lnTo>
                      <a:pt x="381076" y="23431"/>
                    </a:lnTo>
                    <a:lnTo>
                      <a:pt x="381076" y="23431"/>
                    </a:lnTo>
                    <a:lnTo>
                      <a:pt x="365931" y="22517"/>
                    </a:lnTo>
                    <a:lnTo>
                      <a:pt x="365931" y="22517"/>
                    </a:lnTo>
                    <a:lnTo>
                      <a:pt x="350787" y="21546"/>
                    </a:lnTo>
                    <a:lnTo>
                      <a:pt x="350787" y="21546"/>
                    </a:lnTo>
                    <a:lnTo>
                      <a:pt x="332784" y="20459"/>
                    </a:lnTo>
                    <a:lnTo>
                      <a:pt x="332784" y="20459"/>
                    </a:lnTo>
                    <a:lnTo>
                      <a:pt x="320611" y="19716"/>
                    </a:lnTo>
                    <a:lnTo>
                      <a:pt x="320611" y="19716"/>
                    </a:lnTo>
                    <a:lnTo>
                      <a:pt x="305467" y="18803"/>
                    </a:lnTo>
                    <a:lnTo>
                      <a:pt x="305467" y="18803"/>
                    </a:lnTo>
                    <a:lnTo>
                      <a:pt x="290322" y="17831"/>
                    </a:lnTo>
                    <a:lnTo>
                      <a:pt x="290322" y="17831"/>
                    </a:lnTo>
                    <a:lnTo>
                      <a:pt x="272320" y="16745"/>
                    </a:lnTo>
                    <a:lnTo>
                      <a:pt x="272320" y="16745"/>
                    </a:lnTo>
                    <a:lnTo>
                      <a:pt x="257175" y="15831"/>
                    </a:lnTo>
                    <a:lnTo>
                      <a:pt x="257175" y="15831"/>
                    </a:lnTo>
                    <a:lnTo>
                      <a:pt x="245002" y="15088"/>
                    </a:lnTo>
                    <a:lnTo>
                      <a:pt x="245002" y="15088"/>
                    </a:lnTo>
                    <a:lnTo>
                      <a:pt x="226942" y="13944"/>
                    </a:lnTo>
                    <a:lnTo>
                      <a:pt x="226942" y="13944"/>
                    </a:lnTo>
                    <a:lnTo>
                      <a:pt x="211855" y="13030"/>
                    </a:lnTo>
                    <a:lnTo>
                      <a:pt x="211855" y="13030"/>
                    </a:lnTo>
                    <a:lnTo>
                      <a:pt x="196710" y="12116"/>
                    </a:lnTo>
                    <a:lnTo>
                      <a:pt x="196710" y="12116"/>
                    </a:lnTo>
                    <a:lnTo>
                      <a:pt x="184537" y="11373"/>
                    </a:lnTo>
                    <a:lnTo>
                      <a:pt x="184537" y="11373"/>
                    </a:lnTo>
                    <a:lnTo>
                      <a:pt x="182651" y="11258"/>
                    </a:lnTo>
                    <a:lnTo>
                      <a:pt x="181623" y="11144"/>
                    </a:lnTo>
                    <a:lnTo>
                      <a:pt x="181623" y="11144"/>
                    </a:lnTo>
                    <a:lnTo>
                      <a:pt x="169392" y="10401"/>
                    </a:lnTo>
                    <a:lnTo>
                      <a:pt x="169392" y="10401"/>
                    </a:lnTo>
                    <a:lnTo>
                      <a:pt x="151390" y="9315"/>
                    </a:lnTo>
                    <a:lnTo>
                      <a:pt x="151390" y="9315"/>
                    </a:lnTo>
                    <a:lnTo>
                      <a:pt x="139160" y="8573"/>
                    </a:lnTo>
                    <a:lnTo>
                      <a:pt x="139160" y="8573"/>
                    </a:lnTo>
                    <a:lnTo>
                      <a:pt x="124072" y="7601"/>
                    </a:lnTo>
                    <a:lnTo>
                      <a:pt x="124072" y="7601"/>
                    </a:lnTo>
                    <a:lnTo>
                      <a:pt x="108928" y="6687"/>
                    </a:lnTo>
                    <a:lnTo>
                      <a:pt x="108928" y="6687"/>
                    </a:lnTo>
                    <a:lnTo>
                      <a:pt x="90926" y="5601"/>
                    </a:lnTo>
                    <a:lnTo>
                      <a:pt x="90926" y="5601"/>
                    </a:lnTo>
                    <a:lnTo>
                      <a:pt x="78695" y="4858"/>
                    </a:lnTo>
                    <a:lnTo>
                      <a:pt x="78695" y="4858"/>
                    </a:lnTo>
                    <a:lnTo>
                      <a:pt x="63608" y="3887"/>
                    </a:lnTo>
                    <a:lnTo>
                      <a:pt x="63608" y="3887"/>
                    </a:lnTo>
                    <a:lnTo>
                      <a:pt x="48463" y="2972"/>
                    </a:lnTo>
                    <a:lnTo>
                      <a:pt x="48463" y="2972"/>
                    </a:lnTo>
                    <a:lnTo>
                      <a:pt x="30461" y="1886"/>
                    </a:lnTo>
                    <a:lnTo>
                      <a:pt x="30461" y="1886"/>
                    </a:lnTo>
                    <a:lnTo>
                      <a:pt x="18231" y="1143"/>
                    </a:lnTo>
                    <a:lnTo>
                      <a:pt x="18231" y="1143"/>
                    </a:lnTo>
                    <a:lnTo>
                      <a:pt x="228" y="0"/>
                    </a:lnTo>
                    <a:lnTo>
                      <a:pt x="0" y="3715"/>
                    </a:lnTo>
                    <a:lnTo>
                      <a:pt x="15087" y="4629"/>
                    </a:lnTo>
                    <a:lnTo>
                      <a:pt x="15087" y="4629"/>
                    </a:lnTo>
                    <a:lnTo>
                      <a:pt x="33147" y="5772"/>
                    </a:lnTo>
                    <a:lnTo>
                      <a:pt x="33147" y="5772"/>
                    </a:lnTo>
                    <a:lnTo>
                      <a:pt x="45320" y="6515"/>
                    </a:lnTo>
                    <a:lnTo>
                      <a:pt x="45320" y="6515"/>
                    </a:lnTo>
                    <a:lnTo>
                      <a:pt x="63379" y="7601"/>
                    </a:lnTo>
                    <a:lnTo>
                      <a:pt x="63379" y="7601"/>
                    </a:lnTo>
                    <a:lnTo>
                      <a:pt x="75552" y="8344"/>
                    </a:lnTo>
                    <a:lnTo>
                      <a:pt x="75552" y="8344"/>
                    </a:lnTo>
                    <a:lnTo>
                      <a:pt x="93612" y="9487"/>
                    </a:lnTo>
                    <a:lnTo>
                      <a:pt x="93612" y="9487"/>
                    </a:lnTo>
                    <a:lnTo>
                      <a:pt x="105785" y="10230"/>
                    </a:lnTo>
                    <a:lnTo>
                      <a:pt x="105785" y="10230"/>
                    </a:lnTo>
                    <a:lnTo>
                      <a:pt x="120929" y="11144"/>
                    </a:lnTo>
                    <a:lnTo>
                      <a:pt x="120929" y="11144"/>
                    </a:lnTo>
                    <a:lnTo>
                      <a:pt x="122758" y="11258"/>
                    </a:lnTo>
                    <a:lnTo>
                      <a:pt x="123844" y="11316"/>
                    </a:lnTo>
                    <a:lnTo>
                      <a:pt x="123844" y="11316"/>
                    </a:lnTo>
                    <a:lnTo>
                      <a:pt x="136017" y="12059"/>
                    </a:lnTo>
                    <a:lnTo>
                      <a:pt x="136017" y="12059"/>
                    </a:lnTo>
                    <a:lnTo>
                      <a:pt x="154076" y="13201"/>
                    </a:lnTo>
                    <a:lnTo>
                      <a:pt x="154076" y="13201"/>
                    </a:lnTo>
                    <a:lnTo>
                      <a:pt x="167335" y="14001"/>
                    </a:lnTo>
                    <a:lnTo>
                      <a:pt x="181394" y="14859"/>
                    </a:lnTo>
                    <a:lnTo>
                      <a:pt x="181394" y="14859"/>
                    </a:lnTo>
                    <a:lnTo>
                      <a:pt x="196482" y="15831"/>
                    </a:lnTo>
                    <a:lnTo>
                      <a:pt x="196482" y="15831"/>
                    </a:lnTo>
                    <a:lnTo>
                      <a:pt x="214541" y="16916"/>
                    </a:lnTo>
                    <a:lnTo>
                      <a:pt x="214541" y="16916"/>
                    </a:lnTo>
                    <a:lnTo>
                      <a:pt x="226714" y="17659"/>
                    </a:lnTo>
                    <a:lnTo>
                      <a:pt x="226714" y="17659"/>
                    </a:lnTo>
                    <a:lnTo>
                      <a:pt x="241859" y="18574"/>
                    </a:lnTo>
                    <a:lnTo>
                      <a:pt x="241859" y="18574"/>
                    </a:lnTo>
                    <a:lnTo>
                      <a:pt x="256946" y="19546"/>
                    </a:lnTo>
                    <a:lnTo>
                      <a:pt x="256946" y="19546"/>
                    </a:lnTo>
                    <a:lnTo>
                      <a:pt x="275006" y="20631"/>
                    </a:lnTo>
                    <a:lnTo>
                      <a:pt x="275006" y="20631"/>
                    </a:lnTo>
                    <a:lnTo>
                      <a:pt x="290093" y="21546"/>
                    </a:lnTo>
                    <a:lnTo>
                      <a:pt x="290093" y="21546"/>
                    </a:lnTo>
                    <a:lnTo>
                      <a:pt x="302323" y="22289"/>
                    </a:lnTo>
                    <a:lnTo>
                      <a:pt x="302323" y="22289"/>
                    </a:lnTo>
                    <a:lnTo>
                      <a:pt x="317411" y="23260"/>
                    </a:lnTo>
                    <a:lnTo>
                      <a:pt x="317411" y="23260"/>
                    </a:lnTo>
                    <a:lnTo>
                      <a:pt x="335471" y="24346"/>
                    </a:lnTo>
                    <a:lnTo>
                      <a:pt x="335471" y="24346"/>
                    </a:lnTo>
                    <a:lnTo>
                      <a:pt x="350558" y="25261"/>
                    </a:lnTo>
                    <a:lnTo>
                      <a:pt x="350558" y="25261"/>
                    </a:lnTo>
                    <a:lnTo>
                      <a:pt x="362788" y="26004"/>
                    </a:lnTo>
                    <a:lnTo>
                      <a:pt x="362788" y="26004"/>
                    </a:lnTo>
                    <a:lnTo>
                      <a:pt x="380847" y="27146"/>
                    </a:lnTo>
                    <a:lnTo>
                      <a:pt x="380847" y="27146"/>
                    </a:lnTo>
                    <a:lnTo>
                      <a:pt x="395935" y="28061"/>
                    </a:lnTo>
                    <a:lnTo>
                      <a:pt x="395935" y="28061"/>
                    </a:lnTo>
                    <a:lnTo>
                      <a:pt x="408108" y="28804"/>
                    </a:lnTo>
                    <a:lnTo>
                      <a:pt x="408108" y="28804"/>
                    </a:lnTo>
                    <a:lnTo>
                      <a:pt x="423253" y="29718"/>
                    </a:lnTo>
                    <a:lnTo>
                      <a:pt x="423253" y="29718"/>
                    </a:lnTo>
                    <a:lnTo>
                      <a:pt x="438398" y="30690"/>
                    </a:lnTo>
                    <a:lnTo>
                      <a:pt x="438398" y="30690"/>
                    </a:lnTo>
                    <a:lnTo>
                      <a:pt x="456399" y="31775"/>
                    </a:lnTo>
                    <a:lnTo>
                      <a:pt x="456399" y="31775"/>
                    </a:lnTo>
                    <a:lnTo>
                      <a:pt x="468630" y="32518"/>
                    </a:lnTo>
                    <a:lnTo>
                      <a:pt x="468630" y="32518"/>
                    </a:lnTo>
                    <a:lnTo>
                      <a:pt x="483717" y="33490"/>
                    </a:lnTo>
                    <a:lnTo>
                      <a:pt x="483717" y="33490"/>
                    </a:lnTo>
                    <a:lnTo>
                      <a:pt x="501777" y="34576"/>
                    </a:lnTo>
                    <a:lnTo>
                      <a:pt x="501777" y="34576"/>
                    </a:lnTo>
                    <a:lnTo>
                      <a:pt x="513950" y="35319"/>
                    </a:lnTo>
                    <a:lnTo>
                      <a:pt x="513950" y="35319"/>
                    </a:lnTo>
                    <a:lnTo>
                      <a:pt x="529095" y="36233"/>
                    </a:lnTo>
                    <a:lnTo>
                      <a:pt x="529095" y="36233"/>
                    </a:lnTo>
                    <a:lnTo>
                      <a:pt x="547097" y="37376"/>
                    </a:lnTo>
                    <a:lnTo>
                      <a:pt x="547097" y="37376"/>
                    </a:lnTo>
                    <a:lnTo>
                      <a:pt x="562241" y="38290"/>
                    </a:lnTo>
                    <a:lnTo>
                      <a:pt x="562241" y="38290"/>
                    </a:lnTo>
                    <a:lnTo>
                      <a:pt x="577329" y="39205"/>
                    </a:lnTo>
                    <a:lnTo>
                      <a:pt x="577329" y="39205"/>
                    </a:lnTo>
                    <a:lnTo>
                      <a:pt x="589559" y="39948"/>
                    </a:lnTo>
                    <a:lnTo>
                      <a:pt x="589559" y="39948"/>
                    </a:lnTo>
                    <a:lnTo>
                      <a:pt x="591388" y="40062"/>
                    </a:lnTo>
                    <a:lnTo>
                      <a:pt x="592474" y="40177"/>
                    </a:lnTo>
                    <a:lnTo>
                      <a:pt x="592474" y="40177"/>
                    </a:lnTo>
                    <a:lnTo>
                      <a:pt x="604647" y="40920"/>
                    </a:lnTo>
                    <a:lnTo>
                      <a:pt x="604647" y="40920"/>
                    </a:lnTo>
                    <a:lnTo>
                      <a:pt x="622707" y="42005"/>
                    </a:lnTo>
                    <a:lnTo>
                      <a:pt x="622707" y="42005"/>
                    </a:lnTo>
                    <a:lnTo>
                      <a:pt x="637794" y="42920"/>
                    </a:lnTo>
                    <a:lnTo>
                      <a:pt x="637794" y="42920"/>
                    </a:lnTo>
                    <a:lnTo>
                      <a:pt x="650024" y="43663"/>
                    </a:lnTo>
                    <a:lnTo>
                      <a:pt x="650024" y="43663"/>
                    </a:lnTo>
                    <a:lnTo>
                      <a:pt x="665111" y="44634"/>
                    </a:lnTo>
                    <a:lnTo>
                      <a:pt x="665111" y="44634"/>
                    </a:lnTo>
                    <a:lnTo>
                      <a:pt x="683171" y="45720"/>
                    </a:lnTo>
                    <a:lnTo>
                      <a:pt x="683171" y="45720"/>
                    </a:lnTo>
                    <a:lnTo>
                      <a:pt x="695344" y="46463"/>
                    </a:lnTo>
                    <a:lnTo>
                      <a:pt x="695344" y="46463"/>
                    </a:lnTo>
                    <a:lnTo>
                      <a:pt x="710489" y="47435"/>
                    </a:lnTo>
                    <a:lnTo>
                      <a:pt x="710489" y="47435"/>
                    </a:lnTo>
                    <a:lnTo>
                      <a:pt x="725577" y="48349"/>
                    </a:lnTo>
                    <a:lnTo>
                      <a:pt x="725577" y="48349"/>
                    </a:lnTo>
                    <a:lnTo>
                      <a:pt x="743635" y="49435"/>
                    </a:lnTo>
                    <a:lnTo>
                      <a:pt x="743635" y="49435"/>
                    </a:lnTo>
                    <a:lnTo>
                      <a:pt x="755808" y="50178"/>
                    </a:lnTo>
                    <a:lnTo>
                      <a:pt x="755808" y="50178"/>
                    </a:lnTo>
                    <a:lnTo>
                      <a:pt x="770953" y="51149"/>
                    </a:lnTo>
                    <a:lnTo>
                      <a:pt x="770953" y="51149"/>
                    </a:lnTo>
                    <a:lnTo>
                      <a:pt x="786041" y="52064"/>
                    </a:lnTo>
                    <a:lnTo>
                      <a:pt x="786041" y="52064"/>
                    </a:lnTo>
                    <a:lnTo>
                      <a:pt x="804101" y="53150"/>
                    </a:lnTo>
                    <a:lnTo>
                      <a:pt x="804101" y="53150"/>
                    </a:lnTo>
                    <a:lnTo>
                      <a:pt x="816274" y="53893"/>
                    </a:lnTo>
                    <a:lnTo>
                      <a:pt x="816274" y="53893"/>
                    </a:lnTo>
                    <a:lnTo>
                      <a:pt x="831418" y="54864"/>
                    </a:lnTo>
                    <a:lnTo>
                      <a:pt x="831418" y="54864"/>
                    </a:lnTo>
                    <a:lnTo>
                      <a:pt x="846505" y="55778"/>
                    </a:lnTo>
                    <a:lnTo>
                      <a:pt x="846505" y="55778"/>
                    </a:lnTo>
                    <a:lnTo>
                      <a:pt x="864565" y="56864"/>
                    </a:lnTo>
                    <a:lnTo>
                      <a:pt x="864565" y="56864"/>
                    </a:lnTo>
                    <a:lnTo>
                      <a:pt x="876738" y="57607"/>
                    </a:lnTo>
                    <a:lnTo>
                      <a:pt x="876738" y="57607"/>
                    </a:lnTo>
                    <a:lnTo>
                      <a:pt x="891883" y="58579"/>
                    </a:lnTo>
                    <a:lnTo>
                      <a:pt x="891883" y="58579"/>
                    </a:lnTo>
                    <a:lnTo>
                      <a:pt x="907028" y="59493"/>
                    </a:lnTo>
                    <a:lnTo>
                      <a:pt x="907028" y="59493"/>
                    </a:lnTo>
                    <a:lnTo>
                      <a:pt x="925029" y="60579"/>
                    </a:lnTo>
                    <a:lnTo>
                      <a:pt x="925029" y="60579"/>
                    </a:lnTo>
                    <a:lnTo>
                      <a:pt x="937202" y="61322"/>
                    </a:lnTo>
                    <a:lnTo>
                      <a:pt x="937202" y="61322"/>
                    </a:lnTo>
                    <a:lnTo>
                      <a:pt x="952347" y="62294"/>
                    </a:lnTo>
                    <a:lnTo>
                      <a:pt x="952347" y="62294"/>
                    </a:lnTo>
                    <a:lnTo>
                      <a:pt x="970407" y="63379"/>
                    </a:lnTo>
                    <a:lnTo>
                      <a:pt x="970407" y="63379"/>
                    </a:lnTo>
                    <a:lnTo>
                      <a:pt x="982580" y="64122"/>
                    </a:lnTo>
                    <a:lnTo>
                      <a:pt x="982580" y="64122"/>
                    </a:lnTo>
                    <a:lnTo>
                      <a:pt x="997725" y="65094"/>
                    </a:lnTo>
                    <a:lnTo>
                      <a:pt x="997725" y="65094"/>
                    </a:lnTo>
                    <a:lnTo>
                      <a:pt x="1015727" y="66179"/>
                    </a:lnTo>
                    <a:lnTo>
                      <a:pt x="1015727" y="66179"/>
                    </a:lnTo>
                    <a:lnTo>
                      <a:pt x="1030871" y="67094"/>
                    </a:lnTo>
                    <a:lnTo>
                      <a:pt x="1030871" y="67094"/>
                    </a:lnTo>
                    <a:lnTo>
                      <a:pt x="1043044" y="67837"/>
                    </a:lnTo>
                    <a:lnTo>
                      <a:pt x="1043044" y="67837"/>
                    </a:lnTo>
                    <a:lnTo>
                      <a:pt x="1061104" y="68980"/>
                    </a:lnTo>
                    <a:lnTo>
                      <a:pt x="1061104" y="68980"/>
                    </a:lnTo>
                    <a:lnTo>
                      <a:pt x="1073277" y="69723"/>
                    </a:lnTo>
                    <a:lnTo>
                      <a:pt x="1073277" y="69723"/>
                    </a:lnTo>
                    <a:lnTo>
                      <a:pt x="1091337" y="70809"/>
                    </a:lnTo>
                    <a:lnTo>
                      <a:pt x="1091337" y="70809"/>
                    </a:lnTo>
                    <a:lnTo>
                      <a:pt x="1103510" y="71552"/>
                    </a:lnTo>
                    <a:lnTo>
                      <a:pt x="1103510" y="71552"/>
                    </a:lnTo>
                    <a:lnTo>
                      <a:pt x="1118654" y="72523"/>
                    </a:lnTo>
                    <a:lnTo>
                      <a:pt x="1118654" y="72523"/>
                    </a:lnTo>
                    <a:lnTo>
                      <a:pt x="1133741" y="73438"/>
                    </a:lnTo>
                    <a:lnTo>
                      <a:pt x="1133741" y="73438"/>
                    </a:lnTo>
                    <a:lnTo>
                      <a:pt x="1151801" y="74524"/>
                    </a:lnTo>
                    <a:lnTo>
                      <a:pt x="1151801" y="74524"/>
                    </a:lnTo>
                    <a:lnTo>
                      <a:pt x="1163974" y="75267"/>
                    </a:lnTo>
                    <a:lnTo>
                      <a:pt x="1163974" y="75267"/>
                    </a:lnTo>
                    <a:lnTo>
                      <a:pt x="1179119" y="76238"/>
                    </a:lnTo>
                    <a:lnTo>
                      <a:pt x="1179119" y="76238"/>
                    </a:lnTo>
                    <a:lnTo>
                      <a:pt x="1194207" y="77153"/>
                    </a:lnTo>
                    <a:lnTo>
                      <a:pt x="1194207" y="77153"/>
                    </a:lnTo>
                    <a:lnTo>
                      <a:pt x="1212265" y="78238"/>
                    </a:lnTo>
                    <a:lnTo>
                      <a:pt x="1212265" y="78238"/>
                    </a:lnTo>
                    <a:lnTo>
                      <a:pt x="1224438" y="78981"/>
                    </a:lnTo>
                    <a:lnTo>
                      <a:pt x="1224438" y="78981"/>
                    </a:lnTo>
                    <a:lnTo>
                      <a:pt x="1226325" y="79153"/>
                    </a:lnTo>
                    <a:lnTo>
                      <a:pt x="1227353" y="79210"/>
                    </a:lnTo>
                    <a:lnTo>
                      <a:pt x="1227353" y="79210"/>
                    </a:lnTo>
                    <a:lnTo>
                      <a:pt x="1239583" y="79953"/>
                    </a:lnTo>
                    <a:lnTo>
                      <a:pt x="1239583" y="79953"/>
                    </a:lnTo>
                    <a:lnTo>
                      <a:pt x="1254671" y="80867"/>
                    </a:lnTo>
                    <a:lnTo>
                      <a:pt x="1254671" y="80867"/>
                    </a:lnTo>
                    <a:lnTo>
                      <a:pt x="1272731" y="81953"/>
                    </a:lnTo>
                    <a:lnTo>
                      <a:pt x="1272731" y="81953"/>
                    </a:lnTo>
                    <a:lnTo>
                      <a:pt x="1284904" y="82753"/>
                    </a:lnTo>
                    <a:lnTo>
                      <a:pt x="1284904" y="82753"/>
                    </a:lnTo>
                    <a:lnTo>
                      <a:pt x="1300048" y="83668"/>
                    </a:lnTo>
                    <a:lnTo>
                      <a:pt x="1300048" y="83668"/>
                    </a:lnTo>
                    <a:lnTo>
                      <a:pt x="1315135" y="84582"/>
                    </a:lnTo>
                    <a:lnTo>
                      <a:pt x="1315135" y="84582"/>
                    </a:lnTo>
                    <a:lnTo>
                      <a:pt x="1330280" y="85496"/>
                    </a:lnTo>
                    <a:lnTo>
                      <a:pt x="1330280" y="85496"/>
                    </a:lnTo>
                    <a:lnTo>
                      <a:pt x="1345368" y="86468"/>
                    </a:lnTo>
                    <a:lnTo>
                      <a:pt x="1345368" y="86468"/>
                    </a:lnTo>
                    <a:lnTo>
                      <a:pt x="1360513" y="87383"/>
                    </a:lnTo>
                    <a:lnTo>
                      <a:pt x="1360513" y="87383"/>
                    </a:lnTo>
                    <a:lnTo>
                      <a:pt x="1375601" y="88296"/>
                    </a:lnTo>
                    <a:lnTo>
                      <a:pt x="1375601" y="88296"/>
                    </a:lnTo>
                    <a:lnTo>
                      <a:pt x="1390746" y="89211"/>
                    </a:lnTo>
                    <a:lnTo>
                      <a:pt x="1390746" y="89211"/>
                    </a:lnTo>
                    <a:lnTo>
                      <a:pt x="1405833" y="90183"/>
                    </a:lnTo>
                    <a:lnTo>
                      <a:pt x="1405833" y="90183"/>
                    </a:lnTo>
                    <a:lnTo>
                      <a:pt x="1420977" y="91097"/>
                    </a:lnTo>
                    <a:lnTo>
                      <a:pt x="1420977" y="91097"/>
                    </a:lnTo>
                    <a:lnTo>
                      <a:pt x="1439037" y="92183"/>
                    </a:lnTo>
                    <a:lnTo>
                      <a:pt x="1439037" y="92183"/>
                    </a:lnTo>
                    <a:lnTo>
                      <a:pt x="1451210" y="92926"/>
                    </a:lnTo>
                    <a:lnTo>
                      <a:pt x="1451210" y="92926"/>
                    </a:lnTo>
                    <a:lnTo>
                      <a:pt x="1466355" y="93898"/>
                    </a:lnTo>
                    <a:lnTo>
                      <a:pt x="1466355" y="93898"/>
                    </a:lnTo>
                    <a:lnTo>
                      <a:pt x="1484357" y="94983"/>
                    </a:lnTo>
                    <a:lnTo>
                      <a:pt x="1484357" y="94983"/>
                    </a:lnTo>
                    <a:lnTo>
                      <a:pt x="1499501" y="95898"/>
                    </a:lnTo>
                    <a:close/>
                  </a:path>
                </a:pathLst>
              </a:custGeom>
              <a:solidFill>
                <a:srgbClr val="9F9D9B"/>
              </a:solidFill>
              <a:ln w="5715" cap="flat">
                <a:noFill/>
                <a:prstDash val="solid"/>
                <a:miter/>
              </a:ln>
            </p:spPr>
            <p:txBody>
              <a:bodyPr rtlCol="1" anchor="ctr"/>
              <a:lstStyle/>
              <a:p>
                <a:endParaRPr lang="ar-SA"/>
              </a:p>
            </p:txBody>
          </p:sp>
        </p:grpSp>
        <p:sp>
          <p:nvSpPr>
            <p:cNvPr id="27" name="شكل حر: شكل 26">
              <a:extLst>
                <a:ext uri="{FF2B5EF4-FFF2-40B4-BE49-F238E27FC236}">
                  <a16:creationId xmlns:a16="http://schemas.microsoft.com/office/drawing/2014/main" id="{AF893AD9-8170-4428-8A9D-9B6906ACD5B2}"/>
                </a:ext>
              </a:extLst>
            </p:cNvPr>
            <p:cNvSpPr/>
            <p:nvPr/>
          </p:nvSpPr>
          <p:spPr>
            <a:xfrm>
              <a:off x="6465874" y="4587201"/>
              <a:ext cx="708374" cy="513321"/>
            </a:xfrm>
            <a:custGeom>
              <a:avLst/>
              <a:gdLst>
                <a:gd name="connsiteX0" fmla="*/ 667341 w 708374"/>
                <a:gd name="connsiteY0" fmla="*/ 75552 h 513321"/>
                <a:gd name="connsiteX1" fmla="*/ 632308 w 708374"/>
                <a:gd name="connsiteY1" fmla="*/ 22860 h 513321"/>
                <a:gd name="connsiteX2" fmla="*/ 620135 w 708374"/>
                <a:gd name="connsiteY2" fmla="*/ 0 h 513321"/>
                <a:gd name="connsiteX3" fmla="*/ 0 w 708374"/>
                <a:gd name="connsiteY3" fmla="*/ 366332 h 513321"/>
                <a:gd name="connsiteX4" fmla="*/ 29147 w 708374"/>
                <a:gd name="connsiteY4" fmla="*/ 411652 h 513321"/>
                <a:gd name="connsiteX5" fmla="*/ 89897 w 708374"/>
                <a:gd name="connsiteY5" fmla="*/ 513321 h 513321"/>
                <a:gd name="connsiteX6" fmla="*/ 708375 w 708374"/>
                <a:gd name="connsiteY6" fmla="*/ 147961 h 513321"/>
                <a:gd name="connsiteX7" fmla="*/ 667341 w 708374"/>
                <a:gd name="connsiteY7" fmla="*/ 75552 h 5133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08374" h="513321">
                  <a:moveTo>
                    <a:pt x="667341" y="75552"/>
                  </a:moveTo>
                  <a:cubicBezTo>
                    <a:pt x="656596" y="57322"/>
                    <a:pt x="643166" y="40920"/>
                    <a:pt x="632308" y="22860"/>
                  </a:cubicBezTo>
                  <a:cubicBezTo>
                    <a:pt x="628365" y="16345"/>
                    <a:pt x="622707" y="7944"/>
                    <a:pt x="620135" y="0"/>
                  </a:cubicBezTo>
                  <a:lnTo>
                    <a:pt x="0" y="366332"/>
                  </a:lnTo>
                  <a:cubicBezTo>
                    <a:pt x="12459" y="377190"/>
                    <a:pt x="22574" y="400965"/>
                    <a:pt x="29147" y="411652"/>
                  </a:cubicBezTo>
                  <a:cubicBezTo>
                    <a:pt x="49835" y="445256"/>
                    <a:pt x="70523" y="478917"/>
                    <a:pt x="89897" y="513321"/>
                  </a:cubicBezTo>
                  <a:lnTo>
                    <a:pt x="708375" y="147961"/>
                  </a:lnTo>
                  <a:cubicBezTo>
                    <a:pt x="691115" y="126702"/>
                    <a:pt x="681457" y="99498"/>
                    <a:pt x="667341" y="75552"/>
                  </a:cubicBezTo>
                  <a:close/>
                </a:path>
              </a:pathLst>
            </a:custGeom>
            <a:solidFill>
              <a:srgbClr val="C1CECB">
                <a:alpha val="80000"/>
              </a:srgbClr>
            </a:solidFill>
            <a:ln w="5715" cap="flat">
              <a:noFill/>
              <a:prstDash val="solid"/>
              <a:miter/>
            </a:ln>
          </p:spPr>
          <p:txBody>
            <a:bodyPr rtlCol="1" anchor="ctr"/>
            <a:lstStyle/>
            <a:p>
              <a:endParaRPr lang="ar-SA"/>
            </a:p>
          </p:txBody>
        </p:sp>
      </p:grpSp>
      <p:sp>
        <p:nvSpPr>
          <p:cNvPr id="2" name="AutoShape 2" descr="نتيجة بحث الصور عن ان الله يأمركم ان تودوا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pic>
        <p:nvPicPr>
          <p:cNvPr id="4" name="صورة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807857"/>
            <a:ext cx="4305300" cy="2050143"/>
          </a:xfrm>
          <a:prstGeom prst="rect">
            <a:avLst/>
          </a:prstGeom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F096528E-4A95-4711-B71D-DFF0753D41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5474" y="192545"/>
            <a:ext cx="4199318" cy="1153424"/>
          </a:xfrm>
          <a:prstGeom prst="rect">
            <a:avLst/>
          </a:prstGeom>
        </p:spPr>
      </p:pic>
      <p:sp>
        <p:nvSpPr>
          <p:cNvPr id="6" name="مستطيل 5">
            <a:extLst>
              <a:ext uri="{FF2B5EF4-FFF2-40B4-BE49-F238E27FC236}">
                <a16:creationId xmlns:a16="http://schemas.microsoft.com/office/drawing/2014/main" id="{2FF24859-8D62-479E-9871-8F49CF7939F2}"/>
              </a:ext>
            </a:extLst>
          </p:cNvPr>
          <p:cNvSpPr/>
          <p:nvPr/>
        </p:nvSpPr>
        <p:spPr>
          <a:xfrm>
            <a:off x="8612004" y="326095"/>
            <a:ext cx="1516762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4000" b="1" cap="none" spc="0" dirty="0">
                <a:ln w="0"/>
                <a:solidFill>
                  <a:schemeClr val="accent4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حكمها :</a:t>
            </a:r>
          </a:p>
        </p:txBody>
      </p:sp>
      <p:sp>
        <p:nvSpPr>
          <p:cNvPr id="7" name="مستطيل 6">
            <a:extLst>
              <a:ext uri="{FF2B5EF4-FFF2-40B4-BE49-F238E27FC236}">
                <a16:creationId xmlns:a16="http://schemas.microsoft.com/office/drawing/2014/main" id="{DFCD2F8A-41C3-4EFC-BE7D-A886E5E7C8DE}"/>
              </a:ext>
            </a:extLst>
          </p:cNvPr>
          <p:cNvSpPr/>
          <p:nvPr/>
        </p:nvSpPr>
        <p:spPr>
          <a:xfrm>
            <a:off x="6673619" y="1401257"/>
            <a:ext cx="5186735" cy="954107"/>
          </a:xfrm>
          <a:prstGeom prst="rect">
            <a:avLst/>
          </a:prstGeom>
          <a:solidFill>
            <a:srgbClr val="D9EFB7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2800" b="1" dirty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بالتعاون مع مجموعتك، أوجد/ي الحكمة من مشروعية الشفعة؟</a:t>
            </a:r>
            <a:endParaRPr lang="ar-SA" sz="2800" b="1" cap="none" spc="0" dirty="0">
              <a:ln w="0"/>
              <a:solidFill>
                <a:schemeClr val="accent6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10" name="صورة 9" descr="صورة تحتوي على لعبة&#10;&#10;تم إنشاء الوصف تلقائياً">
            <a:extLst>
              <a:ext uri="{FF2B5EF4-FFF2-40B4-BE49-F238E27FC236}">
                <a16:creationId xmlns:a16="http://schemas.microsoft.com/office/drawing/2014/main" id="{1CC0B47F-525C-48F9-BD9A-3B96D8157BC8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879"/>
          <a:stretch/>
        </p:blipFill>
        <p:spPr>
          <a:xfrm>
            <a:off x="9571051" y="3733234"/>
            <a:ext cx="2620949" cy="3153166"/>
          </a:xfrm>
          <a:prstGeom prst="rect">
            <a:avLst/>
          </a:prstGeom>
        </p:spPr>
      </p:pic>
      <p:pic>
        <p:nvPicPr>
          <p:cNvPr id="1026" name="Picture 2" descr="النشرة - إقتصاد | ماذا يعني حق الشفعة؟ ومن يمارسه؟">
            <a:extLst>
              <a:ext uri="{FF2B5EF4-FFF2-40B4-BE49-F238E27FC236}">
                <a16:creationId xmlns:a16="http://schemas.microsoft.com/office/drawing/2014/main" id="{BCA6CF16-2C80-4B06-9E11-94C2270963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1198" y="2060100"/>
            <a:ext cx="6965218" cy="3482609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516544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8000" b="-1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صورة 9">
            <a:extLst>
              <a:ext uri="{FF2B5EF4-FFF2-40B4-BE49-F238E27FC236}">
                <a16:creationId xmlns:a16="http://schemas.microsoft.com/office/drawing/2014/main" id="{0ECFA51E-DA1F-4BEB-B28E-BA2B552FB4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1892" y="101676"/>
            <a:ext cx="4199318" cy="1153424"/>
          </a:xfrm>
          <a:prstGeom prst="rect">
            <a:avLst/>
          </a:prstGeom>
        </p:spPr>
      </p:pic>
      <p:sp>
        <p:nvSpPr>
          <p:cNvPr id="12" name="مستطيل 11">
            <a:extLst>
              <a:ext uri="{FF2B5EF4-FFF2-40B4-BE49-F238E27FC236}">
                <a16:creationId xmlns:a16="http://schemas.microsoft.com/office/drawing/2014/main" id="{3367FD0F-D285-4DF5-8704-8140FBC813D5}"/>
              </a:ext>
            </a:extLst>
          </p:cNvPr>
          <p:cNvSpPr/>
          <p:nvPr/>
        </p:nvSpPr>
        <p:spPr>
          <a:xfrm>
            <a:off x="5524881" y="235226"/>
            <a:ext cx="1883849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4000" b="1" dirty="0">
                <a:ln w="0"/>
                <a:solidFill>
                  <a:schemeClr val="accent4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شروطها</a:t>
            </a:r>
            <a:r>
              <a:rPr lang="ar-SA" sz="4000" b="1" cap="none" spc="0" dirty="0">
                <a:ln w="0"/>
                <a:solidFill>
                  <a:schemeClr val="accent4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:</a:t>
            </a:r>
          </a:p>
        </p:txBody>
      </p:sp>
      <p:graphicFrame>
        <p:nvGraphicFramePr>
          <p:cNvPr id="19" name="جدول 19">
            <a:extLst>
              <a:ext uri="{FF2B5EF4-FFF2-40B4-BE49-F238E27FC236}">
                <a16:creationId xmlns:a16="http://schemas.microsoft.com/office/drawing/2014/main" id="{9E4CC12E-2CFD-4688-BF89-AA10622DF33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7894389"/>
              </p:ext>
            </p:extLst>
          </p:nvPr>
        </p:nvGraphicFramePr>
        <p:xfrm>
          <a:off x="829994" y="2324655"/>
          <a:ext cx="10621108" cy="2753782"/>
        </p:xfrm>
        <a:graphic>
          <a:graphicData uri="http://schemas.openxmlformats.org/drawingml/2006/table">
            <a:tbl>
              <a:tblPr rtl="1" firstRow="1" bandRow="1">
                <a:tableStyleId>{F5AB1C69-6EDB-4FF4-983F-18BD219EF322}</a:tableStyleId>
              </a:tblPr>
              <a:tblGrid>
                <a:gridCol w="3981157">
                  <a:extLst>
                    <a:ext uri="{9D8B030D-6E8A-4147-A177-3AD203B41FA5}">
                      <a16:colId xmlns:a16="http://schemas.microsoft.com/office/drawing/2014/main" val="1841282989"/>
                    </a:ext>
                  </a:extLst>
                </a:gridCol>
                <a:gridCol w="6639951">
                  <a:extLst>
                    <a:ext uri="{9D8B030D-6E8A-4147-A177-3AD203B41FA5}">
                      <a16:colId xmlns:a16="http://schemas.microsoft.com/office/drawing/2014/main" val="593240162"/>
                    </a:ext>
                  </a:extLst>
                </a:gridCol>
              </a:tblGrid>
              <a:tr h="795893"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dirty="0">
                          <a:solidFill>
                            <a:srgbClr val="43BB8D"/>
                          </a:solidFill>
                        </a:rPr>
                        <a:t>المثال: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dirty="0">
                          <a:solidFill>
                            <a:srgbClr val="43BB8D"/>
                          </a:solidFill>
                        </a:rPr>
                        <a:t>الشرط: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1182891"/>
                  </a:ext>
                </a:extLst>
              </a:tr>
              <a:tr h="1957889"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خالد و صالح شريكان في أرض ، إلا ان خالد وَهب حصته من الأرض لـ والده 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ar-SA" sz="3200" b="1" dirty="0">
                        <a:solidFill>
                          <a:srgbClr val="43BB8D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9225973"/>
                  </a:ext>
                </a:extLst>
              </a:tr>
            </a:tbl>
          </a:graphicData>
        </a:graphic>
      </p:graphicFrame>
      <p:sp>
        <p:nvSpPr>
          <p:cNvPr id="21" name="مستطيل 20">
            <a:extLst>
              <a:ext uri="{FF2B5EF4-FFF2-40B4-BE49-F238E27FC236}">
                <a16:creationId xmlns:a16="http://schemas.microsoft.com/office/drawing/2014/main" id="{58A2DFB7-4571-4282-8D39-A8059834AF14}"/>
              </a:ext>
            </a:extLst>
          </p:cNvPr>
          <p:cNvSpPr/>
          <p:nvPr/>
        </p:nvSpPr>
        <p:spPr>
          <a:xfrm>
            <a:off x="702740" y="1417517"/>
            <a:ext cx="11030360" cy="523220"/>
          </a:xfrm>
          <a:prstGeom prst="rect">
            <a:avLst/>
          </a:prstGeom>
          <a:solidFill>
            <a:srgbClr val="D9EFB7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2800" b="1" dirty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في الأمثلة التالية لا تثبت الشفعة لاختلال شرط من شروطها، استنبط/ي الشروط من خلالها:</a:t>
            </a:r>
            <a:endParaRPr lang="ar-SA" sz="2800" b="1" cap="none" spc="0" dirty="0">
              <a:ln w="0"/>
              <a:solidFill>
                <a:schemeClr val="accent6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5" name="مربع نص 24">
            <a:extLst>
              <a:ext uri="{FF2B5EF4-FFF2-40B4-BE49-F238E27FC236}">
                <a16:creationId xmlns:a16="http://schemas.microsoft.com/office/drawing/2014/main" id="{DE10D318-DCDC-4890-94E5-4CA71FE43536}"/>
              </a:ext>
            </a:extLst>
          </p:cNvPr>
          <p:cNvSpPr txBox="1"/>
          <p:nvPr/>
        </p:nvSpPr>
        <p:spPr>
          <a:xfrm>
            <a:off x="1266092" y="3310342"/>
            <a:ext cx="5535636" cy="1384995"/>
          </a:xfrm>
          <a:prstGeom prst="rect">
            <a:avLst/>
          </a:prstGeom>
          <a:solidFill>
            <a:srgbClr val="FFFF99"/>
          </a:solidFill>
        </p:spPr>
        <p:txBody>
          <a:bodyPr wrap="square">
            <a:spAutoFit/>
          </a:bodyPr>
          <a:lstStyle/>
          <a:p>
            <a:pPr algn="ctr"/>
            <a:r>
              <a:rPr lang="ar-SA" sz="2800" b="1" dirty="0"/>
              <a:t>أن ينتقل نصيب المشفوع عليه إلى آخر بعوض مالي، فإن انتقل بغير عوض كالهبة والوصية والإرث، فلا شفعة.</a:t>
            </a:r>
          </a:p>
        </p:txBody>
      </p:sp>
      <p:pic>
        <p:nvPicPr>
          <p:cNvPr id="27" name="صورة 26" descr="صورة تحتوي على غرفة, مشهد, مبنى&#10;&#10;تم إنشاء الوصف تلقائياً">
            <a:extLst>
              <a:ext uri="{FF2B5EF4-FFF2-40B4-BE49-F238E27FC236}">
                <a16:creationId xmlns:a16="http://schemas.microsoft.com/office/drawing/2014/main" id="{0CDD9A92-9D6F-4E43-8FA1-B8277702FB8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41085" y="3701546"/>
            <a:ext cx="3962400" cy="396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07515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8000" b="-1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" name="جدول 19">
            <a:extLst>
              <a:ext uri="{FF2B5EF4-FFF2-40B4-BE49-F238E27FC236}">
                <a16:creationId xmlns:a16="http://schemas.microsoft.com/office/drawing/2014/main" id="{9E4CC12E-2CFD-4688-BF89-AA10622DF33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2554518"/>
              </p:ext>
            </p:extLst>
          </p:nvPr>
        </p:nvGraphicFramePr>
        <p:xfrm>
          <a:off x="829994" y="2324655"/>
          <a:ext cx="10621108" cy="3649425"/>
        </p:xfrm>
        <a:graphic>
          <a:graphicData uri="http://schemas.openxmlformats.org/drawingml/2006/table">
            <a:tbl>
              <a:tblPr rtl="1" firstRow="1" bandRow="1">
                <a:tableStyleId>{F5AB1C69-6EDB-4FF4-983F-18BD219EF322}</a:tableStyleId>
              </a:tblPr>
              <a:tblGrid>
                <a:gridCol w="3981157">
                  <a:extLst>
                    <a:ext uri="{9D8B030D-6E8A-4147-A177-3AD203B41FA5}">
                      <a16:colId xmlns:a16="http://schemas.microsoft.com/office/drawing/2014/main" val="1841282989"/>
                    </a:ext>
                  </a:extLst>
                </a:gridCol>
                <a:gridCol w="6639951">
                  <a:extLst>
                    <a:ext uri="{9D8B030D-6E8A-4147-A177-3AD203B41FA5}">
                      <a16:colId xmlns:a16="http://schemas.microsoft.com/office/drawing/2014/main" val="593240162"/>
                    </a:ext>
                  </a:extLst>
                </a:gridCol>
              </a:tblGrid>
              <a:tr h="631905"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dirty="0">
                          <a:solidFill>
                            <a:srgbClr val="43BB8D"/>
                          </a:solidFill>
                        </a:rPr>
                        <a:t>المثال: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dirty="0">
                          <a:solidFill>
                            <a:srgbClr val="43BB8D"/>
                          </a:solidFill>
                        </a:rPr>
                        <a:t>الشرط: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1182891"/>
                  </a:ext>
                </a:extLst>
              </a:tr>
              <a:tr h="1598076"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محمد وأحمد شريكان في عقار غير مشاع، و باع محمد حصته لشخص آخر، عَلِم أحمد بذلك وبعد مرور سنة قرر أن يضم حصة محمد بالشفعة.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ar-SA" sz="3200" b="1" dirty="0">
                        <a:solidFill>
                          <a:srgbClr val="43BB8D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3447457"/>
                  </a:ext>
                </a:extLst>
              </a:tr>
            </a:tbl>
          </a:graphicData>
        </a:graphic>
      </p:graphicFrame>
      <p:sp>
        <p:nvSpPr>
          <p:cNvPr id="21" name="مستطيل 20">
            <a:extLst>
              <a:ext uri="{FF2B5EF4-FFF2-40B4-BE49-F238E27FC236}">
                <a16:creationId xmlns:a16="http://schemas.microsoft.com/office/drawing/2014/main" id="{58A2DFB7-4571-4282-8D39-A8059834AF14}"/>
              </a:ext>
            </a:extLst>
          </p:cNvPr>
          <p:cNvSpPr/>
          <p:nvPr/>
        </p:nvSpPr>
        <p:spPr>
          <a:xfrm>
            <a:off x="702740" y="1417517"/>
            <a:ext cx="11030360" cy="523220"/>
          </a:xfrm>
          <a:prstGeom prst="rect">
            <a:avLst/>
          </a:prstGeom>
          <a:solidFill>
            <a:srgbClr val="D9EFB7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2800" b="1" dirty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في الأمثلة التالية لا تثبت الشفعة لاختلال شرط من شروطها، استنبط/ي الشروط من خلالها:</a:t>
            </a:r>
            <a:endParaRPr lang="ar-SA" sz="2800" b="1" cap="none" spc="0" dirty="0">
              <a:ln w="0"/>
              <a:solidFill>
                <a:schemeClr val="accent6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" name="صورة 1">
            <a:extLst>
              <a:ext uri="{FF2B5EF4-FFF2-40B4-BE49-F238E27FC236}">
                <a16:creationId xmlns:a16="http://schemas.microsoft.com/office/drawing/2014/main" id="{F5D6A2A5-3580-4E42-BDEF-2068FEF4CD3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1892" y="101676"/>
            <a:ext cx="4199318" cy="1153424"/>
          </a:xfrm>
          <a:prstGeom prst="rect">
            <a:avLst/>
          </a:prstGeom>
        </p:spPr>
      </p:pic>
      <p:sp>
        <p:nvSpPr>
          <p:cNvPr id="3" name="مستطيل 2">
            <a:extLst>
              <a:ext uri="{FF2B5EF4-FFF2-40B4-BE49-F238E27FC236}">
                <a16:creationId xmlns:a16="http://schemas.microsoft.com/office/drawing/2014/main" id="{B60FD679-0530-47CE-9C5E-5C06EFC9F37C}"/>
              </a:ext>
            </a:extLst>
          </p:cNvPr>
          <p:cNvSpPr/>
          <p:nvPr/>
        </p:nvSpPr>
        <p:spPr>
          <a:xfrm>
            <a:off x="5524881" y="235226"/>
            <a:ext cx="1883849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4000" b="1" dirty="0">
                <a:ln w="0"/>
                <a:solidFill>
                  <a:schemeClr val="accent4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شروطها</a:t>
            </a:r>
            <a:r>
              <a:rPr lang="ar-SA" sz="4000" b="1" cap="none" spc="0" dirty="0">
                <a:ln w="0"/>
                <a:solidFill>
                  <a:schemeClr val="accent4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:</a:t>
            </a:r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id="{AC29EDFB-8240-44CC-BD24-7B07CC329A42}"/>
              </a:ext>
            </a:extLst>
          </p:cNvPr>
          <p:cNvSpPr txBox="1"/>
          <p:nvPr/>
        </p:nvSpPr>
        <p:spPr>
          <a:xfrm>
            <a:off x="1266092" y="3310342"/>
            <a:ext cx="5535636" cy="1384995"/>
          </a:xfrm>
          <a:prstGeom prst="rect">
            <a:avLst/>
          </a:prstGeom>
          <a:solidFill>
            <a:srgbClr val="FFFF99"/>
          </a:solidFill>
        </p:spPr>
        <p:txBody>
          <a:bodyPr wrap="square">
            <a:spAutoFit/>
          </a:bodyPr>
          <a:lstStyle/>
          <a:p>
            <a:pPr algn="ctr"/>
            <a:r>
              <a:rPr lang="ar-SA" sz="2800" b="1" dirty="0"/>
              <a:t>أن يبادر الشفيع بطلب الشفعة من حين علمه ببيع شريكه. فإن تأخر لغير عذر مع علمه سقط حقه في الشفعة.</a:t>
            </a:r>
          </a:p>
        </p:txBody>
      </p:sp>
      <p:pic>
        <p:nvPicPr>
          <p:cNvPr id="3076" name="Picture 4" descr="كارتون مكتب التقويم | Desk calendars, Desk decor, Green desk">
            <a:extLst>
              <a:ext uri="{FF2B5EF4-FFF2-40B4-BE49-F238E27FC236}">
                <a16:creationId xmlns:a16="http://schemas.microsoft.com/office/drawing/2014/main" id="{B2FD10CF-6840-4437-9F9E-4A8F1A834C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46" b="92678" l="7077" r="95077">
                        <a14:foregroundMark x1="43692" y1="84728" x2="80769" y2="29916"/>
                        <a14:foregroundMark x1="53231" y1="52929" x2="51692" y2="54393"/>
                        <a14:foregroundMark x1="51692" y1="54393" x2="51692" y2="54393"/>
                        <a14:foregroundMark x1="51692" y1="54393" x2="51692" y2="54393"/>
                        <a14:foregroundMark x1="51692" y1="54393" x2="51692" y2="54393"/>
                        <a14:foregroundMark x1="51692" y1="54393" x2="51692" y2="54393"/>
                        <a14:foregroundMark x1="10923" y1="19874" x2="23692" y2="71339"/>
                        <a14:foregroundMark x1="23692" y1="71339" x2="13538" y2="84728"/>
                        <a14:foregroundMark x1="13538" y1="87448" x2="33385" y2="93305"/>
                        <a14:foregroundMark x1="33385" y1="93305" x2="44769" y2="91841"/>
                        <a14:foregroundMark x1="33692" y1="86820" x2="74923" y2="75941"/>
                        <a14:foregroundMark x1="73846" y1="73222" x2="34615" y2="72385"/>
                        <a14:foregroundMark x1="34615" y1="72385" x2="56154" y2="71757"/>
                        <a14:foregroundMark x1="56154" y1="71757" x2="64923" y2="71757"/>
                        <a14:foregroundMark x1="64923" y1="71757" x2="20923" y2="74477"/>
                        <a14:foregroundMark x1="23538" y1="76778" x2="40000" y2="77406"/>
                        <a14:foregroundMark x1="34154" y1="80962" x2="29385" y2="83264"/>
                        <a14:foregroundMark x1="27231" y1="67364" x2="29846" y2="60251"/>
                        <a14:foregroundMark x1="27846" y1="60879" x2="41385" y2="45188"/>
                        <a14:foregroundMark x1="41385" y1="45188" x2="48615" y2="67155"/>
                        <a14:foregroundMark x1="48615" y1="67155" x2="58154" y2="39958"/>
                        <a14:foregroundMark x1="58154" y1="39958" x2="66000" y2="67782"/>
                        <a14:foregroundMark x1="66000" y1="67782" x2="71692" y2="43305"/>
                        <a14:foregroundMark x1="71692" y1="43305" x2="81538" y2="66527"/>
                        <a14:foregroundMark x1="81538" y1="66527" x2="88769" y2="26360"/>
                        <a14:foregroundMark x1="84000" y1="28452" x2="37385" y2="31381"/>
                        <a14:foregroundMark x1="35231" y1="38494" x2="36308" y2="74477"/>
                        <a14:foregroundMark x1="33692" y1="51464" x2="45538" y2="33473"/>
                        <a14:foregroundMark x1="45538" y1="33473" x2="70769" y2="34310"/>
                        <a14:foregroundMark x1="70769" y1="36402" x2="74462" y2="57322"/>
                        <a14:foregroundMark x1="56462" y1="57322" x2="42154" y2="55230"/>
                        <a14:foregroundMark x1="41077" y1="49372" x2="40000" y2="47280"/>
                        <a14:foregroundMark x1="33077" y1="43515" x2="46308" y2="43515"/>
                        <a14:foregroundMark x1="44154" y1="43515" x2="18308" y2="46444"/>
                        <a14:foregroundMark x1="18769" y1="46444" x2="29538" y2="65272"/>
                        <a14:foregroundMark x1="29538" y1="65272" x2="30462" y2="69456"/>
                        <a14:foregroundMark x1="24615" y1="59414" x2="32769" y2="38075"/>
                        <a14:foregroundMark x1="32769" y1="38075" x2="56923" y2="39958"/>
                        <a14:foregroundMark x1="56923" y1="39958" x2="61231" y2="54393"/>
                        <a14:foregroundMark x1="78154" y1="50000" x2="95077" y2="54393"/>
                        <a14:foregroundMark x1="91846" y1="55858" x2="91846" y2="63808"/>
                        <a14:foregroundMark x1="91846" y1="66736" x2="92462" y2="57322"/>
                        <a14:foregroundMark x1="94000" y1="65272" x2="76769" y2="68410"/>
                        <a14:foregroundMark x1="76769" y1="68410" x2="94462" y2="69456"/>
                        <a14:foregroundMark x1="18769" y1="82427" x2="7077" y2="80335"/>
                        <a14:foregroundMark x1="74923" y1="6904" x2="76000" y2="8368"/>
                        <a14:foregroundMark x1="76000" y1="8996" x2="75538" y2="4812"/>
                        <a14:foregroundMark x1="62769" y1="6904" x2="62769" y2="1046"/>
                        <a14:foregroundMark x1="44769" y1="7531" x2="44769" y2="7531"/>
                        <a14:foregroundMark x1="26154" y1="8368" x2="26154" y2="836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498" y="4698589"/>
            <a:ext cx="2830502" cy="2081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Current Millis ‐ Milliseconds since Unix Epoch">
            <a:extLst>
              <a:ext uri="{FF2B5EF4-FFF2-40B4-BE49-F238E27FC236}">
                <a16:creationId xmlns:a16="http://schemas.microsoft.com/office/drawing/2014/main" id="{D186E057-9D6C-4082-94F6-50838992201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54999" r="95000">
                        <a14:foregroundMark x1="74419" y1="53500" x2="74419" y2="53500"/>
                        <a14:foregroundMark x1="54780" y1="49000" x2="54780" y2="49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9999" r="-6467"/>
          <a:stretch/>
        </p:blipFill>
        <p:spPr bwMode="auto">
          <a:xfrm>
            <a:off x="2900295" y="5364835"/>
            <a:ext cx="1520402" cy="13914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741454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8000" b="-1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" name="جدول 19">
            <a:extLst>
              <a:ext uri="{FF2B5EF4-FFF2-40B4-BE49-F238E27FC236}">
                <a16:creationId xmlns:a16="http://schemas.microsoft.com/office/drawing/2014/main" id="{9E4CC12E-2CFD-4688-BF89-AA10622DF33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7969690"/>
              </p:ext>
            </p:extLst>
          </p:nvPr>
        </p:nvGraphicFramePr>
        <p:xfrm>
          <a:off x="829994" y="2324655"/>
          <a:ext cx="10621108" cy="2373954"/>
        </p:xfrm>
        <a:graphic>
          <a:graphicData uri="http://schemas.openxmlformats.org/drawingml/2006/table">
            <a:tbl>
              <a:tblPr rtl="1" firstRow="1" bandRow="1">
                <a:tableStyleId>{F5AB1C69-6EDB-4FF4-983F-18BD219EF322}</a:tableStyleId>
              </a:tblPr>
              <a:tblGrid>
                <a:gridCol w="3981157">
                  <a:extLst>
                    <a:ext uri="{9D8B030D-6E8A-4147-A177-3AD203B41FA5}">
                      <a16:colId xmlns:a16="http://schemas.microsoft.com/office/drawing/2014/main" val="1841282989"/>
                    </a:ext>
                  </a:extLst>
                </a:gridCol>
                <a:gridCol w="6639951">
                  <a:extLst>
                    <a:ext uri="{9D8B030D-6E8A-4147-A177-3AD203B41FA5}">
                      <a16:colId xmlns:a16="http://schemas.microsoft.com/office/drawing/2014/main" val="593240162"/>
                    </a:ext>
                  </a:extLst>
                </a:gridCol>
              </a:tblGrid>
              <a:tr h="686116"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dirty="0">
                          <a:solidFill>
                            <a:srgbClr val="43BB8D"/>
                          </a:solidFill>
                        </a:rPr>
                        <a:t>المثال: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dirty="0">
                          <a:solidFill>
                            <a:srgbClr val="43BB8D"/>
                          </a:solidFill>
                        </a:rPr>
                        <a:t>الشرط: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1182891"/>
                  </a:ext>
                </a:extLst>
              </a:tr>
              <a:tr h="1687838"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خالد عَلِم ببيع حصة شريكه لآخر ولكن عجز عن المبلغ كاملًا 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ar-SA" sz="3200" b="1" dirty="0">
                        <a:solidFill>
                          <a:srgbClr val="43BB8D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0862256"/>
                  </a:ext>
                </a:extLst>
              </a:tr>
            </a:tbl>
          </a:graphicData>
        </a:graphic>
      </p:graphicFrame>
      <p:sp>
        <p:nvSpPr>
          <p:cNvPr id="21" name="مستطيل 20">
            <a:extLst>
              <a:ext uri="{FF2B5EF4-FFF2-40B4-BE49-F238E27FC236}">
                <a16:creationId xmlns:a16="http://schemas.microsoft.com/office/drawing/2014/main" id="{58A2DFB7-4571-4282-8D39-A8059834AF14}"/>
              </a:ext>
            </a:extLst>
          </p:cNvPr>
          <p:cNvSpPr/>
          <p:nvPr/>
        </p:nvSpPr>
        <p:spPr>
          <a:xfrm>
            <a:off x="702740" y="1417517"/>
            <a:ext cx="11030360" cy="523220"/>
          </a:xfrm>
          <a:prstGeom prst="rect">
            <a:avLst/>
          </a:prstGeom>
          <a:solidFill>
            <a:srgbClr val="D9EFB7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2800" b="1" dirty="0">
                <a:ln w="0"/>
                <a:solidFill>
                  <a:schemeClr val="accent6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في الأمثلة التالية لا تثبت الشفعة لاختلال شرط من شروطها، استنبط/ي الشروط من خلالها:</a:t>
            </a:r>
            <a:endParaRPr lang="ar-SA" sz="2800" b="1" cap="none" spc="0" dirty="0">
              <a:ln w="0"/>
              <a:solidFill>
                <a:schemeClr val="accent6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" name="صورة 1">
            <a:extLst>
              <a:ext uri="{FF2B5EF4-FFF2-40B4-BE49-F238E27FC236}">
                <a16:creationId xmlns:a16="http://schemas.microsoft.com/office/drawing/2014/main" id="{F5D6A2A5-3580-4E42-BDEF-2068FEF4CD3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1892" y="101676"/>
            <a:ext cx="4199318" cy="1153424"/>
          </a:xfrm>
          <a:prstGeom prst="rect">
            <a:avLst/>
          </a:prstGeom>
        </p:spPr>
      </p:pic>
      <p:sp>
        <p:nvSpPr>
          <p:cNvPr id="3" name="مستطيل 2">
            <a:extLst>
              <a:ext uri="{FF2B5EF4-FFF2-40B4-BE49-F238E27FC236}">
                <a16:creationId xmlns:a16="http://schemas.microsoft.com/office/drawing/2014/main" id="{B60FD679-0530-47CE-9C5E-5C06EFC9F37C}"/>
              </a:ext>
            </a:extLst>
          </p:cNvPr>
          <p:cNvSpPr/>
          <p:nvPr/>
        </p:nvSpPr>
        <p:spPr>
          <a:xfrm>
            <a:off x="5524881" y="235226"/>
            <a:ext cx="1883849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4000" b="1" dirty="0">
                <a:ln w="0"/>
                <a:solidFill>
                  <a:schemeClr val="accent4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شروطها</a:t>
            </a:r>
            <a:r>
              <a:rPr lang="ar-SA" sz="4000" b="1" cap="none" spc="0" dirty="0">
                <a:ln w="0"/>
                <a:solidFill>
                  <a:schemeClr val="accent4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:</a:t>
            </a:r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id="{CAF8FCFD-8EF3-432B-A610-82178991E775}"/>
              </a:ext>
            </a:extLst>
          </p:cNvPr>
          <p:cNvSpPr txBox="1"/>
          <p:nvPr/>
        </p:nvSpPr>
        <p:spPr>
          <a:xfrm>
            <a:off x="1614074" y="3177090"/>
            <a:ext cx="5535636" cy="1384995"/>
          </a:xfrm>
          <a:prstGeom prst="rect">
            <a:avLst/>
          </a:prstGeom>
          <a:solidFill>
            <a:srgbClr val="FFFF99"/>
          </a:solidFill>
        </p:spPr>
        <p:txBody>
          <a:bodyPr wrap="square">
            <a:spAutoFit/>
          </a:bodyPr>
          <a:lstStyle/>
          <a:p>
            <a:r>
              <a:rPr lang="ar-SA" sz="2800" b="1" dirty="0"/>
              <a:t>أن يأخذ الشفيع نصيب شريكه كاملاً بكل الثمن الذي استقر عليه العقد، فإن عجز عن الثمن أو بعضه أو أراد أن يأخذ نصف المبيع، فلا شفعة.</a:t>
            </a:r>
          </a:p>
        </p:txBody>
      </p:sp>
      <p:pic>
        <p:nvPicPr>
          <p:cNvPr id="4098" name="Picture 2" descr="Free No Money Cliparts, Download Free Clip Art, Free Clip Art on Clipart  Library">
            <a:extLst>
              <a:ext uri="{FF2B5EF4-FFF2-40B4-BE49-F238E27FC236}">
                <a16:creationId xmlns:a16="http://schemas.microsoft.com/office/drawing/2014/main" id="{FDB866A1-4F7C-4E09-8E94-799608CEAF2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813" r="30994"/>
          <a:stretch/>
        </p:blipFill>
        <p:spPr bwMode="auto">
          <a:xfrm flipH="1">
            <a:off x="174802" y="4253506"/>
            <a:ext cx="2407659" cy="2373954"/>
          </a:xfrm>
          <a:prstGeom prst="ellipse">
            <a:avLst/>
          </a:prstGeom>
          <a:noFill/>
          <a:ln>
            <a:solidFill>
              <a:schemeClr val="bg1">
                <a:lumMod val="9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149405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8000" b="-1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مستطيل 20">
            <a:extLst>
              <a:ext uri="{FF2B5EF4-FFF2-40B4-BE49-F238E27FC236}">
                <a16:creationId xmlns:a16="http://schemas.microsoft.com/office/drawing/2014/main" id="{58A2DFB7-4571-4282-8D39-A8059834AF14}"/>
              </a:ext>
            </a:extLst>
          </p:cNvPr>
          <p:cNvSpPr/>
          <p:nvPr/>
        </p:nvSpPr>
        <p:spPr>
          <a:xfrm>
            <a:off x="4220308" y="1471138"/>
            <a:ext cx="4431323" cy="584775"/>
          </a:xfrm>
          <a:prstGeom prst="rect">
            <a:avLst/>
          </a:prstGeom>
          <a:solidFill>
            <a:srgbClr val="D9EFB7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3200" b="1" i="0" u="none" strike="noStrike" baseline="0" dirty="0">
                <a:solidFill>
                  <a:srgbClr val="DA0000"/>
                </a:solidFill>
                <a:latin typeface="AlBayan-Bold"/>
              </a:rPr>
              <a:t>الشفعة في المساهمات العقارية</a:t>
            </a:r>
            <a:endParaRPr lang="ar-SA" sz="4400" b="1" cap="none" spc="0" dirty="0">
              <a:ln w="0"/>
              <a:solidFill>
                <a:schemeClr val="accent6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" name="صورة 1">
            <a:extLst>
              <a:ext uri="{FF2B5EF4-FFF2-40B4-BE49-F238E27FC236}">
                <a16:creationId xmlns:a16="http://schemas.microsoft.com/office/drawing/2014/main" id="{F5D6A2A5-3580-4E42-BDEF-2068FEF4CD3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9763" y="203156"/>
            <a:ext cx="6112412" cy="1350509"/>
          </a:xfrm>
          <a:prstGeom prst="rect">
            <a:avLst/>
          </a:prstGeom>
        </p:spPr>
      </p:pic>
      <p:sp>
        <p:nvSpPr>
          <p:cNvPr id="3" name="مستطيل 2">
            <a:extLst>
              <a:ext uri="{FF2B5EF4-FFF2-40B4-BE49-F238E27FC236}">
                <a16:creationId xmlns:a16="http://schemas.microsoft.com/office/drawing/2014/main" id="{B60FD679-0530-47CE-9C5E-5C06EFC9F37C}"/>
              </a:ext>
            </a:extLst>
          </p:cNvPr>
          <p:cNvSpPr/>
          <p:nvPr/>
        </p:nvSpPr>
        <p:spPr>
          <a:xfrm>
            <a:off x="4805554" y="427542"/>
            <a:ext cx="3260829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4000" b="1" dirty="0">
                <a:ln w="0"/>
                <a:solidFill>
                  <a:schemeClr val="accent4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تطبيق على الشفعة</a:t>
            </a:r>
            <a:endParaRPr lang="ar-SA" sz="4000" b="1" cap="none" spc="0" dirty="0">
              <a:ln w="0"/>
              <a:solidFill>
                <a:schemeClr val="accent4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id="{F14BDF01-5C52-4927-A969-E8D2F34E533B}"/>
              </a:ext>
            </a:extLst>
          </p:cNvPr>
          <p:cNvSpPr txBox="1"/>
          <p:nvPr/>
        </p:nvSpPr>
        <p:spPr>
          <a:xfrm>
            <a:off x="4805554" y="2445866"/>
            <a:ext cx="4067642" cy="156966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l"/>
            <a:r>
              <a:rPr lang="ar-SA" sz="3200" b="1" i="0" u="none" strike="noStrike" baseline="0" dirty="0">
                <a:solidFill>
                  <a:schemeClr val="accent1">
                    <a:lumMod val="50000"/>
                  </a:schemeClr>
                </a:solidFill>
                <a:latin typeface="AlBayan"/>
              </a:rPr>
              <a:t>شركة مضاربة تجمع فيها أموال المساهمين لشراء أرض وإصلاحها ثم بيعها.</a:t>
            </a:r>
            <a:endParaRPr lang="ar-SA" sz="32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فقاعة الكلام: بيضاوية 4">
            <a:extLst>
              <a:ext uri="{FF2B5EF4-FFF2-40B4-BE49-F238E27FC236}">
                <a16:creationId xmlns:a16="http://schemas.microsoft.com/office/drawing/2014/main" id="{F62E3B93-909C-4FC5-808D-63A4144FF333}"/>
              </a:ext>
            </a:extLst>
          </p:cNvPr>
          <p:cNvSpPr/>
          <p:nvPr/>
        </p:nvSpPr>
        <p:spPr>
          <a:xfrm>
            <a:off x="8651631" y="1748642"/>
            <a:ext cx="3540369" cy="2471666"/>
          </a:xfrm>
          <a:prstGeom prst="wedgeEllipseCallout">
            <a:avLst>
              <a:gd name="adj1" fmla="val -57787"/>
              <a:gd name="adj2" fmla="val 41441"/>
            </a:avLst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600" b="1" dirty="0">
                <a:solidFill>
                  <a:schemeClr val="accent1">
                    <a:lumMod val="50000"/>
                  </a:schemeClr>
                </a:solidFill>
              </a:rPr>
              <a:t>ماهي المساهمة العقارية؟</a:t>
            </a:r>
          </a:p>
        </p:txBody>
      </p:sp>
      <p:sp>
        <p:nvSpPr>
          <p:cNvPr id="11" name="مربع نص 10">
            <a:extLst>
              <a:ext uri="{FF2B5EF4-FFF2-40B4-BE49-F238E27FC236}">
                <a16:creationId xmlns:a16="http://schemas.microsoft.com/office/drawing/2014/main" id="{8D8CBFC6-CC3B-4055-B6A6-588F71FBCEC2}"/>
              </a:ext>
            </a:extLst>
          </p:cNvPr>
          <p:cNvSpPr txBox="1"/>
          <p:nvPr/>
        </p:nvSpPr>
        <p:spPr>
          <a:xfrm>
            <a:off x="3379763" y="4614576"/>
            <a:ext cx="8145194" cy="181588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ar-SA" sz="2800" b="1" i="0" u="none" strike="noStrike" baseline="0" dirty="0">
                <a:solidFill>
                  <a:schemeClr val="accent1">
                    <a:lumMod val="50000"/>
                  </a:schemeClr>
                </a:solidFill>
                <a:latin typeface="AlBayan"/>
              </a:rPr>
              <a:t>والأغلب أن تقسم الأرض إلى قطعٍ صغيرةٍ ثم تباع في مزادٍ علني.</a:t>
            </a:r>
          </a:p>
          <a:p>
            <a:pPr algn="ctr"/>
            <a:r>
              <a:rPr lang="ar-SA" sz="2800" b="1" i="0" u="none" strike="noStrike" baseline="0" dirty="0">
                <a:solidFill>
                  <a:schemeClr val="accent1">
                    <a:lumMod val="50000"/>
                  </a:schemeClr>
                </a:solidFill>
                <a:latin typeface="AlBayan"/>
              </a:rPr>
              <a:t>ويثبت لجميع المساهمين الشفعة عند تصفية المساهمة، أي عند بيع الأرض محل المساهمة أو بعضها، وكذا</a:t>
            </a:r>
          </a:p>
          <a:p>
            <a:pPr algn="ctr"/>
            <a:r>
              <a:rPr lang="ar-SA" sz="2800" b="1" i="0" u="none" strike="noStrike" baseline="0" dirty="0">
                <a:solidFill>
                  <a:schemeClr val="accent1">
                    <a:lumMod val="50000"/>
                  </a:schemeClr>
                </a:solidFill>
                <a:latin typeface="AlBayan"/>
              </a:rPr>
              <a:t>في حال بيع أحد المساهمين لأسهمه فتثبت للبقية الشفعة.</a:t>
            </a:r>
            <a:endParaRPr lang="ar-SA" sz="2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2050" name="Picture 2" descr="تصفية» تنهي 42 % من 656 مساهمة عقارية متعثرة .. والفصل في 249 قريبا | صحيفة  الاقتصادية">
            <a:extLst>
              <a:ext uri="{FF2B5EF4-FFF2-40B4-BE49-F238E27FC236}">
                <a16:creationId xmlns:a16="http://schemas.microsoft.com/office/drawing/2014/main" id="{370CA208-DD7D-4C0B-A3F0-74153E712A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024" y="1783754"/>
            <a:ext cx="3540369" cy="233925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269405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9" grpId="0" animBg="1"/>
      <p:bldP spid="5" grpId="0" animBg="1"/>
      <p:bldP spid="1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8000" b="-1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رسم تخطيطي 1"/>
          <p:cNvGraphicFramePr/>
          <p:nvPr/>
        </p:nvGraphicFramePr>
        <p:xfrm>
          <a:off x="-1563329" y="0"/>
          <a:ext cx="13435780" cy="67100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مستطيل 2"/>
          <p:cNvSpPr/>
          <p:nvPr/>
        </p:nvSpPr>
        <p:spPr>
          <a:xfrm>
            <a:off x="73740" y="5874152"/>
            <a:ext cx="2879778" cy="830997"/>
          </a:xfrm>
          <a:prstGeom prst="rect">
            <a:avLst/>
          </a:prstGeom>
          <a:solidFill>
            <a:srgbClr val="3BABCC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2400" b="1" dirty="0">
                <a:solidFill>
                  <a:schemeClr val="bg1"/>
                </a:solidFill>
                <a:cs typeface="Calibri"/>
                <a:sym typeface="Calibri"/>
              </a:rPr>
              <a:t>تدريس تبادلي (وضع أسئلة).</a:t>
            </a:r>
          </a:p>
        </p:txBody>
      </p:sp>
      <p:pic>
        <p:nvPicPr>
          <p:cNvPr id="4" name="صورة 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071" y="3658607"/>
            <a:ext cx="5641250" cy="2820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39434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  <p:bldP spid="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8000" b="-1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4"/>
          <p:cNvSpPr/>
          <p:nvPr/>
        </p:nvSpPr>
        <p:spPr>
          <a:xfrm>
            <a:off x="1640860" y="615037"/>
            <a:ext cx="10064062" cy="107721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3200" b="1" dirty="0">
                <a:solidFill>
                  <a:srgbClr val="A1A3A2"/>
                </a:solidFill>
                <a:latin typeface="Calibri"/>
                <a:cs typeface="Calibri"/>
                <a:sym typeface="Calibri"/>
              </a:rPr>
              <a:t>بارك الله فيكم ابنائي الطلاب ، بناتي الطالبات ..</a:t>
            </a:r>
          </a:p>
          <a:p>
            <a:pPr algn="ctr"/>
            <a:r>
              <a:rPr lang="ar-SA" sz="3200" b="1" dirty="0">
                <a:solidFill>
                  <a:srgbClr val="A1A3A2"/>
                </a:solidFill>
                <a:latin typeface="Calibri"/>
                <a:cs typeface="Calibri"/>
                <a:sym typeface="Calibri"/>
              </a:rPr>
              <a:t>ووفقكم لما يُحب ويرضى </a:t>
            </a:r>
          </a:p>
        </p:txBody>
      </p:sp>
      <p:pic>
        <p:nvPicPr>
          <p:cNvPr id="6" name="صورة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0144" y="2553046"/>
            <a:ext cx="5878511" cy="30895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2" descr="نتيجة بحث الصور عن ورد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75" y="2122650"/>
            <a:ext cx="2849223" cy="39503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مستطيل مستدير الزوايا 7"/>
          <p:cNvSpPr/>
          <p:nvPr/>
        </p:nvSpPr>
        <p:spPr>
          <a:xfrm>
            <a:off x="0" y="5288705"/>
            <a:ext cx="12192000" cy="1569295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SA" sz="3600" b="1" dirty="0">
                <a:solidFill>
                  <a:srgbClr val="00B05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للمزيد من العروض</a:t>
            </a:r>
            <a:endParaRPr lang="en-US" sz="3600" b="1" dirty="0">
              <a:solidFill>
                <a:srgbClr val="00B05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r>
              <a:rPr lang="en-US" sz="3600" b="1" dirty="0">
                <a:solidFill>
                  <a:srgbClr val="00B05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 </a:t>
            </a:r>
            <a:r>
              <a:rPr lang="en-US" sz="3600" b="1" dirty="0" err="1">
                <a:solidFill>
                  <a:srgbClr val="00B05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Sukadesign</a:t>
            </a:r>
            <a:endParaRPr lang="en-US" sz="3600" b="1" dirty="0">
              <a:solidFill>
                <a:srgbClr val="00B050"/>
              </a:solidFill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  <a:p>
            <a:r>
              <a:rPr lang="en-US" sz="3600" b="1" dirty="0">
                <a:solidFill>
                  <a:srgbClr val="00B050"/>
                </a:solidFill>
                <a:latin typeface="Traditional Arabic" panose="02020603050405020304" pitchFamily="18" charset="-78"/>
                <a:cs typeface="Traditional Arabic" panose="02020603050405020304" pitchFamily="18" charset="-78"/>
              </a:rPr>
              <a:t>+966 564378627</a:t>
            </a:r>
          </a:p>
        </p:txBody>
      </p:sp>
      <p:pic>
        <p:nvPicPr>
          <p:cNvPr id="9" name="صورة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2086" y="5744553"/>
            <a:ext cx="500441" cy="500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00883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/>
    </p:bldLst>
  </p:timing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5968</TotalTime>
  <Words>738</Words>
  <Application>Microsoft Office PowerPoint</Application>
  <PresentationFormat>شاشة عريضة</PresentationFormat>
  <Paragraphs>144</Paragraphs>
  <Slides>19</Slides>
  <Notes>4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6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19</vt:i4>
      </vt:variant>
    </vt:vector>
  </HeadingPairs>
  <TitlesOfParts>
    <vt:vector size="26" baseType="lpstr">
      <vt:lpstr>AlBayan</vt:lpstr>
      <vt:lpstr>AlBayan-Bold</vt:lpstr>
      <vt:lpstr>Arial</vt:lpstr>
      <vt:lpstr>Calibri</vt:lpstr>
      <vt:lpstr>Calibri Light</vt:lpstr>
      <vt:lpstr>Traditional Arabic</vt:lpstr>
      <vt:lpstr>نسق Office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Prettykadooj</dc:creator>
  <cp:lastModifiedBy>‏​​♋٭ ρгe̠‎тту ĸɑdooϳ ·̵</cp:lastModifiedBy>
  <cp:revision>111</cp:revision>
  <dcterms:created xsi:type="dcterms:W3CDTF">2020-02-20T23:16:56Z</dcterms:created>
  <dcterms:modified xsi:type="dcterms:W3CDTF">2020-09-16T18:15:43Z</dcterms:modified>
</cp:coreProperties>
</file>