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84" r:id="rId2"/>
  </p:sldMasterIdLst>
  <p:notesMasterIdLst>
    <p:notesMasterId r:id="rId23"/>
  </p:notesMasterIdLst>
  <p:sldIdLst>
    <p:sldId id="291" r:id="rId3"/>
    <p:sldId id="270" r:id="rId4"/>
    <p:sldId id="293" r:id="rId5"/>
    <p:sldId id="294" r:id="rId6"/>
    <p:sldId id="295" r:id="rId7"/>
    <p:sldId id="296" r:id="rId8"/>
    <p:sldId id="297" r:id="rId9"/>
    <p:sldId id="298" r:id="rId10"/>
    <p:sldId id="300" r:id="rId11"/>
    <p:sldId id="304" r:id="rId12"/>
    <p:sldId id="301" r:id="rId13"/>
    <p:sldId id="302" r:id="rId14"/>
    <p:sldId id="303" r:id="rId15"/>
    <p:sldId id="305" r:id="rId16"/>
    <p:sldId id="306" r:id="rId17"/>
    <p:sldId id="307" r:id="rId18"/>
    <p:sldId id="299" r:id="rId19"/>
    <p:sldId id="308" r:id="rId20"/>
    <p:sldId id="310" r:id="rId21"/>
    <p:sldId id="314" r:id="rId22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Calibri" panose="020F0502020204030204" pitchFamily="34" charset="0"/>
      <p:regular r:id="rId25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Rockwell" panose="02060603020205020403" pitchFamily="18" charset="0"/>
      <p:regular r:id="rId31"/>
      <p:bold r:id="rId32"/>
      <p:italic r:id="rId33"/>
      <p:boldItalic r:id="rId34"/>
    </p:embeddedFont>
    <p:embeddedFont>
      <p:font typeface="Rockwell Condensed" panose="02060603050405020104" pitchFamily="18" charset="0"/>
      <p:regular r:id="rId35"/>
      <p:bold r:id="rId36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140E-A50B-4CDD-8226-88E21602DCD8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42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2289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3140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217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458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825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037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0827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325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1039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0696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341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315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2581341" y="1879599"/>
            <a:ext cx="1929749" cy="147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27717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4957458" y="2924944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589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89657" y="2981493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1</a:t>
            </a:r>
            <a:endParaRPr lang="ar-SA" sz="9600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75756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480340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481663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98154"/>
            <a:ext cx="40862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586"/>
            <a:ext cx="7467600" cy="15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مربع نص 21"/>
          <p:cNvSpPr txBox="1"/>
          <p:nvPr/>
        </p:nvSpPr>
        <p:spPr>
          <a:xfrm>
            <a:off x="2517116" y="3750131"/>
            <a:ext cx="1694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o  </a:t>
            </a:r>
            <a:r>
              <a:rPr lang="en-US" sz="4800" b="1" spc="-300" dirty="0" err="1">
                <a:solidFill>
                  <a:srgbClr val="FF0000"/>
                </a:solidFill>
                <a:latin typeface="Arial Rounded MT Bold" pitchFamily="34" charset="0"/>
              </a:rPr>
              <a:t>o</a:t>
            </a:r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  t</a:t>
            </a:r>
            <a:endParaRPr lang="ar-SA" sz="48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مربع نص 21"/>
          <p:cNvSpPr txBox="1"/>
          <p:nvPr/>
        </p:nvSpPr>
        <p:spPr>
          <a:xfrm>
            <a:off x="6598840" y="3750131"/>
            <a:ext cx="186159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a  n  d </a:t>
            </a:r>
            <a:endParaRPr lang="ar-SA" sz="48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شكل حر 1"/>
          <p:cNvSpPr/>
          <p:nvPr/>
        </p:nvSpPr>
        <p:spPr>
          <a:xfrm>
            <a:off x="989866" y="3490332"/>
            <a:ext cx="1039656" cy="1137444"/>
          </a:xfrm>
          <a:custGeom>
            <a:avLst/>
            <a:gdLst>
              <a:gd name="connsiteX0" fmla="*/ 91802 w 1039656"/>
              <a:gd name="connsiteY0" fmla="*/ 122663 h 1137444"/>
              <a:gd name="connsiteX1" fmla="*/ 80651 w 1039656"/>
              <a:gd name="connsiteY1" fmla="*/ 178419 h 1137444"/>
              <a:gd name="connsiteX2" fmla="*/ 58349 w 1039656"/>
              <a:gd name="connsiteY2" fmla="*/ 367990 h 1137444"/>
              <a:gd name="connsiteX3" fmla="*/ 58349 w 1039656"/>
              <a:gd name="connsiteY3" fmla="*/ 635619 h 1137444"/>
              <a:gd name="connsiteX4" fmla="*/ 36046 w 1039656"/>
              <a:gd name="connsiteY4" fmla="*/ 702527 h 1137444"/>
              <a:gd name="connsiteX5" fmla="*/ 13744 w 1039656"/>
              <a:gd name="connsiteY5" fmla="*/ 735980 h 1137444"/>
              <a:gd name="connsiteX6" fmla="*/ 13744 w 1039656"/>
              <a:gd name="connsiteY6" fmla="*/ 858644 h 1137444"/>
              <a:gd name="connsiteX7" fmla="*/ 47197 w 1039656"/>
              <a:gd name="connsiteY7" fmla="*/ 869795 h 1137444"/>
              <a:gd name="connsiteX8" fmla="*/ 91802 w 1039656"/>
              <a:gd name="connsiteY8" fmla="*/ 914400 h 1137444"/>
              <a:gd name="connsiteX9" fmla="*/ 181012 w 1039656"/>
              <a:gd name="connsiteY9" fmla="*/ 959005 h 1137444"/>
              <a:gd name="connsiteX10" fmla="*/ 225617 w 1039656"/>
              <a:gd name="connsiteY10" fmla="*/ 970156 h 1137444"/>
              <a:gd name="connsiteX11" fmla="*/ 292524 w 1039656"/>
              <a:gd name="connsiteY11" fmla="*/ 992458 h 1137444"/>
              <a:gd name="connsiteX12" fmla="*/ 325978 w 1039656"/>
              <a:gd name="connsiteY12" fmla="*/ 1014761 h 1137444"/>
              <a:gd name="connsiteX13" fmla="*/ 392885 w 1039656"/>
              <a:gd name="connsiteY13" fmla="*/ 1025912 h 1137444"/>
              <a:gd name="connsiteX14" fmla="*/ 437490 w 1039656"/>
              <a:gd name="connsiteY14" fmla="*/ 1037063 h 1137444"/>
              <a:gd name="connsiteX15" fmla="*/ 504397 w 1039656"/>
              <a:gd name="connsiteY15" fmla="*/ 1059366 h 1137444"/>
              <a:gd name="connsiteX16" fmla="*/ 526700 w 1039656"/>
              <a:gd name="connsiteY16" fmla="*/ 1081668 h 1137444"/>
              <a:gd name="connsiteX17" fmla="*/ 604758 w 1039656"/>
              <a:gd name="connsiteY17" fmla="*/ 1092819 h 1137444"/>
              <a:gd name="connsiteX18" fmla="*/ 638212 w 1039656"/>
              <a:gd name="connsiteY18" fmla="*/ 1103970 h 1137444"/>
              <a:gd name="connsiteX19" fmla="*/ 660514 w 1039656"/>
              <a:gd name="connsiteY19" fmla="*/ 1126273 h 1137444"/>
              <a:gd name="connsiteX20" fmla="*/ 749724 w 1039656"/>
              <a:gd name="connsiteY20" fmla="*/ 1126273 h 1137444"/>
              <a:gd name="connsiteX21" fmla="*/ 705119 w 1039656"/>
              <a:gd name="connsiteY21" fmla="*/ 1070517 h 1137444"/>
              <a:gd name="connsiteX22" fmla="*/ 727422 w 1039656"/>
              <a:gd name="connsiteY22" fmla="*/ 1048214 h 1137444"/>
              <a:gd name="connsiteX23" fmla="*/ 805480 w 1039656"/>
              <a:gd name="connsiteY23" fmla="*/ 1059366 h 1137444"/>
              <a:gd name="connsiteX24" fmla="*/ 850085 w 1039656"/>
              <a:gd name="connsiteY24" fmla="*/ 1014761 h 1137444"/>
              <a:gd name="connsiteX25" fmla="*/ 883539 w 1039656"/>
              <a:gd name="connsiteY25" fmla="*/ 1003609 h 1137444"/>
              <a:gd name="connsiteX26" fmla="*/ 972749 w 1039656"/>
              <a:gd name="connsiteY26" fmla="*/ 970156 h 1137444"/>
              <a:gd name="connsiteX27" fmla="*/ 939295 w 1039656"/>
              <a:gd name="connsiteY27" fmla="*/ 959005 h 1137444"/>
              <a:gd name="connsiteX28" fmla="*/ 928144 w 1039656"/>
              <a:gd name="connsiteY28" fmla="*/ 903248 h 1137444"/>
              <a:gd name="connsiteX29" fmla="*/ 961597 w 1039656"/>
              <a:gd name="connsiteY29" fmla="*/ 892097 h 1137444"/>
              <a:gd name="connsiteX30" fmla="*/ 1028505 w 1039656"/>
              <a:gd name="connsiteY30" fmla="*/ 880946 h 1137444"/>
              <a:gd name="connsiteX31" fmla="*/ 1017354 w 1039656"/>
              <a:gd name="connsiteY31" fmla="*/ 825190 h 1137444"/>
              <a:gd name="connsiteX32" fmla="*/ 983900 w 1039656"/>
              <a:gd name="connsiteY32" fmla="*/ 814039 h 1137444"/>
              <a:gd name="connsiteX33" fmla="*/ 1028505 w 1039656"/>
              <a:gd name="connsiteY33" fmla="*/ 769434 h 1137444"/>
              <a:gd name="connsiteX34" fmla="*/ 1039656 w 1039656"/>
              <a:gd name="connsiteY34" fmla="*/ 724829 h 1137444"/>
              <a:gd name="connsiteX35" fmla="*/ 1028505 w 1039656"/>
              <a:gd name="connsiteY35" fmla="*/ 680224 h 1137444"/>
              <a:gd name="connsiteX36" fmla="*/ 995051 w 1039656"/>
              <a:gd name="connsiteY36" fmla="*/ 669073 h 1137444"/>
              <a:gd name="connsiteX37" fmla="*/ 916993 w 1039656"/>
              <a:gd name="connsiteY37" fmla="*/ 657922 h 1137444"/>
              <a:gd name="connsiteX38" fmla="*/ 827783 w 1039656"/>
              <a:gd name="connsiteY38" fmla="*/ 669073 h 1137444"/>
              <a:gd name="connsiteX39" fmla="*/ 794329 w 1039656"/>
              <a:gd name="connsiteY39" fmla="*/ 691375 h 1137444"/>
              <a:gd name="connsiteX40" fmla="*/ 738573 w 1039656"/>
              <a:gd name="connsiteY40" fmla="*/ 680224 h 1137444"/>
              <a:gd name="connsiteX41" fmla="*/ 671666 w 1039656"/>
              <a:gd name="connsiteY41" fmla="*/ 657922 h 1137444"/>
              <a:gd name="connsiteX42" fmla="*/ 571305 w 1039656"/>
              <a:gd name="connsiteY42" fmla="*/ 602166 h 1137444"/>
              <a:gd name="connsiteX43" fmla="*/ 515549 w 1039656"/>
              <a:gd name="connsiteY43" fmla="*/ 568712 h 1137444"/>
              <a:gd name="connsiteX44" fmla="*/ 482095 w 1039656"/>
              <a:gd name="connsiteY44" fmla="*/ 546409 h 1137444"/>
              <a:gd name="connsiteX45" fmla="*/ 448641 w 1039656"/>
              <a:gd name="connsiteY45" fmla="*/ 535258 h 1137444"/>
              <a:gd name="connsiteX46" fmla="*/ 404036 w 1039656"/>
              <a:gd name="connsiteY46" fmla="*/ 512956 h 1137444"/>
              <a:gd name="connsiteX47" fmla="*/ 392885 w 1039656"/>
              <a:gd name="connsiteY47" fmla="*/ 479502 h 1137444"/>
              <a:gd name="connsiteX48" fmla="*/ 370583 w 1039656"/>
              <a:gd name="connsiteY48" fmla="*/ 446048 h 1137444"/>
              <a:gd name="connsiteX49" fmla="*/ 370583 w 1039656"/>
              <a:gd name="connsiteY49" fmla="*/ 0 h 113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39656" h="1137444">
                <a:moveTo>
                  <a:pt x="91802" y="122663"/>
                </a:moveTo>
                <a:cubicBezTo>
                  <a:pt x="88085" y="141248"/>
                  <a:pt x="83533" y="159686"/>
                  <a:pt x="80651" y="178419"/>
                </a:cubicBezTo>
                <a:cubicBezTo>
                  <a:pt x="74521" y="218266"/>
                  <a:pt x="62481" y="330801"/>
                  <a:pt x="58349" y="367990"/>
                </a:cubicBezTo>
                <a:cubicBezTo>
                  <a:pt x="66652" y="484236"/>
                  <a:pt x="78636" y="527423"/>
                  <a:pt x="58349" y="635619"/>
                </a:cubicBezTo>
                <a:cubicBezTo>
                  <a:pt x="54017" y="658725"/>
                  <a:pt x="49087" y="682966"/>
                  <a:pt x="36046" y="702527"/>
                </a:cubicBezTo>
                <a:lnTo>
                  <a:pt x="13744" y="735980"/>
                </a:lnTo>
                <a:cubicBezTo>
                  <a:pt x="2690" y="780197"/>
                  <a:pt x="-10673" y="809809"/>
                  <a:pt x="13744" y="858644"/>
                </a:cubicBezTo>
                <a:cubicBezTo>
                  <a:pt x="19001" y="869157"/>
                  <a:pt x="36046" y="866078"/>
                  <a:pt x="47197" y="869795"/>
                </a:cubicBezTo>
                <a:lnTo>
                  <a:pt x="91802" y="914400"/>
                </a:lnTo>
                <a:cubicBezTo>
                  <a:pt x="126906" y="949504"/>
                  <a:pt x="112679" y="941922"/>
                  <a:pt x="181012" y="959005"/>
                </a:cubicBezTo>
                <a:cubicBezTo>
                  <a:pt x="195880" y="962722"/>
                  <a:pt x="210937" y="965752"/>
                  <a:pt x="225617" y="970156"/>
                </a:cubicBezTo>
                <a:cubicBezTo>
                  <a:pt x="248134" y="976911"/>
                  <a:pt x="292524" y="992458"/>
                  <a:pt x="292524" y="992458"/>
                </a:cubicBezTo>
                <a:cubicBezTo>
                  <a:pt x="303675" y="999892"/>
                  <a:pt x="313263" y="1010523"/>
                  <a:pt x="325978" y="1014761"/>
                </a:cubicBezTo>
                <a:cubicBezTo>
                  <a:pt x="347428" y="1021911"/>
                  <a:pt x="370714" y="1021478"/>
                  <a:pt x="392885" y="1025912"/>
                </a:cubicBezTo>
                <a:cubicBezTo>
                  <a:pt x="407913" y="1028918"/>
                  <a:pt x="422810" y="1032659"/>
                  <a:pt x="437490" y="1037063"/>
                </a:cubicBezTo>
                <a:cubicBezTo>
                  <a:pt x="460007" y="1043818"/>
                  <a:pt x="504397" y="1059366"/>
                  <a:pt x="504397" y="1059366"/>
                </a:cubicBezTo>
                <a:cubicBezTo>
                  <a:pt x="511831" y="1066800"/>
                  <a:pt x="516726" y="1078343"/>
                  <a:pt x="526700" y="1081668"/>
                </a:cubicBezTo>
                <a:cubicBezTo>
                  <a:pt x="551635" y="1089979"/>
                  <a:pt x="578985" y="1087664"/>
                  <a:pt x="604758" y="1092819"/>
                </a:cubicBezTo>
                <a:cubicBezTo>
                  <a:pt x="616284" y="1095124"/>
                  <a:pt x="627061" y="1100253"/>
                  <a:pt x="638212" y="1103970"/>
                </a:cubicBezTo>
                <a:cubicBezTo>
                  <a:pt x="645646" y="1111404"/>
                  <a:pt x="651499" y="1120864"/>
                  <a:pt x="660514" y="1126273"/>
                </a:cubicBezTo>
                <a:cubicBezTo>
                  <a:pt x="694803" y="1146847"/>
                  <a:pt x="710089" y="1134200"/>
                  <a:pt x="749724" y="1126273"/>
                </a:cubicBezTo>
                <a:cubicBezTo>
                  <a:pt x="731263" y="1113965"/>
                  <a:pt x="698783" y="1102199"/>
                  <a:pt x="705119" y="1070517"/>
                </a:cubicBezTo>
                <a:cubicBezTo>
                  <a:pt x="707181" y="1060207"/>
                  <a:pt x="719988" y="1055648"/>
                  <a:pt x="727422" y="1048214"/>
                </a:cubicBezTo>
                <a:cubicBezTo>
                  <a:pt x="753441" y="1051931"/>
                  <a:pt x="779196" y="1059366"/>
                  <a:pt x="805480" y="1059366"/>
                </a:cubicBezTo>
                <a:cubicBezTo>
                  <a:pt x="864953" y="1059366"/>
                  <a:pt x="820349" y="1044497"/>
                  <a:pt x="850085" y="1014761"/>
                </a:cubicBezTo>
                <a:cubicBezTo>
                  <a:pt x="858397" y="1006449"/>
                  <a:pt x="872735" y="1008239"/>
                  <a:pt x="883539" y="1003609"/>
                </a:cubicBezTo>
                <a:cubicBezTo>
                  <a:pt x="965172" y="968623"/>
                  <a:pt x="890517" y="990714"/>
                  <a:pt x="972749" y="970156"/>
                </a:cubicBezTo>
                <a:cubicBezTo>
                  <a:pt x="961598" y="966439"/>
                  <a:pt x="949374" y="965053"/>
                  <a:pt x="939295" y="959005"/>
                </a:cubicBezTo>
                <a:cubicBezTo>
                  <a:pt x="917212" y="945755"/>
                  <a:pt x="904131" y="927261"/>
                  <a:pt x="928144" y="903248"/>
                </a:cubicBezTo>
                <a:cubicBezTo>
                  <a:pt x="936455" y="894936"/>
                  <a:pt x="950123" y="894647"/>
                  <a:pt x="961597" y="892097"/>
                </a:cubicBezTo>
                <a:cubicBezTo>
                  <a:pt x="983669" y="887192"/>
                  <a:pt x="1006202" y="884663"/>
                  <a:pt x="1028505" y="880946"/>
                </a:cubicBezTo>
                <a:cubicBezTo>
                  <a:pt x="1024788" y="862361"/>
                  <a:pt x="1027867" y="840960"/>
                  <a:pt x="1017354" y="825190"/>
                </a:cubicBezTo>
                <a:cubicBezTo>
                  <a:pt x="1010834" y="815410"/>
                  <a:pt x="989157" y="824552"/>
                  <a:pt x="983900" y="814039"/>
                </a:cubicBezTo>
                <a:cubicBezTo>
                  <a:pt x="966907" y="780054"/>
                  <a:pt x="1015761" y="773682"/>
                  <a:pt x="1028505" y="769434"/>
                </a:cubicBezTo>
                <a:cubicBezTo>
                  <a:pt x="1032222" y="754566"/>
                  <a:pt x="1039656" y="740155"/>
                  <a:pt x="1039656" y="724829"/>
                </a:cubicBezTo>
                <a:cubicBezTo>
                  <a:pt x="1039656" y="709503"/>
                  <a:pt x="1038079" y="692192"/>
                  <a:pt x="1028505" y="680224"/>
                </a:cubicBezTo>
                <a:cubicBezTo>
                  <a:pt x="1021162" y="671045"/>
                  <a:pt x="1006577" y="671378"/>
                  <a:pt x="995051" y="669073"/>
                </a:cubicBezTo>
                <a:cubicBezTo>
                  <a:pt x="969278" y="663918"/>
                  <a:pt x="943012" y="661639"/>
                  <a:pt x="916993" y="657922"/>
                </a:cubicBezTo>
                <a:cubicBezTo>
                  <a:pt x="887256" y="661639"/>
                  <a:pt x="856695" y="661188"/>
                  <a:pt x="827783" y="669073"/>
                </a:cubicBezTo>
                <a:cubicBezTo>
                  <a:pt x="814853" y="672599"/>
                  <a:pt x="807628" y="689713"/>
                  <a:pt x="794329" y="691375"/>
                </a:cubicBezTo>
                <a:cubicBezTo>
                  <a:pt x="775522" y="693726"/>
                  <a:pt x="756859" y="685211"/>
                  <a:pt x="738573" y="680224"/>
                </a:cubicBezTo>
                <a:cubicBezTo>
                  <a:pt x="715893" y="674039"/>
                  <a:pt x="671666" y="657922"/>
                  <a:pt x="671666" y="657922"/>
                </a:cubicBezTo>
                <a:cubicBezTo>
                  <a:pt x="594978" y="606797"/>
                  <a:pt x="630187" y="621793"/>
                  <a:pt x="571305" y="602166"/>
                </a:cubicBezTo>
                <a:cubicBezTo>
                  <a:pt x="527742" y="558603"/>
                  <a:pt x="573453" y="597664"/>
                  <a:pt x="515549" y="568712"/>
                </a:cubicBezTo>
                <a:cubicBezTo>
                  <a:pt x="503562" y="562718"/>
                  <a:pt x="494082" y="552403"/>
                  <a:pt x="482095" y="546409"/>
                </a:cubicBezTo>
                <a:cubicBezTo>
                  <a:pt x="471581" y="541152"/>
                  <a:pt x="459445" y="539888"/>
                  <a:pt x="448641" y="535258"/>
                </a:cubicBezTo>
                <a:cubicBezTo>
                  <a:pt x="433362" y="528710"/>
                  <a:pt x="418904" y="520390"/>
                  <a:pt x="404036" y="512956"/>
                </a:cubicBezTo>
                <a:cubicBezTo>
                  <a:pt x="400319" y="501805"/>
                  <a:pt x="398142" y="490016"/>
                  <a:pt x="392885" y="479502"/>
                </a:cubicBezTo>
                <a:cubicBezTo>
                  <a:pt x="386892" y="467515"/>
                  <a:pt x="371206" y="459436"/>
                  <a:pt x="370583" y="446048"/>
                </a:cubicBezTo>
                <a:cubicBezTo>
                  <a:pt x="363675" y="297526"/>
                  <a:pt x="370583" y="148683"/>
                  <a:pt x="370583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5048871" y="3323063"/>
            <a:ext cx="953117" cy="1271239"/>
          </a:xfrm>
          <a:custGeom>
            <a:avLst/>
            <a:gdLst>
              <a:gd name="connsiteX0" fmla="*/ 147597 w 953117"/>
              <a:gd name="connsiteY0" fmla="*/ 1204332 h 1271239"/>
              <a:gd name="connsiteX1" fmla="*/ 169900 w 953117"/>
              <a:gd name="connsiteY1" fmla="*/ 1148576 h 1271239"/>
              <a:gd name="connsiteX2" fmla="*/ 181051 w 953117"/>
              <a:gd name="connsiteY2" fmla="*/ 1059366 h 1271239"/>
              <a:gd name="connsiteX3" fmla="*/ 225656 w 953117"/>
              <a:gd name="connsiteY3" fmla="*/ 1003610 h 1271239"/>
              <a:gd name="connsiteX4" fmla="*/ 236807 w 953117"/>
              <a:gd name="connsiteY4" fmla="*/ 970157 h 1271239"/>
              <a:gd name="connsiteX5" fmla="*/ 203353 w 953117"/>
              <a:gd name="connsiteY5" fmla="*/ 836342 h 1271239"/>
              <a:gd name="connsiteX6" fmla="*/ 169900 w 953117"/>
              <a:gd name="connsiteY6" fmla="*/ 825191 h 1271239"/>
              <a:gd name="connsiteX7" fmla="*/ 114144 w 953117"/>
              <a:gd name="connsiteY7" fmla="*/ 758283 h 1271239"/>
              <a:gd name="connsiteX8" fmla="*/ 91841 w 953117"/>
              <a:gd name="connsiteY8" fmla="*/ 691376 h 1271239"/>
              <a:gd name="connsiteX9" fmla="*/ 13783 w 953117"/>
              <a:gd name="connsiteY9" fmla="*/ 591015 h 1271239"/>
              <a:gd name="connsiteX10" fmla="*/ 2631 w 953117"/>
              <a:gd name="connsiteY10" fmla="*/ 557561 h 1271239"/>
              <a:gd name="connsiteX11" fmla="*/ 13783 w 953117"/>
              <a:gd name="connsiteY11" fmla="*/ 457200 h 1271239"/>
              <a:gd name="connsiteX12" fmla="*/ 147597 w 953117"/>
              <a:gd name="connsiteY12" fmla="*/ 479503 h 1271239"/>
              <a:gd name="connsiteX13" fmla="*/ 181051 w 953117"/>
              <a:gd name="connsiteY13" fmla="*/ 501805 h 1271239"/>
              <a:gd name="connsiteX14" fmla="*/ 214505 w 953117"/>
              <a:gd name="connsiteY14" fmla="*/ 512957 h 1271239"/>
              <a:gd name="connsiteX15" fmla="*/ 259109 w 953117"/>
              <a:gd name="connsiteY15" fmla="*/ 546410 h 1271239"/>
              <a:gd name="connsiteX16" fmla="*/ 281412 w 953117"/>
              <a:gd name="connsiteY16" fmla="*/ 89210 h 1271239"/>
              <a:gd name="connsiteX17" fmla="*/ 303714 w 953117"/>
              <a:gd name="connsiteY17" fmla="*/ 44605 h 1271239"/>
              <a:gd name="connsiteX18" fmla="*/ 348319 w 953117"/>
              <a:gd name="connsiteY18" fmla="*/ 0 h 1271239"/>
              <a:gd name="connsiteX19" fmla="*/ 426378 w 953117"/>
              <a:gd name="connsiteY19" fmla="*/ 11152 h 1271239"/>
              <a:gd name="connsiteX20" fmla="*/ 437529 w 953117"/>
              <a:gd name="connsiteY20" fmla="*/ 44605 h 1271239"/>
              <a:gd name="connsiteX21" fmla="*/ 470983 w 953117"/>
              <a:gd name="connsiteY21" fmla="*/ 367991 h 1271239"/>
              <a:gd name="connsiteX22" fmla="*/ 493285 w 953117"/>
              <a:gd name="connsiteY22" fmla="*/ 301083 h 1271239"/>
              <a:gd name="connsiteX23" fmla="*/ 526739 w 953117"/>
              <a:gd name="connsiteY23" fmla="*/ 167269 h 1271239"/>
              <a:gd name="connsiteX24" fmla="*/ 571344 w 953117"/>
              <a:gd name="connsiteY24" fmla="*/ 100361 h 1271239"/>
              <a:gd name="connsiteX25" fmla="*/ 593646 w 953117"/>
              <a:gd name="connsiteY25" fmla="*/ 66908 h 1271239"/>
              <a:gd name="connsiteX26" fmla="*/ 660553 w 953117"/>
              <a:gd name="connsiteY26" fmla="*/ 44605 h 1271239"/>
              <a:gd name="connsiteX27" fmla="*/ 694007 w 953117"/>
              <a:gd name="connsiteY27" fmla="*/ 55757 h 1271239"/>
              <a:gd name="connsiteX28" fmla="*/ 682856 w 953117"/>
              <a:gd name="connsiteY28" fmla="*/ 256478 h 1271239"/>
              <a:gd name="connsiteX29" fmla="*/ 660553 w 953117"/>
              <a:gd name="connsiteY29" fmla="*/ 278781 h 1271239"/>
              <a:gd name="connsiteX30" fmla="*/ 615949 w 953117"/>
              <a:gd name="connsiteY30" fmla="*/ 345688 h 1271239"/>
              <a:gd name="connsiteX31" fmla="*/ 593646 w 953117"/>
              <a:gd name="connsiteY31" fmla="*/ 412596 h 1271239"/>
              <a:gd name="connsiteX32" fmla="*/ 582495 w 953117"/>
              <a:gd name="connsiteY32" fmla="*/ 446049 h 1271239"/>
              <a:gd name="connsiteX33" fmla="*/ 660553 w 953117"/>
              <a:gd name="connsiteY33" fmla="*/ 401444 h 1271239"/>
              <a:gd name="connsiteX34" fmla="*/ 705158 w 953117"/>
              <a:gd name="connsiteY34" fmla="*/ 356839 h 1271239"/>
              <a:gd name="connsiteX35" fmla="*/ 772066 w 953117"/>
              <a:gd name="connsiteY35" fmla="*/ 312235 h 1271239"/>
              <a:gd name="connsiteX36" fmla="*/ 861275 w 953117"/>
              <a:gd name="connsiteY36" fmla="*/ 245327 h 1271239"/>
              <a:gd name="connsiteX37" fmla="*/ 905880 w 953117"/>
              <a:gd name="connsiteY37" fmla="*/ 256478 h 1271239"/>
              <a:gd name="connsiteX38" fmla="*/ 894729 w 953117"/>
              <a:gd name="connsiteY38" fmla="*/ 412596 h 1271239"/>
              <a:gd name="connsiteX39" fmla="*/ 883578 w 953117"/>
              <a:gd name="connsiteY39" fmla="*/ 446049 h 1271239"/>
              <a:gd name="connsiteX40" fmla="*/ 816670 w 953117"/>
              <a:gd name="connsiteY40" fmla="*/ 479503 h 1271239"/>
              <a:gd name="connsiteX41" fmla="*/ 783217 w 953117"/>
              <a:gd name="connsiteY41" fmla="*/ 501805 h 1271239"/>
              <a:gd name="connsiteX42" fmla="*/ 716309 w 953117"/>
              <a:gd name="connsiteY42" fmla="*/ 535259 h 1271239"/>
              <a:gd name="connsiteX43" fmla="*/ 682856 w 953117"/>
              <a:gd name="connsiteY43" fmla="*/ 602166 h 1271239"/>
              <a:gd name="connsiteX44" fmla="*/ 705158 w 953117"/>
              <a:gd name="connsiteY44" fmla="*/ 624469 h 1271239"/>
              <a:gd name="connsiteX45" fmla="*/ 805519 w 953117"/>
              <a:gd name="connsiteY45" fmla="*/ 613317 h 1271239"/>
              <a:gd name="connsiteX46" fmla="*/ 894729 w 953117"/>
              <a:gd name="connsiteY46" fmla="*/ 557561 h 1271239"/>
              <a:gd name="connsiteX47" fmla="*/ 950485 w 953117"/>
              <a:gd name="connsiteY47" fmla="*/ 579864 h 1271239"/>
              <a:gd name="connsiteX48" fmla="*/ 928183 w 953117"/>
              <a:gd name="connsiteY48" fmla="*/ 735981 h 1271239"/>
              <a:gd name="connsiteX49" fmla="*/ 872427 w 953117"/>
              <a:gd name="connsiteY49" fmla="*/ 769435 h 1271239"/>
              <a:gd name="connsiteX50" fmla="*/ 794368 w 953117"/>
              <a:gd name="connsiteY50" fmla="*/ 791737 h 1271239"/>
              <a:gd name="connsiteX51" fmla="*/ 760914 w 953117"/>
              <a:gd name="connsiteY51" fmla="*/ 814039 h 1271239"/>
              <a:gd name="connsiteX52" fmla="*/ 716309 w 953117"/>
              <a:gd name="connsiteY52" fmla="*/ 880947 h 1271239"/>
              <a:gd name="connsiteX53" fmla="*/ 660553 w 953117"/>
              <a:gd name="connsiteY53" fmla="*/ 947854 h 1271239"/>
              <a:gd name="connsiteX54" fmla="*/ 593646 w 953117"/>
              <a:gd name="connsiteY54" fmla="*/ 959005 h 1271239"/>
              <a:gd name="connsiteX55" fmla="*/ 537890 w 953117"/>
              <a:gd name="connsiteY55" fmla="*/ 1003610 h 1271239"/>
              <a:gd name="connsiteX56" fmla="*/ 470983 w 953117"/>
              <a:gd name="connsiteY56" fmla="*/ 1081669 h 1271239"/>
              <a:gd name="connsiteX57" fmla="*/ 448680 w 953117"/>
              <a:gd name="connsiteY57" fmla="*/ 1148576 h 1271239"/>
              <a:gd name="connsiteX58" fmla="*/ 426378 w 953117"/>
              <a:gd name="connsiteY58" fmla="*/ 1182030 h 1271239"/>
              <a:gd name="connsiteX59" fmla="*/ 404075 w 953117"/>
              <a:gd name="connsiteY59" fmla="*/ 1248937 h 1271239"/>
              <a:gd name="connsiteX60" fmla="*/ 392924 w 953117"/>
              <a:gd name="connsiteY60" fmla="*/ 1271239 h 12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53117" h="1271239">
                <a:moveTo>
                  <a:pt x="147597" y="1204332"/>
                </a:moveTo>
                <a:cubicBezTo>
                  <a:pt x="155031" y="1185747"/>
                  <a:pt x="165399" y="1168080"/>
                  <a:pt x="169900" y="1148576"/>
                </a:cubicBezTo>
                <a:cubicBezTo>
                  <a:pt x="176639" y="1119375"/>
                  <a:pt x="173166" y="1088278"/>
                  <a:pt x="181051" y="1059366"/>
                </a:cubicBezTo>
                <a:cubicBezTo>
                  <a:pt x="186326" y="1040024"/>
                  <a:pt x="211809" y="1017457"/>
                  <a:pt x="225656" y="1003610"/>
                </a:cubicBezTo>
                <a:cubicBezTo>
                  <a:pt x="229373" y="992459"/>
                  <a:pt x="236807" y="981911"/>
                  <a:pt x="236807" y="970157"/>
                </a:cubicBezTo>
                <a:cubicBezTo>
                  <a:pt x="236807" y="924737"/>
                  <a:pt x="248639" y="863513"/>
                  <a:pt x="203353" y="836342"/>
                </a:cubicBezTo>
                <a:cubicBezTo>
                  <a:pt x="193274" y="830295"/>
                  <a:pt x="181051" y="828908"/>
                  <a:pt x="169900" y="825191"/>
                </a:cubicBezTo>
                <a:cubicBezTo>
                  <a:pt x="128836" y="797814"/>
                  <a:pt x="134723" y="809731"/>
                  <a:pt x="114144" y="758283"/>
                </a:cubicBezTo>
                <a:cubicBezTo>
                  <a:pt x="105413" y="736456"/>
                  <a:pt x="108464" y="707999"/>
                  <a:pt x="91841" y="691376"/>
                </a:cubicBezTo>
                <a:cubicBezTo>
                  <a:pt x="62977" y="662511"/>
                  <a:pt x="27121" y="631028"/>
                  <a:pt x="13783" y="591015"/>
                </a:cubicBezTo>
                <a:lnTo>
                  <a:pt x="2631" y="557561"/>
                </a:lnTo>
                <a:cubicBezTo>
                  <a:pt x="6348" y="524107"/>
                  <a:pt x="-11375" y="479562"/>
                  <a:pt x="13783" y="457200"/>
                </a:cubicBezTo>
                <a:cubicBezTo>
                  <a:pt x="25242" y="447014"/>
                  <a:pt x="121459" y="472969"/>
                  <a:pt x="147597" y="479503"/>
                </a:cubicBezTo>
                <a:cubicBezTo>
                  <a:pt x="158748" y="486937"/>
                  <a:pt x="169064" y="495811"/>
                  <a:pt x="181051" y="501805"/>
                </a:cubicBezTo>
                <a:cubicBezTo>
                  <a:pt x="191565" y="507062"/>
                  <a:pt x="204299" y="507125"/>
                  <a:pt x="214505" y="512957"/>
                </a:cubicBezTo>
                <a:cubicBezTo>
                  <a:pt x="230641" y="522178"/>
                  <a:pt x="244241" y="535259"/>
                  <a:pt x="259109" y="546410"/>
                </a:cubicBezTo>
                <a:cubicBezTo>
                  <a:pt x="317027" y="372672"/>
                  <a:pt x="244948" y="599710"/>
                  <a:pt x="281412" y="89210"/>
                </a:cubicBezTo>
                <a:cubicBezTo>
                  <a:pt x="282596" y="72629"/>
                  <a:pt x="293740" y="57904"/>
                  <a:pt x="303714" y="44605"/>
                </a:cubicBezTo>
                <a:cubicBezTo>
                  <a:pt x="316330" y="27783"/>
                  <a:pt x="348319" y="0"/>
                  <a:pt x="348319" y="0"/>
                </a:cubicBezTo>
                <a:cubicBezTo>
                  <a:pt x="374339" y="3717"/>
                  <a:pt x="402869" y="-603"/>
                  <a:pt x="426378" y="11152"/>
                </a:cubicBezTo>
                <a:cubicBezTo>
                  <a:pt x="436891" y="16409"/>
                  <a:pt x="436747" y="32877"/>
                  <a:pt x="437529" y="44605"/>
                </a:cubicBezTo>
                <a:cubicBezTo>
                  <a:pt x="458961" y="366086"/>
                  <a:pt x="376630" y="273638"/>
                  <a:pt x="470983" y="367991"/>
                </a:cubicBezTo>
                <a:cubicBezTo>
                  <a:pt x="478417" y="345688"/>
                  <a:pt x="489420" y="324272"/>
                  <a:pt x="493285" y="301083"/>
                </a:cubicBezTo>
                <a:cubicBezTo>
                  <a:pt x="498859" y="267637"/>
                  <a:pt x="507103" y="196724"/>
                  <a:pt x="526739" y="167269"/>
                </a:cubicBezTo>
                <a:lnTo>
                  <a:pt x="571344" y="100361"/>
                </a:lnTo>
                <a:cubicBezTo>
                  <a:pt x="578778" y="89210"/>
                  <a:pt x="580932" y="71146"/>
                  <a:pt x="593646" y="66908"/>
                </a:cubicBezTo>
                <a:lnTo>
                  <a:pt x="660553" y="44605"/>
                </a:lnTo>
                <a:cubicBezTo>
                  <a:pt x="671704" y="48322"/>
                  <a:pt x="692776" y="44067"/>
                  <a:pt x="694007" y="55757"/>
                </a:cubicBezTo>
                <a:cubicBezTo>
                  <a:pt x="701022" y="122399"/>
                  <a:pt x="692796" y="190209"/>
                  <a:pt x="682856" y="256478"/>
                </a:cubicBezTo>
                <a:cubicBezTo>
                  <a:pt x="681296" y="266875"/>
                  <a:pt x="666861" y="270370"/>
                  <a:pt x="660553" y="278781"/>
                </a:cubicBezTo>
                <a:cubicBezTo>
                  <a:pt x="644471" y="300224"/>
                  <a:pt x="624425" y="320260"/>
                  <a:pt x="615949" y="345688"/>
                </a:cubicBezTo>
                <a:lnTo>
                  <a:pt x="593646" y="412596"/>
                </a:lnTo>
                <a:cubicBezTo>
                  <a:pt x="589929" y="423747"/>
                  <a:pt x="571982" y="451306"/>
                  <a:pt x="582495" y="446049"/>
                </a:cubicBezTo>
                <a:cubicBezTo>
                  <a:pt x="607812" y="433391"/>
                  <a:pt x="638483" y="420361"/>
                  <a:pt x="660553" y="401444"/>
                </a:cubicBezTo>
                <a:cubicBezTo>
                  <a:pt x="676518" y="387760"/>
                  <a:pt x="687662" y="368502"/>
                  <a:pt x="705158" y="356839"/>
                </a:cubicBezTo>
                <a:cubicBezTo>
                  <a:pt x="727461" y="341971"/>
                  <a:pt x="753113" y="331189"/>
                  <a:pt x="772066" y="312235"/>
                </a:cubicBezTo>
                <a:cubicBezTo>
                  <a:pt x="836133" y="248166"/>
                  <a:pt x="802887" y="264790"/>
                  <a:pt x="861275" y="245327"/>
                </a:cubicBezTo>
                <a:cubicBezTo>
                  <a:pt x="876143" y="249044"/>
                  <a:pt x="902874" y="241450"/>
                  <a:pt x="905880" y="256478"/>
                </a:cubicBezTo>
                <a:cubicBezTo>
                  <a:pt x="916112" y="307637"/>
                  <a:pt x="900825" y="360781"/>
                  <a:pt x="894729" y="412596"/>
                </a:cubicBezTo>
                <a:cubicBezTo>
                  <a:pt x="893356" y="424270"/>
                  <a:pt x="890921" y="436871"/>
                  <a:pt x="883578" y="446049"/>
                </a:cubicBezTo>
                <a:cubicBezTo>
                  <a:pt x="867856" y="465702"/>
                  <a:pt x="838709" y="472157"/>
                  <a:pt x="816670" y="479503"/>
                </a:cubicBezTo>
                <a:cubicBezTo>
                  <a:pt x="805519" y="486937"/>
                  <a:pt x="795204" y="495811"/>
                  <a:pt x="783217" y="501805"/>
                </a:cubicBezTo>
                <a:cubicBezTo>
                  <a:pt x="690876" y="547976"/>
                  <a:pt x="812187" y="471342"/>
                  <a:pt x="716309" y="535259"/>
                </a:cubicBezTo>
                <a:cubicBezTo>
                  <a:pt x="709083" y="546099"/>
                  <a:pt x="679305" y="584410"/>
                  <a:pt x="682856" y="602166"/>
                </a:cubicBezTo>
                <a:cubicBezTo>
                  <a:pt x="684918" y="612475"/>
                  <a:pt x="697724" y="617035"/>
                  <a:pt x="705158" y="624469"/>
                </a:cubicBezTo>
                <a:cubicBezTo>
                  <a:pt x="738612" y="620752"/>
                  <a:pt x="773778" y="624520"/>
                  <a:pt x="805519" y="613317"/>
                </a:cubicBezTo>
                <a:cubicBezTo>
                  <a:pt x="838587" y="601646"/>
                  <a:pt x="894729" y="557561"/>
                  <a:pt x="894729" y="557561"/>
                </a:cubicBezTo>
                <a:cubicBezTo>
                  <a:pt x="913314" y="564995"/>
                  <a:pt x="946796" y="560190"/>
                  <a:pt x="950485" y="579864"/>
                </a:cubicBezTo>
                <a:cubicBezTo>
                  <a:pt x="960173" y="631531"/>
                  <a:pt x="940933" y="684983"/>
                  <a:pt x="928183" y="735981"/>
                </a:cubicBezTo>
                <a:cubicBezTo>
                  <a:pt x="922794" y="757536"/>
                  <a:pt x="887651" y="765085"/>
                  <a:pt x="872427" y="769435"/>
                </a:cubicBezTo>
                <a:cubicBezTo>
                  <a:pt x="855753" y="774199"/>
                  <a:pt x="812193" y="782825"/>
                  <a:pt x="794368" y="791737"/>
                </a:cubicBezTo>
                <a:cubicBezTo>
                  <a:pt x="782381" y="797730"/>
                  <a:pt x="772065" y="806605"/>
                  <a:pt x="760914" y="814039"/>
                </a:cubicBezTo>
                <a:lnTo>
                  <a:pt x="716309" y="880947"/>
                </a:lnTo>
                <a:cubicBezTo>
                  <a:pt x="704461" y="898719"/>
                  <a:pt x="680888" y="938816"/>
                  <a:pt x="660553" y="947854"/>
                </a:cubicBezTo>
                <a:cubicBezTo>
                  <a:pt x="639892" y="957037"/>
                  <a:pt x="615948" y="955288"/>
                  <a:pt x="593646" y="959005"/>
                </a:cubicBezTo>
                <a:cubicBezTo>
                  <a:pt x="537366" y="977766"/>
                  <a:pt x="578242" y="956533"/>
                  <a:pt x="537890" y="1003610"/>
                </a:cubicBezTo>
                <a:cubicBezTo>
                  <a:pt x="512378" y="1033373"/>
                  <a:pt x="486738" y="1046219"/>
                  <a:pt x="470983" y="1081669"/>
                </a:cubicBezTo>
                <a:cubicBezTo>
                  <a:pt x="461435" y="1103152"/>
                  <a:pt x="461720" y="1129015"/>
                  <a:pt x="448680" y="1148576"/>
                </a:cubicBezTo>
                <a:cubicBezTo>
                  <a:pt x="441246" y="1159727"/>
                  <a:pt x="431821" y="1169783"/>
                  <a:pt x="426378" y="1182030"/>
                </a:cubicBezTo>
                <a:cubicBezTo>
                  <a:pt x="416830" y="1203513"/>
                  <a:pt x="414588" y="1227910"/>
                  <a:pt x="404075" y="1248937"/>
                </a:cubicBezTo>
                <a:lnTo>
                  <a:pt x="392924" y="127123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20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0" grpId="0"/>
      <p:bldP spid="21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84829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86152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5257"/>
            <a:ext cx="7283228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65338"/>
            <a:ext cx="7299204" cy="48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771800" y="1867471"/>
            <a:ext cx="33843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hungry.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699792" y="2636912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I’m thirsty.</a:t>
            </a:r>
            <a:endParaRPr lang="ar-SA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275856" y="3451647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I’m hot.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131840" y="4221088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I’m cold.</a:t>
            </a:r>
            <a:endParaRPr lang="ar-SA" sz="4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852192" y="5035823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I’m sleepy.</a:t>
            </a:r>
            <a:endParaRPr lang="ar-SA" sz="44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771800" y="5827911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latin typeface="Comic Sans MS" panose="030F0702030302020204" pitchFamily="66" charset="0"/>
              </a:rPr>
              <a:t>I’m scared.</a:t>
            </a:r>
            <a:endParaRPr lang="ar-SA" sz="4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336324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337647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77" y="1342512"/>
            <a:ext cx="60483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1586780"/>
            <a:ext cx="7863310" cy="281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2260857" y="4410978"/>
            <a:ext cx="238315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itchFamily="66" charset="0"/>
              </a:rPr>
              <a:t>1- hungry </a:t>
            </a:r>
          </a:p>
          <a:p>
            <a:pPr algn="l" rtl="0"/>
            <a:r>
              <a:rPr lang="en-US" sz="3600" spc="-300" dirty="0">
                <a:solidFill>
                  <a:srgbClr val="7030A0"/>
                </a:solidFill>
                <a:latin typeface="Comic Sans MS" pitchFamily="66" charset="0"/>
              </a:rPr>
              <a:t>2- scared</a:t>
            </a:r>
          </a:p>
          <a:p>
            <a:pPr algn="l" rtl="0"/>
            <a:r>
              <a:rPr lang="en-US" sz="3600" spc="-300" dirty="0">
                <a:solidFill>
                  <a:srgbClr val="002060"/>
                </a:solidFill>
                <a:latin typeface="Comic Sans MS" pitchFamily="66" charset="0"/>
              </a:rPr>
              <a:t>3- cold </a:t>
            </a:r>
          </a:p>
        </p:txBody>
      </p:sp>
      <p:sp>
        <p:nvSpPr>
          <p:cNvPr id="16" name="مربع نص 21"/>
          <p:cNvSpPr txBox="1"/>
          <p:nvPr/>
        </p:nvSpPr>
        <p:spPr>
          <a:xfrm>
            <a:off x="4853145" y="4405766"/>
            <a:ext cx="238315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-300" dirty="0">
                <a:solidFill>
                  <a:srgbClr val="0070C0"/>
                </a:solidFill>
                <a:latin typeface="Comic Sans MS" pitchFamily="66" charset="0"/>
              </a:rPr>
              <a:t>4- sleepy </a:t>
            </a:r>
          </a:p>
          <a:p>
            <a:pPr algn="l" rtl="0"/>
            <a:r>
              <a:rPr lang="en-US" sz="3600" spc="-300" dirty="0">
                <a:solidFill>
                  <a:srgbClr val="006600"/>
                </a:solidFill>
                <a:latin typeface="Comic Sans MS" pitchFamily="66" charset="0"/>
              </a:rPr>
              <a:t>5- hot </a:t>
            </a:r>
          </a:p>
          <a:p>
            <a:pPr algn="l" rtl="0"/>
            <a:r>
              <a:rPr lang="en-US" sz="3600" spc="-300" dirty="0">
                <a:latin typeface="Comic Sans MS" pitchFamily="66" charset="0"/>
              </a:rPr>
              <a:t>6- thirsty </a:t>
            </a:r>
          </a:p>
        </p:txBody>
      </p:sp>
      <p:sp>
        <p:nvSpPr>
          <p:cNvPr id="2" name="شكل حر 1"/>
          <p:cNvSpPr/>
          <p:nvPr/>
        </p:nvSpPr>
        <p:spPr>
          <a:xfrm>
            <a:off x="2062976" y="3155795"/>
            <a:ext cx="1115253" cy="557561"/>
          </a:xfrm>
          <a:custGeom>
            <a:avLst/>
            <a:gdLst>
              <a:gd name="connsiteX0" fmla="*/ 0 w 1115253"/>
              <a:gd name="connsiteY0" fmla="*/ 278781 h 557561"/>
              <a:gd name="connsiteX1" fmla="*/ 100361 w 1115253"/>
              <a:gd name="connsiteY1" fmla="*/ 256478 h 557561"/>
              <a:gd name="connsiteX2" fmla="*/ 167268 w 1115253"/>
              <a:gd name="connsiteY2" fmla="*/ 223025 h 557561"/>
              <a:gd name="connsiteX3" fmla="*/ 245326 w 1115253"/>
              <a:gd name="connsiteY3" fmla="*/ 178420 h 557561"/>
              <a:gd name="connsiteX4" fmla="*/ 323385 w 1115253"/>
              <a:gd name="connsiteY4" fmla="*/ 133815 h 557561"/>
              <a:gd name="connsiteX5" fmla="*/ 390292 w 1115253"/>
              <a:gd name="connsiteY5" fmla="*/ 111512 h 557561"/>
              <a:gd name="connsiteX6" fmla="*/ 457200 w 1115253"/>
              <a:gd name="connsiteY6" fmla="*/ 78059 h 557561"/>
              <a:gd name="connsiteX7" fmla="*/ 524107 w 1115253"/>
              <a:gd name="connsiteY7" fmla="*/ 44605 h 557561"/>
              <a:gd name="connsiteX8" fmla="*/ 557561 w 1115253"/>
              <a:gd name="connsiteY8" fmla="*/ 22303 h 557561"/>
              <a:gd name="connsiteX9" fmla="*/ 669073 w 1115253"/>
              <a:gd name="connsiteY9" fmla="*/ 0 h 557561"/>
              <a:gd name="connsiteX10" fmla="*/ 1003609 w 1115253"/>
              <a:gd name="connsiteY10" fmla="*/ 11151 h 557561"/>
              <a:gd name="connsiteX11" fmla="*/ 1037063 w 1115253"/>
              <a:gd name="connsiteY11" fmla="*/ 33454 h 557561"/>
              <a:gd name="connsiteX12" fmla="*/ 1070517 w 1115253"/>
              <a:gd name="connsiteY12" fmla="*/ 44605 h 557561"/>
              <a:gd name="connsiteX13" fmla="*/ 1103970 w 1115253"/>
              <a:gd name="connsiteY13" fmla="*/ 89210 h 557561"/>
              <a:gd name="connsiteX14" fmla="*/ 1103970 w 1115253"/>
              <a:gd name="connsiteY14" fmla="*/ 334537 h 557561"/>
              <a:gd name="connsiteX15" fmla="*/ 1059365 w 1115253"/>
              <a:gd name="connsiteY15" fmla="*/ 345688 h 557561"/>
              <a:gd name="connsiteX16" fmla="*/ 992458 w 1115253"/>
              <a:gd name="connsiteY16" fmla="*/ 367990 h 557561"/>
              <a:gd name="connsiteX17" fmla="*/ 959004 w 1115253"/>
              <a:gd name="connsiteY17" fmla="*/ 390293 h 557561"/>
              <a:gd name="connsiteX18" fmla="*/ 892097 w 1115253"/>
              <a:gd name="connsiteY18" fmla="*/ 412595 h 557561"/>
              <a:gd name="connsiteX19" fmla="*/ 869795 w 1115253"/>
              <a:gd name="connsiteY19" fmla="*/ 434898 h 557561"/>
              <a:gd name="connsiteX20" fmla="*/ 780585 w 1115253"/>
              <a:gd name="connsiteY20" fmla="*/ 468351 h 557561"/>
              <a:gd name="connsiteX21" fmla="*/ 646770 w 1115253"/>
              <a:gd name="connsiteY21" fmla="*/ 501805 h 557561"/>
              <a:gd name="connsiteX22" fmla="*/ 546409 w 1115253"/>
              <a:gd name="connsiteY22" fmla="*/ 535259 h 557561"/>
              <a:gd name="connsiteX23" fmla="*/ 512956 w 1115253"/>
              <a:gd name="connsiteY23" fmla="*/ 546410 h 557561"/>
              <a:gd name="connsiteX24" fmla="*/ 457200 w 1115253"/>
              <a:gd name="connsiteY24" fmla="*/ 557561 h 557561"/>
              <a:gd name="connsiteX25" fmla="*/ 234175 w 1115253"/>
              <a:gd name="connsiteY25" fmla="*/ 535259 h 557561"/>
              <a:gd name="connsiteX26" fmla="*/ 200722 w 1115253"/>
              <a:gd name="connsiteY26" fmla="*/ 524107 h 557561"/>
              <a:gd name="connsiteX27" fmla="*/ 156117 w 1115253"/>
              <a:gd name="connsiteY27" fmla="*/ 512956 h 557561"/>
              <a:gd name="connsiteX28" fmla="*/ 133814 w 1115253"/>
              <a:gd name="connsiteY28" fmla="*/ 490654 h 557561"/>
              <a:gd name="connsiteX29" fmla="*/ 89209 w 1115253"/>
              <a:gd name="connsiteY29" fmla="*/ 479503 h 557561"/>
              <a:gd name="connsiteX30" fmla="*/ 55756 w 1115253"/>
              <a:gd name="connsiteY30" fmla="*/ 468351 h 557561"/>
              <a:gd name="connsiteX31" fmla="*/ 89209 w 1115253"/>
              <a:gd name="connsiteY31" fmla="*/ 334537 h 557561"/>
              <a:gd name="connsiteX32" fmla="*/ 100361 w 1115253"/>
              <a:gd name="connsiteY32" fmla="*/ 301083 h 557561"/>
              <a:gd name="connsiteX33" fmla="*/ 133814 w 1115253"/>
              <a:gd name="connsiteY33" fmla="*/ 278781 h 557561"/>
              <a:gd name="connsiteX34" fmla="*/ 144965 w 1115253"/>
              <a:gd name="connsiteY34" fmla="*/ 245327 h 557561"/>
              <a:gd name="connsiteX35" fmla="*/ 234175 w 1115253"/>
              <a:gd name="connsiteY35" fmla="*/ 200722 h 557561"/>
              <a:gd name="connsiteX36" fmla="*/ 267629 w 1115253"/>
              <a:gd name="connsiteY36" fmla="*/ 178420 h 557561"/>
              <a:gd name="connsiteX37" fmla="*/ 323385 w 1115253"/>
              <a:gd name="connsiteY37" fmla="*/ 167268 h 557561"/>
              <a:gd name="connsiteX38" fmla="*/ 356839 w 1115253"/>
              <a:gd name="connsiteY38" fmla="*/ 156117 h 557561"/>
              <a:gd name="connsiteX39" fmla="*/ 390292 w 1115253"/>
              <a:gd name="connsiteY39" fmla="*/ 133815 h 557561"/>
              <a:gd name="connsiteX40" fmla="*/ 457200 w 1115253"/>
              <a:gd name="connsiteY40" fmla="*/ 111512 h 557561"/>
              <a:gd name="connsiteX41" fmla="*/ 524107 w 1115253"/>
              <a:gd name="connsiteY41" fmla="*/ 78059 h 557561"/>
              <a:gd name="connsiteX42" fmla="*/ 557561 w 1115253"/>
              <a:gd name="connsiteY42" fmla="*/ 55756 h 557561"/>
              <a:gd name="connsiteX43" fmla="*/ 624468 w 1115253"/>
              <a:gd name="connsiteY43" fmla="*/ 22303 h 55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15253" h="557561">
                <a:moveTo>
                  <a:pt x="0" y="278781"/>
                </a:moveTo>
                <a:cubicBezTo>
                  <a:pt x="25693" y="274498"/>
                  <a:pt x="72911" y="270203"/>
                  <a:pt x="100361" y="256478"/>
                </a:cubicBezTo>
                <a:cubicBezTo>
                  <a:pt x="186829" y="213245"/>
                  <a:pt x="83180" y="251054"/>
                  <a:pt x="167268" y="223025"/>
                </a:cubicBezTo>
                <a:cubicBezTo>
                  <a:pt x="248774" y="168687"/>
                  <a:pt x="146290" y="235013"/>
                  <a:pt x="245326" y="178420"/>
                </a:cubicBezTo>
                <a:cubicBezTo>
                  <a:pt x="292270" y="151595"/>
                  <a:pt x="267216" y="156283"/>
                  <a:pt x="323385" y="133815"/>
                </a:cubicBezTo>
                <a:cubicBezTo>
                  <a:pt x="345212" y="125084"/>
                  <a:pt x="370731" y="124552"/>
                  <a:pt x="390292" y="111512"/>
                </a:cubicBezTo>
                <a:cubicBezTo>
                  <a:pt x="433526" y="82690"/>
                  <a:pt x="411032" y="93448"/>
                  <a:pt x="457200" y="78059"/>
                </a:cubicBezTo>
                <a:cubicBezTo>
                  <a:pt x="502086" y="33171"/>
                  <a:pt x="452178" y="75431"/>
                  <a:pt x="524107" y="44605"/>
                </a:cubicBezTo>
                <a:cubicBezTo>
                  <a:pt x="536426" y="39326"/>
                  <a:pt x="544752" y="26244"/>
                  <a:pt x="557561" y="22303"/>
                </a:cubicBezTo>
                <a:cubicBezTo>
                  <a:pt x="593792" y="11155"/>
                  <a:pt x="669073" y="0"/>
                  <a:pt x="669073" y="0"/>
                </a:cubicBezTo>
                <a:cubicBezTo>
                  <a:pt x="780585" y="3717"/>
                  <a:pt x="892493" y="1049"/>
                  <a:pt x="1003609" y="11151"/>
                </a:cubicBezTo>
                <a:cubicBezTo>
                  <a:pt x="1016956" y="12364"/>
                  <a:pt x="1025076" y="27460"/>
                  <a:pt x="1037063" y="33454"/>
                </a:cubicBezTo>
                <a:cubicBezTo>
                  <a:pt x="1047577" y="38711"/>
                  <a:pt x="1059366" y="40888"/>
                  <a:pt x="1070517" y="44605"/>
                </a:cubicBezTo>
                <a:cubicBezTo>
                  <a:pt x="1081668" y="59473"/>
                  <a:pt x="1099181" y="71252"/>
                  <a:pt x="1103970" y="89210"/>
                </a:cubicBezTo>
                <a:cubicBezTo>
                  <a:pt x="1115575" y="132730"/>
                  <a:pt x="1122103" y="291018"/>
                  <a:pt x="1103970" y="334537"/>
                </a:cubicBezTo>
                <a:cubicBezTo>
                  <a:pt x="1098075" y="348684"/>
                  <a:pt x="1074045" y="341284"/>
                  <a:pt x="1059365" y="345688"/>
                </a:cubicBezTo>
                <a:cubicBezTo>
                  <a:pt x="1036848" y="352443"/>
                  <a:pt x="992458" y="367990"/>
                  <a:pt x="992458" y="367990"/>
                </a:cubicBezTo>
                <a:cubicBezTo>
                  <a:pt x="981307" y="375424"/>
                  <a:pt x="971251" y="384850"/>
                  <a:pt x="959004" y="390293"/>
                </a:cubicBezTo>
                <a:cubicBezTo>
                  <a:pt x="937521" y="399841"/>
                  <a:pt x="892097" y="412595"/>
                  <a:pt x="892097" y="412595"/>
                </a:cubicBezTo>
                <a:cubicBezTo>
                  <a:pt x="884663" y="420029"/>
                  <a:pt x="878543" y="429066"/>
                  <a:pt x="869795" y="434898"/>
                </a:cubicBezTo>
                <a:cubicBezTo>
                  <a:pt x="829006" y="462091"/>
                  <a:pt x="825160" y="454978"/>
                  <a:pt x="780585" y="468351"/>
                </a:cubicBezTo>
                <a:cubicBezTo>
                  <a:pt x="670136" y="501486"/>
                  <a:pt x="758115" y="483248"/>
                  <a:pt x="646770" y="501805"/>
                </a:cubicBezTo>
                <a:lnTo>
                  <a:pt x="546409" y="535259"/>
                </a:lnTo>
                <a:cubicBezTo>
                  <a:pt x="535258" y="538976"/>
                  <a:pt x="524482" y="544105"/>
                  <a:pt x="512956" y="546410"/>
                </a:cubicBezTo>
                <a:lnTo>
                  <a:pt x="457200" y="557561"/>
                </a:lnTo>
                <a:cubicBezTo>
                  <a:pt x="393938" y="552695"/>
                  <a:pt x="301689" y="548762"/>
                  <a:pt x="234175" y="535259"/>
                </a:cubicBezTo>
                <a:cubicBezTo>
                  <a:pt x="222649" y="532954"/>
                  <a:pt x="212024" y="527336"/>
                  <a:pt x="200722" y="524107"/>
                </a:cubicBezTo>
                <a:cubicBezTo>
                  <a:pt x="185986" y="519897"/>
                  <a:pt x="170985" y="516673"/>
                  <a:pt x="156117" y="512956"/>
                </a:cubicBezTo>
                <a:cubicBezTo>
                  <a:pt x="148683" y="505522"/>
                  <a:pt x="143218" y="495356"/>
                  <a:pt x="133814" y="490654"/>
                </a:cubicBezTo>
                <a:cubicBezTo>
                  <a:pt x="120106" y="483800"/>
                  <a:pt x="103945" y="483713"/>
                  <a:pt x="89209" y="479503"/>
                </a:cubicBezTo>
                <a:cubicBezTo>
                  <a:pt x="77907" y="476274"/>
                  <a:pt x="66907" y="472068"/>
                  <a:pt x="55756" y="468351"/>
                </a:cubicBezTo>
                <a:cubicBezTo>
                  <a:pt x="75737" y="288521"/>
                  <a:pt x="45310" y="422334"/>
                  <a:pt x="89209" y="334537"/>
                </a:cubicBezTo>
                <a:cubicBezTo>
                  <a:pt x="94466" y="324023"/>
                  <a:pt x="93018" y="310262"/>
                  <a:pt x="100361" y="301083"/>
                </a:cubicBezTo>
                <a:cubicBezTo>
                  <a:pt x="108733" y="290618"/>
                  <a:pt x="122663" y="286215"/>
                  <a:pt x="133814" y="278781"/>
                </a:cubicBezTo>
                <a:cubicBezTo>
                  <a:pt x="137531" y="267630"/>
                  <a:pt x="138917" y="255406"/>
                  <a:pt x="144965" y="245327"/>
                </a:cubicBezTo>
                <a:cubicBezTo>
                  <a:pt x="169399" y="204604"/>
                  <a:pt x="189700" y="230371"/>
                  <a:pt x="234175" y="200722"/>
                </a:cubicBezTo>
                <a:cubicBezTo>
                  <a:pt x="245326" y="193288"/>
                  <a:pt x="255080" y="183126"/>
                  <a:pt x="267629" y="178420"/>
                </a:cubicBezTo>
                <a:cubicBezTo>
                  <a:pt x="285376" y="171765"/>
                  <a:pt x="304997" y="171865"/>
                  <a:pt x="323385" y="167268"/>
                </a:cubicBezTo>
                <a:cubicBezTo>
                  <a:pt x="334789" y="164417"/>
                  <a:pt x="345688" y="159834"/>
                  <a:pt x="356839" y="156117"/>
                </a:cubicBezTo>
                <a:cubicBezTo>
                  <a:pt x="367990" y="148683"/>
                  <a:pt x="378045" y="139258"/>
                  <a:pt x="390292" y="133815"/>
                </a:cubicBezTo>
                <a:cubicBezTo>
                  <a:pt x="411775" y="124267"/>
                  <a:pt x="437639" y="124553"/>
                  <a:pt x="457200" y="111512"/>
                </a:cubicBezTo>
                <a:cubicBezTo>
                  <a:pt x="500433" y="82690"/>
                  <a:pt x="477939" y="93448"/>
                  <a:pt x="524107" y="78059"/>
                </a:cubicBezTo>
                <a:cubicBezTo>
                  <a:pt x="535258" y="70625"/>
                  <a:pt x="545925" y="62405"/>
                  <a:pt x="557561" y="55756"/>
                </a:cubicBezTo>
                <a:cubicBezTo>
                  <a:pt x="557577" y="55747"/>
                  <a:pt x="613309" y="27882"/>
                  <a:pt x="624468" y="22303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3133493" y="3200400"/>
            <a:ext cx="1027908" cy="635620"/>
          </a:xfrm>
          <a:custGeom>
            <a:avLst/>
            <a:gdLst>
              <a:gd name="connsiteX0" fmla="*/ 0 w 1027908"/>
              <a:gd name="connsiteY0" fmla="*/ 78059 h 635620"/>
              <a:gd name="connsiteX1" fmla="*/ 44605 w 1027908"/>
              <a:gd name="connsiteY1" fmla="*/ 22302 h 635620"/>
              <a:gd name="connsiteX2" fmla="*/ 89209 w 1027908"/>
              <a:gd name="connsiteY2" fmla="*/ 0 h 635620"/>
              <a:gd name="connsiteX3" fmla="*/ 535258 w 1027908"/>
              <a:gd name="connsiteY3" fmla="*/ 11151 h 635620"/>
              <a:gd name="connsiteX4" fmla="*/ 568712 w 1027908"/>
              <a:gd name="connsiteY4" fmla="*/ 22302 h 635620"/>
              <a:gd name="connsiteX5" fmla="*/ 646770 w 1027908"/>
              <a:gd name="connsiteY5" fmla="*/ 55756 h 635620"/>
              <a:gd name="connsiteX6" fmla="*/ 713678 w 1027908"/>
              <a:gd name="connsiteY6" fmla="*/ 89210 h 635620"/>
              <a:gd name="connsiteX7" fmla="*/ 780585 w 1027908"/>
              <a:gd name="connsiteY7" fmla="*/ 122663 h 635620"/>
              <a:gd name="connsiteX8" fmla="*/ 814039 w 1027908"/>
              <a:gd name="connsiteY8" fmla="*/ 144966 h 635620"/>
              <a:gd name="connsiteX9" fmla="*/ 847492 w 1027908"/>
              <a:gd name="connsiteY9" fmla="*/ 156117 h 635620"/>
              <a:gd name="connsiteX10" fmla="*/ 903248 w 1027908"/>
              <a:gd name="connsiteY10" fmla="*/ 189571 h 635620"/>
              <a:gd name="connsiteX11" fmla="*/ 925551 w 1027908"/>
              <a:gd name="connsiteY11" fmla="*/ 211873 h 635620"/>
              <a:gd name="connsiteX12" fmla="*/ 992458 w 1027908"/>
              <a:gd name="connsiteY12" fmla="*/ 256478 h 635620"/>
              <a:gd name="connsiteX13" fmla="*/ 1014761 w 1027908"/>
              <a:gd name="connsiteY13" fmla="*/ 278780 h 635620"/>
              <a:gd name="connsiteX14" fmla="*/ 1014761 w 1027908"/>
              <a:gd name="connsiteY14" fmla="*/ 401444 h 635620"/>
              <a:gd name="connsiteX15" fmla="*/ 981307 w 1027908"/>
              <a:gd name="connsiteY15" fmla="*/ 479502 h 635620"/>
              <a:gd name="connsiteX16" fmla="*/ 947853 w 1027908"/>
              <a:gd name="connsiteY16" fmla="*/ 501805 h 635620"/>
              <a:gd name="connsiteX17" fmla="*/ 892097 w 1027908"/>
              <a:gd name="connsiteY17" fmla="*/ 557561 h 635620"/>
              <a:gd name="connsiteX18" fmla="*/ 825190 w 1027908"/>
              <a:gd name="connsiteY18" fmla="*/ 579863 h 635620"/>
              <a:gd name="connsiteX19" fmla="*/ 747131 w 1027908"/>
              <a:gd name="connsiteY19" fmla="*/ 613317 h 635620"/>
              <a:gd name="connsiteX20" fmla="*/ 680224 w 1027908"/>
              <a:gd name="connsiteY20" fmla="*/ 635620 h 635620"/>
              <a:gd name="connsiteX21" fmla="*/ 591014 w 1027908"/>
              <a:gd name="connsiteY21" fmla="*/ 624468 h 635620"/>
              <a:gd name="connsiteX22" fmla="*/ 557561 w 1027908"/>
              <a:gd name="connsiteY22" fmla="*/ 613317 h 635620"/>
              <a:gd name="connsiteX23" fmla="*/ 512956 w 1027908"/>
              <a:gd name="connsiteY23" fmla="*/ 602166 h 635620"/>
              <a:gd name="connsiteX24" fmla="*/ 379141 w 1027908"/>
              <a:gd name="connsiteY24" fmla="*/ 546410 h 635620"/>
              <a:gd name="connsiteX25" fmla="*/ 345687 w 1027908"/>
              <a:gd name="connsiteY25" fmla="*/ 524107 h 635620"/>
              <a:gd name="connsiteX26" fmla="*/ 278780 w 1027908"/>
              <a:gd name="connsiteY26" fmla="*/ 501805 h 635620"/>
              <a:gd name="connsiteX27" fmla="*/ 245327 w 1027908"/>
              <a:gd name="connsiteY27" fmla="*/ 479502 h 635620"/>
              <a:gd name="connsiteX28" fmla="*/ 178419 w 1027908"/>
              <a:gd name="connsiteY28" fmla="*/ 457200 h 635620"/>
              <a:gd name="connsiteX29" fmla="*/ 111512 w 1027908"/>
              <a:gd name="connsiteY29" fmla="*/ 423746 h 635620"/>
              <a:gd name="connsiteX30" fmla="*/ 44605 w 1027908"/>
              <a:gd name="connsiteY30" fmla="*/ 390293 h 635620"/>
              <a:gd name="connsiteX31" fmla="*/ 33453 w 1027908"/>
              <a:gd name="connsiteY31" fmla="*/ 356839 h 635620"/>
              <a:gd name="connsiteX32" fmla="*/ 11151 w 1027908"/>
              <a:gd name="connsiteY32" fmla="*/ 323385 h 635620"/>
              <a:gd name="connsiteX33" fmla="*/ 44605 w 1027908"/>
              <a:gd name="connsiteY33" fmla="*/ 66907 h 635620"/>
              <a:gd name="connsiteX34" fmla="*/ 55756 w 1027908"/>
              <a:gd name="connsiteY34" fmla="*/ 33454 h 63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27908" h="635620">
                <a:moveTo>
                  <a:pt x="0" y="78059"/>
                </a:moveTo>
                <a:cubicBezTo>
                  <a:pt x="14868" y="59473"/>
                  <a:pt x="26693" y="37975"/>
                  <a:pt x="44605" y="22302"/>
                </a:cubicBezTo>
                <a:cubicBezTo>
                  <a:pt x="57115" y="11356"/>
                  <a:pt x="72590" y="378"/>
                  <a:pt x="89209" y="0"/>
                </a:cubicBezTo>
                <a:lnTo>
                  <a:pt x="535258" y="11151"/>
                </a:lnTo>
                <a:cubicBezTo>
                  <a:pt x="546409" y="14868"/>
                  <a:pt x="557908" y="17672"/>
                  <a:pt x="568712" y="22302"/>
                </a:cubicBezTo>
                <a:cubicBezTo>
                  <a:pt x="665174" y="63643"/>
                  <a:pt x="568313" y="29604"/>
                  <a:pt x="646770" y="55756"/>
                </a:cubicBezTo>
                <a:cubicBezTo>
                  <a:pt x="742640" y="119670"/>
                  <a:pt x="621345" y="43044"/>
                  <a:pt x="713678" y="89210"/>
                </a:cubicBezTo>
                <a:cubicBezTo>
                  <a:pt x="800146" y="132443"/>
                  <a:pt x="696497" y="94634"/>
                  <a:pt x="780585" y="122663"/>
                </a:cubicBezTo>
                <a:cubicBezTo>
                  <a:pt x="791736" y="130097"/>
                  <a:pt x="802052" y="138972"/>
                  <a:pt x="814039" y="144966"/>
                </a:cubicBezTo>
                <a:cubicBezTo>
                  <a:pt x="824552" y="150223"/>
                  <a:pt x="837413" y="150069"/>
                  <a:pt x="847492" y="156117"/>
                </a:cubicBezTo>
                <a:cubicBezTo>
                  <a:pt x="924026" y="202038"/>
                  <a:pt x="808483" y="157983"/>
                  <a:pt x="903248" y="189571"/>
                </a:cubicBezTo>
                <a:cubicBezTo>
                  <a:pt x="910682" y="197005"/>
                  <a:pt x="917140" y="205565"/>
                  <a:pt x="925551" y="211873"/>
                </a:cubicBezTo>
                <a:cubicBezTo>
                  <a:pt x="946994" y="227955"/>
                  <a:pt x="973504" y="237525"/>
                  <a:pt x="992458" y="256478"/>
                </a:cubicBezTo>
                <a:lnTo>
                  <a:pt x="1014761" y="278780"/>
                </a:lnTo>
                <a:cubicBezTo>
                  <a:pt x="1034289" y="337367"/>
                  <a:pt x="1030172" y="308978"/>
                  <a:pt x="1014761" y="401444"/>
                </a:cubicBezTo>
                <a:cubicBezTo>
                  <a:pt x="1009643" y="432153"/>
                  <a:pt x="1003992" y="456817"/>
                  <a:pt x="981307" y="479502"/>
                </a:cubicBezTo>
                <a:cubicBezTo>
                  <a:pt x="971830" y="488979"/>
                  <a:pt x="957939" y="492980"/>
                  <a:pt x="947853" y="501805"/>
                </a:cubicBezTo>
                <a:cubicBezTo>
                  <a:pt x="928073" y="519113"/>
                  <a:pt x="917032" y="549249"/>
                  <a:pt x="892097" y="557561"/>
                </a:cubicBezTo>
                <a:lnTo>
                  <a:pt x="825190" y="579863"/>
                </a:lnTo>
                <a:cubicBezTo>
                  <a:pt x="772113" y="615248"/>
                  <a:pt x="812595" y="593678"/>
                  <a:pt x="747131" y="613317"/>
                </a:cubicBezTo>
                <a:cubicBezTo>
                  <a:pt x="724614" y="620072"/>
                  <a:pt x="680224" y="635620"/>
                  <a:pt x="680224" y="635620"/>
                </a:cubicBezTo>
                <a:cubicBezTo>
                  <a:pt x="650487" y="631903"/>
                  <a:pt x="620499" y="629829"/>
                  <a:pt x="591014" y="624468"/>
                </a:cubicBezTo>
                <a:cubicBezTo>
                  <a:pt x="579449" y="622365"/>
                  <a:pt x="568863" y="616546"/>
                  <a:pt x="557561" y="613317"/>
                </a:cubicBezTo>
                <a:cubicBezTo>
                  <a:pt x="542825" y="609107"/>
                  <a:pt x="527824" y="605883"/>
                  <a:pt x="512956" y="602166"/>
                </a:cubicBezTo>
                <a:cubicBezTo>
                  <a:pt x="427235" y="545019"/>
                  <a:pt x="472488" y="561968"/>
                  <a:pt x="379141" y="546410"/>
                </a:cubicBezTo>
                <a:cubicBezTo>
                  <a:pt x="367990" y="538976"/>
                  <a:pt x="357934" y="529550"/>
                  <a:pt x="345687" y="524107"/>
                </a:cubicBezTo>
                <a:cubicBezTo>
                  <a:pt x="324204" y="514559"/>
                  <a:pt x="278780" y="501805"/>
                  <a:pt x="278780" y="501805"/>
                </a:cubicBezTo>
                <a:cubicBezTo>
                  <a:pt x="267629" y="494371"/>
                  <a:pt x="257574" y="484945"/>
                  <a:pt x="245327" y="479502"/>
                </a:cubicBezTo>
                <a:cubicBezTo>
                  <a:pt x="223844" y="469954"/>
                  <a:pt x="178419" y="457200"/>
                  <a:pt x="178419" y="457200"/>
                </a:cubicBezTo>
                <a:cubicBezTo>
                  <a:pt x="82554" y="393290"/>
                  <a:pt x="203843" y="469911"/>
                  <a:pt x="111512" y="423746"/>
                </a:cubicBezTo>
                <a:cubicBezTo>
                  <a:pt x="25049" y="380514"/>
                  <a:pt x="128686" y="418320"/>
                  <a:pt x="44605" y="390293"/>
                </a:cubicBezTo>
                <a:cubicBezTo>
                  <a:pt x="40888" y="379142"/>
                  <a:pt x="38710" y="367353"/>
                  <a:pt x="33453" y="356839"/>
                </a:cubicBezTo>
                <a:cubicBezTo>
                  <a:pt x="27459" y="344852"/>
                  <a:pt x="11733" y="336774"/>
                  <a:pt x="11151" y="323385"/>
                </a:cubicBezTo>
                <a:cubicBezTo>
                  <a:pt x="2225" y="118094"/>
                  <a:pt x="-15252" y="156691"/>
                  <a:pt x="44605" y="66907"/>
                </a:cubicBezTo>
                <a:lnTo>
                  <a:pt x="55756" y="33454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4036741" y="3468029"/>
            <a:ext cx="680225" cy="435303"/>
          </a:xfrm>
          <a:custGeom>
            <a:avLst/>
            <a:gdLst>
              <a:gd name="connsiteX0" fmla="*/ 89210 w 680225"/>
              <a:gd name="connsiteY0" fmla="*/ 89210 h 435303"/>
              <a:gd name="connsiteX1" fmla="*/ 156118 w 680225"/>
              <a:gd name="connsiteY1" fmla="*/ 55756 h 435303"/>
              <a:gd name="connsiteX2" fmla="*/ 189571 w 680225"/>
              <a:gd name="connsiteY2" fmla="*/ 33454 h 435303"/>
              <a:gd name="connsiteX3" fmla="*/ 356839 w 680225"/>
              <a:gd name="connsiteY3" fmla="*/ 11151 h 435303"/>
              <a:gd name="connsiteX4" fmla="*/ 390293 w 680225"/>
              <a:gd name="connsiteY4" fmla="*/ 0 h 435303"/>
              <a:gd name="connsiteX5" fmla="*/ 568713 w 680225"/>
              <a:gd name="connsiteY5" fmla="*/ 22303 h 435303"/>
              <a:gd name="connsiteX6" fmla="*/ 635620 w 680225"/>
              <a:gd name="connsiteY6" fmla="*/ 44605 h 435303"/>
              <a:gd name="connsiteX7" fmla="*/ 657922 w 680225"/>
              <a:gd name="connsiteY7" fmla="*/ 66908 h 435303"/>
              <a:gd name="connsiteX8" fmla="*/ 680225 w 680225"/>
              <a:gd name="connsiteY8" fmla="*/ 189571 h 435303"/>
              <a:gd name="connsiteX9" fmla="*/ 669074 w 680225"/>
              <a:gd name="connsiteY9" fmla="*/ 334537 h 435303"/>
              <a:gd name="connsiteX10" fmla="*/ 646771 w 680225"/>
              <a:gd name="connsiteY10" fmla="*/ 367991 h 435303"/>
              <a:gd name="connsiteX11" fmla="*/ 501805 w 680225"/>
              <a:gd name="connsiteY11" fmla="*/ 412595 h 435303"/>
              <a:gd name="connsiteX12" fmla="*/ 468352 w 680225"/>
              <a:gd name="connsiteY12" fmla="*/ 423747 h 435303"/>
              <a:gd name="connsiteX13" fmla="*/ 189571 w 680225"/>
              <a:gd name="connsiteY13" fmla="*/ 423747 h 435303"/>
              <a:gd name="connsiteX14" fmla="*/ 122664 w 680225"/>
              <a:gd name="connsiteY14" fmla="*/ 401444 h 435303"/>
              <a:gd name="connsiteX15" fmla="*/ 100361 w 680225"/>
              <a:gd name="connsiteY15" fmla="*/ 379142 h 435303"/>
              <a:gd name="connsiteX16" fmla="*/ 0 w 680225"/>
              <a:gd name="connsiteY16" fmla="*/ 334537 h 435303"/>
              <a:gd name="connsiteX17" fmla="*/ 11152 w 680225"/>
              <a:gd name="connsiteY17" fmla="*/ 223025 h 435303"/>
              <a:gd name="connsiteX18" fmla="*/ 33454 w 680225"/>
              <a:gd name="connsiteY18" fmla="*/ 200722 h 435303"/>
              <a:gd name="connsiteX19" fmla="*/ 44605 w 680225"/>
              <a:gd name="connsiteY19" fmla="*/ 167269 h 435303"/>
              <a:gd name="connsiteX20" fmla="*/ 111513 w 680225"/>
              <a:gd name="connsiteY20" fmla="*/ 100361 h 435303"/>
              <a:gd name="connsiteX21" fmla="*/ 144966 w 680225"/>
              <a:gd name="connsiteY21" fmla="*/ 66908 h 435303"/>
              <a:gd name="connsiteX22" fmla="*/ 156118 w 680225"/>
              <a:gd name="connsiteY22" fmla="*/ 44605 h 43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0225" h="435303">
                <a:moveTo>
                  <a:pt x="89210" y="89210"/>
                </a:moveTo>
                <a:cubicBezTo>
                  <a:pt x="111513" y="78059"/>
                  <a:pt x="134321" y="67866"/>
                  <a:pt x="156118" y="55756"/>
                </a:cubicBezTo>
                <a:cubicBezTo>
                  <a:pt x="167833" y="49248"/>
                  <a:pt x="177253" y="38733"/>
                  <a:pt x="189571" y="33454"/>
                </a:cubicBezTo>
                <a:cubicBezTo>
                  <a:pt x="229351" y="16405"/>
                  <a:pt x="338539" y="12815"/>
                  <a:pt x="356839" y="11151"/>
                </a:cubicBezTo>
                <a:cubicBezTo>
                  <a:pt x="367990" y="7434"/>
                  <a:pt x="378538" y="0"/>
                  <a:pt x="390293" y="0"/>
                </a:cubicBezTo>
                <a:cubicBezTo>
                  <a:pt x="429200" y="0"/>
                  <a:pt x="520077" y="9038"/>
                  <a:pt x="568713" y="22303"/>
                </a:cubicBezTo>
                <a:cubicBezTo>
                  <a:pt x="591393" y="28489"/>
                  <a:pt x="635620" y="44605"/>
                  <a:pt x="635620" y="44605"/>
                </a:cubicBezTo>
                <a:cubicBezTo>
                  <a:pt x="643054" y="52039"/>
                  <a:pt x="652513" y="57893"/>
                  <a:pt x="657922" y="66908"/>
                </a:cubicBezTo>
                <a:cubicBezTo>
                  <a:pt x="674209" y="94053"/>
                  <a:pt x="678686" y="177263"/>
                  <a:pt x="680225" y="189571"/>
                </a:cubicBezTo>
                <a:cubicBezTo>
                  <a:pt x="676508" y="237893"/>
                  <a:pt x="678006" y="286902"/>
                  <a:pt x="669074" y="334537"/>
                </a:cubicBezTo>
                <a:cubicBezTo>
                  <a:pt x="666604" y="347710"/>
                  <a:pt x="656248" y="358514"/>
                  <a:pt x="646771" y="367991"/>
                </a:cubicBezTo>
                <a:cubicBezTo>
                  <a:pt x="609500" y="405262"/>
                  <a:pt x="549091" y="405840"/>
                  <a:pt x="501805" y="412595"/>
                </a:cubicBezTo>
                <a:cubicBezTo>
                  <a:pt x="490654" y="416312"/>
                  <a:pt x="479917" y="421644"/>
                  <a:pt x="468352" y="423747"/>
                </a:cubicBezTo>
                <a:cubicBezTo>
                  <a:pt x="352229" y="444861"/>
                  <a:pt x="333233" y="432198"/>
                  <a:pt x="189571" y="423747"/>
                </a:cubicBezTo>
                <a:cubicBezTo>
                  <a:pt x="167269" y="416313"/>
                  <a:pt x="139288" y="418067"/>
                  <a:pt x="122664" y="401444"/>
                </a:cubicBezTo>
                <a:cubicBezTo>
                  <a:pt x="115230" y="394010"/>
                  <a:pt x="109765" y="383844"/>
                  <a:pt x="100361" y="379142"/>
                </a:cubicBezTo>
                <a:cubicBezTo>
                  <a:pt x="-58886" y="299518"/>
                  <a:pt x="98409" y="400141"/>
                  <a:pt x="0" y="334537"/>
                </a:cubicBezTo>
                <a:cubicBezTo>
                  <a:pt x="3717" y="297366"/>
                  <a:pt x="2092" y="259266"/>
                  <a:pt x="11152" y="223025"/>
                </a:cubicBezTo>
                <a:cubicBezTo>
                  <a:pt x="13702" y="212825"/>
                  <a:pt x="28045" y="209737"/>
                  <a:pt x="33454" y="200722"/>
                </a:cubicBezTo>
                <a:cubicBezTo>
                  <a:pt x="39501" y="190643"/>
                  <a:pt x="37389" y="176547"/>
                  <a:pt x="44605" y="167269"/>
                </a:cubicBezTo>
                <a:cubicBezTo>
                  <a:pt x="63969" y="142372"/>
                  <a:pt x="89210" y="122664"/>
                  <a:pt x="111513" y="100361"/>
                </a:cubicBezTo>
                <a:cubicBezTo>
                  <a:pt x="122664" y="89210"/>
                  <a:pt x="137913" y="81013"/>
                  <a:pt x="144966" y="66908"/>
                </a:cubicBezTo>
                <a:lnTo>
                  <a:pt x="156118" y="44605"/>
                </a:ln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4647563" y="3189249"/>
            <a:ext cx="976360" cy="579863"/>
          </a:xfrm>
          <a:custGeom>
            <a:avLst/>
            <a:gdLst>
              <a:gd name="connsiteX0" fmla="*/ 35949 w 976360"/>
              <a:gd name="connsiteY0" fmla="*/ 334536 h 579863"/>
              <a:gd name="connsiteX1" fmla="*/ 91705 w 976360"/>
              <a:gd name="connsiteY1" fmla="*/ 312234 h 579863"/>
              <a:gd name="connsiteX2" fmla="*/ 114008 w 976360"/>
              <a:gd name="connsiteY2" fmla="*/ 289931 h 579863"/>
              <a:gd name="connsiteX3" fmla="*/ 180915 w 976360"/>
              <a:gd name="connsiteY3" fmla="*/ 256478 h 579863"/>
              <a:gd name="connsiteX4" fmla="*/ 292427 w 976360"/>
              <a:gd name="connsiteY4" fmla="*/ 200722 h 579863"/>
              <a:gd name="connsiteX5" fmla="*/ 348183 w 976360"/>
              <a:gd name="connsiteY5" fmla="*/ 167268 h 579863"/>
              <a:gd name="connsiteX6" fmla="*/ 437393 w 976360"/>
              <a:gd name="connsiteY6" fmla="*/ 100361 h 579863"/>
              <a:gd name="connsiteX7" fmla="*/ 504300 w 976360"/>
              <a:gd name="connsiteY7" fmla="*/ 78058 h 579863"/>
              <a:gd name="connsiteX8" fmla="*/ 537754 w 976360"/>
              <a:gd name="connsiteY8" fmla="*/ 66907 h 579863"/>
              <a:gd name="connsiteX9" fmla="*/ 604661 w 976360"/>
              <a:gd name="connsiteY9" fmla="*/ 33453 h 579863"/>
              <a:gd name="connsiteX10" fmla="*/ 738476 w 976360"/>
              <a:gd name="connsiteY10" fmla="*/ 0 h 579863"/>
              <a:gd name="connsiteX11" fmla="*/ 894593 w 976360"/>
              <a:gd name="connsiteY11" fmla="*/ 11151 h 579863"/>
              <a:gd name="connsiteX12" fmla="*/ 928047 w 976360"/>
              <a:gd name="connsiteY12" fmla="*/ 22302 h 579863"/>
              <a:gd name="connsiteX13" fmla="*/ 939198 w 976360"/>
              <a:gd name="connsiteY13" fmla="*/ 55756 h 579863"/>
              <a:gd name="connsiteX14" fmla="*/ 961500 w 976360"/>
              <a:gd name="connsiteY14" fmla="*/ 89210 h 579863"/>
              <a:gd name="connsiteX15" fmla="*/ 961500 w 976360"/>
              <a:gd name="connsiteY15" fmla="*/ 289931 h 579863"/>
              <a:gd name="connsiteX16" fmla="*/ 939198 w 976360"/>
              <a:gd name="connsiteY16" fmla="*/ 312234 h 579863"/>
              <a:gd name="connsiteX17" fmla="*/ 861139 w 976360"/>
              <a:gd name="connsiteY17" fmla="*/ 334536 h 579863"/>
              <a:gd name="connsiteX18" fmla="*/ 783081 w 976360"/>
              <a:gd name="connsiteY18" fmla="*/ 367990 h 579863"/>
              <a:gd name="connsiteX19" fmla="*/ 749627 w 976360"/>
              <a:gd name="connsiteY19" fmla="*/ 390292 h 579863"/>
              <a:gd name="connsiteX20" fmla="*/ 671569 w 976360"/>
              <a:gd name="connsiteY20" fmla="*/ 412595 h 579863"/>
              <a:gd name="connsiteX21" fmla="*/ 638115 w 976360"/>
              <a:gd name="connsiteY21" fmla="*/ 434897 h 579863"/>
              <a:gd name="connsiteX22" fmla="*/ 582359 w 976360"/>
              <a:gd name="connsiteY22" fmla="*/ 457200 h 579863"/>
              <a:gd name="connsiteX23" fmla="*/ 493149 w 976360"/>
              <a:gd name="connsiteY23" fmla="*/ 479502 h 579863"/>
              <a:gd name="connsiteX24" fmla="*/ 459696 w 976360"/>
              <a:gd name="connsiteY24" fmla="*/ 501805 h 579863"/>
              <a:gd name="connsiteX25" fmla="*/ 403939 w 976360"/>
              <a:gd name="connsiteY25" fmla="*/ 512956 h 579863"/>
              <a:gd name="connsiteX26" fmla="*/ 359335 w 976360"/>
              <a:gd name="connsiteY26" fmla="*/ 524107 h 579863"/>
              <a:gd name="connsiteX27" fmla="*/ 325881 w 976360"/>
              <a:gd name="connsiteY27" fmla="*/ 535258 h 579863"/>
              <a:gd name="connsiteX28" fmla="*/ 281276 w 976360"/>
              <a:gd name="connsiteY28" fmla="*/ 546410 h 579863"/>
              <a:gd name="connsiteX29" fmla="*/ 203217 w 976360"/>
              <a:gd name="connsiteY29" fmla="*/ 568712 h 579863"/>
              <a:gd name="connsiteX30" fmla="*/ 114008 w 976360"/>
              <a:gd name="connsiteY30" fmla="*/ 579863 h 579863"/>
              <a:gd name="connsiteX31" fmla="*/ 58252 w 976360"/>
              <a:gd name="connsiteY31" fmla="*/ 568712 h 579863"/>
              <a:gd name="connsiteX32" fmla="*/ 2496 w 976360"/>
              <a:gd name="connsiteY32" fmla="*/ 524107 h 579863"/>
              <a:gd name="connsiteX33" fmla="*/ 47100 w 976360"/>
              <a:gd name="connsiteY33" fmla="*/ 356839 h 579863"/>
              <a:gd name="connsiteX34" fmla="*/ 35949 w 976360"/>
              <a:gd name="connsiteY34" fmla="*/ 334536 h 57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6360" h="579863">
                <a:moveTo>
                  <a:pt x="35949" y="334536"/>
                </a:moveTo>
                <a:cubicBezTo>
                  <a:pt x="43383" y="327102"/>
                  <a:pt x="74325" y="322165"/>
                  <a:pt x="91705" y="312234"/>
                </a:cubicBezTo>
                <a:cubicBezTo>
                  <a:pt x="100833" y="307018"/>
                  <a:pt x="105798" y="296499"/>
                  <a:pt x="114008" y="289931"/>
                </a:cubicBezTo>
                <a:cubicBezTo>
                  <a:pt x="144889" y="265226"/>
                  <a:pt x="145581" y="268256"/>
                  <a:pt x="180915" y="256478"/>
                </a:cubicBezTo>
                <a:cubicBezTo>
                  <a:pt x="260574" y="203372"/>
                  <a:pt x="221818" y="218374"/>
                  <a:pt x="292427" y="200722"/>
                </a:cubicBezTo>
                <a:cubicBezTo>
                  <a:pt x="348936" y="144213"/>
                  <a:pt x="275806" y="210693"/>
                  <a:pt x="348183" y="167268"/>
                </a:cubicBezTo>
                <a:cubicBezTo>
                  <a:pt x="414229" y="127641"/>
                  <a:pt x="298538" y="146647"/>
                  <a:pt x="437393" y="100361"/>
                </a:cubicBezTo>
                <a:lnTo>
                  <a:pt x="504300" y="78058"/>
                </a:lnTo>
                <a:lnTo>
                  <a:pt x="537754" y="66907"/>
                </a:lnTo>
                <a:cubicBezTo>
                  <a:pt x="573579" y="31084"/>
                  <a:pt x="545944" y="51068"/>
                  <a:pt x="604661" y="33453"/>
                </a:cubicBezTo>
                <a:cubicBezTo>
                  <a:pt x="715098" y="321"/>
                  <a:pt x="627145" y="18555"/>
                  <a:pt x="738476" y="0"/>
                </a:cubicBezTo>
                <a:cubicBezTo>
                  <a:pt x="790515" y="3717"/>
                  <a:pt x="842779" y="5055"/>
                  <a:pt x="894593" y="11151"/>
                </a:cubicBezTo>
                <a:cubicBezTo>
                  <a:pt x="906267" y="12524"/>
                  <a:pt x="919735" y="13990"/>
                  <a:pt x="928047" y="22302"/>
                </a:cubicBezTo>
                <a:cubicBezTo>
                  <a:pt x="936359" y="30614"/>
                  <a:pt x="933941" y="45242"/>
                  <a:pt x="939198" y="55756"/>
                </a:cubicBezTo>
                <a:cubicBezTo>
                  <a:pt x="945191" y="67743"/>
                  <a:pt x="954066" y="78059"/>
                  <a:pt x="961500" y="89210"/>
                </a:cubicBezTo>
                <a:cubicBezTo>
                  <a:pt x="978214" y="172773"/>
                  <a:pt x="984190" y="176484"/>
                  <a:pt x="961500" y="289931"/>
                </a:cubicBezTo>
                <a:cubicBezTo>
                  <a:pt x="959438" y="300240"/>
                  <a:pt x="948213" y="306825"/>
                  <a:pt x="939198" y="312234"/>
                </a:cubicBezTo>
                <a:cubicBezTo>
                  <a:pt x="927772" y="319090"/>
                  <a:pt x="869470" y="332453"/>
                  <a:pt x="861139" y="334536"/>
                </a:cubicBezTo>
                <a:cubicBezTo>
                  <a:pt x="777160" y="390524"/>
                  <a:pt x="883884" y="324790"/>
                  <a:pt x="783081" y="367990"/>
                </a:cubicBezTo>
                <a:cubicBezTo>
                  <a:pt x="770762" y="373269"/>
                  <a:pt x="761945" y="385013"/>
                  <a:pt x="749627" y="390292"/>
                </a:cubicBezTo>
                <a:cubicBezTo>
                  <a:pt x="699616" y="411726"/>
                  <a:pt x="714962" y="390899"/>
                  <a:pt x="671569" y="412595"/>
                </a:cubicBezTo>
                <a:cubicBezTo>
                  <a:pt x="659582" y="418589"/>
                  <a:pt x="650102" y="428903"/>
                  <a:pt x="638115" y="434897"/>
                </a:cubicBezTo>
                <a:cubicBezTo>
                  <a:pt x="620211" y="443849"/>
                  <a:pt x="601491" y="451313"/>
                  <a:pt x="582359" y="457200"/>
                </a:cubicBezTo>
                <a:cubicBezTo>
                  <a:pt x="553063" y="466214"/>
                  <a:pt x="493149" y="479502"/>
                  <a:pt x="493149" y="479502"/>
                </a:cubicBezTo>
                <a:cubicBezTo>
                  <a:pt x="481998" y="486936"/>
                  <a:pt x="472245" y="497099"/>
                  <a:pt x="459696" y="501805"/>
                </a:cubicBezTo>
                <a:cubicBezTo>
                  <a:pt x="441949" y="508460"/>
                  <a:pt x="422441" y="508844"/>
                  <a:pt x="403939" y="512956"/>
                </a:cubicBezTo>
                <a:cubicBezTo>
                  <a:pt x="388978" y="516281"/>
                  <a:pt x="374071" y="519897"/>
                  <a:pt x="359335" y="524107"/>
                </a:cubicBezTo>
                <a:cubicBezTo>
                  <a:pt x="348033" y="527336"/>
                  <a:pt x="337183" y="532029"/>
                  <a:pt x="325881" y="535258"/>
                </a:cubicBezTo>
                <a:cubicBezTo>
                  <a:pt x="311145" y="539468"/>
                  <a:pt x="296012" y="542200"/>
                  <a:pt x="281276" y="546410"/>
                </a:cubicBezTo>
                <a:cubicBezTo>
                  <a:pt x="244159" y="557015"/>
                  <a:pt x="245044" y="561741"/>
                  <a:pt x="203217" y="568712"/>
                </a:cubicBezTo>
                <a:cubicBezTo>
                  <a:pt x="173657" y="573639"/>
                  <a:pt x="143744" y="576146"/>
                  <a:pt x="114008" y="579863"/>
                </a:cubicBezTo>
                <a:cubicBezTo>
                  <a:pt x="95423" y="576146"/>
                  <a:pt x="75999" y="575367"/>
                  <a:pt x="58252" y="568712"/>
                </a:cubicBezTo>
                <a:cubicBezTo>
                  <a:pt x="35742" y="560271"/>
                  <a:pt x="18827" y="540439"/>
                  <a:pt x="2496" y="524107"/>
                </a:cubicBezTo>
                <a:cubicBezTo>
                  <a:pt x="9028" y="439186"/>
                  <a:pt x="-25117" y="385725"/>
                  <a:pt x="47100" y="356839"/>
                </a:cubicBezTo>
                <a:cubicBezTo>
                  <a:pt x="54003" y="354078"/>
                  <a:pt x="28515" y="341970"/>
                  <a:pt x="35949" y="334536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5519854" y="3088888"/>
            <a:ext cx="635619" cy="468351"/>
          </a:xfrm>
          <a:custGeom>
            <a:avLst/>
            <a:gdLst>
              <a:gd name="connsiteX0" fmla="*/ 0 w 635619"/>
              <a:gd name="connsiteY0" fmla="*/ 111512 h 468351"/>
              <a:gd name="connsiteX1" fmla="*/ 100361 w 635619"/>
              <a:gd name="connsiteY1" fmla="*/ 55756 h 468351"/>
              <a:gd name="connsiteX2" fmla="*/ 133814 w 635619"/>
              <a:gd name="connsiteY2" fmla="*/ 22302 h 468351"/>
              <a:gd name="connsiteX3" fmla="*/ 156117 w 635619"/>
              <a:gd name="connsiteY3" fmla="*/ 0 h 468351"/>
              <a:gd name="connsiteX4" fmla="*/ 434897 w 635619"/>
              <a:gd name="connsiteY4" fmla="*/ 11151 h 468351"/>
              <a:gd name="connsiteX5" fmla="*/ 490653 w 635619"/>
              <a:gd name="connsiteY5" fmla="*/ 33453 h 468351"/>
              <a:gd name="connsiteX6" fmla="*/ 535258 w 635619"/>
              <a:gd name="connsiteY6" fmla="*/ 44605 h 468351"/>
              <a:gd name="connsiteX7" fmla="*/ 568712 w 635619"/>
              <a:gd name="connsiteY7" fmla="*/ 55756 h 468351"/>
              <a:gd name="connsiteX8" fmla="*/ 635619 w 635619"/>
              <a:gd name="connsiteY8" fmla="*/ 144966 h 468351"/>
              <a:gd name="connsiteX9" fmla="*/ 624468 w 635619"/>
              <a:gd name="connsiteY9" fmla="*/ 334536 h 468351"/>
              <a:gd name="connsiteX10" fmla="*/ 602166 w 635619"/>
              <a:gd name="connsiteY10" fmla="*/ 401444 h 468351"/>
              <a:gd name="connsiteX11" fmla="*/ 501805 w 635619"/>
              <a:gd name="connsiteY11" fmla="*/ 434897 h 468351"/>
              <a:gd name="connsiteX12" fmla="*/ 468351 w 635619"/>
              <a:gd name="connsiteY12" fmla="*/ 446049 h 468351"/>
              <a:gd name="connsiteX13" fmla="*/ 390292 w 635619"/>
              <a:gd name="connsiteY13" fmla="*/ 468351 h 468351"/>
              <a:gd name="connsiteX14" fmla="*/ 245326 w 635619"/>
              <a:gd name="connsiteY14" fmla="*/ 446049 h 468351"/>
              <a:gd name="connsiteX15" fmla="*/ 211873 w 635619"/>
              <a:gd name="connsiteY15" fmla="*/ 423746 h 468351"/>
              <a:gd name="connsiteX16" fmla="*/ 144966 w 635619"/>
              <a:gd name="connsiteY16" fmla="*/ 401444 h 468351"/>
              <a:gd name="connsiteX17" fmla="*/ 55756 w 635619"/>
              <a:gd name="connsiteY17" fmla="*/ 323385 h 468351"/>
              <a:gd name="connsiteX18" fmla="*/ 33453 w 635619"/>
              <a:gd name="connsiteY18" fmla="*/ 256478 h 468351"/>
              <a:gd name="connsiteX19" fmla="*/ 0 w 635619"/>
              <a:gd name="connsiteY19" fmla="*/ 111512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35619" h="468351">
                <a:moveTo>
                  <a:pt x="0" y="111512"/>
                </a:moveTo>
                <a:cubicBezTo>
                  <a:pt x="76374" y="96238"/>
                  <a:pt x="42355" y="113763"/>
                  <a:pt x="100361" y="55756"/>
                </a:cubicBezTo>
                <a:lnTo>
                  <a:pt x="133814" y="22302"/>
                </a:lnTo>
                <a:lnTo>
                  <a:pt x="156117" y="0"/>
                </a:lnTo>
                <a:cubicBezTo>
                  <a:pt x="249044" y="3717"/>
                  <a:pt x="342358" y="1897"/>
                  <a:pt x="434897" y="11151"/>
                </a:cubicBezTo>
                <a:cubicBezTo>
                  <a:pt x="454815" y="13143"/>
                  <a:pt x="471663" y="27123"/>
                  <a:pt x="490653" y="33453"/>
                </a:cubicBezTo>
                <a:cubicBezTo>
                  <a:pt x="505192" y="38300"/>
                  <a:pt x="520522" y="40395"/>
                  <a:pt x="535258" y="44605"/>
                </a:cubicBezTo>
                <a:cubicBezTo>
                  <a:pt x="546560" y="47834"/>
                  <a:pt x="557561" y="52039"/>
                  <a:pt x="568712" y="55756"/>
                </a:cubicBezTo>
                <a:cubicBezTo>
                  <a:pt x="619149" y="131411"/>
                  <a:pt x="594364" y="103709"/>
                  <a:pt x="635619" y="144966"/>
                </a:cubicBezTo>
                <a:cubicBezTo>
                  <a:pt x="631902" y="208156"/>
                  <a:pt x="632655" y="271768"/>
                  <a:pt x="624468" y="334536"/>
                </a:cubicBezTo>
                <a:cubicBezTo>
                  <a:pt x="621427" y="357848"/>
                  <a:pt x="624469" y="394010"/>
                  <a:pt x="602166" y="401444"/>
                </a:cubicBezTo>
                <a:lnTo>
                  <a:pt x="501805" y="434897"/>
                </a:lnTo>
                <a:cubicBezTo>
                  <a:pt x="490654" y="438614"/>
                  <a:pt x="479755" y="443198"/>
                  <a:pt x="468351" y="446049"/>
                </a:cubicBezTo>
                <a:cubicBezTo>
                  <a:pt x="412342" y="460051"/>
                  <a:pt x="438285" y="452354"/>
                  <a:pt x="390292" y="468351"/>
                </a:cubicBezTo>
                <a:cubicBezTo>
                  <a:pt x="358318" y="465154"/>
                  <a:pt x="285511" y="466142"/>
                  <a:pt x="245326" y="446049"/>
                </a:cubicBezTo>
                <a:cubicBezTo>
                  <a:pt x="233339" y="440055"/>
                  <a:pt x="224120" y="429189"/>
                  <a:pt x="211873" y="423746"/>
                </a:cubicBezTo>
                <a:cubicBezTo>
                  <a:pt x="190391" y="414198"/>
                  <a:pt x="144966" y="401444"/>
                  <a:pt x="144966" y="401444"/>
                </a:cubicBezTo>
                <a:cubicBezTo>
                  <a:pt x="102118" y="372879"/>
                  <a:pt x="75320" y="367405"/>
                  <a:pt x="55756" y="323385"/>
                </a:cubicBezTo>
                <a:cubicBezTo>
                  <a:pt x="46208" y="301902"/>
                  <a:pt x="33453" y="256478"/>
                  <a:pt x="33453" y="256478"/>
                </a:cubicBezTo>
                <a:cubicBezTo>
                  <a:pt x="21932" y="141267"/>
                  <a:pt x="22302" y="182322"/>
                  <a:pt x="0" y="111512"/>
                </a:cubicBezTo>
                <a:close/>
              </a:path>
            </a:pathLst>
          </a:custGeom>
          <a:noFill/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6076011" y="3133493"/>
            <a:ext cx="1172282" cy="657922"/>
          </a:xfrm>
          <a:custGeom>
            <a:avLst/>
            <a:gdLst>
              <a:gd name="connsiteX0" fmla="*/ 46009 w 1172282"/>
              <a:gd name="connsiteY0" fmla="*/ 122663 h 657922"/>
              <a:gd name="connsiteX1" fmla="*/ 135218 w 1172282"/>
              <a:gd name="connsiteY1" fmla="*/ 78058 h 657922"/>
              <a:gd name="connsiteX2" fmla="*/ 202126 w 1172282"/>
              <a:gd name="connsiteY2" fmla="*/ 55756 h 657922"/>
              <a:gd name="connsiteX3" fmla="*/ 224428 w 1172282"/>
              <a:gd name="connsiteY3" fmla="*/ 33453 h 657922"/>
              <a:gd name="connsiteX4" fmla="*/ 347091 w 1172282"/>
              <a:gd name="connsiteY4" fmla="*/ 11151 h 657922"/>
              <a:gd name="connsiteX5" fmla="*/ 380545 w 1172282"/>
              <a:gd name="connsiteY5" fmla="*/ 0 h 657922"/>
              <a:gd name="connsiteX6" fmla="*/ 547813 w 1172282"/>
              <a:gd name="connsiteY6" fmla="*/ 22302 h 657922"/>
              <a:gd name="connsiteX7" fmla="*/ 637023 w 1172282"/>
              <a:gd name="connsiteY7" fmla="*/ 55756 h 657922"/>
              <a:gd name="connsiteX8" fmla="*/ 703930 w 1172282"/>
              <a:gd name="connsiteY8" fmla="*/ 100361 h 657922"/>
              <a:gd name="connsiteX9" fmla="*/ 781989 w 1172282"/>
              <a:gd name="connsiteY9" fmla="*/ 133814 h 657922"/>
              <a:gd name="connsiteX10" fmla="*/ 904652 w 1172282"/>
              <a:gd name="connsiteY10" fmla="*/ 189570 h 657922"/>
              <a:gd name="connsiteX11" fmla="*/ 938106 w 1172282"/>
              <a:gd name="connsiteY11" fmla="*/ 200722 h 657922"/>
              <a:gd name="connsiteX12" fmla="*/ 1016165 w 1172282"/>
              <a:gd name="connsiteY12" fmla="*/ 256478 h 657922"/>
              <a:gd name="connsiteX13" fmla="*/ 1038467 w 1172282"/>
              <a:gd name="connsiteY13" fmla="*/ 289931 h 657922"/>
              <a:gd name="connsiteX14" fmla="*/ 1105374 w 1172282"/>
              <a:gd name="connsiteY14" fmla="*/ 345687 h 657922"/>
              <a:gd name="connsiteX15" fmla="*/ 1127677 w 1172282"/>
              <a:gd name="connsiteY15" fmla="*/ 390292 h 657922"/>
              <a:gd name="connsiteX16" fmla="*/ 1149979 w 1172282"/>
              <a:gd name="connsiteY16" fmla="*/ 412595 h 657922"/>
              <a:gd name="connsiteX17" fmla="*/ 1161130 w 1172282"/>
              <a:gd name="connsiteY17" fmla="*/ 457200 h 657922"/>
              <a:gd name="connsiteX18" fmla="*/ 1172282 w 1172282"/>
              <a:gd name="connsiteY18" fmla="*/ 490653 h 657922"/>
              <a:gd name="connsiteX19" fmla="*/ 1161130 w 1172282"/>
              <a:gd name="connsiteY19" fmla="*/ 524107 h 657922"/>
              <a:gd name="connsiteX20" fmla="*/ 1060769 w 1172282"/>
              <a:gd name="connsiteY20" fmla="*/ 568712 h 657922"/>
              <a:gd name="connsiteX21" fmla="*/ 1027316 w 1172282"/>
              <a:gd name="connsiteY21" fmla="*/ 591014 h 657922"/>
              <a:gd name="connsiteX22" fmla="*/ 982711 w 1172282"/>
              <a:gd name="connsiteY22" fmla="*/ 602166 h 657922"/>
              <a:gd name="connsiteX23" fmla="*/ 949257 w 1172282"/>
              <a:gd name="connsiteY23" fmla="*/ 613317 h 657922"/>
              <a:gd name="connsiteX24" fmla="*/ 915804 w 1172282"/>
              <a:gd name="connsiteY24" fmla="*/ 635619 h 657922"/>
              <a:gd name="connsiteX25" fmla="*/ 837745 w 1172282"/>
              <a:gd name="connsiteY25" fmla="*/ 646770 h 657922"/>
              <a:gd name="connsiteX26" fmla="*/ 804291 w 1172282"/>
              <a:gd name="connsiteY26" fmla="*/ 657922 h 657922"/>
              <a:gd name="connsiteX27" fmla="*/ 514360 w 1172282"/>
              <a:gd name="connsiteY27" fmla="*/ 646770 h 657922"/>
              <a:gd name="connsiteX28" fmla="*/ 402848 w 1172282"/>
              <a:gd name="connsiteY28" fmla="*/ 613317 h 657922"/>
              <a:gd name="connsiteX29" fmla="*/ 347091 w 1172282"/>
              <a:gd name="connsiteY29" fmla="*/ 602166 h 657922"/>
              <a:gd name="connsiteX30" fmla="*/ 235579 w 1172282"/>
              <a:gd name="connsiteY30" fmla="*/ 524107 h 657922"/>
              <a:gd name="connsiteX31" fmla="*/ 168672 w 1172282"/>
              <a:gd name="connsiteY31" fmla="*/ 479502 h 657922"/>
              <a:gd name="connsiteX32" fmla="*/ 112916 w 1172282"/>
              <a:gd name="connsiteY32" fmla="*/ 434897 h 657922"/>
              <a:gd name="connsiteX33" fmla="*/ 68311 w 1172282"/>
              <a:gd name="connsiteY33" fmla="*/ 423746 h 657922"/>
              <a:gd name="connsiteX34" fmla="*/ 34857 w 1172282"/>
              <a:gd name="connsiteY34" fmla="*/ 345687 h 657922"/>
              <a:gd name="connsiteX35" fmla="*/ 12555 w 1172282"/>
              <a:gd name="connsiteY35" fmla="*/ 312234 h 657922"/>
              <a:gd name="connsiteX36" fmla="*/ 12555 w 1172282"/>
              <a:gd name="connsiteY36" fmla="*/ 167268 h 657922"/>
              <a:gd name="connsiteX37" fmla="*/ 57160 w 1172282"/>
              <a:gd name="connsiteY37" fmla="*/ 156117 h 657922"/>
              <a:gd name="connsiteX38" fmla="*/ 46009 w 1172282"/>
              <a:gd name="connsiteY38" fmla="*/ 122663 h 65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2282" h="657922">
                <a:moveTo>
                  <a:pt x="46009" y="122663"/>
                </a:moveTo>
                <a:cubicBezTo>
                  <a:pt x="59019" y="109653"/>
                  <a:pt x="104660" y="91154"/>
                  <a:pt x="135218" y="78058"/>
                </a:cubicBezTo>
                <a:cubicBezTo>
                  <a:pt x="156826" y="68797"/>
                  <a:pt x="202126" y="55756"/>
                  <a:pt x="202126" y="55756"/>
                </a:cubicBezTo>
                <a:cubicBezTo>
                  <a:pt x="209560" y="48322"/>
                  <a:pt x="215413" y="38862"/>
                  <a:pt x="224428" y="33453"/>
                </a:cubicBezTo>
                <a:cubicBezTo>
                  <a:pt x="251568" y="17169"/>
                  <a:pt x="334796" y="12688"/>
                  <a:pt x="347091" y="11151"/>
                </a:cubicBezTo>
                <a:cubicBezTo>
                  <a:pt x="358242" y="7434"/>
                  <a:pt x="368790" y="0"/>
                  <a:pt x="380545" y="0"/>
                </a:cubicBezTo>
                <a:cubicBezTo>
                  <a:pt x="489692" y="0"/>
                  <a:pt x="481451" y="181"/>
                  <a:pt x="547813" y="22302"/>
                </a:cubicBezTo>
                <a:cubicBezTo>
                  <a:pt x="655498" y="94093"/>
                  <a:pt x="485449" y="-13141"/>
                  <a:pt x="637023" y="55756"/>
                </a:cubicBezTo>
                <a:cubicBezTo>
                  <a:pt x="661425" y="66848"/>
                  <a:pt x="678501" y="91885"/>
                  <a:pt x="703930" y="100361"/>
                </a:cubicBezTo>
                <a:cubicBezTo>
                  <a:pt x="743409" y="113520"/>
                  <a:pt x="740652" y="110849"/>
                  <a:pt x="781989" y="133814"/>
                </a:cubicBezTo>
                <a:cubicBezTo>
                  <a:pt x="873093" y="184427"/>
                  <a:pt x="800708" y="154922"/>
                  <a:pt x="904652" y="189570"/>
                </a:cubicBezTo>
                <a:lnTo>
                  <a:pt x="938106" y="200722"/>
                </a:lnTo>
                <a:cubicBezTo>
                  <a:pt x="991023" y="253639"/>
                  <a:pt x="962763" y="238678"/>
                  <a:pt x="1016165" y="256478"/>
                </a:cubicBezTo>
                <a:cubicBezTo>
                  <a:pt x="1023599" y="267629"/>
                  <a:pt x="1029887" y="279635"/>
                  <a:pt x="1038467" y="289931"/>
                </a:cubicBezTo>
                <a:cubicBezTo>
                  <a:pt x="1065299" y="322129"/>
                  <a:pt x="1072480" y="323758"/>
                  <a:pt x="1105374" y="345687"/>
                </a:cubicBezTo>
                <a:cubicBezTo>
                  <a:pt x="1112808" y="360555"/>
                  <a:pt x="1118456" y="376460"/>
                  <a:pt x="1127677" y="390292"/>
                </a:cubicBezTo>
                <a:cubicBezTo>
                  <a:pt x="1133509" y="399040"/>
                  <a:pt x="1145277" y="403191"/>
                  <a:pt x="1149979" y="412595"/>
                </a:cubicBezTo>
                <a:cubicBezTo>
                  <a:pt x="1156833" y="426303"/>
                  <a:pt x="1156920" y="442464"/>
                  <a:pt x="1161130" y="457200"/>
                </a:cubicBezTo>
                <a:cubicBezTo>
                  <a:pt x="1164359" y="468502"/>
                  <a:pt x="1168565" y="479502"/>
                  <a:pt x="1172282" y="490653"/>
                </a:cubicBezTo>
                <a:cubicBezTo>
                  <a:pt x="1168565" y="501804"/>
                  <a:pt x="1169442" y="515795"/>
                  <a:pt x="1161130" y="524107"/>
                </a:cubicBezTo>
                <a:cubicBezTo>
                  <a:pt x="1128977" y="556260"/>
                  <a:pt x="1100419" y="558800"/>
                  <a:pt x="1060769" y="568712"/>
                </a:cubicBezTo>
                <a:cubicBezTo>
                  <a:pt x="1049618" y="576146"/>
                  <a:pt x="1039634" y="585735"/>
                  <a:pt x="1027316" y="591014"/>
                </a:cubicBezTo>
                <a:cubicBezTo>
                  <a:pt x="1013229" y="597051"/>
                  <a:pt x="997447" y="597956"/>
                  <a:pt x="982711" y="602166"/>
                </a:cubicBezTo>
                <a:cubicBezTo>
                  <a:pt x="971409" y="605395"/>
                  <a:pt x="960408" y="609600"/>
                  <a:pt x="949257" y="613317"/>
                </a:cubicBezTo>
                <a:cubicBezTo>
                  <a:pt x="938106" y="620751"/>
                  <a:pt x="928641" y="631768"/>
                  <a:pt x="915804" y="635619"/>
                </a:cubicBezTo>
                <a:cubicBezTo>
                  <a:pt x="890629" y="643171"/>
                  <a:pt x="863518" y="641615"/>
                  <a:pt x="837745" y="646770"/>
                </a:cubicBezTo>
                <a:cubicBezTo>
                  <a:pt x="826219" y="649075"/>
                  <a:pt x="815442" y="654205"/>
                  <a:pt x="804291" y="657922"/>
                </a:cubicBezTo>
                <a:cubicBezTo>
                  <a:pt x="707647" y="654205"/>
                  <a:pt x="610874" y="652997"/>
                  <a:pt x="514360" y="646770"/>
                </a:cubicBezTo>
                <a:cubicBezTo>
                  <a:pt x="452851" y="642802"/>
                  <a:pt x="461548" y="630927"/>
                  <a:pt x="402848" y="613317"/>
                </a:cubicBezTo>
                <a:cubicBezTo>
                  <a:pt x="384694" y="607871"/>
                  <a:pt x="365677" y="605883"/>
                  <a:pt x="347091" y="602166"/>
                </a:cubicBezTo>
                <a:cubicBezTo>
                  <a:pt x="243499" y="498572"/>
                  <a:pt x="341390" y="581822"/>
                  <a:pt x="235579" y="524107"/>
                </a:cubicBezTo>
                <a:cubicBezTo>
                  <a:pt x="212048" y="511272"/>
                  <a:pt x="187626" y="498455"/>
                  <a:pt x="168672" y="479502"/>
                </a:cubicBezTo>
                <a:cubicBezTo>
                  <a:pt x="150689" y="461519"/>
                  <a:pt x="137530" y="445446"/>
                  <a:pt x="112916" y="434897"/>
                </a:cubicBezTo>
                <a:cubicBezTo>
                  <a:pt x="98829" y="428860"/>
                  <a:pt x="83179" y="427463"/>
                  <a:pt x="68311" y="423746"/>
                </a:cubicBezTo>
                <a:cubicBezTo>
                  <a:pt x="12319" y="339756"/>
                  <a:pt x="78064" y="446502"/>
                  <a:pt x="34857" y="345687"/>
                </a:cubicBezTo>
                <a:cubicBezTo>
                  <a:pt x="29578" y="333369"/>
                  <a:pt x="19989" y="323385"/>
                  <a:pt x="12555" y="312234"/>
                </a:cubicBezTo>
                <a:cubicBezTo>
                  <a:pt x="5853" y="272022"/>
                  <a:pt x="-11989" y="206538"/>
                  <a:pt x="12555" y="167268"/>
                </a:cubicBezTo>
                <a:cubicBezTo>
                  <a:pt x="20678" y="154272"/>
                  <a:pt x="42930" y="161809"/>
                  <a:pt x="57160" y="156117"/>
                </a:cubicBezTo>
                <a:cubicBezTo>
                  <a:pt x="62041" y="154165"/>
                  <a:pt x="32999" y="135673"/>
                  <a:pt x="46009" y="122663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/>
      <p:bldP spid="16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64316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65639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01" y="1106066"/>
            <a:ext cx="6124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00" y="1750598"/>
            <a:ext cx="6611391" cy="484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07704" y="1844824"/>
            <a:ext cx="53669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 matter 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64316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65639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9" y="1293515"/>
            <a:ext cx="4381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9" y="2204864"/>
            <a:ext cx="79337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81886" y="3091607"/>
            <a:ext cx="1979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spc="-300" dirty="0">
                <a:solidFill>
                  <a:srgbClr val="FF0000"/>
                </a:solidFill>
                <a:latin typeface="Arial Rounded MT Bold" pitchFamily="34" charset="0"/>
              </a:rPr>
              <a:t>hungry </a:t>
            </a:r>
            <a:endParaRPr lang="ar-SA" sz="4400" dirty="0"/>
          </a:p>
        </p:txBody>
      </p:sp>
      <p:sp>
        <p:nvSpPr>
          <p:cNvPr id="16" name="مستطيل 15"/>
          <p:cNvSpPr/>
          <p:nvPr/>
        </p:nvSpPr>
        <p:spPr>
          <a:xfrm>
            <a:off x="5014771" y="2132856"/>
            <a:ext cx="11047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000" spc="-300" dirty="0">
                <a:solidFill>
                  <a:srgbClr val="FF0000"/>
                </a:solidFill>
                <a:latin typeface="Arial Rounded MT Bold" pitchFamily="34" charset="0"/>
              </a:rPr>
              <a:t>cold</a:t>
            </a:r>
            <a:endParaRPr lang="ar-SA" sz="4000" dirty="0"/>
          </a:p>
        </p:txBody>
      </p:sp>
      <p:sp>
        <p:nvSpPr>
          <p:cNvPr id="17" name="مستطيل 16"/>
          <p:cNvSpPr/>
          <p:nvPr/>
        </p:nvSpPr>
        <p:spPr>
          <a:xfrm>
            <a:off x="4842461" y="4027711"/>
            <a:ext cx="17263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spc="-300" dirty="0">
                <a:solidFill>
                  <a:srgbClr val="FF0000"/>
                </a:solidFill>
                <a:latin typeface="Arial Rounded MT Bold" pitchFamily="34" charset="0"/>
              </a:rPr>
              <a:t>sleepy</a:t>
            </a:r>
            <a:endParaRPr lang="ar-SA" sz="4400" dirty="0"/>
          </a:p>
        </p:txBody>
      </p:sp>
      <p:sp>
        <p:nvSpPr>
          <p:cNvPr id="18" name="مستطيل 17"/>
          <p:cNvSpPr/>
          <p:nvPr/>
        </p:nvSpPr>
        <p:spPr>
          <a:xfrm>
            <a:off x="5004048" y="5085184"/>
            <a:ext cx="952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spc="-300" dirty="0">
                <a:solidFill>
                  <a:srgbClr val="FF0000"/>
                </a:solidFill>
                <a:latin typeface="Arial Rounded MT Bold" pitchFamily="34" charset="0"/>
              </a:rPr>
              <a:t>hot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93436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94759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1140"/>
            <a:ext cx="741174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8" y="2161976"/>
            <a:ext cx="7671196" cy="436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it 1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8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64316"/>
            <a:ext cx="2892523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65639"/>
            <a:ext cx="2712782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200944"/>
            <a:ext cx="6457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0253"/>
            <a:ext cx="8382000" cy="424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983341" y="2100663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71600" y="2924944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619672" y="2924944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894783" y="379078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1333" y="458112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559405" y="4581128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971600" y="5446965"/>
            <a:ext cx="38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059832" y="206084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059832" y="2924944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707904" y="2924944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3071573" y="379078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3719645" y="3790781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2987824" y="458112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3635896" y="4581128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3064895" y="544696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5148064" y="207900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5369151" y="2924944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5345026" y="3790779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5844019" y="3790779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412565" y="4589510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5369151" y="544696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5868144" y="5446965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7211557" y="2100663"/>
            <a:ext cx="48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8028384" y="2100663"/>
            <a:ext cx="48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7152903" y="2930076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7963307" y="2930076"/>
            <a:ext cx="38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SA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192308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193631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42" y="1091208"/>
            <a:ext cx="670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10" y="1826006"/>
            <a:ext cx="7230098" cy="48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331640" y="2340169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55976" y="2276872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660232" y="2276872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619672" y="3492297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  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923928" y="3429000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  p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300192" y="3429000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 r  o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403648" y="4572417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a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076328" y="4572417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156176" y="4572417"/>
            <a:ext cx="2088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p    o  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475656" y="6084585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059832" y="6021288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s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4644008" y="6021288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876256" y="6021288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n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unit 1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84" y="227112"/>
            <a:ext cx="609600" cy="609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187624" y="1826006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3635896" y="182566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3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084168" y="182566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7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012160" y="2977788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11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3635896" y="2977788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6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187624" y="2977788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9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1187624" y="4129916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8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3635896" y="4129916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4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6084168" y="4129916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2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6588224" y="5282044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12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4572000" y="5282044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13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2771800" y="5282044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10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1187624" y="528204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5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4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4" grpId="0" animBg="1"/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199728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01051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1126049"/>
            <a:ext cx="5374850" cy="10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6" y="2324754"/>
            <a:ext cx="7406743" cy="398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339752" y="2217638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h a t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339752" y="3212976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p e n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339752" y="4233862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b a g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339752" y="5241974"/>
            <a:ext cx="20162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c u p 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304922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306245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8182"/>
            <a:ext cx="4419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8" y="1988815"/>
            <a:ext cx="7443698" cy="446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2419815" y="2110790"/>
            <a:ext cx="4650058" cy="3944322"/>
          </a:xfrm>
          <a:custGeom>
            <a:avLst/>
            <a:gdLst>
              <a:gd name="connsiteX0" fmla="*/ 0 w 4650058"/>
              <a:gd name="connsiteY0" fmla="*/ 576654 h 3944322"/>
              <a:gd name="connsiteX1" fmla="*/ 66907 w 4650058"/>
              <a:gd name="connsiteY1" fmla="*/ 565503 h 3944322"/>
              <a:gd name="connsiteX2" fmla="*/ 89209 w 4650058"/>
              <a:gd name="connsiteY2" fmla="*/ 543200 h 3944322"/>
              <a:gd name="connsiteX3" fmla="*/ 178419 w 4650058"/>
              <a:gd name="connsiteY3" fmla="*/ 520898 h 3944322"/>
              <a:gd name="connsiteX4" fmla="*/ 267629 w 4650058"/>
              <a:gd name="connsiteY4" fmla="*/ 487444 h 3944322"/>
              <a:gd name="connsiteX5" fmla="*/ 301083 w 4650058"/>
              <a:gd name="connsiteY5" fmla="*/ 476293 h 3944322"/>
              <a:gd name="connsiteX6" fmla="*/ 423746 w 4650058"/>
              <a:gd name="connsiteY6" fmla="*/ 442839 h 3944322"/>
              <a:gd name="connsiteX7" fmla="*/ 524107 w 4650058"/>
              <a:gd name="connsiteY7" fmla="*/ 409386 h 3944322"/>
              <a:gd name="connsiteX8" fmla="*/ 557561 w 4650058"/>
              <a:gd name="connsiteY8" fmla="*/ 398234 h 3944322"/>
              <a:gd name="connsiteX9" fmla="*/ 646770 w 4650058"/>
              <a:gd name="connsiteY9" fmla="*/ 375932 h 3944322"/>
              <a:gd name="connsiteX10" fmla="*/ 680224 w 4650058"/>
              <a:gd name="connsiteY10" fmla="*/ 364781 h 3944322"/>
              <a:gd name="connsiteX11" fmla="*/ 814039 w 4650058"/>
              <a:gd name="connsiteY11" fmla="*/ 342478 h 3944322"/>
              <a:gd name="connsiteX12" fmla="*/ 847492 w 4650058"/>
              <a:gd name="connsiteY12" fmla="*/ 331327 h 3944322"/>
              <a:gd name="connsiteX13" fmla="*/ 959005 w 4650058"/>
              <a:gd name="connsiteY13" fmla="*/ 309025 h 3944322"/>
              <a:gd name="connsiteX14" fmla="*/ 1103970 w 4650058"/>
              <a:gd name="connsiteY14" fmla="*/ 275571 h 3944322"/>
              <a:gd name="connsiteX15" fmla="*/ 1248936 w 4650058"/>
              <a:gd name="connsiteY15" fmla="*/ 242117 h 3944322"/>
              <a:gd name="connsiteX16" fmla="*/ 1282390 w 4650058"/>
              <a:gd name="connsiteY16" fmla="*/ 230966 h 3944322"/>
              <a:gd name="connsiteX17" fmla="*/ 1494263 w 4650058"/>
              <a:gd name="connsiteY17" fmla="*/ 208664 h 3944322"/>
              <a:gd name="connsiteX18" fmla="*/ 1527717 w 4650058"/>
              <a:gd name="connsiteY18" fmla="*/ 197512 h 3944322"/>
              <a:gd name="connsiteX19" fmla="*/ 1694985 w 4650058"/>
              <a:gd name="connsiteY19" fmla="*/ 175210 h 3944322"/>
              <a:gd name="connsiteX20" fmla="*/ 1828800 w 4650058"/>
              <a:gd name="connsiteY20" fmla="*/ 141756 h 3944322"/>
              <a:gd name="connsiteX21" fmla="*/ 1873405 w 4650058"/>
              <a:gd name="connsiteY21" fmla="*/ 130605 h 3944322"/>
              <a:gd name="connsiteX22" fmla="*/ 2118731 w 4650058"/>
              <a:gd name="connsiteY22" fmla="*/ 108303 h 3944322"/>
              <a:gd name="connsiteX23" fmla="*/ 2163336 w 4650058"/>
              <a:gd name="connsiteY23" fmla="*/ 86000 h 3944322"/>
              <a:gd name="connsiteX24" fmla="*/ 2330605 w 4650058"/>
              <a:gd name="connsiteY24" fmla="*/ 63698 h 3944322"/>
              <a:gd name="connsiteX25" fmla="*/ 2364058 w 4650058"/>
              <a:gd name="connsiteY25" fmla="*/ 52547 h 3944322"/>
              <a:gd name="connsiteX26" fmla="*/ 2542478 w 4650058"/>
              <a:gd name="connsiteY26" fmla="*/ 30244 h 3944322"/>
              <a:gd name="connsiteX27" fmla="*/ 2709746 w 4650058"/>
              <a:gd name="connsiteY27" fmla="*/ 19093 h 3944322"/>
              <a:gd name="connsiteX28" fmla="*/ 3245005 w 4650058"/>
              <a:gd name="connsiteY28" fmla="*/ 19093 h 3944322"/>
              <a:gd name="connsiteX29" fmla="*/ 3311912 w 4650058"/>
              <a:gd name="connsiteY29" fmla="*/ 30244 h 3944322"/>
              <a:gd name="connsiteX30" fmla="*/ 3401122 w 4650058"/>
              <a:gd name="connsiteY30" fmla="*/ 52547 h 3944322"/>
              <a:gd name="connsiteX31" fmla="*/ 3434575 w 4650058"/>
              <a:gd name="connsiteY31" fmla="*/ 74849 h 3944322"/>
              <a:gd name="connsiteX32" fmla="*/ 3479180 w 4650058"/>
              <a:gd name="connsiteY32" fmla="*/ 119454 h 3944322"/>
              <a:gd name="connsiteX33" fmla="*/ 3501483 w 4650058"/>
              <a:gd name="connsiteY33" fmla="*/ 141756 h 3944322"/>
              <a:gd name="connsiteX34" fmla="*/ 3512634 w 4650058"/>
              <a:gd name="connsiteY34" fmla="*/ 175210 h 3944322"/>
              <a:gd name="connsiteX35" fmla="*/ 3579541 w 4650058"/>
              <a:gd name="connsiteY35" fmla="*/ 208664 h 3944322"/>
              <a:gd name="connsiteX36" fmla="*/ 3612995 w 4650058"/>
              <a:gd name="connsiteY36" fmla="*/ 275571 h 3944322"/>
              <a:gd name="connsiteX37" fmla="*/ 3668751 w 4650058"/>
              <a:gd name="connsiteY37" fmla="*/ 331327 h 3944322"/>
              <a:gd name="connsiteX38" fmla="*/ 3679902 w 4650058"/>
              <a:gd name="connsiteY38" fmla="*/ 375932 h 3944322"/>
              <a:gd name="connsiteX39" fmla="*/ 3702205 w 4650058"/>
              <a:gd name="connsiteY39" fmla="*/ 453990 h 3944322"/>
              <a:gd name="connsiteX40" fmla="*/ 3691053 w 4650058"/>
              <a:gd name="connsiteY40" fmla="*/ 621259 h 3944322"/>
              <a:gd name="connsiteX41" fmla="*/ 3668751 w 4650058"/>
              <a:gd name="connsiteY41" fmla="*/ 654712 h 3944322"/>
              <a:gd name="connsiteX42" fmla="*/ 3635297 w 4650058"/>
              <a:gd name="connsiteY42" fmla="*/ 710469 h 3944322"/>
              <a:gd name="connsiteX43" fmla="*/ 3590692 w 4650058"/>
              <a:gd name="connsiteY43" fmla="*/ 721620 h 3944322"/>
              <a:gd name="connsiteX44" fmla="*/ 3523785 w 4650058"/>
              <a:gd name="connsiteY44" fmla="*/ 755073 h 3944322"/>
              <a:gd name="connsiteX45" fmla="*/ 3490331 w 4650058"/>
              <a:gd name="connsiteY45" fmla="*/ 777376 h 3944322"/>
              <a:gd name="connsiteX46" fmla="*/ 3412273 w 4650058"/>
              <a:gd name="connsiteY46" fmla="*/ 810830 h 3944322"/>
              <a:gd name="connsiteX47" fmla="*/ 3389970 w 4650058"/>
              <a:gd name="connsiteY47" fmla="*/ 833132 h 3944322"/>
              <a:gd name="connsiteX48" fmla="*/ 3323063 w 4650058"/>
              <a:gd name="connsiteY48" fmla="*/ 866586 h 3944322"/>
              <a:gd name="connsiteX49" fmla="*/ 3256156 w 4650058"/>
              <a:gd name="connsiteY49" fmla="*/ 900039 h 3944322"/>
              <a:gd name="connsiteX50" fmla="*/ 3222702 w 4650058"/>
              <a:gd name="connsiteY50" fmla="*/ 922342 h 3944322"/>
              <a:gd name="connsiteX51" fmla="*/ 3189248 w 4650058"/>
              <a:gd name="connsiteY51" fmla="*/ 933493 h 3944322"/>
              <a:gd name="connsiteX52" fmla="*/ 3122341 w 4650058"/>
              <a:gd name="connsiteY52" fmla="*/ 978098 h 3944322"/>
              <a:gd name="connsiteX53" fmla="*/ 3088887 w 4650058"/>
              <a:gd name="connsiteY53" fmla="*/ 1000400 h 3944322"/>
              <a:gd name="connsiteX54" fmla="*/ 3044283 w 4650058"/>
              <a:gd name="connsiteY54" fmla="*/ 1022703 h 3944322"/>
              <a:gd name="connsiteX55" fmla="*/ 3010829 w 4650058"/>
              <a:gd name="connsiteY55" fmla="*/ 1033854 h 3944322"/>
              <a:gd name="connsiteX56" fmla="*/ 2977375 w 4650058"/>
              <a:gd name="connsiteY56" fmla="*/ 1056156 h 3944322"/>
              <a:gd name="connsiteX57" fmla="*/ 2910468 w 4650058"/>
              <a:gd name="connsiteY57" fmla="*/ 1078459 h 3944322"/>
              <a:gd name="connsiteX58" fmla="*/ 2843561 w 4650058"/>
              <a:gd name="connsiteY58" fmla="*/ 1123064 h 3944322"/>
              <a:gd name="connsiteX59" fmla="*/ 2810107 w 4650058"/>
              <a:gd name="connsiteY59" fmla="*/ 1134215 h 3944322"/>
              <a:gd name="connsiteX60" fmla="*/ 2743200 w 4650058"/>
              <a:gd name="connsiteY60" fmla="*/ 1178820 h 3944322"/>
              <a:gd name="connsiteX61" fmla="*/ 2676292 w 4650058"/>
              <a:gd name="connsiteY61" fmla="*/ 1201122 h 3944322"/>
              <a:gd name="connsiteX62" fmla="*/ 2653990 w 4650058"/>
              <a:gd name="connsiteY62" fmla="*/ 1223425 h 3944322"/>
              <a:gd name="connsiteX63" fmla="*/ 2542478 w 4650058"/>
              <a:gd name="connsiteY63" fmla="*/ 1245727 h 3944322"/>
              <a:gd name="connsiteX64" fmla="*/ 2442117 w 4650058"/>
              <a:gd name="connsiteY64" fmla="*/ 1290332 h 3944322"/>
              <a:gd name="connsiteX65" fmla="*/ 2408663 w 4650058"/>
              <a:gd name="connsiteY65" fmla="*/ 1301483 h 3944322"/>
              <a:gd name="connsiteX66" fmla="*/ 2375209 w 4650058"/>
              <a:gd name="connsiteY66" fmla="*/ 1323786 h 3944322"/>
              <a:gd name="connsiteX67" fmla="*/ 2297151 w 4650058"/>
              <a:gd name="connsiteY67" fmla="*/ 1346088 h 3944322"/>
              <a:gd name="connsiteX68" fmla="*/ 2230244 w 4650058"/>
              <a:gd name="connsiteY68" fmla="*/ 1368390 h 3944322"/>
              <a:gd name="connsiteX69" fmla="*/ 2174487 w 4650058"/>
              <a:gd name="connsiteY69" fmla="*/ 1379542 h 3944322"/>
              <a:gd name="connsiteX70" fmla="*/ 2107580 w 4650058"/>
              <a:gd name="connsiteY70" fmla="*/ 1401844 h 3944322"/>
              <a:gd name="connsiteX71" fmla="*/ 2074126 w 4650058"/>
              <a:gd name="connsiteY71" fmla="*/ 1412995 h 3944322"/>
              <a:gd name="connsiteX72" fmla="*/ 2029522 w 4650058"/>
              <a:gd name="connsiteY72" fmla="*/ 1435298 h 3944322"/>
              <a:gd name="connsiteX73" fmla="*/ 1962614 w 4650058"/>
              <a:gd name="connsiteY73" fmla="*/ 1446449 h 3944322"/>
              <a:gd name="connsiteX74" fmla="*/ 1918009 w 4650058"/>
              <a:gd name="connsiteY74" fmla="*/ 1468751 h 3944322"/>
              <a:gd name="connsiteX75" fmla="*/ 1884556 w 4650058"/>
              <a:gd name="connsiteY75" fmla="*/ 1491054 h 3944322"/>
              <a:gd name="connsiteX76" fmla="*/ 1817648 w 4650058"/>
              <a:gd name="connsiteY76" fmla="*/ 1513356 h 3944322"/>
              <a:gd name="connsiteX77" fmla="*/ 1750741 w 4650058"/>
              <a:gd name="connsiteY77" fmla="*/ 1535659 h 3944322"/>
              <a:gd name="connsiteX78" fmla="*/ 1717287 w 4650058"/>
              <a:gd name="connsiteY78" fmla="*/ 1546810 h 3944322"/>
              <a:gd name="connsiteX79" fmla="*/ 1605775 w 4650058"/>
              <a:gd name="connsiteY79" fmla="*/ 1569112 h 3944322"/>
              <a:gd name="connsiteX80" fmla="*/ 1460809 w 4650058"/>
              <a:gd name="connsiteY80" fmla="*/ 1602566 h 3944322"/>
              <a:gd name="connsiteX81" fmla="*/ 1405053 w 4650058"/>
              <a:gd name="connsiteY81" fmla="*/ 1613717 h 3944322"/>
              <a:gd name="connsiteX82" fmla="*/ 1349297 w 4650058"/>
              <a:gd name="connsiteY82" fmla="*/ 1624869 h 3944322"/>
              <a:gd name="connsiteX83" fmla="*/ 1204331 w 4650058"/>
              <a:gd name="connsiteY83" fmla="*/ 1636020 h 3944322"/>
              <a:gd name="connsiteX84" fmla="*/ 1081668 w 4650058"/>
              <a:gd name="connsiteY84" fmla="*/ 1658322 h 3944322"/>
              <a:gd name="connsiteX85" fmla="*/ 1037063 w 4650058"/>
              <a:gd name="connsiteY85" fmla="*/ 1669473 h 3944322"/>
              <a:gd name="connsiteX86" fmla="*/ 970156 w 4650058"/>
              <a:gd name="connsiteY86" fmla="*/ 1691776 h 3944322"/>
              <a:gd name="connsiteX87" fmla="*/ 936702 w 4650058"/>
              <a:gd name="connsiteY87" fmla="*/ 1702927 h 3944322"/>
              <a:gd name="connsiteX88" fmla="*/ 858644 w 4650058"/>
              <a:gd name="connsiteY88" fmla="*/ 1747532 h 3944322"/>
              <a:gd name="connsiteX89" fmla="*/ 791736 w 4650058"/>
              <a:gd name="connsiteY89" fmla="*/ 1769834 h 3944322"/>
              <a:gd name="connsiteX90" fmla="*/ 735980 w 4650058"/>
              <a:gd name="connsiteY90" fmla="*/ 1814439 h 3944322"/>
              <a:gd name="connsiteX91" fmla="*/ 669073 w 4650058"/>
              <a:gd name="connsiteY91" fmla="*/ 1881347 h 3944322"/>
              <a:gd name="connsiteX92" fmla="*/ 646770 w 4650058"/>
              <a:gd name="connsiteY92" fmla="*/ 1903649 h 3944322"/>
              <a:gd name="connsiteX93" fmla="*/ 624468 w 4650058"/>
              <a:gd name="connsiteY93" fmla="*/ 1937103 h 3944322"/>
              <a:gd name="connsiteX94" fmla="*/ 579863 w 4650058"/>
              <a:gd name="connsiteY94" fmla="*/ 1981708 h 3944322"/>
              <a:gd name="connsiteX95" fmla="*/ 546409 w 4650058"/>
              <a:gd name="connsiteY95" fmla="*/ 2015161 h 3944322"/>
              <a:gd name="connsiteX96" fmla="*/ 501805 w 4650058"/>
              <a:gd name="connsiteY96" fmla="*/ 2070917 h 3944322"/>
              <a:gd name="connsiteX97" fmla="*/ 490653 w 4650058"/>
              <a:gd name="connsiteY97" fmla="*/ 2104371 h 3944322"/>
              <a:gd name="connsiteX98" fmla="*/ 446048 w 4650058"/>
              <a:gd name="connsiteY98" fmla="*/ 2171278 h 3944322"/>
              <a:gd name="connsiteX99" fmla="*/ 412595 w 4650058"/>
              <a:gd name="connsiteY99" fmla="*/ 2282790 h 3944322"/>
              <a:gd name="connsiteX100" fmla="*/ 390292 w 4650058"/>
              <a:gd name="connsiteY100" fmla="*/ 2316244 h 3944322"/>
              <a:gd name="connsiteX101" fmla="*/ 390292 w 4650058"/>
              <a:gd name="connsiteY101" fmla="*/ 2539269 h 3944322"/>
              <a:gd name="connsiteX102" fmla="*/ 401444 w 4650058"/>
              <a:gd name="connsiteY102" fmla="*/ 2583873 h 3944322"/>
              <a:gd name="connsiteX103" fmla="*/ 457200 w 4650058"/>
              <a:gd name="connsiteY103" fmla="*/ 2639630 h 3944322"/>
              <a:gd name="connsiteX104" fmla="*/ 524107 w 4650058"/>
              <a:gd name="connsiteY104" fmla="*/ 2661932 h 3944322"/>
              <a:gd name="connsiteX105" fmla="*/ 591014 w 4650058"/>
              <a:gd name="connsiteY105" fmla="*/ 2706537 h 3944322"/>
              <a:gd name="connsiteX106" fmla="*/ 635619 w 4650058"/>
              <a:gd name="connsiteY106" fmla="*/ 2751142 h 3944322"/>
              <a:gd name="connsiteX107" fmla="*/ 657922 w 4650058"/>
              <a:gd name="connsiteY107" fmla="*/ 2773444 h 3944322"/>
              <a:gd name="connsiteX108" fmla="*/ 680224 w 4650058"/>
              <a:gd name="connsiteY108" fmla="*/ 2795747 h 3944322"/>
              <a:gd name="connsiteX109" fmla="*/ 724829 w 4650058"/>
              <a:gd name="connsiteY109" fmla="*/ 2851503 h 3944322"/>
              <a:gd name="connsiteX110" fmla="*/ 769434 w 4650058"/>
              <a:gd name="connsiteY110" fmla="*/ 2862654 h 3944322"/>
              <a:gd name="connsiteX111" fmla="*/ 802887 w 4650058"/>
              <a:gd name="connsiteY111" fmla="*/ 2873805 h 3944322"/>
              <a:gd name="connsiteX112" fmla="*/ 847492 w 4650058"/>
              <a:gd name="connsiteY112" fmla="*/ 2884956 h 3944322"/>
              <a:gd name="connsiteX113" fmla="*/ 959005 w 4650058"/>
              <a:gd name="connsiteY113" fmla="*/ 2918410 h 3944322"/>
              <a:gd name="connsiteX114" fmla="*/ 1137424 w 4650058"/>
              <a:gd name="connsiteY114" fmla="*/ 2940712 h 3944322"/>
              <a:gd name="connsiteX115" fmla="*/ 1427356 w 4650058"/>
              <a:gd name="connsiteY115" fmla="*/ 2929561 h 3944322"/>
              <a:gd name="connsiteX116" fmla="*/ 1483112 w 4650058"/>
              <a:gd name="connsiteY116" fmla="*/ 2918410 h 3944322"/>
              <a:gd name="connsiteX117" fmla="*/ 1550019 w 4650058"/>
              <a:gd name="connsiteY117" fmla="*/ 2907259 h 3944322"/>
              <a:gd name="connsiteX118" fmla="*/ 1661531 w 4650058"/>
              <a:gd name="connsiteY118" fmla="*/ 2896108 h 3944322"/>
              <a:gd name="connsiteX119" fmla="*/ 1739590 w 4650058"/>
              <a:gd name="connsiteY119" fmla="*/ 2884956 h 3944322"/>
              <a:gd name="connsiteX120" fmla="*/ 2040673 w 4650058"/>
              <a:gd name="connsiteY120" fmla="*/ 2862654 h 3944322"/>
              <a:gd name="connsiteX121" fmla="*/ 2107580 w 4650058"/>
              <a:gd name="connsiteY121" fmla="*/ 2851503 h 3944322"/>
              <a:gd name="connsiteX122" fmla="*/ 2141034 w 4650058"/>
              <a:gd name="connsiteY122" fmla="*/ 2840351 h 3944322"/>
              <a:gd name="connsiteX123" fmla="*/ 2274848 w 4650058"/>
              <a:gd name="connsiteY123" fmla="*/ 2829200 h 3944322"/>
              <a:gd name="connsiteX124" fmla="*/ 2408663 w 4650058"/>
              <a:gd name="connsiteY124" fmla="*/ 2806898 h 3944322"/>
              <a:gd name="connsiteX125" fmla="*/ 2475570 w 4650058"/>
              <a:gd name="connsiteY125" fmla="*/ 2795747 h 3944322"/>
              <a:gd name="connsiteX126" fmla="*/ 2598234 w 4650058"/>
              <a:gd name="connsiteY126" fmla="*/ 2784595 h 3944322"/>
              <a:gd name="connsiteX127" fmla="*/ 2698595 w 4650058"/>
              <a:gd name="connsiteY127" fmla="*/ 2762293 h 3944322"/>
              <a:gd name="connsiteX128" fmla="*/ 2765502 w 4650058"/>
              <a:gd name="connsiteY128" fmla="*/ 2739990 h 3944322"/>
              <a:gd name="connsiteX129" fmla="*/ 2798956 w 4650058"/>
              <a:gd name="connsiteY129" fmla="*/ 2728839 h 3944322"/>
              <a:gd name="connsiteX130" fmla="*/ 2843561 w 4650058"/>
              <a:gd name="connsiteY130" fmla="*/ 2717688 h 3944322"/>
              <a:gd name="connsiteX131" fmla="*/ 2877014 w 4650058"/>
              <a:gd name="connsiteY131" fmla="*/ 2706537 h 3944322"/>
              <a:gd name="connsiteX132" fmla="*/ 2932770 w 4650058"/>
              <a:gd name="connsiteY132" fmla="*/ 2695386 h 3944322"/>
              <a:gd name="connsiteX133" fmla="*/ 2999678 w 4650058"/>
              <a:gd name="connsiteY133" fmla="*/ 2661932 h 3944322"/>
              <a:gd name="connsiteX134" fmla="*/ 3033131 w 4650058"/>
              <a:gd name="connsiteY134" fmla="*/ 2650781 h 3944322"/>
              <a:gd name="connsiteX135" fmla="*/ 3066585 w 4650058"/>
              <a:gd name="connsiteY135" fmla="*/ 2628478 h 3944322"/>
              <a:gd name="connsiteX136" fmla="*/ 3389970 w 4650058"/>
              <a:gd name="connsiteY136" fmla="*/ 2628478 h 3944322"/>
              <a:gd name="connsiteX137" fmla="*/ 3401122 w 4650058"/>
              <a:gd name="connsiteY137" fmla="*/ 2661932 h 3944322"/>
              <a:gd name="connsiteX138" fmla="*/ 3389970 w 4650058"/>
              <a:gd name="connsiteY138" fmla="*/ 2773444 h 3944322"/>
              <a:gd name="connsiteX139" fmla="*/ 3267307 w 4650058"/>
              <a:gd name="connsiteY139" fmla="*/ 2873805 h 3944322"/>
              <a:gd name="connsiteX140" fmla="*/ 3233853 w 4650058"/>
              <a:gd name="connsiteY140" fmla="*/ 2896108 h 3944322"/>
              <a:gd name="connsiteX141" fmla="*/ 3144644 w 4650058"/>
              <a:gd name="connsiteY141" fmla="*/ 2974166 h 3944322"/>
              <a:gd name="connsiteX142" fmla="*/ 3088887 w 4650058"/>
              <a:gd name="connsiteY142" fmla="*/ 3074527 h 3944322"/>
              <a:gd name="connsiteX143" fmla="*/ 3066585 w 4650058"/>
              <a:gd name="connsiteY143" fmla="*/ 3107981 h 3944322"/>
              <a:gd name="connsiteX144" fmla="*/ 2988526 w 4650058"/>
              <a:gd name="connsiteY144" fmla="*/ 3174888 h 3944322"/>
              <a:gd name="connsiteX145" fmla="*/ 2955073 w 4650058"/>
              <a:gd name="connsiteY145" fmla="*/ 3208342 h 3944322"/>
              <a:gd name="connsiteX146" fmla="*/ 2932770 w 4650058"/>
              <a:gd name="connsiteY146" fmla="*/ 3230644 h 3944322"/>
              <a:gd name="connsiteX147" fmla="*/ 2899317 w 4650058"/>
              <a:gd name="connsiteY147" fmla="*/ 3241795 h 3944322"/>
              <a:gd name="connsiteX148" fmla="*/ 2865863 w 4650058"/>
              <a:gd name="connsiteY148" fmla="*/ 3275249 h 3944322"/>
              <a:gd name="connsiteX149" fmla="*/ 2832409 w 4650058"/>
              <a:gd name="connsiteY149" fmla="*/ 3297551 h 3944322"/>
              <a:gd name="connsiteX150" fmla="*/ 2810107 w 4650058"/>
              <a:gd name="connsiteY150" fmla="*/ 3331005 h 3944322"/>
              <a:gd name="connsiteX151" fmla="*/ 2776653 w 4650058"/>
              <a:gd name="connsiteY151" fmla="*/ 3364459 h 3944322"/>
              <a:gd name="connsiteX152" fmla="*/ 2754351 w 4650058"/>
              <a:gd name="connsiteY152" fmla="*/ 3397912 h 3944322"/>
              <a:gd name="connsiteX153" fmla="*/ 2732048 w 4650058"/>
              <a:gd name="connsiteY153" fmla="*/ 3420215 h 3944322"/>
              <a:gd name="connsiteX154" fmla="*/ 2687444 w 4650058"/>
              <a:gd name="connsiteY154" fmla="*/ 3487122 h 3944322"/>
              <a:gd name="connsiteX155" fmla="*/ 2653990 w 4650058"/>
              <a:gd name="connsiteY155" fmla="*/ 3509425 h 3944322"/>
              <a:gd name="connsiteX156" fmla="*/ 2598234 w 4650058"/>
              <a:gd name="connsiteY156" fmla="*/ 3598634 h 3944322"/>
              <a:gd name="connsiteX157" fmla="*/ 2575931 w 4650058"/>
              <a:gd name="connsiteY157" fmla="*/ 3632088 h 3944322"/>
              <a:gd name="connsiteX158" fmla="*/ 2575931 w 4650058"/>
              <a:gd name="connsiteY158" fmla="*/ 3754751 h 3944322"/>
              <a:gd name="connsiteX159" fmla="*/ 2598234 w 4650058"/>
              <a:gd name="connsiteY159" fmla="*/ 3777054 h 3944322"/>
              <a:gd name="connsiteX160" fmla="*/ 2620536 w 4650058"/>
              <a:gd name="connsiteY160" fmla="*/ 3821659 h 3944322"/>
              <a:gd name="connsiteX161" fmla="*/ 2687444 w 4650058"/>
              <a:gd name="connsiteY161" fmla="*/ 3910869 h 3944322"/>
              <a:gd name="connsiteX162" fmla="*/ 2720897 w 4650058"/>
              <a:gd name="connsiteY162" fmla="*/ 3933171 h 3944322"/>
              <a:gd name="connsiteX163" fmla="*/ 2754351 w 4650058"/>
              <a:gd name="connsiteY163" fmla="*/ 3944322 h 3944322"/>
              <a:gd name="connsiteX164" fmla="*/ 3256156 w 4650058"/>
              <a:gd name="connsiteY164" fmla="*/ 3933171 h 3944322"/>
              <a:gd name="connsiteX165" fmla="*/ 3345365 w 4650058"/>
              <a:gd name="connsiteY165" fmla="*/ 3899717 h 3944322"/>
              <a:gd name="connsiteX166" fmla="*/ 3423424 w 4650058"/>
              <a:gd name="connsiteY166" fmla="*/ 3855112 h 3944322"/>
              <a:gd name="connsiteX167" fmla="*/ 3479180 w 4650058"/>
              <a:gd name="connsiteY167" fmla="*/ 3799356 h 3944322"/>
              <a:gd name="connsiteX168" fmla="*/ 3501483 w 4650058"/>
              <a:gd name="connsiteY168" fmla="*/ 3777054 h 3944322"/>
              <a:gd name="connsiteX169" fmla="*/ 3523785 w 4650058"/>
              <a:gd name="connsiteY169" fmla="*/ 3754751 h 3944322"/>
              <a:gd name="connsiteX170" fmla="*/ 3601844 w 4650058"/>
              <a:gd name="connsiteY170" fmla="*/ 3710147 h 3944322"/>
              <a:gd name="connsiteX171" fmla="*/ 3624146 w 4650058"/>
              <a:gd name="connsiteY171" fmla="*/ 3676693 h 3944322"/>
              <a:gd name="connsiteX172" fmla="*/ 3668751 w 4650058"/>
              <a:gd name="connsiteY172" fmla="*/ 3632088 h 3944322"/>
              <a:gd name="connsiteX173" fmla="*/ 3713356 w 4650058"/>
              <a:gd name="connsiteY173" fmla="*/ 3565181 h 3944322"/>
              <a:gd name="connsiteX174" fmla="*/ 3735658 w 4650058"/>
              <a:gd name="connsiteY174" fmla="*/ 3531727 h 3944322"/>
              <a:gd name="connsiteX175" fmla="*/ 3757961 w 4650058"/>
              <a:gd name="connsiteY175" fmla="*/ 3475971 h 3944322"/>
              <a:gd name="connsiteX176" fmla="*/ 3769112 w 4650058"/>
              <a:gd name="connsiteY176" fmla="*/ 3442517 h 3944322"/>
              <a:gd name="connsiteX177" fmla="*/ 3791414 w 4650058"/>
              <a:gd name="connsiteY177" fmla="*/ 3409064 h 3944322"/>
              <a:gd name="connsiteX178" fmla="*/ 3824868 w 4650058"/>
              <a:gd name="connsiteY178" fmla="*/ 3342156 h 3944322"/>
              <a:gd name="connsiteX179" fmla="*/ 3858322 w 4650058"/>
              <a:gd name="connsiteY179" fmla="*/ 3275249 h 3944322"/>
              <a:gd name="connsiteX180" fmla="*/ 3891775 w 4650058"/>
              <a:gd name="connsiteY180" fmla="*/ 3241795 h 3944322"/>
              <a:gd name="connsiteX181" fmla="*/ 3914078 w 4650058"/>
              <a:gd name="connsiteY181" fmla="*/ 3208342 h 3944322"/>
              <a:gd name="connsiteX182" fmla="*/ 3947531 w 4650058"/>
              <a:gd name="connsiteY182" fmla="*/ 3174888 h 3944322"/>
              <a:gd name="connsiteX183" fmla="*/ 3969834 w 4650058"/>
              <a:gd name="connsiteY183" fmla="*/ 3130283 h 3944322"/>
              <a:gd name="connsiteX184" fmla="*/ 4025590 w 4650058"/>
              <a:gd name="connsiteY184" fmla="*/ 3074527 h 3944322"/>
              <a:gd name="connsiteX185" fmla="*/ 4047892 w 4650058"/>
              <a:gd name="connsiteY185" fmla="*/ 3041073 h 3944322"/>
              <a:gd name="connsiteX186" fmla="*/ 4081346 w 4650058"/>
              <a:gd name="connsiteY186" fmla="*/ 3018771 h 3944322"/>
              <a:gd name="connsiteX187" fmla="*/ 4114800 w 4650058"/>
              <a:gd name="connsiteY187" fmla="*/ 2985317 h 3944322"/>
              <a:gd name="connsiteX188" fmla="*/ 4148253 w 4650058"/>
              <a:gd name="connsiteY188" fmla="*/ 2929561 h 3944322"/>
              <a:gd name="connsiteX189" fmla="*/ 4159405 w 4650058"/>
              <a:gd name="connsiteY189" fmla="*/ 2896108 h 3944322"/>
              <a:gd name="connsiteX190" fmla="*/ 4181707 w 4650058"/>
              <a:gd name="connsiteY190" fmla="*/ 2873805 h 3944322"/>
              <a:gd name="connsiteX191" fmla="*/ 4226312 w 4650058"/>
              <a:gd name="connsiteY191" fmla="*/ 2806898 h 3944322"/>
              <a:gd name="connsiteX192" fmla="*/ 4237463 w 4650058"/>
              <a:gd name="connsiteY192" fmla="*/ 2773444 h 3944322"/>
              <a:gd name="connsiteX193" fmla="*/ 4270917 w 4650058"/>
              <a:gd name="connsiteY193" fmla="*/ 2728839 h 3944322"/>
              <a:gd name="connsiteX194" fmla="*/ 4293219 w 4650058"/>
              <a:gd name="connsiteY194" fmla="*/ 2695386 h 3944322"/>
              <a:gd name="connsiteX195" fmla="*/ 4315522 w 4650058"/>
              <a:gd name="connsiteY195" fmla="*/ 2673083 h 3944322"/>
              <a:gd name="connsiteX196" fmla="*/ 4337824 w 4650058"/>
              <a:gd name="connsiteY196" fmla="*/ 2639630 h 3944322"/>
              <a:gd name="connsiteX197" fmla="*/ 4360126 w 4650058"/>
              <a:gd name="connsiteY197" fmla="*/ 2617327 h 3944322"/>
              <a:gd name="connsiteX198" fmla="*/ 4382429 w 4650058"/>
              <a:gd name="connsiteY198" fmla="*/ 2572722 h 3944322"/>
              <a:gd name="connsiteX199" fmla="*/ 4404731 w 4650058"/>
              <a:gd name="connsiteY199" fmla="*/ 2539269 h 3944322"/>
              <a:gd name="connsiteX200" fmla="*/ 4460487 w 4650058"/>
              <a:gd name="connsiteY200" fmla="*/ 2483512 h 3944322"/>
              <a:gd name="connsiteX201" fmla="*/ 4471639 w 4650058"/>
              <a:gd name="connsiteY201" fmla="*/ 2450059 h 3944322"/>
              <a:gd name="connsiteX202" fmla="*/ 4549697 w 4650058"/>
              <a:gd name="connsiteY202" fmla="*/ 2383151 h 3944322"/>
              <a:gd name="connsiteX203" fmla="*/ 4594302 w 4650058"/>
              <a:gd name="connsiteY203" fmla="*/ 2360849 h 3944322"/>
              <a:gd name="connsiteX204" fmla="*/ 4638907 w 4650058"/>
              <a:gd name="connsiteY204" fmla="*/ 2305093 h 3944322"/>
              <a:gd name="connsiteX205" fmla="*/ 4650058 w 4650058"/>
              <a:gd name="connsiteY205" fmla="*/ 2293942 h 394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650058" h="3944322">
                <a:moveTo>
                  <a:pt x="0" y="576654"/>
                </a:moveTo>
                <a:cubicBezTo>
                  <a:pt x="22302" y="572937"/>
                  <a:pt x="45737" y="573442"/>
                  <a:pt x="66907" y="565503"/>
                </a:cubicBezTo>
                <a:cubicBezTo>
                  <a:pt x="76751" y="561811"/>
                  <a:pt x="79447" y="547105"/>
                  <a:pt x="89209" y="543200"/>
                </a:cubicBezTo>
                <a:cubicBezTo>
                  <a:pt x="117668" y="531816"/>
                  <a:pt x="178419" y="520898"/>
                  <a:pt x="178419" y="520898"/>
                </a:cubicBezTo>
                <a:cubicBezTo>
                  <a:pt x="219276" y="480041"/>
                  <a:pt x="184832" y="505843"/>
                  <a:pt x="267629" y="487444"/>
                </a:cubicBezTo>
                <a:cubicBezTo>
                  <a:pt x="279104" y="484894"/>
                  <a:pt x="289679" y="479144"/>
                  <a:pt x="301083" y="476293"/>
                </a:cubicBezTo>
                <a:cubicBezTo>
                  <a:pt x="427175" y="444771"/>
                  <a:pt x="280210" y="490685"/>
                  <a:pt x="423746" y="442839"/>
                </a:cubicBezTo>
                <a:lnTo>
                  <a:pt x="524107" y="409386"/>
                </a:lnTo>
                <a:cubicBezTo>
                  <a:pt x="535258" y="405669"/>
                  <a:pt x="546157" y="401085"/>
                  <a:pt x="557561" y="398234"/>
                </a:cubicBezTo>
                <a:cubicBezTo>
                  <a:pt x="587297" y="390800"/>
                  <a:pt x="617691" y="385625"/>
                  <a:pt x="646770" y="375932"/>
                </a:cubicBezTo>
                <a:cubicBezTo>
                  <a:pt x="657921" y="372215"/>
                  <a:pt x="668698" y="367086"/>
                  <a:pt x="680224" y="364781"/>
                </a:cubicBezTo>
                <a:cubicBezTo>
                  <a:pt x="774649" y="345896"/>
                  <a:pt x="734238" y="362429"/>
                  <a:pt x="814039" y="342478"/>
                </a:cubicBezTo>
                <a:cubicBezTo>
                  <a:pt x="825442" y="339627"/>
                  <a:pt x="836018" y="333877"/>
                  <a:pt x="847492" y="331327"/>
                </a:cubicBezTo>
                <a:cubicBezTo>
                  <a:pt x="924989" y="314106"/>
                  <a:pt x="895534" y="328067"/>
                  <a:pt x="959005" y="309025"/>
                </a:cubicBezTo>
                <a:cubicBezTo>
                  <a:pt x="1070331" y="275627"/>
                  <a:pt x="980855" y="293159"/>
                  <a:pt x="1103970" y="275571"/>
                </a:cubicBezTo>
                <a:cubicBezTo>
                  <a:pt x="1195813" y="244958"/>
                  <a:pt x="1147605" y="256594"/>
                  <a:pt x="1248936" y="242117"/>
                </a:cubicBezTo>
                <a:cubicBezTo>
                  <a:pt x="1260087" y="238400"/>
                  <a:pt x="1270825" y="233069"/>
                  <a:pt x="1282390" y="230966"/>
                </a:cubicBezTo>
                <a:cubicBezTo>
                  <a:pt x="1331121" y="222106"/>
                  <a:pt x="1453024" y="212413"/>
                  <a:pt x="1494263" y="208664"/>
                </a:cubicBezTo>
                <a:cubicBezTo>
                  <a:pt x="1505414" y="204947"/>
                  <a:pt x="1516313" y="200363"/>
                  <a:pt x="1527717" y="197512"/>
                </a:cubicBezTo>
                <a:cubicBezTo>
                  <a:pt x="1589304" y="182115"/>
                  <a:pt x="1625318" y="182177"/>
                  <a:pt x="1694985" y="175210"/>
                </a:cubicBezTo>
                <a:cubicBezTo>
                  <a:pt x="1806758" y="137953"/>
                  <a:pt x="1716182" y="164280"/>
                  <a:pt x="1828800" y="141756"/>
                </a:cubicBezTo>
                <a:cubicBezTo>
                  <a:pt x="1843828" y="138750"/>
                  <a:pt x="1858233" y="132772"/>
                  <a:pt x="1873405" y="130605"/>
                </a:cubicBezTo>
                <a:cubicBezTo>
                  <a:pt x="1917098" y="124363"/>
                  <a:pt x="2082312" y="111338"/>
                  <a:pt x="2118731" y="108303"/>
                </a:cubicBezTo>
                <a:cubicBezTo>
                  <a:pt x="2133599" y="100869"/>
                  <a:pt x="2147771" y="91837"/>
                  <a:pt x="2163336" y="86000"/>
                </a:cubicBezTo>
                <a:cubicBezTo>
                  <a:pt x="2210618" y="68269"/>
                  <a:pt x="2292209" y="67188"/>
                  <a:pt x="2330605" y="63698"/>
                </a:cubicBezTo>
                <a:cubicBezTo>
                  <a:pt x="2341756" y="59981"/>
                  <a:pt x="2352655" y="55398"/>
                  <a:pt x="2364058" y="52547"/>
                </a:cubicBezTo>
                <a:cubicBezTo>
                  <a:pt x="2427061" y="36796"/>
                  <a:pt x="2472449" y="35631"/>
                  <a:pt x="2542478" y="30244"/>
                </a:cubicBezTo>
                <a:cubicBezTo>
                  <a:pt x="2598193" y="25958"/>
                  <a:pt x="2653990" y="22810"/>
                  <a:pt x="2709746" y="19093"/>
                </a:cubicBezTo>
                <a:cubicBezTo>
                  <a:pt x="2930552" y="-12450"/>
                  <a:pt x="2808891" y="535"/>
                  <a:pt x="3245005" y="19093"/>
                </a:cubicBezTo>
                <a:cubicBezTo>
                  <a:pt x="3267595" y="20054"/>
                  <a:pt x="3289667" y="26199"/>
                  <a:pt x="3311912" y="30244"/>
                </a:cubicBezTo>
                <a:cubicBezTo>
                  <a:pt x="3331913" y="33880"/>
                  <a:pt x="3379011" y="41491"/>
                  <a:pt x="3401122" y="52547"/>
                </a:cubicBezTo>
                <a:cubicBezTo>
                  <a:pt x="3413109" y="58541"/>
                  <a:pt x="3424400" y="66127"/>
                  <a:pt x="3434575" y="74849"/>
                </a:cubicBezTo>
                <a:cubicBezTo>
                  <a:pt x="3450540" y="88533"/>
                  <a:pt x="3464312" y="104586"/>
                  <a:pt x="3479180" y="119454"/>
                </a:cubicBezTo>
                <a:lnTo>
                  <a:pt x="3501483" y="141756"/>
                </a:lnTo>
                <a:cubicBezTo>
                  <a:pt x="3505200" y="152907"/>
                  <a:pt x="3505291" y="166031"/>
                  <a:pt x="3512634" y="175210"/>
                </a:cubicBezTo>
                <a:cubicBezTo>
                  <a:pt x="3528354" y="194861"/>
                  <a:pt x="3557504" y="201318"/>
                  <a:pt x="3579541" y="208664"/>
                </a:cubicBezTo>
                <a:cubicBezTo>
                  <a:pt x="3659671" y="288791"/>
                  <a:pt x="3530795" y="152270"/>
                  <a:pt x="3612995" y="275571"/>
                </a:cubicBezTo>
                <a:cubicBezTo>
                  <a:pt x="3627574" y="297440"/>
                  <a:pt x="3668751" y="331327"/>
                  <a:pt x="3668751" y="331327"/>
                </a:cubicBezTo>
                <a:cubicBezTo>
                  <a:pt x="3672468" y="346195"/>
                  <a:pt x="3675692" y="361196"/>
                  <a:pt x="3679902" y="375932"/>
                </a:cubicBezTo>
                <a:cubicBezTo>
                  <a:pt x="3711911" y="487966"/>
                  <a:pt x="3667326" y="314485"/>
                  <a:pt x="3702205" y="453990"/>
                </a:cubicBezTo>
                <a:cubicBezTo>
                  <a:pt x="3698488" y="509746"/>
                  <a:pt x="3700240" y="566139"/>
                  <a:pt x="3691053" y="621259"/>
                </a:cubicBezTo>
                <a:cubicBezTo>
                  <a:pt x="3688850" y="634478"/>
                  <a:pt x="3674744" y="642725"/>
                  <a:pt x="3668751" y="654712"/>
                </a:cubicBezTo>
                <a:cubicBezTo>
                  <a:pt x="3656034" y="680147"/>
                  <a:pt x="3664339" y="695948"/>
                  <a:pt x="3635297" y="710469"/>
                </a:cubicBezTo>
                <a:cubicBezTo>
                  <a:pt x="3621589" y="717323"/>
                  <a:pt x="3605560" y="717903"/>
                  <a:pt x="3590692" y="721620"/>
                </a:cubicBezTo>
                <a:cubicBezTo>
                  <a:pt x="3494817" y="785537"/>
                  <a:pt x="3616124" y="708903"/>
                  <a:pt x="3523785" y="755073"/>
                </a:cubicBezTo>
                <a:cubicBezTo>
                  <a:pt x="3511798" y="761067"/>
                  <a:pt x="3502318" y="771382"/>
                  <a:pt x="3490331" y="777376"/>
                </a:cubicBezTo>
                <a:cubicBezTo>
                  <a:pt x="3430851" y="807116"/>
                  <a:pt x="3481897" y="764415"/>
                  <a:pt x="3412273" y="810830"/>
                </a:cubicBezTo>
                <a:cubicBezTo>
                  <a:pt x="3403525" y="816662"/>
                  <a:pt x="3398180" y="826564"/>
                  <a:pt x="3389970" y="833132"/>
                </a:cubicBezTo>
                <a:cubicBezTo>
                  <a:pt x="3336709" y="875740"/>
                  <a:pt x="3378026" y="839105"/>
                  <a:pt x="3323063" y="866586"/>
                </a:cubicBezTo>
                <a:cubicBezTo>
                  <a:pt x="3236600" y="909818"/>
                  <a:pt x="3340237" y="872012"/>
                  <a:pt x="3256156" y="900039"/>
                </a:cubicBezTo>
                <a:cubicBezTo>
                  <a:pt x="3245005" y="907473"/>
                  <a:pt x="3234689" y="916348"/>
                  <a:pt x="3222702" y="922342"/>
                </a:cubicBezTo>
                <a:cubicBezTo>
                  <a:pt x="3212188" y="927599"/>
                  <a:pt x="3199523" y="927785"/>
                  <a:pt x="3189248" y="933493"/>
                </a:cubicBezTo>
                <a:cubicBezTo>
                  <a:pt x="3165817" y="946510"/>
                  <a:pt x="3144643" y="963230"/>
                  <a:pt x="3122341" y="978098"/>
                </a:cubicBezTo>
                <a:cubicBezTo>
                  <a:pt x="3111190" y="985532"/>
                  <a:pt x="3100874" y="994406"/>
                  <a:pt x="3088887" y="1000400"/>
                </a:cubicBezTo>
                <a:cubicBezTo>
                  <a:pt x="3074019" y="1007834"/>
                  <a:pt x="3059562" y="1016155"/>
                  <a:pt x="3044283" y="1022703"/>
                </a:cubicBezTo>
                <a:cubicBezTo>
                  <a:pt x="3033479" y="1027333"/>
                  <a:pt x="3021343" y="1028597"/>
                  <a:pt x="3010829" y="1033854"/>
                </a:cubicBezTo>
                <a:cubicBezTo>
                  <a:pt x="2998842" y="1039847"/>
                  <a:pt x="2989622" y="1050713"/>
                  <a:pt x="2977375" y="1056156"/>
                </a:cubicBezTo>
                <a:cubicBezTo>
                  <a:pt x="2955892" y="1065704"/>
                  <a:pt x="2930028" y="1065419"/>
                  <a:pt x="2910468" y="1078459"/>
                </a:cubicBezTo>
                <a:cubicBezTo>
                  <a:pt x="2888166" y="1093327"/>
                  <a:pt x="2868990" y="1114588"/>
                  <a:pt x="2843561" y="1123064"/>
                </a:cubicBezTo>
                <a:cubicBezTo>
                  <a:pt x="2832410" y="1126781"/>
                  <a:pt x="2820382" y="1128507"/>
                  <a:pt x="2810107" y="1134215"/>
                </a:cubicBezTo>
                <a:cubicBezTo>
                  <a:pt x="2786676" y="1147232"/>
                  <a:pt x="2768629" y="1170344"/>
                  <a:pt x="2743200" y="1178820"/>
                </a:cubicBezTo>
                <a:lnTo>
                  <a:pt x="2676292" y="1201122"/>
                </a:lnTo>
                <a:cubicBezTo>
                  <a:pt x="2668858" y="1208556"/>
                  <a:pt x="2663964" y="1220100"/>
                  <a:pt x="2653990" y="1223425"/>
                </a:cubicBezTo>
                <a:cubicBezTo>
                  <a:pt x="2618029" y="1235412"/>
                  <a:pt x="2542478" y="1245727"/>
                  <a:pt x="2542478" y="1245727"/>
                </a:cubicBezTo>
                <a:cubicBezTo>
                  <a:pt x="2489464" y="1281070"/>
                  <a:pt x="2521738" y="1263792"/>
                  <a:pt x="2442117" y="1290332"/>
                </a:cubicBezTo>
                <a:lnTo>
                  <a:pt x="2408663" y="1301483"/>
                </a:lnTo>
                <a:cubicBezTo>
                  <a:pt x="2397512" y="1308917"/>
                  <a:pt x="2387196" y="1317792"/>
                  <a:pt x="2375209" y="1323786"/>
                </a:cubicBezTo>
                <a:cubicBezTo>
                  <a:pt x="2356471" y="1333155"/>
                  <a:pt x="2315015" y="1340729"/>
                  <a:pt x="2297151" y="1346088"/>
                </a:cubicBezTo>
                <a:cubicBezTo>
                  <a:pt x="2274634" y="1352843"/>
                  <a:pt x="2253296" y="1363779"/>
                  <a:pt x="2230244" y="1368390"/>
                </a:cubicBezTo>
                <a:cubicBezTo>
                  <a:pt x="2211658" y="1372107"/>
                  <a:pt x="2192773" y="1374555"/>
                  <a:pt x="2174487" y="1379542"/>
                </a:cubicBezTo>
                <a:cubicBezTo>
                  <a:pt x="2151807" y="1385728"/>
                  <a:pt x="2129882" y="1394410"/>
                  <a:pt x="2107580" y="1401844"/>
                </a:cubicBezTo>
                <a:cubicBezTo>
                  <a:pt x="2096429" y="1405561"/>
                  <a:pt x="2084639" y="1407738"/>
                  <a:pt x="2074126" y="1412995"/>
                </a:cubicBezTo>
                <a:cubicBezTo>
                  <a:pt x="2059258" y="1420429"/>
                  <a:pt x="2045444" y="1430521"/>
                  <a:pt x="2029522" y="1435298"/>
                </a:cubicBezTo>
                <a:cubicBezTo>
                  <a:pt x="2007865" y="1441795"/>
                  <a:pt x="1984917" y="1442732"/>
                  <a:pt x="1962614" y="1446449"/>
                </a:cubicBezTo>
                <a:cubicBezTo>
                  <a:pt x="1947746" y="1453883"/>
                  <a:pt x="1932442" y="1460504"/>
                  <a:pt x="1918009" y="1468751"/>
                </a:cubicBezTo>
                <a:cubicBezTo>
                  <a:pt x="1906373" y="1475400"/>
                  <a:pt x="1896803" y="1485611"/>
                  <a:pt x="1884556" y="1491054"/>
                </a:cubicBezTo>
                <a:cubicBezTo>
                  <a:pt x="1863073" y="1500602"/>
                  <a:pt x="1839951" y="1505922"/>
                  <a:pt x="1817648" y="1513356"/>
                </a:cubicBezTo>
                <a:lnTo>
                  <a:pt x="1750741" y="1535659"/>
                </a:lnTo>
                <a:cubicBezTo>
                  <a:pt x="1739590" y="1539376"/>
                  <a:pt x="1728691" y="1543959"/>
                  <a:pt x="1717287" y="1546810"/>
                </a:cubicBezTo>
                <a:cubicBezTo>
                  <a:pt x="1650748" y="1563445"/>
                  <a:pt x="1687800" y="1555442"/>
                  <a:pt x="1605775" y="1569112"/>
                </a:cubicBezTo>
                <a:cubicBezTo>
                  <a:pt x="1536360" y="1592252"/>
                  <a:pt x="1583849" y="1577959"/>
                  <a:pt x="1460809" y="1602566"/>
                </a:cubicBezTo>
                <a:lnTo>
                  <a:pt x="1405053" y="1613717"/>
                </a:lnTo>
                <a:cubicBezTo>
                  <a:pt x="1386468" y="1617434"/>
                  <a:pt x="1368195" y="1623415"/>
                  <a:pt x="1349297" y="1624869"/>
                </a:cubicBezTo>
                <a:lnTo>
                  <a:pt x="1204331" y="1636020"/>
                </a:lnTo>
                <a:cubicBezTo>
                  <a:pt x="1155913" y="1644090"/>
                  <a:pt x="1128424" y="1647932"/>
                  <a:pt x="1081668" y="1658322"/>
                </a:cubicBezTo>
                <a:cubicBezTo>
                  <a:pt x="1066707" y="1661647"/>
                  <a:pt x="1051743" y="1665069"/>
                  <a:pt x="1037063" y="1669473"/>
                </a:cubicBezTo>
                <a:cubicBezTo>
                  <a:pt x="1014546" y="1676228"/>
                  <a:pt x="992458" y="1684342"/>
                  <a:pt x="970156" y="1691776"/>
                </a:cubicBezTo>
                <a:lnTo>
                  <a:pt x="936702" y="1702927"/>
                </a:lnTo>
                <a:cubicBezTo>
                  <a:pt x="902212" y="1737418"/>
                  <a:pt x="920418" y="1725069"/>
                  <a:pt x="858644" y="1747532"/>
                </a:cubicBezTo>
                <a:cubicBezTo>
                  <a:pt x="836550" y="1755566"/>
                  <a:pt x="791736" y="1769834"/>
                  <a:pt x="791736" y="1769834"/>
                </a:cubicBezTo>
                <a:cubicBezTo>
                  <a:pt x="715830" y="1845743"/>
                  <a:pt x="834433" y="1730052"/>
                  <a:pt x="735980" y="1814439"/>
                </a:cubicBezTo>
                <a:cubicBezTo>
                  <a:pt x="735957" y="1814459"/>
                  <a:pt x="680235" y="1870185"/>
                  <a:pt x="669073" y="1881347"/>
                </a:cubicBezTo>
                <a:cubicBezTo>
                  <a:pt x="661639" y="1888781"/>
                  <a:pt x="652602" y="1894901"/>
                  <a:pt x="646770" y="1903649"/>
                </a:cubicBezTo>
                <a:cubicBezTo>
                  <a:pt x="639336" y="1914800"/>
                  <a:pt x="633190" y="1926927"/>
                  <a:pt x="624468" y="1937103"/>
                </a:cubicBezTo>
                <a:cubicBezTo>
                  <a:pt x="610784" y="1953068"/>
                  <a:pt x="594731" y="1966840"/>
                  <a:pt x="579863" y="1981708"/>
                </a:cubicBezTo>
                <a:lnTo>
                  <a:pt x="546409" y="2015161"/>
                </a:lnTo>
                <a:cubicBezTo>
                  <a:pt x="518381" y="2099247"/>
                  <a:pt x="559449" y="1998863"/>
                  <a:pt x="501805" y="2070917"/>
                </a:cubicBezTo>
                <a:cubicBezTo>
                  <a:pt x="494462" y="2080096"/>
                  <a:pt x="496362" y="2094096"/>
                  <a:pt x="490653" y="2104371"/>
                </a:cubicBezTo>
                <a:cubicBezTo>
                  <a:pt x="477636" y="2127802"/>
                  <a:pt x="446048" y="2171278"/>
                  <a:pt x="446048" y="2171278"/>
                </a:cubicBezTo>
                <a:cubicBezTo>
                  <a:pt x="439815" y="2196212"/>
                  <a:pt x="423454" y="2266501"/>
                  <a:pt x="412595" y="2282790"/>
                </a:cubicBezTo>
                <a:lnTo>
                  <a:pt x="390292" y="2316244"/>
                </a:lnTo>
                <a:cubicBezTo>
                  <a:pt x="360183" y="2406573"/>
                  <a:pt x="372749" y="2355070"/>
                  <a:pt x="390292" y="2539269"/>
                </a:cubicBezTo>
                <a:cubicBezTo>
                  <a:pt x="391745" y="2554526"/>
                  <a:pt x="395407" y="2569787"/>
                  <a:pt x="401444" y="2583873"/>
                </a:cubicBezTo>
                <a:cubicBezTo>
                  <a:pt x="412814" y="2610403"/>
                  <a:pt x="430961" y="2627968"/>
                  <a:pt x="457200" y="2639630"/>
                </a:cubicBezTo>
                <a:cubicBezTo>
                  <a:pt x="478683" y="2649178"/>
                  <a:pt x="524107" y="2661932"/>
                  <a:pt x="524107" y="2661932"/>
                </a:cubicBezTo>
                <a:cubicBezTo>
                  <a:pt x="652483" y="2790308"/>
                  <a:pt x="478046" y="2625845"/>
                  <a:pt x="591014" y="2706537"/>
                </a:cubicBezTo>
                <a:cubicBezTo>
                  <a:pt x="608124" y="2718759"/>
                  <a:pt x="620751" y="2736274"/>
                  <a:pt x="635619" y="2751142"/>
                </a:cubicBezTo>
                <a:lnTo>
                  <a:pt x="657922" y="2773444"/>
                </a:lnTo>
                <a:cubicBezTo>
                  <a:pt x="665356" y="2780878"/>
                  <a:pt x="674392" y="2786999"/>
                  <a:pt x="680224" y="2795747"/>
                </a:cubicBezTo>
                <a:cubicBezTo>
                  <a:pt x="688103" y="2807566"/>
                  <a:pt x="708939" y="2843558"/>
                  <a:pt x="724829" y="2851503"/>
                </a:cubicBezTo>
                <a:cubicBezTo>
                  <a:pt x="738537" y="2858357"/>
                  <a:pt x="754698" y="2858444"/>
                  <a:pt x="769434" y="2862654"/>
                </a:cubicBezTo>
                <a:cubicBezTo>
                  <a:pt x="780736" y="2865883"/>
                  <a:pt x="791585" y="2870576"/>
                  <a:pt x="802887" y="2873805"/>
                </a:cubicBezTo>
                <a:cubicBezTo>
                  <a:pt x="817623" y="2878015"/>
                  <a:pt x="832812" y="2880552"/>
                  <a:pt x="847492" y="2884956"/>
                </a:cubicBezTo>
                <a:cubicBezTo>
                  <a:pt x="878106" y="2894140"/>
                  <a:pt x="924731" y="2913269"/>
                  <a:pt x="959005" y="2918410"/>
                </a:cubicBezTo>
                <a:cubicBezTo>
                  <a:pt x="1018278" y="2927301"/>
                  <a:pt x="1077951" y="2933278"/>
                  <a:pt x="1137424" y="2940712"/>
                </a:cubicBezTo>
                <a:cubicBezTo>
                  <a:pt x="1234068" y="2936995"/>
                  <a:pt x="1330841" y="2935788"/>
                  <a:pt x="1427356" y="2929561"/>
                </a:cubicBezTo>
                <a:cubicBezTo>
                  <a:pt x="1446270" y="2928341"/>
                  <a:pt x="1464464" y="2921800"/>
                  <a:pt x="1483112" y="2918410"/>
                </a:cubicBezTo>
                <a:cubicBezTo>
                  <a:pt x="1505357" y="2914365"/>
                  <a:pt x="1527584" y="2910063"/>
                  <a:pt x="1550019" y="2907259"/>
                </a:cubicBezTo>
                <a:cubicBezTo>
                  <a:pt x="1587087" y="2902626"/>
                  <a:pt x="1624431" y="2900473"/>
                  <a:pt x="1661531" y="2896108"/>
                </a:cubicBezTo>
                <a:cubicBezTo>
                  <a:pt x="1687635" y="2893037"/>
                  <a:pt x="1713408" y="2887266"/>
                  <a:pt x="1739590" y="2884956"/>
                </a:cubicBezTo>
                <a:cubicBezTo>
                  <a:pt x="1839836" y="2876111"/>
                  <a:pt x="2040673" y="2862654"/>
                  <a:pt x="2040673" y="2862654"/>
                </a:cubicBezTo>
                <a:cubicBezTo>
                  <a:pt x="2062975" y="2858937"/>
                  <a:pt x="2085508" y="2856408"/>
                  <a:pt x="2107580" y="2851503"/>
                </a:cubicBezTo>
                <a:cubicBezTo>
                  <a:pt x="2119055" y="2848953"/>
                  <a:pt x="2129383" y="2841905"/>
                  <a:pt x="2141034" y="2840351"/>
                </a:cubicBezTo>
                <a:cubicBezTo>
                  <a:pt x="2185401" y="2834435"/>
                  <a:pt x="2230434" y="2834752"/>
                  <a:pt x="2274848" y="2829200"/>
                </a:cubicBezTo>
                <a:cubicBezTo>
                  <a:pt x="2319719" y="2823591"/>
                  <a:pt x="2364058" y="2814332"/>
                  <a:pt x="2408663" y="2806898"/>
                </a:cubicBezTo>
                <a:cubicBezTo>
                  <a:pt x="2430965" y="2803181"/>
                  <a:pt x="2453053" y="2797794"/>
                  <a:pt x="2475570" y="2795747"/>
                </a:cubicBezTo>
                <a:lnTo>
                  <a:pt x="2598234" y="2784595"/>
                </a:lnTo>
                <a:cubicBezTo>
                  <a:pt x="2693951" y="2752689"/>
                  <a:pt x="2541582" y="2801546"/>
                  <a:pt x="2698595" y="2762293"/>
                </a:cubicBezTo>
                <a:cubicBezTo>
                  <a:pt x="2721402" y="2756591"/>
                  <a:pt x="2743200" y="2747424"/>
                  <a:pt x="2765502" y="2739990"/>
                </a:cubicBezTo>
                <a:cubicBezTo>
                  <a:pt x="2776653" y="2736273"/>
                  <a:pt x="2787552" y="2731690"/>
                  <a:pt x="2798956" y="2728839"/>
                </a:cubicBezTo>
                <a:cubicBezTo>
                  <a:pt x="2813824" y="2725122"/>
                  <a:pt x="2828825" y="2721898"/>
                  <a:pt x="2843561" y="2717688"/>
                </a:cubicBezTo>
                <a:cubicBezTo>
                  <a:pt x="2854863" y="2714459"/>
                  <a:pt x="2865611" y="2709388"/>
                  <a:pt x="2877014" y="2706537"/>
                </a:cubicBezTo>
                <a:cubicBezTo>
                  <a:pt x="2895401" y="2701940"/>
                  <a:pt x="2914383" y="2699983"/>
                  <a:pt x="2932770" y="2695386"/>
                </a:cubicBezTo>
                <a:cubicBezTo>
                  <a:pt x="2988825" y="2681372"/>
                  <a:pt x="2945171" y="2689185"/>
                  <a:pt x="2999678" y="2661932"/>
                </a:cubicBezTo>
                <a:cubicBezTo>
                  <a:pt x="3010191" y="2656675"/>
                  <a:pt x="3021980" y="2654498"/>
                  <a:pt x="3033131" y="2650781"/>
                </a:cubicBezTo>
                <a:cubicBezTo>
                  <a:pt x="3044282" y="2643347"/>
                  <a:pt x="3053365" y="2630681"/>
                  <a:pt x="3066585" y="2628478"/>
                </a:cubicBezTo>
                <a:cubicBezTo>
                  <a:pt x="3193790" y="2607277"/>
                  <a:pt x="3264121" y="2619489"/>
                  <a:pt x="3389970" y="2628478"/>
                </a:cubicBezTo>
                <a:cubicBezTo>
                  <a:pt x="3393687" y="2639629"/>
                  <a:pt x="3401122" y="2650177"/>
                  <a:pt x="3401122" y="2661932"/>
                </a:cubicBezTo>
                <a:cubicBezTo>
                  <a:pt x="3401122" y="2699288"/>
                  <a:pt x="3403844" y="2738760"/>
                  <a:pt x="3389970" y="2773444"/>
                </a:cubicBezTo>
                <a:cubicBezTo>
                  <a:pt x="3376386" y="2807403"/>
                  <a:pt x="3293747" y="2856178"/>
                  <a:pt x="3267307" y="2873805"/>
                </a:cubicBezTo>
                <a:cubicBezTo>
                  <a:pt x="3256156" y="2881239"/>
                  <a:pt x="3243330" y="2886631"/>
                  <a:pt x="3233853" y="2896108"/>
                </a:cubicBezTo>
                <a:cubicBezTo>
                  <a:pt x="3168620" y="2961341"/>
                  <a:pt x="3199966" y="2937284"/>
                  <a:pt x="3144644" y="2974166"/>
                </a:cubicBezTo>
                <a:cubicBezTo>
                  <a:pt x="3125015" y="3033049"/>
                  <a:pt x="3140013" y="2997838"/>
                  <a:pt x="3088887" y="3074527"/>
                </a:cubicBezTo>
                <a:cubicBezTo>
                  <a:pt x="3081453" y="3085678"/>
                  <a:pt x="3077736" y="3100547"/>
                  <a:pt x="3066585" y="3107981"/>
                </a:cubicBezTo>
                <a:cubicBezTo>
                  <a:pt x="3015637" y="3141946"/>
                  <a:pt x="3042606" y="3120808"/>
                  <a:pt x="2988526" y="3174888"/>
                </a:cubicBezTo>
                <a:lnTo>
                  <a:pt x="2955073" y="3208342"/>
                </a:lnTo>
                <a:cubicBezTo>
                  <a:pt x="2947639" y="3215776"/>
                  <a:pt x="2942744" y="3227319"/>
                  <a:pt x="2932770" y="3230644"/>
                </a:cubicBezTo>
                <a:lnTo>
                  <a:pt x="2899317" y="3241795"/>
                </a:lnTo>
                <a:cubicBezTo>
                  <a:pt x="2888166" y="3252946"/>
                  <a:pt x="2877978" y="3265153"/>
                  <a:pt x="2865863" y="3275249"/>
                </a:cubicBezTo>
                <a:cubicBezTo>
                  <a:pt x="2855567" y="3283829"/>
                  <a:pt x="2841886" y="3288074"/>
                  <a:pt x="2832409" y="3297551"/>
                </a:cubicBezTo>
                <a:cubicBezTo>
                  <a:pt x="2822932" y="3307028"/>
                  <a:pt x="2818687" y="3320709"/>
                  <a:pt x="2810107" y="3331005"/>
                </a:cubicBezTo>
                <a:cubicBezTo>
                  <a:pt x="2800011" y="3343120"/>
                  <a:pt x="2786749" y="3352344"/>
                  <a:pt x="2776653" y="3364459"/>
                </a:cubicBezTo>
                <a:cubicBezTo>
                  <a:pt x="2768073" y="3374755"/>
                  <a:pt x="2762723" y="3387447"/>
                  <a:pt x="2754351" y="3397912"/>
                </a:cubicBezTo>
                <a:cubicBezTo>
                  <a:pt x="2747783" y="3406122"/>
                  <a:pt x="2738356" y="3411804"/>
                  <a:pt x="2732048" y="3420215"/>
                </a:cubicBezTo>
                <a:cubicBezTo>
                  <a:pt x="2715966" y="3441658"/>
                  <a:pt x="2709746" y="3472254"/>
                  <a:pt x="2687444" y="3487122"/>
                </a:cubicBezTo>
                <a:cubicBezTo>
                  <a:pt x="2676293" y="3494556"/>
                  <a:pt x="2663467" y="3499948"/>
                  <a:pt x="2653990" y="3509425"/>
                </a:cubicBezTo>
                <a:cubicBezTo>
                  <a:pt x="2618453" y="3544962"/>
                  <a:pt x="2621790" y="3557411"/>
                  <a:pt x="2598234" y="3598634"/>
                </a:cubicBezTo>
                <a:cubicBezTo>
                  <a:pt x="2591585" y="3610270"/>
                  <a:pt x="2583365" y="3620937"/>
                  <a:pt x="2575931" y="3632088"/>
                </a:cubicBezTo>
                <a:cubicBezTo>
                  <a:pt x="2558948" y="3683039"/>
                  <a:pt x="2554031" y="3681752"/>
                  <a:pt x="2575931" y="3754751"/>
                </a:cubicBezTo>
                <a:cubicBezTo>
                  <a:pt x="2578952" y="3764821"/>
                  <a:pt x="2590800" y="3769620"/>
                  <a:pt x="2598234" y="3777054"/>
                </a:cubicBezTo>
                <a:cubicBezTo>
                  <a:pt x="2605668" y="3791922"/>
                  <a:pt x="2611983" y="3807405"/>
                  <a:pt x="2620536" y="3821659"/>
                </a:cubicBezTo>
                <a:cubicBezTo>
                  <a:pt x="2637001" y="3849100"/>
                  <a:pt x="2659513" y="3888524"/>
                  <a:pt x="2687444" y="3910869"/>
                </a:cubicBezTo>
                <a:cubicBezTo>
                  <a:pt x="2697909" y="3919241"/>
                  <a:pt x="2708910" y="3927178"/>
                  <a:pt x="2720897" y="3933171"/>
                </a:cubicBezTo>
                <a:cubicBezTo>
                  <a:pt x="2731411" y="3938428"/>
                  <a:pt x="2743200" y="3940605"/>
                  <a:pt x="2754351" y="3944322"/>
                </a:cubicBezTo>
                <a:lnTo>
                  <a:pt x="3256156" y="3933171"/>
                </a:lnTo>
                <a:cubicBezTo>
                  <a:pt x="3316789" y="3930746"/>
                  <a:pt x="3301986" y="3924505"/>
                  <a:pt x="3345365" y="3899717"/>
                </a:cubicBezTo>
                <a:cubicBezTo>
                  <a:pt x="3375028" y="3882766"/>
                  <a:pt x="3397850" y="3877489"/>
                  <a:pt x="3423424" y="3855112"/>
                </a:cubicBezTo>
                <a:cubicBezTo>
                  <a:pt x="3443204" y="3837804"/>
                  <a:pt x="3460595" y="3817941"/>
                  <a:pt x="3479180" y="3799356"/>
                </a:cubicBezTo>
                <a:lnTo>
                  <a:pt x="3501483" y="3777054"/>
                </a:lnTo>
                <a:cubicBezTo>
                  <a:pt x="3508917" y="3769620"/>
                  <a:pt x="3514381" y="3759453"/>
                  <a:pt x="3523785" y="3754751"/>
                </a:cubicBezTo>
                <a:cubicBezTo>
                  <a:pt x="3580377" y="3726456"/>
                  <a:pt x="3554559" y="3741670"/>
                  <a:pt x="3601844" y="3710147"/>
                </a:cubicBezTo>
                <a:cubicBezTo>
                  <a:pt x="3609278" y="3698996"/>
                  <a:pt x="3615424" y="3686869"/>
                  <a:pt x="3624146" y="3676693"/>
                </a:cubicBezTo>
                <a:cubicBezTo>
                  <a:pt x="3637830" y="3660728"/>
                  <a:pt x="3657087" y="3649583"/>
                  <a:pt x="3668751" y="3632088"/>
                </a:cubicBezTo>
                <a:lnTo>
                  <a:pt x="3713356" y="3565181"/>
                </a:lnTo>
                <a:cubicBezTo>
                  <a:pt x="3720790" y="3554030"/>
                  <a:pt x="3730680" y="3544171"/>
                  <a:pt x="3735658" y="3531727"/>
                </a:cubicBezTo>
                <a:cubicBezTo>
                  <a:pt x="3743092" y="3513142"/>
                  <a:pt x="3750932" y="3494714"/>
                  <a:pt x="3757961" y="3475971"/>
                </a:cubicBezTo>
                <a:cubicBezTo>
                  <a:pt x="3762088" y="3464965"/>
                  <a:pt x="3763855" y="3453031"/>
                  <a:pt x="3769112" y="3442517"/>
                </a:cubicBezTo>
                <a:cubicBezTo>
                  <a:pt x="3775105" y="3430530"/>
                  <a:pt x="3783980" y="3420215"/>
                  <a:pt x="3791414" y="3409064"/>
                </a:cubicBezTo>
                <a:cubicBezTo>
                  <a:pt x="3819441" y="3324980"/>
                  <a:pt x="3781635" y="3428621"/>
                  <a:pt x="3824868" y="3342156"/>
                </a:cubicBezTo>
                <a:cubicBezTo>
                  <a:pt x="3850016" y="3291860"/>
                  <a:pt x="3818371" y="3323190"/>
                  <a:pt x="3858322" y="3275249"/>
                </a:cubicBezTo>
                <a:cubicBezTo>
                  <a:pt x="3868418" y="3263134"/>
                  <a:pt x="3881679" y="3253910"/>
                  <a:pt x="3891775" y="3241795"/>
                </a:cubicBezTo>
                <a:cubicBezTo>
                  <a:pt x="3900355" y="3231499"/>
                  <a:pt x="3905498" y="3218638"/>
                  <a:pt x="3914078" y="3208342"/>
                </a:cubicBezTo>
                <a:cubicBezTo>
                  <a:pt x="3924174" y="3196227"/>
                  <a:pt x="3938365" y="3187721"/>
                  <a:pt x="3947531" y="3174888"/>
                </a:cubicBezTo>
                <a:cubicBezTo>
                  <a:pt x="3957193" y="3161361"/>
                  <a:pt x="3959628" y="3143405"/>
                  <a:pt x="3969834" y="3130283"/>
                </a:cubicBezTo>
                <a:cubicBezTo>
                  <a:pt x="3985971" y="3109536"/>
                  <a:pt x="4011011" y="3096397"/>
                  <a:pt x="4025590" y="3074527"/>
                </a:cubicBezTo>
                <a:cubicBezTo>
                  <a:pt x="4033024" y="3063376"/>
                  <a:pt x="4038415" y="3050550"/>
                  <a:pt x="4047892" y="3041073"/>
                </a:cubicBezTo>
                <a:cubicBezTo>
                  <a:pt x="4057369" y="3031596"/>
                  <a:pt x="4071050" y="3027351"/>
                  <a:pt x="4081346" y="3018771"/>
                </a:cubicBezTo>
                <a:cubicBezTo>
                  <a:pt x="4093461" y="3008675"/>
                  <a:pt x="4103649" y="2996468"/>
                  <a:pt x="4114800" y="2985317"/>
                </a:cubicBezTo>
                <a:cubicBezTo>
                  <a:pt x="4146387" y="2890557"/>
                  <a:pt x="4102335" y="3006090"/>
                  <a:pt x="4148253" y="2929561"/>
                </a:cubicBezTo>
                <a:cubicBezTo>
                  <a:pt x="4154301" y="2919482"/>
                  <a:pt x="4153357" y="2906187"/>
                  <a:pt x="4159405" y="2896108"/>
                </a:cubicBezTo>
                <a:cubicBezTo>
                  <a:pt x="4164814" y="2887093"/>
                  <a:pt x="4175399" y="2882216"/>
                  <a:pt x="4181707" y="2873805"/>
                </a:cubicBezTo>
                <a:cubicBezTo>
                  <a:pt x="4197789" y="2852362"/>
                  <a:pt x="4226312" y="2806898"/>
                  <a:pt x="4226312" y="2806898"/>
                </a:cubicBezTo>
                <a:cubicBezTo>
                  <a:pt x="4230029" y="2795747"/>
                  <a:pt x="4231631" y="2783650"/>
                  <a:pt x="4237463" y="2773444"/>
                </a:cubicBezTo>
                <a:cubicBezTo>
                  <a:pt x="4246684" y="2757307"/>
                  <a:pt x="4260114" y="2743963"/>
                  <a:pt x="4270917" y="2728839"/>
                </a:cubicBezTo>
                <a:cubicBezTo>
                  <a:pt x="4278707" y="2717933"/>
                  <a:pt x="4284847" y="2705851"/>
                  <a:pt x="4293219" y="2695386"/>
                </a:cubicBezTo>
                <a:cubicBezTo>
                  <a:pt x="4299787" y="2687176"/>
                  <a:pt x="4308954" y="2681293"/>
                  <a:pt x="4315522" y="2673083"/>
                </a:cubicBezTo>
                <a:cubicBezTo>
                  <a:pt x="4323894" y="2662618"/>
                  <a:pt x="4329452" y="2650095"/>
                  <a:pt x="4337824" y="2639630"/>
                </a:cubicBezTo>
                <a:cubicBezTo>
                  <a:pt x="4344392" y="2631420"/>
                  <a:pt x="4354294" y="2626075"/>
                  <a:pt x="4360126" y="2617327"/>
                </a:cubicBezTo>
                <a:cubicBezTo>
                  <a:pt x="4369347" y="2603495"/>
                  <a:pt x="4374181" y="2587155"/>
                  <a:pt x="4382429" y="2572722"/>
                </a:cubicBezTo>
                <a:cubicBezTo>
                  <a:pt x="4389078" y="2561086"/>
                  <a:pt x="4395906" y="2549355"/>
                  <a:pt x="4404731" y="2539269"/>
                </a:cubicBezTo>
                <a:cubicBezTo>
                  <a:pt x="4422039" y="2519488"/>
                  <a:pt x="4460487" y="2483512"/>
                  <a:pt x="4460487" y="2483512"/>
                </a:cubicBezTo>
                <a:cubicBezTo>
                  <a:pt x="4464204" y="2472361"/>
                  <a:pt x="4464807" y="2459624"/>
                  <a:pt x="4471639" y="2450059"/>
                </a:cubicBezTo>
                <a:cubicBezTo>
                  <a:pt x="4490422" y="2423763"/>
                  <a:pt x="4521247" y="2399408"/>
                  <a:pt x="4549697" y="2383151"/>
                </a:cubicBezTo>
                <a:cubicBezTo>
                  <a:pt x="4564130" y="2374904"/>
                  <a:pt x="4580471" y="2370070"/>
                  <a:pt x="4594302" y="2360849"/>
                </a:cubicBezTo>
                <a:cubicBezTo>
                  <a:pt x="4615712" y="2346576"/>
                  <a:pt x="4623992" y="2324979"/>
                  <a:pt x="4638907" y="2305093"/>
                </a:cubicBezTo>
                <a:cubicBezTo>
                  <a:pt x="4642061" y="2300888"/>
                  <a:pt x="4646341" y="2297659"/>
                  <a:pt x="4650058" y="22939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2509024" y="2531327"/>
            <a:ext cx="4627756" cy="3323063"/>
          </a:xfrm>
          <a:custGeom>
            <a:avLst/>
            <a:gdLst>
              <a:gd name="connsiteX0" fmla="*/ 0 w 4627756"/>
              <a:gd name="connsiteY0" fmla="*/ 1505414 h 3323063"/>
              <a:gd name="connsiteX1" fmla="*/ 11152 w 4627756"/>
              <a:gd name="connsiteY1" fmla="*/ 1427356 h 3323063"/>
              <a:gd name="connsiteX2" fmla="*/ 55756 w 4627756"/>
              <a:gd name="connsiteY2" fmla="*/ 1326995 h 3323063"/>
              <a:gd name="connsiteX3" fmla="*/ 78059 w 4627756"/>
              <a:gd name="connsiteY3" fmla="*/ 1304693 h 3323063"/>
              <a:gd name="connsiteX4" fmla="*/ 89210 w 4627756"/>
              <a:gd name="connsiteY4" fmla="*/ 1271239 h 3323063"/>
              <a:gd name="connsiteX5" fmla="*/ 111513 w 4627756"/>
              <a:gd name="connsiteY5" fmla="*/ 1248936 h 3323063"/>
              <a:gd name="connsiteX6" fmla="*/ 178420 w 4627756"/>
              <a:gd name="connsiteY6" fmla="*/ 1170878 h 3323063"/>
              <a:gd name="connsiteX7" fmla="*/ 189571 w 4627756"/>
              <a:gd name="connsiteY7" fmla="*/ 1137424 h 3323063"/>
              <a:gd name="connsiteX8" fmla="*/ 211874 w 4627756"/>
              <a:gd name="connsiteY8" fmla="*/ 1115122 h 3323063"/>
              <a:gd name="connsiteX9" fmla="*/ 234176 w 4627756"/>
              <a:gd name="connsiteY9" fmla="*/ 1081668 h 3323063"/>
              <a:gd name="connsiteX10" fmla="*/ 245327 w 4627756"/>
              <a:gd name="connsiteY10" fmla="*/ 1048214 h 3323063"/>
              <a:gd name="connsiteX11" fmla="*/ 267630 w 4627756"/>
              <a:gd name="connsiteY11" fmla="*/ 1025912 h 3323063"/>
              <a:gd name="connsiteX12" fmla="*/ 312235 w 4627756"/>
              <a:gd name="connsiteY12" fmla="*/ 970156 h 3323063"/>
              <a:gd name="connsiteX13" fmla="*/ 323386 w 4627756"/>
              <a:gd name="connsiteY13" fmla="*/ 925551 h 3323063"/>
              <a:gd name="connsiteX14" fmla="*/ 401444 w 4627756"/>
              <a:gd name="connsiteY14" fmla="*/ 825190 h 3323063"/>
              <a:gd name="connsiteX15" fmla="*/ 446049 w 4627756"/>
              <a:gd name="connsiteY15" fmla="*/ 758283 h 3323063"/>
              <a:gd name="connsiteX16" fmla="*/ 512956 w 4627756"/>
              <a:gd name="connsiteY16" fmla="*/ 669073 h 3323063"/>
              <a:gd name="connsiteX17" fmla="*/ 579864 w 4627756"/>
              <a:gd name="connsiteY17" fmla="*/ 602166 h 3323063"/>
              <a:gd name="connsiteX18" fmla="*/ 602166 w 4627756"/>
              <a:gd name="connsiteY18" fmla="*/ 579863 h 3323063"/>
              <a:gd name="connsiteX19" fmla="*/ 635620 w 4627756"/>
              <a:gd name="connsiteY19" fmla="*/ 557561 h 3323063"/>
              <a:gd name="connsiteX20" fmla="*/ 657922 w 4627756"/>
              <a:gd name="connsiteY20" fmla="*/ 535258 h 3323063"/>
              <a:gd name="connsiteX21" fmla="*/ 724830 w 4627756"/>
              <a:gd name="connsiteY21" fmla="*/ 490653 h 3323063"/>
              <a:gd name="connsiteX22" fmla="*/ 769435 w 4627756"/>
              <a:gd name="connsiteY22" fmla="*/ 457200 h 3323063"/>
              <a:gd name="connsiteX23" fmla="*/ 825191 w 4627756"/>
              <a:gd name="connsiteY23" fmla="*/ 412595 h 3323063"/>
              <a:gd name="connsiteX24" fmla="*/ 858644 w 4627756"/>
              <a:gd name="connsiteY24" fmla="*/ 401444 h 3323063"/>
              <a:gd name="connsiteX25" fmla="*/ 880947 w 4627756"/>
              <a:gd name="connsiteY25" fmla="*/ 379141 h 3323063"/>
              <a:gd name="connsiteX26" fmla="*/ 914400 w 4627756"/>
              <a:gd name="connsiteY26" fmla="*/ 356839 h 3323063"/>
              <a:gd name="connsiteX27" fmla="*/ 970156 w 4627756"/>
              <a:gd name="connsiteY27" fmla="*/ 289932 h 3323063"/>
              <a:gd name="connsiteX28" fmla="*/ 1003610 w 4627756"/>
              <a:gd name="connsiteY28" fmla="*/ 278780 h 3323063"/>
              <a:gd name="connsiteX29" fmla="*/ 1059366 w 4627756"/>
              <a:gd name="connsiteY29" fmla="*/ 234175 h 3323063"/>
              <a:gd name="connsiteX30" fmla="*/ 1092820 w 4627756"/>
              <a:gd name="connsiteY30" fmla="*/ 223024 h 3323063"/>
              <a:gd name="connsiteX31" fmla="*/ 1126274 w 4627756"/>
              <a:gd name="connsiteY31" fmla="*/ 200722 h 3323063"/>
              <a:gd name="connsiteX32" fmla="*/ 1193181 w 4627756"/>
              <a:gd name="connsiteY32" fmla="*/ 178419 h 3323063"/>
              <a:gd name="connsiteX33" fmla="*/ 1260088 w 4627756"/>
              <a:gd name="connsiteY33" fmla="*/ 156117 h 3323063"/>
              <a:gd name="connsiteX34" fmla="*/ 1360449 w 4627756"/>
              <a:gd name="connsiteY34" fmla="*/ 122663 h 3323063"/>
              <a:gd name="connsiteX35" fmla="*/ 1393903 w 4627756"/>
              <a:gd name="connsiteY35" fmla="*/ 111512 h 3323063"/>
              <a:gd name="connsiteX36" fmla="*/ 1427356 w 4627756"/>
              <a:gd name="connsiteY36" fmla="*/ 100361 h 3323063"/>
              <a:gd name="connsiteX37" fmla="*/ 1505415 w 4627756"/>
              <a:gd name="connsiteY37" fmla="*/ 78058 h 3323063"/>
              <a:gd name="connsiteX38" fmla="*/ 1550020 w 4627756"/>
              <a:gd name="connsiteY38" fmla="*/ 66907 h 3323063"/>
              <a:gd name="connsiteX39" fmla="*/ 1616927 w 4627756"/>
              <a:gd name="connsiteY39" fmla="*/ 44605 h 3323063"/>
              <a:gd name="connsiteX40" fmla="*/ 1650381 w 4627756"/>
              <a:gd name="connsiteY40" fmla="*/ 33453 h 3323063"/>
              <a:gd name="connsiteX41" fmla="*/ 1683835 w 4627756"/>
              <a:gd name="connsiteY41" fmla="*/ 11151 h 3323063"/>
              <a:gd name="connsiteX42" fmla="*/ 1918010 w 4627756"/>
              <a:gd name="connsiteY42" fmla="*/ 0 h 3323063"/>
              <a:gd name="connsiteX43" fmla="*/ 2263698 w 4627756"/>
              <a:gd name="connsiteY43" fmla="*/ 11151 h 3323063"/>
              <a:gd name="connsiteX44" fmla="*/ 2297152 w 4627756"/>
              <a:gd name="connsiteY44" fmla="*/ 22302 h 3323063"/>
              <a:gd name="connsiteX45" fmla="*/ 2609386 w 4627756"/>
              <a:gd name="connsiteY45" fmla="*/ 55756 h 3323063"/>
              <a:gd name="connsiteX46" fmla="*/ 2653991 w 4627756"/>
              <a:gd name="connsiteY46" fmla="*/ 66907 h 3323063"/>
              <a:gd name="connsiteX47" fmla="*/ 2732049 w 4627756"/>
              <a:gd name="connsiteY47" fmla="*/ 122663 h 3323063"/>
              <a:gd name="connsiteX48" fmla="*/ 2765503 w 4627756"/>
              <a:gd name="connsiteY48" fmla="*/ 144966 h 3323063"/>
              <a:gd name="connsiteX49" fmla="*/ 2832410 w 4627756"/>
              <a:gd name="connsiteY49" fmla="*/ 167268 h 3323063"/>
              <a:gd name="connsiteX50" fmla="*/ 2854713 w 4627756"/>
              <a:gd name="connsiteY50" fmla="*/ 189571 h 3323063"/>
              <a:gd name="connsiteX51" fmla="*/ 2932771 w 4627756"/>
              <a:gd name="connsiteY51" fmla="*/ 223024 h 3323063"/>
              <a:gd name="connsiteX52" fmla="*/ 2955074 w 4627756"/>
              <a:gd name="connsiteY52" fmla="*/ 256478 h 3323063"/>
              <a:gd name="connsiteX53" fmla="*/ 2966225 w 4627756"/>
              <a:gd name="connsiteY53" fmla="*/ 289932 h 3323063"/>
              <a:gd name="connsiteX54" fmla="*/ 2999678 w 4627756"/>
              <a:gd name="connsiteY54" fmla="*/ 334536 h 3323063"/>
              <a:gd name="connsiteX55" fmla="*/ 3055435 w 4627756"/>
              <a:gd name="connsiteY55" fmla="*/ 379141 h 3323063"/>
              <a:gd name="connsiteX56" fmla="*/ 3122342 w 4627756"/>
              <a:gd name="connsiteY56" fmla="*/ 401444 h 3323063"/>
              <a:gd name="connsiteX57" fmla="*/ 3155796 w 4627756"/>
              <a:gd name="connsiteY57" fmla="*/ 412595 h 3323063"/>
              <a:gd name="connsiteX58" fmla="*/ 3211552 w 4627756"/>
              <a:gd name="connsiteY58" fmla="*/ 468351 h 3323063"/>
              <a:gd name="connsiteX59" fmla="*/ 3289610 w 4627756"/>
              <a:gd name="connsiteY59" fmla="*/ 557561 h 3323063"/>
              <a:gd name="connsiteX60" fmla="*/ 3311913 w 4627756"/>
              <a:gd name="connsiteY60" fmla="*/ 602166 h 3323063"/>
              <a:gd name="connsiteX61" fmla="*/ 3334215 w 4627756"/>
              <a:gd name="connsiteY61" fmla="*/ 669073 h 3323063"/>
              <a:gd name="connsiteX62" fmla="*/ 3367669 w 4627756"/>
              <a:gd name="connsiteY62" fmla="*/ 713678 h 3323063"/>
              <a:gd name="connsiteX63" fmla="*/ 3378820 w 4627756"/>
              <a:gd name="connsiteY63" fmla="*/ 747132 h 3323063"/>
              <a:gd name="connsiteX64" fmla="*/ 3378820 w 4627756"/>
              <a:gd name="connsiteY64" fmla="*/ 1103971 h 3323063"/>
              <a:gd name="connsiteX65" fmla="*/ 3356517 w 4627756"/>
              <a:gd name="connsiteY65" fmla="*/ 1170878 h 3323063"/>
              <a:gd name="connsiteX66" fmla="*/ 3300761 w 4627756"/>
              <a:gd name="connsiteY66" fmla="*/ 1226634 h 3323063"/>
              <a:gd name="connsiteX67" fmla="*/ 3233854 w 4627756"/>
              <a:gd name="connsiteY67" fmla="*/ 1304693 h 3323063"/>
              <a:gd name="connsiteX68" fmla="*/ 3122342 w 4627756"/>
              <a:gd name="connsiteY68" fmla="*/ 1371600 h 3323063"/>
              <a:gd name="connsiteX69" fmla="*/ 3010830 w 4627756"/>
              <a:gd name="connsiteY69" fmla="*/ 1405053 h 3323063"/>
              <a:gd name="connsiteX70" fmla="*/ 2966225 w 4627756"/>
              <a:gd name="connsiteY70" fmla="*/ 1427356 h 3323063"/>
              <a:gd name="connsiteX71" fmla="*/ 2899317 w 4627756"/>
              <a:gd name="connsiteY71" fmla="*/ 1449658 h 3323063"/>
              <a:gd name="connsiteX72" fmla="*/ 2865864 w 4627756"/>
              <a:gd name="connsiteY72" fmla="*/ 1460810 h 3323063"/>
              <a:gd name="connsiteX73" fmla="*/ 2832410 w 4627756"/>
              <a:gd name="connsiteY73" fmla="*/ 1471961 h 3323063"/>
              <a:gd name="connsiteX74" fmla="*/ 2798956 w 4627756"/>
              <a:gd name="connsiteY74" fmla="*/ 1483112 h 3323063"/>
              <a:gd name="connsiteX75" fmla="*/ 2720898 w 4627756"/>
              <a:gd name="connsiteY75" fmla="*/ 1494263 h 3323063"/>
              <a:gd name="connsiteX76" fmla="*/ 2665142 w 4627756"/>
              <a:gd name="connsiteY76" fmla="*/ 1505414 h 3323063"/>
              <a:gd name="connsiteX77" fmla="*/ 2475571 w 4627756"/>
              <a:gd name="connsiteY77" fmla="*/ 1516566 h 3323063"/>
              <a:gd name="connsiteX78" fmla="*/ 1527717 w 4627756"/>
              <a:gd name="connsiteY78" fmla="*/ 1527717 h 3323063"/>
              <a:gd name="connsiteX79" fmla="*/ 1382752 w 4627756"/>
              <a:gd name="connsiteY79" fmla="*/ 1561171 h 3323063"/>
              <a:gd name="connsiteX80" fmla="*/ 1326996 w 4627756"/>
              <a:gd name="connsiteY80" fmla="*/ 1583473 h 3323063"/>
              <a:gd name="connsiteX81" fmla="*/ 1170878 w 4627756"/>
              <a:gd name="connsiteY81" fmla="*/ 1616927 h 3323063"/>
              <a:gd name="connsiteX82" fmla="*/ 1137425 w 4627756"/>
              <a:gd name="connsiteY82" fmla="*/ 1628078 h 3323063"/>
              <a:gd name="connsiteX83" fmla="*/ 1103971 w 4627756"/>
              <a:gd name="connsiteY83" fmla="*/ 1650380 h 3323063"/>
              <a:gd name="connsiteX84" fmla="*/ 1025913 w 4627756"/>
              <a:gd name="connsiteY84" fmla="*/ 1672683 h 3323063"/>
              <a:gd name="connsiteX85" fmla="*/ 914400 w 4627756"/>
              <a:gd name="connsiteY85" fmla="*/ 1750741 h 3323063"/>
              <a:gd name="connsiteX86" fmla="*/ 880947 w 4627756"/>
              <a:gd name="connsiteY86" fmla="*/ 1773044 h 3323063"/>
              <a:gd name="connsiteX87" fmla="*/ 847493 w 4627756"/>
              <a:gd name="connsiteY87" fmla="*/ 1784195 h 3323063"/>
              <a:gd name="connsiteX88" fmla="*/ 814039 w 4627756"/>
              <a:gd name="connsiteY88" fmla="*/ 1806497 h 3323063"/>
              <a:gd name="connsiteX89" fmla="*/ 780586 w 4627756"/>
              <a:gd name="connsiteY89" fmla="*/ 1817649 h 3323063"/>
              <a:gd name="connsiteX90" fmla="*/ 747132 w 4627756"/>
              <a:gd name="connsiteY90" fmla="*/ 1839951 h 3323063"/>
              <a:gd name="connsiteX91" fmla="*/ 669074 w 4627756"/>
              <a:gd name="connsiteY91" fmla="*/ 1873405 h 3323063"/>
              <a:gd name="connsiteX92" fmla="*/ 602166 w 4627756"/>
              <a:gd name="connsiteY92" fmla="*/ 1962614 h 3323063"/>
              <a:gd name="connsiteX93" fmla="*/ 579864 w 4627756"/>
              <a:gd name="connsiteY93" fmla="*/ 1984917 h 3323063"/>
              <a:gd name="connsiteX94" fmla="*/ 568713 w 4627756"/>
              <a:gd name="connsiteY94" fmla="*/ 2029522 h 3323063"/>
              <a:gd name="connsiteX95" fmla="*/ 546410 w 4627756"/>
              <a:gd name="connsiteY95" fmla="*/ 2051824 h 3323063"/>
              <a:gd name="connsiteX96" fmla="*/ 535259 w 4627756"/>
              <a:gd name="connsiteY96" fmla="*/ 2096429 h 3323063"/>
              <a:gd name="connsiteX97" fmla="*/ 524108 w 4627756"/>
              <a:gd name="connsiteY97" fmla="*/ 2129883 h 3323063"/>
              <a:gd name="connsiteX98" fmla="*/ 479503 w 4627756"/>
              <a:gd name="connsiteY98" fmla="*/ 2219093 h 3323063"/>
              <a:gd name="connsiteX99" fmla="*/ 457200 w 4627756"/>
              <a:gd name="connsiteY99" fmla="*/ 2286000 h 3323063"/>
              <a:gd name="connsiteX100" fmla="*/ 434898 w 4627756"/>
              <a:gd name="connsiteY100" fmla="*/ 2330605 h 3323063"/>
              <a:gd name="connsiteX101" fmla="*/ 412596 w 4627756"/>
              <a:gd name="connsiteY101" fmla="*/ 2364058 h 3323063"/>
              <a:gd name="connsiteX102" fmla="*/ 390293 w 4627756"/>
              <a:gd name="connsiteY102" fmla="*/ 2430966 h 3323063"/>
              <a:gd name="connsiteX103" fmla="*/ 379142 w 4627756"/>
              <a:gd name="connsiteY103" fmla="*/ 2464419 h 3323063"/>
              <a:gd name="connsiteX104" fmla="*/ 390293 w 4627756"/>
              <a:gd name="connsiteY104" fmla="*/ 2653990 h 3323063"/>
              <a:gd name="connsiteX105" fmla="*/ 412596 w 4627756"/>
              <a:gd name="connsiteY105" fmla="*/ 2687444 h 3323063"/>
              <a:gd name="connsiteX106" fmla="*/ 434898 w 4627756"/>
              <a:gd name="connsiteY106" fmla="*/ 2754351 h 3323063"/>
              <a:gd name="connsiteX107" fmla="*/ 490654 w 4627756"/>
              <a:gd name="connsiteY107" fmla="*/ 2821258 h 3323063"/>
              <a:gd name="connsiteX108" fmla="*/ 501805 w 4627756"/>
              <a:gd name="connsiteY108" fmla="*/ 2865863 h 3323063"/>
              <a:gd name="connsiteX109" fmla="*/ 546410 w 4627756"/>
              <a:gd name="connsiteY109" fmla="*/ 2966224 h 3323063"/>
              <a:gd name="connsiteX110" fmla="*/ 602166 w 4627756"/>
              <a:gd name="connsiteY110" fmla="*/ 3021980 h 3323063"/>
              <a:gd name="connsiteX111" fmla="*/ 624469 w 4627756"/>
              <a:gd name="connsiteY111" fmla="*/ 3044283 h 3323063"/>
              <a:gd name="connsiteX112" fmla="*/ 646771 w 4627756"/>
              <a:gd name="connsiteY112" fmla="*/ 3077736 h 3323063"/>
              <a:gd name="connsiteX113" fmla="*/ 680225 w 4627756"/>
              <a:gd name="connsiteY113" fmla="*/ 3088888 h 3323063"/>
              <a:gd name="connsiteX114" fmla="*/ 802888 w 4627756"/>
              <a:gd name="connsiteY114" fmla="*/ 3144644 h 3323063"/>
              <a:gd name="connsiteX115" fmla="*/ 825191 w 4627756"/>
              <a:gd name="connsiteY115" fmla="*/ 3166946 h 3323063"/>
              <a:gd name="connsiteX116" fmla="*/ 880947 w 4627756"/>
              <a:gd name="connsiteY116" fmla="*/ 3178097 h 3323063"/>
              <a:gd name="connsiteX117" fmla="*/ 1115122 w 4627756"/>
              <a:gd name="connsiteY117" fmla="*/ 3166946 h 3323063"/>
              <a:gd name="connsiteX118" fmla="*/ 1349298 w 4627756"/>
              <a:gd name="connsiteY118" fmla="*/ 3144644 h 3323063"/>
              <a:gd name="connsiteX119" fmla="*/ 1405054 w 4627756"/>
              <a:gd name="connsiteY119" fmla="*/ 3133493 h 3323063"/>
              <a:gd name="connsiteX120" fmla="*/ 1494264 w 4627756"/>
              <a:gd name="connsiteY120" fmla="*/ 3122341 h 3323063"/>
              <a:gd name="connsiteX121" fmla="*/ 1572322 w 4627756"/>
              <a:gd name="connsiteY121" fmla="*/ 3111190 h 3323063"/>
              <a:gd name="connsiteX122" fmla="*/ 1694986 w 4627756"/>
              <a:gd name="connsiteY122" fmla="*/ 3088888 h 3323063"/>
              <a:gd name="connsiteX123" fmla="*/ 1817649 w 4627756"/>
              <a:gd name="connsiteY123" fmla="*/ 3066585 h 3323063"/>
              <a:gd name="connsiteX124" fmla="*/ 1918010 w 4627756"/>
              <a:gd name="connsiteY124" fmla="*/ 3033132 h 3323063"/>
              <a:gd name="connsiteX125" fmla="*/ 1984917 w 4627756"/>
              <a:gd name="connsiteY125" fmla="*/ 3010829 h 3323063"/>
              <a:gd name="connsiteX126" fmla="*/ 2051825 w 4627756"/>
              <a:gd name="connsiteY126" fmla="*/ 2988527 h 3323063"/>
              <a:gd name="connsiteX127" fmla="*/ 2085278 w 4627756"/>
              <a:gd name="connsiteY127" fmla="*/ 2977375 h 3323063"/>
              <a:gd name="connsiteX128" fmla="*/ 2129883 w 4627756"/>
              <a:gd name="connsiteY128" fmla="*/ 2966224 h 3323063"/>
              <a:gd name="connsiteX129" fmla="*/ 2163337 w 4627756"/>
              <a:gd name="connsiteY129" fmla="*/ 2955073 h 3323063"/>
              <a:gd name="connsiteX130" fmla="*/ 2341756 w 4627756"/>
              <a:gd name="connsiteY130" fmla="*/ 2932771 h 3323063"/>
              <a:gd name="connsiteX131" fmla="*/ 2408664 w 4627756"/>
              <a:gd name="connsiteY131" fmla="*/ 2921619 h 3323063"/>
              <a:gd name="connsiteX132" fmla="*/ 2464420 w 4627756"/>
              <a:gd name="connsiteY132" fmla="*/ 2910468 h 3323063"/>
              <a:gd name="connsiteX133" fmla="*/ 2631688 w 4627756"/>
              <a:gd name="connsiteY133" fmla="*/ 2899317 h 3323063"/>
              <a:gd name="connsiteX134" fmla="*/ 2877015 w 4627756"/>
              <a:gd name="connsiteY134" fmla="*/ 2865863 h 3323063"/>
              <a:gd name="connsiteX135" fmla="*/ 2999678 w 4627756"/>
              <a:gd name="connsiteY135" fmla="*/ 2854712 h 3323063"/>
              <a:gd name="connsiteX136" fmla="*/ 3021981 w 4627756"/>
              <a:gd name="connsiteY136" fmla="*/ 2832410 h 3323063"/>
              <a:gd name="connsiteX137" fmla="*/ 3601844 w 4627756"/>
              <a:gd name="connsiteY137" fmla="*/ 2843561 h 3323063"/>
              <a:gd name="connsiteX138" fmla="*/ 3635298 w 4627756"/>
              <a:gd name="connsiteY138" fmla="*/ 2854712 h 3323063"/>
              <a:gd name="connsiteX139" fmla="*/ 3691054 w 4627756"/>
              <a:gd name="connsiteY139" fmla="*/ 2865863 h 3323063"/>
              <a:gd name="connsiteX140" fmla="*/ 3724508 w 4627756"/>
              <a:gd name="connsiteY140" fmla="*/ 2888166 h 3323063"/>
              <a:gd name="connsiteX141" fmla="*/ 3802566 w 4627756"/>
              <a:gd name="connsiteY141" fmla="*/ 2910468 h 3323063"/>
              <a:gd name="connsiteX142" fmla="*/ 3902927 w 4627756"/>
              <a:gd name="connsiteY142" fmla="*/ 2966224 h 3323063"/>
              <a:gd name="connsiteX143" fmla="*/ 3936381 w 4627756"/>
              <a:gd name="connsiteY143" fmla="*/ 2977375 h 3323063"/>
              <a:gd name="connsiteX144" fmla="*/ 4036742 w 4627756"/>
              <a:gd name="connsiteY144" fmla="*/ 3021980 h 3323063"/>
              <a:gd name="connsiteX145" fmla="*/ 4103649 w 4627756"/>
              <a:gd name="connsiteY145" fmla="*/ 3044283 h 3323063"/>
              <a:gd name="connsiteX146" fmla="*/ 4148254 w 4627756"/>
              <a:gd name="connsiteY146" fmla="*/ 3055434 h 3323063"/>
              <a:gd name="connsiteX147" fmla="*/ 4215161 w 4627756"/>
              <a:gd name="connsiteY147" fmla="*/ 3077736 h 3323063"/>
              <a:gd name="connsiteX148" fmla="*/ 4248615 w 4627756"/>
              <a:gd name="connsiteY148" fmla="*/ 3100039 h 3323063"/>
              <a:gd name="connsiteX149" fmla="*/ 4282069 w 4627756"/>
              <a:gd name="connsiteY149" fmla="*/ 3111190 h 3323063"/>
              <a:gd name="connsiteX150" fmla="*/ 4348976 w 4627756"/>
              <a:gd name="connsiteY150" fmla="*/ 3144644 h 3323063"/>
              <a:gd name="connsiteX151" fmla="*/ 4427035 w 4627756"/>
              <a:gd name="connsiteY151" fmla="*/ 3178097 h 3323063"/>
              <a:gd name="connsiteX152" fmla="*/ 4449337 w 4627756"/>
              <a:gd name="connsiteY152" fmla="*/ 3200400 h 3323063"/>
              <a:gd name="connsiteX153" fmla="*/ 4527396 w 4627756"/>
              <a:gd name="connsiteY153" fmla="*/ 3233853 h 3323063"/>
              <a:gd name="connsiteX154" fmla="*/ 4583152 w 4627756"/>
              <a:gd name="connsiteY154" fmla="*/ 3278458 h 3323063"/>
              <a:gd name="connsiteX155" fmla="*/ 4605454 w 4627756"/>
              <a:gd name="connsiteY155" fmla="*/ 3300761 h 3323063"/>
              <a:gd name="connsiteX156" fmla="*/ 4627756 w 4627756"/>
              <a:gd name="connsiteY156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627756" h="3323063">
                <a:moveTo>
                  <a:pt x="0" y="1505414"/>
                </a:moveTo>
                <a:cubicBezTo>
                  <a:pt x="3717" y="1479395"/>
                  <a:pt x="5242" y="1452966"/>
                  <a:pt x="11152" y="1427356"/>
                </a:cubicBezTo>
                <a:cubicBezTo>
                  <a:pt x="21188" y="1383866"/>
                  <a:pt x="29823" y="1359412"/>
                  <a:pt x="55756" y="1326995"/>
                </a:cubicBezTo>
                <a:cubicBezTo>
                  <a:pt x="62324" y="1318785"/>
                  <a:pt x="70625" y="1312127"/>
                  <a:pt x="78059" y="1304693"/>
                </a:cubicBezTo>
                <a:cubicBezTo>
                  <a:pt x="81776" y="1293542"/>
                  <a:pt x="83162" y="1281318"/>
                  <a:pt x="89210" y="1271239"/>
                </a:cubicBezTo>
                <a:cubicBezTo>
                  <a:pt x="94619" y="1262224"/>
                  <a:pt x="104782" y="1257013"/>
                  <a:pt x="111513" y="1248936"/>
                </a:cubicBezTo>
                <a:cubicBezTo>
                  <a:pt x="183040" y="1163104"/>
                  <a:pt x="107546" y="1241752"/>
                  <a:pt x="178420" y="1170878"/>
                </a:cubicBezTo>
                <a:cubicBezTo>
                  <a:pt x="182137" y="1159727"/>
                  <a:pt x="183523" y="1147503"/>
                  <a:pt x="189571" y="1137424"/>
                </a:cubicBezTo>
                <a:cubicBezTo>
                  <a:pt x="194980" y="1128409"/>
                  <a:pt x="205306" y="1123332"/>
                  <a:pt x="211874" y="1115122"/>
                </a:cubicBezTo>
                <a:cubicBezTo>
                  <a:pt x="220246" y="1104657"/>
                  <a:pt x="228183" y="1093655"/>
                  <a:pt x="234176" y="1081668"/>
                </a:cubicBezTo>
                <a:cubicBezTo>
                  <a:pt x="239433" y="1071154"/>
                  <a:pt x="239279" y="1058293"/>
                  <a:pt x="245327" y="1048214"/>
                </a:cubicBezTo>
                <a:cubicBezTo>
                  <a:pt x="250736" y="1039199"/>
                  <a:pt x="261062" y="1034122"/>
                  <a:pt x="267630" y="1025912"/>
                </a:cubicBezTo>
                <a:cubicBezTo>
                  <a:pt x="323899" y="955576"/>
                  <a:pt x="258384" y="1024004"/>
                  <a:pt x="312235" y="970156"/>
                </a:cubicBezTo>
                <a:cubicBezTo>
                  <a:pt x="315952" y="955288"/>
                  <a:pt x="316532" y="939259"/>
                  <a:pt x="323386" y="925551"/>
                </a:cubicBezTo>
                <a:cubicBezTo>
                  <a:pt x="375018" y="822287"/>
                  <a:pt x="350050" y="891268"/>
                  <a:pt x="401444" y="825190"/>
                </a:cubicBezTo>
                <a:cubicBezTo>
                  <a:pt x="417900" y="804032"/>
                  <a:pt x="446049" y="758283"/>
                  <a:pt x="446049" y="758283"/>
                </a:cubicBezTo>
                <a:cubicBezTo>
                  <a:pt x="465511" y="699895"/>
                  <a:pt x="448889" y="733139"/>
                  <a:pt x="512956" y="669073"/>
                </a:cubicBezTo>
                <a:lnTo>
                  <a:pt x="579864" y="602166"/>
                </a:lnTo>
                <a:cubicBezTo>
                  <a:pt x="587298" y="594732"/>
                  <a:pt x="593418" y="585695"/>
                  <a:pt x="602166" y="579863"/>
                </a:cubicBezTo>
                <a:cubicBezTo>
                  <a:pt x="613317" y="572429"/>
                  <a:pt x="625155" y="565933"/>
                  <a:pt x="635620" y="557561"/>
                </a:cubicBezTo>
                <a:cubicBezTo>
                  <a:pt x="643830" y="550993"/>
                  <a:pt x="649511" y="541566"/>
                  <a:pt x="657922" y="535258"/>
                </a:cubicBezTo>
                <a:cubicBezTo>
                  <a:pt x="679365" y="519175"/>
                  <a:pt x="703386" y="506735"/>
                  <a:pt x="724830" y="490653"/>
                </a:cubicBezTo>
                <a:cubicBezTo>
                  <a:pt x="739698" y="479502"/>
                  <a:pt x="755157" y="469098"/>
                  <a:pt x="769435" y="457200"/>
                </a:cubicBezTo>
                <a:cubicBezTo>
                  <a:pt x="800555" y="431266"/>
                  <a:pt x="783828" y="433276"/>
                  <a:pt x="825191" y="412595"/>
                </a:cubicBezTo>
                <a:cubicBezTo>
                  <a:pt x="835704" y="407338"/>
                  <a:pt x="847493" y="405161"/>
                  <a:pt x="858644" y="401444"/>
                </a:cubicBezTo>
                <a:cubicBezTo>
                  <a:pt x="866078" y="394010"/>
                  <a:pt x="872737" y="385709"/>
                  <a:pt x="880947" y="379141"/>
                </a:cubicBezTo>
                <a:cubicBezTo>
                  <a:pt x="891412" y="370769"/>
                  <a:pt x="904923" y="366316"/>
                  <a:pt x="914400" y="356839"/>
                </a:cubicBezTo>
                <a:cubicBezTo>
                  <a:pt x="955541" y="315698"/>
                  <a:pt x="915354" y="326467"/>
                  <a:pt x="970156" y="289932"/>
                </a:cubicBezTo>
                <a:cubicBezTo>
                  <a:pt x="979936" y="283412"/>
                  <a:pt x="992459" y="282497"/>
                  <a:pt x="1003610" y="278780"/>
                </a:cubicBezTo>
                <a:cubicBezTo>
                  <a:pt x="1024352" y="258039"/>
                  <a:pt x="1031236" y="248240"/>
                  <a:pt x="1059366" y="234175"/>
                </a:cubicBezTo>
                <a:cubicBezTo>
                  <a:pt x="1069880" y="228918"/>
                  <a:pt x="1082306" y="228281"/>
                  <a:pt x="1092820" y="223024"/>
                </a:cubicBezTo>
                <a:cubicBezTo>
                  <a:pt x="1104807" y="217031"/>
                  <a:pt x="1114027" y="206165"/>
                  <a:pt x="1126274" y="200722"/>
                </a:cubicBezTo>
                <a:cubicBezTo>
                  <a:pt x="1147757" y="191174"/>
                  <a:pt x="1170879" y="185853"/>
                  <a:pt x="1193181" y="178419"/>
                </a:cubicBezTo>
                <a:lnTo>
                  <a:pt x="1260088" y="156117"/>
                </a:lnTo>
                <a:lnTo>
                  <a:pt x="1360449" y="122663"/>
                </a:lnTo>
                <a:lnTo>
                  <a:pt x="1393903" y="111512"/>
                </a:lnTo>
                <a:cubicBezTo>
                  <a:pt x="1405054" y="107795"/>
                  <a:pt x="1415953" y="103212"/>
                  <a:pt x="1427356" y="100361"/>
                </a:cubicBezTo>
                <a:cubicBezTo>
                  <a:pt x="1566797" y="65502"/>
                  <a:pt x="1393431" y="110054"/>
                  <a:pt x="1505415" y="78058"/>
                </a:cubicBezTo>
                <a:cubicBezTo>
                  <a:pt x="1520151" y="73848"/>
                  <a:pt x="1535340" y="71311"/>
                  <a:pt x="1550020" y="66907"/>
                </a:cubicBezTo>
                <a:cubicBezTo>
                  <a:pt x="1572537" y="60152"/>
                  <a:pt x="1594625" y="52039"/>
                  <a:pt x="1616927" y="44605"/>
                </a:cubicBezTo>
                <a:cubicBezTo>
                  <a:pt x="1628078" y="40888"/>
                  <a:pt x="1640600" y="39973"/>
                  <a:pt x="1650381" y="33453"/>
                </a:cubicBezTo>
                <a:cubicBezTo>
                  <a:pt x="1661532" y="26019"/>
                  <a:pt x="1670536" y="12813"/>
                  <a:pt x="1683835" y="11151"/>
                </a:cubicBezTo>
                <a:cubicBezTo>
                  <a:pt x="1761378" y="1458"/>
                  <a:pt x="1839952" y="3717"/>
                  <a:pt x="1918010" y="0"/>
                </a:cubicBezTo>
                <a:cubicBezTo>
                  <a:pt x="2033239" y="3717"/>
                  <a:pt x="2148608" y="4381"/>
                  <a:pt x="2263698" y="11151"/>
                </a:cubicBezTo>
                <a:cubicBezTo>
                  <a:pt x="2275432" y="11841"/>
                  <a:pt x="2285516" y="20640"/>
                  <a:pt x="2297152" y="22302"/>
                </a:cubicBezTo>
                <a:cubicBezTo>
                  <a:pt x="2358838" y="31114"/>
                  <a:pt x="2528644" y="47682"/>
                  <a:pt x="2609386" y="55756"/>
                </a:cubicBezTo>
                <a:cubicBezTo>
                  <a:pt x="2624254" y="59473"/>
                  <a:pt x="2640995" y="58784"/>
                  <a:pt x="2653991" y="66907"/>
                </a:cubicBezTo>
                <a:cubicBezTo>
                  <a:pt x="2774944" y="142502"/>
                  <a:pt x="2640615" y="92185"/>
                  <a:pt x="2732049" y="122663"/>
                </a:cubicBezTo>
                <a:cubicBezTo>
                  <a:pt x="2743200" y="130097"/>
                  <a:pt x="2753256" y="139523"/>
                  <a:pt x="2765503" y="144966"/>
                </a:cubicBezTo>
                <a:cubicBezTo>
                  <a:pt x="2786986" y="154514"/>
                  <a:pt x="2832410" y="167268"/>
                  <a:pt x="2832410" y="167268"/>
                </a:cubicBezTo>
                <a:cubicBezTo>
                  <a:pt x="2839844" y="174702"/>
                  <a:pt x="2845965" y="183739"/>
                  <a:pt x="2854713" y="189571"/>
                </a:cubicBezTo>
                <a:cubicBezTo>
                  <a:pt x="2882272" y="207944"/>
                  <a:pt x="2903034" y="213112"/>
                  <a:pt x="2932771" y="223024"/>
                </a:cubicBezTo>
                <a:cubicBezTo>
                  <a:pt x="2940205" y="234175"/>
                  <a:pt x="2949080" y="244491"/>
                  <a:pt x="2955074" y="256478"/>
                </a:cubicBezTo>
                <a:cubicBezTo>
                  <a:pt x="2960331" y="266992"/>
                  <a:pt x="2960393" y="279726"/>
                  <a:pt x="2966225" y="289932"/>
                </a:cubicBezTo>
                <a:cubicBezTo>
                  <a:pt x="2975446" y="306068"/>
                  <a:pt x="2987780" y="320259"/>
                  <a:pt x="2999678" y="334536"/>
                </a:cubicBezTo>
                <a:cubicBezTo>
                  <a:pt x="3013309" y="350893"/>
                  <a:pt x="3036367" y="370667"/>
                  <a:pt x="3055435" y="379141"/>
                </a:cubicBezTo>
                <a:cubicBezTo>
                  <a:pt x="3076918" y="388689"/>
                  <a:pt x="3100040" y="394010"/>
                  <a:pt x="3122342" y="401444"/>
                </a:cubicBezTo>
                <a:lnTo>
                  <a:pt x="3155796" y="412595"/>
                </a:lnTo>
                <a:cubicBezTo>
                  <a:pt x="3222701" y="457199"/>
                  <a:pt x="3159513" y="408878"/>
                  <a:pt x="3211552" y="468351"/>
                </a:cubicBezTo>
                <a:cubicBezTo>
                  <a:pt x="3262355" y="526412"/>
                  <a:pt x="3260086" y="505895"/>
                  <a:pt x="3289610" y="557561"/>
                </a:cubicBezTo>
                <a:cubicBezTo>
                  <a:pt x="3297857" y="571994"/>
                  <a:pt x="3305739" y="586732"/>
                  <a:pt x="3311913" y="602166"/>
                </a:cubicBezTo>
                <a:cubicBezTo>
                  <a:pt x="3320644" y="623993"/>
                  <a:pt x="3320110" y="650266"/>
                  <a:pt x="3334215" y="669073"/>
                </a:cubicBezTo>
                <a:lnTo>
                  <a:pt x="3367669" y="713678"/>
                </a:lnTo>
                <a:cubicBezTo>
                  <a:pt x="3371386" y="724829"/>
                  <a:pt x="3375591" y="735830"/>
                  <a:pt x="3378820" y="747132"/>
                </a:cubicBezTo>
                <a:cubicBezTo>
                  <a:pt x="3414523" y="872093"/>
                  <a:pt x="3395323" y="916938"/>
                  <a:pt x="3378820" y="1103971"/>
                </a:cubicBezTo>
                <a:cubicBezTo>
                  <a:pt x="3376754" y="1127389"/>
                  <a:pt x="3373140" y="1154255"/>
                  <a:pt x="3356517" y="1170878"/>
                </a:cubicBezTo>
                <a:cubicBezTo>
                  <a:pt x="3337932" y="1189463"/>
                  <a:pt x="3315340" y="1204764"/>
                  <a:pt x="3300761" y="1226634"/>
                </a:cubicBezTo>
                <a:cubicBezTo>
                  <a:pt x="3280583" y="1256902"/>
                  <a:pt x="3266304" y="1283060"/>
                  <a:pt x="3233854" y="1304693"/>
                </a:cubicBezTo>
                <a:cubicBezTo>
                  <a:pt x="3194588" y="1330870"/>
                  <a:pt x="3165200" y="1354457"/>
                  <a:pt x="3122342" y="1371600"/>
                </a:cubicBezTo>
                <a:cubicBezTo>
                  <a:pt x="3077096" y="1389699"/>
                  <a:pt x="3054642" y="1394100"/>
                  <a:pt x="3010830" y="1405053"/>
                </a:cubicBezTo>
                <a:cubicBezTo>
                  <a:pt x="2995962" y="1412487"/>
                  <a:pt x="2981659" y="1421182"/>
                  <a:pt x="2966225" y="1427356"/>
                </a:cubicBezTo>
                <a:cubicBezTo>
                  <a:pt x="2944397" y="1436087"/>
                  <a:pt x="2921620" y="1442224"/>
                  <a:pt x="2899317" y="1449658"/>
                </a:cubicBezTo>
                <a:lnTo>
                  <a:pt x="2865864" y="1460810"/>
                </a:lnTo>
                <a:lnTo>
                  <a:pt x="2832410" y="1471961"/>
                </a:lnTo>
                <a:cubicBezTo>
                  <a:pt x="2821259" y="1475678"/>
                  <a:pt x="2810592" y="1481450"/>
                  <a:pt x="2798956" y="1483112"/>
                </a:cubicBezTo>
                <a:cubicBezTo>
                  <a:pt x="2772937" y="1486829"/>
                  <a:pt x="2746824" y="1489942"/>
                  <a:pt x="2720898" y="1494263"/>
                </a:cubicBezTo>
                <a:cubicBezTo>
                  <a:pt x="2702202" y="1497379"/>
                  <a:pt x="2684018" y="1503698"/>
                  <a:pt x="2665142" y="1505414"/>
                </a:cubicBezTo>
                <a:cubicBezTo>
                  <a:pt x="2602102" y="1511145"/>
                  <a:pt x="2538858" y="1515325"/>
                  <a:pt x="2475571" y="1516566"/>
                </a:cubicBezTo>
                <a:lnTo>
                  <a:pt x="1527717" y="1527717"/>
                </a:lnTo>
                <a:cubicBezTo>
                  <a:pt x="1491800" y="1534900"/>
                  <a:pt x="1409658" y="1550409"/>
                  <a:pt x="1382752" y="1561171"/>
                </a:cubicBezTo>
                <a:cubicBezTo>
                  <a:pt x="1364167" y="1568605"/>
                  <a:pt x="1346308" y="1578206"/>
                  <a:pt x="1326996" y="1583473"/>
                </a:cubicBezTo>
                <a:cubicBezTo>
                  <a:pt x="1172585" y="1625584"/>
                  <a:pt x="1359659" y="1554000"/>
                  <a:pt x="1170878" y="1616927"/>
                </a:cubicBezTo>
                <a:cubicBezTo>
                  <a:pt x="1159727" y="1620644"/>
                  <a:pt x="1147938" y="1622821"/>
                  <a:pt x="1137425" y="1628078"/>
                </a:cubicBezTo>
                <a:cubicBezTo>
                  <a:pt x="1125438" y="1634072"/>
                  <a:pt x="1116289" y="1645101"/>
                  <a:pt x="1103971" y="1650380"/>
                </a:cubicBezTo>
                <a:cubicBezTo>
                  <a:pt x="1078716" y="1661203"/>
                  <a:pt x="1050319" y="1659124"/>
                  <a:pt x="1025913" y="1672683"/>
                </a:cubicBezTo>
                <a:cubicBezTo>
                  <a:pt x="979778" y="1698314"/>
                  <a:pt x="955324" y="1721510"/>
                  <a:pt x="914400" y="1750741"/>
                </a:cubicBezTo>
                <a:cubicBezTo>
                  <a:pt x="903494" y="1758531"/>
                  <a:pt x="892934" y="1767050"/>
                  <a:pt x="880947" y="1773044"/>
                </a:cubicBezTo>
                <a:cubicBezTo>
                  <a:pt x="870433" y="1778301"/>
                  <a:pt x="858007" y="1778938"/>
                  <a:pt x="847493" y="1784195"/>
                </a:cubicBezTo>
                <a:cubicBezTo>
                  <a:pt x="835506" y="1790188"/>
                  <a:pt x="826026" y="1800503"/>
                  <a:pt x="814039" y="1806497"/>
                </a:cubicBezTo>
                <a:cubicBezTo>
                  <a:pt x="803526" y="1811754"/>
                  <a:pt x="791099" y="1812392"/>
                  <a:pt x="780586" y="1817649"/>
                </a:cubicBezTo>
                <a:cubicBezTo>
                  <a:pt x="768599" y="1823643"/>
                  <a:pt x="759119" y="1833958"/>
                  <a:pt x="747132" y="1839951"/>
                </a:cubicBezTo>
                <a:cubicBezTo>
                  <a:pt x="687657" y="1869688"/>
                  <a:pt x="738688" y="1826995"/>
                  <a:pt x="669074" y="1873405"/>
                </a:cubicBezTo>
                <a:cubicBezTo>
                  <a:pt x="639395" y="1893191"/>
                  <a:pt x="623085" y="1941694"/>
                  <a:pt x="602166" y="1962614"/>
                </a:cubicBezTo>
                <a:lnTo>
                  <a:pt x="579864" y="1984917"/>
                </a:lnTo>
                <a:cubicBezTo>
                  <a:pt x="576147" y="1999785"/>
                  <a:pt x="575567" y="2015814"/>
                  <a:pt x="568713" y="2029522"/>
                </a:cubicBezTo>
                <a:cubicBezTo>
                  <a:pt x="564011" y="2038926"/>
                  <a:pt x="551112" y="2042420"/>
                  <a:pt x="546410" y="2051824"/>
                </a:cubicBezTo>
                <a:cubicBezTo>
                  <a:pt x="539556" y="2065532"/>
                  <a:pt x="539469" y="2081693"/>
                  <a:pt x="535259" y="2096429"/>
                </a:cubicBezTo>
                <a:cubicBezTo>
                  <a:pt x="532030" y="2107731"/>
                  <a:pt x="528972" y="2119182"/>
                  <a:pt x="524108" y="2129883"/>
                </a:cubicBezTo>
                <a:cubicBezTo>
                  <a:pt x="510351" y="2160150"/>
                  <a:pt x="490017" y="2187553"/>
                  <a:pt x="479503" y="2219093"/>
                </a:cubicBezTo>
                <a:cubicBezTo>
                  <a:pt x="472069" y="2241395"/>
                  <a:pt x="467713" y="2264973"/>
                  <a:pt x="457200" y="2286000"/>
                </a:cubicBezTo>
                <a:cubicBezTo>
                  <a:pt x="449766" y="2300868"/>
                  <a:pt x="443145" y="2316172"/>
                  <a:pt x="434898" y="2330605"/>
                </a:cubicBezTo>
                <a:cubicBezTo>
                  <a:pt x="428249" y="2342241"/>
                  <a:pt x="418039" y="2351811"/>
                  <a:pt x="412596" y="2364058"/>
                </a:cubicBezTo>
                <a:cubicBezTo>
                  <a:pt x="403048" y="2385541"/>
                  <a:pt x="397727" y="2408663"/>
                  <a:pt x="390293" y="2430966"/>
                </a:cubicBezTo>
                <a:lnTo>
                  <a:pt x="379142" y="2464419"/>
                </a:lnTo>
                <a:cubicBezTo>
                  <a:pt x="382859" y="2527609"/>
                  <a:pt x="380903" y="2591391"/>
                  <a:pt x="390293" y="2653990"/>
                </a:cubicBezTo>
                <a:cubicBezTo>
                  <a:pt x="392281" y="2667244"/>
                  <a:pt x="407153" y="2675197"/>
                  <a:pt x="412596" y="2687444"/>
                </a:cubicBezTo>
                <a:cubicBezTo>
                  <a:pt x="422144" y="2708927"/>
                  <a:pt x="418275" y="2737728"/>
                  <a:pt x="434898" y="2754351"/>
                </a:cubicBezTo>
                <a:cubicBezTo>
                  <a:pt x="477829" y="2797282"/>
                  <a:pt x="459604" y="2774683"/>
                  <a:pt x="490654" y="2821258"/>
                </a:cubicBezTo>
                <a:cubicBezTo>
                  <a:pt x="494371" y="2836126"/>
                  <a:pt x="497401" y="2851183"/>
                  <a:pt x="501805" y="2865863"/>
                </a:cubicBezTo>
                <a:cubicBezTo>
                  <a:pt x="514199" y="2907175"/>
                  <a:pt x="519133" y="2935050"/>
                  <a:pt x="546410" y="2966224"/>
                </a:cubicBezTo>
                <a:cubicBezTo>
                  <a:pt x="563718" y="2986004"/>
                  <a:pt x="583581" y="3003395"/>
                  <a:pt x="602166" y="3021980"/>
                </a:cubicBezTo>
                <a:cubicBezTo>
                  <a:pt x="609600" y="3029414"/>
                  <a:pt x="618637" y="3035535"/>
                  <a:pt x="624469" y="3044283"/>
                </a:cubicBezTo>
                <a:cubicBezTo>
                  <a:pt x="631903" y="3055434"/>
                  <a:pt x="636306" y="3069364"/>
                  <a:pt x="646771" y="3077736"/>
                </a:cubicBezTo>
                <a:cubicBezTo>
                  <a:pt x="655950" y="3085079"/>
                  <a:pt x="669524" y="3084024"/>
                  <a:pt x="680225" y="3088888"/>
                </a:cubicBezTo>
                <a:cubicBezTo>
                  <a:pt x="817339" y="3151213"/>
                  <a:pt x="724675" y="3118573"/>
                  <a:pt x="802888" y="3144644"/>
                </a:cubicBezTo>
                <a:cubicBezTo>
                  <a:pt x="810322" y="3152078"/>
                  <a:pt x="815528" y="3162805"/>
                  <a:pt x="825191" y="3166946"/>
                </a:cubicBezTo>
                <a:cubicBezTo>
                  <a:pt x="842612" y="3174412"/>
                  <a:pt x="861994" y="3178097"/>
                  <a:pt x="880947" y="3178097"/>
                </a:cubicBezTo>
                <a:cubicBezTo>
                  <a:pt x="959094" y="3178097"/>
                  <a:pt x="1037110" y="3171535"/>
                  <a:pt x="1115122" y="3166946"/>
                </a:cubicBezTo>
                <a:cubicBezTo>
                  <a:pt x="1189257" y="3162585"/>
                  <a:pt x="1274272" y="3156186"/>
                  <a:pt x="1349298" y="3144644"/>
                </a:cubicBezTo>
                <a:cubicBezTo>
                  <a:pt x="1368031" y="3141762"/>
                  <a:pt x="1386321" y="3136375"/>
                  <a:pt x="1405054" y="3133493"/>
                </a:cubicBezTo>
                <a:cubicBezTo>
                  <a:pt x="1434674" y="3128936"/>
                  <a:pt x="1464559" y="3126302"/>
                  <a:pt x="1494264" y="3122341"/>
                </a:cubicBezTo>
                <a:lnTo>
                  <a:pt x="1572322" y="3111190"/>
                </a:lnTo>
                <a:cubicBezTo>
                  <a:pt x="1679086" y="3094765"/>
                  <a:pt x="1599320" y="3106282"/>
                  <a:pt x="1694986" y="3088888"/>
                </a:cubicBezTo>
                <a:cubicBezTo>
                  <a:pt x="1851924" y="3060353"/>
                  <a:pt x="1679923" y="3094130"/>
                  <a:pt x="1817649" y="3066585"/>
                </a:cubicBezTo>
                <a:cubicBezTo>
                  <a:pt x="1862582" y="3021654"/>
                  <a:pt x="1819433" y="3055881"/>
                  <a:pt x="1918010" y="3033132"/>
                </a:cubicBezTo>
                <a:cubicBezTo>
                  <a:pt x="1940917" y="3027846"/>
                  <a:pt x="1962615" y="3018263"/>
                  <a:pt x="1984917" y="3010829"/>
                </a:cubicBezTo>
                <a:lnTo>
                  <a:pt x="2051825" y="2988527"/>
                </a:lnTo>
                <a:cubicBezTo>
                  <a:pt x="2062976" y="2984810"/>
                  <a:pt x="2073875" y="2980226"/>
                  <a:pt x="2085278" y="2977375"/>
                </a:cubicBezTo>
                <a:cubicBezTo>
                  <a:pt x="2100146" y="2973658"/>
                  <a:pt x="2115147" y="2970434"/>
                  <a:pt x="2129883" y="2966224"/>
                </a:cubicBezTo>
                <a:cubicBezTo>
                  <a:pt x="2141185" y="2962995"/>
                  <a:pt x="2151933" y="2957924"/>
                  <a:pt x="2163337" y="2955073"/>
                </a:cubicBezTo>
                <a:cubicBezTo>
                  <a:pt x="2236282" y="2936837"/>
                  <a:pt x="2250191" y="2943544"/>
                  <a:pt x="2341756" y="2932771"/>
                </a:cubicBezTo>
                <a:cubicBezTo>
                  <a:pt x="2364211" y="2930129"/>
                  <a:pt x="2386418" y="2925664"/>
                  <a:pt x="2408664" y="2921619"/>
                </a:cubicBezTo>
                <a:cubicBezTo>
                  <a:pt x="2427312" y="2918228"/>
                  <a:pt x="2445561" y="2912354"/>
                  <a:pt x="2464420" y="2910468"/>
                </a:cubicBezTo>
                <a:cubicBezTo>
                  <a:pt x="2520022" y="2904908"/>
                  <a:pt x="2575932" y="2903034"/>
                  <a:pt x="2631688" y="2899317"/>
                </a:cubicBezTo>
                <a:cubicBezTo>
                  <a:pt x="2735358" y="2873400"/>
                  <a:pt x="2688490" y="2883001"/>
                  <a:pt x="2877015" y="2865863"/>
                </a:cubicBezTo>
                <a:lnTo>
                  <a:pt x="2999678" y="2854712"/>
                </a:lnTo>
                <a:cubicBezTo>
                  <a:pt x="3007112" y="2847278"/>
                  <a:pt x="3011469" y="2832605"/>
                  <a:pt x="3021981" y="2832410"/>
                </a:cubicBezTo>
                <a:lnTo>
                  <a:pt x="3601844" y="2843561"/>
                </a:lnTo>
                <a:cubicBezTo>
                  <a:pt x="3613591" y="2843988"/>
                  <a:pt x="3623894" y="2851861"/>
                  <a:pt x="3635298" y="2854712"/>
                </a:cubicBezTo>
                <a:cubicBezTo>
                  <a:pt x="3653686" y="2859309"/>
                  <a:pt x="3672469" y="2862146"/>
                  <a:pt x="3691054" y="2865863"/>
                </a:cubicBezTo>
                <a:cubicBezTo>
                  <a:pt x="3702205" y="2873297"/>
                  <a:pt x="3712521" y="2882172"/>
                  <a:pt x="3724508" y="2888166"/>
                </a:cubicBezTo>
                <a:cubicBezTo>
                  <a:pt x="3740506" y="2896165"/>
                  <a:pt x="3788275" y="2906895"/>
                  <a:pt x="3802566" y="2910468"/>
                </a:cubicBezTo>
                <a:cubicBezTo>
                  <a:pt x="3852643" y="2960545"/>
                  <a:pt x="3821059" y="2938935"/>
                  <a:pt x="3902927" y="2966224"/>
                </a:cubicBezTo>
                <a:lnTo>
                  <a:pt x="3936381" y="2977375"/>
                </a:lnTo>
                <a:cubicBezTo>
                  <a:pt x="3989396" y="3012719"/>
                  <a:pt x="3957118" y="2995439"/>
                  <a:pt x="4036742" y="3021980"/>
                </a:cubicBezTo>
                <a:cubicBezTo>
                  <a:pt x="4036752" y="3021983"/>
                  <a:pt x="4103638" y="3044280"/>
                  <a:pt x="4103649" y="3044283"/>
                </a:cubicBezTo>
                <a:cubicBezTo>
                  <a:pt x="4118517" y="3048000"/>
                  <a:pt x="4133574" y="3051030"/>
                  <a:pt x="4148254" y="3055434"/>
                </a:cubicBezTo>
                <a:cubicBezTo>
                  <a:pt x="4170771" y="3062189"/>
                  <a:pt x="4215161" y="3077736"/>
                  <a:pt x="4215161" y="3077736"/>
                </a:cubicBezTo>
                <a:cubicBezTo>
                  <a:pt x="4226312" y="3085170"/>
                  <a:pt x="4236628" y="3094045"/>
                  <a:pt x="4248615" y="3100039"/>
                </a:cubicBezTo>
                <a:cubicBezTo>
                  <a:pt x="4259129" y="3105296"/>
                  <a:pt x="4271990" y="3105142"/>
                  <a:pt x="4282069" y="3111190"/>
                </a:cubicBezTo>
                <a:cubicBezTo>
                  <a:pt x="4353083" y="3153799"/>
                  <a:pt x="4238959" y="3117140"/>
                  <a:pt x="4348976" y="3144644"/>
                </a:cubicBezTo>
                <a:cubicBezTo>
                  <a:pt x="4470762" y="3225832"/>
                  <a:pt x="4282999" y="3106078"/>
                  <a:pt x="4427035" y="3178097"/>
                </a:cubicBezTo>
                <a:cubicBezTo>
                  <a:pt x="4436439" y="3182799"/>
                  <a:pt x="4440589" y="3194568"/>
                  <a:pt x="4449337" y="3200400"/>
                </a:cubicBezTo>
                <a:cubicBezTo>
                  <a:pt x="4476895" y="3218772"/>
                  <a:pt x="4497660" y="3223941"/>
                  <a:pt x="4527396" y="3233853"/>
                </a:cubicBezTo>
                <a:cubicBezTo>
                  <a:pt x="4581244" y="3287704"/>
                  <a:pt x="4512816" y="3222189"/>
                  <a:pt x="4583152" y="3278458"/>
                </a:cubicBezTo>
                <a:cubicBezTo>
                  <a:pt x="4591362" y="3285026"/>
                  <a:pt x="4598020" y="3293327"/>
                  <a:pt x="4605454" y="3300761"/>
                </a:cubicBezTo>
                <a:lnTo>
                  <a:pt x="4627756" y="332306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2397512" y="2665141"/>
            <a:ext cx="4683512" cy="3456879"/>
          </a:xfrm>
          <a:custGeom>
            <a:avLst/>
            <a:gdLst>
              <a:gd name="connsiteX0" fmla="*/ 0 w 4683512"/>
              <a:gd name="connsiteY0" fmla="*/ 3066586 h 3456879"/>
              <a:gd name="connsiteX1" fmla="*/ 55756 w 4683512"/>
              <a:gd name="connsiteY1" fmla="*/ 3088888 h 3456879"/>
              <a:gd name="connsiteX2" fmla="*/ 89210 w 4683512"/>
              <a:gd name="connsiteY2" fmla="*/ 3100039 h 3456879"/>
              <a:gd name="connsiteX3" fmla="*/ 122664 w 4683512"/>
              <a:gd name="connsiteY3" fmla="*/ 3122342 h 3456879"/>
              <a:gd name="connsiteX4" fmla="*/ 200722 w 4683512"/>
              <a:gd name="connsiteY4" fmla="*/ 3133493 h 3456879"/>
              <a:gd name="connsiteX5" fmla="*/ 323386 w 4683512"/>
              <a:gd name="connsiteY5" fmla="*/ 3166947 h 3456879"/>
              <a:gd name="connsiteX6" fmla="*/ 390293 w 4683512"/>
              <a:gd name="connsiteY6" fmla="*/ 3200400 h 3456879"/>
              <a:gd name="connsiteX7" fmla="*/ 457200 w 4683512"/>
              <a:gd name="connsiteY7" fmla="*/ 3222703 h 3456879"/>
              <a:gd name="connsiteX8" fmla="*/ 490654 w 4683512"/>
              <a:gd name="connsiteY8" fmla="*/ 3233854 h 3456879"/>
              <a:gd name="connsiteX9" fmla="*/ 602166 w 4683512"/>
              <a:gd name="connsiteY9" fmla="*/ 3300761 h 3456879"/>
              <a:gd name="connsiteX10" fmla="*/ 713678 w 4683512"/>
              <a:gd name="connsiteY10" fmla="*/ 3334215 h 3456879"/>
              <a:gd name="connsiteX11" fmla="*/ 747132 w 4683512"/>
              <a:gd name="connsiteY11" fmla="*/ 3345366 h 3456879"/>
              <a:gd name="connsiteX12" fmla="*/ 814039 w 4683512"/>
              <a:gd name="connsiteY12" fmla="*/ 3356518 h 3456879"/>
              <a:gd name="connsiteX13" fmla="*/ 847493 w 4683512"/>
              <a:gd name="connsiteY13" fmla="*/ 3367669 h 3456879"/>
              <a:gd name="connsiteX14" fmla="*/ 959005 w 4683512"/>
              <a:gd name="connsiteY14" fmla="*/ 3389971 h 3456879"/>
              <a:gd name="connsiteX15" fmla="*/ 1048215 w 4683512"/>
              <a:gd name="connsiteY15" fmla="*/ 3412274 h 3456879"/>
              <a:gd name="connsiteX16" fmla="*/ 1092820 w 4683512"/>
              <a:gd name="connsiteY16" fmla="*/ 3423425 h 3456879"/>
              <a:gd name="connsiteX17" fmla="*/ 1193181 w 4683512"/>
              <a:gd name="connsiteY17" fmla="*/ 3456879 h 3456879"/>
              <a:gd name="connsiteX18" fmla="*/ 1795347 w 4683512"/>
              <a:gd name="connsiteY18" fmla="*/ 3445727 h 3456879"/>
              <a:gd name="connsiteX19" fmla="*/ 1929161 w 4683512"/>
              <a:gd name="connsiteY19" fmla="*/ 3423425 h 3456879"/>
              <a:gd name="connsiteX20" fmla="*/ 1962615 w 4683512"/>
              <a:gd name="connsiteY20" fmla="*/ 3412274 h 3456879"/>
              <a:gd name="connsiteX21" fmla="*/ 2007220 w 4683512"/>
              <a:gd name="connsiteY21" fmla="*/ 3401122 h 3456879"/>
              <a:gd name="connsiteX22" fmla="*/ 2074127 w 4683512"/>
              <a:gd name="connsiteY22" fmla="*/ 3378820 h 3456879"/>
              <a:gd name="connsiteX23" fmla="*/ 2230244 w 4683512"/>
              <a:gd name="connsiteY23" fmla="*/ 3356518 h 3456879"/>
              <a:gd name="connsiteX24" fmla="*/ 2263698 w 4683512"/>
              <a:gd name="connsiteY24" fmla="*/ 3345366 h 3456879"/>
              <a:gd name="connsiteX25" fmla="*/ 2319454 w 4683512"/>
              <a:gd name="connsiteY25" fmla="*/ 3334215 h 3456879"/>
              <a:gd name="connsiteX26" fmla="*/ 2352908 w 4683512"/>
              <a:gd name="connsiteY26" fmla="*/ 3311913 h 3456879"/>
              <a:gd name="connsiteX27" fmla="*/ 2408664 w 4683512"/>
              <a:gd name="connsiteY27" fmla="*/ 3300761 h 3456879"/>
              <a:gd name="connsiteX28" fmla="*/ 2475571 w 4683512"/>
              <a:gd name="connsiteY28" fmla="*/ 3278459 h 3456879"/>
              <a:gd name="connsiteX29" fmla="*/ 2620537 w 4683512"/>
              <a:gd name="connsiteY29" fmla="*/ 3245005 h 3456879"/>
              <a:gd name="connsiteX30" fmla="*/ 2698595 w 4683512"/>
              <a:gd name="connsiteY30" fmla="*/ 3211552 h 3456879"/>
              <a:gd name="connsiteX31" fmla="*/ 2798956 w 4683512"/>
              <a:gd name="connsiteY31" fmla="*/ 3166947 h 3456879"/>
              <a:gd name="connsiteX32" fmla="*/ 2832410 w 4683512"/>
              <a:gd name="connsiteY32" fmla="*/ 3155796 h 3456879"/>
              <a:gd name="connsiteX33" fmla="*/ 2932771 w 4683512"/>
              <a:gd name="connsiteY33" fmla="*/ 3100039 h 3456879"/>
              <a:gd name="connsiteX34" fmla="*/ 3021981 w 4683512"/>
              <a:gd name="connsiteY34" fmla="*/ 3055435 h 3456879"/>
              <a:gd name="connsiteX35" fmla="*/ 3122342 w 4683512"/>
              <a:gd name="connsiteY35" fmla="*/ 2955074 h 3456879"/>
              <a:gd name="connsiteX36" fmla="*/ 3155795 w 4683512"/>
              <a:gd name="connsiteY36" fmla="*/ 2921620 h 3456879"/>
              <a:gd name="connsiteX37" fmla="*/ 3189249 w 4683512"/>
              <a:gd name="connsiteY37" fmla="*/ 2910469 h 3456879"/>
              <a:gd name="connsiteX38" fmla="*/ 3233854 w 4683512"/>
              <a:gd name="connsiteY38" fmla="*/ 2865864 h 3456879"/>
              <a:gd name="connsiteX39" fmla="*/ 3256156 w 4683512"/>
              <a:gd name="connsiteY39" fmla="*/ 2821259 h 3456879"/>
              <a:gd name="connsiteX40" fmla="*/ 3300761 w 4683512"/>
              <a:gd name="connsiteY40" fmla="*/ 2787805 h 3456879"/>
              <a:gd name="connsiteX41" fmla="*/ 3345366 w 4683512"/>
              <a:gd name="connsiteY41" fmla="*/ 2732049 h 3456879"/>
              <a:gd name="connsiteX42" fmla="*/ 3412273 w 4683512"/>
              <a:gd name="connsiteY42" fmla="*/ 2687444 h 3456879"/>
              <a:gd name="connsiteX43" fmla="*/ 3468029 w 4683512"/>
              <a:gd name="connsiteY43" fmla="*/ 2642839 h 3456879"/>
              <a:gd name="connsiteX44" fmla="*/ 3501483 w 4683512"/>
              <a:gd name="connsiteY44" fmla="*/ 2631688 h 3456879"/>
              <a:gd name="connsiteX45" fmla="*/ 3534937 w 4683512"/>
              <a:gd name="connsiteY45" fmla="*/ 2609386 h 3456879"/>
              <a:gd name="connsiteX46" fmla="*/ 3557239 w 4683512"/>
              <a:gd name="connsiteY46" fmla="*/ 2587083 h 3456879"/>
              <a:gd name="connsiteX47" fmla="*/ 3624147 w 4683512"/>
              <a:gd name="connsiteY47" fmla="*/ 2553630 h 3456879"/>
              <a:gd name="connsiteX48" fmla="*/ 3646449 w 4683512"/>
              <a:gd name="connsiteY48" fmla="*/ 2531327 h 3456879"/>
              <a:gd name="connsiteX49" fmla="*/ 3679903 w 4683512"/>
              <a:gd name="connsiteY49" fmla="*/ 2509025 h 3456879"/>
              <a:gd name="connsiteX50" fmla="*/ 3746810 w 4683512"/>
              <a:gd name="connsiteY50" fmla="*/ 2442118 h 3456879"/>
              <a:gd name="connsiteX51" fmla="*/ 3780264 w 4683512"/>
              <a:gd name="connsiteY51" fmla="*/ 2408664 h 3456879"/>
              <a:gd name="connsiteX52" fmla="*/ 3802566 w 4683512"/>
              <a:gd name="connsiteY52" fmla="*/ 2386361 h 3456879"/>
              <a:gd name="connsiteX53" fmla="*/ 3836020 w 4683512"/>
              <a:gd name="connsiteY53" fmla="*/ 2364059 h 3456879"/>
              <a:gd name="connsiteX54" fmla="*/ 3891776 w 4683512"/>
              <a:gd name="connsiteY54" fmla="*/ 2297152 h 3456879"/>
              <a:gd name="connsiteX55" fmla="*/ 3914078 w 4683512"/>
              <a:gd name="connsiteY55" fmla="*/ 2263698 h 3456879"/>
              <a:gd name="connsiteX56" fmla="*/ 3958683 w 4683512"/>
              <a:gd name="connsiteY56" fmla="*/ 2219093 h 3456879"/>
              <a:gd name="connsiteX57" fmla="*/ 4003288 w 4683512"/>
              <a:gd name="connsiteY57" fmla="*/ 2163337 h 3456879"/>
              <a:gd name="connsiteX58" fmla="*/ 4047893 w 4683512"/>
              <a:gd name="connsiteY58" fmla="*/ 2096430 h 3456879"/>
              <a:gd name="connsiteX59" fmla="*/ 4070195 w 4683512"/>
              <a:gd name="connsiteY59" fmla="*/ 2062976 h 3456879"/>
              <a:gd name="connsiteX60" fmla="*/ 4092498 w 4683512"/>
              <a:gd name="connsiteY60" fmla="*/ 1996069 h 3456879"/>
              <a:gd name="connsiteX61" fmla="*/ 4114800 w 4683512"/>
              <a:gd name="connsiteY61" fmla="*/ 1962615 h 3456879"/>
              <a:gd name="connsiteX62" fmla="*/ 4148254 w 4683512"/>
              <a:gd name="connsiteY62" fmla="*/ 1839952 h 3456879"/>
              <a:gd name="connsiteX63" fmla="*/ 4159405 w 4683512"/>
              <a:gd name="connsiteY63" fmla="*/ 1706137 h 3456879"/>
              <a:gd name="connsiteX64" fmla="*/ 4148254 w 4683512"/>
              <a:gd name="connsiteY64" fmla="*/ 1349298 h 3456879"/>
              <a:gd name="connsiteX65" fmla="*/ 4114800 w 4683512"/>
              <a:gd name="connsiteY65" fmla="*/ 1282391 h 3456879"/>
              <a:gd name="connsiteX66" fmla="*/ 4092498 w 4683512"/>
              <a:gd name="connsiteY66" fmla="*/ 1260088 h 3456879"/>
              <a:gd name="connsiteX67" fmla="*/ 4025590 w 4683512"/>
              <a:gd name="connsiteY67" fmla="*/ 1182030 h 3456879"/>
              <a:gd name="connsiteX68" fmla="*/ 3947532 w 4683512"/>
              <a:gd name="connsiteY68" fmla="*/ 1115122 h 3456879"/>
              <a:gd name="connsiteX69" fmla="*/ 3902927 w 4683512"/>
              <a:gd name="connsiteY69" fmla="*/ 1048215 h 3456879"/>
              <a:gd name="connsiteX70" fmla="*/ 3858322 w 4683512"/>
              <a:gd name="connsiteY70" fmla="*/ 992459 h 3456879"/>
              <a:gd name="connsiteX71" fmla="*/ 3791415 w 4683512"/>
              <a:gd name="connsiteY71" fmla="*/ 903249 h 3456879"/>
              <a:gd name="connsiteX72" fmla="*/ 3746810 w 4683512"/>
              <a:gd name="connsiteY72" fmla="*/ 858644 h 3456879"/>
              <a:gd name="connsiteX73" fmla="*/ 3724508 w 4683512"/>
              <a:gd name="connsiteY73" fmla="*/ 825191 h 3456879"/>
              <a:gd name="connsiteX74" fmla="*/ 3668751 w 4683512"/>
              <a:gd name="connsiteY74" fmla="*/ 769435 h 3456879"/>
              <a:gd name="connsiteX75" fmla="*/ 3646449 w 4683512"/>
              <a:gd name="connsiteY75" fmla="*/ 747132 h 3456879"/>
              <a:gd name="connsiteX76" fmla="*/ 3579542 w 4683512"/>
              <a:gd name="connsiteY76" fmla="*/ 724830 h 3456879"/>
              <a:gd name="connsiteX77" fmla="*/ 3512634 w 4683512"/>
              <a:gd name="connsiteY77" fmla="*/ 680225 h 3456879"/>
              <a:gd name="connsiteX78" fmla="*/ 3490332 w 4683512"/>
              <a:gd name="connsiteY78" fmla="*/ 646771 h 3456879"/>
              <a:gd name="connsiteX79" fmla="*/ 3401122 w 4683512"/>
              <a:gd name="connsiteY79" fmla="*/ 613318 h 3456879"/>
              <a:gd name="connsiteX80" fmla="*/ 3378820 w 4683512"/>
              <a:gd name="connsiteY80" fmla="*/ 591015 h 3456879"/>
              <a:gd name="connsiteX81" fmla="*/ 3334215 w 4683512"/>
              <a:gd name="connsiteY81" fmla="*/ 579864 h 3456879"/>
              <a:gd name="connsiteX82" fmla="*/ 3300761 w 4683512"/>
              <a:gd name="connsiteY82" fmla="*/ 568713 h 3456879"/>
              <a:gd name="connsiteX83" fmla="*/ 3245005 w 4683512"/>
              <a:gd name="connsiteY83" fmla="*/ 524108 h 3456879"/>
              <a:gd name="connsiteX84" fmla="*/ 3133493 w 4683512"/>
              <a:gd name="connsiteY84" fmla="*/ 490654 h 3456879"/>
              <a:gd name="connsiteX85" fmla="*/ 3055434 w 4683512"/>
              <a:gd name="connsiteY85" fmla="*/ 468352 h 3456879"/>
              <a:gd name="connsiteX86" fmla="*/ 2977376 w 4683512"/>
              <a:gd name="connsiteY86" fmla="*/ 457200 h 3456879"/>
              <a:gd name="connsiteX87" fmla="*/ 2843561 w 4683512"/>
              <a:gd name="connsiteY87" fmla="*/ 434898 h 3456879"/>
              <a:gd name="connsiteX88" fmla="*/ 2787805 w 4683512"/>
              <a:gd name="connsiteY88" fmla="*/ 423747 h 3456879"/>
              <a:gd name="connsiteX89" fmla="*/ 2709747 w 4683512"/>
              <a:gd name="connsiteY89" fmla="*/ 412596 h 3456879"/>
              <a:gd name="connsiteX90" fmla="*/ 2642839 w 4683512"/>
              <a:gd name="connsiteY90" fmla="*/ 401444 h 3456879"/>
              <a:gd name="connsiteX91" fmla="*/ 2107581 w 4683512"/>
              <a:gd name="connsiteY91" fmla="*/ 412596 h 3456879"/>
              <a:gd name="connsiteX92" fmla="*/ 1984917 w 4683512"/>
              <a:gd name="connsiteY92" fmla="*/ 423747 h 3456879"/>
              <a:gd name="connsiteX93" fmla="*/ 1918010 w 4683512"/>
              <a:gd name="connsiteY93" fmla="*/ 446049 h 3456879"/>
              <a:gd name="connsiteX94" fmla="*/ 1884556 w 4683512"/>
              <a:gd name="connsiteY94" fmla="*/ 457200 h 3456879"/>
              <a:gd name="connsiteX95" fmla="*/ 1839951 w 4683512"/>
              <a:gd name="connsiteY95" fmla="*/ 479503 h 3456879"/>
              <a:gd name="connsiteX96" fmla="*/ 1773044 w 4683512"/>
              <a:gd name="connsiteY96" fmla="*/ 490654 h 3456879"/>
              <a:gd name="connsiteX97" fmla="*/ 1728439 w 4683512"/>
              <a:gd name="connsiteY97" fmla="*/ 512957 h 3456879"/>
              <a:gd name="connsiteX98" fmla="*/ 1683834 w 4683512"/>
              <a:gd name="connsiteY98" fmla="*/ 524108 h 3456879"/>
              <a:gd name="connsiteX99" fmla="*/ 1650381 w 4683512"/>
              <a:gd name="connsiteY99" fmla="*/ 546410 h 3456879"/>
              <a:gd name="connsiteX100" fmla="*/ 1616927 w 4683512"/>
              <a:gd name="connsiteY100" fmla="*/ 557561 h 3456879"/>
              <a:gd name="connsiteX101" fmla="*/ 1527717 w 4683512"/>
              <a:gd name="connsiteY101" fmla="*/ 602166 h 3456879"/>
              <a:gd name="connsiteX102" fmla="*/ 1483112 w 4683512"/>
              <a:gd name="connsiteY102" fmla="*/ 624469 h 3456879"/>
              <a:gd name="connsiteX103" fmla="*/ 1449659 w 4683512"/>
              <a:gd name="connsiteY103" fmla="*/ 635620 h 3456879"/>
              <a:gd name="connsiteX104" fmla="*/ 1393903 w 4683512"/>
              <a:gd name="connsiteY104" fmla="*/ 669074 h 3456879"/>
              <a:gd name="connsiteX105" fmla="*/ 1326995 w 4683512"/>
              <a:gd name="connsiteY105" fmla="*/ 713679 h 3456879"/>
              <a:gd name="connsiteX106" fmla="*/ 1293542 w 4683512"/>
              <a:gd name="connsiteY106" fmla="*/ 735981 h 3456879"/>
              <a:gd name="connsiteX107" fmla="*/ 1260088 w 4683512"/>
              <a:gd name="connsiteY107" fmla="*/ 747132 h 3456879"/>
              <a:gd name="connsiteX108" fmla="*/ 1193181 w 4683512"/>
              <a:gd name="connsiteY108" fmla="*/ 802888 h 3456879"/>
              <a:gd name="connsiteX109" fmla="*/ 1159727 w 4683512"/>
              <a:gd name="connsiteY109" fmla="*/ 825191 h 3456879"/>
              <a:gd name="connsiteX110" fmla="*/ 1092820 w 4683512"/>
              <a:gd name="connsiteY110" fmla="*/ 847493 h 3456879"/>
              <a:gd name="connsiteX111" fmla="*/ 1059366 w 4683512"/>
              <a:gd name="connsiteY111" fmla="*/ 858644 h 3456879"/>
              <a:gd name="connsiteX112" fmla="*/ 1014761 w 4683512"/>
              <a:gd name="connsiteY112" fmla="*/ 903249 h 3456879"/>
              <a:gd name="connsiteX113" fmla="*/ 992459 w 4683512"/>
              <a:gd name="connsiteY113" fmla="*/ 925552 h 3456879"/>
              <a:gd name="connsiteX114" fmla="*/ 936703 w 4683512"/>
              <a:gd name="connsiteY114" fmla="*/ 970157 h 3456879"/>
              <a:gd name="connsiteX115" fmla="*/ 914400 w 4683512"/>
              <a:gd name="connsiteY115" fmla="*/ 1003610 h 3456879"/>
              <a:gd name="connsiteX116" fmla="*/ 869795 w 4683512"/>
              <a:gd name="connsiteY116" fmla="*/ 1059366 h 3456879"/>
              <a:gd name="connsiteX117" fmla="*/ 858644 w 4683512"/>
              <a:gd name="connsiteY117" fmla="*/ 1092820 h 3456879"/>
              <a:gd name="connsiteX118" fmla="*/ 836342 w 4683512"/>
              <a:gd name="connsiteY118" fmla="*/ 1126274 h 3456879"/>
              <a:gd name="connsiteX119" fmla="*/ 825190 w 4683512"/>
              <a:gd name="connsiteY119" fmla="*/ 1170879 h 3456879"/>
              <a:gd name="connsiteX120" fmla="*/ 836342 w 4683512"/>
              <a:gd name="connsiteY120" fmla="*/ 1405054 h 3456879"/>
              <a:gd name="connsiteX121" fmla="*/ 858644 w 4683512"/>
              <a:gd name="connsiteY121" fmla="*/ 1471961 h 3456879"/>
              <a:gd name="connsiteX122" fmla="*/ 892098 w 4683512"/>
              <a:gd name="connsiteY122" fmla="*/ 1538869 h 3456879"/>
              <a:gd name="connsiteX123" fmla="*/ 925551 w 4683512"/>
              <a:gd name="connsiteY123" fmla="*/ 1594625 h 3456879"/>
              <a:gd name="connsiteX124" fmla="*/ 970156 w 4683512"/>
              <a:gd name="connsiteY124" fmla="*/ 1661532 h 3456879"/>
              <a:gd name="connsiteX125" fmla="*/ 992459 w 4683512"/>
              <a:gd name="connsiteY125" fmla="*/ 1683835 h 3456879"/>
              <a:gd name="connsiteX126" fmla="*/ 1014761 w 4683512"/>
              <a:gd name="connsiteY126" fmla="*/ 1717288 h 3456879"/>
              <a:gd name="connsiteX127" fmla="*/ 1048215 w 4683512"/>
              <a:gd name="connsiteY127" fmla="*/ 1739591 h 3456879"/>
              <a:gd name="connsiteX128" fmla="*/ 1081668 w 4683512"/>
              <a:gd name="connsiteY128" fmla="*/ 1773044 h 3456879"/>
              <a:gd name="connsiteX129" fmla="*/ 1159727 w 4683512"/>
              <a:gd name="connsiteY129" fmla="*/ 1839952 h 3456879"/>
              <a:gd name="connsiteX130" fmla="*/ 1226634 w 4683512"/>
              <a:gd name="connsiteY130" fmla="*/ 1895708 h 3456879"/>
              <a:gd name="connsiteX131" fmla="*/ 1248937 w 4683512"/>
              <a:gd name="connsiteY131" fmla="*/ 1918010 h 3456879"/>
              <a:gd name="connsiteX132" fmla="*/ 1471961 w 4683512"/>
              <a:gd name="connsiteY132" fmla="*/ 1929161 h 3456879"/>
              <a:gd name="connsiteX133" fmla="*/ 1505415 w 4683512"/>
              <a:gd name="connsiteY133" fmla="*/ 1940313 h 3456879"/>
              <a:gd name="connsiteX134" fmla="*/ 1594625 w 4683512"/>
              <a:gd name="connsiteY134" fmla="*/ 1951464 h 3456879"/>
              <a:gd name="connsiteX135" fmla="*/ 1628078 w 4683512"/>
              <a:gd name="connsiteY135" fmla="*/ 1973766 h 3456879"/>
              <a:gd name="connsiteX136" fmla="*/ 1773044 w 4683512"/>
              <a:gd name="connsiteY136" fmla="*/ 1984918 h 3456879"/>
              <a:gd name="connsiteX137" fmla="*/ 2932771 w 4683512"/>
              <a:gd name="connsiteY137" fmla="*/ 1973766 h 3456879"/>
              <a:gd name="connsiteX138" fmla="*/ 2999678 w 4683512"/>
              <a:gd name="connsiteY138" fmla="*/ 1951464 h 3456879"/>
              <a:gd name="connsiteX139" fmla="*/ 3077737 w 4683512"/>
              <a:gd name="connsiteY139" fmla="*/ 1906859 h 3456879"/>
              <a:gd name="connsiteX140" fmla="*/ 3144644 w 4683512"/>
              <a:gd name="connsiteY140" fmla="*/ 1884557 h 3456879"/>
              <a:gd name="connsiteX141" fmla="*/ 3233854 w 4683512"/>
              <a:gd name="connsiteY141" fmla="*/ 1839952 h 3456879"/>
              <a:gd name="connsiteX142" fmla="*/ 3323064 w 4683512"/>
              <a:gd name="connsiteY142" fmla="*/ 1817649 h 3456879"/>
              <a:gd name="connsiteX143" fmla="*/ 3389971 w 4683512"/>
              <a:gd name="connsiteY143" fmla="*/ 1773044 h 3456879"/>
              <a:gd name="connsiteX144" fmla="*/ 3456878 w 4683512"/>
              <a:gd name="connsiteY144" fmla="*/ 1728439 h 3456879"/>
              <a:gd name="connsiteX145" fmla="*/ 3501483 w 4683512"/>
              <a:gd name="connsiteY145" fmla="*/ 1717288 h 3456879"/>
              <a:gd name="connsiteX146" fmla="*/ 3612995 w 4683512"/>
              <a:gd name="connsiteY146" fmla="*/ 1650381 h 3456879"/>
              <a:gd name="connsiteX147" fmla="*/ 3668751 w 4683512"/>
              <a:gd name="connsiteY147" fmla="*/ 1605776 h 3456879"/>
              <a:gd name="connsiteX148" fmla="*/ 3713356 w 4683512"/>
              <a:gd name="connsiteY148" fmla="*/ 1538869 h 3456879"/>
              <a:gd name="connsiteX149" fmla="*/ 3757961 w 4683512"/>
              <a:gd name="connsiteY149" fmla="*/ 1471961 h 3456879"/>
              <a:gd name="connsiteX150" fmla="*/ 3813717 w 4683512"/>
              <a:gd name="connsiteY150" fmla="*/ 1427357 h 3456879"/>
              <a:gd name="connsiteX151" fmla="*/ 3891776 w 4683512"/>
              <a:gd name="connsiteY151" fmla="*/ 1338147 h 3456879"/>
              <a:gd name="connsiteX152" fmla="*/ 3902927 w 4683512"/>
              <a:gd name="connsiteY152" fmla="*/ 1304693 h 3456879"/>
              <a:gd name="connsiteX153" fmla="*/ 3958683 w 4683512"/>
              <a:gd name="connsiteY153" fmla="*/ 1237786 h 3456879"/>
              <a:gd name="connsiteX154" fmla="*/ 3992137 w 4683512"/>
              <a:gd name="connsiteY154" fmla="*/ 1170879 h 3456879"/>
              <a:gd name="connsiteX155" fmla="*/ 4036742 w 4683512"/>
              <a:gd name="connsiteY155" fmla="*/ 1126274 h 3456879"/>
              <a:gd name="connsiteX156" fmla="*/ 4081347 w 4683512"/>
              <a:gd name="connsiteY156" fmla="*/ 1103971 h 3456879"/>
              <a:gd name="connsiteX157" fmla="*/ 4137103 w 4683512"/>
              <a:gd name="connsiteY157" fmla="*/ 1037064 h 3456879"/>
              <a:gd name="connsiteX158" fmla="*/ 4148254 w 4683512"/>
              <a:gd name="connsiteY158" fmla="*/ 1003610 h 3456879"/>
              <a:gd name="connsiteX159" fmla="*/ 4192859 w 4683512"/>
              <a:gd name="connsiteY159" fmla="*/ 947854 h 3456879"/>
              <a:gd name="connsiteX160" fmla="*/ 4226312 w 4683512"/>
              <a:gd name="connsiteY160" fmla="*/ 880947 h 3456879"/>
              <a:gd name="connsiteX161" fmla="*/ 4270917 w 4683512"/>
              <a:gd name="connsiteY161" fmla="*/ 791737 h 3456879"/>
              <a:gd name="connsiteX162" fmla="*/ 4315522 w 4683512"/>
              <a:gd name="connsiteY162" fmla="*/ 713679 h 3456879"/>
              <a:gd name="connsiteX163" fmla="*/ 4337825 w 4683512"/>
              <a:gd name="connsiteY163" fmla="*/ 591015 h 3456879"/>
              <a:gd name="connsiteX164" fmla="*/ 4415883 w 4683512"/>
              <a:gd name="connsiteY164" fmla="*/ 479503 h 3456879"/>
              <a:gd name="connsiteX165" fmla="*/ 4438186 w 4683512"/>
              <a:gd name="connsiteY165" fmla="*/ 457200 h 3456879"/>
              <a:gd name="connsiteX166" fmla="*/ 4460488 w 4683512"/>
              <a:gd name="connsiteY166" fmla="*/ 390293 h 3456879"/>
              <a:gd name="connsiteX167" fmla="*/ 4482790 w 4683512"/>
              <a:gd name="connsiteY167" fmla="*/ 356839 h 3456879"/>
              <a:gd name="connsiteX168" fmla="*/ 4493942 w 4683512"/>
              <a:gd name="connsiteY168" fmla="*/ 323386 h 3456879"/>
              <a:gd name="connsiteX169" fmla="*/ 4527395 w 4683512"/>
              <a:gd name="connsiteY169" fmla="*/ 289932 h 3456879"/>
              <a:gd name="connsiteX170" fmla="*/ 4560849 w 4683512"/>
              <a:gd name="connsiteY170" fmla="*/ 211874 h 3456879"/>
              <a:gd name="connsiteX171" fmla="*/ 4572000 w 4683512"/>
              <a:gd name="connsiteY171" fmla="*/ 178420 h 3456879"/>
              <a:gd name="connsiteX172" fmla="*/ 4594303 w 4683512"/>
              <a:gd name="connsiteY172" fmla="*/ 156118 h 3456879"/>
              <a:gd name="connsiteX173" fmla="*/ 4616605 w 4683512"/>
              <a:gd name="connsiteY173" fmla="*/ 122664 h 3456879"/>
              <a:gd name="connsiteX174" fmla="*/ 4650059 w 4683512"/>
              <a:gd name="connsiteY174" fmla="*/ 55757 h 3456879"/>
              <a:gd name="connsiteX175" fmla="*/ 4661210 w 4683512"/>
              <a:gd name="connsiteY175" fmla="*/ 22303 h 3456879"/>
              <a:gd name="connsiteX176" fmla="*/ 4683512 w 4683512"/>
              <a:gd name="connsiteY176" fmla="*/ 0 h 345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4683512" h="3456879">
                <a:moveTo>
                  <a:pt x="0" y="3066586"/>
                </a:moveTo>
                <a:cubicBezTo>
                  <a:pt x="18585" y="3074020"/>
                  <a:pt x="37013" y="3081860"/>
                  <a:pt x="55756" y="3088888"/>
                </a:cubicBezTo>
                <a:cubicBezTo>
                  <a:pt x="66762" y="3093015"/>
                  <a:pt x="78696" y="3094782"/>
                  <a:pt x="89210" y="3100039"/>
                </a:cubicBezTo>
                <a:cubicBezTo>
                  <a:pt x="101197" y="3106033"/>
                  <a:pt x="109827" y="3118491"/>
                  <a:pt x="122664" y="3122342"/>
                </a:cubicBezTo>
                <a:cubicBezTo>
                  <a:pt x="147839" y="3129895"/>
                  <a:pt x="174796" y="3129172"/>
                  <a:pt x="200722" y="3133493"/>
                </a:cubicBezTo>
                <a:cubicBezTo>
                  <a:pt x="263771" y="3144001"/>
                  <a:pt x="258045" y="3145167"/>
                  <a:pt x="323386" y="3166947"/>
                </a:cubicBezTo>
                <a:cubicBezTo>
                  <a:pt x="445385" y="3207614"/>
                  <a:pt x="260595" y="3142756"/>
                  <a:pt x="390293" y="3200400"/>
                </a:cubicBezTo>
                <a:cubicBezTo>
                  <a:pt x="411776" y="3209948"/>
                  <a:pt x="434898" y="3215269"/>
                  <a:pt x="457200" y="3222703"/>
                </a:cubicBezTo>
                <a:lnTo>
                  <a:pt x="490654" y="3233854"/>
                </a:lnTo>
                <a:cubicBezTo>
                  <a:pt x="529930" y="3260038"/>
                  <a:pt x="559300" y="3283615"/>
                  <a:pt x="602166" y="3300761"/>
                </a:cubicBezTo>
                <a:cubicBezTo>
                  <a:pt x="668421" y="3327263"/>
                  <a:pt x="656169" y="3317784"/>
                  <a:pt x="713678" y="3334215"/>
                </a:cubicBezTo>
                <a:cubicBezTo>
                  <a:pt x="724980" y="3337444"/>
                  <a:pt x="735657" y="3342816"/>
                  <a:pt x="747132" y="3345366"/>
                </a:cubicBezTo>
                <a:cubicBezTo>
                  <a:pt x="769204" y="3350271"/>
                  <a:pt x="791967" y="3351613"/>
                  <a:pt x="814039" y="3356518"/>
                </a:cubicBezTo>
                <a:cubicBezTo>
                  <a:pt x="825514" y="3359068"/>
                  <a:pt x="836040" y="3365026"/>
                  <a:pt x="847493" y="3367669"/>
                </a:cubicBezTo>
                <a:cubicBezTo>
                  <a:pt x="884429" y="3376193"/>
                  <a:pt x="922230" y="3380777"/>
                  <a:pt x="959005" y="3389971"/>
                </a:cubicBezTo>
                <a:lnTo>
                  <a:pt x="1048215" y="3412274"/>
                </a:lnTo>
                <a:lnTo>
                  <a:pt x="1092820" y="3423425"/>
                </a:lnTo>
                <a:cubicBezTo>
                  <a:pt x="1133212" y="3450353"/>
                  <a:pt x="1133087" y="3456879"/>
                  <a:pt x="1193181" y="3456879"/>
                </a:cubicBezTo>
                <a:cubicBezTo>
                  <a:pt x="1393937" y="3456879"/>
                  <a:pt x="1594625" y="3449444"/>
                  <a:pt x="1795347" y="3445727"/>
                </a:cubicBezTo>
                <a:cubicBezTo>
                  <a:pt x="1867749" y="3436677"/>
                  <a:pt x="1871856" y="3439798"/>
                  <a:pt x="1929161" y="3423425"/>
                </a:cubicBezTo>
                <a:cubicBezTo>
                  <a:pt x="1940463" y="3420196"/>
                  <a:pt x="1951313" y="3415503"/>
                  <a:pt x="1962615" y="3412274"/>
                </a:cubicBezTo>
                <a:cubicBezTo>
                  <a:pt x="1977351" y="3408064"/>
                  <a:pt x="1992540" y="3405526"/>
                  <a:pt x="2007220" y="3401122"/>
                </a:cubicBezTo>
                <a:cubicBezTo>
                  <a:pt x="2029737" y="3394367"/>
                  <a:pt x="2050855" y="3382145"/>
                  <a:pt x="2074127" y="3378820"/>
                </a:cubicBezTo>
                <a:lnTo>
                  <a:pt x="2230244" y="3356518"/>
                </a:lnTo>
                <a:cubicBezTo>
                  <a:pt x="2241395" y="3352801"/>
                  <a:pt x="2252294" y="3348217"/>
                  <a:pt x="2263698" y="3345366"/>
                </a:cubicBezTo>
                <a:cubicBezTo>
                  <a:pt x="2282085" y="3340769"/>
                  <a:pt x="2301707" y="3340870"/>
                  <a:pt x="2319454" y="3334215"/>
                </a:cubicBezTo>
                <a:cubicBezTo>
                  <a:pt x="2332003" y="3329509"/>
                  <a:pt x="2340359" y="3316619"/>
                  <a:pt x="2352908" y="3311913"/>
                </a:cubicBezTo>
                <a:cubicBezTo>
                  <a:pt x="2370655" y="3305258"/>
                  <a:pt x="2390378" y="3305748"/>
                  <a:pt x="2408664" y="3300761"/>
                </a:cubicBezTo>
                <a:cubicBezTo>
                  <a:pt x="2431344" y="3294575"/>
                  <a:pt x="2452891" y="3284644"/>
                  <a:pt x="2475571" y="3278459"/>
                </a:cubicBezTo>
                <a:cubicBezTo>
                  <a:pt x="2515662" y="3267525"/>
                  <a:pt x="2586882" y="3261832"/>
                  <a:pt x="2620537" y="3245005"/>
                </a:cubicBezTo>
                <a:cubicBezTo>
                  <a:pt x="2675655" y="3217446"/>
                  <a:pt x="2649372" y="3227960"/>
                  <a:pt x="2698595" y="3211552"/>
                </a:cubicBezTo>
                <a:cubicBezTo>
                  <a:pt x="2751609" y="3176209"/>
                  <a:pt x="2719335" y="3193487"/>
                  <a:pt x="2798956" y="3166947"/>
                </a:cubicBezTo>
                <a:lnTo>
                  <a:pt x="2832410" y="3155796"/>
                </a:lnTo>
                <a:cubicBezTo>
                  <a:pt x="2985806" y="3053531"/>
                  <a:pt x="2840249" y="3142094"/>
                  <a:pt x="2932771" y="3100039"/>
                </a:cubicBezTo>
                <a:cubicBezTo>
                  <a:pt x="2963037" y="3086282"/>
                  <a:pt x="3021981" y="3055435"/>
                  <a:pt x="3021981" y="3055435"/>
                </a:cubicBezTo>
                <a:lnTo>
                  <a:pt x="3122342" y="2955074"/>
                </a:lnTo>
                <a:cubicBezTo>
                  <a:pt x="3133493" y="2943923"/>
                  <a:pt x="3140834" y="2926607"/>
                  <a:pt x="3155795" y="2921620"/>
                </a:cubicBezTo>
                <a:lnTo>
                  <a:pt x="3189249" y="2910469"/>
                </a:lnTo>
                <a:cubicBezTo>
                  <a:pt x="3204117" y="2895601"/>
                  <a:pt x="3224451" y="2884671"/>
                  <a:pt x="3233854" y="2865864"/>
                </a:cubicBezTo>
                <a:cubicBezTo>
                  <a:pt x="3241288" y="2850996"/>
                  <a:pt x="3245338" y="2833880"/>
                  <a:pt x="3256156" y="2821259"/>
                </a:cubicBezTo>
                <a:cubicBezTo>
                  <a:pt x="3268251" y="2807148"/>
                  <a:pt x="3287619" y="2800947"/>
                  <a:pt x="3300761" y="2787805"/>
                </a:cubicBezTo>
                <a:cubicBezTo>
                  <a:pt x="3344648" y="2743919"/>
                  <a:pt x="3301231" y="2765151"/>
                  <a:pt x="3345366" y="2732049"/>
                </a:cubicBezTo>
                <a:cubicBezTo>
                  <a:pt x="3366809" y="2715966"/>
                  <a:pt x="3393319" y="2706397"/>
                  <a:pt x="3412273" y="2687444"/>
                </a:cubicBezTo>
                <a:cubicBezTo>
                  <a:pt x="3433015" y="2666703"/>
                  <a:pt x="3439899" y="2656904"/>
                  <a:pt x="3468029" y="2642839"/>
                </a:cubicBezTo>
                <a:cubicBezTo>
                  <a:pt x="3478543" y="2637582"/>
                  <a:pt x="3490969" y="2636945"/>
                  <a:pt x="3501483" y="2631688"/>
                </a:cubicBezTo>
                <a:cubicBezTo>
                  <a:pt x="3513470" y="2625695"/>
                  <a:pt x="3524472" y="2617758"/>
                  <a:pt x="3534937" y="2609386"/>
                </a:cubicBezTo>
                <a:cubicBezTo>
                  <a:pt x="3543147" y="2602818"/>
                  <a:pt x="3548224" y="2592492"/>
                  <a:pt x="3557239" y="2587083"/>
                </a:cubicBezTo>
                <a:cubicBezTo>
                  <a:pt x="3639686" y="2537614"/>
                  <a:pt x="3539549" y="2621309"/>
                  <a:pt x="3624147" y="2553630"/>
                </a:cubicBezTo>
                <a:cubicBezTo>
                  <a:pt x="3632357" y="2547062"/>
                  <a:pt x="3638239" y="2537895"/>
                  <a:pt x="3646449" y="2531327"/>
                </a:cubicBezTo>
                <a:cubicBezTo>
                  <a:pt x="3656914" y="2522955"/>
                  <a:pt x="3669886" y="2517929"/>
                  <a:pt x="3679903" y="2509025"/>
                </a:cubicBezTo>
                <a:cubicBezTo>
                  <a:pt x="3703477" y="2488071"/>
                  <a:pt x="3724508" y="2464420"/>
                  <a:pt x="3746810" y="2442118"/>
                </a:cubicBezTo>
                <a:lnTo>
                  <a:pt x="3780264" y="2408664"/>
                </a:lnTo>
                <a:cubicBezTo>
                  <a:pt x="3787698" y="2401230"/>
                  <a:pt x="3793818" y="2392193"/>
                  <a:pt x="3802566" y="2386361"/>
                </a:cubicBezTo>
                <a:lnTo>
                  <a:pt x="3836020" y="2364059"/>
                </a:lnTo>
                <a:cubicBezTo>
                  <a:pt x="3891392" y="2280999"/>
                  <a:pt x="3820225" y="2383012"/>
                  <a:pt x="3891776" y="2297152"/>
                </a:cubicBezTo>
                <a:cubicBezTo>
                  <a:pt x="3900356" y="2286856"/>
                  <a:pt x="3905356" y="2273874"/>
                  <a:pt x="3914078" y="2263698"/>
                </a:cubicBezTo>
                <a:cubicBezTo>
                  <a:pt x="3927762" y="2247733"/>
                  <a:pt x="3958683" y="2219093"/>
                  <a:pt x="3958683" y="2219093"/>
                </a:cubicBezTo>
                <a:cubicBezTo>
                  <a:pt x="3983794" y="2143756"/>
                  <a:pt x="3948968" y="2225416"/>
                  <a:pt x="4003288" y="2163337"/>
                </a:cubicBezTo>
                <a:cubicBezTo>
                  <a:pt x="4020939" y="2143165"/>
                  <a:pt x="4033025" y="2118732"/>
                  <a:pt x="4047893" y="2096430"/>
                </a:cubicBezTo>
                <a:cubicBezTo>
                  <a:pt x="4055327" y="2085279"/>
                  <a:pt x="4065957" y="2075690"/>
                  <a:pt x="4070195" y="2062976"/>
                </a:cubicBezTo>
                <a:cubicBezTo>
                  <a:pt x="4077629" y="2040674"/>
                  <a:pt x="4079458" y="2015630"/>
                  <a:pt x="4092498" y="1996069"/>
                </a:cubicBezTo>
                <a:cubicBezTo>
                  <a:pt x="4099932" y="1984918"/>
                  <a:pt x="4109357" y="1974862"/>
                  <a:pt x="4114800" y="1962615"/>
                </a:cubicBezTo>
                <a:cubicBezTo>
                  <a:pt x="4135381" y="1916309"/>
                  <a:pt x="4138714" y="1887655"/>
                  <a:pt x="4148254" y="1839952"/>
                </a:cubicBezTo>
                <a:cubicBezTo>
                  <a:pt x="4151971" y="1795347"/>
                  <a:pt x="4159405" y="1750897"/>
                  <a:pt x="4159405" y="1706137"/>
                </a:cubicBezTo>
                <a:cubicBezTo>
                  <a:pt x="4159405" y="1587133"/>
                  <a:pt x="4155043" y="1468109"/>
                  <a:pt x="4148254" y="1349298"/>
                </a:cubicBezTo>
                <a:cubicBezTo>
                  <a:pt x="4146985" y="1327099"/>
                  <a:pt x="4127524" y="1298296"/>
                  <a:pt x="4114800" y="1282391"/>
                </a:cubicBezTo>
                <a:cubicBezTo>
                  <a:pt x="4108232" y="1274181"/>
                  <a:pt x="4099066" y="1268298"/>
                  <a:pt x="4092498" y="1260088"/>
                </a:cubicBezTo>
                <a:cubicBezTo>
                  <a:pt x="4063673" y="1224057"/>
                  <a:pt x="4071604" y="1212707"/>
                  <a:pt x="4025590" y="1182030"/>
                </a:cubicBezTo>
                <a:cubicBezTo>
                  <a:pt x="3995324" y="1161852"/>
                  <a:pt x="3969164" y="1147569"/>
                  <a:pt x="3947532" y="1115122"/>
                </a:cubicBezTo>
                <a:lnTo>
                  <a:pt x="3902927" y="1048215"/>
                </a:lnTo>
                <a:cubicBezTo>
                  <a:pt x="3834273" y="945234"/>
                  <a:pt x="3921888" y="1071917"/>
                  <a:pt x="3858322" y="992459"/>
                </a:cubicBezTo>
                <a:cubicBezTo>
                  <a:pt x="3835102" y="963434"/>
                  <a:pt x="3817699" y="929533"/>
                  <a:pt x="3791415" y="903249"/>
                </a:cubicBezTo>
                <a:cubicBezTo>
                  <a:pt x="3776547" y="888381"/>
                  <a:pt x="3758474" y="876140"/>
                  <a:pt x="3746810" y="858644"/>
                </a:cubicBezTo>
                <a:cubicBezTo>
                  <a:pt x="3739376" y="847493"/>
                  <a:pt x="3733333" y="835277"/>
                  <a:pt x="3724508" y="825191"/>
                </a:cubicBezTo>
                <a:cubicBezTo>
                  <a:pt x="3707200" y="805410"/>
                  <a:pt x="3687337" y="788021"/>
                  <a:pt x="3668751" y="769435"/>
                </a:cubicBezTo>
                <a:cubicBezTo>
                  <a:pt x="3661317" y="762001"/>
                  <a:pt x="3656423" y="750457"/>
                  <a:pt x="3646449" y="747132"/>
                </a:cubicBezTo>
                <a:lnTo>
                  <a:pt x="3579542" y="724830"/>
                </a:lnTo>
                <a:cubicBezTo>
                  <a:pt x="3557239" y="709962"/>
                  <a:pt x="3527502" y="702528"/>
                  <a:pt x="3512634" y="680225"/>
                </a:cubicBezTo>
                <a:cubicBezTo>
                  <a:pt x="3505200" y="669074"/>
                  <a:pt x="3500628" y="655351"/>
                  <a:pt x="3490332" y="646771"/>
                </a:cubicBezTo>
                <a:cubicBezTo>
                  <a:pt x="3465342" y="625946"/>
                  <a:pt x="3431132" y="620820"/>
                  <a:pt x="3401122" y="613318"/>
                </a:cubicBezTo>
                <a:cubicBezTo>
                  <a:pt x="3393688" y="605884"/>
                  <a:pt x="3388224" y="595717"/>
                  <a:pt x="3378820" y="591015"/>
                </a:cubicBezTo>
                <a:cubicBezTo>
                  <a:pt x="3365112" y="584161"/>
                  <a:pt x="3348951" y="584074"/>
                  <a:pt x="3334215" y="579864"/>
                </a:cubicBezTo>
                <a:cubicBezTo>
                  <a:pt x="3322913" y="576635"/>
                  <a:pt x="3311912" y="572430"/>
                  <a:pt x="3300761" y="568713"/>
                </a:cubicBezTo>
                <a:cubicBezTo>
                  <a:pt x="3282223" y="550174"/>
                  <a:pt x="3270329" y="535363"/>
                  <a:pt x="3245005" y="524108"/>
                </a:cubicBezTo>
                <a:cubicBezTo>
                  <a:pt x="3197300" y="502906"/>
                  <a:pt x="3178908" y="503629"/>
                  <a:pt x="3133493" y="490654"/>
                </a:cubicBezTo>
                <a:cubicBezTo>
                  <a:pt x="3091690" y="478711"/>
                  <a:pt x="3103371" y="477068"/>
                  <a:pt x="3055434" y="468352"/>
                </a:cubicBezTo>
                <a:cubicBezTo>
                  <a:pt x="3029574" y="463650"/>
                  <a:pt x="3003395" y="460917"/>
                  <a:pt x="2977376" y="457200"/>
                </a:cubicBezTo>
                <a:cubicBezTo>
                  <a:pt x="2905468" y="433231"/>
                  <a:pt x="2974279" y="453572"/>
                  <a:pt x="2843561" y="434898"/>
                </a:cubicBezTo>
                <a:cubicBezTo>
                  <a:pt x="2824798" y="432218"/>
                  <a:pt x="2806501" y="426863"/>
                  <a:pt x="2787805" y="423747"/>
                </a:cubicBezTo>
                <a:cubicBezTo>
                  <a:pt x="2761879" y="419426"/>
                  <a:pt x="2735725" y="416593"/>
                  <a:pt x="2709747" y="412596"/>
                </a:cubicBezTo>
                <a:cubicBezTo>
                  <a:pt x="2687400" y="409158"/>
                  <a:pt x="2665142" y="405161"/>
                  <a:pt x="2642839" y="401444"/>
                </a:cubicBezTo>
                <a:lnTo>
                  <a:pt x="2107581" y="412596"/>
                </a:lnTo>
                <a:cubicBezTo>
                  <a:pt x="2066548" y="413987"/>
                  <a:pt x="2025349" y="416612"/>
                  <a:pt x="1984917" y="423747"/>
                </a:cubicBezTo>
                <a:cubicBezTo>
                  <a:pt x="1961766" y="427832"/>
                  <a:pt x="1940312" y="438615"/>
                  <a:pt x="1918010" y="446049"/>
                </a:cubicBezTo>
                <a:cubicBezTo>
                  <a:pt x="1906859" y="449766"/>
                  <a:pt x="1895069" y="451943"/>
                  <a:pt x="1884556" y="457200"/>
                </a:cubicBezTo>
                <a:cubicBezTo>
                  <a:pt x="1869688" y="464634"/>
                  <a:pt x="1855873" y="474726"/>
                  <a:pt x="1839951" y="479503"/>
                </a:cubicBezTo>
                <a:cubicBezTo>
                  <a:pt x="1818295" y="486000"/>
                  <a:pt x="1795346" y="486937"/>
                  <a:pt x="1773044" y="490654"/>
                </a:cubicBezTo>
                <a:cubicBezTo>
                  <a:pt x="1758176" y="498088"/>
                  <a:pt x="1744004" y="507120"/>
                  <a:pt x="1728439" y="512957"/>
                </a:cubicBezTo>
                <a:cubicBezTo>
                  <a:pt x="1714089" y="518338"/>
                  <a:pt x="1697921" y="518071"/>
                  <a:pt x="1683834" y="524108"/>
                </a:cubicBezTo>
                <a:cubicBezTo>
                  <a:pt x="1671516" y="529387"/>
                  <a:pt x="1662368" y="540417"/>
                  <a:pt x="1650381" y="546410"/>
                </a:cubicBezTo>
                <a:cubicBezTo>
                  <a:pt x="1639867" y="551667"/>
                  <a:pt x="1627628" y="552697"/>
                  <a:pt x="1616927" y="557561"/>
                </a:cubicBezTo>
                <a:cubicBezTo>
                  <a:pt x="1586660" y="571318"/>
                  <a:pt x="1557454" y="587298"/>
                  <a:pt x="1527717" y="602166"/>
                </a:cubicBezTo>
                <a:cubicBezTo>
                  <a:pt x="1512849" y="609600"/>
                  <a:pt x="1498882" y="619212"/>
                  <a:pt x="1483112" y="624469"/>
                </a:cubicBezTo>
                <a:lnTo>
                  <a:pt x="1449659" y="635620"/>
                </a:lnTo>
                <a:cubicBezTo>
                  <a:pt x="1399622" y="685654"/>
                  <a:pt x="1459044" y="632884"/>
                  <a:pt x="1393903" y="669074"/>
                </a:cubicBezTo>
                <a:cubicBezTo>
                  <a:pt x="1370472" y="682092"/>
                  <a:pt x="1349298" y="698811"/>
                  <a:pt x="1326995" y="713679"/>
                </a:cubicBezTo>
                <a:cubicBezTo>
                  <a:pt x="1315844" y="721113"/>
                  <a:pt x="1306256" y="731743"/>
                  <a:pt x="1293542" y="735981"/>
                </a:cubicBezTo>
                <a:lnTo>
                  <a:pt x="1260088" y="747132"/>
                </a:lnTo>
                <a:cubicBezTo>
                  <a:pt x="1228391" y="778830"/>
                  <a:pt x="1239573" y="769751"/>
                  <a:pt x="1193181" y="802888"/>
                </a:cubicBezTo>
                <a:cubicBezTo>
                  <a:pt x="1182275" y="810678"/>
                  <a:pt x="1171974" y="819748"/>
                  <a:pt x="1159727" y="825191"/>
                </a:cubicBezTo>
                <a:cubicBezTo>
                  <a:pt x="1138244" y="834739"/>
                  <a:pt x="1115122" y="840059"/>
                  <a:pt x="1092820" y="847493"/>
                </a:cubicBezTo>
                <a:lnTo>
                  <a:pt x="1059366" y="858644"/>
                </a:lnTo>
                <a:lnTo>
                  <a:pt x="1014761" y="903249"/>
                </a:lnTo>
                <a:cubicBezTo>
                  <a:pt x="1007327" y="910683"/>
                  <a:pt x="1001207" y="919720"/>
                  <a:pt x="992459" y="925552"/>
                </a:cubicBezTo>
                <a:cubicBezTo>
                  <a:pt x="967615" y="942114"/>
                  <a:pt x="954865" y="947454"/>
                  <a:pt x="936703" y="970157"/>
                </a:cubicBezTo>
                <a:cubicBezTo>
                  <a:pt x="928331" y="980622"/>
                  <a:pt x="922772" y="993145"/>
                  <a:pt x="914400" y="1003610"/>
                </a:cubicBezTo>
                <a:cubicBezTo>
                  <a:pt x="850842" y="1083058"/>
                  <a:pt x="938441" y="956401"/>
                  <a:pt x="869795" y="1059366"/>
                </a:cubicBezTo>
                <a:cubicBezTo>
                  <a:pt x="866078" y="1070517"/>
                  <a:pt x="863901" y="1082306"/>
                  <a:pt x="858644" y="1092820"/>
                </a:cubicBezTo>
                <a:cubicBezTo>
                  <a:pt x="852651" y="1104807"/>
                  <a:pt x="841621" y="1113956"/>
                  <a:pt x="836342" y="1126274"/>
                </a:cubicBezTo>
                <a:cubicBezTo>
                  <a:pt x="830305" y="1140361"/>
                  <a:pt x="828907" y="1156011"/>
                  <a:pt x="825190" y="1170879"/>
                </a:cubicBezTo>
                <a:cubicBezTo>
                  <a:pt x="828907" y="1248937"/>
                  <a:pt x="827712" y="1327385"/>
                  <a:pt x="836342" y="1405054"/>
                </a:cubicBezTo>
                <a:cubicBezTo>
                  <a:pt x="838938" y="1428419"/>
                  <a:pt x="851210" y="1449659"/>
                  <a:pt x="858644" y="1471961"/>
                </a:cubicBezTo>
                <a:cubicBezTo>
                  <a:pt x="874033" y="1518130"/>
                  <a:pt x="863274" y="1495634"/>
                  <a:pt x="892098" y="1538869"/>
                </a:cubicBezTo>
                <a:cubicBezTo>
                  <a:pt x="913418" y="1602830"/>
                  <a:pt x="888816" y="1545644"/>
                  <a:pt x="925551" y="1594625"/>
                </a:cubicBezTo>
                <a:cubicBezTo>
                  <a:pt x="941633" y="1616068"/>
                  <a:pt x="951203" y="1642579"/>
                  <a:pt x="970156" y="1661532"/>
                </a:cubicBezTo>
                <a:cubicBezTo>
                  <a:pt x="977590" y="1668966"/>
                  <a:pt x="985891" y="1675625"/>
                  <a:pt x="992459" y="1683835"/>
                </a:cubicBezTo>
                <a:cubicBezTo>
                  <a:pt x="1000831" y="1694300"/>
                  <a:pt x="1005284" y="1707811"/>
                  <a:pt x="1014761" y="1717288"/>
                </a:cubicBezTo>
                <a:cubicBezTo>
                  <a:pt x="1024238" y="1726765"/>
                  <a:pt x="1037919" y="1731011"/>
                  <a:pt x="1048215" y="1739591"/>
                </a:cubicBezTo>
                <a:cubicBezTo>
                  <a:pt x="1060330" y="1749687"/>
                  <a:pt x="1069553" y="1762948"/>
                  <a:pt x="1081668" y="1773044"/>
                </a:cubicBezTo>
                <a:cubicBezTo>
                  <a:pt x="1183572" y="1857964"/>
                  <a:pt x="1025702" y="1705929"/>
                  <a:pt x="1159727" y="1839952"/>
                </a:cubicBezTo>
                <a:cubicBezTo>
                  <a:pt x="1239186" y="1919410"/>
                  <a:pt x="1149017" y="1833614"/>
                  <a:pt x="1226634" y="1895708"/>
                </a:cubicBezTo>
                <a:cubicBezTo>
                  <a:pt x="1234844" y="1902276"/>
                  <a:pt x="1238520" y="1916590"/>
                  <a:pt x="1248937" y="1918010"/>
                </a:cubicBezTo>
                <a:cubicBezTo>
                  <a:pt x="1322689" y="1928067"/>
                  <a:pt x="1397620" y="1925444"/>
                  <a:pt x="1471961" y="1929161"/>
                </a:cubicBezTo>
                <a:cubicBezTo>
                  <a:pt x="1483112" y="1932878"/>
                  <a:pt x="1493850" y="1938210"/>
                  <a:pt x="1505415" y="1940313"/>
                </a:cubicBezTo>
                <a:cubicBezTo>
                  <a:pt x="1534900" y="1945674"/>
                  <a:pt x="1565713" y="1943579"/>
                  <a:pt x="1594625" y="1951464"/>
                </a:cubicBezTo>
                <a:cubicBezTo>
                  <a:pt x="1607555" y="1954990"/>
                  <a:pt x="1614906" y="1971296"/>
                  <a:pt x="1628078" y="1973766"/>
                </a:cubicBezTo>
                <a:cubicBezTo>
                  <a:pt x="1675713" y="1982698"/>
                  <a:pt x="1724722" y="1981201"/>
                  <a:pt x="1773044" y="1984918"/>
                </a:cubicBezTo>
                <a:lnTo>
                  <a:pt x="2932771" y="1973766"/>
                </a:lnTo>
                <a:cubicBezTo>
                  <a:pt x="2956271" y="1973125"/>
                  <a:pt x="2999678" y="1951464"/>
                  <a:pt x="2999678" y="1951464"/>
                </a:cubicBezTo>
                <a:cubicBezTo>
                  <a:pt x="3029855" y="1931346"/>
                  <a:pt x="3042365" y="1921008"/>
                  <a:pt x="3077737" y="1906859"/>
                </a:cubicBezTo>
                <a:cubicBezTo>
                  <a:pt x="3099564" y="1898128"/>
                  <a:pt x="3144644" y="1884557"/>
                  <a:pt x="3144644" y="1884557"/>
                </a:cubicBezTo>
                <a:cubicBezTo>
                  <a:pt x="3179750" y="1849451"/>
                  <a:pt x="3165514" y="1857037"/>
                  <a:pt x="3233854" y="1839952"/>
                </a:cubicBezTo>
                <a:lnTo>
                  <a:pt x="3323064" y="1817649"/>
                </a:lnTo>
                <a:cubicBezTo>
                  <a:pt x="3397304" y="1743409"/>
                  <a:pt x="3317350" y="1813390"/>
                  <a:pt x="3389971" y="1773044"/>
                </a:cubicBezTo>
                <a:cubicBezTo>
                  <a:pt x="3413402" y="1760027"/>
                  <a:pt x="3430874" y="1734940"/>
                  <a:pt x="3456878" y="1728439"/>
                </a:cubicBezTo>
                <a:cubicBezTo>
                  <a:pt x="3471746" y="1724722"/>
                  <a:pt x="3487133" y="1722669"/>
                  <a:pt x="3501483" y="1717288"/>
                </a:cubicBezTo>
                <a:cubicBezTo>
                  <a:pt x="3540674" y="1702592"/>
                  <a:pt x="3579644" y="1672615"/>
                  <a:pt x="3612995" y="1650381"/>
                </a:cubicBezTo>
                <a:cubicBezTo>
                  <a:pt x="3655199" y="1622245"/>
                  <a:pt x="3636971" y="1637558"/>
                  <a:pt x="3668751" y="1605776"/>
                </a:cubicBezTo>
                <a:cubicBezTo>
                  <a:pt x="3690079" y="1541795"/>
                  <a:pt x="3664629" y="1601518"/>
                  <a:pt x="3713356" y="1538869"/>
                </a:cubicBezTo>
                <a:cubicBezTo>
                  <a:pt x="3729812" y="1517711"/>
                  <a:pt x="3739007" y="1490914"/>
                  <a:pt x="3757961" y="1471961"/>
                </a:cubicBezTo>
                <a:cubicBezTo>
                  <a:pt x="3844946" y="1384980"/>
                  <a:pt x="3701145" y="1525859"/>
                  <a:pt x="3813717" y="1427357"/>
                </a:cubicBezTo>
                <a:cubicBezTo>
                  <a:pt x="3865901" y="1381695"/>
                  <a:pt x="3861546" y="1383489"/>
                  <a:pt x="3891776" y="1338147"/>
                </a:cubicBezTo>
                <a:cubicBezTo>
                  <a:pt x="3895493" y="1326996"/>
                  <a:pt x="3897670" y="1315207"/>
                  <a:pt x="3902927" y="1304693"/>
                </a:cubicBezTo>
                <a:cubicBezTo>
                  <a:pt x="3918453" y="1273641"/>
                  <a:pt x="3934019" y="1262449"/>
                  <a:pt x="3958683" y="1237786"/>
                </a:cubicBezTo>
                <a:cubicBezTo>
                  <a:pt x="3969477" y="1205404"/>
                  <a:pt x="3968553" y="1198393"/>
                  <a:pt x="3992137" y="1170879"/>
                </a:cubicBezTo>
                <a:cubicBezTo>
                  <a:pt x="4005821" y="1154914"/>
                  <a:pt x="4017935" y="1135678"/>
                  <a:pt x="4036742" y="1126274"/>
                </a:cubicBezTo>
                <a:cubicBezTo>
                  <a:pt x="4051610" y="1118840"/>
                  <a:pt x="4067820" y="1113633"/>
                  <a:pt x="4081347" y="1103971"/>
                </a:cubicBezTo>
                <a:cubicBezTo>
                  <a:pt x="4108666" y="1084458"/>
                  <a:pt x="4119320" y="1063738"/>
                  <a:pt x="4137103" y="1037064"/>
                </a:cubicBezTo>
                <a:cubicBezTo>
                  <a:pt x="4140820" y="1025913"/>
                  <a:pt x="4142997" y="1014124"/>
                  <a:pt x="4148254" y="1003610"/>
                </a:cubicBezTo>
                <a:cubicBezTo>
                  <a:pt x="4162321" y="975476"/>
                  <a:pt x="4172115" y="968598"/>
                  <a:pt x="4192859" y="947854"/>
                </a:cubicBezTo>
                <a:cubicBezTo>
                  <a:pt x="4215470" y="880019"/>
                  <a:pt x="4189255" y="948884"/>
                  <a:pt x="4226312" y="880947"/>
                </a:cubicBezTo>
                <a:cubicBezTo>
                  <a:pt x="4242232" y="851760"/>
                  <a:pt x="4252475" y="819400"/>
                  <a:pt x="4270917" y="791737"/>
                </a:cubicBezTo>
                <a:cubicBezTo>
                  <a:pt x="4302441" y="744452"/>
                  <a:pt x="4287226" y="770270"/>
                  <a:pt x="4315522" y="713679"/>
                </a:cubicBezTo>
                <a:cubicBezTo>
                  <a:pt x="4317953" y="694228"/>
                  <a:pt x="4321188" y="620962"/>
                  <a:pt x="4337825" y="591015"/>
                </a:cubicBezTo>
                <a:cubicBezTo>
                  <a:pt x="4349409" y="570164"/>
                  <a:pt x="4396391" y="502894"/>
                  <a:pt x="4415883" y="479503"/>
                </a:cubicBezTo>
                <a:cubicBezTo>
                  <a:pt x="4422614" y="471426"/>
                  <a:pt x="4430752" y="464634"/>
                  <a:pt x="4438186" y="457200"/>
                </a:cubicBezTo>
                <a:cubicBezTo>
                  <a:pt x="4445620" y="434898"/>
                  <a:pt x="4447448" y="409854"/>
                  <a:pt x="4460488" y="390293"/>
                </a:cubicBezTo>
                <a:cubicBezTo>
                  <a:pt x="4467922" y="379142"/>
                  <a:pt x="4476796" y="368826"/>
                  <a:pt x="4482790" y="356839"/>
                </a:cubicBezTo>
                <a:cubicBezTo>
                  <a:pt x="4488047" y="346326"/>
                  <a:pt x="4487422" y="333166"/>
                  <a:pt x="4493942" y="323386"/>
                </a:cubicBezTo>
                <a:cubicBezTo>
                  <a:pt x="4502690" y="310264"/>
                  <a:pt x="4516244" y="301083"/>
                  <a:pt x="4527395" y="289932"/>
                </a:cubicBezTo>
                <a:cubicBezTo>
                  <a:pt x="4553553" y="211466"/>
                  <a:pt x="4519504" y="308349"/>
                  <a:pt x="4560849" y="211874"/>
                </a:cubicBezTo>
                <a:cubicBezTo>
                  <a:pt x="4565479" y="201070"/>
                  <a:pt x="4565952" y="188499"/>
                  <a:pt x="4572000" y="178420"/>
                </a:cubicBezTo>
                <a:cubicBezTo>
                  <a:pt x="4577409" y="169405"/>
                  <a:pt x="4587735" y="164328"/>
                  <a:pt x="4594303" y="156118"/>
                </a:cubicBezTo>
                <a:cubicBezTo>
                  <a:pt x="4602675" y="145653"/>
                  <a:pt x="4610612" y="134651"/>
                  <a:pt x="4616605" y="122664"/>
                </a:cubicBezTo>
                <a:cubicBezTo>
                  <a:pt x="4662765" y="30341"/>
                  <a:pt x="4586152" y="151614"/>
                  <a:pt x="4650059" y="55757"/>
                </a:cubicBezTo>
                <a:cubicBezTo>
                  <a:pt x="4653776" y="44606"/>
                  <a:pt x="4655163" y="32382"/>
                  <a:pt x="4661210" y="22303"/>
                </a:cubicBezTo>
                <a:cubicBezTo>
                  <a:pt x="4666619" y="13288"/>
                  <a:pt x="4683512" y="0"/>
                  <a:pt x="4683512" y="0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69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177434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178757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84" y="1020341"/>
            <a:ext cx="60769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31" y="1665646"/>
            <a:ext cx="5792951" cy="205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18" y="3918182"/>
            <a:ext cx="5947016" cy="26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2411760" y="1723455"/>
            <a:ext cx="22322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b="1" spc="-300" dirty="0">
                <a:solidFill>
                  <a:srgbClr val="FF0000"/>
                </a:solidFill>
                <a:latin typeface="Arial Rounded MT Bold" pitchFamily="34" charset="0"/>
              </a:rPr>
              <a:t>Hello!</a:t>
            </a:r>
            <a:endParaRPr lang="ar-SA" sz="44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1691680" y="3933056"/>
            <a:ext cx="374441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b="1" spc="-300" dirty="0">
                <a:solidFill>
                  <a:srgbClr val="FF0000"/>
                </a:solidFill>
                <a:latin typeface="Arial Rounded MT Bold" pitchFamily="34" charset="0"/>
              </a:rPr>
              <a:t>How are you ?</a:t>
            </a:r>
            <a:endParaRPr lang="ar-SA" sz="44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1844080" y="5157192"/>
            <a:ext cx="2295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b="1" spc="-300" dirty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l-GR" sz="4400" b="1" spc="-300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4400" b="1" spc="-300" dirty="0">
                <a:solidFill>
                  <a:srgbClr val="FF0000"/>
                </a:solidFill>
                <a:latin typeface="Arial Rounded MT Bold" pitchFamily="34" charset="0"/>
              </a:rPr>
              <a:t>m fine .</a:t>
            </a:r>
            <a:endParaRPr lang="ar-SA" sz="44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2119144" y="1340768"/>
            <a:ext cx="4905711" cy="4176464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48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bg1">
                      <a:lumMod val="95000"/>
                      <a:lumOff val="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See you later </a:t>
            </a:r>
          </a:p>
          <a:p>
            <a:pPr algn="ctr" rtl="0">
              <a:buNone/>
            </a:pPr>
            <a:r>
              <a:rPr lang="en-US" sz="48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bg1">
                      <a:lumMod val="95000"/>
                      <a:lumOff val="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Goodbye </a:t>
            </a:r>
          </a:p>
          <a:p>
            <a:pPr algn="ctr" rtl="0">
              <a:buNone/>
            </a:pP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0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Teacher :</a:t>
            </a:r>
            <a:endParaRPr lang="en-US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0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Badr Sayid Al-Shehri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A2C7F4-E81F-448C-98B9-BE5F60EF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76" y="2780928"/>
            <a:ext cx="1910205" cy="360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52112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53435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3" y="1328564"/>
            <a:ext cx="3952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336676"/>
            <a:ext cx="8067675" cy="30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حر 6"/>
          <p:cNvSpPr/>
          <p:nvPr/>
        </p:nvSpPr>
        <p:spPr>
          <a:xfrm>
            <a:off x="3111190" y="3334215"/>
            <a:ext cx="22303" cy="1081668"/>
          </a:xfrm>
          <a:custGeom>
            <a:avLst/>
            <a:gdLst>
              <a:gd name="connsiteX0" fmla="*/ 0 w 22303"/>
              <a:gd name="connsiteY0" fmla="*/ 0 h 1081668"/>
              <a:gd name="connsiteX1" fmla="*/ 11151 w 22303"/>
              <a:gd name="connsiteY1" fmla="*/ 869795 h 1081668"/>
              <a:gd name="connsiteX2" fmla="*/ 22303 w 22303"/>
              <a:gd name="connsiteY2" fmla="*/ 903248 h 1081668"/>
              <a:gd name="connsiteX3" fmla="*/ 11151 w 22303"/>
              <a:gd name="connsiteY3" fmla="*/ 1059365 h 1081668"/>
              <a:gd name="connsiteX4" fmla="*/ 11151 w 22303"/>
              <a:gd name="connsiteY4" fmla="*/ 1081668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3" h="1081668">
                <a:moveTo>
                  <a:pt x="0" y="0"/>
                </a:moveTo>
                <a:cubicBezTo>
                  <a:pt x="3717" y="289932"/>
                  <a:pt x="3994" y="579928"/>
                  <a:pt x="11151" y="869795"/>
                </a:cubicBezTo>
                <a:cubicBezTo>
                  <a:pt x="11441" y="881546"/>
                  <a:pt x="22303" y="891494"/>
                  <a:pt x="22303" y="903248"/>
                </a:cubicBezTo>
                <a:cubicBezTo>
                  <a:pt x="22303" y="955420"/>
                  <a:pt x="14406" y="1007295"/>
                  <a:pt x="11151" y="1059365"/>
                </a:cubicBezTo>
                <a:cubicBezTo>
                  <a:pt x="10687" y="1066785"/>
                  <a:pt x="11151" y="1074234"/>
                  <a:pt x="11151" y="1081668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133493" y="3858322"/>
            <a:ext cx="367990" cy="12609"/>
          </a:xfrm>
          <a:custGeom>
            <a:avLst/>
            <a:gdLst>
              <a:gd name="connsiteX0" fmla="*/ 0 w 367990"/>
              <a:gd name="connsiteY0" fmla="*/ 0 h 12609"/>
              <a:gd name="connsiteX1" fmla="*/ 367990 w 367990"/>
              <a:gd name="connsiteY1" fmla="*/ 11151 h 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990" h="12609">
                <a:moveTo>
                  <a:pt x="0" y="0"/>
                </a:moveTo>
                <a:cubicBezTo>
                  <a:pt x="204103" y="18555"/>
                  <a:pt x="81607" y="11151"/>
                  <a:pt x="367990" y="1115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470228" y="3367668"/>
            <a:ext cx="31255" cy="1014761"/>
          </a:xfrm>
          <a:custGeom>
            <a:avLst/>
            <a:gdLst>
              <a:gd name="connsiteX0" fmla="*/ 31255 w 31255"/>
              <a:gd name="connsiteY0" fmla="*/ 0 h 1014761"/>
              <a:gd name="connsiteX1" fmla="*/ 20104 w 31255"/>
              <a:gd name="connsiteY1" fmla="*/ 1014761 h 10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5" h="1014761">
                <a:moveTo>
                  <a:pt x="31255" y="0"/>
                </a:moveTo>
                <a:cubicBezTo>
                  <a:pt x="-31837" y="378560"/>
                  <a:pt x="20104" y="44298"/>
                  <a:pt x="20104" y="101476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3668751" y="3836020"/>
            <a:ext cx="11823" cy="557560"/>
          </a:xfrm>
          <a:custGeom>
            <a:avLst/>
            <a:gdLst>
              <a:gd name="connsiteX0" fmla="*/ 11151 w 11823"/>
              <a:gd name="connsiteY0" fmla="*/ 0 h 557560"/>
              <a:gd name="connsiteX1" fmla="*/ 0 w 11823"/>
              <a:gd name="connsiteY1" fmla="*/ 256478 h 557560"/>
              <a:gd name="connsiteX2" fmla="*/ 11151 w 11823"/>
              <a:gd name="connsiteY2" fmla="*/ 434897 h 557560"/>
              <a:gd name="connsiteX3" fmla="*/ 11151 w 11823"/>
              <a:gd name="connsiteY3" fmla="*/ 557560 h 55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3" h="557560">
                <a:moveTo>
                  <a:pt x="11151" y="0"/>
                </a:moveTo>
                <a:cubicBezTo>
                  <a:pt x="7434" y="85493"/>
                  <a:pt x="0" y="170905"/>
                  <a:pt x="0" y="256478"/>
                </a:cubicBezTo>
                <a:cubicBezTo>
                  <a:pt x="0" y="316067"/>
                  <a:pt x="8946" y="375349"/>
                  <a:pt x="11151" y="434897"/>
                </a:cubicBezTo>
                <a:cubicBezTo>
                  <a:pt x="12664" y="475757"/>
                  <a:pt x="11151" y="516672"/>
                  <a:pt x="11151" y="557560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3657600" y="365760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3668751" y="3573016"/>
            <a:ext cx="45719" cy="19099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3858322" y="3367668"/>
            <a:ext cx="11151" cy="869795"/>
          </a:xfrm>
          <a:custGeom>
            <a:avLst/>
            <a:gdLst>
              <a:gd name="connsiteX0" fmla="*/ 0 w 11151"/>
              <a:gd name="connsiteY0" fmla="*/ 0 h 869795"/>
              <a:gd name="connsiteX1" fmla="*/ 11151 w 11151"/>
              <a:gd name="connsiteY1" fmla="*/ 122664 h 869795"/>
              <a:gd name="connsiteX2" fmla="*/ 0 w 11151"/>
              <a:gd name="connsiteY2" fmla="*/ 869795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1" h="869795">
                <a:moveTo>
                  <a:pt x="0" y="0"/>
                </a:moveTo>
                <a:cubicBezTo>
                  <a:pt x="3717" y="40888"/>
                  <a:pt x="11151" y="81607"/>
                  <a:pt x="11151" y="122664"/>
                </a:cubicBezTo>
                <a:cubicBezTo>
                  <a:pt x="11151" y="371735"/>
                  <a:pt x="0" y="620724"/>
                  <a:pt x="0" y="869795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3838218" y="4310421"/>
            <a:ext cx="85710" cy="12669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 22"/>
          <p:cNvSpPr/>
          <p:nvPr/>
        </p:nvSpPr>
        <p:spPr>
          <a:xfrm>
            <a:off x="4932040" y="3334215"/>
            <a:ext cx="22303" cy="1081668"/>
          </a:xfrm>
          <a:custGeom>
            <a:avLst/>
            <a:gdLst>
              <a:gd name="connsiteX0" fmla="*/ 0 w 22303"/>
              <a:gd name="connsiteY0" fmla="*/ 0 h 1081668"/>
              <a:gd name="connsiteX1" fmla="*/ 11151 w 22303"/>
              <a:gd name="connsiteY1" fmla="*/ 869795 h 1081668"/>
              <a:gd name="connsiteX2" fmla="*/ 22303 w 22303"/>
              <a:gd name="connsiteY2" fmla="*/ 903248 h 1081668"/>
              <a:gd name="connsiteX3" fmla="*/ 11151 w 22303"/>
              <a:gd name="connsiteY3" fmla="*/ 1059365 h 1081668"/>
              <a:gd name="connsiteX4" fmla="*/ 11151 w 22303"/>
              <a:gd name="connsiteY4" fmla="*/ 1081668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3" h="1081668">
                <a:moveTo>
                  <a:pt x="0" y="0"/>
                </a:moveTo>
                <a:cubicBezTo>
                  <a:pt x="3717" y="289932"/>
                  <a:pt x="3994" y="579928"/>
                  <a:pt x="11151" y="869795"/>
                </a:cubicBezTo>
                <a:cubicBezTo>
                  <a:pt x="11441" y="881546"/>
                  <a:pt x="22303" y="891494"/>
                  <a:pt x="22303" y="903248"/>
                </a:cubicBezTo>
                <a:cubicBezTo>
                  <a:pt x="22303" y="955420"/>
                  <a:pt x="14406" y="1007295"/>
                  <a:pt x="11151" y="1059365"/>
                </a:cubicBezTo>
                <a:cubicBezTo>
                  <a:pt x="10687" y="1066785"/>
                  <a:pt x="11151" y="1074234"/>
                  <a:pt x="11151" y="1081668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حر 24"/>
          <p:cNvSpPr/>
          <p:nvPr/>
        </p:nvSpPr>
        <p:spPr>
          <a:xfrm>
            <a:off x="4954343" y="3858322"/>
            <a:ext cx="367990" cy="12609"/>
          </a:xfrm>
          <a:custGeom>
            <a:avLst/>
            <a:gdLst>
              <a:gd name="connsiteX0" fmla="*/ 0 w 367990"/>
              <a:gd name="connsiteY0" fmla="*/ 0 h 12609"/>
              <a:gd name="connsiteX1" fmla="*/ 367990 w 367990"/>
              <a:gd name="connsiteY1" fmla="*/ 11151 h 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990" h="12609">
                <a:moveTo>
                  <a:pt x="0" y="0"/>
                </a:moveTo>
                <a:cubicBezTo>
                  <a:pt x="204103" y="18555"/>
                  <a:pt x="81607" y="11151"/>
                  <a:pt x="367990" y="1115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حر 25"/>
          <p:cNvSpPr/>
          <p:nvPr/>
        </p:nvSpPr>
        <p:spPr>
          <a:xfrm>
            <a:off x="5291078" y="3367668"/>
            <a:ext cx="31255" cy="1014761"/>
          </a:xfrm>
          <a:custGeom>
            <a:avLst/>
            <a:gdLst>
              <a:gd name="connsiteX0" fmla="*/ 31255 w 31255"/>
              <a:gd name="connsiteY0" fmla="*/ 0 h 1014761"/>
              <a:gd name="connsiteX1" fmla="*/ 20104 w 31255"/>
              <a:gd name="connsiteY1" fmla="*/ 1014761 h 10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5" h="1014761">
                <a:moveTo>
                  <a:pt x="31255" y="0"/>
                </a:moveTo>
                <a:cubicBezTo>
                  <a:pt x="-31837" y="378560"/>
                  <a:pt x="20104" y="44298"/>
                  <a:pt x="20104" y="101476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حر 26"/>
          <p:cNvSpPr/>
          <p:nvPr/>
        </p:nvSpPr>
        <p:spPr>
          <a:xfrm>
            <a:off x="5489601" y="3836020"/>
            <a:ext cx="11823" cy="557560"/>
          </a:xfrm>
          <a:custGeom>
            <a:avLst/>
            <a:gdLst>
              <a:gd name="connsiteX0" fmla="*/ 11151 w 11823"/>
              <a:gd name="connsiteY0" fmla="*/ 0 h 557560"/>
              <a:gd name="connsiteX1" fmla="*/ 0 w 11823"/>
              <a:gd name="connsiteY1" fmla="*/ 256478 h 557560"/>
              <a:gd name="connsiteX2" fmla="*/ 11151 w 11823"/>
              <a:gd name="connsiteY2" fmla="*/ 434897 h 557560"/>
              <a:gd name="connsiteX3" fmla="*/ 11151 w 11823"/>
              <a:gd name="connsiteY3" fmla="*/ 557560 h 55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3" h="557560">
                <a:moveTo>
                  <a:pt x="11151" y="0"/>
                </a:moveTo>
                <a:cubicBezTo>
                  <a:pt x="7434" y="85493"/>
                  <a:pt x="0" y="170905"/>
                  <a:pt x="0" y="256478"/>
                </a:cubicBezTo>
                <a:cubicBezTo>
                  <a:pt x="0" y="316067"/>
                  <a:pt x="8946" y="375349"/>
                  <a:pt x="11151" y="434897"/>
                </a:cubicBezTo>
                <a:cubicBezTo>
                  <a:pt x="12664" y="475757"/>
                  <a:pt x="11151" y="516672"/>
                  <a:pt x="11151" y="557560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5489601" y="3573016"/>
            <a:ext cx="45719" cy="19099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حر 28"/>
          <p:cNvSpPr/>
          <p:nvPr/>
        </p:nvSpPr>
        <p:spPr>
          <a:xfrm>
            <a:off x="5679172" y="3367668"/>
            <a:ext cx="11151" cy="869795"/>
          </a:xfrm>
          <a:custGeom>
            <a:avLst/>
            <a:gdLst>
              <a:gd name="connsiteX0" fmla="*/ 0 w 11151"/>
              <a:gd name="connsiteY0" fmla="*/ 0 h 869795"/>
              <a:gd name="connsiteX1" fmla="*/ 11151 w 11151"/>
              <a:gd name="connsiteY1" fmla="*/ 122664 h 869795"/>
              <a:gd name="connsiteX2" fmla="*/ 0 w 11151"/>
              <a:gd name="connsiteY2" fmla="*/ 869795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1" h="869795">
                <a:moveTo>
                  <a:pt x="0" y="0"/>
                </a:moveTo>
                <a:cubicBezTo>
                  <a:pt x="3717" y="40888"/>
                  <a:pt x="11151" y="81607"/>
                  <a:pt x="11151" y="122664"/>
                </a:cubicBezTo>
                <a:cubicBezTo>
                  <a:pt x="11151" y="371735"/>
                  <a:pt x="0" y="620724"/>
                  <a:pt x="0" y="869795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5659068" y="4310421"/>
            <a:ext cx="85710" cy="12669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7" grpId="0" animBg="1"/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92869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94192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1" y="1513337"/>
            <a:ext cx="720652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181572"/>
            <a:ext cx="780092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ربع نص 21"/>
          <p:cNvSpPr txBox="1"/>
          <p:nvPr/>
        </p:nvSpPr>
        <p:spPr>
          <a:xfrm>
            <a:off x="1115615" y="2420888"/>
            <a:ext cx="7387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-300" dirty="0">
                <a:solidFill>
                  <a:srgbClr val="FF0000"/>
                </a:solidFill>
                <a:latin typeface="Arial Rounded MT Bold" pitchFamily="34" charset="0"/>
              </a:rPr>
              <a:t>Hi ,   	   !  How   </a:t>
            </a:r>
            <a:r>
              <a:rPr lang="en-US" sz="4800" spc="-300" dirty="0">
                <a:solidFill>
                  <a:srgbClr val="002060"/>
                </a:solidFill>
                <a:latin typeface="Arial Rounded MT Bold" pitchFamily="34" charset="0"/>
              </a:rPr>
              <a:t>are you    </a:t>
            </a:r>
            <a:r>
              <a:rPr lang="en-US" sz="4800" spc="-300" dirty="0">
                <a:solidFill>
                  <a:srgbClr val="FF0000"/>
                </a:solidFill>
                <a:latin typeface="Arial Rounded MT Bold" pitchFamily="34" charset="0"/>
              </a:rPr>
              <a:t>?</a:t>
            </a:r>
            <a:endParaRPr lang="ar-SA" sz="4800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691680" y="2708920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اسم الطالب</a:t>
            </a: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14538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15861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99" y="1145785"/>
            <a:ext cx="3552825" cy="55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0491"/>
            <a:ext cx="2657434" cy="4774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98501"/>
            <a:ext cx="5400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11" y="3170837"/>
            <a:ext cx="5357331" cy="349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4433851" y="372922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-300" dirty="0">
                <a:solidFill>
                  <a:srgbClr val="FF0000"/>
                </a:solidFill>
                <a:latin typeface="Arial Rounded MT Bold" pitchFamily="34" charset="0"/>
              </a:rPr>
              <a:t>second</a:t>
            </a:r>
            <a:endParaRPr lang="ar-SA" sz="4000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4788024" y="17728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3851920" y="444930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-300" dirty="0">
                <a:solidFill>
                  <a:srgbClr val="FF0000"/>
                </a:solidFill>
                <a:latin typeface="Arial Rounded MT Bold" pitchFamily="34" charset="0"/>
              </a:rPr>
              <a:t>I’m third</a:t>
            </a:r>
            <a:endParaRPr lang="ar-SA" sz="4000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8" name="مربع نص 21"/>
          <p:cNvSpPr txBox="1"/>
          <p:nvPr/>
        </p:nvSpPr>
        <p:spPr>
          <a:xfrm>
            <a:off x="6516216" y="2556193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9" name="مربع نص 21"/>
          <p:cNvSpPr txBox="1"/>
          <p:nvPr/>
        </p:nvSpPr>
        <p:spPr>
          <a:xfrm>
            <a:off x="3851920" y="516938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-300" dirty="0">
                <a:solidFill>
                  <a:srgbClr val="FF0000"/>
                </a:solidFill>
                <a:latin typeface="Arial Rounded MT Bold" pitchFamily="34" charset="0"/>
              </a:rPr>
              <a:t>I’m fourth</a:t>
            </a:r>
            <a:endParaRPr lang="ar-SA" sz="4000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0" name="مربع نص 21"/>
          <p:cNvSpPr txBox="1"/>
          <p:nvPr/>
        </p:nvSpPr>
        <p:spPr>
          <a:xfrm>
            <a:off x="4747789" y="2556193"/>
            <a:ext cx="4002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مربع نص 21"/>
          <p:cNvSpPr txBox="1"/>
          <p:nvPr/>
        </p:nvSpPr>
        <p:spPr>
          <a:xfrm>
            <a:off x="3851920" y="588946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spc="-300" dirty="0">
                <a:solidFill>
                  <a:srgbClr val="FF0000"/>
                </a:solidFill>
                <a:latin typeface="Arial Rounded MT Bold" pitchFamily="34" charset="0"/>
              </a:rPr>
              <a:t>I’m fifth</a:t>
            </a:r>
            <a:endParaRPr lang="ar-SA" sz="4000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516216" y="17728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316714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318037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1324027"/>
            <a:ext cx="38957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25214"/>
            <a:ext cx="56388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97422"/>
            <a:ext cx="5276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19985"/>
            <a:ext cx="2254523" cy="182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08" y="4417502"/>
            <a:ext cx="4616684" cy="203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14499" y="4329678"/>
            <a:ext cx="501774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If you’re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And you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know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it ,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Clap your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hands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.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230862" y="355005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393627" y="356328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70" y="1862790"/>
            <a:ext cx="1683796" cy="387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6438"/>
            <a:ext cx="608647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264316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265639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52" y="1805186"/>
            <a:ext cx="68008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1196752"/>
            <a:ext cx="3600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4733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1" y="3501008"/>
            <a:ext cx="6986352" cy="8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04" y="4495412"/>
            <a:ext cx="6901819" cy="18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347864" y="4509120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fifth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915815" y="5148481"/>
            <a:ext cx="59046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eighth letter of the alphabet 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051720" y="5805264"/>
            <a:ext cx="67687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is the ninth letter of the alphabet 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ذو زوايا قطرية مستديرة 23"/>
          <p:cNvSpPr>
            <a:spLocks noChangeArrowheads="1"/>
          </p:cNvSpPr>
          <p:nvPr/>
        </p:nvSpPr>
        <p:spPr bwMode="auto">
          <a:xfrm>
            <a:off x="4355976" y="417279"/>
            <a:ext cx="2846640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    Feelings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مستطيل ذو زوايا قطرية مستديرة 13"/>
          <p:cNvSpPr>
            <a:spLocks noChangeArrowheads="1"/>
          </p:cNvSpPr>
          <p:nvPr/>
        </p:nvSpPr>
        <p:spPr bwMode="auto">
          <a:xfrm>
            <a:off x="1518741" y="418602"/>
            <a:ext cx="2690494" cy="715089"/>
          </a:xfrm>
          <a:prstGeom prst="round2Diag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rtl="0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book 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63284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3563888" y="206979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1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3563888" y="279161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3563888" y="350995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8" name="مربع نص 21"/>
          <p:cNvSpPr txBox="1"/>
          <p:nvPr/>
        </p:nvSpPr>
        <p:spPr>
          <a:xfrm>
            <a:off x="3563888" y="423003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9" name="مربع نص 21"/>
          <p:cNvSpPr txBox="1"/>
          <p:nvPr/>
        </p:nvSpPr>
        <p:spPr>
          <a:xfrm>
            <a:off x="3563888" y="495185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0" name="مربع نص 21"/>
          <p:cNvSpPr txBox="1"/>
          <p:nvPr/>
        </p:nvSpPr>
        <p:spPr>
          <a:xfrm>
            <a:off x="7452320" y="206979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مربع نص 21"/>
          <p:cNvSpPr txBox="1"/>
          <p:nvPr/>
        </p:nvSpPr>
        <p:spPr>
          <a:xfrm>
            <a:off x="7452320" y="279161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7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452320" y="350995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3" name="مربع نص 21"/>
          <p:cNvSpPr txBox="1"/>
          <p:nvPr/>
        </p:nvSpPr>
        <p:spPr>
          <a:xfrm>
            <a:off x="7452320" y="4230035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9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5" name="مربع نص 21"/>
          <p:cNvSpPr txBox="1"/>
          <p:nvPr/>
        </p:nvSpPr>
        <p:spPr>
          <a:xfrm>
            <a:off x="7380312" y="4951856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10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وع الخشب">
  <a:themeElements>
    <a:clrScheme name="أحمر بنفسجي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نوع الخشب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نوع الخشب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300</TotalTime>
  <Words>276</Words>
  <Application>Microsoft Office PowerPoint</Application>
  <PresentationFormat>عرض على الشاشة (4:3)</PresentationFormat>
  <Paragraphs>148</Paragraphs>
  <Slides>20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Rockwell</vt:lpstr>
      <vt:lpstr>Arial Rounded MT Bold</vt:lpstr>
      <vt:lpstr>Calibri</vt:lpstr>
      <vt:lpstr>Wingdings</vt:lpstr>
      <vt:lpstr>Comic Sans MS</vt:lpstr>
      <vt:lpstr>Rockwell Condensed</vt:lpstr>
      <vt:lpstr>Arial</vt:lpstr>
      <vt:lpstr>خلفية ورد</vt:lpstr>
      <vt:lpstr>نوع الخشب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ڪپړۑآء اڷٲﻣير</cp:lastModifiedBy>
  <cp:revision>70</cp:revision>
  <dcterms:created xsi:type="dcterms:W3CDTF">2016-02-09T18:07:58Z</dcterms:created>
  <dcterms:modified xsi:type="dcterms:W3CDTF">2020-06-23T04:51:10Z</dcterms:modified>
</cp:coreProperties>
</file>