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20/02/41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664384" y="346304"/>
            <a:ext cx="2422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تعدد صور الزنا</a:t>
            </a:r>
            <a:endParaRPr lang="ar-SA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58752" y="285293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4"/>
            <a:ext cx="9144000" cy="684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79712" y="1474904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كثرة ملازمته للنبي </a:t>
            </a:r>
            <a:r>
              <a:rPr lang="en-US" sz="2000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وحرصه على العلم وحفظه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58752" y="93224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إلى اليسار 7"/>
          <p:cNvSpPr/>
          <p:nvPr/>
        </p:nvSpPr>
        <p:spPr>
          <a:xfrm>
            <a:off x="8566962" y="233523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602589" y="2825640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611674" y="3168264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619825" y="352830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98026" y="4111904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594258" y="466678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604448" y="5040472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604448" y="5400512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604448" y="5966696"/>
            <a:ext cx="183231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9771" r="23439" b="73765"/>
          <a:stretch/>
        </p:blipFill>
        <p:spPr bwMode="auto">
          <a:xfrm>
            <a:off x="896716" y="2207232"/>
            <a:ext cx="5895832" cy="44332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مستقيم 6"/>
          <p:cNvCxnSpPr/>
          <p:nvPr/>
        </p:nvCxnSpPr>
        <p:spPr>
          <a:xfrm flipH="1">
            <a:off x="4716016" y="3284984"/>
            <a:ext cx="108012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2780634" y="4221088"/>
            <a:ext cx="130694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3353294" y="4567480"/>
            <a:ext cx="496312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>
            <a:off x="1098200" y="5112480"/>
            <a:ext cx="372886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4644008" y="5661248"/>
            <a:ext cx="19134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1282990" y="5665016"/>
            <a:ext cx="2801553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921"/>
            <a:ext cx="9126190" cy="68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45104" y="603272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55294" y="1496088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55294" y="2033552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2267744" y="400506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Wingdings 2"/>
              </a:rPr>
              <a:t>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271512" y="42701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Wingdings 2"/>
              </a:rPr>
              <a:t>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2266788" y="449982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Wingdings 2"/>
              </a:rPr>
              <a:t>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1489304" y="47295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Wingdings 2"/>
              </a:rPr>
              <a:t>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2284204" y="496846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Wingdings 2"/>
              </a:rPr>
              <a:t></a:t>
            </a:r>
            <a:endParaRPr lang="ar-SA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26687" r="23439" b="70527"/>
          <a:stretch/>
        </p:blipFill>
        <p:spPr bwMode="auto">
          <a:xfrm>
            <a:off x="2123728" y="116632"/>
            <a:ext cx="5193438" cy="30580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493204" y="2158813"/>
            <a:ext cx="196385" cy="71287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7733289" y="2515252"/>
            <a:ext cx="29509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7942728" y="2304168"/>
            <a:ext cx="51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flipH="1">
            <a:off x="6012160" y="2304168"/>
            <a:ext cx="1305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6628941" y="2695272"/>
            <a:ext cx="8103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5486319" y="2880232"/>
            <a:ext cx="1910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7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84552" y="1296056"/>
            <a:ext cx="1204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الاستئذان في</a:t>
            </a: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الدخول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57256" y="2001034"/>
            <a:ext cx="1204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غض البصر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8648" y="2420888"/>
            <a:ext cx="1580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لبس الحجاب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عدم اظهار الزينة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19529" y="3762618"/>
            <a:ext cx="1492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الابتعاد عن أسباب الوقوع في الزنا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68528" y="3425232"/>
            <a:ext cx="1580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ترك ما يثير الفتنة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4211960" y="908720"/>
            <a:ext cx="14401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935753" y="634336"/>
            <a:ext cx="1492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0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087128" y="3573016"/>
            <a:ext cx="2284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نيل محبة الناس</a:t>
            </a:r>
          </a:p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صيانة أعراض الناس</a:t>
            </a:r>
          </a:p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التعاون والتواد بين أفراده</a:t>
            </a:r>
          </a:p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حسن الخلق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5525520" y="3784099"/>
            <a:ext cx="0" cy="901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5367856" y="3784099"/>
            <a:ext cx="177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5336792" y="4068363"/>
            <a:ext cx="177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5336792" y="4370043"/>
            <a:ext cx="177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5350440" y="4685371"/>
            <a:ext cx="177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107504" y="501317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بالخوف من الله – الابتعاد عن مواطن الفتن – غض البصر – الزواج – البعد هن كل ما يثيرها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923928" y="1224048"/>
            <a:ext cx="1088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ص106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971600" y="1719098"/>
            <a:ext cx="1088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ص107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-1692696" y="4027419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79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77</Words>
  <Application>Microsoft Office PowerPoint</Application>
  <PresentationFormat>عرض على الشاشة (3:4)‏</PresentationFormat>
  <Paragraphs>25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227</cp:revision>
  <dcterms:created xsi:type="dcterms:W3CDTF">2014-08-31T20:10:42Z</dcterms:created>
  <dcterms:modified xsi:type="dcterms:W3CDTF">2019-10-19T05:18:03Z</dcterms:modified>
</cp:coreProperties>
</file>