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89" r:id="rId5"/>
    <p:sldId id="290" r:id="rId6"/>
    <p:sldId id="291" r:id="rId7"/>
    <p:sldId id="293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297" r:id="rId19"/>
    <p:sldId id="309" r:id="rId20"/>
    <p:sldId id="312" r:id="rId21"/>
    <p:sldId id="311" r:id="rId22"/>
    <p:sldId id="308" r:id="rId23"/>
    <p:sldId id="295" r:id="rId24"/>
    <p:sldId id="288" r:id="rId25"/>
    <p:sldId id="292" r:id="rId2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619" autoAdjust="0"/>
    <p:restoredTop sz="94660"/>
  </p:normalViewPr>
  <p:slideViewPr>
    <p:cSldViewPr>
      <p:cViewPr>
        <p:scale>
          <a:sx n="73" d="100"/>
          <a:sy n="73" d="100"/>
        </p:scale>
        <p:origin x="-13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27/01/42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27/01/42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27/01/42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نص العنوان"/>
          <p:cNvSpPr txBox="1">
            <a:spLocks noGrp="1"/>
          </p:cNvSpPr>
          <p:nvPr>
            <p:ph type="title"/>
          </p:nvPr>
        </p:nvSpPr>
        <p:spPr>
          <a:xfrm>
            <a:off x="1143000" y="1122362"/>
            <a:ext cx="6858000" cy="2387601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t>نص العنوان</a:t>
            </a:r>
          </a:p>
        </p:txBody>
      </p:sp>
      <p:sp>
        <p:nvSpPr>
          <p:cNvPr id="12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1143000" y="3602037"/>
            <a:ext cx="6858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1800"/>
            </a:lvl1pPr>
            <a:lvl2pPr marL="0" indent="342900" algn="ctr">
              <a:buSzTx/>
              <a:buFontTx/>
              <a:buNone/>
              <a:defRPr sz="1800"/>
            </a:lvl2pPr>
            <a:lvl3pPr marL="0" indent="685800" algn="ctr">
              <a:buSzTx/>
              <a:buFontTx/>
              <a:buNone/>
              <a:defRPr sz="1800"/>
            </a:lvl3pPr>
            <a:lvl4pPr marL="0" indent="1028700" algn="ctr">
              <a:buSzTx/>
              <a:buFontTx/>
              <a:buNone/>
              <a:defRPr sz="1800"/>
            </a:lvl4pPr>
            <a:lvl5pPr marL="0" indent="1371600" algn="ctr">
              <a:buSzTx/>
              <a:buFontTx/>
              <a:buNone/>
              <a:defRPr sz="18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454141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21" name="مستوى النص الأول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2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3258158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نص العنوان"/>
          <p:cNvSpPr txBox="1">
            <a:spLocks noGrp="1"/>
          </p:cNvSpPr>
          <p:nvPr>
            <p:ph type="title"/>
          </p:nvPr>
        </p:nvSpPr>
        <p:spPr>
          <a:xfrm>
            <a:off x="623887" y="1709739"/>
            <a:ext cx="7886701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t>نص العنوان</a:t>
            </a:r>
          </a:p>
        </p:txBody>
      </p:sp>
      <p:sp>
        <p:nvSpPr>
          <p:cNvPr id="30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623887" y="4589464"/>
            <a:ext cx="78867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>
                <a:solidFill>
                  <a:srgbClr val="888888"/>
                </a:solidFill>
              </a:defRPr>
            </a:lvl1pPr>
            <a:lvl2pPr marL="0" indent="342900">
              <a:buSzTx/>
              <a:buFontTx/>
              <a:buNone/>
              <a:defRPr sz="1800">
                <a:solidFill>
                  <a:srgbClr val="888888"/>
                </a:solidFill>
              </a:defRPr>
            </a:lvl2pPr>
            <a:lvl3pPr marL="0" indent="685800">
              <a:buSzTx/>
              <a:buFontTx/>
              <a:buNone/>
              <a:defRPr sz="1800">
                <a:solidFill>
                  <a:srgbClr val="888888"/>
                </a:solidFill>
              </a:defRPr>
            </a:lvl3pPr>
            <a:lvl4pPr marL="0" indent="1028700">
              <a:buSzTx/>
              <a:buFontTx/>
              <a:buNone/>
              <a:defRPr sz="1800">
                <a:solidFill>
                  <a:srgbClr val="888888"/>
                </a:solidFill>
              </a:defRPr>
            </a:lvl4pPr>
            <a:lvl5pPr marL="0" indent="1371600">
              <a:buSzTx/>
              <a:buFontTx/>
              <a:buNone/>
              <a:defRPr sz="1800">
                <a:solidFill>
                  <a:srgbClr val="888888"/>
                </a:solidFill>
              </a:defRPr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1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5621563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39" name="مستوى النص الأول…"/>
          <p:cNvSpPr txBox="1">
            <a:spLocks noGrp="1"/>
          </p:cNvSpPr>
          <p:nvPr>
            <p:ph type="body" sz="half" idx="1"/>
          </p:nvPr>
        </p:nvSpPr>
        <p:spPr>
          <a:xfrm>
            <a:off x="471487" y="1825625"/>
            <a:ext cx="2900364" cy="4351338"/>
          </a:xfrm>
          <a:prstGeom prst="rect">
            <a:avLst/>
          </a:prstGeom>
        </p:spPr>
        <p:txBody>
          <a:bodyPr/>
          <a:lstStyle/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0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901905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نص العنوان"/>
          <p:cNvSpPr txBox="1">
            <a:spLocks noGrp="1"/>
          </p:cNvSpPr>
          <p:nvPr>
            <p:ph type="title"/>
          </p:nvPr>
        </p:nvSpPr>
        <p:spPr>
          <a:xfrm>
            <a:off x="629841" y="365125"/>
            <a:ext cx="7886701" cy="1325564"/>
          </a:xfrm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48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629841" y="1681163"/>
            <a:ext cx="3868341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1800" b="1"/>
            </a:lvl1pPr>
            <a:lvl2pPr marL="0" indent="342900">
              <a:buSzTx/>
              <a:buFontTx/>
              <a:buNone/>
              <a:defRPr sz="1800" b="1"/>
            </a:lvl2pPr>
            <a:lvl3pPr marL="0" indent="685800">
              <a:buSzTx/>
              <a:buFontTx/>
              <a:buNone/>
              <a:defRPr sz="1800" b="1"/>
            </a:lvl3pPr>
            <a:lvl4pPr marL="0" indent="1028700">
              <a:buSzTx/>
              <a:buFontTx/>
              <a:buNone/>
              <a:defRPr sz="1800" b="1"/>
            </a:lvl4pPr>
            <a:lvl5pPr marL="0" indent="1371600">
              <a:buSzTx/>
              <a:buFontTx/>
              <a:buNone/>
              <a:defRPr sz="1800" b="1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9" name="عنصر نائب للنص 4"/>
          <p:cNvSpPr>
            <a:spLocks noGrp="1"/>
          </p:cNvSpPr>
          <p:nvPr>
            <p:ph type="body" sz="quarter" idx="21"/>
          </p:nvPr>
        </p:nvSpPr>
        <p:spPr>
          <a:xfrm>
            <a:off x="4629150" y="1681163"/>
            <a:ext cx="3887392" cy="823913"/>
          </a:xfrm>
          <a:prstGeom prst="rect">
            <a:avLst/>
          </a:prstGeom>
        </p:spPr>
        <p:txBody>
          <a:bodyPr anchor="b"/>
          <a:lstStyle/>
          <a:p>
            <a:pPr marL="0" indent="0" rtl="0">
              <a:buSzTx/>
              <a:buFontTx/>
              <a:buNone/>
              <a:defRPr sz="1800" b="1"/>
            </a:pPr>
            <a:endParaRPr/>
          </a:p>
        </p:txBody>
      </p:sp>
      <p:sp>
        <p:nvSpPr>
          <p:cNvPr id="50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01152038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58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4328143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7587048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نص العنوان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نص العنوان</a:t>
            </a:r>
          </a:p>
        </p:txBody>
      </p:sp>
      <p:sp>
        <p:nvSpPr>
          <p:cNvPr id="73" name="مستوى النص الأول…"/>
          <p:cNvSpPr txBox="1">
            <a:spLocks noGrp="1"/>
          </p:cNvSpPr>
          <p:nvPr>
            <p:ph type="body" sz="half" idx="1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38842" indent="-195942">
              <a:defRPr sz="2400"/>
            </a:lvl2pPr>
            <a:lvl3pPr marL="914400" indent="-228600">
              <a:defRPr sz="2400"/>
            </a:lvl3pPr>
            <a:lvl4pPr marL="1303019" indent="-274319">
              <a:defRPr sz="2400"/>
            </a:lvl4pPr>
            <a:lvl5pPr marL="1645920" indent="-274320">
              <a:defRPr sz="24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4" name="عنصر نائب للنص 3"/>
          <p:cNvSpPr>
            <a:spLocks noGrp="1"/>
          </p:cNvSpPr>
          <p:nvPr>
            <p:ph type="body" sz="quarter" idx="21"/>
          </p:nvPr>
        </p:nvSpPr>
        <p:spPr>
          <a:xfrm>
            <a:off x="629840" y="2057400"/>
            <a:ext cx="2949180" cy="3811588"/>
          </a:xfrm>
          <a:prstGeom prst="rect">
            <a:avLst/>
          </a:prstGeom>
        </p:spPr>
        <p:txBody>
          <a:bodyPr/>
          <a:lstStyle/>
          <a:p>
            <a:pPr marL="0" indent="0" rtl="0">
              <a:buSzTx/>
              <a:buFontTx/>
              <a:buNone/>
              <a:defRPr sz="1200"/>
            </a:pPr>
            <a:endParaRPr/>
          </a:p>
        </p:txBody>
      </p:sp>
      <p:sp>
        <p:nvSpPr>
          <p:cNvPr id="7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387361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27/01/42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نص العنوان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نص العنوان</a:t>
            </a:r>
          </a:p>
        </p:txBody>
      </p:sp>
      <p:sp>
        <p:nvSpPr>
          <p:cNvPr id="83" name="عنصر نائب للصورة 2"/>
          <p:cNvSpPr>
            <a:spLocks noGrp="1"/>
          </p:cNvSpPr>
          <p:nvPr>
            <p:ph type="pic" sz="half" idx="21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200"/>
            </a:lvl1pPr>
            <a:lvl2pPr marL="0" indent="342900">
              <a:buSzTx/>
              <a:buFontTx/>
              <a:buNone/>
              <a:defRPr sz="1200"/>
            </a:lvl2pPr>
            <a:lvl3pPr marL="0" indent="685800">
              <a:buSzTx/>
              <a:buFontTx/>
              <a:buNone/>
              <a:defRPr sz="1200"/>
            </a:lvl3pPr>
            <a:lvl4pPr marL="0" indent="1028700">
              <a:buSzTx/>
              <a:buFontTx/>
              <a:buNone/>
              <a:defRPr sz="1200"/>
            </a:lvl4pPr>
            <a:lvl5pPr marL="0" indent="1371600">
              <a:buSzTx/>
              <a:buFontTx/>
              <a:buNone/>
              <a:defRPr sz="12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8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0405794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93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65532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6840283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نص العنوان"/>
          <p:cNvSpPr txBox="1">
            <a:spLocks noGrp="1"/>
          </p:cNvSpPr>
          <p:nvPr>
            <p:ph type="title"/>
          </p:nvPr>
        </p:nvSpPr>
        <p:spPr>
          <a:xfrm>
            <a:off x="892969" y="446483"/>
            <a:ext cx="7358064" cy="148233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نص العنوان</a:t>
            </a:r>
          </a:p>
        </p:txBody>
      </p:sp>
      <p:sp>
        <p:nvSpPr>
          <p:cNvPr id="101" name="مستوى النص الأول…"/>
          <p:cNvSpPr txBox="1">
            <a:spLocks noGrp="1"/>
          </p:cNvSpPr>
          <p:nvPr>
            <p:ph type="body" idx="1"/>
          </p:nvPr>
        </p:nvSpPr>
        <p:spPr>
          <a:xfrm>
            <a:off x="892969" y="1982391"/>
            <a:ext cx="7358064" cy="4107656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2"/>
              </a:buBlip>
            </a:lvl1pPr>
            <a:lvl2pPr>
              <a:buFontTx/>
              <a:buBlip>
                <a:blip r:embed="rId2"/>
              </a:buBlip>
            </a:lvl2pPr>
            <a:lvl3pPr>
              <a:buFontTx/>
              <a:buBlip>
                <a:blip r:embed="rId2"/>
              </a:buBlip>
            </a:lvl3pPr>
            <a:lvl4pPr>
              <a:buFontTx/>
              <a:buBlip>
                <a:blip r:embed="rId2"/>
              </a:buBlip>
            </a:lvl4pPr>
            <a:lvl5pPr>
              <a:buFontTx/>
              <a:buBlip>
                <a:blip r:embed="rId2"/>
              </a:buBlip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02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7780370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نص العنوان"/>
          <p:cNvSpPr txBox="1">
            <a:spLocks noGrp="1"/>
          </p:cNvSpPr>
          <p:nvPr>
            <p:ph type="title"/>
          </p:nvPr>
        </p:nvSpPr>
        <p:spPr>
          <a:xfrm>
            <a:off x="1143000" y="1122362"/>
            <a:ext cx="6858000" cy="2387601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t>نص العنوان</a:t>
            </a:r>
          </a:p>
        </p:txBody>
      </p:sp>
      <p:sp>
        <p:nvSpPr>
          <p:cNvPr id="12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1143000" y="3602037"/>
            <a:ext cx="6858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1800"/>
            </a:lvl1pPr>
            <a:lvl2pPr marL="0" indent="342900" algn="ctr">
              <a:buSzTx/>
              <a:buFontTx/>
              <a:buNone/>
              <a:defRPr sz="1800"/>
            </a:lvl2pPr>
            <a:lvl3pPr marL="0" indent="685800" algn="ctr">
              <a:buSzTx/>
              <a:buFontTx/>
              <a:buNone/>
              <a:defRPr sz="1800"/>
            </a:lvl3pPr>
            <a:lvl4pPr marL="0" indent="1028700" algn="ctr">
              <a:buSzTx/>
              <a:buFontTx/>
              <a:buNone/>
              <a:defRPr sz="1800"/>
            </a:lvl4pPr>
            <a:lvl5pPr marL="0" indent="1371600" algn="ctr">
              <a:buSzTx/>
              <a:buFontTx/>
              <a:buNone/>
              <a:defRPr sz="18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5480685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21" name="مستوى النص الأول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2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2241089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نص العنوان"/>
          <p:cNvSpPr txBox="1">
            <a:spLocks noGrp="1"/>
          </p:cNvSpPr>
          <p:nvPr>
            <p:ph type="title"/>
          </p:nvPr>
        </p:nvSpPr>
        <p:spPr>
          <a:xfrm>
            <a:off x="623887" y="1709739"/>
            <a:ext cx="7886701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t>نص العنوان</a:t>
            </a:r>
          </a:p>
        </p:txBody>
      </p:sp>
      <p:sp>
        <p:nvSpPr>
          <p:cNvPr id="30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623887" y="4589464"/>
            <a:ext cx="78867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>
                <a:solidFill>
                  <a:srgbClr val="888888"/>
                </a:solidFill>
              </a:defRPr>
            </a:lvl1pPr>
            <a:lvl2pPr marL="0" indent="342900">
              <a:buSzTx/>
              <a:buFontTx/>
              <a:buNone/>
              <a:defRPr sz="1800">
                <a:solidFill>
                  <a:srgbClr val="888888"/>
                </a:solidFill>
              </a:defRPr>
            </a:lvl2pPr>
            <a:lvl3pPr marL="0" indent="685800">
              <a:buSzTx/>
              <a:buFontTx/>
              <a:buNone/>
              <a:defRPr sz="1800">
                <a:solidFill>
                  <a:srgbClr val="888888"/>
                </a:solidFill>
              </a:defRPr>
            </a:lvl3pPr>
            <a:lvl4pPr marL="0" indent="1028700">
              <a:buSzTx/>
              <a:buFontTx/>
              <a:buNone/>
              <a:defRPr sz="1800">
                <a:solidFill>
                  <a:srgbClr val="888888"/>
                </a:solidFill>
              </a:defRPr>
            </a:lvl4pPr>
            <a:lvl5pPr marL="0" indent="1371600">
              <a:buSzTx/>
              <a:buFontTx/>
              <a:buNone/>
              <a:defRPr sz="1800">
                <a:solidFill>
                  <a:srgbClr val="888888"/>
                </a:solidFill>
              </a:defRPr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1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223853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39" name="مستوى النص الأول…"/>
          <p:cNvSpPr txBox="1">
            <a:spLocks noGrp="1"/>
          </p:cNvSpPr>
          <p:nvPr>
            <p:ph type="body" sz="half" idx="1"/>
          </p:nvPr>
        </p:nvSpPr>
        <p:spPr>
          <a:xfrm>
            <a:off x="471487" y="1825625"/>
            <a:ext cx="2900364" cy="4351338"/>
          </a:xfrm>
          <a:prstGeom prst="rect">
            <a:avLst/>
          </a:prstGeom>
        </p:spPr>
        <p:txBody>
          <a:bodyPr/>
          <a:lstStyle/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0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7158217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نص العنوان"/>
          <p:cNvSpPr txBox="1">
            <a:spLocks noGrp="1"/>
          </p:cNvSpPr>
          <p:nvPr>
            <p:ph type="title"/>
          </p:nvPr>
        </p:nvSpPr>
        <p:spPr>
          <a:xfrm>
            <a:off x="629841" y="365125"/>
            <a:ext cx="7886701" cy="1325564"/>
          </a:xfrm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48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629841" y="1681163"/>
            <a:ext cx="3868341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1800" b="1"/>
            </a:lvl1pPr>
            <a:lvl2pPr marL="0" indent="342900">
              <a:buSzTx/>
              <a:buFontTx/>
              <a:buNone/>
              <a:defRPr sz="1800" b="1"/>
            </a:lvl2pPr>
            <a:lvl3pPr marL="0" indent="685800">
              <a:buSzTx/>
              <a:buFontTx/>
              <a:buNone/>
              <a:defRPr sz="1800" b="1"/>
            </a:lvl3pPr>
            <a:lvl4pPr marL="0" indent="1028700">
              <a:buSzTx/>
              <a:buFontTx/>
              <a:buNone/>
              <a:defRPr sz="1800" b="1"/>
            </a:lvl4pPr>
            <a:lvl5pPr marL="0" indent="1371600">
              <a:buSzTx/>
              <a:buFontTx/>
              <a:buNone/>
              <a:defRPr sz="1800" b="1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9" name="عنصر نائب للنص 4"/>
          <p:cNvSpPr>
            <a:spLocks noGrp="1"/>
          </p:cNvSpPr>
          <p:nvPr>
            <p:ph type="body" sz="quarter" idx="21"/>
          </p:nvPr>
        </p:nvSpPr>
        <p:spPr>
          <a:xfrm>
            <a:off x="4629150" y="1681163"/>
            <a:ext cx="3887392" cy="823913"/>
          </a:xfrm>
          <a:prstGeom prst="rect">
            <a:avLst/>
          </a:prstGeom>
        </p:spPr>
        <p:txBody>
          <a:bodyPr anchor="b"/>
          <a:lstStyle/>
          <a:p>
            <a:pPr marL="0" indent="0" rtl="0">
              <a:buSzTx/>
              <a:buFontTx/>
              <a:buNone/>
              <a:defRPr sz="1800" b="1"/>
            </a:pPr>
            <a:endParaRPr/>
          </a:p>
        </p:txBody>
      </p:sp>
      <p:sp>
        <p:nvSpPr>
          <p:cNvPr id="50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9937726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58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2123923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407513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27/01/42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نص العنوان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نص العنوان</a:t>
            </a:r>
          </a:p>
        </p:txBody>
      </p:sp>
      <p:sp>
        <p:nvSpPr>
          <p:cNvPr id="73" name="مستوى النص الأول…"/>
          <p:cNvSpPr txBox="1">
            <a:spLocks noGrp="1"/>
          </p:cNvSpPr>
          <p:nvPr>
            <p:ph type="body" sz="half" idx="1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38842" indent="-195942">
              <a:defRPr sz="2400"/>
            </a:lvl2pPr>
            <a:lvl3pPr marL="914400" indent="-228600">
              <a:defRPr sz="2400"/>
            </a:lvl3pPr>
            <a:lvl4pPr marL="1303019" indent="-274319">
              <a:defRPr sz="2400"/>
            </a:lvl4pPr>
            <a:lvl5pPr marL="1645920" indent="-274320">
              <a:defRPr sz="24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4" name="عنصر نائب للنص 3"/>
          <p:cNvSpPr>
            <a:spLocks noGrp="1"/>
          </p:cNvSpPr>
          <p:nvPr>
            <p:ph type="body" sz="quarter" idx="21"/>
          </p:nvPr>
        </p:nvSpPr>
        <p:spPr>
          <a:xfrm>
            <a:off x="629840" y="2057400"/>
            <a:ext cx="2949180" cy="3811588"/>
          </a:xfrm>
          <a:prstGeom prst="rect">
            <a:avLst/>
          </a:prstGeom>
        </p:spPr>
        <p:txBody>
          <a:bodyPr/>
          <a:lstStyle/>
          <a:p>
            <a:pPr marL="0" indent="0" rtl="0">
              <a:buSzTx/>
              <a:buFontTx/>
              <a:buNone/>
              <a:defRPr sz="1200"/>
            </a:pPr>
            <a:endParaRPr/>
          </a:p>
        </p:txBody>
      </p:sp>
      <p:sp>
        <p:nvSpPr>
          <p:cNvPr id="7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5885200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نص العنوان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نص العنوان</a:t>
            </a:r>
          </a:p>
        </p:txBody>
      </p:sp>
      <p:sp>
        <p:nvSpPr>
          <p:cNvPr id="83" name="عنصر نائب للصورة 2"/>
          <p:cNvSpPr>
            <a:spLocks noGrp="1"/>
          </p:cNvSpPr>
          <p:nvPr>
            <p:ph type="pic" sz="half" idx="21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200"/>
            </a:lvl1pPr>
            <a:lvl2pPr marL="0" indent="342900">
              <a:buSzTx/>
              <a:buFontTx/>
              <a:buNone/>
              <a:defRPr sz="1200"/>
            </a:lvl2pPr>
            <a:lvl3pPr marL="0" indent="685800">
              <a:buSzTx/>
              <a:buFontTx/>
              <a:buNone/>
              <a:defRPr sz="1200"/>
            </a:lvl3pPr>
            <a:lvl4pPr marL="0" indent="1028700">
              <a:buSzTx/>
              <a:buFontTx/>
              <a:buNone/>
              <a:defRPr sz="1200"/>
            </a:lvl4pPr>
            <a:lvl5pPr marL="0" indent="1371600">
              <a:buSzTx/>
              <a:buFontTx/>
              <a:buNone/>
              <a:defRPr sz="12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8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4483197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93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65532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7500429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نص العنوان"/>
          <p:cNvSpPr txBox="1">
            <a:spLocks noGrp="1"/>
          </p:cNvSpPr>
          <p:nvPr>
            <p:ph type="title"/>
          </p:nvPr>
        </p:nvSpPr>
        <p:spPr>
          <a:xfrm>
            <a:off x="892969" y="446483"/>
            <a:ext cx="7358064" cy="148233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نص العنوان</a:t>
            </a:r>
          </a:p>
        </p:txBody>
      </p:sp>
      <p:sp>
        <p:nvSpPr>
          <p:cNvPr id="101" name="مستوى النص الأول…"/>
          <p:cNvSpPr txBox="1">
            <a:spLocks noGrp="1"/>
          </p:cNvSpPr>
          <p:nvPr>
            <p:ph type="body" idx="1"/>
          </p:nvPr>
        </p:nvSpPr>
        <p:spPr>
          <a:xfrm>
            <a:off x="892969" y="1982391"/>
            <a:ext cx="7358064" cy="4107656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2"/>
              </a:buBlip>
            </a:lvl1pPr>
            <a:lvl2pPr>
              <a:buFontTx/>
              <a:buBlip>
                <a:blip r:embed="rId2"/>
              </a:buBlip>
            </a:lvl2pPr>
            <a:lvl3pPr>
              <a:buFontTx/>
              <a:buBlip>
                <a:blip r:embed="rId2"/>
              </a:buBlip>
            </a:lvl3pPr>
            <a:lvl4pPr>
              <a:buFontTx/>
              <a:buBlip>
                <a:blip r:embed="rId2"/>
              </a:buBlip>
            </a:lvl4pPr>
            <a:lvl5pPr>
              <a:buFontTx/>
              <a:buBlip>
                <a:blip r:embed="rId2"/>
              </a:buBlip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02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0465145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نص العنوان"/>
          <p:cNvSpPr txBox="1">
            <a:spLocks noGrp="1"/>
          </p:cNvSpPr>
          <p:nvPr>
            <p:ph type="title"/>
          </p:nvPr>
        </p:nvSpPr>
        <p:spPr>
          <a:xfrm>
            <a:off x="1143000" y="1122362"/>
            <a:ext cx="6858000" cy="2387601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t>نص العنوان</a:t>
            </a:r>
          </a:p>
        </p:txBody>
      </p:sp>
      <p:sp>
        <p:nvSpPr>
          <p:cNvPr id="12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1143000" y="3602037"/>
            <a:ext cx="6858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1800"/>
            </a:lvl1pPr>
            <a:lvl2pPr marL="0" indent="342900" algn="ctr">
              <a:buSzTx/>
              <a:buFontTx/>
              <a:buNone/>
              <a:defRPr sz="1800"/>
            </a:lvl2pPr>
            <a:lvl3pPr marL="0" indent="685800" algn="ctr">
              <a:buSzTx/>
              <a:buFontTx/>
              <a:buNone/>
              <a:defRPr sz="1800"/>
            </a:lvl3pPr>
            <a:lvl4pPr marL="0" indent="1028700" algn="ctr">
              <a:buSzTx/>
              <a:buFontTx/>
              <a:buNone/>
              <a:defRPr sz="1800"/>
            </a:lvl4pPr>
            <a:lvl5pPr marL="0" indent="1371600" algn="ctr">
              <a:buSzTx/>
              <a:buFontTx/>
              <a:buNone/>
              <a:defRPr sz="18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6719715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21" name="مستوى النص الأول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2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7306425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نص العنوان"/>
          <p:cNvSpPr txBox="1">
            <a:spLocks noGrp="1"/>
          </p:cNvSpPr>
          <p:nvPr>
            <p:ph type="title"/>
          </p:nvPr>
        </p:nvSpPr>
        <p:spPr>
          <a:xfrm>
            <a:off x="623887" y="1709739"/>
            <a:ext cx="7886701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t>نص العنوان</a:t>
            </a:r>
          </a:p>
        </p:txBody>
      </p:sp>
      <p:sp>
        <p:nvSpPr>
          <p:cNvPr id="30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623887" y="4589464"/>
            <a:ext cx="78867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>
                <a:solidFill>
                  <a:srgbClr val="888888"/>
                </a:solidFill>
              </a:defRPr>
            </a:lvl1pPr>
            <a:lvl2pPr marL="0" indent="342900">
              <a:buSzTx/>
              <a:buFontTx/>
              <a:buNone/>
              <a:defRPr sz="1800">
                <a:solidFill>
                  <a:srgbClr val="888888"/>
                </a:solidFill>
              </a:defRPr>
            </a:lvl2pPr>
            <a:lvl3pPr marL="0" indent="685800">
              <a:buSzTx/>
              <a:buFontTx/>
              <a:buNone/>
              <a:defRPr sz="1800">
                <a:solidFill>
                  <a:srgbClr val="888888"/>
                </a:solidFill>
              </a:defRPr>
            </a:lvl3pPr>
            <a:lvl4pPr marL="0" indent="1028700">
              <a:buSzTx/>
              <a:buFontTx/>
              <a:buNone/>
              <a:defRPr sz="1800">
                <a:solidFill>
                  <a:srgbClr val="888888"/>
                </a:solidFill>
              </a:defRPr>
            </a:lvl4pPr>
            <a:lvl5pPr marL="0" indent="1371600">
              <a:buSzTx/>
              <a:buFontTx/>
              <a:buNone/>
              <a:defRPr sz="1800">
                <a:solidFill>
                  <a:srgbClr val="888888"/>
                </a:solidFill>
              </a:defRPr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1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8669691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39" name="مستوى النص الأول…"/>
          <p:cNvSpPr txBox="1">
            <a:spLocks noGrp="1"/>
          </p:cNvSpPr>
          <p:nvPr>
            <p:ph type="body" sz="half" idx="1"/>
          </p:nvPr>
        </p:nvSpPr>
        <p:spPr>
          <a:xfrm>
            <a:off x="471487" y="1825625"/>
            <a:ext cx="2900364" cy="4351338"/>
          </a:xfrm>
          <a:prstGeom prst="rect">
            <a:avLst/>
          </a:prstGeom>
        </p:spPr>
        <p:txBody>
          <a:bodyPr/>
          <a:lstStyle/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0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3158886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نص العنوان"/>
          <p:cNvSpPr txBox="1">
            <a:spLocks noGrp="1"/>
          </p:cNvSpPr>
          <p:nvPr>
            <p:ph type="title"/>
          </p:nvPr>
        </p:nvSpPr>
        <p:spPr>
          <a:xfrm>
            <a:off x="629841" y="365125"/>
            <a:ext cx="7886701" cy="1325564"/>
          </a:xfrm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48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629841" y="1681163"/>
            <a:ext cx="3868341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1800" b="1"/>
            </a:lvl1pPr>
            <a:lvl2pPr marL="0" indent="342900">
              <a:buSzTx/>
              <a:buFontTx/>
              <a:buNone/>
              <a:defRPr sz="1800" b="1"/>
            </a:lvl2pPr>
            <a:lvl3pPr marL="0" indent="685800">
              <a:buSzTx/>
              <a:buFontTx/>
              <a:buNone/>
              <a:defRPr sz="1800" b="1"/>
            </a:lvl3pPr>
            <a:lvl4pPr marL="0" indent="1028700">
              <a:buSzTx/>
              <a:buFontTx/>
              <a:buNone/>
              <a:defRPr sz="1800" b="1"/>
            </a:lvl4pPr>
            <a:lvl5pPr marL="0" indent="1371600">
              <a:buSzTx/>
              <a:buFontTx/>
              <a:buNone/>
              <a:defRPr sz="1800" b="1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9" name="عنصر نائب للنص 4"/>
          <p:cNvSpPr>
            <a:spLocks noGrp="1"/>
          </p:cNvSpPr>
          <p:nvPr>
            <p:ph type="body" sz="quarter" idx="21"/>
          </p:nvPr>
        </p:nvSpPr>
        <p:spPr>
          <a:xfrm>
            <a:off x="4629150" y="1681163"/>
            <a:ext cx="3887392" cy="823913"/>
          </a:xfrm>
          <a:prstGeom prst="rect">
            <a:avLst/>
          </a:prstGeom>
        </p:spPr>
        <p:txBody>
          <a:bodyPr anchor="b"/>
          <a:lstStyle/>
          <a:p>
            <a:pPr marL="0" indent="0" rtl="0">
              <a:buSzTx/>
              <a:buFontTx/>
              <a:buNone/>
              <a:defRPr sz="1800" b="1"/>
            </a:pPr>
            <a:endParaRPr/>
          </a:p>
        </p:txBody>
      </p:sp>
      <p:sp>
        <p:nvSpPr>
          <p:cNvPr id="50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0978040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58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6889496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27/01/42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6370250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نص العنوان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نص العنوان</a:t>
            </a:r>
          </a:p>
        </p:txBody>
      </p:sp>
      <p:sp>
        <p:nvSpPr>
          <p:cNvPr id="73" name="مستوى النص الأول…"/>
          <p:cNvSpPr txBox="1">
            <a:spLocks noGrp="1"/>
          </p:cNvSpPr>
          <p:nvPr>
            <p:ph type="body" sz="half" idx="1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38842" indent="-195942">
              <a:defRPr sz="2400"/>
            </a:lvl2pPr>
            <a:lvl3pPr marL="914400" indent="-228600">
              <a:defRPr sz="2400"/>
            </a:lvl3pPr>
            <a:lvl4pPr marL="1303019" indent="-274319">
              <a:defRPr sz="2400"/>
            </a:lvl4pPr>
            <a:lvl5pPr marL="1645920" indent="-274320">
              <a:defRPr sz="24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4" name="عنصر نائب للنص 3"/>
          <p:cNvSpPr>
            <a:spLocks noGrp="1"/>
          </p:cNvSpPr>
          <p:nvPr>
            <p:ph type="body" sz="quarter" idx="21"/>
          </p:nvPr>
        </p:nvSpPr>
        <p:spPr>
          <a:xfrm>
            <a:off x="629840" y="2057400"/>
            <a:ext cx="2949180" cy="3811588"/>
          </a:xfrm>
          <a:prstGeom prst="rect">
            <a:avLst/>
          </a:prstGeom>
        </p:spPr>
        <p:txBody>
          <a:bodyPr/>
          <a:lstStyle/>
          <a:p>
            <a:pPr marL="0" indent="0" rtl="0">
              <a:buSzTx/>
              <a:buFontTx/>
              <a:buNone/>
              <a:defRPr sz="1200"/>
            </a:pPr>
            <a:endParaRPr/>
          </a:p>
        </p:txBody>
      </p:sp>
      <p:sp>
        <p:nvSpPr>
          <p:cNvPr id="7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9288181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نص العنوان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نص العنوان</a:t>
            </a:r>
          </a:p>
        </p:txBody>
      </p:sp>
      <p:sp>
        <p:nvSpPr>
          <p:cNvPr id="83" name="عنصر نائب للصورة 2"/>
          <p:cNvSpPr>
            <a:spLocks noGrp="1"/>
          </p:cNvSpPr>
          <p:nvPr>
            <p:ph type="pic" sz="half" idx="21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200"/>
            </a:lvl1pPr>
            <a:lvl2pPr marL="0" indent="342900">
              <a:buSzTx/>
              <a:buFontTx/>
              <a:buNone/>
              <a:defRPr sz="1200"/>
            </a:lvl2pPr>
            <a:lvl3pPr marL="0" indent="685800">
              <a:buSzTx/>
              <a:buFontTx/>
              <a:buNone/>
              <a:defRPr sz="1200"/>
            </a:lvl3pPr>
            <a:lvl4pPr marL="0" indent="1028700">
              <a:buSzTx/>
              <a:buFontTx/>
              <a:buNone/>
              <a:defRPr sz="1200"/>
            </a:lvl4pPr>
            <a:lvl5pPr marL="0" indent="1371600">
              <a:buSzTx/>
              <a:buFontTx/>
              <a:buNone/>
              <a:defRPr sz="12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8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1113718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93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65532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7810719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نص العنوان"/>
          <p:cNvSpPr txBox="1">
            <a:spLocks noGrp="1"/>
          </p:cNvSpPr>
          <p:nvPr>
            <p:ph type="title"/>
          </p:nvPr>
        </p:nvSpPr>
        <p:spPr>
          <a:xfrm>
            <a:off x="892969" y="446483"/>
            <a:ext cx="7358064" cy="148233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نص العنوان</a:t>
            </a:r>
          </a:p>
        </p:txBody>
      </p:sp>
      <p:sp>
        <p:nvSpPr>
          <p:cNvPr id="101" name="مستوى النص الأول…"/>
          <p:cNvSpPr txBox="1">
            <a:spLocks noGrp="1"/>
          </p:cNvSpPr>
          <p:nvPr>
            <p:ph type="body" idx="1"/>
          </p:nvPr>
        </p:nvSpPr>
        <p:spPr>
          <a:xfrm>
            <a:off x="892969" y="1982391"/>
            <a:ext cx="7358064" cy="4107656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2"/>
              </a:buBlip>
            </a:lvl1pPr>
            <a:lvl2pPr>
              <a:buFontTx/>
              <a:buBlip>
                <a:blip r:embed="rId2"/>
              </a:buBlip>
            </a:lvl2pPr>
            <a:lvl3pPr>
              <a:buFontTx/>
              <a:buBlip>
                <a:blip r:embed="rId2"/>
              </a:buBlip>
            </a:lvl3pPr>
            <a:lvl4pPr>
              <a:buFontTx/>
              <a:buBlip>
                <a:blip r:embed="rId2"/>
              </a:buBlip>
            </a:lvl4pPr>
            <a:lvl5pPr>
              <a:buFontTx/>
              <a:buBlip>
                <a:blip r:embed="rId2"/>
              </a:buBlip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02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434993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27/01/42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27/01/42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27/01/42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27/01/42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27/01/42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27/01/42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نص العنوان</a:t>
            </a:r>
          </a:p>
        </p:txBody>
      </p:sp>
      <p:sp>
        <p:nvSpPr>
          <p:cNvPr id="3" name="مستوى النص الأول…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628650" y="6435957"/>
            <a:ext cx="220226" cy="20591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l">
              <a:defRPr sz="900">
                <a:solidFill>
                  <a:srgbClr val="888888"/>
                </a:solidFill>
              </a:defRPr>
            </a:lvl1pPr>
          </a:lstStyle>
          <a:p>
            <a:pPr hangingPunct="0"/>
            <a:fld id="{86CB4B4D-7CA3-9044-876B-883B54F8677D}" type="slidenum">
              <a:rPr kern="0">
                <a:latin typeface="Calibri"/>
                <a:sym typeface="Calibri"/>
              </a:rPr>
              <a:pPr hangingPunct="0"/>
              <a:t>‹#›</a:t>
            </a:fld>
            <a:endParaRPr kern="0">
              <a:latin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3166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/>
  <p:txStyles>
    <p:titleStyle>
      <a:lvl1pPr marL="0" marR="0" indent="0" algn="r" defTabSz="6858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r" defTabSz="6858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r" defTabSz="6858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r" defTabSz="6858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r" defTabSz="6858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r" defTabSz="6858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r" defTabSz="6858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r" defTabSz="6858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r" defTabSz="6858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171450" marR="0" indent="-171450" algn="r" defTabSz="685800" rtl="1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542925" marR="0" indent="-200025" algn="r" defTabSz="685800" rtl="1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925830" marR="0" indent="-240030" algn="r" defTabSz="685800" rtl="1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305657" marR="0" indent="-276957" algn="r" defTabSz="685800" rtl="1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1648557" marR="0" indent="-276957" algn="r" defTabSz="685800" rtl="1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1991457" marR="0" indent="-276957" algn="r" defTabSz="685800" rtl="1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2334357" marR="0" indent="-276957" algn="r" defTabSz="685800" rtl="1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2677257" marR="0" indent="-276957" algn="r" defTabSz="685800" rtl="1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3020157" marR="0" indent="-276957" algn="r" defTabSz="685800" rtl="1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نص العنوان</a:t>
            </a:r>
          </a:p>
        </p:txBody>
      </p:sp>
      <p:sp>
        <p:nvSpPr>
          <p:cNvPr id="3" name="مستوى النص الأول…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628650" y="6435957"/>
            <a:ext cx="220226" cy="20591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l">
              <a:defRPr sz="900">
                <a:solidFill>
                  <a:srgbClr val="888888"/>
                </a:solidFill>
              </a:defRPr>
            </a:lvl1pPr>
          </a:lstStyle>
          <a:p>
            <a:pPr hangingPunct="0"/>
            <a:fld id="{86CB4B4D-7CA3-9044-876B-883B54F8677D}" type="slidenum">
              <a:rPr kern="0">
                <a:latin typeface="Calibri"/>
                <a:sym typeface="Calibri"/>
              </a:rPr>
              <a:pPr hangingPunct="0"/>
              <a:t>‹#›</a:t>
            </a:fld>
            <a:endParaRPr kern="0">
              <a:latin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2252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/>
  <p:txStyles>
    <p:titleStyle>
      <a:lvl1pPr marL="0" marR="0" indent="0" algn="r" defTabSz="6858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r" defTabSz="6858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r" defTabSz="6858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r" defTabSz="6858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r" defTabSz="6858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r" defTabSz="6858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r" defTabSz="6858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r" defTabSz="6858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r" defTabSz="6858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171450" marR="0" indent="-171450" algn="r" defTabSz="685800" rtl="1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542925" marR="0" indent="-200025" algn="r" defTabSz="685800" rtl="1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925830" marR="0" indent="-240030" algn="r" defTabSz="685800" rtl="1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305657" marR="0" indent="-276957" algn="r" defTabSz="685800" rtl="1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1648557" marR="0" indent="-276957" algn="r" defTabSz="685800" rtl="1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1991457" marR="0" indent="-276957" algn="r" defTabSz="685800" rtl="1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2334357" marR="0" indent="-276957" algn="r" defTabSz="685800" rtl="1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2677257" marR="0" indent="-276957" algn="r" defTabSz="685800" rtl="1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3020157" marR="0" indent="-276957" algn="r" defTabSz="685800" rtl="1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نص العنوان</a:t>
            </a:r>
          </a:p>
        </p:txBody>
      </p:sp>
      <p:sp>
        <p:nvSpPr>
          <p:cNvPr id="3" name="مستوى النص الأول…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628650" y="6435957"/>
            <a:ext cx="220226" cy="20591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l">
              <a:defRPr sz="900">
                <a:solidFill>
                  <a:srgbClr val="888888"/>
                </a:solidFill>
              </a:defRPr>
            </a:lvl1pPr>
          </a:lstStyle>
          <a:p>
            <a:pPr hangingPunct="0"/>
            <a:fld id="{86CB4B4D-7CA3-9044-876B-883B54F8677D}" type="slidenum">
              <a:rPr kern="0">
                <a:latin typeface="Calibri"/>
                <a:cs typeface="Arial" pitchFamily="34" charset="0"/>
                <a:sym typeface="Calibri"/>
              </a:rPr>
              <a:pPr hangingPunct="0"/>
              <a:t>‹#›</a:t>
            </a:fld>
            <a:endParaRPr kern="0">
              <a:latin typeface="Calibri"/>
              <a:cs typeface="Arial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5258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/>
  <p:txStyles>
    <p:titleStyle>
      <a:lvl1pPr marL="0" marR="0" indent="0" algn="r" defTabSz="6858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r" defTabSz="6858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r" defTabSz="6858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r" defTabSz="6858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r" defTabSz="6858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r" defTabSz="6858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r" defTabSz="6858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r" defTabSz="6858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r" defTabSz="6858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171450" marR="0" indent="-171450" algn="r" defTabSz="685800" rtl="1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542925" marR="0" indent="-200025" algn="r" defTabSz="685800" rtl="1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925830" marR="0" indent="-240030" algn="r" defTabSz="685800" rtl="1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305657" marR="0" indent="-276957" algn="r" defTabSz="685800" rtl="1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1648557" marR="0" indent="-276957" algn="r" defTabSz="685800" rtl="1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1991457" marR="0" indent="-276957" algn="r" defTabSz="685800" rtl="1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2334357" marR="0" indent="-276957" algn="r" defTabSz="685800" rtl="1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2677257" marR="0" indent="-276957" algn="r" defTabSz="685800" rtl="1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3020157" marR="0" indent="-276957" algn="r" defTabSz="685800" rtl="1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29929" y="2580360"/>
            <a:ext cx="4392778" cy="3057449"/>
          </a:xfrm>
          <a:prstGeom prst="rect">
            <a:avLst/>
          </a:pr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  <p:pic>
        <p:nvPicPr>
          <p:cNvPr id="112" name="538623D1-2B6D-4276-8317-117DD0571935-L0-001.png" descr="538623D1-2B6D-4276-8317-117DD0571935-L0-00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90971" y="3196361"/>
            <a:ext cx="3961187" cy="3952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01C34CC9-7D4F-41B1-9DA6-C4CEA4EE6A0D-L0-001.png" descr="01C34CC9-7D4F-41B1-9DA6-C4CEA4EE6A0D-L0-00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21496" y="1899936"/>
            <a:ext cx="3376515" cy="225101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19443173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 advAuto="0"/>
      <p:bldP spid="112" grpId="0" animBg="1" advAuto="0"/>
      <p:bldP spid="113" grpId="0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604321"/>
            <a:ext cx="8434402" cy="3933835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76339973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87" y="2420605"/>
            <a:ext cx="8620125" cy="4049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5778027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564904"/>
            <a:ext cx="8620142" cy="4293096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مستطيل 2"/>
          <p:cNvSpPr/>
          <p:nvPr/>
        </p:nvSpPr>
        <p:spPr>
          <a:xfrm>
            <a:off x="302555" y="1556792"/>
            <a:ext cx="4071966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bg2">
                <a:lumMod val="40000"/>
                <a:lumOff val="6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4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الاجتماعات الدورية</a:t>
            </a:r>
            <a:endParaRPr kumimoji="0" lang="ar-SA" sz="4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8738125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57159" y="1484784"/>
            <a:ext cx="5184576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chemeClr val="bg2">
                <a:lumMod val="40000"/>
                <a:lumOff val="6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ولهذه الاجتماعات مزايا متعددة منها :</a:t>
            </a:r>
            <a:endParaRPr kumimoji="0" lang="ar-SA" sz="32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9" y="2329862"/>
            <a:ext cx="8510624" cy="2066572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581128"/>
            <a:ext cx="8572560" cy="2124457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مستطيل مستدير الزوايا 4"/>
          <p:cNvSpPr/>
          <p:nvPr/>
        </p:nvSpPr>
        <p:spPr>
          <a:xfrm>
            <a:off x="5076056" y="2900654"/>
            <a:ext cx="3024336" cy="408620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SA" sz="18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التعرف على اخبار الاقارب واحوالهم </a:t>
            </a:r>
            <a:endParaRPr kumimoji="0" lang="ar-SA" sz="1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3635896" y="3692742"/>
            <a:ext cx="4248472" cy="408620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SA" sz="1800" b="1" i="0" u="none" strike="noStrike" cap="none" spc="0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إشتراك</a:t>
            </a:r>
            <a:r>
              <a:rPr kumimoji="0" lang="ar-SA" sz="18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الجميع في الحديث </a:t>
            </a:r>
            <a:r>
              <a:rPr kumimoji="0" lang="ar-SA" sz="18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 -     الاستعداد الكافي </a:t>
            </a:r>
            <a:endParaRPr kumimoji="0" lang="ar-SA" sz="1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3131840" y="5478932"/>
            <a:ext cx="5184576" cy="374568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spc="0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التظاهر بفخامة الاثاث والملابس من قبل أصحاب المنزل </a:t>
            </a:r>
            <a:endParaRPr kumimoji="0" lang="ar-SA" sz="1600" b="1" i="0" u="none" strike="noStrike" cap="none" spc="0" normalizeH="0" baseline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3995936" y="5750110"/>
            <a:ext cx="4104456" cy="374568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spc="0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التكلف في</a:t>
            </a:r>
            <a:r>
              <a:rPr kumimoji="0" lang="ar-SA" sz="1600" b="1" i="0" u="none" strike="noStrike" cap="none" spc="0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تقديم الطعام والشراب </a:t>
            </a:r>
            <a:endParaRPr kumimoji="0" lang="ar-SA" sz="1600" b="1" i="0" u="none" strike="noStrike" cap="none" spc="0" normalizeH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7415335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وسيلة شرح على شكل سحابة 2"/>
          <p:cNvSpPr/>
          <p:nvPr/>
        </p:nvSpPr>
        <p:spPr>
          <a:xfrm rot="542058">
            <a:off x="1259632" y="2276872"/>
            <a:ext cx="7056784" cy="3513829"/>
          </a:xfrm>
          <a:prstGeom prst="cloudCallout">
            <a:avLst/>
          </a:prstGeom>
          <a:solidFill>
            <a:schemeClr val="tx2">
              <a:lumMod val="20000"/>
              <a:lumOff val="80000"/>
            </a:schemeClr>
          </a:solidFill>
          <a:ln w="12700" cap="flat">
            <a:solidFill>
              <a:schemeClr val="bg1">
                <a:lumMod val="6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lvl="0">
              <a:defRPr/>
            </a:pPr>
            <a:r>
              <a:rPr lang="ar-EG" sz="3600" b="1" kern="0" dirty="0">
                <a:solidFill>
                  <a:srgbClr val="C00000"/>
                </a:solidFill>
                <a:latin typeface="Calibri"/>
                <a:cs typeface="Arial"/>
              </a:rPr>
              <a:t>تفاديا لإرهاق الأسر بالتكلفة المادية تقوم بعض العوائل بالمشاركة لإعداد الاجتماع وتهيئة المكان المناسب له .</a:t>
            </a:r>
            <a:endParaRPr lang="ar-SA" sz="3600" kern="0" dirty="0">
              <a:solidFill>
                <a:srgbClr val="C00000"/>
              </a:solidFill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215070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2364418"/>
            <a:ext cx="8572560" cy="4188706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مربع نص 2"/>
          <p:cNvSpPr txBox="1"/>
          <p:nvPr/>
        </p:nvSpPr>
        <p:spPr>
          <a:xfrm>
            <a:off x="5580112" y="4693136"/>
            <a:ext cx="1584176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SA" sz="2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متكررة</a:t>
            </a:r>
            <a:r>
              <a:rPr kumimoji="0" lang="ar-SA" sz="2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</a:t>
            </a:r>
            <a:endParaRPr kumimoji="0" lang="ar-SA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5580112" y="5142384"/>
            <a:ext cx="1872208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SA" sz="2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بدون موعد مسبق </a:t>
            </a:r>
            <a:endParaRPr kumimoji="0" lang="ar-SA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1268475" y="4522859"/>
            <a:ext cx="1728192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SA" sz="2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قليلة</a:t>
            </a:r>
            <a:r>
              <a:rPr kumimoji="0" lang="ar-SA" sz="24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ونادرة </a:t>
            </a:r>
            <a:endParaRPr kumimoji="0" lang="ar-SA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827584" y="5031689"/>
            <a:ext cx="2376264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SA" sz="2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تستلزم تقديم الهدايا </a:t>
            </a:r>
            <a:endParaRPr kumimoji="0" lang="ar-SA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7249330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11559" y="1551437"/>
            <a:ext cx="3912239" cy="707886"/>
          </a:xfrm>
          <a:prstGeom prst="rect">
            <a:avLst/>
          </a:prstGeom>
          <a:solidFill>
            <a:schemeClr val="accent4">
              <a:lumMod val="50000"/>
            </a:schemeClr>
          </a:solidFill>
          <a:ln w="76200">
            <a:solidFill>
              <a:schemeClr val="accent4">
                <a:lumMod val="75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4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بعض الزيارات الخاصة </a:t>
            </a:r>
            <a:endParaRPr kumimoji="0" lang="ar-SA" sz="4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3" name="مخطط انسيابي: شريط مثقب 2"/>
          <p:cNvSpPr/>
          <p:nvPr/>
        </p:nvSpPr>
        <p:spPr>
          <a:xfrm>
            <a:off x="5112154" y="2348880"/>
            <a:ext cx="3788762" cy="1071384"/>
          </a:xfrm>
          <a:prstGeom prst="flowChartPunchedTape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rgbClr val="FFFF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1- زيارة المريض :</a:t>
            </a:r>
            <a:endParaRPr kumimoji="0" lang="ar-SA" sz="36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399794" y="3645024"/>
            <a:ext cx="8501122" cy="3046988"/>
          </a:xfrm>
          <a:prstGeom prst="rect">
            <a:avLst/>
          </a:prstGeom>
          <a:solidFill>
            <a:srgbClr val="0070C0"/>
          </a:solidFill>
          <a:ln w="76200">
            <a:solidFill>
              <a:schemeClr val="accent4">
                <a:lumMod val="75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4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تعتبر عيادة المريض من الزيارات التي يجب الحرص عليها للتخفيف عنه فيأنس بزواره وينسى آلامه ولكن يجب مراعاة الآداب العامة لهذه الزيارة </a:t>
            </a:r>
            <a:endParaRPr kumimoji="0" lang="ar-SA" sz="4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1896791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232951"/>
            <a:ext cx="8643998" cy="6286544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35765217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79512" y="3279102"/>
            <a:ext cx="8715404" cy="2308324"/>
          </a:xfrm>
          <a:prstGeom prst="rect">
            <a:avLst/>
          </a:prstGeom>
          <a:solidFill>
            <a:srgbClr val="0070C0"/>
          </a:solidFill>
          <a:ln w="76200">
            <a:solidFill>
              <a:srgbClr val="FFFF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4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عند تقديم هدية للمريض أنها ليست بقيمتها المادية ولكن بما تحمله من معاني طيبة ومشاركة وجدانية .</a:t>
            </a:r>
            <a:endParaRPr kumimoji="0" lang="ar-SA" sz="4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5326703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شريط مثقب 1"/>
          <p:cNvSpPr/>
          <p:nvPr/>
        </p:nvSpPr>
        <p:spPr>
          <a:xfrm>
            <a:off x="4716016" y="2204864"/>
            <a:ext cx="3857652" cy="1275457"/>
          </a:xfrm>
          <a:prstGeom prst="flowChartPunchedTape">
            <a:avLst/>
          </a:prstGeom>
          <a:solidFill>
            <a:srgbClr val="00B0F0"/>
          </a:solidFill>
          <a:ln w="76200">
            <a:solidFill>
              <a:srgbClr val="FFFF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4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2- زيارة التهنئة :</a:t>
            </a:r>
            <a:endParaRPr kumimoji="0" lang="ar-SA" sz="4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428596" y="3789040"/>
            <a:ext cx="8501122" cy="2308324"/>
          </a:xfrm>
          <a:prstGeom prst="rect">
            <a:avLst/>
          </a:prstGeom>
          <a:solidFill>
            <a:srgbClr val="0070C0"/>
          </a:solidFill>
          <a:ln w="76200">
            <a:solidFill>
              <a:srgbClr val="FFFF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4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تكون بين الأقارب والأصدقاء </a:t>
            </a:r>
            <a:r>
              <a:rPr kumimoji="0" lang="ar-EG" sz="4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للاحتفا</a:t>
            </a:r>
            <a:r>
              <a:rPr kumimoji="0" lang="ar-SA" sz="4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ء</a:t>
            </a:r>
            <a:r>
              <a:rPr kumimoji="0" lang="ar-SA" sz="4800" b="1" i="0" u="none" strike="noStrike" kern="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بمناسبة</a:t>
            </a:r>
            <a:r>
              <a:rPr kumimoji="0" lang="ar-EG" sz="4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سعيدة مثل : النجاح ، المولود الجديد ، الزواج ، التر</a:t>
            </a:r>
            <a:r>
              <a:rPr kumimoji="0" lang="ar-SA" sz="4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ق</a:t>
            </a:r>
            <a:r>
              <a:rPr kumimoji="0" lang="ar-EG" sz="4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يه . </a:t>
            </a:r>
            <a:endParaRPr kumimoji="0" lang="ar-SA" sz="4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8818134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E6FA31D0-D9B6-4656-8F14-13B1F4842FF8-L0-001.png" descr="E6FA31D0-D9B6-4656-8F14-13B1F4842FF8-L0-0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19257" y="1258266"/>
            <a:ext cx="5060558" cy="5696688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قوانين التعلم عن بعد"/>
          <p:cNvSpPr txBox="1"/>
          <p:nvPr/>
        </p:nvSpPr>
        <p:spPr>
          <a:xfrm>
            <a:off x="4578000" y="2389875"/>
            <a:ext cx="3338278" cy="561341"/>
          </a:xfrm>
          <a:prstGeom prst="rect">
            <a:avLst/>
          </a:prstGeom>
          <a:solidFill>
            <a:srgbClr val="FF8C82"/>
          </a:solidFill>
          <a:ln w="12700">
            <a:solidFill>
              <a:srgbClr val="AD5B24"/>
            </a:solidFill>
            <a:miter/>
          </a:ln>
          <a:effectLst>
            <a:outerShdw blurRad="190500" dist="8455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3400">
                <a:solidFill>
                  <a:srgbClr val="FFFFFF"/>
                </a:solidFill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 hangingPunct="0">
              <a:defRPr/>
            </a:pPr>
            <a:r>
              <a:rPr kern="0"/>
              <a:t>قوانين التعلم عن بعد</a:t>
            </a:r>
          </a:p>
        </p:txBody>
      </p:sp>
      <p:sp>
        <p:nvSpPr>
          <p:cNvPr id="117" name="الحضور والاستعداد قبل الحصة بدقائق…"/>
          <p:cNvSpPr txBox="1"/>
          <p:nvPr/>
        </p:nvSpPr>
        <p:spPr>
          <a:xfrm>
            <a:off x="2590455" y="3262456"/>
            <a:ext cx="5988339" cy="3254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rtl="0" hangingPunct="0">
              <a:defRPr b="1"/>
            </a:pPr>
            <a:r>
              <a:rPr b="1" kern="0">
                <a:solidFill>
                  <a:srgbClr val="000000"/>
                </a:solidFill>
                <a:latin typeface="Calibri"/>
                <a:sym typeface="Calibri"/>
              </a:rPr>
              <a:t>الحضور والاستعداد قبل الحصة بدقائق</a:t>
            </a:r>
          </a:p>
          <a:p>
            <a:pPr rtl="0" hangingPunct="0">
              <a:defRPr b="1"/>
            </a:pPr>
            <a:endParaRPr b="1" kern="0">
              <a:solidFill>
                <a:srgbClr val="000000"/>
              </a:solidFill>
              <a:latin typeface="Calibri"/>
              <a:sym typeface="Calibri"/>
            </a:endParaRPr>
          </a:p>
          <a:p>
            <a:pPr rtl="0" hangingPunct="0">
              <a:defRPr b="1"/>
            </a:pPr>
            <a:r>
              <a:rPr b="1" kern="0">
                <a:solidFill>
                  <a:srgbClr val="000000"/>
                </a:solidFill>
                <a:latin typeface="Calibri"/>
                <a:sym typeface="Calibri"/>
              </a:rPr>
              <a:t>تجهيز اللاب توب او الايباد او الجوال وتهيئة المكان للاستعداد  للدرس</a:t>
            </a:r>
          </a:p>
          <a:p>
            <a:pPr rtl="0" hangingPunct="0">
              <a:defRPr b="1"/>
            </a:pPr>
            <a:endParaRPr b="1" kern="0">
              <a:solidFill>
                <a:srgbClr val="000000"/>
              </a:solidFill>
              <a:latin typeface="Calibri"/>
              <a:sym typeface="Calibri"/>
            </a:endParaRPr>
          </a:p>
          <a:p>
            <a:pPr rtl="0" hangingPunct="0">
              <a:defRPr b="1"/>
            </a:pPr>
            <a:r>
              <a:rPr b="1" kern="0">
                <a:solidFill>
                  <a:srgbClr val="000000"/>
                </a:solidFill>
                <a:latin typeface="Calibri"/>
                <a:sym typeface="Calibri"/>
              </a:rPr>
              <a:t>تجهيز الكتب والدفاتر  والأقلام </a:t>
            </a:r>
          </a:p>
          <a:p>
            <a:pPr rtl="0" hangingPunct="0">
              <a:defRPr b="1"/>
            </a:pPr>
            <a:endParaRPr b="1" kern="0">
              <a:solidFill>
                <a:srgbClr val="000000"/>
              </a:solidFill>
              <a:latin typeface="Calibri"/>
              <a:sym typeface="Calibri"/>
            </a:endParaRPr>
          </a:p>
          <a:p>
            <a:pPr rtl="0" hangingPunct="0">
              <a:defRPr b="1"/>
            </a:pPr>
            <a:r>
              <a:rPr b="1" kern="0">
                <a:solidFill>
                  <a:srgbClr val="000000"/>
                </a:solidFill>
                <a:latin typeface="Calibri"/>
                <a:sym typeface="Calibri"/>
              </a:rPr>
              <a:t>أجلس جلسة صحية</a:t>
            </a:r>
          </a:p>
          <a:p>
            <a:pPr rtl="0" hangingPunct="0">
              <a:defRPr b="1"/>
            </a:pPr>
            <a:endParaRPr b="1" kern="0">
              <a:solidFill>
                <a:srgbClr val="000000"/>
              </a:solidFill>
              <a:latin typeface="Calibri"/>
              <a:sym typeface="Calibri"/>
            </a:endParaRPr>
          </a:p>
          <a:p>
            <a:pPr rtl="0" hangingPunct="0">
              <a:defRPr b="1"/>
            </a:pPr>
            <a:r>
              <a:rPr b="1" kern="0">
                <a:solidFill>
                  <a:srgbClr val="000000"/>
                </a:solidFill>
                <a:latin typeface="Calibri"/>
                <a:sym typeface="Calibri"/>
              </a:rPr>
              <a:t>أغلق المايك والكاميرا واستمع لشرح معلمتي </a:t>
            </a:r>
          </a:p>
          <a:p>
            <a:pPr rtl="0" hangingPunct="0">
              <a:defRPr b="1"/>
            </a:pPr>
            <a:endParaRPr b="1" kern="0">
              <a:solidFill>
                <a:srgbClr val="000000"/>
              </a:solidFill>
              <a:latin typeface="Calibri"/>
              <a:sym typeface="Calibri"/>
            </a:endParaRPr>
          </a:p>
          <a:p>
            <a:pPr rtl="0" hangingPunct="0">
              <a:defRPr b="1"/>
            </a:pPr>
            <a:r>
              <a:rPr b="1" kern="0">
                <a:solidFill>
                  <a:srgbClr val="000000"/>
                </a:solidFill>
                <a:latin typeface="Calibri"/>
                <a:sym typeface="Calibri"/>
              </a:rPr>
              <a:t>للمشاركة الاستئذان  أرفع يدي عن طريق الفصل الأفتراضي</a:t>
            </a:r>
          </a:p>
        </p:txBody>
      </p:sp>
    </p:spTree>
    <p:extLst>
      <p:ext uri="{BB962C8B-B14F-4D97-AF65-F5344CB8AC3E}">
        <p14:creationId xmlns:p14="http://schemas.microsoft.com/office/powerpoint/2010/main" val="184100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 advAuto="0"/>
      <p:bldP spid="116" grpId="0" animBg="1" advAuto="0"/>
      <p:bldP spid="117" grpId="0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1628800"/>
            <a:ext cx="8643998" cy="4872034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مربع نص 4"/>
          <p:cNvSpPr txBox="1"/>
          <p:nvPr/>
        </p:nvSpPr>
        <p:spPr>
          <a:xfrm>
            <a:off x="4680012" y="3886888"/>
            <a:ext cx="1908212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SA" sz="2000" b="1" i="0" u="none" strike="noStrike" cap="none" spc="0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إختيار</a:t>
            </a:r>
            <a:r>
              <a:rPr kumimoji="0" lang="ar-SA" sz="2000" b="1" i="0" u="none" strike="noStrike" cap="none" spc="0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الموضوعات</a:t>
            </a:r>
            <a:r>
              <a:rPr kumimoji="0" lang="ar-SA" sz="2000" b="1" i="0" u="none" strike="noStrike" cap="none" spc="0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المناسبة </a:t>
            </a:r>
            <a:endParaRPr kumimoji="0" lang="ar-SA" sz="2000" b="1" i="0" u="none" strike="noStrike" cap="none" spc="0" normalizeH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526367" y="3994608"/>
            <a:ext cx="1475656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SA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  <a:sym typeface="Calibri"/>
              </a:rPr>
              <a:t>تلبية الدعوة ومشاركة اصحابها </a:t>
            </a:r>
            <a:endParaRPr kumimoji="0" lang="ar-SA" sz="2400" b="1" i="0" u="none" strike="noStrike" cap="none" spc="0" normalizeH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8337994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059" y="136440"/>
            <a:ext cx="8643998" cy="650727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827584" y="3645024"/>
            <a:ext cx="7488832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hangingPunct="0"/>
            <a:r>
              <a:rPr lang="en-US" sz="320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https://quizizz.com/join?gc=984675</a:t>
            </a:r>
            <a:endParaRPr kumimoji="0" lang="ar-SA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84177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2524F137-AA36-4B20-B99A-CCF85F5AF0B8-L0-001.png" descr="2524F137-AA36-4B20-B99A-CCF85F5AF0B8-L0-0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37350" y="2385606"/>
            <a:ext cx="5003731" cy="3485410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درسنا اليوم : تقليم الأظفار"/>
          <p:cNvSpPr txBox="1"/>
          <p:nvPr/>
        </p:nvSpPr>
        <p:spPr>
          <a:xfrm>
            <a:off x="613683" y="2583782"/>
            <a:ext cx="4630991" cy="472441"/>
          </a:xfrm>
          <a:prstGeom prst="rect">
            <a:avLst/>
          </a:prstGeom>
          <a:solidFill>
            <a:srgbClr val="FF8C82"/>
          </a:solidFill>
          <a:ln w="12700">
            <a:miter lim="400000"/>
          </a:ln>
          <a:effectLst>
            <a:outerShdw blurRad="190500" dist="12700" dir="54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800"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 hangingPunct="0">
              <a:defRPr/>
            </a:pPr>
            <a:r>
              <a:rPr kern="0">
                <a:solidFill>
                  <a:srgbClr val="000000"/>
                </a:solidFill>
              </a:rPr>
              <a:t>درسنا اليوم : تقليم الأظفار </a:t>
            </a:r>
          </a:p>
        </p:txBody>
      </p:sp>
      <p:sp>
        <p:nvSpPr>
          <p:cNvPr id="128" name="النص"/>
          <p:cNvSpPr txBox="1"/>
          <p:nvPr/>
        </p:nvSpPr>
        <p:spPr>
          <a:xfrm>
            <a:off x="4319458" y="3262456"/>
            <a:ext cx="3295188" cy="333088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 hangingPunct="0"/>
            <a:endParaRPr kern="0">
              <a:solidFill>
                <a:srgbClr val="000000"/>
              </a:solidFill>
              <a:latin typeface="Calibri"/>
              <a:cs typeface="Arial" pitchFamily="34" charset="0"/>
              <a:sym typeface="Calibri"/>
            </a:endParaRPr>
          </a:p>
        </p:txBody>
      </p:sp>
      <p:pic>
        <p:nvPicPr>
          <p:cNvPr id="129" name="CC99392F-E1D7-43A8-BA8D-5AE86960C54A-L0-001.png" descr="CC99392F-E1D7-43A8-BA8D-5AE86960C54A-L0-00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43338" y="2132856"/>
            <a:ext cx="3465475" cy="453231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مستطيل 1"/>
          <p:cNvSpPr/>
          <p:nvPr/>
        </p:nvSpPr>
        <p:spPr>
          <a:xfrm>
            <a:off x="1475656" y="4457031"/>
            <a:ext cx="1872208" cy="1200327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hangingPunct="0"/>
            <a:r>
              <a:rPr lang="ar-SA" sz="3600" b="1" dirty="0" smtClean="0">
                <a:solidFill>
                  <a:schemeClr val="accent2">
                    <a:lumMod val="75000"/>
                  </a:schemeClr>
                </a:solidFill>
                <a:latin typeface="Calibri"/>
                <a:ea typeface="+mj-ea"/>
                <a:cs typeface="+mj-cs"/>
                <a:sym typeface="Calibri"/>
              </a:rPr>
              <a:t>الموعد</a:t>
            </a:r>
          </a:p>
          <a:p>
            <a:pPr hangingPunct="0"/>
            <a:r>
              <a:rPr lang="ar-SA" sz="3600" b="1" dirty="0" err="1" smtClean="0">
                <a:solidFill>
                  <a:srgbClr val="000000"/>
                </a:solidFill>
                <a:latin typeface="Calibri"/>
                <a:ea typeface="+mj-ea"/>
                <a:cs typeface="+mj-cs"/>
                <a:sym typeface="Calibri"/>
              </a:rPr>
              <a:t>الإجتماع</a:t>
            </a:r>
            <a:r>
              <a:rPr lang="ar-SA" sz="3600" b="1" dirty="0" smtClean="0">
                <a:solidFill>
                  <a:srgbClr val="000000"/>
                </a:solidFill>
                <a:latin typeface="Calibri"/>
                <a:ea typeface="+mj-ea"/>
                <a:cs typeface="+mj-cs"/>
                <a:sym typeface="Calibri"/>
              </a:rPr>
              <a:t>  </a:t>
            </a:r>
            <a:endParaRPr lang="ar-SA" sz="3600" b="1" dirty="0">
              <a:solidFill>
                <a:srgbClr val="000000"/>
              </a:solidFill>
              <a:latin typeface="Calibri"/>
              <a:ea typeface="+mj-ea"/>
              <a:cs typeface="+mj-cs"/>
              <a:sym typeface="Calibri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613683" y="2583782"/>
            <a:ext cx="2315495" cy="523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hangingPunct="0"/>
            <a:r>
              <a:rPr lang="ar-SA" sz="2800" b="1" dirty="0" smtClean="0">
                <a:solidFill>
                  <a:srgbClr val="000000"/>
                </a:solidFill>
                <a:latin typeface="Calibri"/>
                <a:ea typeface="+mj-ea"/>
                <a:cs typeface="+mj-cs"/>
                <a:sym typeface="Calibri"/>
              </a:rPr>
              <a:t>     أداب الزيارة </a:t>
            </a:r>
            <a:endParaRPr lang="ar-SA" sz="2800" b="1" dirty="0">
              <a:solidFill>
                <a:srgbClr val="000000"/>
              </a:solidFill>
              <a:latin typeface="Calibri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094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094990"/>
            <a:ext cx="5059363" cy="570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شكل بيضاوي 1"/>
          <p:cNvSpPr/>
          <p:nvPr/>
        </p:nvSpPr>
        <p:spPr>
          <a:xfrm>
            <a:off x="6984268" y="2261766"/>
            <a:ext cx="1692188" cy="822302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hangingPunct="0"/>
            <a:r>
              <a:rPr lang="ar-SA" sz="3200" b="1" dirty="0" smtClean="0">
                <a:solidFill>
                  <a:srgbClr val="ED7D31">
                    <a:lumMod val="75000"/>
                  </a:srgbClr>
                </a:solidFill>
                <a:latin typeface="Calibri"/>
                <a:ea typeface="+mj-ea"/>
                <a:cs typeface="+mj-cs"/>
                <a:sym typeface="Calibri"/>
              </a:rPr>
              <a:t>الكفاية</a:t>
            </a:r>
            <a:r>
              <a:rPr lang="ar-SA" sz="2400" b="1" dirty="0" smtClean="0">
                <a:solidFill>
                  <a:srgbClr val="ED7D31">
                    <a:lumMod val="75000"/>
                  </a:srgbClr>
                </a:solidFill>
                <a:latin typeface="Calibri"/>
                <a:ea typeface="+mj-ea"/>
                <a:cs typeface="+mj-cs"/>
                <a:sym typeface="Calibri"/>
              </a:rPr>
              <a:t> </a:t>
            </a:r>
            <a:endParaRPr lang="ar-SA" sz="2400" b="1" dirty="0">
              <a:solidFill>
                <a:srgbClr val="ED7D31">
                  <a:lumMod val="75000"/>
                </a:srgbClr>
              </a:solidFill>
              <a:latin typeface="Calibri"/>
              <a:ea typeface="+mj-ea"/>
              <a:cs typeface="+mj-cs"/>
              <a:sym typeface="Calibri"/>
            </a:endParaRP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6372200" y="3921655"/>
            <a:ext cx="1944216" cy="851295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hangingPunct="0"/>
            <a:r>
              <a:rPr lang="ar-SA" sz="3200" b="1" dirty="0" smtClean="0">
                <a:solidFill>
                  <a:schemeClr val="accent2">
                    <a:lumMod val="75000"/>
                  </a:schemeClr>
                </a:solidFill>
                <a:latin typeface="Calibri"/>
                <a:ea typeface="+mj-ea"/>
                <a:cs typeface="+mj-cs"/>
                <a:sym typeface="Calibri"/>
              </a:rPr>
              <a:t>الاهداف</a:t>
            </a:r>
            <a:r>
              <a:rPr lang="ar-SA" sz="4400" b="1" dirty="0" smtClean="0">
                <a:solidFill>
                  <a:srgbClr val="ED7D31">
                    <a:lumMod val="75000"/>
                  </a:srgbClr>
                </a:solidFill>
                <a:latin typeface="Calibri"/>
                <a:ea typeface="+mj-ea"/>
                <a:cs typeface="+mj-cs"/>
                <a:sym typeface="Calibri"/>
              </a:rPr>
              <a:t> </a:t>
            </a:r>
            <a:endParaRPr lang="ar-SA" sz="4400" b="1" dirty="0">
              <a:solidFill>
                <a:srgbClr val="ED7D31">
                  <a:lumMod val="75000"/>
                </a:srgbClr>
              </a:solidFill>
              <a:latin typeface="Calibri"/>
              <a:ea typeface="+mj-ea"/>
              <a:cs typeface="+mj-cs"/>
              <a:sym typeface="Calibri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2771800" y="2997509"/>
            <a:ext cx="5256584" cy="954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hangingPunct="0"/>
            <a:r>
              <a:rPr lang="ar-SA" sz="2800" b="1" dirty="0" smtClean="0">
                <a:solidFill>
                  <a:srgbClr val="000000"/>
                </a:solidFill>
                <a:latin typeface="Calibri"/>
                <a:ea typeface="+mj-ea"/>
                <a:cs typeface="+mj-cs"/>
                <a:sym typeface="Calibri"/>
              </a:rPr>
              <a:t>الوعي </a:t>
            </a:r>
            <a:r>
              <a:rPr lang="ar-SA" sz="2800" b="1" dirty="0" err="1" smtClean="0">
                <a:solidFill>
                  <a:srgbClr val="000000"/>
                </a:solidFill>
                <a:latin typeface="Calibri"/>
                <a:ea typeface="+mj-ea"/>
                <a:cs typeface="+mj-cs"/>
                <a:sym typeface="Calibri"/>
              </a:rPr>
              <a:t>بالاداب</a:t>
            </a:r>
            <a:r>
              <a:rPr lang="ar-SA" sz="2800" b="1" dirty="0" smtClean="0">
                <a:solidFill>
                  <a:srgbClr val="000000"/>
                </a:solidFill>
                <a:latin typeface="Calibri"/>
                <a:ea typeface="+mj-ea"/>
                <a:cs typeface="+mj-cs"/>
                <a:sym typeface="Calibri"/>
              </a:rPr>
              <a:t> التي </a:t>
            </a:r>
            <a:r>
              <a:rPr lang="ar-SA" sz="2800" b="1" dirty="0" err="1" smtClean="0">
                <a:solidFill>
                  <a:srgbClr val="000000"/>
                </a:solidFill>
                <a:latin typeface="Calibri"/>
                <a:ea typeface="+mj-ea"/>
                <a:cs typeface="+mj-cs"/>
                <a:sym typeface="Calibri"/>
              </a:rPr>
              <a:t>التي</a:t>
            </a:r>
            <a:r>
              <a:rPr lang="ar-SA" sz="2800" b="1" dirty="0" smtClean="0">
                <a:solidFill>
                  <a:srgbClr val="000000"/>
                </a:solidFill>
                <a:latin typeface="Calibri"/>
                <a:ea typeface="+mj-ea"/>
                <a:cs typeface="+mj-cs"/>
                <a:sym typeface="Calibri"/>
              </a:rPr>
              <a:t> ينبغي مراعاة تطبيقها اثناء الزيارات العامة </a:t>
            </a:r>
            <a:endParaRPr lang="ar-SA" sz="2800" b="1" dirty="0">
              <a:solidFill>
                <a:srgbClr val="000000"/>
              </a:solidFill>
              <a:latin typeface="Calibri"/>
              <a:ea typeface="+mj-ea"/>
              <a:cs typeface="+mj-cs"/>
              <a:sym typeface="Calibri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2555776" y="4796439"/>
            <a:ext cx="5472608" cy="1631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SA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1</a:t>
            </a:r>
            <a:r>
              <a:rPr lang="ar-SA" sz="2000" b="1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- ت</a:t>
            </a:r>
            <a:r>
              <a:rPr kumimoji="0" lang="ar-SA" sz="2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لخص </a:t>
            </a:r>
            <a:r>
              <a:rPr kumimoji="0" lang="ar-SA" sz="2000" b="1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الاداب</a:t>
            </a:r>
            <a:r>
              <a:rPr kumimoji="0" lang="ar-SA" sz="2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العامة للزيارة .</a:t>
            </a:r>
          </a:p>
          <a:p>
            <a:pPr marL="0" marR="0" indent="0" algn="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SA" sz="2000" b="1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2- الاستشهاد باحاديث نبوية عن أهمية الاستئذان في الزيارة .</a:t>
            </a:r>
          </a:p>
          <a:p>
            <a:pPr marL="0" marR="0" indent="0" algn="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SA" sz="2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3-</a:t>
            </a:r>
            <a:r>
              <a:rPr kumimoji="0" lang="ar-SA" sz="20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تستشعر اهمية التواصل بين الاهل والاقارب.</a:t>
            </a:r>
          </a:p>
          <a:p>
            <a:pPr marL="0" marR="0" indent="0" algn="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SA" sz="2000" b="1" baseline="0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4-</a:t>
            </a:r>
            <a:r>
              <a:rPr lang="ar-SA" sz="2000" b="1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 تستنتج بعض </a:t>
            </a:r>
            <a:r>
              <a:rPr lang="ar-SA" sz="2000" b="1" dirty="0" err="1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اداب</a:t>
            </a:r>
            <a:r>
              <a:rPr lang="ar-SA" sz="2000" b="1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 الزيارة .</a:t>
            </a:r>
          </a:p>
          <a:p>
            <a:pPr marL="0" marR="0" indent="0" algn="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SA" sz="2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5-</a:t>
            </a:r>
            <a:r>
              <a:rPr kumimoji="0" lang="ar-SA" sz="20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تقارن بين الزيارات القديمة والحديثة .</a:t>
            </a:r>
            <a:endParaRPr kumimoji="0" lang="ar-SA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2646993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2636912"/>
            <a:ext cx="8136904" cy="4098037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مستطيل 2"/>
          <p:cNvSpPr/>
          <p:nvPr/>
        </p:nvSpPr>
        <p:spPr>
          <a:xfrm>
            <a:off x="3419872" y="5584595"/>
            <a:ext cx="4176464" cy="369330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SA" b="1" i="0" u="none" strike="noStrike" cap="none" spc="0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احراج هند والتسبب في ارباكها .</a:t>
            </a:r>
            <a:endParaRPr kumimoji="0" lang="ar-SA" b="1" i="0" u="none" strike="noStrike" cap="none" spc="0" normalizeH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699792" y="6232667"/>
            <a:ext cx="5328592" cy="369330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hangingPunct="0"/>
            <a:r>
              <a:rPr kumimoji="0" lang="ar-SA" sz="1800" b="1" i="0" u="none" strike="noStrike" cap="none" spc="0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عدم اخذ موعد مسبق من صاحبة </a:t>
            </a:r>
            <a:r>
              <a:rPr lang="ar-SA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  <a:sym typeface="Calibri"/>
              </a:rPr>
              <a:t>المنزل واجبارها على استقبالهم ..</a:t>
            </a:r>
            <a:endParaRPr kumimoji="0" lang="ar-SA" sz="1800" b="1" i="0" u="none" strike="noStrike" cap="none" spc="0" normalizeH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1308817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بطاقة دعوة زفاف - منتديات الجلفة لكل الجزائريين و العر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8784976" cy="5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صور بطاقات دعوة زواج , كروت مميزة للافراح - صور حب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7393">
            <a:off x="319853" y="265571"/>
            <a:ext cx="32806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467544" y="3429000"/>
            <a:ext cx="6984776" cy="27363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539552" y="3642990"/>
            <a:ext cx="69127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ar-EG" sz="4000" b="1" kern="0" dirty="0">
                <a:solidFill>
                  <a:schemeClr val="accent2">
                    <a:lumMod val="75000"/>
                  </a:schemeClr>
                </a:solidFill>
                <a:latin typeface="Calibri"/>
                <a:cs typeface="Arial"/>
              </a:rPr>
              <a:t>إذا كان حضور المناسبة بدعوة رسمية فيجب على صاحبة الدعوة مراعاة توزيع البطاقات قبلها بفترة </a:t>
            </a:r>
            <a:r>
              <a:rPr lang="ar-SA" sz="4000" b="1" kern="0" dirty="0">
                <a:solidFill>
                  <a:schemeClr val="accent2">
                    <a:lumMod val="75000"/>
                  </a:schemeClr>
                </a:solidFill>
                <a:latin typeface="Calibri"/>
                <a:cs typeface="Arial"/>
              </a:rPr>
              <a:t>كافية </a:t>
            </a:r>
            <a:r>
              <a:rPr lang="ar-EG" sz="4000" b="1" kern="0" dirty="0">
                <a:solidFill>
                  <a:schemeClr val="accent2">
                    <a:lumMod val="75000"/>
                  </a:schemeClr>
                </a:solidFill>
                <a:latin typeface="Calibri"/>
                <a:cs typeface="Arial"/>
              </a:rPr>
              <a:t>.</a:t>
            </a:r>
            <a:endParaRPr lang="ar-SA" sz="4000" b="1" kern="0" dirty="0">
              <a:solidFill>
                <a:schemeClr val="accent2">
                  <a:lumMod val="75000"/>
                </a:schemeClr>
              </a:solidFill>
              <a:latin typeface="Calibri"/>
              <a:cs typeface="Arial"/>
            </a:endParaRPr>
          </a:p>
          <a:p>
            <a:pPr lvl="0" algn="ctr">
              <a:defRPr/>
            </a:pPr>
            <a:r>
              <a:rPr lang="ar-SA" sz="4000" b="1" kern="0" dirty="0">
                <a:solidFill>
                  <a:schemeClr val="accent2">
                    <a:lumMod val="75000"/>
                  </a:schemeClr>
                </a:solidFill>
                <a:latin typeface="Calibri"/>
                <a:cs typeface="Arial"/>
              </a:rPr>
              <a:t>عللي ؟</a:t>
            </a:r>
            <a:endParaRPr lang="ar-SA" sz="4000" kern="0" dirty="0">
              <a:solidFill>
                <a:schemeClr val="accent2">
                  <a:lumMod val="75000"/>
                </a:schemeClr>
              </a:solidFill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4382651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2305846"/>
            <a:ext cx="8572560" cy="4435521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مستطيل 2"/>
          <p:cNvSpPr/>
          <p:nvPr/>
        </p:nvSpPr>
        <p:spPr>
          <a:xfrm>
            <a:off x="3059832" y="6237312"/>
            <a:ext cx="5184576" cy="369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SA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التجول داخل المنزل دون احترام</a:t>
            </a:r>
            <a:r>
              <a:rPr kumimoji="0" lang="ar-SA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خصوصية اصحاب المنزل .</a:t>
            </a:r>
            <a:endParaRPr kumimoji="0" lang="ar-SA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3249853" y="4171149"/>
            <a:ext cx="5184576" cy="369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SA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عدم </a:t>
            </a:r>
            <a:r>
              <a:rPr kumimoji="0" lang="ar-SA" sz="18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أحترام</a:t>
            </a:r>
            <a:r>
              <a:rPr kumimoji="0" lang="ar-SA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الضيوف والاستهزاء ببعض الحاضرات .</a:t>
            </a:r>
            <a:endParaRPr kumimoji="0" lang="ar-SA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223364" y="5244373"/>
            <a:ext cx="7272808" cy="36933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SA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الهمز واللمز الضحك بصوت عالي – طلب بعض الاطعمة او تعيب</a:t>
            </a:r>
            <a:r>
              <a:rPr kumimoji="0" lang="ar-SA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في الطعام المقدم ......</a:t>
            </a:r>
            <a:r>
              <a:rPr kumimoji="0" lang="ar-SA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</a:t>
            </a:r>
            <a:endParaRPr kumimoji="0" lang="ar-SA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9719942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44" y="2051024"/>
            <a:ext cx="8496944" cy="468052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مستطيل 2"/>
          <p:cNvSpPr/>
          <p:nvPr/>
        </p:nvSpPr>
        <p:spPr>
          <a:xfrm>
            <a:off x="4932040" y="3583760"/>
            <a:ext cx="3600400" cy="338552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spc="0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      شكرت هند على </a:t>
            </a:r>
            <a:r>
              <a:rPr kumimoji="0" lang="ar-SA" sz="1600" b="1" i="0" u="none" strike="noStrike" cap="none" spc="0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إستقبالها</a:t>
            </a:r>
            <a:r>
              <a:rPr kumimoji="0" lang="ar-SA" sz="1600" b="1" i="0" u="none" strike="noStrike" cap="none" spc="0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</a:t>
            </a:r>
            <a:endParaRPr kumimoji="0" lang="ar-SA" sz="1600" b="1" i="0" u="none" strike="noStrike" cap="none" spc="0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043608" y="4190934"/>
            <a:ext cx="7344816" cy="338552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spc="0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ودعت الموجودين </a:t>
            </a:r>
            <a:r>
              <a:rPr kumimoji="0" lang="ar-SA" sz="1600" b="1" i="0" u="none" strike="noStrike" cap="none" spc="0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واستاذذنتهم</a:t>
            </a:r>
            <a:r>
              <a:rPr kumimoji="0" lang="ar-SA" sz="1600" b="1" i="0" u="none" strike="noStrike" cap="none" spc="0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عن المغادرة    - عبرت عن سرورها بمقابلة الجميع – تعرفت على اخت هند </a:t>
            </a:r>
            <a:endParaRPr kumimoji="0" lang="ar-SA" sz="1600" b="1" i="0" u="none" strike="noStrike" cap="none" spc="0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707904" y="5008221"/>
            <a:ext cx="4464496" cy="338552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spc="0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الترحيب</a:t>
            </a:r>
            <a:r>
              <a:rPr kumimoji="0" lang="ar-SA" sz="1600" b="1" i="0" u="none" strike="noStrike" cap="none" spc="0" normalizeH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بالضيوف – التبسم واظهار السعادة </a:t>
            </a:r>
            <a:endParaRPr kumimoji="0" lang="ar-SA" sz="1600" b="1" i="0" u="none" strike="noStrike" cap="none" spc="0" normalizeH="0" baseline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139952" y="6052647"/>
            <a:ext cx="4032448" cy="369330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SA" sz="1800" b="1" i="0" u="none" strike="noStrike" cap="none" spc="0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البقاء مع الضيوف وتبادل الاحاديث الشيقة معهم </a:t>
            </a:r>
            <a:endParaRPr kumimoji="0" lang="ar-SA" sz="1800" b="1" i="0" u="none" strike="noStrike" cap="none" spc="0" normalizeH="0" baseline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5056104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691680" y="1988840"/>
            <a:ext cx="5276341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76200">
            <a:solidFill>
              <a:srgbClr val="FFFF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إكرام الضيوف لا يعني المبالغة والإسراف في تقديم الطعام والشراب وذلك حفاظا على النعم من الزوال .</a:t>
            </a:r>
            <a:endParaRPr kumimoji="0" lang="ar-SA" sz="2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2" name="AutoShape 2" descr="ولائم المناسبات .. بين البساطة في الماضي ..والمبالغة في الحاضر.!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4" name="AutoShape 4" descr="ولائم المناسبات .. بين البساطة في الماضي ..والمبالغة في الحاضر.!"/>
          <p:cNvSpPr>
            <a:spLocks noChangeAspect="1" noChangeArrowheads="1"/>
          </p:cNvSpPr>
          <p:nvPr/>
        </p:nvSpPr>
        <p:spPr bwMode="auto">
          <a:xfrm>
            <a:off x="9075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2054" name="Picture 6" descr="في رمضان.. أفضل الطرق للتعامل مع ولائم الزوج – اخبار الامارات العاجل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850" y="3140968"/>
            <a:ext cx="4176464" cy="315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8" descr="طريقة عمل الحلويات في البيت مثل المحلات | احكي"/>
          <p:cNvSpPr>
            <a:spLocks noChangeAspect="1" noChangeArrowheads="1"/>
          </p:cNvSpPr>
          <p:nvPr/>
        </p:nvSpPr>
        <p:spPr bwMode="auto">
          <a:xfrm>
            <a:off x="9228138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2058" name="Picture 10" descr="8 وصفات حلويات ممكن تعمليهم من غير دقيق - بنات حوا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02724"/>
            <a:ext cx="3295253" cy="2348882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335688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نسق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نسق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r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r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1_نسق Office">
  <a:themeElements>
    <a:clrScheme name="نسق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نسق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r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r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2_نسق Office">
  <a:themeElements>
    <a:clrScheme name="نسق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نسق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r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r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357</Words>
  <Application>Microsoft Office PowerPoint</Application>
  <PresentationFormat>عرض على الشاشة (3:4)‏</PresentationFormat>
  <Paragraphs>56</Paragraphs>
  <Slides>22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4</vt:i4>
      </vt:variant>
      <vt:variant>
        <vt:lpstr>عناوين الشرائح</vt:lpstr>
      </vt:variant>
      <vt:variant>
        <vt:i4>22</vt:i4>
      </vt:variant>
    </vt:vector>
  </HeadingPairs>
  <TitlesOfParts>
    <vt:vector size="26" baseType="lpstr">
      <vt:lpstr>سمة Office</vt:lpstr>
      <vt:lpstr>نسق Office</vt:lpstr>
      <vt:lpstr>1_نسق Office</vt:lpstr>
      <vt:lpstr>2_نسق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Mohtrev</dc:creator>
  <cp:lastModifiedBy>Mohtrev</cp:lastModifiedBy>
  <cp:revision>34</cp:revision>
  <dcterms:modified xsi:type="dcterms:W3CDTF">2020-09-14T09:00:20Z</dcterms:modified>
</cp:coreProperties>
</file>