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9"/>
  </p:notesMasterIdLst>
  <p:sldIdLst>
    <p:sldId id="322" r:id="rId2"/>
    <p:sldId id="343" r:id="rId3"/>
    <p:sldId id="344" r:id="rId4"/>
    <p:sldId id="345" r:id="rId5"/>
    <p:sldId id="346" r:id="rId6"/>
    <p:sldId id="347" r:id="rId7"/>
    <p:sldId id="348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99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4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1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5" t="47386" r="23458" b="49295"/>
          <a:stretch/>
        </p:blipFill>
        <p:spPr bwMode="auto">
          <a:xfrm>
            <a:off x="3736322" y="2508405"/>
            <a:ext cx="3067926" cy="31017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158752" y="265056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172400" y="4049776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186048" y="498588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3447168" y="2996952"/>
            <a:ext cx="43219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H="1">
            <a:off x="4277180" y="3456296"/>
            <a:ext cx="3247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696291" y="3717032"/>
            <a:ext cx="35718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/>
          <p:cNvSpPr/>
          <p:nvPr/>
        </p:nvSpPr>
        <p:spPr>
          <a:xfrm>
            <a:off x="2771800" y="3820978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علل: تسمية القلب بذلك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4" name="رابط مستقيم 13"/>
          <p:cNvCxnSpPr/>
          <p:nvPr/>
        </p:nvCxnSpPr>
        <p:spPr>
          <a:xfrm flipH="1">
            <a:off x="6205158" y="4409816"/>
            <a:ext cx="1666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2843808" y="4783504"/>
            <a:ext cx="3240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الدعاء المشروع لثبات القلب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6" name="رابط مستقيم 15"/>
          <p:cNvCxnSpPr/>
          <p:nvPr/>
        </p:nvCxnSpPr>
        <p:spPr>
          <a:xfrm flipH="1">
            <a:off x="692500" y="5530880"/>
            <a:ext cx="63277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مستقيم 16"/>
          <p:cNvCxnSpPr/>
          <p:nvPr/>
        </p:nvCxnSpPr>
        <p:spPr>
          <a:xfrm flipH="1">
            <a:off x="2888520" y="5733256"/>
            <a:ext cx="52295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2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5" t="51016" r="23309" b="45504"/>
          <a:stretch/>
        </p:blipFill>
        <p:spPr bwMode="auto">
          <a:xfrm>
            <a:off x="2739423" y="475272"/>
            <a:ext cx="3992817" cy="32709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649160" y="63810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546088" y="895072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577152" y="2019904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577152" y="2938592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5" t="54958" r="23309" b="41934"/>
          <a:stretch/>
        </p:blipFill>
        <p:spPr bwMode="auto">
          <a:xfrm>
            <a:off x="2310318" y="1791579"/>
            <a:ext cx="3629834" cy="34739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6" t="62656" r="23309" b="34048"/>
          <a:stretch/>
        </p:blipFill>
        <p:spPr bwMode="auto">
          <a:xfrm>
            <a:off x="3203848" y="4653136"/>
            <a:ext cx="3315777" cy="368489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رابط كسهم مستقيم 11"/>
          <p:cNvCxnSpPr/>
          <p:nvPr/>
        </p:nvCxnSpPr>
        <p:spPr>
          <a:xfrm flipH="1">
            <a:off x="8631744" y="3717032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635512" y="4855512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546088" y="5129896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flipH="1">
            <a:off x="2326858" y="5431576"/>
            <a:ext cx="22178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36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6"/>
            <a:ext cx="9129959" cy="6855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14040" y="593392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flipH="1">
            <a:off x="8137572" y="155302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/>
          <p:cNvSpPr/>
          <p:nvPr/>
        </p:nvSpPr>
        <p:spPr>
          <a:xfrm>
            <a:off x="2456472" y="1309704"/>
            <a:ext cx="3267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 علامة حياة القلوب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 flipH="1">
            <a:off x="8145104" y="1844824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158752" y="2263224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145104" y="2718800"/>
            <a:ext cx="201554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145104" y="3154616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145104" y="4046008"/>
            <a:ext cx="201554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145104" y="4279448"/>
            <a:ext cx="2015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141336" y="4536416"/>
            <a:ext cx="201554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70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5" t="58788" r="23309" b="38120"/>
          <a:stretch/>
        </p:blipFill>
        <p:spPr bwMode="auto">
          <a:xfrm>
            <a:off x="3059832" y="277014"/>
            <a:ext cx="2720215" cy="327309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604448" y="43572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flipH="1">
            <a:off x="1026192" y="1066384"/>
            <a:ext cx="13771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flipH="1">
            <a:off x="6868755" y="1227816"/>
            <a:ext cx="1666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8" t="66009" r="23309" b="30123"/>
          <a:stretch/>
        </p:blipFill>
        <p:spPr bwMode="auto">
          <a:xfrm>
            <a:off x="4093340" y="2096162"/>
            <a:ext cx="2275092" cy="338374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رابط كسهم مستقيم 9"/>
          <p:cNvCxnSpPr/>
          <p:nvPr/>
        </p:nvCxnSpPr>
        <p:spPr>
          <a:xfrm flipH="1">
            <a:off x="8604448" y="2249576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1002406" y="2667976"/>
            <a:ext cx="47541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 flipH="1">
            <a:off x="5235886" y="2866584"/>
            <a:ext cx="3247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23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97624" y="3172906"/>
            <a:ext cx="3267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229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-955200" y="3447290"/>
            <a:ext cx="3267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230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-986264" y="3676962"/>
            <a:ext cx="3267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230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-495856" y="4194666"/>
            <a:ext cx="3267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230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-36512" y="3964994"/>
            <a:ext cx="3267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232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1016312" y="4455402"/>
            <a:ext cx="3267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232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676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1898</TotalTime>
  <Words>35</Words>
  <Application>Microsoft Office PowerPoint</Application>
  <PresentationFormat>عرض على الشاشة (3:4)‏</PresentationFormat>
  <Paragraphs>9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User</cp:lastModifiedBy>
  <cp:revision>296</cp:revision>
  <dcterms:created xsi:type="dcterms:W3CDTF">2014-08-31T20:10:42Z</dcterms:created>
  <dcterms:modified xsi:type="dcterms:W3CDTF">2019-11-30T18:06:30Z</dcterms:modified>
</cp:coreProperties>
</file>