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3" r:id="rId3"/>
    <p:sldId id="344" r:id="rId4"/>
    <p:sldId id="345" r:id="rId5"/>
    <p:sldId id="346" r:id="rId6"/>
    <p:sldId id="34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00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28"/>
            <a:ext cx="9137497" cy="68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9" t="16131" r="23607" b="81270"/>
          <a:stretch/>
        </p:blipFill>
        <p:spPr bwMode="auto">
          <a:xfrm>
            <a:off x="5220072" y="2105560"/>
            <a:ext cx="1760561" cy="27836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651508" y="226322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552149" y="2911296"/>
            <a:ext cx="201554" cy="0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565797" y="3284984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20919" r="23458" b="76886"/>
          <a:stretch/>
        </p:blipFill>
        <p:spPr bwMode="auto">
          <a:xfrm>
            <a:off x="4027266" y="3604090"/>
            <a:ext cx="2344934" cy="27316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رابط كسهم مستقيم 9"/>
          <p:cNvCxnSpPr/>
          <p:nvPr/>
        </p:nvCxnSpPr>
        <p:spPr>
          <a:xfrm flipH="1">
            <a:off x="8662808" y="373068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590800" y="4365104"/>
            <a:ext cx="201554" cy="0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604448" y="5661248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0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45104" y="620688"/>
            <a:ext cx="201554" cy="0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5" t="24223" r="23607" b="71211"/>
          <a:stretch/>
        </p:blipFill>
        <p:spPr bwMode="auto">
          <a:xfrm>
            <a:off x="2939985" y="1026869"/>
            <a:ext cx="2784143" cy="31389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8145104" y="116945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27688" y="1615152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45104" y="3356992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58752" y="5081416"/>
            <a:ext cx="201554" cy="0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546910" y="778352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0" t="28194" r="23906" b="67041"/>
          <a:stretch/>
        </p:blipFill>
        <p:spPr bwMode="auto">
          <a:xfrm>
            <a:off x="2718309" y="1859713"/>
            <a:ext cx="3250649" cy="29776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مستقيم 6"/>
          <p:cNvCxnSpPr/>
          <p:nvPr/>
        </p:nvCxnSpPr>
        <p:spPr>
          <a:xfrm flipH="1">
            <a:off x="1115616" y="1628800"/>
            <a:ext cx="6633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4832734" y="1800112"/>
            <a:ext cx="3744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52"/>
            <a:ext cx="9144000" cy="687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1233846" y="994376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248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1758" y="1268760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248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24224" y="1606146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249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-634594" y="1889536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250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Words>8</Words>
  <Application>Microsoft Office PowerPoint</Application>
  <PresentationFormat>عرض على الشاشة (3:4)‏</PresentationFormat>
  <Paragraphs>4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User</cp:lastModifiedBy>
  <cp:revision>299</cp:revision>
  <dcterms:created xsi:type="dcterms:W3CDTF">2014-08-31T20:10:42Z</dcterms:created>
  <dcterms:modified xsi:type="dcterms:W3CDTF">2019-11-30T19:25:36Z</dcterms:modified>
</cp:coreProperties>
</file>