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756" r:id="rId1"/>
  </p:sldMasterIdLst>
  <p:notesMasterIdLst>
    <p:notesMasterId r:id="rId10"/>
  </p:notesMasterIdLst>
  <p:sldIdLst>
    <p:sldId id="322" r:id="rId2"/>
    <p:sldId id="343" r:id="rId3"/>
    <p:sldId id="344" r:id="rId4"/>
    <p:sldId id="345" r:id="rId5"/>
    <p:sldId id="346" r:id="rId6"/>
    <p:sldId id="347" r:id="rId7"/>
    <p:sldId id="348" r:id="rId8"/>
    <p:sldId id="349" r:id="rId9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000099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412" autoAdjust="0"/>
    <p:restoredTop sz="86323" autoAdjust="0"/>
  </p:normalViewPr>
  <p:slideViewPr>
    <p:cSldViewPr>
      <p:cViewPr>
        <p:scale>
          <a:sx n="70" d="100"/>
          <a:sy n="70" d="100"/>
        </p:scale>
        <p:origin x="-1386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E2089AB-9186-4E0F-AFF6-1D4745F595FE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 dirty="0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946D8B46-6A24-4C71-B135-7DD4A6EDD775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6395595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1493810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57092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705297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288111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30670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248532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06505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213389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41112595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36236349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2849307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SA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056AB-8C9B-4521-A926-09830CFDE87C}" type="datetimeFigureOut">
              <a:rPr lang="ar-SA" smtClean="0"/>
              <a:t>07/04/41</a:t>
            </a:fld>
            <a:endParaRPr lang="ar-SA" dirty="0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 dirty="0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CEFF54-3C57-4AA8-90E7-569A2F55FD62}" type="slidenum">
              <a:rPr lang="ar-SA" smtClean="0"/>
              <a:t>‹#›</a:t>
            </a:fld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19135427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45877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35675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41469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21576" y="4149080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سهم إلى اليسار 5"/>
          <p:cNvSpPr/>
          <p:nvPr/>
        </p:nvSpPr>
        <p:spPr>
          <a:xfrm>
            <a:off x="8117808" y="3168264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7" name="رابط كسهم مستقيم 6"/>
          <p:cNvCxnSpPr/>
          <p:nvPr/>
        </p:nvCxnSpPr>
        <p:spPr>
          <a:xfrm flipH="1">
            <a:off x="8124522" y="4841864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/>
          <p:cNvCxnSpPr/>
          <p:nvPr/>
        </p:nvCxnSpPr>
        <p:spPr>
          <a:xfrm flipH="1">
            <a:off x="8134402" y="5026824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رابط كسهم مستقيم 8"/>
          <p:cNvCxnSpPr/>
          <p:nvPr/>
        </p:nvCxnSpPr>
        <p:spPr>
          <a:xfrm flipH="1">
            <a:off x="8124522" y="5386864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سهم إلى اليسار 9"/>
          <p:cNvSpPr/>
          <p:nvPr/>
        </p:nvSpPr>
        <p:spPr>
          <a:xfrm>
            <a:off x="8114040" y="3635152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1" name="رابط كسهم مستقيم 10"/>
          <p:cNvCxnSpPr/>
          <p:nvPr/>
        </p:nvCxnSpPr>
        <p:spPr>
          <a:xfrm flipH="1">
            <a:off x="8131456" y="5561944"/>
            <a:ext cx="201554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353" t="45560" r="19304" b="49883"/>
          <a:stretch/>
        </p:blipFill>
        <p:spPr bwMode="auto">
          <a:xfrm>
            <a:off x="230731" y="2489146"/>
            <a:ext cx="5133357" cy="367985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3" name="رابط مستقيم 12"/>
          <p:cNvCxnSpPr/>
          <p:nvPr/>
        </p:nvCxnSpPr>
        <p:spPr>
          <a:xfrm flipH="1">
            <a:off x="3851920" y="3635152"/>
            <a:ext cx="1944216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مستطيل 14"/>
          <p:cNvSpPr/>
          <p:nvPr/>
        </p:nvSpPr>
        <p:spPr>
          <a:xfrm>
            <a:off x="2843808" y="3284984"/>
            <a:ext cx="936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ج1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674041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  <p:bldP spid="1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22"/>
            <a:ext cx="9144000" cy="68608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رابط كسهم مستقيم 5"/>
          <p:cNvCxnSpPr/>
          <p:nvPr/>
        </p:nvCxnSpPr>
        <p:spPr>
          <a:xfrm flipH="1">
            <a:off x="8547732" y="3645024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سهم إلى اليسار 6"/>
          <p:cNvSpPr/>
          <p:nvPr/>
        </p:nvSpPr>
        <p:spPr>
          <a:xfrm>
            <a:off x="8516668" y="2520192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8" name="رابط كسهم مستقيم 7"/>
          <p:cNvCxnSpPr/>
          <p:nvPr/>
        </p:nvCxnSpPr>
        <p:spPr>
          <a:xfrm flipH="1">
            <a:off x="8537030" y="4207440"/>
            <a:ext cx="201554" cy="0"/>
          </a:xfrm>
          <a:prstGeom prst="straightConnector1">
            <a:avLst/>
          </a:prstGeom>
          <a:ln w="28575">
            <a:solidFill>
              <a:srgbClr val="000099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537030" y="4649368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سهم إلى اليسار 10"/>
          <p:cNvSpPr/>
          <p:nvPr/>
        </p:nvSpPr>
        <p:spPr>
          <a:xfrm>
            <a:off x="8512900" y="3275112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2" name="رابط كسهم مستقيم 11"/>
          <p:cNvCxnSpPr/>
          <p:nvPr/>
        </p:nvCxnSpPr>
        <p:spPr>
          <a:xfrm flipH="1">
            <a:off x="8547732" y="5386864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سهم إلى اليسار 12"/>
          <p:cNvSpPr/>
          <p:nvPr/>
        </p:nvSpPr>
        <p:spPr>
          <a:xfrm>
            <a:off x="8512900" y="5057896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14" name="رابط كسهم مستقيم 13"/>
          <p:cNvCxnSpPr/>
          <p:nvPr/>
        </p:nvCxnSpPr>
        <p:spPr>
          <a:xfrm flipH="1">
            <a:off x="8549856" y="5760552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ستطيل 14"/>
          <p:cNvSpPr/>
          <p:nvPr/>
        </p:nvSpPr>
        <p:spPr>
          <a:xfrm>
            <a:off x="2843808" y="476672"/>
            <a:ext cx="936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حفظ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452" t="49596" r="18876" b="47098"/>
          <a:stretch/>
        </p:blipFill>
        <p:spPr bwMode="auto">
          <a:xfrm>
            <a:off x="1547665" y="6021288"/>
            <a:ext cx="1985490" cy="419224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7" name="مستطيل 16"/>
          <p:cNvSpPr/>
          <p:nvPr/>
        </p:nvSpPr>
        <p:spPr>
          <a:xfrm>
            <a:off x="8189816" y="4973106"/>
            <a:ext cx="936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ج2: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01726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  <p:bldP spid="15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908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04160" y="620688"/>
            <a:ext cx="201554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رابط كسهم مستقيم 5"/>
          <p:cNvCxnSpPr/>
          <p:nvPr/>
        </p:nvCxnSpPr>
        <p:spPr>
          <a:xfrm flipH="1">
            <a:off x="8117808" y="1169456"/>
            <a:ext cx="201554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سهم إلى اليسار 8"/>
          <p:cNvSpPr/>
          <p:nvPr/>
        </p:nvSpPr>
        <p:spPr>
          <a:xfrm>
            <a:off x="8086744" y="3967896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0" name="سهم إلى اليسار 9"/>
          <p:cNvSpPr/>
          <p:nvPr/>
        </p:nvSpPr>
        <p:spPr>
          <a:xfrm>
            <a:off x="8100392" y="4440888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11" name="مستطيل 10"/>
          <p:cNvSpPr/>
          <p:nvPr/>
        </p:nvSpPr>
        <p:spPr>
          <a:xfrm>
            <a:off x="3882984" y="2291394"/>
            <a:ext cx="936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حفظ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2857456" y="3896754"/>
            <a:ext cx="39604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س: عرف الكذب ؟ وما حكمه ؟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cxnSp>
        <p:nvCxnSpPr>
          <p:cNvPr id="13" name="رابط مستقيم 12"/>
          <p:cNvCxnSpPr/>
          <p:nvPr/>
        </p:nvCxnSpPr>
        <p:spPr>
          <a:xfrm flipH="1">
            <a:off x="4824028" y="4440888"/>
            <a:ext cx="247062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76922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826"/>
            <a:ext cx="9134764" cy="68471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سهم إلى اليسار 4"/>
          <p:cNvSpPr/>
          <p:nvPr/>
        </p:nvSpPr>
        <p:spPr>
          <a:xfrm>
            <a:off x="8535232" y="517616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6" name="سهم إلى اليسار 5"/>
          <p:cNvSpPr/>
          <p:nvPr/>
        </p:nvSpPr>
        <p:spPr>
          <a:xfrm>
            <a:off x="8532440" y="1574216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7" name="سهم إلى اليسار 6"/>
          <p:cNvSpPr/>
          <p:nvPr/>
        </p:nvSpPr>
        <p:spPr>
          <a:xfrm>
            <a:off x="8532440" y="3072736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8" name="سهم إلى اليسار 7"/>
          <p:cNvSpPr/>
          <p:nvPr/>
        </p:nvSpPr>
        <p:spPr>
          <a:xfrm>
            <a:off x="8532440" y="5003304"/>
            <a:ext cx="199584" cy="225896"/>
          </a:xfrm>
          <a:prstGeom prst="leftArrow">
            <a:avLst/>
          </a:prstGeom>
          <a:solidFill>
            <a:srgbClr val="FF0000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9" name="رابط كسهم مستقيم 8"/>
          <p:cNvCxnSpPr/>
          <p:nvPr/>
        </p:nvCxnSpPr>
        <p:spPr>
          <a:xfrm flipH="1">
            <a:off x="8546910" y="1930480"/>
            <a:ext cx="201554" cy="0"/>
          </a:xfrm>
          <a:prstGeom prst="straightConnector1">
            <a:avLst/>
          </a:prstGeom>
          <a:ln w="28575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/>
          <p:cNvCxnSpPr/>
          <p:nvPr/>
        </p:nvCxnSpPr>
        <p:spPr>
          <a:xfrm flipH="1">
            <a:off x="8546910" y="2173800"/>
            <a:ext cx="201554" cy="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/>
          <p:cNvCxnSpPr/>
          <p:nvPr/>
        </p:nvCxnSpPr>
        <p:spPr>
          <a:xfrm flipH="1">
            <a:off x="8546088" y="2420888"/>
            <a:ext cx="201554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رابط كسهم مستقيم 11"/>
          <p:cNvCxnSpPr/>
          <p:nvPr/>
        </p:nvCxnSpPr>
        <p:spPr>
          <a:xfrm flipH="1">
            <a:off x="8546088" y="2677856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رابط كسهم مستقيم 12"/>
          <p:cNvCxnSpPr/>
          <p:nvPr/>
        </p:nvCxnSpPr>
        <p:spPr>
          <a:xfrm flipH="1">
            <a:off x="8549856" y="2921176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كسهم مستقيم 13"/>
          <p:cNvCxnSpPr/>
          <p:nvPr/>
        </p:nvCxnSpPr>
        <p:spPr>
          <a:xfrm flipH="1">
            <a:off x="8532440" y="3600312"/>
            <a:ext cx="201554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رابط كسهم مستقيم 14"/>
          <p:cNvCxnSpPr/>
          <p:nvPr/>
        </p:nvCxnSpPr>
        <p:spPr>
          <a:xfrm flipH="1">
            <a:off x="8532440" y="3950472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رابط كسهم مستقيم 15"/>
          <p:cNvCxnSpPr/>
          <p:nvPr/>
        </p:nvCxnSpPr>
        <p:spPr>
          <a:xfrm flipH="1">
            <a:off x="8536208" y="4127896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رابط كسهم مستقيم 16"/>
          <p:cNvCxnSpPr/>
          <p:nvPr/>
        </p:nvCxnSpPr>
        <p:spPr>
          <a:xfrm flipH="1">
            <a:off x="8546088" y="5408048"/>
            <a:ext cx="201554" cy="0"/>
          </a:xfrm>
          <a:prstGeom prst="straightConnector1">
            <a:avLst/>
          </a:prstGeom>
          <a:ln w="28575">
            <a:solidFill>
              <a:schemeClr val="accent6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رابط كسهم مستقيم 17"/>
          <p:cNvCxnSpPr/>
          <p:nvPr/>
        </p:nvCxnSpPr>
        <p:spPr>
          <a:xfrm flipH="1">
            <a:off x="8546088" y="5569480"/>
            <a:ext cx="201554" cy="0"/>
          </a:xfrm>
          <a:prstGeom prst="straightConnector1">
            <a:avLst/>
          </a:prstGeom>
          <a:ln w="28575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رابط كسهم مستقيم 18"/>
          <p:cNvCxnSpPr/>
          <p:nvPr/>
        </p:nvCxnSpPr>
        <p:spPr>
          <a:xfrm flipH="1">
            <a:off x="8549856" y="5737024"/>
            <a:ext cx="201554" cy="0"/>
          </a:xfrm>
          <a:prstGeom prst="straightConnector1">
            <a:avLst/>
          </a:prstGeom>
          <a:ln w="28575">
            <a:solidFill>
              <a:srgbClr val="339933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/>
          <p:cNvCxnSpPr/>
          <p:nvPr/>
        </p:nvCxnSpPr>
        <p:spPr>
          <a:xfrm flipH="1">
            <a:off x="8559736" y="5930368"/>
            <a:ext cx="201554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56" t="53163" r="18980" b="28771"/>
          <a:stretch/>
        </p:blipFill>
        <p:spPr bwMode="auto">
          <a:xfrm>
            <a:off x="35496" y="2292798"/>
            <a:ext cx="3308076" cy="1019482"/>
          </a:xfrm>
          <a:prstGeom prst="round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23" name="رابط مستقيم 22"/>
          <p:cNvCxnSpPr/>
          <p:nvPr/>
        </p:nvCxnSpPr>
        <p:spPr>
          <a:xfrm flipH="1">
            <a:off x="2885582" y="936016"/>
            <a:ext cx="1563289" cy="0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7" name="رابط مستقيم 26"/>
          <p:cNvCxnSpPr/>
          <p:nvPr/>
        </p:nvCxnSpPr>
        <p:spPr>
          <a:xfrm flipH="1">
            <a:off x="5089704" y="6254728"/>
            <a:ext cx="3488921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8" name="مستطيل 27"/>
          <p:cNvSpPr/>
          <p:nvPr/>
        </p:nvSpPr>
        <p:spPr>
          <a:xfrm>
            <a:off x="3680875" y="389412"/>
            <a:ext cx="271775" cy="30184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1" name="مستطيل 30"/>
          <p:cNvSpPr/>
          <p:nvPr/>
        </p:nvSpPr>
        <p:spPr>
          <a:xfrm>
            <a:off x="3616398" y="386969"/>
            <a:ext cx="332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أ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2" name="مستطيل 31"/>
          <p:cNvSpPr/>
          <p:nvPr/>
        </p:nvSpPr>
        <p:spPr>
          <a:xfrm>
            <a:off x="8676456" y="6053226"/>
            <a:ext cx="332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ب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3" name="مستطيل 32"/>
          <p:cNvSpPr/>
          <p:nvPr/>
        </p:nvSpPr>
        <p:spPr>
          <a:xfrm>
            <a:off x="8692713" y="6110552"/>
            <a:ext cx="271775" cy="30184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34" name="مستطيل 33"/>
          <p:cNvSpPr/>
          <p:nvPr/>
        </p:nvSpPr>
        <p:spPr>
          <a:xfrm>
            <a:off x="8731048" y="5490810"/>
            <a:ext cx="332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ج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5" name="مستطيل 34"/>
          <p:cNvSpPr/>
          <p:nvPr/>
        </p:nvSpPr>
        <p:spPr>
          <a:xfrm>
            <a:off x="8764721" y="5561784"/>
            <a:ext cx="271775" cy="30184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6" name="رابط مستقيم 35"/>
          <p:cNvCxnSpPr/>
          <p:nvPr/>
        </p:nvCxnSpPr>
        <p:spPr>
          <a:xfrm flipH="1">
            <a:off x="3200763" y="5863624"/>
            <a:ext cx="2883405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7" name="مستطيل 36"/>
          <p:cNvSpPr/>
          <p:nvPr/>
        </p:nvSpPr>
        <p:spPr>
          <a:xfrm>
            <a:off x="8717400" y="3735322"/>
            <a:ext cx="3327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د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38" name="مستطيل 37"/>
          <p:cNvSpPr/>
          <p:nvPr/>
        </p:nvSpPr>
        <p:spPr>
          <a:xfrm>
            <a:off x="8760953" y="3779000"/>
            <a:ext cx="271775" cy="30184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cxnSp>
        <p:nvCxnSpPr>
          <p:cNvPr id="39" name="رابط مستقيم 38"/>
          <p:cNvCxnSpPr/>
          <p:nvPr/>
        </p:nvCxnSpPr>
        <p:spPr>
          <a:xfrm flipH="1">
            <a:off x="3419872" y="4077072"/>
            <a:ext cx="2883405" cy="0"/>
          </a:xfrm>
          <a:prstGeom prst="line">
            <a:avLst/>
          </a:prstGeom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8260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2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2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97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2" dur="2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31" grpId="0"/>
      <p:bldP spid="32" grpId="0"/>
      <p:bldP spid="34" grpId="0"/>
      <p:bldP spid="3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255"/>
            <a:ext cx="9144000" cy="6845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5" name="رابط كسهم مستقيم 4"/>
          <p:cNvCxnSpPr/>
          <p:nvPr/>
        </p:nvCxnSpPr>
        <p:spPr>
          <a:xfrm flipH="1">
            <a:off x="8154984" y="634336"/>
            <a:ext cx="201554" cy="0"/>
          </a:xfrm>
          <a:prstGeom prst="straightConnector1">
            <a:avLst/>
          </a:prstGeom>
          <a:ln w="28575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مستطيل 5"/>
          <p:cNvSpPr/>
          <p:nvPr/>
        </p:nvSpPr>
        <p:spPr>
          <a:xfrm>
            <a:off x="3923928" y="1773690"/>
            <a:ext cx="93610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FF0000"/>
                </a:solidFill>
                <a:latin typeface="Sakkal Majalla" pitchFamily="2" charset="-78"/>
                <a:cs typeface="Sakkal Majalla" pitchFamily="2" charset="-78"/>
              </a:rPr>
              <a:t>حفظ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27873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9600"/>
            <a:ext cx="9144000" cy="688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مستطيل 4"/>
          <p:cNvSpPr/>
          <p:nvPr/>
        </p:nvSpPr>
        <p:spPr>
          <a:xfrm>
            <a:off x="1883881" y="1215042"/>
            <a:ext cx="306557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المحبة وثناء الناس له</a:t>
            </a:r>
            <a:endParaRPr lang="ar-SA" sz="2000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6" name="مستطيل 5"/>
          <p:cNvSpPr/>
          <p:nvPr/>
        </p:nvSpPr>
        <p:spPr>
          <a:xfrm>
            <a:off x="1146385" y="1224048"/>
            <a:ext cx="1985455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latin typeface="Sakkal Majalla" pitchFamily="2" charset="-78"/>
                <a:cs typeface="Sakkal Majalla" pitchFamily="2" charset="-78"/>
              </a:rPr>
              <a:t>الكره واحتقار الناس له</a:t>
            </a:r>
            <a:endParaRPr lang="ar-SA" sz="20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7" name="مستطيل 6"/>
          <p:cNvSpPr/>
          <p:nvPr/>
        </p:nvSpPr>
        <p:spPr>
          <a:xfrm>
            <a:off x="3306920" y="1571314"/>
            <a:ext cx="13373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339933"/>
                </a:solidFill>
                <a:latin typeface="Sakkal Majalla" pitchFamily="2" charset="-78"/>
                <a:cs typeface="Sakkal Majalla" pitchFamily="2" charset="-78"/>
              </a:rPr>
              <a:t>يعززها ويقويها</a:t>
            </a:r>
            <a:endParaRPr lang="ar-SA" sz="2000" b="1" dirty="0">
              <a:solidFill>
                <a:srgbClr val="339933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8" name="مستطيل 7"/>
          <p:cNvSpPr/>
          <p:nvPr/>
        </p:nvSpPr>
        <p:spPr>
          <a:xfrm>
            <a:off x="618801" y="1556792"/>
            <a:ext cx="232807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يقضي عليها ويزيلها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9" name="مستطيل 8"/>
          <p:cNvSpPr/>
          <p:nvPr/>
        </p:nvSpPr>
        <p:spPr>
          <a:xfrm>
            <a:off x="3320568" y="1904058"/>
            <a:ext cx="13373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000099"/>
                </a:solidFill>
                <a:latin typeface="Sakkal Majalla" pitchFamily="2" charset="-78"/>
                <a:cs typeface="Sakkal Majalla" pitchFamily="2" charset="-78"/>
              </a:rPr>
              <a:t>يثق به الناس</a:t>
            </a:r>
            <a:endParaRPr lang="ar-SA" sz="2000" b="1" dirty="0">
              <a:solidFill>
                <a:srgbClr val="000099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0" name="مستطيل 9"/>
          <p:cNvSpPr/>
          <p:nvPr/>
        </p:nvSpPr>
        <p:spPr>
          <a:xfrm>
            <a:off x="1430649" y="1903184"/>
            <a:ext cx="1337383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latin typeface="Sakkal Majalla" pitchFamily="2" charset="-78"/>
                <a:cs typeface="Sakkal Majalla" pitchFamily="2" charset="-78"/>
              </a:rPr>
              <a:t>لا يثق به الناس</a:t>
            </a:r>
            <a:endParaRPr lang="ar-SA" sz="2000" b="1" dirty="0"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1" name="مستطيل 10"/>
          <p:cNvSpPr/>
          <p:nvPr/>
        </p:nvSpPr>
        <p:spPr>
          <a:xfrm>
            <a:off x="2658849" y="2281514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339933"/>
                </a:solidFill>
                <a:latin typeface="Sakkal Majalla" pitchFamily="2" charset="-78"/>
                <a:cs typeface="Sakkal Majalla" pitchFamily="2" charset="-78"/>
              </a:rPr>
              <a:t>سبب لدخول الجنة</a:t>
            </a:r>
            <a:endParaRPr lang="ar-SA" sz="2000" b="1" dirty="0">
              <a:solidFill>
                <a:srgbClr val="339933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2" name="مستطيل 11"/>
          <p:cNvSpPr/>
          <p:nvPr/>
        </p:nvSpPr>
        <p:spPr>
          <a:xfrm>
            <a:off x="646392" y="2276872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سبب لدخول النار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8" name="مستطيل 17"/>
          <p:cNvSpPr/>
          <p:nvPr/>
        </p:nvSpPr>
        <p:spPr>
          <a:xfrm>
            <a:off x="76440" y="3068960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ص159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19" name="مستطيل 18"/>
          <p:cNvSpPr/>
          <p:nvPr/>
        </p:nvSpPr>
        <p:spPr>
          <a:xfrm>
            <a:off x="2915816" y="3312280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ص160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  <p:sp>
        <p:nvSpPr>
          <p:cNvPr id="20" name="مستطيل 19"/>
          <p:cNvSpPr/>
          <p:nvPr/>
        </p:nvSpPr>
        <p:spPr>
          <a:xfrm>
            <a:off x="3865568" y="3546594"/>
            <a:ext cx="223224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ar-SA" sz="2000" b="1" dirty="0" smtClean="0">
                <a:solidFill>
                  <a:srgbClr val="C00000"/>
                </a:solidFill>
                <a:latin typeface="Sakkal Majalla" pitchFamily="2" charset="-78"/>
                <a:cs typeface="Sakkal Majalla" pitchFamily="2" charset="-78"/>
              </a:rPr>
              <a:t>ص162</a:t>
            </a:r>
            <a:endParaRPr lang="ar-SA" sz="2000" b="1" dirty="0">
              <a:solidFill>
                <a:srgbClr val="C00000"/>
              </a:solidFill>
              <a:latin typeface="Sakkal Majalla" pitchFamily="2" charset="-78"/>
              <a:cs typeface="Sakkal Majalla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87190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1853</TotalTime>
  <Words>47</Words>
  <Application>Microsoft Office PowerPoint</Application>
  <PresentationFormat>عرض على الشاشة (3:4)‏</PresentationFormat>
  <Paragraphs>21</Paragraphs>
  <Slides>8</Slides>
  <Notes>0</Notes>
  <HiddenSlides>0</HiddenSlides>
  <MMClips>0</MMClips>
  <ScaleCrop>false</ScaleCrop>
  <HeadingPairs>
    <vt:vector size="4" baseType="variant"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9" baseType="lpstr"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ASUS</dc:creator>
  <cp:lastModifiedBy>User</cp:lastModifiedBy>
  <cp:revision>276</cp:revision>
  <dcterms:created xsi:type="dcterms:W3CDTF">2014-08-31T20:10:42Z</dcterms:created>
  <dcterms:modified xsi:type="dcterms:W3CDTF">2019-12-04T16:22:06Z</dcterms:modified>
</cp:coreProperties>
</file>