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ebp" ContentType="image/p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4"/>
  </p:notesMasterIdLst>
  <p:sldIdLst>
    <p:sldId id="256" r:id="rId2"/>
    <p:sldId id="316" r:id="rId3"/>
    <p:sldId id="260" r:id="rId4"/>
    <p:sldId id="363" r:id="rId5"/>
    <p:sldId id="364" r:id="rId6"/>
    <p:sldId id="362" r:id="rId7"/>
    <p:sldId id="365" r:id="rId8"/>
    <p:sldId id="367" r:id="rId9"/>
    <p:sldId id="368" r:id="rId10"/>
    <p:sldId id="369" r:id="rId11"/>
    <p:sldId id="370" r:id="rId12"/>
    <p:sldId id="372" r:id="rId13"/>
    <p:sldId id="374" r:id="rId14"/>
    <p:sldId id="373" r:id="rId15"/>
    <p:sldId id="375" r:id="rId16"/>
    <p:sldId id="376" r:id="rId17"/>
    <p:sldId id="377" r:id="rId18"/>
    <p:sldId id="378" r:id="rId19"/>
    <p:sldId id="379" r:id="rId20"/>
    <p:sldId id="380" r:id="rId21"/>
    <p:sldId id="381" r:id="rId22"/>
    <p:sldId id="382" r:id="rId23"/>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3233"/>
    <a:srgbClr val="FFFF99"/>
    <a:srgbClr val="49A9A0"/>
    <a:srgbClr val="78C5BD"/>
    <a:srgbClr val="CFE6BB"/>
    <a:srgbClr val="A0CE78"/>
    <a:srgbClr val="587BCA"/>
    <a:srgbClr val="9CCC72"/>
    <a:srgbClr val="223861"/>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4" d="100"/>
          <a:sy n="64" d="100"/>
        </p:scale>
        <p:origin x="15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67CFE80-0F55-45BF-B753-4FEFFB3D8FD7}" type="datetimeFigureOut">
              <a:rPr lang="ar-SA" smtClean="0"/>
              <a:t>27/01/42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60A1B59-AEE2-48CB-9852-B16A490B462D}" type="slidenum">
              <a:rPr lang="ar-SA" smtClean="0"/>
              <a:t>‹#›</a:t>
            </a:fld>
            <a:endParaRPr lang="ar-SA"/>
          </a:p>
        </p:txBody>
      </p:sp>
    </p:spTree>
    <p:extLst>
      <p:ext uri="{BB962C8B-B14F-4D97-AF65-F5344CB8AC3E}">
        <p14:creationId xmlns:p14="http://schemas.microsoft.com/office/powerpoint/2010/main" val="3823815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7FF59595-DFD2-42B1-8808-7E520C09A323}" type="datetimeFigureOut">
              <a:rPr lang="ar-SA" smtClean="0"/>
              <a:t>27/01/42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EB8A64D-421C-480C-9BC4-EE57ECFBD814}" type="slidenum">
              <a:rPr lang="ar-SA" smtClean="0"/>
              <a:t>‹#›</a:t>
            </a:fld>
            <a:endParaRPr lang="ar-SA"/>
          </a:p>
        </p:txBody>
      </p:sp>
    </p:spTree>
    <p:extLst>
      <p:ext uri="{BB962C8B-B14F-4D97-AF65-F5344CB8AC3E}">
        <p14:creationId xmlns:p14="http://schemas.microsoft.com/office/powerpoint/2010/main" val="17953350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FF59595-DFD2-42B1-8808-7E520C09A323}" type="datetimeFigureOut">
              <a:rPr lang="ar-SA" smtClean="0"/>
              <a:t>27/01/42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EB8A64D-421C-480C-9BC4-EE57ECFBD814}" type="slidenum">
              <a:rPr lang="ar-SA" smtClean="0"/>
              <a:t>‹#›</a:t>
            </a:fld>
            <a:endParaRPr lang="ar-SA"/>
          </a:p>
        </p:txBody>
      </p:sp>
    </p:spTree>
    <p:extLst>
      <p:ext uri="{BB962C8B-B14F-4D97-AF65-F5344CB8AC3E}">
        <p14:creationId xmlns:p14="http://schemas.microsoft.com/office/powerpoint/2010/main" val="308101055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FF59595-DFD2-42B1-8808-7E520C09A323}" type="datetimeFigureOut">
              <a:rPr lang="ar-SA" smtClean="0"/>
              <a:t>27/01/42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EB8A64D-421C-480C-9BC4-EE57ECFBD814}" type="slidenum">
              <a:rPr lang="ar-SA" smtClean="0"/>
              <a:t>‹#›</a:t>
            </a:fld>
            <a:endParaRPr lang="ar-SA"/>
          </a:p>
        </p:txBody>
      </p:sp>
    </p:spTree>
    <p:extLst>
      <p:ext uri="{BB962C8B-B14F-4D97-AF65-F5344CB8AC3E}">
        <p14:creationId xmlns:p14="http://schemas.microsoft.com/office/powerpoint/2010/main" val="264868205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FF59595-DFD2-42B1-8808-7E520C09A323}" type="datetimeFigureOut">
              <a:rPr lang="ar-SA" smtClean="0"/>
              <a:t>27/01/42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EB8A64D-421C-480C-9BC4-EE57ECFBD814}" type="slidenum">
              <a:rPr lang="ar-SA" smtClean="0"/>
              <a:t>‹#›</a:t>
            </a:fld>
            <a:endParaRPr lang="ar-SA"/>
          </a:p>
        </p:txBody>
      </p:sp>
    </p:spTree>
    <p:extLst>
      <p:ext uri="{BB962C8B-B14F-4D97-AF65-F5344CB8AC3E}">
        <p14:creationId xmlns:p14="http://schemas.microsoft.com/office/powerpoint/2010/main" val="261140930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7FF59595-DFD2-42B1-8808-7E520C09A323}" type="datetimeFigureOut">
              <a:rPr lang="ar-SA" smtClean="0"/>
              <a:t>27/01/42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EB8A64D-421C-480C-9BC4-EE57ECFBD814}" type="slidenum">
              <a:rPr lang="ar-SA" smtClean="0"/>
              <a:t>‹#›</a:t>
            </a:fld>
            <a:endParaRPr lang="ar-SA"/>
          </a:p>
        </p:txBody>
      </p:sp>
    </p:spTree>
    <p:extLst>
      <p:ext uri="{BB962C8B-B14F-4D97-AF65-F5344CB8AC3E}">
        <p14:creationId xmlns:p14="http://schemas.microsoft.com/office/powerpoint/2010/main" val="266243394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7FF59595-DFD2-42B1-8808-7E520C09A323}" type="datetimeFigureOut">
              <a:rPr lang="ar-SA" smtClean="0"/>
              <a:t>27/01/42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EB8A64D-421C-480C-9BC4-EE57ECFBD814}" type="slidenum">
              <a:rPr lang="ar-SA" smtClean="0"/>
              <a:t>‹#›</a:t>
            </a:fld>
            <a:endParaRPr lang="ar-SA"/>
          </a:p>
        </p:txBody>
      </p:sp>
    </p:spTree>
    <p:extLst>
      <p:ext uri="{BB962C8B-B14F-4D97-AF65-F5344CB8AC3E}">
        <p14:creationId xmlns:p14="http://schemas.microsoft.com/office/powerpoint/2010/main" val="30528971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7FF59595-DFD2-42B1-8808-7E520C09A323}" type="datetimeFigureOut">
              <a:rPr lang="ar-SA" smtClean="0"/>
              <a:t>27/01/42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EB8A64D-421C-480C-9BC4-EE57ECFBD814}" type="slidenum">
              <a:rPr lang="ar-SA" smtClean="0"/>
              <a:t>‹#›</a:t>
            </a:fld>
            <a:endParaRPr lang="ar-SA"/>
          </a:p>
        </p:txBody>
      </p:sp>
    </p:spTree>
    <p:extLst>
      <p:ext uri="{BB962C8B-B14F-4D97-AF65-F5344CB8AC3E}">
        <p14:creationId xmlns:p14="http://schemas.microsoft.com/office/powerpoint/2010/main" val="65583099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FF59595-DFD2-42B1-8808-7E520C09A323}" type="datetimeFigureOut">
              <a:rPr lang="ar-SA" smtClean="0"/>
              <a:t>27/01/42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EB8A64D-421C-480C-9BC4-EE57ECFBD814}" type="slidenum">
              <a:rPr lang="ar-SA" smtClean="0"/>
              <a:t>‹#›</a:t>
            </a:fld>
            <a:endParaRPr lang="ar-SA"/>
          </a:p>
        </p:txBody>
      </p:sp>
    </p:spTree>
    <p:extLst>
      <p:ext uri="{BB962C8B-B14F-4D97-AF65-F5344CB8AC3E}">
        <p14:creationId xmlns:p14="http://schemas.microsoft.com/office/powerpoint/2010/main" val="289824455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FF59595-DFD2-42B1-8808-7E520C09A323}" type="datetimeFigureOut">
              <a:rPr lang="ar-SA" smtClean="0"/>
              <a:t>27/01/42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EB8A64D-421C-480C-9BC4-EE57ECFBD814}" type="slidenum">
              <a:rPr lang="ar-SA" smtClean="0"/>
              <a:t>‹#›</a:t>
            </a:fld>
            <a:endParaRPr lang="ar-SA"/>
          </a:p>
        </p:txBody>
      </p:sp>
    </p:spTree>
    <p:extLst>
      <p:ext uri="{BB962C8B-B14F-4D97-AF65-F5344CB8AC3E}">
        <p14:creationId xmlns:p14="http://schemas.microsoft.com/office/powerpoint/2010/main" val="32342395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7FF59595-DFD2-42B1-8808-7E520C09A323}" type="datetimeFigureOut">
              <a:rPr lang="ar-SA" smtClean="0"/>
              <a:t>27/01/42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EB8A64D-421C-480C-9BC4-EE57ECFBD814}" type="slidenum">
              <a:rPr lang="ar-SA" smtClean="0"/>
              <a:t>‹#›</a:t>
            </a:fld>
            <a:endParaRPr lang="ar-SA"/>
          </a:p>
        </p:txBody>
      </p:sp>
    </p:spTree>
    <p:extLst>
      <p:ext uri="{BB962C8B-B14F-4D97-AF65-F5344CB8AC3E}">
        <p14:creationId xmlns:p14="http://schemas.microsoft.com/office/powerpoint/2010/main" val="82026499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7FF59595-DFD2-42B1-8808-7E520C09A323}" type="datetimeFigureOut">
              <a:rPr lang="ar-SA" smtClean="0"/>
              <a:t>27/01/42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EB8A64D-421C-480C-9BC4-EE57ECFBD814}" type="slidenum">
              <a:rPr lang="ar-SA" smtClean="0"/>
              <a:t>‹#›</a:t>
            </a:fld>
            <a:endParaRPr lang="ar-SA"/>
          </a:p>
        </p:txBody>
      </p:sp>
    </p:spTree>
    <p:extLst>
      <p:ext uri="{BB962C8B-B14F-4D97-AF65-F5344CB8AC3E}">
        <p14:creationId xmlns:p14="http://schemas.microsoft.com/office/powerpoint/2010/main" val="169597785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FF59595-DFD2-42B1-8808-7E520C09A323}" type="datetimeFigureOut">
              <a:rPr lang="ar-SA" smtClean="0"/>
              <a:t>27/01/42</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EB8A64D-421C-480C-9BC4-EE57ECFBD814}" type="slidenum">
              <a:rPr lang="ar-SA" smtClean="0"/>
              <a:t>‹#›</a:t>
            </a:fld>
            <a:endParaRPr lang="ar-SA"/>
          </a:p>
        </p:txBody>
      </p:sp>
    </p:spTree>
    <p:extLst>
      <p:ext uri="{BB962C8B-B14F-4D97-AF65-F5344CB8AC3E}">
        <p14:creationId xmlns:p14="http://schemas.microsoft.com/office/powerpoint/2010/main" val="711364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me/abd_fegh_1"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webp"/><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8.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2.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hdphoto" Target="../media/hdphoto5.wdp"/><Relationship Id="rId7" Type="http://schemas.openxmlformats.org/officeDocument/2006/relationships/image" Target="../media/image34.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11" Type="http://schemas.microsoft.com/office/2007/relationships/hdphoto" Target="../media/hdphoto6.wdp"/><Relationship Id="rId5" Type="http://schemas.openxmlformats.org/officeDocument/2006/relationships/image" Target="../media/image19.png"/><Relationship Id="rId10" Type="http://schemas.openxmlformats.org/officeDocument/2006/relationships/image" Target="../media/image37.png"/><Relationship Id="rId4" Type="http://schemas.openxmlformats.org/officeDocument/2006/relationships/image" Target="../media/image16.png"/><Relationship Id="rId9" Type="http://schemas.openxmlformats.org/officeDocument/2006/relationships/image" Target="../media/image36.svg"/></Relationships>
</file>

<file path=ppt/slides/_rels/slide18.xml.rels><?xml version="1.0" encoding="UTF-8" standalone="yes"?>
<Relationships xmlns="http://schemas.openxmlformats.org/package/2006/relationships"><Relationship Id="rId8" Type="http://schemas.openxmlformats.org/officeDocument/2006/relationships/image" Target="../media/image36.svg"/><Relationship Id="rId3" Type="http://schemas.microsoft.com/office/2007/relationships/hdphoto" Target="../media/hdphoto5.wdp"/><Relationship Id="rId7"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6.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 Id="rId5" Type="http://schemas.openxmlformats.org/officeDocument/2006/relationships/image" Target="../media/image44.png"/><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1.jpg"/><Relationship Id="rId5" Type="http://schemas.microsoft.com/office/2007/relationships/hdphoto" Target="../media/hdphoto3.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3208" y="0"/>
            <a:ext cx="2888792" cy="1548393"/>
          </a:xfrm>
          <a:prstGeom prst="rect">
            <a:avLst/>
          </a:prstGeom>
        </p:spPr>
      </p:pic>
      <p:sp>
        <p:nvSpPr>
          <p:cNvPr id="14" name="مستطيل 13"/>
          <p:cNvSpPr/>
          <p:nvPr/>
        </p:nvSpPr>
        <p:spPr>
          <a:xfrm>
            <a:off x="3825295" y="3776101"/>
            <a:ext cx="5309194" cy="1569660"/>
          </a:xfrm>
          <a:prstGeom prst="rect">
            <a:avLst/>
          </a:prstGeom>
          <a:noFill/>
        </p:spPr>
        <p:txBody>
          <a:bodyPr wrap="square">
            <a:spAutoFit/>
          </a:bodyPr>
          <a:lstStyle/>
          <a:p>
            <a:pPr lvl="0" algn="ctr"/>
            <a:r>
              <a:rPr lang="ar-SA" sz="3200" b="1" dirty="0">
                <a:solidFill>
                  <a:srgbClr val="000000"/>
                </a:solidFill>
                <a:ea typeface="Calibri"/>
                <a:cs typeface="Calibri"/>
                <a:sym typeface="Calibri"/>
              </a:rPr>
              <a:t>راجعه وأشرف عليه </a:t>
            </a:r>
          </a:p>
          <a:p>
            <a:pPr lvl="0" algn="ctr"/>
            <a:r>
              <a:rPr lang="ar-SA" sz="3200" b="1" dirty="0">
                <a:solidFill>
                  <a:srgbClr val="000000"/>
                </a:solidFill>
                <a:ea typeface="Calibri"/>
                <a:cs typeface="Calibri"/>
                <a:sym typeface="Calibri"/>
              </a:rPr>
              <a:t>الأستاذ / عبدالرحمن الشراري.</a:t>
            </a:r>
          </a:p>
          <a:p>
            <a:pPr lvl="0" algn="ctr"/>
            <a:r>
              <a:rPr lang="en-US" sz="3200" b="1" dirty="0">
                <a:solidFill>
                  <a:schemeClr val="bg2">
                    <a:lumMod val="50000"/>
                  </a:schemeClr>
                </a:solidFill>
                <a:latin typeface="+mj-lt"/>
                <a:cs typeface="+mj-cs"/>
                <a:hlinkClick r:id="rId3"/>
              </a:rPr>
              <a:t>http://t.me/abd_fegh_1</a:t>
            </a:r>
            <a:r>
              <a:rPr lang="en-US" sz="3200" b="1" dirty="0">
                <a:solidFill>
                  <a:schemeClr val="bg2">
                    <a:lumMod val="50000"/>
                  </a:schemeClr>
                </a:solidFill>
                <a:latin typeface="+mj-lt"/>
                <a:cs typeface="+mj-cs"/>
              </a:rPr>
              <a:t> </a:t>
            </a:r>
            <a:endParaRPr lang="ar-SA" sz="3200" b="1" dirty="0">
              <a:solidFill>
                <a:schemeClr val="bg2">
                  <a:lumMod val="50000"/>
                </a:schemeClr>
              </a:solidFill>
              <a:latin typeface="+mj-lt"/>
              <a:cs typeface="+mj-cs"/>
            </a:endParaRPr>
          </a:p>
        </p:txBody>
      </p:sp>
      <p:sp>
        <p:nvSpPr>
          <p:cNvPr id="15" name="مستطيل 14"/>
          <p:cNvSpPr/>
          <p:nvPr/>
        </p:nvSpPr>
        <p:spPr>
          <a:xfrm>
            <a:off x="3365135" y="1655394"/>
            <a:ext cx="6154597" cy="1200329"/>
          </a:xfrm>
          <a:prstGeom prst="rect">
            <a:avLst/>
          </a:prstGeom>
          <a:noFill/>
        </p:spPr>
        <p:txBody>
          <a:bodyPr wrap="square" lIns="91440" tIns="45720" rIns="91440" bIns="45720">
            <a:spAutoFit/>
          </a:bodyPr>
          <a:lstStyle/>
          <a:p>
            <a:pPr algn="ctr"/>
            <a:r>
              <a:rPr lang="ar-SA" sz="7200" b="1" dirty="0">
                <a:solidFill>
                  <a:srgbClr val="464646"/>
                </a:solidFill>
                <a:cs typeface="Calibri"/>
                <a:sym typeface="Calibri"/>
              </a:rPr>
              <a:t>الصُلح</a:t>
            </a:r>
            <a:endParaRPr lang="ar-SA" sz="7200" b="1" cap="none" spc="0" dirty="0">
              <a:ln w="0"/>
              <a:solidFill>
                <a:srgbClr val="464646"/>
              </a:solidFill>
              <a:effectLst>
                <a:outerShdw blurRad="38100" dist="19050" dir="2700000" algn="tl" rotWithShape="0">
                  <a:schemeClr val="dk1">
                    <a:alpha val="40000"/>
                  </a:schemeClr>
                </a:outerShdw>
              </a:effectLst>
            </a:endParaRPr>
          </a:p>
        </p:txBody>
      </p:sp>
      <p:grpSp>
        <p:nvGrpSpPr>
          <p:cNvPr id="16" name="Group 28"/>
          <p:cNvGrpSpPr/>
          <p:nvPr/>
        </p:nvGrpSpPr>
        <p:grpSpPr>
          <a:xfrm>
            <a:off x="5055862" y="3110268"/>
            <a:ext cx="2592288" cy="180858"/>
            <a:chOff x="5364088" y="1664804"/>
            <a:chExt cx="3096344" cy="216024"/>
          </a:xfrm>
        </p:grpSpPr>
        <p:grpSp>
          <p:nvGrpSpPr>
            <p:cNvPr id="17" name="Group 18"/>
            <p:cNvGrpSpPr/>
            <p:nvPr/>
          </p:nvGrpSpPr>
          <p:grpSpPr>
            <a:xfrm>
              <a:off x="6804248" y="1664804"/>
              <a:ext cx="216024" cy="216024"/>
              <a:chOff x="7740352" y="1772816"/>
              <a:chExt cx="216024" cy="216024"/>
            </a:xfrm>
          </p:grpSpPr>
          <p:sp>
            <p:nvSpPr>
              <p:cNvPr id="27" name="Rectangle 16"/>
              <p:cNvSpPr/>
              <p:nvPr/>
            </p:nvSpPr>
            <p:spPr>
              <a:xfrm>
                <a:off x="7740352" y="1772816"/>
                <a:ext cx="216024" cy="216024"/>
              </a:xfrm>
              <a:prstGeom prst="rect">
                <a:avLst/>
              </a:prstGeom>
              <a:noFill/>
              <a:ln w="15875">
                <a:solidFill>
                  <a:srgbClr val="783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accent3">
                      <a:lumMod val="50000"/>
                    </a:schemeClr>
                  </a:solidFill>
                  <a:latin typeface="Arial" pitchFamily="34" charset="0"/>
                  <a:cs typeface="Arial" pitchFamily="34" charset="0"/>
                </a:endParaRPr>
              </a:p>
            </p:txBody>
          </p:sp>
          <p:sp>
            <p:nvSpPr>
              <p:cNvPr id="28" name="Rectangle 17"/>
              <p:cNvSpPr/>
              <p:nvPr/>
            </p:nvSpPr>
            <p:spPr>
              <a:xfrm rot="2700000">
                <a:off x="7740352" y="1772816"/>
                <a:ext cx="216024" cy="216024"/>
              </a:xfrm>
              <a:prstGeom prst="rect">
                <a:avLst/>
              </a:prstGeom>
              <a:noFill/>
              <a:ln w="15875">
                <a:solidFill>
                  <a:srgbClr val="783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accent3">
                      <a:lumMod val="50000"/>
                    </a:schemeClr>
                  </a:solidFill>
                  <a:latin typeface="Arial" pitchFamily="34" charset="0"/>
                  <a:cs typeface="Arial" pitchFamily="34" charset="0"/>
                </a:endParaRPr>
              </a:p>
            </p:txBody>
          </p:sp>
        </p:grpSp>
        <p:grpSp>
          <p:nvGrpSpPr>
            <p:cNvPr id="18" name="Group 24"/>
            <p:cNvGrpSpPr/>
            <p:nvPr/>
          </p:nvGrpSpPr>
          <p:grpSpPr>
            <a:xfrm>
              <a:off x="7164288" y="1731045"/>
              <a:ext cx="1296144" cy="83542"/>
              <a:chOff x="7164288" y="1761282"/>
              <a:chExt cx="1296144" cy="83542"/>
            </a:xfrm>
          </p:grpSpPr>
          <p:cxnSp>
            <p:nvCxnSpPr>
              <p:cNvPr id="25" name="Straight Connector 20"/>
              <p:cNvCxnSpPr/>
              <p:nvPr/>
            </p:nvCxnSpPr>
            <p:spPr>
              <a:xfrm>
                <a:off x="7164288" y="1761282"/>
                <a:ext cx="1296144" cy="0"/>
              </a:xfrm>
              <a:prstGeom prst="line">
                <a:avLst/>
              </a:prstGeom>
              <a:ln w="12700">
                <a:solidFill>
                  <a:srgbClr val="783C71"/>
                </a:solidFill>
              </a:ln>
            </p:spPr>
            <p:style>
              <a:lnRef idx="1">
                <a:schemeClr val="accent1"/>
              </a:lnRef>
              <a:fillRef idx="0">
                <a:schemeClr val="accent1"/>
              </a:fillRef>
              <a:effectRef idx="0">
                <a:schemeClr val="accent1"/>
              </a:effectRef>
              <a:fontRef idx="minor">
                <a:schemeClr val="tx1"/>
              </a:fontRef>
            </p:style>
          </p:cxnSp>
          <p:cxnSp>
            <p:nvCxnSpPr>
              <p:cNvPr id="26" name="Straight Connector 22"/>
              <p:cNvCxnSpPr/>
              <p:nvPr/>
            </p:nvCxnSpPr>
            <p:spPr>
              <a:xfrm>
                <a:off x="7164288" y="1844824"/>
                <a:ext cx="1080120" cy="0"/>
              </a:xfrm>
              <a:prstGeom prst="line">
                <a:avLst/>
              </a:prstGeom>
              <a:ln w="12700">
                <a:solidFill>
                  <a:srgbClr val="783C71"/>
                </a:solidFill>
              </a:ln>
            </p:spPr>
            <p:style>
              <a:lnRef idx="1">
                <a:schemeClr val="accent1"/>
              </a:lnRef>
              <a:fillRef idx="0">
                <a:schemeClr val="accent1"/>
              </a:fillRef>
              <a:effectRef idx="0">
                <a:schemeClr val="accent1"/>
              </a:effectRef>
              <a:fontRef idx="minor">
                <a:schemeClr val="tx1"/>
              </a:fontRef>
            </p:style>
          </p:cxnSp>
        </p:grpSp>
        <p:grpSp>
          <p:nvGrpSpPr>
            <p:cNvPr id="19" name="Group 25"/>
            <p:cNvGrpSpPr/>
            <p:nvPr/>
          </p:nvGrpSpPr>
          <p:grpSpPr>
            <a:xfrm flipH="1">
              <a:off x="5364088" y="1731045"/>
              <a:ext cx="1296144" cy="83542"/>
              <a:chOff x="7164288" y="1761282"/>
              <a:chExt cx="1296144" cy="83542"/>
            </a:xfrm>
          </p:grpSpPr>
          <p:cxnSp>
            <p:nvCxnSpPr>
              <p:cNvPr id="20" name="Straight Connector 26"/>
              <p:cNvCxnSpPr/>
              <p:nvPr/>
            </p:nvCxnSpPr>
            <p:spPr>
              <a:xfrm>
                <a:off x="7164288" y="1761282"/>
                <a:ext cx="1296144" cy="0"/>
              </a:xfrm>
              <a:prstGeom prst="line">
                <a:avLst/>
              </a:prstGeom>
              <a:ln w="12700">
                <a:solidFill>
                  <a:srgbClr val="783C71"/>
                </a:solidFill>
              </a:ln>
            </p:spPr>
            <p:style>
              <a:lnRef idx="1">
                <a:schemeClr val="accent1"/>
              </a:lnRef>
              <a:fillRef idx="0">
                <a:schemeClr val="accent1"/>
              </a:fillRef>
              <a:effectRef idx="0">
                <a:schemeClr val="accent1"/>
              </a:effectRef>
              <a:fontRef idx="minor">
                <a:schemeClr val="tx1"/>
              </a:fontRef>
            </p:style>
          </p:cxnSp>
          <p:cxnSp>
            <p:nvCxnSpPr>
              <p:cNvPr id="24" name="Straight Connector 27"/>
              <p:cNvCxnSpPr/>
              <p:nvPr/>
            </p:nvCxnSpPr>
            <p:spPr>
              <a:xfrm>
                <a:off x="7164288" y="1844824"/>
                <a:ext cx="1080120" cy="0"/>
              </a:xfrm>
              <a:prstGeom prst="line">
                <a:avLst/>
              </a:prstGeom>
              <a:ln w="12700">
                <a:solidFill>
                  <a:srgbClr val="783C7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8998846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F5D28021-9A38-4611-A539-490C40E49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3909" y="957655"/>
            <a:ext cx="4897286" cy="5900345"/>
          </a:xfrm>
          <a:prstGeom prst="rect">
            <a:avLst/>
          </a:prstGeom>
        </p:spPr>
      </p:pic>
      <p:pic>
        <p:nvPicPr>
          <p:cNvPr id="4" name="صورة 3" descr="صورة تحتوي على طائرة ركاب&#10;&#10;تم إنشاء الوصف تلقائياً">
            <a:extLst>
              <a:ext uri="{FF2B5EF4-FFF2-40B4-BE49-F238E27FC236}">
                <a16:creationId xmlns:a16="http://schemas.microsoft.com/office/drawing/2014/main" id="{54CAAE8D-8E89-415E-902E-0212F6063830}"/>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3097556" y="0"/>
            <a:ext cx="6314937" cy="1303781"/>
          </a:xfrm>
          <a:prstGeom prst="rect">
            <a:avLst/>
          </a:prstGeom>
        </p:spPr>
      </p:pic>
      <p:sp>
        <p:nvSpPr>
          <p:cNvPr id="5" name="مستطيل 4">
            <a:extLst>
              <a:ext uri="{FF2B5EF4-FFF2-40B4-BE49-F238E27FC236}">
                <a16:creationId xmlns:a16="http://schemas.microsoft.com/office/drawing/2014/main" id="{507D4EAC-944A-4167-ADDD-207CE9C92EF9}"/>
              </a:ext>
            </a:extLst>
          </p:cNvPr>
          <p:cNvSpPr/>
          <p:nvPr/>
        </p:nvSpPr>
        <p:spPr>
          <a:xfrm>
            <a:off x="5173326" y="218434"/>
            <a:ext cx="2242922"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حديث وقصة</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12" name="مربع نص 11">
            <a:extLst>
              <a:ext uri="{FF2B5EF4-FFF2-40B4-BE49-F238E27FC236}">
                <a16:creationId xmlns:a16="http://schemas.microsoft.com/office/drawing/2014/main" id="{2FAC636C-3BE5-4E63-A386-F4DC8E17176A}"/>
              </a:ext>
            </a:extLst>
          </p:cNvPr>
          <p:cNvSpPr txBox="1"/>
          <p:nvPr/>
        </p:nvSpPr>
        <p:spPr>
          <a:xfrm>
            <a:off x="7808411" y="1798782"/>
            <a:ext cx="4111562" cy="4154984"/>
          </a:xfrm>
          <a:prstGeom prst="rect">
            <a:avLst/>
          </a:prstGeom>
          <a:noFill/>
        </p:spPr>
        <p:txBody>
          <a:bodyPr wrap="square">
            <a:spAutoFit/>
          </a:bodyPr>
          <a:lstStyle/>
          <a:p>
            <a:pPr algn="ctr"/>
            <a:r>
              <a:rPr lang="ar-SA" sz="2400" b="1" u="none" strike="noStrike" baseline="0" dirty="0">
                <a:solidFill>
                  <a:schemeClr val="accent6">
                    <a:lumMod val="75000"/>
                  </a:schemeClr>
                </a:solidFill>
                <a:latin typeface="AlBayan"/>
              </a:rPr>
              <a:t>قال النبي صلى الله عليه وسلم: «</a:t>
            </a:r>
            <a:r>
              <a:rPr lang="ar-SA" sz="2400" b="1" u="none" strike="noStrike" baseline="0" dirty="0">
                <a:solidFill>
                  <a:schemeClr val="accent4">
                    <a:lumMod val="50000"/>
                  </a:schemeClr>
                </a:solidFill>
                <a:latin typeface="AlBayan"/>
              </a:rPr>
              <a:t>اشترى رجل من رجل عقارًا له، فوجد الرجل الذي اشترى العقار في عقاره جرة فيها ذهب، فقال له الذي اشترى العقار: خذ ذهبك مني إنما اشتريت منك الأرض ولم أبتع منك الذهب، وقال الذي له الأرض: إنما بعتك الأرض وما فيها. فتحاكما إلى رجل فقال الذي تحاكما إليه: ألكما ولد؟ قال أحدهما: لي غلام. وقال الآخر: لي جارية. قال: أنكحوا الغلام الجارية، وأنفقوا على أنفسهما منه، وتصدقا</a:t>
            </a:r>
            <a:r>
              <a:rPr lang="ar-SA" sz="2400" b="1" u="none" strike="noStrike" baseline="0" dirty="0">
                <a:solidFill>
                  <a:schemeClr val="accent6">
                    <a:lumMod val="75000"/>
                  </a:schemeClr>
                </a:solidFill>
                <a:latin typeface="AlBayan"/>
              </a:rPr>
              <a:t>»</a:t>
            </a:r>
            <a:endParaRPr lang="ar-SA" sz="2400" b="1" dirty="0">
              <a:solidFill>
                <a:schemeClr val="accent6">
                  <a:lumMod val="75000"/>
                </a:schemeClr>
              </a:solidFill>
            </a:endParaRPr>
          </a:p>
        </p:txBody>
      </p:sp>
      <p:sp>
        <p:nvSpPr>
          <p:cNvPr id="15" name="مستطيل 14">
            <a:extLst>
              <a:ext uri="{FF2B5EF4-FFF2-40B4-BE49-F238E27FC236}">
                <a16:creationId xmlns:a16="http://schemas.microsoft.com/office/drawing/2014/main" id="{73FB9642-C97B-4308-87F2-C0C69022301C}"/>
              </a:ext>
            </a:extLst>
          </p:cNvPr>
          <p:cNvSpPr/>
          <p:nvPr/>
        </p:nvSpPr>
        <p:spPr>
          <a:xfrm>
            <a:off x="1345229" y="2528611"/>
            <a:ext cx="5036956" cy="1323439"/>
          </a:xfrm>
          <a:prstGeom prst="rect">
            <a:avLst/>
          </a:prstGeom>
          <a:noFill/>
        </p:spPr>
        <p:txBody>
          <a:bodyPr wrap="none" lIns="91440" tIns="45720" rIns="91440" bIns="45720">
            <a:spAutoFit/>
          </a:bodyPr>
          <a:lstStyle/>
          <a:p>
            <a:pPr algn="ctr"/>
            <a:r>
              <a:rPr lang="ar-SA" sz="4000" b="1" cap="none" spc="0" dirty="0">
                <a:ln w="0"/>
                <a:solidFill>
                  <a:schemeClr val="accent6">
                    <a:lumMod val="75000"/>
                  </a:schemeClr>
                </a:solidFill>
                <a:effectLst>
                  <a:outerShdw blurRad="38100" dist="19050" dir="2700000" algn="tl" rotWithShape="0">
                    <a:schemeClr val="dk1">
                      <a:alpha val="40000"/>
                    </a:schemeClr>
                  </a:outerShdw>
                </a:effectLst>
              </a:rPr>
              <a:t>استخرجي من القصة ما يلي :</a:t>
            </a:r>
          </a:p>
          <a:p>
            <a:pPr algn="ctr"/>
            <a:endParaRPr lang="ar-SA" sz="4000" b="1"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7" name="جدول 16">
            <a:extLst>
              <a:ext uri="{FF2B5EF4-FFF2-40B4-BE49-F238E27FC236}">
                <a16:creationId xmlns:a16="http://schemas.microsoft.com/office/drawing/2014/main" id="{F48A7DCC-C453-4C48-B7D1-2EB34F3032C9}"/>
              </a:ext>
            </a:extLst>
          </p:cNvPr>
          <p:cNvGraphicFramePr>
            <a:graphicFrameLocks noGrp="1"/>
          </p:cNvGraphicFramePr>
          <p:nvPr>
            <p:extLst>
              <p:ext uri="{D42A27DB-BD31-4B8C-83A1-F6EECF244321}">
                <p14:modId xmlns:p14="http://schemas.microsoft.com/office/powerpoint/2010/main" val="2851889620"/>
              </p:ext>
            </p:extLst>
          </p:nvPr>
        </p:nvGraphicFramePr>
        <p:xfrm>
          <a:off x="684618" y="3190331"/>
          <a:ext cx="6358178" cy="2560320"/>
        </p:xfrm>
        <a:graphic>
          <a:graphicData uri="http://schemas.openxmlformats.org/drawingml/2006/table">
            <a:tbl>
              <a:tblPr rtl="1" firstRow="1" bandRow="1">
                <a:tableStyleId>{16D9F66E-5EB9-4882-86FB-DCBF35E3C3E4}</a:tableStyleId>
              </a:tblPr>
              <a:tblGrid>
                <a:gridCol w="3179089">
                  <a:extLst>
                    <a:ext uri="{9D8B030D-6E8A-4147-A177-3AD203B41FA5}">
                      <a16:colId xmlns:a16="http://schemas.microsoft.com/office/drawing/2014/main" val="1991161401"/>
                    </a:ext>
                  </a:extLst>
                </a:gridCol>
                <a:gridCol w="3179089">
                  <a:extLst>
                    <a:ext uri="{9D8B030D-6E8A-4147-A177-3AD203B41FA5}">
                      <a16:colId xmlns:a16="http://schemas.microsoft.com/office/drawing/2014/main" val="930151578"/>
                    </a:ext>
                  </a:extLst>
                </a:gridCol>
              </a:tblGrid>
              <a:tr h="553725">
                <a:tc>
                  <a:txBody>
                    <a:bodyPr/>
                    <a:lstStyle/>
                    <a:p>
                      <a:pPr rtl="1"/>
                      <a:r>
                        <a:rPr lang="ar-SA" sz="3600" b="1" dirty="0">
                          <a:solidFill>
                            <a:schemeClr val="accent6">
                              <a:lumMod val="75000"/>
                            </a:schemeClr>
                          </a:solidFill>
                        </a:rPr>
                        <a:t>العُقدة:</a:t>
                      </a:r>
                      <a:endParaRPr lang="ar-SA" sz="3600" b="1" i="0" dirty="0">
                        <a:solidFill>
                          <a:schemeClr val="accent6">
                            <a:lumMod val="75000"/>
                          </a:schemeClr>
                        </a:solidFill>
                      </a:endParaRPr>
                    </a:p>
                  </a:txBody>
                  <a:tcPr/>
                </a:tc>
                <a:tc>
                  <a:txBody>
                    <a:bodyPr/>
                    <a:lstStyle/>
                    <a:p>
                      <a:pPr rtl="1"/>
                      <a:endParaRPr lang="ar-SA" sz="3600" b="1" i="0" dirty="0">
                        <a:solidFill>
                          <a:schemeClr val="accent6">
                            <a:lumMod val="75000"/>
                          </a:schemeClr>
                        </a:solidFill>
                      </a:endParaRPr>
                    </a:p>
                  </a:txBody>
                  <a:tcPr/>
                </a:tc>
                <a:extLst>
                  <a:ext uri="{0D108BD9-81ED-4DB2-BD59-A6C34878D82A}">
                    <a16:rowId xmlns:a16="http://schemas.microsoft.com/office/drawing/2014/main" val="1872834984"/>
                  </a:ext>
                </a:extLst>
              </a:tr>
              <a:tr h="553725">
                <a:tc>
                  <a:txBody>
                    <a:bodyPr/>
                    <a:lstStyle/>
                    <a:p>
                      <a:pPr rtl="1"/>
                      <a:r>
                        <a:rPr lang="ar-SA" sz="3600" b="1" dirty="0">
                          <a:solidFill>
                            <a:schemeClr val="accent6">
                              <a:lumMod val="75000"/>
                            </a:schemeClr>
                          </a:solidFill>
                        </a:rPr>
                        <a:t>الحل:</a:t>
                      </a:r>
                      <a:endParaRPr lang="ar-SA" sz="3600" b="1" i="0" dirty="0">
                        <a:solidFill>
                          <a:schemeClr val="accent6">
                            <a:lumMod val="75000"/>
                          </a:schemeClr>
                        </a:solidFill>
                      </a:endParaRPr>
                    </a:p>
                  </a:txBody>
                  <a:tcPr/>
                </a:tc>
                <a:tc>
                  <a:txBody>
                    <a:bodyPr/>
                    <a:lstStyle/>
                    <a:p>
                      <a:pPr rtl="1"/>
                      <a:endParaRPr lang="ar-SA" sz="3600" b="1" i="0" dirty="0">
                        <a:solidFill>
                          <a:schemeClr val="accent6">
                            <a:lumMod val="75000"/>
                          </a:schemeClr>
                        </a:solidFill>
                      </a:endParaRPr>
                    </a:p>
                  </a:txBody>
                  <a:tcPr/>
                </a:tc>
                <a:extLst>
                  <a:ext uri="{0D108BD9-81ED-4DB2-BD59-A6C34878D82A}">
                    <a16:rowId xmlns:a16="http://schemas.microsoft.com/office/drawing/2014/main" val="2236604199"/>
                  </a:ext>
                </a:extLst>
              </a:tr>
              <a:tr h="553725">
                <a:tc>
                  <a:txBody>
                    <a:bodyPr/>
                    <a:lstStyle/>
                    <a:p>
                      <a:pPr rtl="1"/>
                      <a:r>
                        <a:rPr lang="ar-SA" sz="3600" b="1" dirty="0">
                          <a:solidFill>
                            <a:schemeClr val="accent6">
                              <a:lumMod val="75000"/>
                            </a:schemeClr>
                          </a:solidFill>
                        </a:rPr>
                        <a:t>حُكم</a:t>
                      </a:r>
                      <a:r>
                        <a:rPr lang="ar-SA" sz="3600" b="1" baseline="0" dirty="0">
                          <a:solidFill>
                            <a:schemeClr val="accent6">
                              <a:lumMod val="75000"/>
                            </a:schemeClr>
                          </a:solidFill>
                        </a:rPr>
                        <a:t> الصلح:</a:t>
                      </a:r>
                      <a:endParaRPr lang="ar-SA" sz="3600" b="1" i="0" dirty="0">
                        <a:solidFill>
                          <a:schemeClr val="accent6">
                            <a:lumMod val="75000"/>
                          </a:schemeClr>
                        </a:solidFill>
                      </a:endParaRPr>
                    </a:p>
                  </a:txBody>
                  <a:tcPr/>
                </a:tc>
                <a:tc>
                  <a:txBody>
                    <a:bodyPr/>
                    <a:lstStyle/>
                    <a:p>
                      <a:pPr rtl="1"/>
                      <a:endParaRPr lang="ar-SA" sz="3600" b="1" i="0" dirty="0">
                        <a:solidFill>
                          <a:schemeClr val="accent6">
                            <a:lumMod val="75000"/>
                          </a:schemeClr>
                        </a:solidFill>
                      </a:endParaRPr>
                    </a:p>
                  </a:txBody>
                  <a:tcPr/>
                </a:tc>
                <a:extLst>
                  <a:ext uri="{0D108BD9-81ED-4DB2-BD59-A6C34878D82A}">
                    <a16:rowId xmlns:a16="http://schemas.microsoft.com/office/drawing/2014/main" val="598784927"/>
                  </a:ext>
                </a:extLst>
              </a:tr>
              <a:tr h="553725">
                <a:tc>
                  <a:txBody>
                    <a:bodyPr/>
                    <a:lstStyle/>
                    <a:p>
                      <a:pPr rtl="1"/>
                      <a:r>
                        <a:rPr lang="ar-SA" sz="3600" b="1" dirty="0">
                          <a:solidFill>
                            <a:schemeClr val="accent6">
                              <a:lumMod val="75000"/>
                            </a:schemeClr>
                          </a:solidFill>
                        </a:rPr>
                        <a:t>فائدة من</a:t>
                      </a:r>
                      <a:r>
                        <a:rPr lang="ar-SA" sz="3600" b="1" baseline="0" dirty="0">
                          <a:solidFill>
                            <a:schemeClr val="accent6">
                              <a:lumMod val="75000"/>
                            </a:schemeClr>
                          </a:solidFill>
                        </a:rPr>
                        <a:t> القصة:</a:t>
                      </a:r>
                      <a:endParaRPr lang="ar-SA" sz="3600" b="1" i="0" dirty="0">
                        <a:solidFill>
                          <a:schemeClr val="accent6">
                            <a:lumMod val="75000"/>
                          </a:schemeClr>
                        </a:solidFill>
                      </a:endParaRPr>
                    </a:p>
                  </a:txBody>
                  <a:tcPr/>
                </a:tc>
                <a:tc>
                  <a:txBody>
                    <a:bodyPr/>
                    <a:lstStyle/>
                    <a:p>
                      <a:pPr rtl="1"/>
                      <a:endParaRPr lang="ar-SA" sz="3600" b="1" i="0" dirty="0">
                        <a:solidFill>
                          <a:schemeClr val="accent6">
                            <a:lumMod val="75000"/>
                          </a:schemeClr>
                        </a:solidFill>
                      </a:endParaRPr>
                    </a:p>
                  </a:txBody>
                  <a:tcPr/>
                </a:tc>
                <a:extLst>
                  <a:ext uri="{0D108BD9-81ED-4DB2-BD59-A6C34878D82A}">
                    <a16:rowId xmlns:a16="http://schemas.microsoft.com/office/drawing/2014/main" val="1715033725"/>
                  </a:ext>
                </a:extLst>
              </a:tr>
            </a:tbl>
          </a:graphicData>
        </a:graphic>
      </p:graphicFrame>
      <p:pic>
        <p:nvPicPr>
          <p:cNvPr id="3074" name="Picture 2">
            <a:extLst>
              <a:ext uri="{FF2B5EF4-FFF2-40B4-BE49-F238E27FC236}">
                <a16:creationId xmlns:a16="http://schemas.microsoft.com/office/drawing/2014/main" id="{D32F46B4-D8C6-4D17-A596-D038A8C9F8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9507" y="1245026"/>
            <a:ext cx="2584663" cy="144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2225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مجموعة 36">
            <a:extLst>
              <a:ext uri="{FF2B5EF4-FFF2-40B4-BE49-F238E27FC236}">
                <a16:creationId xmlns:a16="http://schemas.microsoft.com/office/drawing/2014/main" id="{FB829801-ACEF-4C84-B34C-E181BEB6CE57}"/>
              </a:ext>
            </a:extLst>
          </p:cNvPr>
          <p:cNvGrpSpPr/>
          <p:nvPr/>
        </p:nvGrpSpPr>
        <p:grpSpPr>
          <a:xfrm>
            <a:off x="228759" y="2386723"/>
            <a:ext cx="7497256" cy="3835022"/>
            <a:chOff x="228759" y="2386723"/>
            <a:chExt cx="7497256" cy="3835022"/>
          </a:xfrm>
        </p:grpSpPr>
        <p:pic>
          <p:nvPicPr>
            <p:cNvPr id="26" name="صورة 25" descr="صورة تحتوي على قميص&#10;&#10;تم إنشاء الوصف تلقائياً">
              <a:extLst>
                <a:ext uri="{FF2B5EF4-FFF2-40B4-BE49-F238E27FC236}">
                  <a16:creationId xmlns:a16="http://schemas.microsoft.com/office/drawing/2014/main" id="{B49CB831-ECB4-4831-B61C-4C53699CBC1F}"/>
                </a:ext>
              </a:extLst>
            </p:cNvPr>
            <p:cNvPicPr>
              <a:picLocks noChangeAspect="1"/>
            </p:cNvPicPr>
            <p:nvPr/>
          </p:nvPicPr>
          <p:blipFill rotWithShape="1">
            <a:blip r:embed="rId2">
              <a:extLst>
                <a:ext uri="{28A0092B-C50C-407E-A947-70E740481C1C}">
                  <a14:useLocalDpi xmlns:a14="http://schemas.microsoft.com/office/drawing/2010/main" val="0"/>
                </a:ext>
              </a:extLst>
            </a:blip>
            <a:srcRect l="20985" t="5586" r="13421" b="30166"/>
            <a:stretch/>
          </p:blipFill>
          <p:spPr>
            <a:xfrm>
              <a:off x="228759" y="2386723"/>
              <a:ext cx="7497256" cy="3835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مستطيل: زوايا مستديرة 33">
              <a:extLst>
                <a:ext uri="{FF2B5EF4-FFF2-40B4-BE49-F238E27FC236}">
                  <a16:creationId xmlns:a16="http://schemas.microsoft.com/office/drawing/2014/main" id="{1B8FE9EC-6902-4135-9E58-02B281B7AB4E}"/>
                </a:ext>
              </a:extLst>
            </p:cNvPr>
            <p:cNvSpPr/>
            <p:nvPr/>
          </p:nvSpPr>
          <p:spPr>
            <a:xfrm>
              <a:off x="4954137" y="3429000"/>
              <a:ext cx="810240" cy="609994"/>
            </a:xfrm>
            <a:prstGeom prst="roundRect">
              <a:avLst>
                <a:gd name="adj" fmla="val 29791"/>
              </a:avLst>
            </a:prstGeom>
            <a:solidFill>
              <a:srgbClr val="F8B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مستطيل: زوايا مستديرة 34">
              <a:extLst>
                <a:ext uri="{FF2B5EF4-FFF2-40B4-BE49-F238E27FC236}">
                  <a16:creationId xmlns:a16="http://schemas.microsoft.com/office/drawing/2014/main" id="{65E876CD-9EFB-4330-8A5E-8E8942C911BF}"/>
                </a:ext>
              </a:extLst>
            </p:cNvPr>
            <p:cNvSpPr/>
            <p:nvPr/>
          </p:nvSpPr>
          <p:spPr>
            <a:xfrm>
              <a:off x="1547593" y="3494695"/>
              <a:ext cx="788047" cy="609994"/>
            </a:xfrm>
            <a:prstGeom prst="roundRect">
              <a:avLst>
                <a:gd name="adj" fmla="val 29791"/>
              </a:avLst>
            </a:prstGeom>
            <a:solidFill>
              <a:srgbClr val="FFCDA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 name="مستطيل: زوايا مستديرة 2">
            <a:extLst>
              <a:ext uri="{FF2B5EF4-FFF2-40B4-BE49-F238E27FC236}">
                <a16:creationId xmlns:a16="http://schemas.microsoft.com/office/drawing/2014/main" id="{0C6E757A-8CE3-4B62-9779-74D5D9ABB904}"/>
              </a:ext>
            </a:extLst>
          </p:cNvPr>
          <p:cNvSpPr/>
          <p:nvPr/>
        </p:nvSpPr>
        <p:spPr>
          <a:xfrm>
            <a:off x="4784032" y="464574"/>
            <a:ext cx="2941983" cy="1057641"/>
          </a:xfrm>
          <a:prstGeom prst="roundRect">
            <a:avLst/>
          </a:prstGeom>
          <a:solidFill>
            <a:srgbClr val="D0E0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b="1" dirty="0">
              <a:solidFill>
                <a:schemeClr val="accent6">
                  <a:lumMod val="75000"/>
                </a:schemeClr>
              </a:solidFill>
            </a:endParaRPr>
          </a:p>
          <a:p>
            <a:pPr algn="ctr"/>
            <a:r>
              <a:rPr lang="ar-SA" sz="3200" b="1" dirty="0">
                <a:solidFill>
                  <a:srgbClr val="002060"/>
                </a:solidFill>
              </a:rPr>
              <a:t>الصلح على إقرار</a:t>
            </a:r>
          </a:p>
        </p:txBody>
      </p:sp>
      <p:pic>
        <p:nvPicPr>
          <p:cNvPr id="4" name="صورة 3" descr="صورة تحتوي على طائرة ركاب&#10;&#10;تم إنشاء الوصف تلقائياً">
            <a:extLst>
              <a:ext uri="{FF2B5EF4-FFF2-40B4-BE49-F238E27FC236}">
                <a16:creationId xmlns:a16="http://schemas.microsoft.com/office/drawing/2014/main" id="{54CAAE8D-8E89-415E-902E-0212F6063830}"/>
              </a:ext>
            </a:extLst>
          </p:cNvPr>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3097556" y="0"/>
            <a:ext cx="6314937" cy="1303781"/>
          </a:xfrm>
          <a:prstGeom prst="rect">
            <a:avLst/>
          </a:prstGeom>
        </p:spPr>
      </p:pic>
      <p:sp>
        <p:nvSpPr>
          <p:cNvPr id="5" name="مستطيل 4">
            <a:extLst>
              <a:ext uri="{FF2B5EF4-FFF2-40B4-BE49-F238E27FC236}">
                <a16:creationId xmlns:a16="http://schemas.microsoft.com/office/drawing/2014/main" id="{507D4EAC-944A-4167-ADDD-207CE9C92EF9}"/>
              </a:ext>
            </a:extLst>
          </p:cNvPr>
          <p:cNvSpPr/>
          <p:nvPr/>
        </p:nvSpPr>
        <p:spPr>
          <a:xfrm>
            <a:off x="5093978" y="218434"/>
            <a:ext cx="2401619"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أنواع الصلح:</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6" name="سهم: خماسي 5">
            <a:extLst>
              <a:ext uri="{FF2B5EF4-FFF2-40B4-BE49-F238E27FC236}">
                <a16:creationId xmlns:a16="http://schemas.microsoft.com/office/drawing/2014/main" id="{D2ECDB2A-C73C-4963-B7BF-3DFB313B8516}"/>
              </a:ext>
            </a:extLst>
          </p:cNvPr>
          <p:cNvSpPr/>
          <p:nvPr/>
        </p:nvSpPr>
        <p:spPr>
          <a:xfrm flipH="1">
            <a:off x="9064486" y="1522215"/>
            <a:ext cx="3127513" cy="715618"/>
          </a:xfrm>
          <a:prstGeom prst="homePlate">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6">
                    <a:lumMod val="75000"/>
                  </a:schemeClr>
                </a:solidFill>
              </a:rPr>
              <a:t>له صور منها :</a:t>
            </a:r>
          </a:p>
        </p:txBody>
      </p:sp>
      <p:pic>
        <p:nvPicPr>
          <p:cNvPr id="9" name="صورة 8">
            <a:extLst>
              <a:ext uri="{FF2B5EF4-FFF2-40B4-BE49-F238E27FC236}">
                <a16:creationId xmlns:a16="http://schemas.microsoft.com/office/drawing/2014/main" id="{6393A1CB-9A75-4AD6-BAE1-C760AD74EF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3925" y="4482716"/>
            <a:ext cx="2228495" cy="2228495"/>
          </a:xfrm>
          <a:prstGeom prst="rect">
            <a:avLst/>
          </a:prstGeom>
        </p:spPr>
      </p:pic>
      <p:sp>
        <p:nvSpPr>
          <p:cNvPr id="10" name="مستطيل 9">
            <a:extLst>
              <a:ext uri="{FF2B5EF4-FFF2-40B4-BE49-F238E27FC236}">
                <a16:creationId xmlns:a16="http://schemas.microsoft.com/office/drawing/2014/main" id="{FAE9D41E-73BE-4A22-B9B4-46F21CB39062}"/>
              </a:ext>
            </a:extLst>
          </p:cNvPr>
          <p:cNvSpPr/>
          <p:nvPr/>
        </p:nvSpPr>
        <p:spPr>
          <a:xfrm rot="20546515">
            <a:off x="2990406" y="5273798"/>
            <a:ext cx="1409360" cy="646331"/>
          </a:xfrm>
          <a:prstGeom prst="rect">
            <a:avLst/>
          </a:prstGeom>
          <a:noFill/>
        </p:spPr>
        <p:txBody>
          <a:bodyPr wrap="none" lIns="91440" tIns="45720" rIns="91440" bIns="45720">
            <a:spAutoFit/>
          </a:bodyPr>
          <a:lstStyle/>
          <a:p>
            <a:pPr algn="ctr"/>
            <a:r>
              <a:rPr lang="ar-SA" sz="3600" b="1" cap="none" spc="0" dirty="0">
                <a:ln w="0"/>
                <a:solidFill>
                  <a:srgbClr val="F60000"/>
                </a:solidFill>
                <a:effectLst>
                  <a:outerShdw blurRad="38100" dist="19050" dir="2700000" algn="tl" rotWithShape="0">
                    <a:schemeClr val="dk1">
                      <a:alpha val="40000"/>
                    </a:schemeClr>
                  </a:outerShdw>
                </a:effectLst>
              </a:rPr>
              <a:t>جائــــــز</a:t>
            </a:r>
          </a:p>
        </p:txBody>
      </p:sp>
      <p:sp>
        <p:nvSpPr>
          <p:cNvPr id="23" name="AutoShape 4" descr="كم باقي على الراتب">
            <a:extLst>
              <a:ext uri="{FF2B5EF4-FFF2-40B4-BE49-F238E27FC236}">
                <a16:creationId xmlns:a16="http://schemas.microsoft.com/office/drawing/2014/main" id="{DCD8BD5B-9145-4100-91C7-355A72A508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مستطيل 6">
            <a:extLst>
              <a:ext uri="{FF2B5EF4-FFF2-40B4-BE49-F238E27FC236}">
                <a16:creationId xmlns:a16="http://schemas.microsoft.com/office/drawing/2014/main" id="{57400832-B466-468A-8AF2-E01CCF37AD7E}"/>
              </a:ext>
            </a:extLst>
          </p:cNvPr>
          <p:cNvSpPr/>
          <p:nvPr/>
        </p:nvSpPr>
        <p:spPr>
          <a:xfrm>
            <a:off x="7965100" y="2656528"/>
            <a:ext cx="3761438" cy="246509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أن يدعي صالح دينا له على محمد قدره عشرة آلف ريال، ومحمد مقر له بذلك إلا أنه عاجز عن أداء المبلغ كله، فيتصالحان على أن يؤدي له سبعة آلف ويسقط عنه الباقي. </a:t>
            </a:r>
          </a:p>
        </p:txBody>
      </p:sp>
      <p:pic>
        <p:nvPicPr>
          <p:cNvPr id="28" name="صورة 27">
            <a:extLst>
              <a:ext uri="{FF2B5EF4-FFF2-40B4-BE49-F238E27FC236}">
                <a16:creationId xmlns:a16="http://schemas.microsoft.com/office/drawing/2014/main" id="{B33C591B-3DB3-44B7-BD05-AC726CBCF71D}"/>
              </a:ext>
            </a:extLst>
          </p:cNvPr>
          <p:cNvPicPr>
            <a:picLocks noChangeAspect="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r="45733" b="44702"/>
          <a:stretch/>
        </p:blipFill>
        <p:spPr>
          <a:xfrm>
            <a:off x="5708777" y="1272881"/>
            <a:ext cx="2860477" cy="2347418"/>
          </a:xfrm>
          <a:prstGeom prst="rect">
            <a:avLst/>
          </a:prstGeom>
        </p:spPr>
      </p:pic>
      <p:pic>
        <p:nvPicPr>
          <p:cNvPr id="29" name="صورة 28">
            <a:extLst>
              <a:ext uri="{FF2B5EF4-FFF2-40B4-BE49-F238E27FC236}">
                <a16:creationId xmlns:a16="http://schemas.microsoft.com/office/drawing/2014/main" id="{5900C900-D4D2-408F-BE8C-54C80408D0B5}"/>
              </a:ext>
            </a:extLst>
          </p:cNvPr>
          <p:cNvPicPr>
            <a:picLocks noChangeAspect="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r="45733" b="44702"/>
          <a:stretch/>
        </p:blipFill>
        <p:spPr>
          <a:xfrm>
            <a:off x="1705538" y="1332974"/>
            <a:ext cx="2726674" cy="2227457"/>
          </a:xfrm>
          <a:prstGeom prst="rect">
            <a:avLst/>
          </a:prstGeom>
        </p:spPr>
      </p:pic>
      <p:sp>
        <p:nvSpPr>
          <p:cNvPr id="31" name="مربع نص 30">
            <a:extLst>
              <a:ext uri="{FF2B5EF4-FFF2-40B4-BE49-F238E27FC236}">
                <a16:creationId xmlns:a16="http://schemas.microsoft.com/office/drawing/2014/main" id="{68EDC370-656C-4B7C-94A9-F8A74687556F}"/>
              </a:ext>
            </a:extLst>
          </p:cNvPr>
          <p:cNvSpPr txBox="1"/>
          <p:nvPr/>
        </p:nvSpPr>
        <p:spPr>
          <a:xfrm>
            <a:off x="5764377" y="1722476"/>
            <a:ext cx="2408830" cy="830997"/>
          </a:xfrm>
          <a:prstGeom prst="rect">
            <a:avLst/>
          </a:prstGeom>
          <a:noFill/>
        </p:spPr>
        <p:txBody>
          <a:bodyPr wrap="square" rtlCol="1">
            <a:spAutoFit/>
          </a:bodyPr>
          <a:lstStyle/>
          <a:p>
            <a:pPr algn="ctr"/>
            <a:r>
              <a:rPr lang="ar-SA" sz="2400" b="1" dirty="0">
                <a:solidFill>
                  <a:schemeClr val="bg1"/>
                </a:solidFill>
              </a:rPr>
              <a:t>اعطني 7 آلاف واعفو عنك فيما بقيّ .</a:t>
            </a:r>
          </a:p>
        </p:txBody>
      </p:sp>
      <p:sp>
        <p:nvSpPr>
          <p:cNvPr id="32" name="مربع نص 31">
            <a:extLst>
              <a:ext uri="{FF2B5EF4-FFF2-40B4-BE49-F238E27FC236}">
                <a16:creationId xmlns:a16="http://schemas.microsoft.com/office/drawing/2014/main" id="{09FA2B87-0684-44BC-B4F4-EF846C25EAA1}"/>
              </a:ext>
            </a:extLst>
          </p:cNvPr>
          <p:cNvSpPr txBox="1"/>
          <p:nvPr/>
        </p:nvSpPr>
        <p:spPr>
          <a:xfrm>
            <a:off x="1705538" y="1891969"/>
            <a:ext cx="2408830" cy="584775"/>
          </a:xfrm>
          <a:prstGeom prst="rect">
            <a:avLst/>
          </a:prstGeom>
          <a:noFill/>
        </p:spPr>
        <p:txBody>
          <a:bodyPr wrap="square" rtlCol="1">
            <a:spAutoFit/>
          </a:bodyPr>
          <a:lstStyle/>
          <a:p>
            <a:pPr algn="ctr"/>
            <a:r>
              <a:rPr lang="ar-SA" sz="3200" b="1" dirty="0">
                <a:solidFill>
                  <a:schemeClr val="bg1"/>
                </a:solidFill>
              </a:rPr>
              <a:t>جزاك الله خيرًا</a:t>
            </a:r>
          </a:p>
        </p:txBody>
      </p:sp>
      <p:sp>
        <p:nvSpPr>
          <p:cNvPr id="38" name="مستطيل: زوايا علوية مستديرة 37">
            <a:extLst>
              <a:ext uri="{FF2B5EF4-FFF2-40B4-BE49-F238E27FC236}">
                <a16:creationId xmlns:a16="http://schemas.microsoft.com/office/drawing/2014/main" id="{41E07DD8-E50D-47D4-8595-E4247280AAFE}"/>
              </a:ext>
            </a:extLst>
          </p:cNvPr>
          <p:cNvSpPr/>
          <p:nvPr/>
        </p:nvSpPr>
        <p:spPr>
          <a:xfrm>
            <a:off x="8414212" y="2009387"/>
            <a:ext cx="852986" cy="907575"/>
          </a:xfrm>
          <a:prstGeom prst="round2SameRect">
            <a:avLst>
              <a:gd name="adj1" fmla="val 50000"/>
              <a:gd name="adj2" fmla="val 0"/>
            </a:avLst>
          </a:prstGeom>
          <a:solidFill>
            <a:srgbClr val="404040"/>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4000" b="1" dirty="0"/>
              <a:t>1</a:t>
            </a:r>
          </a:p>
        </p:txBody>
      </p:sp>
      <p:pic>
        <p:nvPicPr>
          <p:cNvPr id="14" name="صورة 13">
            <a:extLst>
              <a:ext uri="{FF2B5EF4-FFF2-40B4-BE49-F238E27FC236}">
                <a16:creationId xmlns:a16="http://schemas.microsoft.com/office/drawing/2014/main" id="{6017194E-EE35-47E2-9D5E-640724BF01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835" y="4555012"/>
            <a:ext cx="4422346" cy="2465095"/>
          </a:xfrm>
          <a:prstGeom prst="rect">
            <a:avLst/>
          </a:prstGeom>
        </p:spPr>
      </p:pic>
    </p:spTree>
    <p:extLst>
      <p:ext uri="{BB962C8B-B14F-4D97-AF65-F5344CB8AC3E}">
        <p14:creationId xmlns:p14="http://schemas.microsoft.com/office/powerpoint/2010/main" val="224682567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100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7" grpId="0" animBg="1"/>
      <p:bldP spid="31" grpId="0"/>
      <p:bldP spid="32"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صورة 30">
            <a:extLst>
              <a:ext uri="{FF2B5EF4-FFF2-40B4-BE49-F238E27FC236}">
                <a16:creationId xmlns:a16="http://schemas.microsoft.com/office/drawing/2014/main" id="{B7D9805B-44EC-4A8A-8164-E397326057D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917814">
            <a:off x="5845092" y="897477"/>
            <a:ext cx="6020998" cy="6502678"/>
          </a:xfrm>
          <a:prstGeom prst="rect">
            <a:avLst/>
          </a:prstGeom>
        </p:spPr>
      </p:pic>
      <p:pic>
        <p:nvPicPr>
          <p:cNvPr id="4098" name="Picture 2" descr="Tips to increase your creativity Tsikuri Padme Foundation IAP">
            <a:extLst>
              <a:ext uri="{FF2B5EF4-FFF2-40B4-BE49-F238E27FC236}">
                <a16:creationId xmlns:a16="http://schemas.microsoft.com/office/drawing/2014/main" id="{F893EEF9-6045-44D5-9610-393DFF166BB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75000" y1="28659" x2="75000" y2="28659"/>
                        <a14:foregroundMark x1="80519" y1="43293" x2="80519" y2="43293"/>
                        <a14:foregroundMark x1="76948" y1="42683" x2="76948" y2="42683"/>
                        <a14:foregroundMark x1="75974" y1="60976" x2="75974" y2="60976"/>
                        <a14:foregroundMark x1="67532" y1="35366" x2="67532" y2="35366"/>
                        <a14:foregroundMark x1="65909" y1="70122" x2="61688" y2="87195"/>
                      </a14:backgroundRemoval>
                    </a14:imgEffect>
                  </a14:imgLayer>
                </a14:imgProps>
              </a:ext>
              <a:ext uri="{28A0092B-C50C-407E-A947-70E740481C1C}">
                <a14:useLocalDpi xmlns:a14="http://schemas.microsoft.com/office/drawing/2010/main" val="0"/>
              </a:ext>
            </a:extLst>
          </a:blip>
          <a:srcRect/>
          <a:stretch>
            <a:fillRect/>
          </a:stretch>
        </p:blipFill>
        <p:spPr bwMode="auto">
          <a:xfrm>
            <a:off x="9842443" y="2933250"/>
            <a:ext cx="2933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زوايا مستديرة 2">
            <a:extLst>
              <a:ext uri="{FF2B5EF4-FFF2-40B4-BE49-F238E27FC236}">
                <a16:creationId xmlns:a16="http://schemas.microsoft.com/office/drawing/2014/main" id="{0C6E757A-8CE3-4B62-9779-74D5D9ABB904}"/>
              </a:ext>
            </a:extLst>
          </p:cNvPr>
          <p:cNvSpPr/>
          <p:nvPr/>
        </p:nvSpPr>
        <p:spPr>
          <a:xfrm>
            <a:off x="4784032" y="464574"/>
            <a:ext cx="2941983" cy="1057641"/>
          </a:xfrm>
          <a:prstGeom prst="roundRect">
            <a:avLst/>
          </a:prstGeom>
          <a:solidFill>
            <a:srgbClr val="D0E0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b="1" dirty="0">
              <a:solidFill>
                <a:schemeClr val="accent6">
                  <a:lumMod val="75000"/>
                </a:schemeClr>
              </a:solidFill>
            </a:endParaRPr>
          </a:p>
          <a:p>
            <a:pPr algn="ctr"/>
            <a:r>
              <a:rPr lang="ar-SA" sz="3200" b="1" dirty="0">
                <a:solidFill>
                  <a:srgbClr val="002060"/>
                </a:solidFill>
              </a:rPr>
              <a:t>الصلح على إقرار</a:t>
            </a:r>
          </a:p>
        </p:txBody>
      </p:sp>
      <p:pic>
        <p:nvPicPr>
          <p:cNvPr id="4" name="صورة 3" descr="صورة تحتوي على طائرة ركاب&#10;&#10;تم إنشاء الوصف تلقائياً">
            <a:extLst>
              <a:ext uri="{FF2B5EF4-FFF2-40B4-BE49-F238E27FC236}">
                <a16:creationId xmlns:a16="http://schemas.microsoft.com/office/drawing/2014/main" id="{54CAAE8D-8E89-415E-902E-0212F6063830}"/>
              </a:ext>
            </a:extLst>
          </p:cNvPr>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3097556" y="0"/>
            <a:ext cx="6314937" cy="1303781"/>
          </a:xfrm>
          <a:prstGeom prst="rect">
            <a:avLst/>
          </a:prstGeom>
        </p:spPr>
      </p:pic>
      <p:sp>
        <p:nvSpPr>
          <p:cNvPr id="5" name="مستطيل 4">
            <a:extLst>
              <a:ext uri="{FF2B5EF4-FFF2-40B4-BE49-F238E27FC236}">
                <a16:creationId xmlns:a16="http://schemas.microsoft.com/office/drawing/2014/main" id="{507D4EAC-944A-4167-ADDD-207CE9C92EF9}"/>
              </a:ext>
            </a:extLst>
          </p:cNvPr>
          <p:cNvSpPr/>
          <p:nvPr/>
        </p:nvSpPr>
        <p:spPr>
          <a:xfrm>
            <a:off x="5093978" y="218434"/>
            <a:ext cx="2401619"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أنواع الصلح:</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30" name="مربع نص 29">
            <a:extLst>
              <a:ext uri="{FF2B5EF4-FFF2-40B4-BE49-F238E27FC236}">
                <a16:creationId xmlns:a16="http://schemas.microsoft.com/office/drawing/2014/main" id="{BDF5DD8C-AD81-4F9E-ADC0-5E4BADEF9E81}"/>
              </a:ext>
            </a:extLst>
          </p:cNvPr>
          <p:cNvSpPr txBox="1"/>
          <p:nvPr/>
        </p:nvSpPr>
        <p:spPr>
          <a:xfrm>
            <a:off x="7401125" y="2776758"/>
            <a:ext cx="3286540" cy="2554545"/>
          </a:xfrm>
          <a:prstGeom prst="rect">
            <a:avLst/>
          </a:prstGeom>
          <a:noFill/>
        </p:spPr>
        <p:txBody>
          <a:bodyPr wrap="square">
            <a:spAutoFit/>
          </a:bodyPr>
          <a:lstStyle/>
          <a:p>
            <a:pPr algn="ctr"/>
            <a:r>
              <a:rPr lang="ar-SA" sz="4000" b="1" cap="none" spc="0" dirty="0">
                <a:ln w="0"/>
                <a:solidFill>
                  <a:srgbClr val="D52A33"/>
                </a:solidFill>
                <a:effectLst>
                  <a:outerShdw blurRad="38100" dist="19050" dir="2700000" algn="tl" rotWithShape="0">
                    <a:schemeClr val="dk1">
                      <a:alpha val="40000"/>
                    </a:schemeClr>
                  </a:outerShdw>
                </a:effectLst>
                <a:latin typeface="Traditional Arabic" panose="02020603050405020304" pitchFamily="18" charset="-78"/>
              </a:rPr>
              <a:t>قدم/ي نصيحة لشخص مليء يُطالب بحقه من شخص فقير!</a:t>
            </a:r>
          </a:p>
        </p:txBody>
      </p:sp>
      <p:sp>
        <p:nvSpPr>
          <p:cNvPr id="49" name="مربع نص 48">
            <a:extLst>
              <a:ext uri="{FF2B5EF4-FFF2-40B4-BE49-F238E27FC236}">
                <a16:creationId xmlns:a16="http://schemas.microsoft.com/office/drawing/2014/main" id="{1E017C65-AD2A-46AD-B1BB-651AAD63FAF0}"/>
              </a:ext>
            </a:extLst>
          </p:cNvPr>
          <p:cNvSpPr txBox="1"/>
          <p:nvPr/>
        </p:nvSpPr>
        <p:spPr>
          <a:xfrm>
            <a:off x="311661" y="2356051"/>
            <a:ext cx="6298442"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2800" b="1" i="0" dirty="0">
                <a:solidFill>
                  <a:srgbClr val="333333"/>
                </a:solidFill>
                <a:effectLst/>
                <a:latin typeface="Droid Arabic Naskh"/>
              </a:rPr>
              <a:t>قَالَ رسُولُ اللَّه ﷺ: </a:t>
            </a:r>
            <a:r>
              <a:rPr lang="ar-SA" sz="2800" b="1" i="0" dirty="0">
                <a:solidFill>
                  <a:srgbClr val="2A8853"/>
                </a:solidFill>
                <a:effectLst/>
                <a:latin typeface="Droid Arabic Naskh"/>
              </a:rPr>
              <a:t>مَنْ أَنْظَر مُعْسِرًا أوْ وَضَعَ لَهُ، أظلَّهُ اللَّه يَوْمَ القِيامَةِ تَحْتَ ظِلِّ عَرْشِهِ يَوْمَ لا ظِلَّ إلاَّ ظِلُّهُ</a:t>
            </a:r>
            <a:r>
              <a:rPr lang="ar-SA" sz="2800" b="1" i="0" dirty="0">
                <a:solidFill>
                  <a:srgbClr val="333333"/>
                </a:solidFill>
                <a:effectLst/>
                <a:latin typeface="Droid Arabic Naskh"/>
              </a:rPr>
              <a:t>.</a:t>
            </a:r>
            <a:endParaRPr lang="ar-SA" sz="2800" b="1" dirty="0"/>
          </a:p>
        </p:txBody>
      </p:sp>
      <p:pic>
        <p:nvPicPr>
          <p:cNvPr id="4102" name="Picture 6" descr="أهمية العفو و التسامح في الإسلام - المرسال">
            <a:extLst>
              <a:ext uri="{FF2B5EF4-FFF2-40B4-BE49-F238E27FC236}">
                <a16:creationId xmlns:a16="http://schemas.microsoft.com/office/drawing/2014/main" id="{D24DB992-591D-468F-8847-1684C1F5E2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707" y="3429000"/>
            <a:ext cx="4762500" cy="2686050"/>
          </a:xfrm>
          <a:prstGeom prst="rect">
            <a:avLst/>
          </a:prstGeom>
          <a:solidFill>
            <a:srgbClr val="FFFFFF">
              <a:shade val="85000"/>
            </a:srgbClr>
          </a:solidFill>
          <a:ln w="38100" cap="sq">
            <a:solidFill>
              <a:srgbClr val="C10E2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192905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1000" fill="hold"/>
                                        <p:tgtEl>
                                          <p:spTgt spid="4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102"/>
                                        </p:tgtEl>
                                        <p:attrNameLst>
                                          <p:attrName>style.visibility</p:attrName>
                                        </p:attrNameLst>
                                      </p:cBhvr>
                                      <p:to>
                                        <p:strVal val="visible"/>
                                      </p:to>
                                    </p:set>
                                    <p:animEffect transition="in" filter="fade">
                                      <p:cBhvr>
                                        <p:cTn id="29" dur="1000"/>
                                        <p:tgtEl>
                                          <p:spTgt spid="4102"/>
                                        </p:tgtEl>
                                      </p:cBhvr>
                                    </p:animEffect>
                                    <p:anim calcmode="lin" valueType="num">
                                      <p:cBhvr>
                                        <p:cTn id="30" dur="1000" fill="hold"/>
                                        <p:tgtEl>
                                          <p:spTgt spid="4102"/>
                                        </p:tgtEl>
                                        <p:attrNameLst>
                                          <p:attrName>ppt_x</p:attrName>
                                        </p:attrNameLst>
                                      </p:cBhvr>
                                      <p:tavLst>
                                        <p:tav tm="0">
                                          <p:val>
                                            <p:strVal val="#ppt_x"/>
                                          </p:val>
                                        </p:tav>
                                        <p:tav tm="100000">
                                          <p:val>
                                            <p:strVal val="#ppt_x"/>
                                          </p:val>
                                        </p:tav>
                                      </p:tavLst>
                                    </p:anim>
                                    <p:anim calcmode="lin" valueType="num">
                                      <p:cBhvr>
                                        <p:cTn id="31"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زوايا علوية مستديرة 19">
            <a:extLst>
              <a:ext uri="{FF2B5EF4-FFF2-40B4-BE49-F238E27FC236}">
                <a16:creationId xmlns:a16="http://schemas.microsoft.com/office/drawing/2014/main" id="{531BD931-6D5B-4637-9671-5368C9B709D4}"/>
              </a:ext>
            </a:extLst>
          </p:cNvPr>
          <p:cNvSpPr/>
          <p:nvPr/>
        </p:nvSpPr>
        <p:spPr>
          <a:xfrm>
            <a:off x="2558045" y="2910272"/>
            <a:ext cx="2060531" cy="2996821"/>
          </a:xfrm>
          <a:prstGeom prst="round2SameRect">
            <a:avLst>
              <a:gd name="adj1" fmla="val 8760"/>
              <a:gd name="adj2" fmla="val 41395"/>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22" name="مستطيل: زوايا علوية مستديرة 21">
            <a:extLst>
              <a:ext uri="{FF2B5EF4-FFF2-40B4-BE49-F238E27FC236}">
                <a16:creationId xmlns:a16="http://schemas.microsoft.com/office/drawing/2014/main" id="{DA4B122F-3D52-4DEA-9EF4-E0FCE0052B1E}"/>
              </a:ext>
            </a:extLst>
          </p:cNvPr>
          <p:cNvSpPr/>
          <p:nvPr/>
        </p:nvSpPr>
        <p:spPr>
          <a:xfrm>
            <a:off x="307093" y="2910272"/>
            <a:ext cx="2060531" cy="2996821"/>
          </a:xfrm>
          <a:prstGeom prst="round2SameRect">
            <a:avLst>
              <a:gd name="adj1" fmla="val 8760"/>
              <a:gd name="adj2" fmla="val 41395"/>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18" name="مستطيل: زوايا علوية مستديرة 17">
            <a:extLst>
              <a:ext uri="{FF2B5EF4-FFF2-40B4-BE49-F238E27FC236}">
                <a16:creationId xmlns:a16="http://schemas.microsoft.com/office/drawing/2014/main" id="{2AFAD4A6-E71C-4787-8FD4-7AADDDF0D881}"/>
              </a:ext>
            </a:extLst>
          </p:cNvPr>
          <p:cNvSpPr/>
          <p:nvPr/>
        </p:nvSpPr>
        <p:spPr>
          <a:xfrm>
            <a:off x="4886649" y="2910272"/>
            <a:ext cx="2060532" cy="2996821"/>
          </a:xfrm>
          <a:prstGeom prst="round2SameRect">
            <a:avLst>
              <a:gd name="adj1" fmla="val 8760"/>
              <a:gd name="adj2" fmla="val 41395"/>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dirty="0"/>
          </a:p>
        </p:txBody>
      </p:sp>
      <p:pic>
        <p:nvPicPr>
          <p:cNvPr id="7" name="صورة 6">
            <a:extLst>
              <a:ext uri="{FF2B5EF4-FFF2-40B4-BE49-F238E27FC236}">
                <a16:creationId xmlns:a16="http://schemas.microsoft.com/office/drawing/2014/main" id="{5974C570-686C-49F7-89B6-260224409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181" y="739291"/>
            <a:ext cx="4897286" cy="5900345"/>
          </a:xfrm>
          <a:prstGeom prst="rect">
            <a:avLst/>
          </a:prstGeom>
        </p:spPr>
      </p:pic>
      <p:sp>
        <p:nvSpPr>
          <p:cNvPr id="9" name="مربع نص 8">
            <a:extLst>
              <a:ext uri="{FF2B5EF4-FFF2-40B4-BE49-F238E27FC236}">
                <a16:creationId xmlns:a16="http://schemas.microsoft.com/office/drawing/2014/main" id="{58AC488E-2E01-4489-909F-673D809E7692}"/>
              </a:ext>
            </a:extLst>
          </p:cNvPr>
          <p:cNvSpPr txBox="1"/>
          <p:nvPr/>
        </p:nvSpPr>
        <p:spPr>
          <a:xfrm>
            <a:off x="7340043" y="1659776"/>
            <a:ext cx="4111562" cy="4247317"/>
          </a:xfrm>
          <a:prstGeom prst="rect">
            <a:avLst/>
          </a:prstGeom>
          <a:noFill/>
        </p:spPr>
        <p:txBody>
          <a:bodyPr wrap="square">
            <a:spAutoFit/>
          </a:bodyPr>
          <a:lstStyle/>
          <a:p>
            <a:pPr algn="ctr"/>
            <a:r>
              <a:rPr lang="ar-SA" sz="2700" b="1" dirty="0">
                <a:solidFill>
                  <a:schemeClr val="accent4">
                    <a:lumMod val="50000"/>
                  </a:schemeClr>
                </a:solidFill>
                <a:latin typeface="AlBayan"/>
              </a:rPr>
              <a:t>قال أبو كعب ب</a:t>
            </a:r>
            <a:r>
              <a:rPr lang="ar-SA" sz="2700" b="1" u="none" strike="noStrike" baseline="0" dirty="0">
                <a:solidFill>
                  <a:schemeClr val="accent4">
                    <a:lumMod val="50000"/>
                  </a:schemeClr>
                </a:solidFill>
                <a:latin typeface="AlBayan"/>
              </a:rPr>
              <a:t>أنه تقاضى ابن أبي حَدْرَد دَيْنًا كان له، وهما في المسجد فارتفعت أصواتهما حتى سمعها رسول الله صلى الله عليه وسلم وهو في بيته، فخرج إليهما حتى كشف سِجف حجرته، فنادى: </a:t>
            </a:r>
            <a:r>
              <a:rPr lang="ar-SA" sz="2700" b="1" u="none" strike="noStrike" baseline="0" dirty="0">
                <a:solidFill>
                  <a:srgbClr val="00B050"/>
                </a:solidFill>
                <a:latin typeface="AlBayan"/>
              </a:rPr>
              <a:t>«يا كعب» </a:t>
            </a:r>
            <a:r>
              <a:rPr lang="ar-SA" sz="2700" b="1" u="none" strike="noStrike" baseline="0" dirty="0">
                <a:solidFill>
                  <a:schemeClr val="accent4">
                    <a:lumMod val="50000"/>
                  </a:schemeClr>
                </a:solidFill>
                <a:latin typeface="AlBayan"/>
              </a:rPr>
              <a:t>فقال: </a:t>
            </a:r>
            <a:r>
              <a:rPr lang="ar-SA" sz="2700" b="1" u="sng" strike="noStrike" baseline="0" dirty="0">
                <a:solidFill>
                  <a:schemeClr val="accent4">
                    <a:lumMod val="50000"/>
                  </a:schemeClr>
                </a:solidFill>
                <a:latin typeface="AlBayan"/>
              </a:rPr>
              <a:t>لَبَّيْكَ يا رسول الله</a:t>
            </a:r>
            <a:r>
              <a:rPr lang="ar-SA" sz="2700" b="1" u="none" strike="noStrike" baseline="0" dirty="0">
                <a:solidFill>
                  <a:schemeClr val="accent4">
                    <a:lumMod val="50000"/>
                  </a:schemeClr>
                </a:solidFill>
                <a:latin typeface="AlBayan"/>
              </a:rPr>
              <a:t>، فأشار بيده أن ضع الشطر. فقال كعب: قد فعلت يا رسول الله، فقال رسول الله صلى الله عليه وسلم: </a:t>
            </a:r>
            <a:r>
              <a:rPr lang="ar-SA" sz="2700" b="1" u="none" strike="noStrike" baseline="0" dirty="0">
                <a:solidFill>
                  <a:srgbClr val="00B050"/>
                </a:solidFill>
                <a:latin typeface="AlBayan"/>
              </a:rPr>
              <a:t>«قم فاقضه»</a:t>
            </a:r>
          </a:p>
        </p:txBody>
      </p:sp>
      <p:pic>
        <p:nvPicPr>
          <p:cNvPr id="11" name="صورة 10">
            <a:extLst>
              <a:ext uri="{FF2B5EF4-FFF2-40B4-BE49-F238E27FC236}">
                <a16:creationId xmlns:a16="http://schemas.microsoft.com/office/drawing/2014/main" id="{F598B350-2319-4705-A4C7-6E1ABED79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475" y="491566"/>
            <a:ext cx="5613844" cy="1541951"/>
          </a:xfrm>
          <a:prstGeom prst="rect">
            <a:avLst/>
          </a:prstGeom>
        </p:spPr>
      </p:pic>
      <p:sp>
        <p:nvSpPr>
          <p:cNvPr id="12" name="مستطيل 11">
            <a:extLst>
              <a:ext uri="{FF2B5EF4-FFF2-40B4-BE49-F238E27FC236}">
                <a16:creationId xmlns:a16="http://schemas.microsoft.com/office/drawing/2014/main" id="{38A8B3DF-400C-4D2E-8BAE-EDCD04CABEA2}"/>
              </a:ext>
            </a:extLst>
          </p:cNvPr>
          <p:cNvSpPr/>
          <p:nvPr/>
        </p:nvSpPr>
        <p:spPr>
          <a:xfrm>
            <a:off x="1699400" y="739291"/>
            <a:ext cx="4095993" cy="646331"/>
          </a:xfrm>
          <a:prstGeom prst="rect">
            <a:avLst/>
          </a:prstGeom>
          <a:noFill/>
        </p:spPr>
        <p:txBody>
          <a:bodyPr wrap="none" lIns="91440" tIns="45720" rIns="91440" bIns="45720">
            <a:spAutoFit/>
          </a:bodyPr>
          <a:lstStyle/>
          <a:p>
            <a:pPr algn="ctr"/>
            <a:r>
              <a:rPr lang="ar-SA" sz="3600" b="1" cap="none" spc="0" dirty="0">
                <a:ln w="0"/>
                <a:solidFill>
                  <a:schemeClr val="accent4">
                    <a:lumMod val="50000"/>
                  </a:schemeClr>
                </a:solidFill>
                <a:effectLst>
                  <a:outerShdw blurRad="38100" dist="19050" dir="2700000" algn="tl" rotWithShape="0">
                    <a:schemeClr val="dk1">
                      <a:alpha val="40000"/>
                    </a:schemeClr>
                  </a:outerShdw>
                </a:effectLst>
              </a:rPr>
              <a:t>فوائد من الحديث الشريف:</a:t>
            </a:r>
          </a:p>
        </p:txBody>
      </p:sp>
      <p:pic>
        <p:nvPicPr>
          <p:cNvPr id="14" name="Picture 4" descr="الحل الأمثل للبحث عن سيريال البرامج serial search بدون تعب - كينج نت">
            <a:extLst>
              <a:ext uri="{FF2B5EF4-FFF2-40B4-BE49-F238E27FC236}">
                <a16:creationId xmlns:a16="http://schemas.microsoft.com/office/drawing/2014/main" id="{362C767F-9D73-4CC2-A816-3802F91AA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5781" y="5345033"/>
            <a:ext cx="1512967" cy="15129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مستطيل 14">
            <a:extLst>
              <a:ext uri="{FF2B5EF4-FFF2-40B4-BE49-F238E27FC236}">
                <a16:creationId xmlns:a16="http://schemas.microsoft.com/office/drawing/2014/main" id="{5367C9D6-F440-4B05-9911-CF6C641CD409}"/>
              </a:ext>
            </a:extLst>
          </p:cNvPr>
          <p:cNvSpPr/>
          <p:nvPr/>
        </p:nvSpPr>
        <p:spPr>
          <a:xfrm>
            <a:off x="192452" y="2106089"/>
            <a:ext cx="6791718" cy="1077218"/>
          </a:xfrm>
          <a:prstGeom prst="rect">
            <a:avLst/>
          </a:prstGeom>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3200" b="1" cap="none" spc="0" dirty="0">
                <a:ln w="0"/>
                <a:solidFill>
                  <a:schemeClr val="accent4">
                    <a:lumMod val="50000"/>
                  </a:schemeClr>
                </a:solidFill>
                <a:effectLst>
                  <a:outerShdw blurRad="38100" dist="19050" dir="2700000" algn="tl" rotWithShape="0">
                    <a:schemeClr val="dk1">
                      <a:alpha val="40000"/>
                    </a:schemeClr>
                  </a:outerShdw>
                </a:effectLst>
              </a:rPr>
              <a:t>استنبط/ي فوائد من الحديث الشريف مع بيان ما يُجيز هذه الصورة من الصلح:</a:t>
            </a:r>
          </a:p>
        </p:txBody>
      </p:sp>
      <p:sp>
        <p:nvSpPr>
          <p:cNvPr id="23" name="مستطيل 22">
            <a:extLst>
              <a:ext uri="{FF2B5EF4-FFF2-40B4-BE49-F238E27FC236}">
                <a16:creationId xmlns:a16="http://schemas.microsoft.com/office/drawing/2014/main" id="{5B3DF58D-CF8D-47AA-9EF2-8757DC61E6B8}"/>
              </a:ext>
            </a:extLst>
          </p:cNvPr>
          <p:cNvSpPr/>
          <p:nvPr/>
        </p:nvSpPr>
        <p:spPr>
          <a:xfrm>
            <a:off x="4851958" y="3183307"/>
            <a:ext cx="2132212" cy="2246769"/>
          </a:xfrm>
          <a:prstGeom prst="rect">
            <a:avLst/>
          </a:prstGeom>
          <a:noFill/>
        </p:spPr>
        <p:txBody>
          <a:bodyPr wrap="square" lIns="91440" tIns="45720" rIns="91440" bIns="45720">
            <a:spAutoFit/>
          </a:bodyPr>
          <a:lstStyle/>
          <a:p>
            <a:pPr algn="ctr"/>
            <a:r>
              <a:rPr lang="ar-SA" sz="2800" b="1" cap="none" spc="0" dirty="0">
                <a:ln w="0"/>
                <a:solidFill>
                  <a:srgbClr val="002060"/>
                </a:solidFill>
                <a:effectLst>
                  <a:outerShdw blurRad="38100" dist="19050" dir="2700000" algn="tl" rotWithShape="0">
                    <a:schemeClr val="dk1">
                      <a:alpha val="40000"/>
                    </a:schemeClr>
                  </a:outerShdw>
                </a:effectLst>
              </a:rPr>
              <a:t>مسارعة الصحابي أبو كعب في الاستجابة لأمر </a:t>
            </a:r>
            <a:r>
              <a:rPr lang="ar-SA" sz="2800" b="1" cap="none" spc="0" dirty="0" err="1">
                <a:ln w="0"/>
                <a:solidFill>
                  <a:srgbClr val="002060"/>
                </a:solidFill>
                <a:effectLst>
                  <a:outerShdw blurRad="38100" dist="19050" dir="2700000" algn="tl" rotWithShape="0">
                    <a:schemeClr val="dk1">
                      <a:alpha val="40000"/>
                    </a:schemeClr>
                  </a:outerShdw>
                </a:effectLst>
              </a:rPr>
              <a:t>الرسولﷺ</a:t>
            </a:r>
            <a:r>
              <a:rPr lang="ar-SA" sz="2800" b="1" cap="none" spc="0" dirty="0">
                <a:ln w="0"/>
                <a:solidFill>
                  <a:srgbClr val="002060"/>
                </a:solidFill>
                <a:effectLst>
                  <a:outerShdw blurRad="38100" dist="19050" dir="2700000" algn="tl" rotWithShape="0">
                    <a:schemeClr val="dk1">
                      <a:alpha val="40000"/>
                    </a:schemeClr>
                  </a:outerShdw>
                </a:effectLst>
              </a:rPr>
              <a:t>.</a:t>
            </a:r>
          </a:p>
        </p:txBody>
      </p:sp>
      <p:sp>
        <p:nvSpPr>
          <p:cNvPr id="25" name="مستطيل 24">
            <a:extLst>
              <a:ext uri="{FF2B5EF4-FFF2-40B4-BE49-F238E27FC236}">
                <a16:creationId xmlns:a16="http://schemas.microsoft.com/office/drawing/2014/main" id="{ADE17CE5-088B-4827-BF1D-FF6CE833F757}"/>
              </a:ext>
            </a:extLst>
          </p:cNvPr>
          <p:cNvSpPr/>
          <p:nvPr/>
        </p:nvSpPr>
        <p:spPr>
          <a:xfrm>
            <a:off x="2482264" y="3255879"/>
            <a:ext cx="2132212" cy="2246769"/>
          </a:xfrm>
          <a:prstGeom prst="rect">
            <a:avLst/>
          </a:prstGeom>
          <a:noFill/>
        </p:spPr>
        <p:txBody>
          <a:bodyPr wrap="square" lIns="91440" tIns="45720" rIns="91440" bIns="45720">
            <a:spAutoFit/>
          </a:bodyPr>
          <a:lstStyle/>
          <a:p>
            <a:pPr algn="ctr"/>
            <a:r>
              <a:rPr lang="ar-SA" sz="2800" b="1" cap="none" spc="0" dirty="0">
                <a:ln w="0"/>
                <a:solidFill>
                  <a:srgbClr val="002060"/>
                </a:solidFill>
                <a:effectLst>
                  <a:outerShdw blurRad="38100" dist="19050" dir="2700000" algn="tl" rotWithShape="0">
                    <a:schemeClr val="dk1">
                      <a:alpha val="40000"/>
                    </a:schemeClr>
                  </a:outerShdw>
                </a:effectLst>
              </a:rPr>
              <a:t>اهتمام النبي ﷺ لأمر أصحابه والمسلمين و السعي في الإصلاح.</a:t>
            </a:r>
          </a:p>
        </p:txBody>
      </p:sp>
      <p:sp>
        <p:nvSpPr>
          <p:cNvPr id="27" name="مستطيل 26">
            <a:extLst>
              <a:ext uri="{FF2B5EF4-FFF2-40B4-BE49-F238E27FC236}">
                <a16:creationId xmlns:a16="http://schemas.microsoft.com/office/drawing/2014/main" id="{77D08545-11FC-4424-94AE-C95290D09F88}"/>
              </a:ext>
            </a:extLst>
          </p:cNvPr>
          <p:cNvSpPr/>
          <p:nvPr/>
        </p:nvSpPr>
        <p:spPr>
          <a:xfrm>
            <a:off x="266813" y="3285297"/>
            <a:ext cx="2132212" cy="1815882"/>
          </a:xfrm>
          <a:prstGeom prst="rect">
            <a:avLst/>
          </a:prstGeom>
          <a:noFill/>
        </p:spPr>
        <p:txBody>
          <a:bodyPr wrap="square" lIns="91440" tIns="45720" rIns="91440" bIns="45720">
            <a:spAutoFit/>
          </a:bodyPr>
          <a:lstStyle/>
          <a:p>
            <a:pPr algn="ctr"/>
            <a:r>
              <a:rPr lang="ar-SA" sz="2800" b="1" dirty="0">
                <a:ln w="0"/>
                <a:solidFill>
                  <a:srgbClr val="002060"/>
                </a:solidFill>
                <a:effectLst>
                  <a:outerShdw blurRad="38100" dist="19050" dir="2700000" algn="tl" rotWithShape="0">
                    <a:schemeClr val="dk1">
                      <a:alpha val="40000"/>
                    </a:schemeClr>
                  </a:outerShdw>
                </a:effectLst>
              </a:rPr>
              <a:t>أجاز رأي الرسول ﷺ العمل بهذه الصورة من الصُلح.</a:t>
            </a:r>
            <a:endParaRPr lang="ar-SA" sz="2800" b="1" cap="none" spc="0" dirty="0">
              <a:ln w="0"/>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809800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18" grpId="0" animBg="1"/>
      <p:bldP spid="9" grpId="0"/>
      <p:bldP spid="12" grpId="0"/>
      <p:bldP spid="15" grpId="0" animBg="1"/>
      <p:bldP spid="23"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ips to increase your creativity Tsikuri Padme Foundation IAP">
            <a:extLst>
              <a:ext uri="{FF2B5EF4-FFF2-40B4-BE49-F238E27FC236}">
                <a16:creationId xmlns:a16="http://schemas.microsoft.com/office/drawing/2014/main" id="{F893EEF9-6045-44D5-9610-393DFF166BB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75000" y1="28659" x2="75000" y2="28659"/>
                        <a14:foregroundMark x1="80519" y1="43293" x2="80519" y2="43293"/>
                        <a14:foregroundMark x1="76948" y1="42683" x2="76948" y2="42683"/>
                        <a14:foregroundMark x1="75974" y1="60976" x2="75974" y2="60976"/>
                        <a14:foregroundMark x1="67532" y1="35366" x2="67532" y2="35366"/>
                        <a14:foregroundMark x1="65909" y1="70122" x2="61688" y2="87195"/>
                      </a14:backgroundRemoval>
                    </a14:imgEffect>
                  </a14:imgLayer>
                </a14:imgProps>
              </a:ext>
              <a:ext uri="{28A0092B-C50C-407E-A947-70E740481C1C}">
                <a14:useLocalDpi xmlns:a14="http://schemas.microsoft.com/office/drawing/2010/main" val="0"/>
              </a:ext>
            </a:extLst>
          </a:blip>
          <a:srcRect/>
          <a:stretch>
            <a:fillRect/>
          </a:stretch>
        </p:blipFill>
        <p:spPr bwMode="auto">
          <a:xfrm>
            <a:off x="-219674" y="-54022"/>
            <a:ext cx="2933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زوايا مستديرة 2">
            <a:extLst>
              <a:ext uri="{FF2B5EF4-FFF2-40B4-BE49-F238E27FC236}">
                <a16:creationId xmlns:a16="http://schemas.microsoft.com/office/drawing/2014/main" id="{0C6E757A-8CE3-4B62-9779-74D5D9ABB904}"/>
              </a:ext>
            </a:extLst>
          </p:cNvPr>
          <p:cNvSpPr/>
          <p:nvPr/>
        </p:nvSpPr>
        <p:spPr>
          <a:xfrm>
            <a:off x="4784032" y="464574"/>
            <a:ext cx="2941983" cy="1057641"/>
          </a:xfrm>
          <a:prstGeom prst="roundRect">
            <a:avLst/>
          </a:prstGeom>
          <a:solidFill>
            <a:srgbClr val="D0E0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b="1" dirty="0">
              <a:solidFill>
                <a:schemeClr val="accent6">
                  <a:lumMod val="75000"/>
                </a:schemeClr>
              </a:solidFill>
            </a:endParaRPr>
          </a:p>
          <a:p>
            <a:pPr algn="ctr"/>
            <a:r>
              <a:rPr lang="ar-SA" sz="3200" b="1" dirty="0">
                <a:solidFill>
                  <a:srgbClr val="002060"/>
                </a:solidFill>
              </a:rPr>
              <a:t>الصلح على إقرار</a:t>
            </a:r>
          </a:p>
        </p:txBody>
      </p:sp>
      <p:pic>
        <p:nvPicPr>
          <p:cNvPr id="4" name="صورة 3" descr="صورة تحتوي على طائرة ركاب&#10;&#10;تم إنشاء الوصف تلقائياً">
            <a:extLst>
              <a:ext uri="{FF2B5EF4-FFF2-40B4-BE49-F238E27FC236}">
                <a16:creationId xmlns:a16="http://schemas.microsoft.com/office/drawing/2014/main" id="{54CAAE8D-8E89-415E-902E-0212F6063830}"/>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3097556" y="0"/>
            <a:ext cx="6314937" cy="1303781"/>
          </a:xfrm>
          <a:prstGeom prst="rect">
            <a:avLst/>
          </a:prstGeom>
        </p:spPr>
      </p:pic>
      <p:sp>
        <p:nvSpPr>
          <p:cNvPr id="5" name="مستطيل 4">
            <a:extLst>
              <a:ext uri="{FF2B5EF4-FFF2-40B4-BE49-F238E27FC236}">
                <a16:creationId xmlns:a16="http://schemas.microsoft.com/office/drawing/2014/main" id="{507D4EAC-944A-4167-ADDD-207CE9C92EF9}"/>
              </a:ext>
            </a:extLst>
          </p:cNvPr>
          <p:cNvSpPr/>
          <p:nvPr/>
        </p:nvSpPr>
        <p:spPr>
          <a:xfrm>
            <a:off x="5093978" y="218434"/>
            <a:ext cx="2401619"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أنواع الصلح:</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6" name="سهم: خماسي 5">
            <a:extLst>
              <a:ext uri="{FF2B5EF4-FFF2-40B4-BE49-F238E27FC236}">
                <a16:creationId xmlns:a16="http://schemas.microsoft.com/office/drawing/2014/main" id="{D2ECDB2A-C73C-4963-B7BF-3DFB313B8516}"/>
              </a:ext>
            </a:extLst>
          </p:cNvPr>
          <p:cNvSpPr/>
          <p:nvPr/>
        </p:nvSpPr>
        <p:spPr>
          <a:xfrm flipH="1">
            <a:off x="9064487" y="1522215"/>
            <a:ext cx="3286539" cy="715618"/>
          </a:xfrm>
          <a:prstGeom prst="homePlate">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6">
                    <a:lumMod val="75000"/>
                  </a:schemeClr>
                </a:solidFill>
              </a:rPr>
              <a:t>له صور منها :</a:t>
            </a:r>
          </a:p>
        </p:txBody>
      </p:sp>
      <p:sp>
        <p:nvSpPr>
          <p:cNvPr id="10" name="مستطيل 9">
            <a:extLst>
              <a:ext uri="{FF2B5EF4-FFF2-40B4-BE49-F238E27FC236}">
                <a16:creationId xmlns:a16="http://schemas.microsoft.com/office/drawing/2014/main" id="{F9A34B08-F265-4FA0-A952-B34398E48C23}"/>
              </a:ext>
            </a:extLst>
          </p:cNvPr>
          <p:cNvSpPr/>
          <p:nvPr/>
        </p:nvSpPr>
        <p:spPr>
          <a:xfrm>
            <a:off x="7965100" y="2656528"/>
            <a:ext cx="3761438" cy="246509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الصلح عن الدين المؤجَّلِ ببعضه حالً، وهو أن يكون لشخصٍ على آخر ديناً مؤجلاً فيعجل المدين قضاءه</a:t>
            </a:r>
          </a:p>
          <a:p>
            <a:pPr algn="ctr"/>
            <a:r>
              <a:rPr lang="ar-SA" sz="2400" b="1" dirty="0"/>
              <a:t>في مقابل أن يضع الدائن بعضه.</a:t>
            </a:r>
          </a:p>
        </p:txBody>
      </p:sp>
      <p:sp>
        <p:nvSpPr>
          <p:cNvPr id="11" name="مستطيل: زوايا علوية مستديرة 10">
            <a:extLst>
              <a:ext uri="{FF2B5EF4-FFF2-40B4-BE49-F238E27FC236}">
                <a16:creationId xmlns:a16="http://schemas.microsoft.com/office/drawing/2014/main" id="{035A600D-2F9C-404E-9949-415B7E9D62EC}"/>
              </a:ext>
            </a:extLst>
          </p:cNvPr>
          <p:cNvSpPr/>
          <p:nvPr/>
        </p:nvSpPr>
        <p:spPr>
          <a:xfrm>
            <a:off x="8414212" y="2009387"/>
            <a:ext cx="852986" cy="907575"/>
          </a:xfrm>
          <a:prstGeom prst="round2SameRect">
            <a:avLst>
              <a:gd name="adj1" fmla="val 50000"/>
              <a:gd name="adj2" fmla="val 0"/>
            </a:avLst>
          </a:prstGeom>
          <a:solidFill>
            <a:srgbClr val="404040"/>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4000" b="1" dirty="0"/>
              <a:t>2</a:t>
            </a:r>
          </a:p>
        </p:txBody>
      </p:sp>
      <p:sp>
        <p:nvSpPr>
          <p:cNvPr id="18" name="مستطيل 17">
            <a:extLst>
              <a:ext uri="{FF2B5EF4-FFF2-40B4-BE49-F238E27FC236}">
                <a16:creationId xmlns:a16="http://schemas.microsoft.com/office/drawing/2014/main" id="{B30D7950-5254-40F4-9E58-61CAFE4016DD}"/>
              </a:ext>
            </a:extLst>
          </p:cNvPr>
          <p:cNvSpPr/>
          <p:nvPr/>
        </p:nvSpPr>
        <p:spPr>
          <a:xfrm>
            <a:off x="859809" y="2237833"/>
            <a:ext cx="6469039" cy="3712591"/>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90" name="فقاعة الكلام: مستطيلة 89">
            <a:extLst>
              <a:ext uri="{FF2B5EF4-FFF2-40B4-BE49-F238E27FC236}">
                <a16:creationId xmlns:a16="http://schemas.microsoft.com/office/drawing/2014/main" id="{1E0987A0-72B7-42D8-B2C1-3DD483D48AC3}"/>
              </a:ext>
            </a:extLst>
          </p:cNvPr>
          <p:cNvSpPr/>
          <p:nvPr/>
        </p:nvSpPr>
        <p:spPr>
          <a:xfrm>
            <a:off x="5914925" y="3269676"/>
            <a:ext cx="1329880" cy="2166492"/>
          </a:xfrm>
          <a:prstGeom prst="wedgeRectCallout">
            <a:avLst>
              <a:gd name="adj1" fmla="val -82788"/>
              <a:gd name="adj2" fmla="val 13091"/>
            </a:avLst>
          </a:prstGeom>
          <a:solidFill>
            <a:srgbClr val="23496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لا يوجد معي المبلغ كاملاً و لم يحل الدين بعد!</a:t>
            </a:r>
          </a:p>
        </p:txBody>
      </p:sp>
      <p:pic>
        <p:nvPicPr>
          <p:cNvPr id="91" name="صورة 90" descr="صورة تحتوي على ساعة حائط, علامة&#10;&#10;تم إنشاء الوصف تلقائياً">
            <a:extLst>
              <a:ext uri="{FF2B5EF4-FFF2-40B4-BE49-F238E27FC236}">
                <a16:creationId xmlns:a16="http://schemas.microsoft.com/office/drawing/2014/main" id="{76BDC24D-FA26-410C-AE1B-EEE91A4275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093611" y="2301110"/>
            <a:ext cx="1061131" cy="1147169"/>
          </a:xfrm>
          <a:prstGeom prst="rect">
            <a:avLst/>
          </a:prstGeom>
        </p:spPr>
      </p:pic>
      <p:grpSp>
        <p:nvGrpSpPr>
          <p:cNvPr id="92" name="رسم 2">
            <a:extLst>
              <a:ext uri="{FF2B5EF4-FFF2-40B4-BE49-F238E27FC236}">
                <a16:creationId xmlns:a16="http://schemas.microsoft.com/office/drawing/2014/main" id="{40130DB6-3C90-43A5-975B-DEC658A3362C}"/>
              </a:ext>
            </a:extLst>
          </p:cNvPr>
          <p:cNvGrpSpPr/>
          <p:nvPr/>
        </p:nvGrpSpPr>
        <p:grpSpPr>
          <a:xfrm>
            <a:off x="1056230" y="3717004"/>
            <a:ext cx="742666" cy="2083850"/>
            <a:chOff x="5541822" y="1696987"/>
            <a:chExt cx="224969" cy="721886"/>
          </a:xfrm>
        </p:grpSpPr>
        <p:grpSp>
          <p:nvGrpSpPr>
            <p:cNvPr id="93" name="رسم 2">
              <a:extLst>
                <a:ext uri="{FF2B5EF4-FFF2-40B4-BE49-F238E27FC236}">
                  <a16:creationId xmlns:a16="http://schemas.microsoft.com/office/drawing/2014/main" id="{D5A4814F-67BB-4700-9BDF-EBF3131E6DE5}"/>
                </a:ext>
              </a:extLst>
            </p:cNvPr>
            <p:cNvGrpSpPr/>
            <p:nvPr/>
          </p:nvGrpSpPr>
          <p:grpSpPr>
            <a:xfrm>
              <a:off x="5541822" y="1696987"/>
              <a:ext cx="177859" cy="721886"/>
              <a:chOff x="5541822" y="1696987"/>
              <a:chExt cx="177859" cy="721886"/>
            </a:xfrm>
          </p:grpSpPr>
          <p:sp>
            <p:nvSpPr>
              <p:cNvPr id="97" name="شكل حر: شكل 96">
                <a:extLst>
                  <a:ext uri="{FF2B5EF4-FFF2-40B4-BE49-F238E27FC236}">
                    <a16:creationId xmlns:a16="http://schemas.microsoft.com/office/drawing/2014/main" id="{E6DF50E7-6283-4DBA-9A2B-0474293A66B5}"/>
                  </a:ext>
                </a:extLst>
              </p:cNvPr>
              <p:cNvSpPr/>
              <p:nvPr/>
            </p:nvSpPr>
            <p:spPr>
              <a:xfrm>
                <a:off x="5553389" y="2345002"/>
                <a:ext cx="87499" cy="54154"/>
              </a:xfrm>
              <a:custGeom>
                <a:avLst/>
                <a:gdLst>
                  <a:gd name="connsiteX0" fmla="*/ 86935 w 87499"/>
                  <a:gd name="connsiteY0" fmla="*/ 18531 h 54154"/>
                  <a:gd name="connsiteX1" fmla="*/ 85696 w 87499"/>
                  <a:gd name="connsiteY1" fmla="*/ 22055 h 54154"/>
                  <a:gd name="connsiteX2" fmla="*/ 70837 w 87499"/>
                  <a:gd name="connsiteY2" fmla="*/ 35676 h 54154"/>
                  <a:gd name="connsiteX3" fmla="*/ 46263 w 87499"/>
                  <a:gd name="connsiteY3" fmla="*/ 44248 h 54154"/>
                  <a:gd name="connsiteX4" fmla="*/ 23498 w 87499"/>
                  <a:gd name="connsiteY4" fmla="*/ 52630 h 54154"/>
                  <a:gd name="connsiteX5" fmla="*/ 16354 w 87499"/>
                  <a:gd name="connsiteY5" fmla="*/ 54154 h 54154"/>
                  <a:gd name="connsiteX6" fmla="*/ 67 w 87499"/>
                  <a:gd name="connsiteY6" fmla="*/ 42057 h 54154"/>
                  <a:gd name="connsiteX7" fmla="*/ 5496 w 87499"/>
                  <a:gd name="connsiteY7" fmla="*/ 21388 h 54154"/>
                  <a:gd name="connsiteX8" fmla="*/ 8258 w 87499"/>
                  <a:gd name="connsiteY8" fmla="*/ 17197 h 54154"/>
                  <a:gd name="connsiteX9" fmla="*/ 15116 w 87499"/>
                  <a:gd name="connsiteY9" fmla="*/ 11196 h 54154"/>
                  <a:gd name="connsiteX10" fmla="*/ 34261 w 87499"/>
                  <a:gd name="connsiteY10" fmla="*/ 2719 h 54154"/>
                  <a:gd name="connsiteX11" fmla="*/ 44167 w 87499"/>
                  <a:gd name="connsiteY11" fmla="*/ 4815 h 54154"/>
                  <a:gd name="connsiteX12" fmla="*/ 58169 w 87499"/>
                  <a:gd name="connsiteY12" fmla="*/ 2624 h 54154"/>
                  <a:gd name="connsiteX13" fmla="*/ 70837 w 87499"/>
                  <a:gd name="connsiteY13" fmla="*/ 52 h 54154"/>
                  <a:gd name="connsiteX14" fmla="*/ 82934 w 87499"/>
                  <a:gd name="connsiteY14" fmla="*/ 3386 h 54154"/>
                  <a:gd name="connsiteX15" fmla="*/ 85030 w 87499"/>
                  <a:gd name="connsiteY15" fmla="*/ 5767 h 54154"/>
                  <a:gd name="connsiteX16" fmla="*/ 86935 w 87499"/>
                  <a:gd name="connsiteY16" fmla="*/ 18531 h 5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499" h="54154">
                    <a:moveTo>
                      <a:pt x="86935" y="18531"/>
                    </a:moveTo>
                    <a:cubicBezTo>
                      <a:pt x="86649" y="19769"/>
                      <a:pt x="86268" y="20912"/>
                      <a:pt x="85696" y="22055"/>
                    </a:cubicBezTo>
                    <a:cubicBezTo>
                      <a:pt x="82648" y="28151"/>
                      <a:pt x="76838" y="32437"/>
                      <a:pt x="70837" y="35676"/>
                    </a:cubicBezTo>
                    <a:cubicBezTo>
                      <a:pt x="63217" y="39867"/>
                      <a:pt x="54835" y="42629"/>
                      <a:pt x="46263" y="44248"/>
                    </a:cubicBezTo>
                    <a:cubicBezTo>
                      <a:pt x="39881" y="45391"/>
                      <a:pt x="24546" y="51868"/>
                      <a:pt x="23498" y="52630"/>
                    </a:cubicBezTo>
                    <a:cubicBezTo>
                      <a:pt x="21498" y="54154"/>
                      <a:pt x="18831" y="54154"/>
                      <a:pt x="16354" y="54154"/>
                    </a:cubicBezTo>
                    <a:cubicBezTo>
                      <a:pt x="6734" y="54059"/>
                      <a:pt x="-791" y="53487"/>
                      <a:pt x="67" y="42057"/>
                    </a:cubicBezTo>
                    <a:cubicBezTo>
                      <a:pt x="543" y="35199"/>
                      <a:pt x="2543" y="27675"/>
                      <a:pt x="5496" y="21388"/>
                    </a:cubicBezTo>
                    <a:cubicBezTo>
                      <a:pt x="6163" y="19769"/>
                      <a:pt x="7210" y="18435"/>
                      <a:pt x="8258" y="17197"/>
                    </a:cubicBezTo>
                    <a:cubicBezTo>
                      <a:pt x="10163" y="14911"/>
                      <a:pt x="12640" y="13006"/>
                      <a:pt x="15116" y="11196"/>
                    </a:cubicBezTo>
                    <a:cubicBezTo>
                      <a:pt x="20450" y="7196"/>
                      <a:pt x="27118" y="1100"/>
                      <a:pt x="34261" y="2719"/>
                    </a:cubicBezTo>
                    <a:cubicBezTo>
                      <a:pt x="38071" y="3481"/>
                      <a:pt x="39976" y="5100"/>
                      <a:pt x="44167" y="4815"/>
                    </a:cubicBezTo>
                    <a:cubicBezTo>
                      <a:pt x="48835" y="4529"/>
                      <a:pt x="53597" y="3672"/>
                      <a:pt x="58169" y="2624"/>
                    </a:cubicBezTo>
                    <a:cubicBezTo>
                      <a:pt x="62360" y="1671"/>
                      <a:pt x="66456" y="433"/>
                      <a:pt x="70837" y="52"/>
                    </a:cubicBezTo>
                    <a:cubicBezTo>
                      <a:pt x="75028" y="-234"/>
                      <a:pt x="79600" y="624"/>
                      <a:pt x="82934" y="3386"/>
                    </a:cubicBezTo>
                    <a:cubicBezTo>
                      <a:pt x="83696" y="4053"/>
                      <a:pt x="84458" y="4910"/>
                      <a:pt x="85030" y="5767"/>
                    </a:cubicBezTo>
                    <a:cubicBezTo>
                      <a:pt x="87506" y="9387"/>
                      <a:pt x="88078" y="14244"/>
                      <a:pt x="86935" y="18531"/>
                    </a:cubicBezTo>
                    <a:close/>
                  </a:path>
                </a:pathLst>
              </a:custGeom>
              <a:solidFill>
                <a:srgbClr val="171716"/>
              </a:solidFill>
              <a:ln w="9525" cap="flat">
                <a:noFill/>
                <a:prstDash val="solid"/>
                <a:miter/>
              </a:ln>
            </p:spPr>
            <p:txBody>
              <a:bodyPr rtlCol="1" anchor="ctr"/>
              <a:lstStyle/>
              <a:p>
                <a:endParaRPr lang="ar-SA"/>
              </a:p>
            </p:txBody>
          </p:sp>
          <p:sp>
            <p:nvSpPr>
              <p:cNvPr id="98" name="شكل حر: شكل 97">
                <a:extLst>
                  <a:ext uri="{FF2B5EF4-FFF2-40B4-BE49-F238E27FC236}">
                    <a16:creationId xmlns:a16="http://schemas.microsoft.com/office/drawing/2014/main" id="{26F3D714-3D55-4EF5-8B17-D6E1A7E3C23B}"/>
                  </a:ext>
                </a:extLst>
              </p:cNvPr>
              <p:cNvSpPr/>
              <p:nvPr/>
            </p:nvSpPr>
            <p:spPr>
              <a:xfrm>
                <a:off x="5629317" y="2364719"/>
                <a:ext cx="87501" cy="54154"/>
              </a:xfrm>
              <a:custGeom>
                <a:avLst/>
                <a:gdLst>
                  <a:gd name="connsiteX0" fmla="*/ 87493 w 87501"/>
                  <a:gd name="connsiteY0" fmla="*/ 13387 h 54154"/>
                  <a:gd name="connsiteX1" fmla="*/ 85683 w 87501"/>
                  <a:gd name="connsiteY1" fmla="*/ 22055 h 54154"/>
                  <a:gd name="connsiteX2" fmla="*/ 73777 w 87501"/>
                  <a:gd name="connsiteY2" fmla="*/ 34057 h 54154"/>
                  <a:gd name="connsiteX3" fmla="*/ 70919 w 87501"/>
                  <a:gd name="connsiteY3" fmla="*/ 35676 h 54154"/>
                  <a:gd name="connsiteX4" fmla="*/ 46345 w 87501"/>
                  <a:gd name="connsiteY4" fmla="*/ 44153 h 54154"/>
                  <a:gd name="connsiteX5" fmla="*/ 23485 w 87501"/>
                  <a:gd name="connsiteY5" fmla="*/ 52630 h 54154"/>
                  <a:gd name="connsiteX6" fmla="*/ 16436 w 87501"/>
                  <a:gd name="connsiteY6" fmla="*/ 54154 h 54154"/>
                  <a:gd name="connsiteX7" fmla="*/ 53 w 87501"/>
                  <a:gd name="connsiteY7" fmla="*/ 41962 h 54154"/>
                  <a:gd name="connsiteX8" fmla="*/ 5482 w 87501"/>
                  <a:gd name="connsiteY8" fmla="*/ 21293 h 54154"/>
                  <a:gd name="connsiteX9" fmla="*/ 12341 w 87501"/>
                  <a:gd name="connsiteY9" fmla="*/ 13292 h 54154"/>
                  <a:gd name="connsiteX10" fmla="*/ 15198 w 87501"/>
                  <a:gd name="connsiteY10" fmla="*/ 11101 h 54154"/>
                  <a:gd name="connsiteX11" fmla="*/ 34343 w 87501"/>
                  <a:gd name="connsiteY11" fmla="*/ 2624 h 54154"/>
                  <a:gd name="connsiteX12" fmla="*/ 44154 w 87501"/>
                  <a:gd name="connsiteY12" fmla="*/ 4815 h 54154"/>
                  <a:gd name="connsiteX13" fmla="*/ 58251 w 87501"/>
                  <a:gd name="connsiteY13" fmla="*/ 2529 h 54154"/>
                  <a:gd name="connsiteX14" fmla="*/ 70824 w 87501"/>
                  <a:gd name="connsiteY14" fmla="*/ 52 h 54154"/>
                  <a:gd name="connsiteX15" fmla="*/ 82921 w 87501"/>
                  <a:gd name="connsiteY15" fmla="*/ 3291 h 54154"/>
                  <a:gd name="connsiteX16" fmla="*/ 85112 w 87501"/>
                  <a:gd name="connsiteY16" fmla="*/ 5672 h 54154"/>
                  <a:gd name="connsiteX17" fmla="*/ 85683 w 87501"/>
                  <a:gd name="connsiteY17" fmla="*/ 6625 h 54154"/>
                  <a:gd name="connsiteX18" fmla="*/ 87493 w 87501"/>
                  <a:gd name="connsiteY18" fmla="*/ 13387 h 5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501" h="54154">
                    <a:moveTo>
                      <a:pt x="87493" y="13387"/>
                    </a:moveTo>
                    <a:cubicBezTo>
                      <a:pt x="87588" y="16435"/>
                      <a:pt x="86921" y="19388"/>
                      <a:pt x="85683" y="22055"/>
                    </a:cubicBezTo>
                    <a:cubicBezTo>
                      <a:pt x="83111" y="27199"/>
                      <a:pt x="78730" y="31009"/>
                      <a:pt x="73777" y="34057"/>
                    </a:cubicBezTo>
                    <a:cubicBezTo>
                      <a:pt x="72824" y="34628"/>
                      <a:pt x="71967" y="35104"/>
                      <a:pt x="70919" y="35676"/>
                    </a:cubicBezTo>
                    <a:cubicBezTo>
                      <a:pt x="63204" y="39867"/>
                      <a:pt x="54917" y="42629"/>
                      <a:pt x="46345" y="44153"/>
                    </a:cubicBezTo>
                    <a:cubicBezTo>
                      <a:pt x="39963" y="45296"/>
                      <a:pt x="24532" y="51868"/>
                      <a:pt x="23485" y="52630"/>
                    </a:cubicBezTo>
                    <a:cubicBezTo>
                      <a:pt x="21580" y="54154"/>
                      <a:pt x="18913" y="54154"/>
                      <a:pt x="16436" y="54154"/>
                    </a:cubicBezTo>
                    <a:cubicBezTo>
                      <a:pt x="6816" y="54059"/>
                      <a:pt x="-709" y="53392"/>
                      <a:pt x="53" y="41962"/>
                    </a:cubicBezTo>
                    <a:cubicBezTo>
                      <a:pt x="529" y="35104"/>
                      <a:pt x="2625" y="27580"/>
                      <a:pt x="5482" y="21293"/>
                    </a:cubicBezTo>
                    <a:cubicBezTo>
                      <a:pt x="7007" y="18055"/>
                      <a:pt x="9578" y="15483"/>
                      <a:pt x="12341" y="13292"/>
                    </a:cubicBezTo>
                    <a:cubicBezTo>
                      <a:pt x="13198" y="12530"/>
                      <a:pt x="14150" y="11768"/>
                      <a:pt x="15198" y="11101"/>
                    </a:cubicBezTo>
                    <a:cubicBezTo>
                      <a:pt x="20532" y="7101"/>
                      <a:pt x="27199" y="1100"/>
                      <a:pt x="34343" y="2624"/>
                    </a:cubicBezTo>
                    <a:cubicBezTo>
                      <a:pt x="38153" y="3481"/>
                      <a:pt x="39963" y="5101"/>
                      <a:pt x="44154" y="4815"/>
                    </a:cubicBezTo>
                    <a:cubicBezTo>
                      <a:pt x="48916" y="4529"/>
                      <a:pt x="53679" y="3672"/>
                      <a:pt x="58251" y="2529"/>
                    </a:cubicBezTo>
                    <a:cubicBezTo>
                      <a:pt x="62442" y="1576"/>
                      <a:pt x="66538" y="338"/>
                      <a:pt x="70824" y="52"/>
                    </a:cubicBezTo>
                    <a:cubicBezTo>
                      <a:pt x="75110" y="-233"/>
                      <a:pt x="79682" y="624"/>
                      <a:pt x="82921" y="3291"/>
                    </a:cubicBezTo>
                    <a:cubicBezTo>
                      <a:pt x="83778" y="3958"/>
                      <a:pt x="84540" y="4815"/>
                      <a:pt x="85112" y="5672"/>
                    </a:cubicBezTo>
                    <a:cubicBezTo>
                      <a:pt x="85302" y="6053"/>
                      <a:pt x="85588" y="6244"/>
                      <a:pt x="85683" y="6625"/>
                    </a:cubicBezTo>
                    <a:cubicBezTo>
                      <a:pt x="86826" y="8625"/>
                      <a:pt x="87397" y="10911"/>
                      <a:pt x="87493" y="13387"/>
                    </a:cubicBezTo>
                    <a:close/>
                  </a:path>
                </a:pathLst>
              </a:custGeom>
              <a:solidFill>
                <a:srgbClr val="171716"/>
              </a:solidFill>
              <a:ln w="9525" cap="flat">
                <a:noFill/>
                <a:prstDash val="solid"/>
                <a:miter/>
              </a:ln>
            </p:spPr>
            <p:txBody>
              <a:bodyPr rtlCol="1" anchor="ctr"/>
              <a:lstStyle/>
              <a:p>
                <a:endParaRPr lang="ar-SA"/>
              </a:p>
            </p:txBody>
          </p:sp>
          <p:sp>
            <p:nvSpPr>
              <p:cNvPr id="99" name="شكل حر: شكل 98">
                <a:extLst>
                  <a:ext uri="{FF2B5EF4-FFF2-40B4-BE49-F238E27FC236}">
                    <a16:creationId xmlns:a16="http://schemas.microsoft.com/office/drawing/2014/main" id="{B458D0FF-FEE0-4A9F-9E98-15D2BCC574FB}"/>
                  </a:ext>
                </a:extLst>
              </p:cNvPr>
              <p:cNvSpPr/>
              <p:nvPr/>
            </p:nvSpPr>
            <p:spPr>
              <a:xfrm>
                <a:off x="5558100" y="2029396"/>
                <a:ext cx="20597" cy="64865"/>
              </a:xfrm>
              <a:custGeom>
                <a:avLst/>
                <a:gdLst>
                  <a:gd name="connsiteX0" fmla="*/ 10215 w 20597"/>
                  <a:gd name="connsiteY0" fmla="*/ 0 h 64865"/>
                  <a:gd name="connsiteX1" fmla="*/ 20597 w 20597"/>
                  <a:gd name="connsiteY1" fmla="*/ 7906 h 64865"/>
                  <a:gd name="connsiteX2" fmla="*/ 17073 w 20597"/>
                  <a:gd name="connsiteY2" fmla="*/ 30099 h 64865"/>
                  <a:gd name="connsiteX3" fmla="*/ 15454 w 20597"/>
                  <a:gd name="connsiteY3" fmla="*/ 48387 h 64865"/>
                  <a:gd name="connsiteX4" fmla="*/ 7929 w 20597"/>
                  <a:gd name="connsiteY4" fmla="*/ 64865 h 64865"/>
                  <a:gd name="connsiteX5" fmla="*/ 3547 w 20597"/>
                  <a:gd name="connsiteY5" fmla="*/ 39433 h 64865"/>
                  <a:gd name="connsiteX6" fmla="*/ 118 w 20597"/>
                  <a:gd name="connsiteY6" fmla="*/ 20288 h 64865"/>
                  <a:gd name="connsiteX7" fmla="*/ 10215 w 20597"/>
                  <a:gd name="connsiteY7" fmla="*/ 0 h 6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97" h="64865">
                    <a:moveTo>
                      <a:pt x="10215" y="0"/>
                    </a:moveTo>
                    <a:lnTo>
                      <a:pt x="20597" y="7906"/>
                    </a:lnTo>
                    <a:cubicBezTo>
                      <a:pt x="19168" y="15240"/>
                      <a:pt x="17740" y="22670"/>
                      <a:pt x="17073" y="30099"/>
                    </a:cubicBezTo>
                    <a:cubicBezTo>
                      <a:pt x="16501" y="36195"/>
                      <a:pt x="16501" y="42386"/>
                      <a:pt x="15454" y="48387"/>
                    </a:cubicBezTo>
                    <a:cubicBezTo>
                      <a:pt x="14406" y="54388"/>
                      <a:pt x="12120" y="60484"/>
                      <a:pt x="7929" y="64865"/>
                    </a:cubicBezTo>
                    <a:cubicBezTo>
                      <a:pt x="7357" y="56293"/>
                      <a:pt x="5929" y="47720"/>
                      <a:pt x="3547" y="39433"/>
                    </a:cubicBezTo>
                    <a:cubicBezTo>
                      <a:pt x="1738" y="33147"/>
                      <a:pt x="-548" y="26765"/>
                      <a:pt x="118" y="20288"/>
                    </a:cubicBezTo>
                    <a:cubicBezTo>
                      <a:pt x="690" y="12573"/>
                      <a:pt x="5548" y="6096"/>
                      <a:pt x="10215" y="0"/>
                    </a:cubicBezTo>
                    <a:close/>
                  </a:path>
                </a:pathLst>
              </a:custGeom>
              <a:solidFill>
                <a:srgbClr val="BD825A"/>
              </a:solidFill>
              <a:ln w="9525" cap="flat">
                <a:noFill/>
                <a:prstDash val="solid"/>
                <a:miter/>
              </a:ln>
            </p:spPr>
            <p:txBody>
              <a:bodyPr rtlCol="1" anchor="ctr"/>
              <a:lstStyle/>
              <a:p>
                <a:endParaRPr lang="ar-SA"/>
              </a:p>
            </p:txBody>
          </p:sp>
          <p:sp>
            <p:nvSpPr>
              <p:cNvPr id="100" name="شكل حر: شكل 99">
                <a:extLst>
                  <a:ext uri="{FF2B5EF4-FFF2-40B4-BE49-F238E27FC236}">
                    <a16:creationId xmlns:a16="http://schemas.microsoft.com/office/drawing/2014/main" id="{F71767B8-EE1E-4CEB-AC23-074EEF68F01D}"/>
                  </a:ext>
                </a:extLst>
              </p:cNvPr>
              <p:cNvSpPr/>
              <p:nvPr/>
            </p:nvSpPr>
            <p:spPr>
              <a:xfrm>
                <a:off x="5545073" y="1824228"/>
                <a:ext cx="38385" cy="232971"/>
              </a:xfrm>
              <a:custGeom>
                <a:avLst/>
                <a:gdLst>
                  <a:gd name="connsiteX0" fmla="*/ 34671 w 38385"/>
                  <a:gd name="connsiteY0" fmla="*/ 207835 h 232971"/>
                  <a:gd name="connsiteX1" fmla="*/ 29813 w 38385"/>
                  <a:gd name="connsiteY1" fmla="*/ 230219 h 232971"/>
                  <a:gd name="connsiteX2" fmla="*/ 13811 w 38385"/>
                  <a:gd name="connsiteY2" fmla="*/ 231839 h 232971"/>
                  <a:gd name="connsiteX3" fmla="*/ 2191 w 38385"/>
                  <a:gd name="connsiteY3" fmla="*/ 171450 h 232971"/>
                  <a:gd name="connsiteX4" fmla="*/ 381 w 38385"/>
                  <a:gd name="connsiteY4" fmla="*/ 126397 h 232971"/>
                  <a:gd name="connsiteX5" fmla="*/ 95 w 38385"/>
                  <a:gd name="connsiteY5" fmla="*/ 90202 h 232971"/>
                  <a:gd name="connsiteX6" fmla="*/ 6382 w 38385"/>
                  <a:gd name="connsiteY6" fmla="*/ 33338 h 232971"/>
                  <a:gd name="connsiteX7" fmla="*/ 16955 w 38385"/>
                  <a:gd name="connsiteY7" fmla="*/ 12001 h 232971"/>
                  <a:gd name="connsiteX8" fmla="*/ 25527 w 38385"/>
                  <a:gd name="connsiteY8" fmla="*/ 4763 h 232971"/>
                  <a:gd name="connsiteX9" fmla="*/ 38386 w 38385"/>
                  <a:gd name="connsiteY9" fmla="*/ 0 h 232971"/>
                  <a:gd name="connsiteX10" fmla="*/ 35147 w 38385"/>
                  <a:gd name="connsiteY10" fmla="*/ 3524 h 232971"/>
                  <a:gd name="connsiteX11" fmla="*/ 33814 w 38385"/>
                  <a:gd name="connsiteY11" fmla="*/ 7334 h 232971"/>
                  <a:gd name="connsiteX12" fmla="*/ 33338 w 38385"/>
                  <a:gd name="connsiteY12" fmla="*/ 15145 h 232971"/>
                  <a:gd name="connsiteX13" fmla="*/ 35147 w 38385"/>
                  <a:gd name="connsiteY13" fmla="*/ 24955 h 232971"/>
                  <a:gd name="connsiteX14" fmla="*/ 36862 w 38385"/>
                  <a:gd name="connsiteY14" fmla="*/ 114395 h 232971"/>
                  <a:gd name="connsiteX15" fmla="*/ 36862 w 38385"/>
                  <a:gd name="connsiteY15" fmla="*/ 138112 h 232971"/>
                  <a:gd name="connsiteX16" fmla="*/ 36385 w 38385"/>
                  <a:gd name="connsiteY16" fmla="*/ 145923 h 232971"/>
                  <a:gd name="connsiteX17" fmla="*/ 38195 w 38385"/>
                  <a:gd name="connsiteY17" fmla="*/ 160972 h 232971"/>
                  <a:gd name="connsiteX18" fmla="*/ 34671 w 38385"/>
                  <a:gd name="connsiteY18" fmla="*/ 207835 h 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385" h="232971">
                    <a:moveTo>
                      <a:pt x="34671" y="207835"/>
                    </a:moveTo>
                    <a:cubicBezTo>
                      <a:pt x="34100" y="211836"/>
                      <a:pt x="32194" y="226885"/>
                      <a:pt x="29813" y="230219"/>
                    </a:cubicBezTo>
                    <a:cubicBezTo>
                      <a:pt x="27432" y="233553"/>
                      <a:pt x="17526" y="233553"/>
                      <a:pt x="13811" y="231839"/>
                    </a:cubicBezTo>
                    <a:cubicBezTo>
                      <a:pt x="10954" y="230505"/>
                      <a:pt x="4191" y="185166"/>
                      <a:pt x="2191" y="171450"/>
                    </a:cubicBezTo>
                    <a:cubicBezTo>
                      <a:pt x="-95" y="156210"/>
                      <a:pt x="857" y="141541"/>
                      <a:pt x="381" y="126397"/>
                    </a:cubicBezTo>
                    <a:cubicBezTo>
                      <a:pt x="0" y="114395"/>
                      <a:pt x="-95" y="102299"/>
                      <a:pt x="95" y="90202"/>
                    </a:cubicBezTo>
                    <a:cubicBezTo>
                      <a:pt x="381" y="71152"/>
                      <a:pt x="1429" y="51816"/>
                      <a:pt x="6382" y="33338"/>
                    </a:cubicBezTo>
                    <a:cubicBezTo>
                      <a:pt x="8477" y="25622"/>
                      <a:pt x="11811" y="18097"/>
                      <a:pt x="16955" y="12001"/>
                    </a:cubicBezTo>
                    <a:cubicBezTo>
                      <a:pt x="19526" y="8953"/>
                      <a:pt x="22098" y="6572"/>
                      <a:pt x="25527" y="4763"/>
                    </a:cubicBezTo>
                    <a:cubicBezTo>
                      <a:pt x="29623" y="2762"/>
                      <a:pt x="33909" y="1143"/>
                      <a:pt x="38386" y="0"/>
                    </a:cubicBezTo>
                    <a:cubicBezTo>
                      <a:pt x="37243" y="286"/>
                      <a:pt x="35719" y="2762"/>
                      <a:pt x="35147" y="3524"/>
                    </a:cubicBezTo>
                    <a:cubicBezTo>
                      <a:pt x="34195" y="4763"/>
                      <a:pt x="33718" y="5810"/>
                      <a:pt x="33814" y="7334"/>
                    </a:cubicBezTo>
                    <a:cubicBezTo>
                      <a:pt x="33814" y="9906"/>
                      <a:pt x="33052" y="12573"/>
                      <a:pt x="33338" y="15145"/>
                    </a:cubicBezTo>
                    <a:cubicBezTo>
                      <a:pt x="33623" y="18383"/>
                      <a:pt x="34671" y="21812"/>
                      <a:pt x="35147" y="24955"/>
                    </a:cubicBezTo>
                    <a:cubicBezTo>
                      <a:pt x="36100" y="54769"/>
                      <a:pt x="36671" y="84582"/>
                      <a:pt x="36862" y="114395"/>
                    </a:cubicBezTo>
                    <a:cubicBezTo>
                      <a:pt x="36862" y="122301"/>
                      <a:pt x="36862" y="130207"/>
                      <a:pt x="36862" y="138112"/>
                    </a:cubicBezTo>
                    <a:cubicBezTo>
                      <a:pt x="36862" y="140684"/>
                      <a:pt x="36862" y="143351"/>
                      <a:pt x="36385" y="145923"/>
                    </a:cubicBezTo>
                    <a:cubicBezTo>
                      <a:pt x="38290" y="150495"/>
                      <a:pt x="38386" y="155829"/>
                      <a:pt x="38195" y="160972"/>
                    </a:cubicBezTo>
                    <a:cubicBezTo>
                      <a:pt x="37719" y="176784"/>
                      <a:pt x="36957" y="192405"/>
                      <a:pt x="34671" y="207835"/>
                    </a:cubicBezTo>
                    <a:close/>
                  </a:path>
                </a:pathLst>
              </a:custGeom>
              <a:solidFill>
                <a:srgbClr val="B9BEC7"/>
              </a:solidFill>
              <a:ln w="9525" cap="flat">
                <a:noFill/>
                <a:prstDash val="solid"/>
                <a:miter/>
              </a:ln>
            </p:spPr>
            <p:txBody>
              <a:bodyPr rtlCol="1" anchor="ctr"/>
              <a:lstStyle/>
              <a:p>
                <a:endParaRPr lang="ar-SA"/>
              </a:p>
            </p:txBody>
          </p:sp>
          <p:sp>
            <p:nvSpPr>
              <p:cNvPr id="101" name="شكل حر: شكل 100">
                <a:extLst>
                  <a:ext uri="{FF2B5EF4-FFF2-40B4-BE49-F238E27FC236}">
                    <a16:creationId xmlns:a16="http://schemas.microsoft.com/office/drawing/2014/main" id="{9385A409-18BE-4FB4-B783-17BC1777A13A}"/>
                  </a:ext>
                </a:extLst>
              </p:cNvPr>
              <p:cNvSpPr/>
              <p:nvPr/>
            </p:nvSpPr>
            <p:spPr>
              <a:xfrm>
                <a:off x="5558028" y="1824418"/>
                <a:ext cx="25431" cy="232806"/>
              </a:xfrm>
              <a:custGeom>
                <a:avLst/>
                <a:gdLst>
                  <a:gd name="connsiteX0" fmla="*/ 22193 w 25431"/>
                  <a:gd name="connsiteY0" fmla="*/ 3524 h 232806"/>
                  <a:gd name="connsiteX1" fmla="*/ 25432 w 25431"/>
                  <a:gd name="connsiteY1" fmla="*/ 0 h 232806"/>
                  <a:gd name="connsiteX2" fmla="*/ 12573 w 25431"/>
                  <a:gd name="connsiteY2" fmla="*/ 4763 h 232806"/>
                  <a:gd name="connsiteX3" fmla="*/ 6191 w 25431"/>
                  <a:gd name="connsiteY3" fmla="*/ 9525 h 232806"/>
                  <a:gd name="connsiteX4" fmla="*/ 5810 w 25431"/>
                  <a:gd name="connsiteY4" fmla="*/ 43624 h 232806"/>
                  <a:gd name="connsiteX5" fmla="*/ 14668 w 25431"/>
                  <a:gd name="connsiteY5" fmla="*/ 149542 h 232806"/>
                  <a:gd name="connsiteX6" fmla="*/ 0 w 25431"/>
                  <a:gd name="connsiteY6" fmla="*/ 230505 h 232806"/>
                  <a:gd name="connsiteX7" fmla="*/ 762 w 25431"/>
                  <a:gd name="connsiteY7" fmla="*/ 231743 h 232806"/>
                  <a:gd name="connsiteX8" fmla="*/ 16764 w 25431"/>
                  <a:gd name="connsiteY8" fmla="*/ 230124 h 232806"/>
                  <a:gd name="connsiteX9" fmla="*/ 21622 w 25431"/>
                  <a:gd name="connsiteY9" fmla="*/ 207740 h 232806"/>
                  <a:gd name="connsiteX10" fmla="*/ 25146 w 25431"/>
                  <a:gd name="connsiteY10" fmla="*/ 161068 h 232806"/>
                  <a:gd name="connsiteX11" fmla="*/ 23336 w 25431"/>
                  <a:gd name="connsiteY11" fmla="*/ 146018 h 232806"/>
                  <a:gd name="connsiteX12" fmla="*/ 23813 w 25431"/>
                  <a:gd name="connsiteY12" fmla="*/ 138208 h 232806"/>
                  <a:gd name="connsiteX13" fmla="*/ 23813 w 25431"/>
                  <a:gd name="connsiteY13" fmla="*/ 114490 h 232806"/>
                  <a:gd name="connsiteX14" fmla="*/ 22098 w 25431"/>
                  <a:gd name="connsiteY14" fmla="*/ 25051 h 232806"/>
                  <a:gd name="connsiteX15" fmla="*/ 20288 w 25431"/>
                  <a:gd name="connsiteY15" fmla="*/ 15240 h 232806"/>
                  <a:gd name="connsiteX16" fmla="*/ 20764 w 25431"/>
                  <a:gd name="connsiteY16" fmla="*/ 7429 h 232806"/>
                  <a:gd name="connsiteX17" fmla="*/ 22193 w 25431"/>
                  <a:gd name="connsiteY17" fmla="*/ 3524 h 23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31" h="232806">
                    <a:moveTo>
                      <a:pt x="22193" y="3524"/>
                    </a:moveTo>
                    <a:cubicBezTo>
                      <a:pt x="22765" y="2667"/>
                      <a:pt x="24289" y="286"/>
                      <a:pt x="25432" y="0"/>
                    </a:cubicBezTo>
                    <a:cubicBezTo>
                      <a:pt x="20955" y="1238"/>
                      <a:pt x="16669" y="2762"/>
                      <a:pt x="12573" y="4763"/>
                    </a:cubicBezTo>
                    <a:cubicBezTo>
                      <a:pt x="10096" y="6096"/>
                      <a:pt x="8096" y="7620"/>
                      <a:pt x="6191" y="9525"/>
                    </a:cubicBezTo>
                    <a:cubicBezTo>
                      <a:pt x="2858" y="20098"/>
                      <a:pt x="3810" y="33623"/>
                      <a:pt x="5810" y="43624"/>
                    </a:cubicBezTo>
                    <a:cubicBezTo>
                      <a:pt x="13335" y="80200"/>
                      <a:pt x="23431" y="112967"/>
                      <a:pt x="14668" y="149542"/>
                    </a:cubicBezTo>
                    <a:cubicBezTo>
                      <a:pt x="8001" y="177260"/>
                      <a:pt x="4191" y="203454"/>
                      <a:pt x="0" y="230505"/>
                    </a:cubicBezTo>
                    <a:cubicBezTo>
                      <a:pt x="286" y="231172"/>
                      <a:pt x="571" y="231648"/>
                      <a:pt x="762" y="231743"/>
                    </a:cubicBezTo>
                    <a:cubicBezTo>
                      <a:pt x="4477" y="233363"/>
                      <a:pt x="14383" y="233363"/>
                      <a:pt x="16764" y="230124"/>
                    </a:cubicBezTo>
                    <a:cubicBezTo>
                      <a:pt x="19145" y="226790"/>
                      <a:pt x="21146" y="211836"/>
                      <a:pt x="21622" y="207740"/>
                    </a:cubicBezTo>
                    <a:cubicBezTo>
                      <a:pt x="23813" y="192310"/>
                      <a:pt x="24670" y="176594"/>
                      <a:pt x="25146" y="161068"/>
                    </a:cubicBezTo>
                    <a:cubicBezTo>
                      <a:pt x="25336" y="155924"/>
                      <a:pt x="25241" y="150590"/>
                      <a:pt x="23336" y="146018"/>
                    </a:cubicBezTo>
                    <a:cubicBezTo>
                      <a:pt x="23813" y="143446"/>
                      <a:pt x="23813" y="140779"/>
                      <a:pt x="23813" y="138208"/>
                    </a:cubicBezTo>
                    <a:cubicBezTo>
                      <a:pt x="23908" y="130302"/>
                      <a:pt x="23908" y="122396"/>
                      <a:pt x="23813" y="114490"/>
                    </a:cubicBezTo>
                    <a:cubicBezTo>
                      <a:pt x="23622" y="84677"/>
                      <a:pt x="23050" y="54864"/>
                      <a:pt x="22098" y="25051"/>
                    </a:cubicBezTo>
                    <a:cubicBezTo>
                      <a:pt x="21526" y="21907"/>
                      <a:pt x="20479" y="18478"/>
                      <a:pt x="20288" y="15240"/>
                    </a:cubicBezTo>
                    <a:cubicBezTo>
                      <a:pt x="20002" y="12668"/>
                      <a:pt x="20764" y="10001"/>
                      <a:pt x="20764" y="7429"/>
                    </a:cubicBezTo>
                    <a:cubicBezTo>
                      <a:pt x="20860" y="5810"/>
                      <a:pt x="21336" y="4667"/>
                      <a:pt x="22193" y="3524"/>
                    </a:cubicBezTo>
                    <a:close/>
                  </a:path>
                </a:pathLst>
              </a:custGeom>
              <a:solidFill>
                <a:srgbClr val="B9BEC7">
                  <a:alpha val="20000"/>
                </a:srgbClr>
              </a:solidFill>
              <a:ln w="9525" cap="flat">
                <a:noFill/>
                <a:prstDash val="solid"/>
                <a:miter/>
              </a:ln>
            </p:spPr>
            <p:txBody>
              <a:bodyPr rtlCol="1" anchor="ctr"/>
              <a:lstStyle/>
              <a:p>
                <a:endParaRPr lang="ar-SA"/>
              </a:p>
            </p:txBody>
          </p:sp>
          <p:sp>
            <p:nvSpPr>
              <p:cNvPr id="102" name="شكل حر: شكل 101">
                <a:extLst>
                  <a:ext uri="{FF2B5EF4-FFF2-40B4-BE49-F238E27FC236}">
                    <a16:creationId xmlns:a16="http://schemas.microsoft.com/office/drawing/2014/main" id="{C2DDB61C-E970-4703-9A9B-AAC366213862}"/>
                  </a:ext>
                </a:extLst>
              </p:cNvPr>
              <p:cNvSpPr/>
              <p:nvPr/>
            </p:nvSpPr>
            <p:spPr>
              <a:xfrm>
                <a:off x="5541822" y="1815214"/>
                <a:ext cx="177859" cy="588625"/>
              </a:xfrm>
              <a:custGeom>
                <a:avLst/>
                <a:gdLst>
                  <a:gd name="connsiteX0" fmla="*/ 175368 w 177859"/>
                  <a:gd name="connsiteY0" fmla="*/ 577084 h 588625"/>
                  <a:gd name="connsiteX1" fmla="*/ 142983 w 177859"/>
                  <a:gd name="connsiteY1" fmla="*/ 588610 h 588625"/>
                  <a:gd name="connsiteX2" fmla="*/ 103550 w 177859"/>
                  <a:gd name="connsiteY2" fmla="*/ 580132 h 588625"/>
                  <a:gd name="connsiteX3" fmla="*/ 88215 w 177859"/>
                  <a:gd name="connsiteY3" fmla="*/ 577084 h 588625"/>
                  <a:gd name="connsiteX4" fmla="*/ 72308 w 177859"/>
                  <a:gd name="connsiteY4" fmla="*/ 579275 h 588625"/>
                  <a:gd name="connsiteX5" fmla="*/ 38304 w 177859"/>
                  <a:gd name="connsiteY5" fmla="*/ 573179 h 588625"/>
                  <a:gd name="connsiteX6" fmla="*/ 15539 w 177859"/>
                  <a:gd name="connsiteY6" fmla="*/ 554510 h 588625"/>
                  <a:gd name="connsiteX7" fmla="*/ 2490 w 177859"/>
                  <a:gd name="connsiteY7" fmla="*/ 549462 h 588625"/>
                  <a:gd name="connsiteX8" fmla="*/ 13 w 177859"/>
                  <a:gd name="connsiteY8" fmla="*/ 487740 h 588625"/>
                  <a:gd name="connsiteX9" fmla="*/ 489 w 177859"/>
                  <a:gd name="connsiteY9" fmla="*/ 456212 h 588625"/>
                  <a:gd name="connsiteX10" fmla="*/ 5823 w 177859"/>
                  <a:gd name="connsiteY10" fmla="*/ 407349 h 588625"/>
                  <a:gd name="connsiteX11" fmla="*/ 35256 w 177859"/>
                  <a:gd name="connsiteY11" fmla="*/ 164271 h 588625"/>
                  <a:gd name="connsiteX12" fmla="*/ 26969 w 177859"/>
                  <a:gd name="connsiteY12" fmla="*/ 40446 h 588625"/>
                  <a:gd name="connsiteX13" fmla="*/ 26302 w 177859"/>
                  <a:gd name="connsiteY13" fmla="*/ 31111 h 588625"/>
                  <a:gd name="connsiteX14" fmla="*/ 75642 w 177859"/>
                  <a:gd name="connsiteY14" fmla="*/ 822 h 588625"/>
                  <a:gd name="connsiteX15" fmla="*/ 129267 w 177859"/>
                  <a:gd name="connsiteY15" fmla="*/ 15585 h 588625"/>
                  <a:gd name="connsiteX16" fmla="*/ 163462 w 177859"/>
                  <a:gd name="connsiteY16" fmla="*/ 27682 h 588625"/>
                  <a:gd name="connsiteX17" fmla="*/ 165367 w 177859"/>
                  <a:gd name="connsiteY17" fmla="*/ 28730 h 588625"/>
                  <a:gd name="connsiteX18" fmla="*/ 168129 w 177859"/>
                  <a:gd name="connsiteY18" fmla="*/ 50637 h 588625"/>
                  <a:gd name="connsiteX19" fmla="*/ 162986 w 177859"/>
                  <a:gd name="connsiteY19" fmla="*/ 154174 h 588625"/>
                  <a:gd name="connsiteX20" fmla="*/ 169749 w 177859"/>
                  <a:gd name="connsiteY20" fmla="*/ 270856 h 588625"/>
                  <a:gd name="connsiteX21" fmla="*/ 175368 w 177859"/>
                  <a:gd name="connsiteY21" fmla="*/ 577084 h 58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7859" h="588625">
                    <a:moveTo>
                      <a:pt x="175368" y="577084"/>
                    </a:moveTo>
                    <a:cubicBezTo>
                      <a:pt x="166415" y="585276"/>
                      <a:pt x="155271" y="588895"/>
                      <a:pt x="142983" y="588610"/>
                    </a:cubicBezTo>
                    <a:cubicBezTo>
                      <a:pt x="129458" y="588324"/>
                      <a:pt x="116504" y="583752"/>
                      <a:pt x="103550" y="580132"/>
                    </a:cubicBezTo>
                    <a:cubicBezTo>
                      <a:pt x="98502" y="578704"/>
                      <a:pt x="93549" y="577180"/>
                      <a:pt x="88215" y="577084"/>
                    </a:cubicBezTo>
                    <a:cubicBezTo>
                      <a:pt x="82881" y="577084"/>
                      <a:pt x="77547" y="578323"/>
                      <a:pt x="72308" y="579275"/>
                    </a:cubicBezTo>
                    <a:cubicBezTo>
                      <a:pt x="59925" y="581656"/>
                      <a:pt x="48686" y="580704"/>
                      <a:pt x="38304" y="573179"/>
                    </a:cubicBezTo>
                    <a:cubicBezTo>
                      <a:pt x="30303" y="567464"/>
                      <a:pt x="23635" y="560130"/>
                      <a:pt x="15539" y="554510"/>
                    </a:cubicBezTo>
                    <a:cubicBezTo>
                      <a:pt x="11824" y="551938"/>
                      <a:pt x="7062" y="550129"/>
                      <a:pt x="2490" y="549462"/>
                    </a:cubicBezTo>
                    <a:cubicBezTo>
                      <a:pt x="299" y="540889"/>
                      <a:pt x="-82" y="511362"/>
                      <a:pt x="13" y="487740"/>
                    </a:cubicBezTo>
                    <a:cubicBezTo>
                      <a:pt x="13" y="470976"/>
                      <a:pt x="394" y="457260"/>
                      <a:pt x="489" y="456212"/>
                    </a:cubicBezTo>
                    <a:cubicBezTo>
                      <a:pt x="1442" y="447163"/>
                      <a:pt x="3061" y="430399"/>
                      <a:pt x="5823" y="407349"/>
                    </a:cubicBezTo>
                    <a:cubicBezTo>
                      <a:pt x="11729" y="357723"/>
                      <a:pt x="15253" y="260759"/>
                      <a:pt x="35256" y="164271"/>
                    </a:cubicBezTo>
                    <a:cubicBezTo>
                      <a:pt x="41923" y="131791"/>
                      <a:pt x="30874" y="67782"/>
                      <a:pt x="26969" y="40446"/>
                    </a:cubicBezTo>
                    <a:cubicBezTo>
                      <a:pt x="26397" y="36731"/>
                      <a:pt x="26207" y="33588"/>
                      <a:pt x="26302" y="31111"/>
                    </a:cubicBezTo>
                    <a:cubicBezTo>
                      <a:pt x="27159" y="13490"/>
                      <a:pt x="37256" y="-4036"/>
                      <a:pt x="75642" y="822"/>
                    </a:cubicBezTo>
                    <a:lnTo>
                      <a:pt x="129267" y="15585"/>
                    </a:lnTo>
                    <a:cubicBezTo>
                      <a:pt x="135459" y="19014"/>
                      <a:pt x="150984" y="21205"/>
                      <a:pt x="163462" y="27682"/>
                    </a:cubicBezTo>
                    <a:cubicBezTo>
                      <a:pt x="164129" y="27968"/>
                      <a:pt x="164700" y="28349"/>
                      <a:pt x="165367" y="28730"/>
                    </a:cubicBezTo>
                    <a:cubicBezTo>
                      <a:pt x="173178" y="33207"/>
                      <a:pt x="166510" y="41017"/>
                      <a:pt x="168129" y="50637"/>
                    </a:cubicBezTo>
                    <a:cubicBezTo>
                      <a:pt x="168129" y="50637"/>
                      <a:pt x="163367" y="126647"/>
                      <a:pt x="162986" y="154174"/>
                    </a:cubicBezTo>
                    <a:cubicBezTo>
                      <a:pt x="162700" y="175701"/>
                      <a:pt x="170130" y="270665"/>
                      <a:pt x="169749" y="270856"/>
                    </a:cubicBezTo>
                    <a:cubicBezTo>
                      <a:pt x="168510" y="301907"/>
                      <a:pt x="183655" y="475262"/>
                      <a:pt x="175368" y="577084"/>
                    </a:cubicBezTo>
                    <a:close/>
                  </a:path>
                </a:pathLst>
              </a:custGeom>
              <a:solidFill>
                <a:srgbClr val="EEEFF0"/>
              </a:solidFill>
              <a:ln w="9525" cap="flat">
                <a:noFill/>
                <a:prstDash val="solid"/>
                <a:miter/>
              </a:ln>
            </p:spPr>
            <p:txBody>
              <a:bodyPr rtlCol="1" anchor="ctr"/>
              <a:lstStyle/>
              <a:p>
                <a:endParaRPr lang="ar-SA"/>
              </a:p>
            </p:txBody>
          </p:sp>
          <p:sp>
            <p:nvSpPr>
              <p:cNvPr id="103" name="شكل حر: شكل 102">
                <a:extLst>
                  <a:ext uri="{FF2B5EF4-FFF2-40B4-BE49-F238E27FC236}">
                    <a16:creationId xmlns:a16="http://schemas.microsoft.com/office/drawing/2014/main" id="{BEF69FB2-463F-4D3D-9D78-339D415B3250}"/>
                  </a:ext>
                </a:extLst>
              </p:cNvPr>
              <p:cNvSpPr/>
              <p:nvPr/>
            </p:nvSpPr>
            <p:spPr>
              <a:xfrm>
                <a:off x="5541822" y="1815214"/>
                <a:ext cx="177859" cy="588625"/>
              </a:xfrm>
              <a:custGeom>
                <a:avLst/>
                <a:gdLst>
                  <a:gd name="connsiteX0" fmla="*/ 175368 w 177859"/>
                  <a:gd name="connsiteY0" fmla="*/ 577084 h 588625"/>
                  <a:gd name="connsiteX1" fmla="*/ 142983 w 177859"/>
                  <a:gd name="connsiteY1" fmla="*/ 588610 h 588625"/>
                  <a:gd name="connsiteX2" fmla="*/ 103550 w 177859"/>
                  <a:gd name="connsiteY2" fmla="*/ 580132 h 588625"/>
                  <a:gd name="connsiteX3" fmla="*/ 88215 w 177859"/>
                  <a:gd name="connsiteY3" fmla="*/ 577084 h 588625"/>
                  <a:gd name="connsiteX4" fmla="*/ 72308 w 177859"/>
                  <a:gd name="connsiteY4" fmla="*/ 579275 h 588625"/>
                  <a:gd name="connsiteX5" fmla="*/ 38304 w 177859"/>
                  <a:gd name="connsiteY5" fmla="*/ 573179 h 588625"/>
                  <a:gd name="connsiteX6" fmla="*/ 15539 w 177859"/>
                  <a:gd name="connsiteY6" fmla="*/ 554510 h 588625"/>
                  <a:gd name="connsiteX7" fmla="*/ 2490 w 177859"/>
                  <a:gd name="connsiteY7" fmla="*/ 549462 h 588625"/>
                  <a:gd name="connsiteX8" fmla="*/ 13 w 177859"/>
                  <a:gd name="connsiteY8" fmla="*/ 487740 h 588625"/>
                  <a:gd name="connsiteX9" fmla="*/ 489 w 177859"/>
                  <a:gd name="connsiteY9" fmla="*/ 456212 h 588625"/>
                  <a:gd name="connsiteX10" fmla="*/ 5823 w 177859"/>
                  <a:gd name="connsiteY10" fmla="*/ 407349 h 588625"/>
                  <a:gd name="connsiteX11" fmla="*/ 35256 w 177859"/>
                  <a:gd name="connsiteY11" fmla="*/ 164271 h 588625"/>
                  <a:gd name="connsiteX12" fmla="*/ 26969 w 177859"/>
                  <a:gd name="connsiteY12" fmla="*/ 40446 h 588625"/>
                  <a:gd name="connsiteX13" fmla="*/ 26302 w 177859"/>
                  <a:gd name="connsiteY13" fmla="*/ 31111 h 588625"/>
                  <a:gd name="connsiteX14" fmla="*/ 75642 w 177859"/>
                  <a:gd name="connsiteY14" fmla="*/ 822 h 588625"/>
                  <a:gd name="connsiteX15" fmla="*/ 129267 w 177859"/>
                  <a:gd name="connsiteY15" fmla="*/ 15585 h 588625"/>
                  <a:gd name="connsiteX16" fmla="*/ 163462 w 177859"/>
                  <a:gd name="connsiteY16" fmla="*/ 27682 h 588625"/>
                  <a:gd name="connsiteX17" fmla="*/ 165367 w 177859"/>
                  <a:gd name="connsiteY17" fmla="*/ 28730 h 588625"/>
                  <a:gd name="connsiteX18" fmla="*/ 168129 w 177859"/>
                  <a:gd name="connsiteY18" fmla="*/ 50637 h 588625"/>
                  <a:gd name="connsiteX19" fmla="*/ 162986 w 177859"/>
                  <a:gd name="connsiteY19" fmla="*/ 154174 h 588625"/>
                  <a:gd name="connsiteX20" fmla="*/ 169749 w 177859"/>
                  <a:gd name="connsiteY20" fmla="*/ 270856 h 588625"/>
                  <a:gd name="connsiteX21" fmla="*/ 175368 w 177859"/>
                  <a:gd name="connsiteY21" fmla="*/ 577084 h 58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7859" h="588625">
                    <a:moveTo>
                      <a:pt x="175368" y="577084"/>
                    </a:moveTo>
                    <a:cubicBezTo>
                      <a:pt x="166415" y="585276"/>
                      <a:pt x="155271" y="588895"/>
                      <a:pt x="142983" y="588610"/>
                    </a:cubicBezTo>
                    <a:cubicBezTo>
                      <a:pt x="129458" y="588324"/>
                      <a:pt x="116504" y="583752"/>
                      <a:pt x="103550" y="580132"/>
                    </a:cubicBezTo>
                    <a:cubicBezTo>
                      <a:pt x="98502" y="578704"/>
                      <a:pt x="93549" y="577180"/>
                      <a:pt x="88215" y="577084"/>
                    </a:cubicBezTo>
                    <a:cubicBezTo>
                      <a:pt x="82881" y="577084"/>
                      <a:pt x="77547" y="578323"/>
                      <a:pt x="72308" y="579275"/>
                    </a:cubicBezTo>
                    <a:cubicBezTo>
                      <a:pt x="59925" y="581656"/>
                      <a:pt x="48686" y="580704"/>
                      <a:pt x="38304" y="573179"/>
                    </a:cubicBezTo>
                    <a:cubicBezTo>
                      <a:pt x="30303" y="567464"/>
                      <a:pt x="23635" y="560130"/>
                      <a:pt x="15539" y="554510"/>
                    </a:cubicBezTo>
                    <a:cubicBezTo>
                      <a:pt x="11824" y="551938"/>
                      <a:pt x="7062" y="550129"/>
                      <a:pt x="2490" y="549462"/>
                    </a:cubicBezTo>
                    <a:cubicBezTo>
                      <a:pt x="299" y="540889"/>
                      <a:pt x="-82" y="511362"/>
                      <a:pt x="13" y="487740"/>
                    </a:cubicBezTo>
                    <a:cubicBezTo>
                      <a:pt x="13" y="470976"/>
                      <a:pt x="394" y="457260"/>
                      <a:pt x="489" y="456212"/>
                    </a:cubicBezTo>
                    <a:cubicBezTo>
                      <a:pt x="1442" y="447163"/>
                      <a:pt x="3061" y="430399"/>
                      <a:pt x="5823" y="407349"/>
                    </a:cubicBezTo>
                    <a:cubicBezTo>
                      <a:pt x="11729" y="357723"/>
                      <a:pt x="15253" y="260759"/>
                      <a:pt x="35256" y="164271"/>
                    </a:cubicBezTo>
                    <a:cubicBezTo>
                      <a:pt x="41923" y="131791"/>
                      <a:pt x="30874" y="67782"/>
                      <a:pt x="26969" y="40446"/>
                    </a:cubicBezTo>
                    <a:cubicBezTo>
                      <a:pt x="26397" y="36731"/>
                      <a:pt x="26207" y="33588"/>
                      <a:pt x="26302" y="31111"/>
                    </a:cubicBezTo>
                    <a:cubicBezTo>
                      <a:pt x="27159" y="13490"/>
                      <a:pt x="37256" y="-4036"/>
                      <a:pt x="75642" y="822"/>
                    </a:cubicBezTo>
                    <a:lnTo>
                      <a:pt x="129267" y="15585"/>
                    </a:lnTo>
                    <a:cubicBezTo>
                      <a:pt x="135459" y="19014"/>
                      <a:pt x="150984" y="21205"/>
                      <a:pt x="163462" y="27682"/>
                    </a:cubicBezTo>
                    <a:cubicBezTo>
                      <a:pt x="164129" y="27968"/>
                      <a:pt x="164700" y="28349"/>
                      <a:pt x="165367" y="28730"/>
                    </a:cubicBezTo>
                    <a:cubicBezTo>
                      <a:pt x="173178" y="33207"/>
                      <a:pt x="166510" y="41017"/>
                      <a:pt x="168129" y="50637"/>
                    </a:cubicBezTo>
                    <a:cubicBezTo>
                      <a:pt x="168129" y="50637"/>
                      <a:pt x="163367" y="126647"/>
                      <a:pt x="162986" y="154174"/>
                    </a:cubicBezTo>
                    <a:cubicBezTo>
                      <a:pt x="162700" y="175701"/>
                      <a:pt x="170130" y="270665"/>
                      <a:pt x="169749" y="270856"/>
                    </a:cubicBezTo>
                    <a:cubicBezTo>
                      <a:pt x="168510" y="301907"/>
                      <a:pt x="183655" y="475262"/>
                      <a:pt x="175368" y="577084"/>
                    </a:cubicBezTo>
                    <a:close/>
                  </a:path>
                </a:pathLst>
              </a:custGeom>
              <a:solidFill>
                <a:srgbClr val="EEEFF0"/>
              </a:solidFill>
              <a:ln w="9525" cap="flat">
                <a:noFill/>
                <a:prstDash val="solid"/>
                <a:miter/>
              </a:ln>
            </p:spPr>
            <p:txBody>
              <a:bodyPr rtlCol="1" anchor="ctr"/>
              <a:lstStyle/>
              <a:p>
                <a:endParaRPr lang="ar-SA"/>
              </a:p>
            </p:txBody>
          </p:sp>
          <p:sp>
            <p:nvSpPr>
              <p:cNvPr id="104" name="شكل حر: شكل 103">
                <a:extLst>
                  <a:ext uri="{FF2B5EF4-FFF2-40B4-BE49-F238E27FC236}">
                    <a16:creationId xmlns:a16="http://schemas.microsoft.com/office/drawing/2014/main" id="{A5ED677C-C35F-4A26-995A-E19D313F08A7}"/>
                  </a:ext>
                </a:extLst>
              </p:cNvPr>
              <p:cNvSpPr/>
              <p:nvPr/>
            </p:nvSpPr>
            <p:spPr>
              <a:xfrm>
                <a:off x="5541835" y="1842555"/>
                <a:ext cx="177845" cy="561284"/>
              </a:xfrm>
              <a:custGeom>
                <a:avLst/>
                <a:gdLst>
                  <a:gd name="connsiteX0" fmla="*/ 175355 w 177845"/>
                  <a:gd name="connsiteY0" fmla="*/ 549744 h 561284"/>
                  <a:gd name="connsiteX1" fmla="*/ 142970 w 177845"/>
                  <a:gd name="connsiteY1" fmla="*/ 561269 h 561284"/>
                  <a:gd name="connsiteX2" fmla="*/ 103537 w 177845"/>
                  <a:gd name="connsiteY2" fmla="*/ 552792 h 561284"/>
                  <a:gd name="connsiteX3" fmla="*/ 88201 w 177845"/>
                  <a:gd name="connsiteY3" fmla="*/ 549744 h 561284"/>
                  <a:gd name="connsiteX4" fmla="*/ 72295 w 177845"/>
                  <a:gd name="connsiteY4" fmla="*/ 551934 h 561284"/>
                  <a:gd name="connsiteX5" fmla="*/ 38290 w 177845"/>
                  <a:gd name="connsiteY5" fmla="*/ 545838 h 561284"/>
                  <a:gd name="connsiteX6" fmla="*/ 27051 w 177845"/>
                  <a:gd name="connsiteY6" fmla="*/ 536504 h 561284"/>
                  <a:gd name="connsiteX7" fmla="*/ 15621 w 177845"/>
                  <a:gd name="connsiteY7" fmla="*/ 527169 h 561284"/>
                  <a:gd name="connsiteX8" fmla="*/ 2572 w 177845"/>
                  <a:gd name="connsiteY8" fmla="*/ 522121 h 561284"/>
                  <a:gd name="connsiteX9" fmla="*/ 1143 w 177845"/>
                  <a:gd name="connsiteY9" fmla="*/ 510786 h 561284"/>
                  <a:gd name="connsiteX10" fmla="*/ 0 w 177845"/>
                  <a:gd name="connsiteY10" fmla="*/ 460399 h 561284"/>
                  <a:gd name="connsiteX11" fmla="*/ 6096 w 177845"/>
                  <a:gd name="connsiteY11" fmla="*/ 478306 h 561284"/>
                  <a:gd name="connsiteX12" fmla="*/ 31909 w 177845"/>
                  <a:gd name="connsiteY12" fmla="*/ 275614 h 561284"/>
                  <a:gd name="connsiteX13" fmla="*/ 41243 w 177845"/>
                  <a:gd name="connsiteY13" fmla="*/ 459161 h 561284"/>
                  <a:gd name="connsiteX14" fmla="*/ 36766 w 177845"/>
                  <a:gd name="connsiteY14" fmla="*/ 501738 h 561284"/>
                  <a:gd name="connsiteX15" fmla="*/ 65151 w 177845"/>
                  <a:gd name="connsiteY15" fmla="*/ 529265 h 561284"/>
                  <a:gd name="connsiteX16" fmla="*/ 92202 w 177845"/>
                  <a:gd name="connsiteY16" fmla="*/ 485164 h 561284"/>
                  <a:gd name="connsiteX17" fmla="*/ 85820 w 177845"/>
                  <a:gd name="connsiteY17" fmla="*/ 427633 h 561284"/>
                  <a:gd name="connsiteX18" fmla="*/ 104299 w 177845"/>
                  <a:gd name="connsiteY18" fmla="*/ 462399 h 561284"/>
                  <a:gd name="connsiteX19" fmla="*/ 100298 w 177845"/>
                  <a:gd name="connsiteY19" fmla="*/ 504309 h 561284"/>
                  <a:gd name="connsiteX20" fmla="*/ 123634 w 177845"/>
                  <a:gd name="connsiteY20" fmla="*/ 535170 h 561284"/>
                  <a:gd name="connsiteX21" fmla="*/ 148495 w 177845"/>
                  <a:gd name="connsiteY21" fmla="*/ 520692 h 561284"/>
                  <a:gd name="connsiteX22" fmla="*/ 155829 w 177845"/>
                  <a:gd name="connsiteY22" fmla="*/ 491451 h 561284"/>
                  <a:gd name="connsiteX23" fmla="*/ 153543 w 177845"/>
                  <a:gd name="connsiteY23" fmla="*/ 391914 h 561284"/>
                  <a:gd name="connsiteX24" fmla="*/ 143351 w 177845"/>
                  <a:gd name="connsiteY24" fmla="*/ 257136 h 561284"/>
                  <a:gd name="connsiteX25" fmla="*/ 124968 w 177845"/>
                  <a:gd name="connsiteY25" fmla="*/ 196080 h 561284"/>
                  <a:gd name="connsiteX26" fmla="*/ 78772 w 177845"/>
                  <a:gd name="connsiteY26" fmla="*/ 171696 h 561284"/>
                  <a:gd name="connsiteX27" fmla="*/ 127254 w 177845"/>
                  <a:gd name="connsiteY27" fmla="*/ 129024 h 561284"/>
                  <a:gd name="connsiteX28" fmla="*/ 98488 w 177845"/>
                  <a:gd name="connsiteY28" fmla="*/ 71208 h 561284"/>
                  <a:gd name="connsiteX29" fmla="*/ 127063 w 177845"/>
                  <a:gd name="connsiteY29" fmla="*/ 53396 h 561284"/>
                  <a:gd name="connsiteX30" fmla="*/ 138113 w 177845"/>
                  <a:gd name="connsiteY30" fmla="*/ 18439 h 561284"/>
                  <a:gd name="connsiteX31" fmla="*/ 163354 w 177845"/>
                  <a:gd name="connsiteY31" fmla="*/ 56 h 561284"/>
                  <a:gd name="connsiteX32" fmla="*/ 165259 w 177845"/>
                  <a:gd name="connsiteY32" fmla="*/ 1104 h 561284"/>
                  <a:gd name="connsiteX33" fmla="*/ 168021 w 177845"/>
                  <a:gd name="connsiteY33" fmla="*/ 23011 h 561284"/>
                  <a:gd name="connsiteX34" fmla="*/ 162877 w 177845"/>
                  <a:gd name="connsiteY34" fmla="*/ 126548 h 561284"/>
                  <a:gd name="connsiteX35" fmla="*/ 169640 w 177845"/>
                  <a:gd name="connsiteY35" fmla="*/ 243229 h 561284"/>
                  <a:gd name="connsiteX36" fmla="*/ 175355 w 177845"/>
                  <a:gd name="connsiteY36" fmla="*/ 549744 h 5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7845" h="561284">
                    <a:moveTo>
                      <a:pt x="175355" y="549744"/>
                    </a:moveTo>
                    <a:cubicBezTo>
                      <a:pt x="166402" y="557935"/>
                      <a:pt x="155257" y="561555"/>
                      <a:pt x="142970" y="561269"/>
                    </a:cubicBezTo>
                    <a:cubicBezTo>
                      <a:pt x="129445" y="560983"/>
                      <a:pt x="116491" y="556411"/>
                      <a:pt x="103537" y="552792"/>
                    </a:cubicBezTo>
                    <a:cubicBezTo>
                      <a:pt x="98488" y="551363"/>
                      <a:pt x="93535" y="549839"/>
                      <a:pt x="88201" y="549744"/>
                    </a:cubicBezTo>
                    <a:cubicBezTo>
                      <a:pt x="82867" y="549744"/>
                      <a:pt x="77533" y="550982"/>
                      <a:pt x="72295" y="551934"/>
                    </a:cubicBezTo>
                    <a:cubicBezTo>
                      <a:pt x="59912" y="554316"/>
                      <a:pt x="48673" y="553363"/>
                      <a:pt x="38290" y="545838"/>
                    </a:cubicBezTo>
                    <a:cubicBezTo>
                      <a:pt x="34290" y="542981"/>
                      <a:pt x="30670" y="539742"/>
                      <a:pt x="27051" y="536504"/>
                    </a:cubicBezTo>
                    <a:cubicBezTo>
                      <a:pt x="23336" y="533265"/>
                      <a:pt x="19621" y="530027"/>
                      <a:pt x="15621" y="527169"/>
                    </a:cubicBezTo>
                    <a:cubicBezTo>
                      <a:pt x="11906" y="524598"/>
                      <a:pt x="7144" y="522788"/>
                      <a:pt x="2572" y="522121"/>
                    </a:cubicBezTo>
                    <a:cubicBezTo>
                      <a:pt x="2000" y="519740"/>
                      <a:pt x="1524" y="515835"/>
                      <a:pt x="1143" y="510786"/>
                    </a:cubicBezTo>
                    <a:cubicBezTo>
                      <a:pt x="190" y="497642"/>
                      <a:pt x="0" y="477449"/>
                      <a:pt x="0" y="460399"/>
                    </a:cubicBezTo>
                    <a:cubicBezTo>
                      <a:pt x="2857" y="466019"/>
                      <a:pt x="4763" y="472401"/>
                      <a:pt x="6096" y="478306"/>
                    </a:cubicBezTo>
                    <a:cubicBezTo>
                      <a:pt x="24574" y="412584"/>
                      <a:pt x="28289" y="343718"/>
                      <a:pt x="31909" y="275614"/>
                    </a:cubicBezTo>
                    <a:cubicBezTo>
                      <a:pt x="51149" y="334574"/>
                      <a:pt x="54388" y="398582"/>
                      <a:pt x="41243" y="459161"/>
                    </a:cubicBezTo>
                    <a:cubicBezTo>
                      <a:pt x="38195" y="473258"/>
                      <a:pt x="34290" y="487641"/>
                      <a:pt x="36766" y="501738"/>
                    </a:cubicBezTo>
                    <a:cubicBezTo>
                      <a:pt x="39338" y="515930"/>
                      <a:pt x="50768" y="529741"/>
                      <a:pt x="65151" y="529265"/>
                    </a:cubicBezTo>
                    <a:cubicBezTo>
                      <a:pt x="84582" y="528693"/>
                      <a:pt x="94202" y="504405"/>
                      <a:pt x="92202" y="485164"/>
                    </a:cubicBezTo>
                    <a:cubicBezTo>
                      <a:pt x="90202" y="465828"/>
                      <a:pt x="81820" y="446683"/>
                      <a:pt x="85820" y="427633"/>
                    </a:cubicBezTo>
                    <a:cubicBezTo>
                      <a:pt x="99060" y="432396"/>
                      <a:pt x="104680" y="448398"/>
                      <a:pt x="104299" y="462399"/>
                    </a:cubicBezTo>
                    <a:cubicBezTo>
                      <a:pt x="104013" y="476401"/>
                      <a:pt x="99536" y="490308"/>
                      <a:pt x="100298" y="504309"/>
                    </a:cubicBezTo>
                    <a:cubicBezTo>
                      <a:pt x="101060" y="518311"/>
                      <a:pt x="109633" y="533742"/>
                      <a:pt x="123634" y="535170"/>
                    </a:cubicBezTo>
                    <a:cubicBezTo>
                      <a:pt x="133731" y="536218"/>
                      <a:pt x="143351" y="529455"/>
                      <a:pt x="148495" y="520692"/>
                    </a:cubicBezTo>
                    <a:cubicBezTo>
                      <a:pt x="153638" y="511929"/>
                      <a:pt x="155067" y="501547"/>
                      <a:pt x="155829" y="491451"/>
                    </a:cubicBezTo>
                    <a:cubicBezTo>
                      <a:pt x="158496" y="458304"/>
                      <a:pt x="156019" y="425061"/>
                      <a:pt x="153543" y="391914"/>
                    </a:cubicBezTo>
                    <a:lnTo>
                      <a:pt x="143351" y="257136"/>
                    </a:lnTo>
                    <a:cubicBezTo>
                      <a:pt x="141732" y="235514"/>
                      <a:pt x="139351" y="212178"/>
                      <a:pt x="124968" y="196080"/>
                    </a:cubicBezTo>
                    <a:cubicBezTo>
                      <a:pt x="113252" y="182936"/>
                      <a:pt x="95631" y="177030"/>
                      <a:pt x="78772" y="171696"/>
                    </a:cubicBezTo>
                    <a:cubicBezTo>
                      <a:pt x="101822" y="170172"/>
                      <a:pt x="122777" y="151694"/>
                      <a:pt x="127254" y="129024"/>
                    </a:cubicBezTo>
                    <a:cubicBezTo>
                      <a:pt x="131731" y="106355"/>
                      <a:pt x="119348" y="81399"/>
                      <a:pt x="98488" y="71208"/>
                    </a:cubicBezTo>
                    <a:cubicBezTo>
                      <a:pt x="110204" y="74541"/>
                      <a:pt x="122015" y="64635"/>
                      <a:pt x="127063" y="53396"/>
                    </a:cubicBezTo>
                    <a:cubicBezTo>
                      <a:pt x="132112" y="42252"/>
                      <a:pt x="133064" y="29583"/>
                      <a:pt x="138113" y="18439"/>
                    </a:cubicBezTo>
                    <a:cubicBezTo>
                      <a:pt x="142684" y="8343"/>
                      <a:pt x="152686" y="-801"/>
                      <a:pt x="163354" y="56"/>
                    </a:cubicBezTo>
                    <a:cubicBezTo>
                      <a:pt x="164020" y="342"/>
                      <a:pt x="164592" y="723"/>
                      <a:pt x="165259" y="1104"/>
                    </a:cubicBezTo>
                    <a:cubicBezTo>
                      <a:pt x="173069" y="5580"/>
                      <a:pt x="166402" y="13391"/>
                      <a:pt x="168021" y="23011"/>
                    </a:cubicBezTo>
                    <a:cubicBezTo>
                      <a:pt x="168021" y="23011"/>
                      <a:pt x="163259" y="99021"/>
                      <a:pt x="162877" y="126548"/>
                    </a:cubicBezTo>
                    <a:cubicBezTo>
                      <a:pt x="162592" y="148074"/>
                      <a:pt x="170021" y="243039"/>
                      <a:pt x="169640" y="243229"/>
                    </a:cubicBezTo>
                    <a:cubicBezTo>
                      <a:pt x="168497" y="274566"/>
                      <a:pt x="183642" y="447921"/>
                      <a:pt x="175355" y="549744"/>
                    </a:cubicBezTo>
                    <a:close/>
                  </a:path>
                </a:pathLst>
              </a:custGeom>
              <a:solidFill>
                <a:srgbClr val="E6E8ED"/>
              </a:solidFill>
              <a:ln w="9525" cap="flat">
                <a:noFill/>
                <a:prstDash val="solid"/>
                <a:miter/>
              </a:ln>
            </p:spPr>
            <p:txBody>
              <a:bodyPr rtlCol="1" anchor="ctr"/>
              <a:lstStyle/>
              <a:p>
                <a:endParaRPr lang="ar-SA"/>
              </a:p>
            </p:txBody>
          </p:sp>
          <p:sp>
            <p:nvSpPr>
              <p:cNvPr id="105" name="شكل حر: شكل 104">
                <a:extLst>
                  <a:ext uri="{FF2B5EF4-FFF2-40B4-BE49-F238E27FC236}">
                    <a16:creationId xmlns:a16="http://schemas.microsoft.com/office/drawing/2014/main" id="{F050BAFF-712C-4D57-A5EF-D824BE4CC643}"/>
                  </a:ext>
                </a:extLst>
              </p:cNvPr>
              <p:cNvSpPr/>
              <p:nvPr/>
            </p:nvSpPr>
            <p:spPr>
              <a:xfrm>
                <a:off x="5542978" y="2177891"/>
                <a:ext cx="35917" cy="201263"/>
              </a:xfrm>
              <a:custGeom>
                <a:avLst/>
                <a:gdLst>
                  <a:gd name="connsiteX0" fmla="*/ 23146 w 35917"/>
                  <a:gd name="connsiteY0" fmla="*/ 168497 h 201263"/>
                  <a:gd name="connsiteX1" fmla="*/ 25908 w 35917"/>
                  <a:gd name="connsiteY1" fmla="*/ 201263 h 201263"/>
                  <a:gd name="connsiteX2" fmla="*/ 14478 w 35917"/>
                  <a:gd name="connsiteY2" fmla="*/ 191929 h 201263"/>
                  <a:gd name="connsiteX3" fmla="*/ 1429 w 35917"/>
                  <a:gd name="connsiteY3" fmla="*/ 186880 h 201263"/>
                  <a:gd name="connsiteX4" fmla="*/ 0 w 35917"/>
                  <a:gd name="connsiteY4" fmla="*/ 175546 h 201263"/>
                  <a:gd name="connsiteX5" fmla="*/ 6477 w 35917"/>
                  <a:gd name="connsiteY5" fmla="*/ 167259 h 201263"/>
                  <a:gd name="connsiteX6" fmla="*/ 24860 w 35917"/>
                  <a:gd name="connsiteY6" fmla="*/ 84677 h 201263"/>
                  <a:gd name="connsiteX7" fmla="*/ 34671 w 35917"/>
                  <a:gd name="connsiteY7" fmla="*/ 0 h 201263"/>
                  <a:gd name="connsiteX8" fmla="*/ 23146 w 35917"/>
                  <a:gd name="connsiteY8" fmla="*/ 168497 h 20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17" h="201263">
                    <a:moveTo>
                      <a:pt x="23146" y="168497"/>
                    </a:moveTo>
                    <a:cubicBezTo>
                      <a:pt x="23431" y="179451"/>
                      <a:pt x="24384" y="190405"/>
                      <a:pt x="25908" y="201263"/>
                    </a:cubicBezTo>
                    <a:cubicBezTo>
                      <a:pt x="22193" y="198025"/>
                      <a:pt x="18479" y="194786"/>
                      <a:pt x="14478" y="191929"/>
                    </a:cubicBezTo>
                    <a:cubicBezTo>
                      <a:pt x="10763" y="189357"/>
                      <a:pt x="6001" y="187547"/>
                      <a:pt x="1429" y="186880"/>
                    </a:cubicBezTo>
                    <a:cubicBezTo>
                      <a:pt x="857" y="184499"/>
                      <a:pt x="381" y="180594"/>
                      <a:pt x="0" y="175546"/>
                    </a:cubicBezTo>
                    <a:cubicBezTo>
                      <a:pt x="2476" y="173069"/>
                      <a:pt x="4667" y="170212"/>
                      <a:pt x="6477" y="167259"/>
                    </a:cubicBezTo>
                    <a:cubicBezTo>
                      <a:pt x="21717" y="143065"/>
                      <a:pt x="24193" y="113252"/>
                      <a:pt x="24860" y="84677"/>
                    </a:cubicBezTo>
                    <a:cubicBezTo>
                      <a:pt x="25432" y="56102"/>
                      <a:pt x="24765" y="26765"/>
                      <a:pt x="34671" y="0"/>
                    </a:cubicBezTo>
                    <a:cubicBezTo>
                      <a:pt x="40862" y="56198"/>
                      <a:pt x="21908" y="112204"/>
                      <a:pt x="23146" y="168497"/>
                    </a:cubicBezTo>
                    <a:close/>
                  </a:path>
                </a:pathLst>
              </a:custGeom>
              <a:solidFill>
                <a:srgbClr val="E6E8ED"/>
              </a:solidFill>
              <a:ln w="9525" cap="flat">
                <a:noFill/>
                <a:prstDash val="solid"/>
                <a:miter/>
              </a:ln>
            </p:spPr>
            <p:txBody>
              <a:bodyPr rtlCol="1" anchor="ctr"/>
              <a:lstStyle/>
              <a:p>
                <a:endParaRPr lang="ar-SA"/>
              </a:p>
            </p:txBody>
          </p:sp>
          <p:sp>
            <p:nvSpPr>
              <p:cNvPr id="106" name="شكل حر: شكل 105">
                <a:extLst>
                  <a:ext uri="{FF2B5EF4-FFF2-40B4-BE49-F238E27FC236}">
                    <a16:creationId xmlns:a16="http://schemas.microsoft.com/office/drawing/2014/main" id="{F4F15E00-33B2-4B4A-8450-3559FE361482}"/>
                  </a:ext>
                </a:extLst>
              </p:cNvPr>
              <p:cNvSpPr/>
              <p:nvPr/>
            </p:nvSpPr>
            <p:spPr>
              <a:xfrm>
                <a:off x="5570863" y="1836270"/>
                <a:ext cx="116323" cy="54632"/>
              </a:xfrm>
              <a:custGeom>
                <a:avLst/>
                <a:gdLst>
                  <a:gd name="connsiteX0" fmla="*/ 114133 w 116323"/>
                  <a:gd name="connsiteY0" fmla="*/ 149 h 54632"/>
                  <a:gd name="connsiteX1" fmla="*/ 107751 w 116323"/>
                  <a:gd name="connsiteY1" fmla="*/ 2340 h 54632"/>
                  <a:gd name="connsiteX2" fmla="*/ 103656 w 116323"/>
                  <a:gd name="connsiteY2" fmla="*/ 8055 h 54632"/>
                  <a:gd name="connsiteX3" fmla="*/ 72033 w 116323"/>
                  <a:gd name="connsiteY3" fmla="*/ 32058 h 54632"/>
                  <a:gd name="connsiteX4" fmla="*/ 41743 w 116323"/>
                  <a:gd name="connsiteY4" fmla="*/ 30915 h 54632"/>
                  <a:gd name="connsiteX5" fmla="*/ 2786 w 116323"/>
                  <a:gd name="connsiteY5" fmla="*/ 4816 h 54632"/>
                  <a:gd name="connsiteX6" fmla="*/ 6596 w 116323"/>
                  <a:gd name="connsiteY6" fmla="*/ 22914 h 54632"/>
                  <a:gd name="connsiteX7" fmla="*/ 29932 w 116323"/>
                  <a:gd name="connsiteY7" fmla="*/ 37297 h 54632"/>
                  <a:gd name="connsiteX8" fmla="*/ 39838 w 116323"/>
                  <a:gd name="connsiteY8" fmla="*/ 46917 h 54632"/>
                  <a:gd name="connsiteX9" fmla="*/ 42886 w 116323"/>
                  <a:gd name="connsiteY9" fmla="*/ 50822 h 54632"/>
                  <a:gd name="connsiteX10" fmla="*/ 48887 w 116323"/>
                  <a:gd name="connsiteY10" fmla="*/ 53108 h 54632"/>
                  <a:gd name="connsiteX11" fmla="*/ 60126 w 116323"/>
                  <a:gd name="connsiteY11" fmla="*/ 54632 h 54632"/>
                  <a:gd name="connsiteX12" fmla="*/ 62793 w 116323"/>
                  <a:gd name="connsiteY12" fmla="*/ 54156 h 54632"/>
                  <a:gd name="connsiteX13" fmla="*/ 76605 w 116323"/>
                  <a:gd name="connsiteY13" fmla="*/ 45679 h 54632"/>
                  <a:gd name="connsiteX14" fmla="*/ 103560 w 116323"/>
                  <a:gd name="connsiteY14" fmla="*/ 30534 h 54632"/>
                  <a:gd name="connsiteX15" fmla="*/ 112038 w 116323"/>
                  <a:gd name="connsiteY15" fmla="*/ 18342 h 54632"/>
                  <a:gd name="connsiteX16" fmla="*/ 114609 w 116323"/>
                  <a:gd name="connsiteY16" fmla="*/ 8912 h 54632"/>
                  <a:gd name="connsiteX17" fmla="*/ 115562 w 116323"/>
                  <a:gd name="connsiteY17" fmla="*/ 2435 h 54632"/>
                  <a:gd name="connsiteX18" fmla="*/ 116324 w 116323"/>
                  <a:gd name="connsiteY18" fmla="*/ 1102 h 54632"/>
                  <a:gd name="connsiteX19" fmla="*/ 114133 w 116323"/>
                  <a:gd name="connsiteY19" fmla="*/ 149 h 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323" h="54632">
                    <a:moveTo>
                      <a:pt x="114133" y="149"/>
                    </a:moveTo>
                    <a:cubicBezTo>
                      <a:pt x="111847" y="-422"/>
                      <a:pt x="109466" y="721"/>
                      <a:pt x="107751" y="2340"/>
                    </a:cubicBezTo>
                    <a:cubicBezTo>
                      <a:pt x="106037" y="3959"/>
                      <a:pt x="104894" y="6055"/>
                      <a:pt x="103656" y="8055"/>
                    </a:cubicBezTo>
                    <a:cubicBezTo>
                      <a:pt x="96512" y="19485"/>
                      <a:pt x="85082" y="28248"/>
                      <a:pt x="72033" y="32058"/>
                    </a:cubicBezTo>
                    <a:cubicBezTo>
                      <a:pt x="62127" y="35011"/>
                      <a:pt x="51173" y="35011"/>
                      <a:pt x="41743" y="30915"/>
                    </a:cubicBezTo>
                    <a:cubicBezTo>
                      <a:pt x="36695" y="28724"/>
                      <a:pt x="7834" y="7007"/>
                      <a:pt x="2786" y="4816"/>
                    </a:cubicBezTo>
                    <a:cubicBezTo>
                      <a:pt x="-262" y="3578"/>
                      <a:pt x="-2834" y="11293"/>
                      <a:pt x="6596" y="22914"/>
                    </a:cubicBezTo>
                    <a:cubicBezTo>
                      <a:pt x="12216" y="31296"/>
                      <a:pt x="21836" y="31772"/>
                      <a:pt x="29932" y="37297"/>
                    </a:cubicBezTo>
                    <a:cubicBezTo>
                      <a:pt x="33742" y="39868"/>
                      <a:pt x="36981" y="43202"/>
                      <a:pt x="39838" y="46917"/>
                    </a:cubicBezTo>
                    <a:cubicBezTo>
                      <a:pt x="40886" y="48250"/>
                      <a:pt x="41743" y="49584"/>
                      <a:pt x="42886" y="50822"/>
                    </a:cubicBezTo>
                    <a:cubicBezTo>
                      <a:pt x="44791" y="51679"/>
                      <a:pt x="46791" y="52441"/>
                      <a:pt x="48887" y="53108"/>
                    </a:cubicBezTo>
                    <a:cubicBezTo>
                      <a:pt x="52506" y="54156"/>
                      <a:pt x="56316" y="54632"/>
                      <a:pt x="60126" y="54632"/>
                    </a:cubicBezTo>
                    <a:cubicBezTo>
                      <a:pt x="60984" y="54537"/>
                      <a:pt x="61841" y="54346"/>
                      <a:pt x="62793" y="54156"/>
                    </a:cubicBezTo>
                    <a:cubicBezTo>
                      <a:pt x="68413" y="52727"/>
                      <a:pt x="71937" y="48727"/>
                      <a:pt x="76605" y="45679"/>
                    </a:cubicBezTo>
                    <a:cubicBezTo>
                      <a:pt x="85177" y="40059"/>
                      <a:pt x="96036" y="37678"/>
                      <a:pt x="103560" y="30534"/>
                    </a:cubicBezTo>
                    <a:cubicBezTo>
                      <a:pt x="107180" y="27105"/>
                      <a:pt x="109942" y="22819"/>
                      <a:pt x="112038" y="18342"/>
                    </a:cubicBezTo>
                    <a:cubicBezTo>
                      <a:pt x="113562" y="15199"/>
                      <a:pt x="114133" y="12341"/>
                      <a:pt x="114609" y="8912"/>
                    </a:cubicBezTo>
                    <a:cubicBezTo>
                      <a:pt x="114895" y="6912"/>
                      <a:pt x="114609" y="4340"/>
                      <a:pt x="115562" y="2435"/>
                    </a:cubicBezTo>
                    <a:cubicBezTo>
                      <a:pt x="115752" y="1959"/>
                      <a:pt x="116038" y="1483"/>
                      <a:pt x="116324" y="1102"/>
                    </a:cubicBezTo>
                    <a:cubicBezTo>
                      <a:pt x="115562" y="721"/>
                      <a:pt x="114895" y="340"/>
                      <a:pt x="114133" y="149"/>
                    </a:cubicBezTo>
                    <a:close/>
                  </a:path>
                </a:pathLst>
              </a:custGeom>
              <a:solidFill>
                <a:srgbClr val="E6E8ED"/>
              </a:solidFill>
              <a:ln w="9525" cap="flat">
                <a:noFill/>
                <a:prstDash val="solid"/>
                <a:miter/>
              </a:ln>
            </p:spPr>
            <p:txBody>
              <a:bodyPr rtlCol="1" anchor="ctr"/>
              <a:lstStyle/>
              <a:p>
                <a:endParaRPr lang="ar-SA"/>
              </a:p>
            </p:txBody>
          </p:sp>
          <p:sp>
            <p:nvSpPr>
              <p:cNvPr id="107" name="شكل حر: شكل 106">
                <a:extLst>
                  <a:ext uri="{FF2B5EF4-FFF2-40B4-BE49-F238E27FC236}">
                    <a16:creationId xmlns:a16="http://schemas.microsoft.com/office/drawing/2014/main" id="{2E45CF72-AFF8-4246-8A11-EC23AC677B19}"/>
                  </a:ext>
                </a:extLst>
              </p:cNvPr>
              <p:cNvSpPr/>
              <p:nvPr/>
            </p:nvSpPr>
            <p:spPr>
              <a:xfrm>
                <a:off x="5622893" y="1798510"/>
                <a:ext cx="44291" cy="34766"/>
              </a:xfrm>
              <a:custGeom>
                <a:avLst/>
                <a:gdLst>
                  <a:gd name="connsiteX0" fmla="*/ 286 w 44291"/>
                  <a:gd name="connsiteY0" fmla="*/ 17431 h 34766"/>
                  <a:gd name="connsiteX1" fmla="*/ 38386 w 44291"/>
                  <a:gd name="connsiteY1" fmla="*/ 34766 h 34766"/>
                  <a:gd name="connsiteX2" fmla="*/ 38481 w 44291"/>
                  <a:gd name="connsiteY2" fmla="*/ 34766 h 34766"/>
                  <a:gd name="connsiteX3" fmla="*/ 43815 w 44291"/>
                  <a:gd name="connsiteY3" fmla="*/ 28670 h 34766"/>
                  <a:gd name="connsiteX4" fmla="*/ 44291 w 44291"/>
                  <a:gd name="connsiteY4" fmla="*/ 3810 h 34766"/>
                  <a:gd name="connsiteX5" fmla="*/ 857 w 44291"/>
                  <a:gd name="connsiteY5" fmla="*/ 0 h 34766"/>
                  <a:gd name="connsiteX6" fmla="*/ 0 w 44291"/>
                  <a:gd name="connsiteY6" fmla="*/ 16954 h 34766"/>
                  <a:gd name="connsiteX7" fmla="*/ 286 w 44291"/>
                  <a:gd name="connsiteY7" fmla="*/ 17431 h 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91" h="34766">
                    <a:moveTo>
                      <a:pt x="286" y="17431"/>
                    </a:moveTo>
                    <a:cubicBezTo>
                      <a:pt x="286" y="29813"/>
                      <a:pt x="21908" y="33052"/>
                      <a:pt x="38386" y="34766"/>
                    </a:cubicBezTo>
                    <a:cubicBezTo>
                      <a:pt x="38386" y="34766"/>
                      <a:pt x="38481" y="34766"/>
                      <a:pt x="38481" y="34766"/>
                    </a:cubicBezTo>
                    <a:cubicBezTo>
                      <a:pt x="41910" y="31623"/>
                      <a:pt x="43815" y="28670"/>
                      <a:pt x="43815" y="28670"/>
                    </a:cubicBezTo>
                    <a:lnTo>
                      <a:pt x="44291" y="3810"/>
                    </a:lnTo>
                    <a:lnTo>
                      <a:pt x="857" y="0"/>
                    </a:lnTo>
                    <a:lnTo>
                      <a:pt x="0" y="16954"/>
                    </a:lnTo>
                    <a:cubicBezTo>
                      <a:pt x="0" y="17145"/>
                      <a:pt x="286" y="17335"/>
                      <a:pt x="286" y="17431"/>
                    </a:cubicBezTo>
                    <a:close/>
                  </a:path>
                </a:pathLst>
              </a:custGeom>
              <a:solidFill>
                <a:srgbClr val="BD825A"/>
              </a:solidFill>
              <a:ln w="9525" cap="flat">
                <a:noFill/>
                <a:prstDash val="solid"/>
                <a:miter/>
              </a:ln>
            </p:spPr>
            <p:txBody>
              <a:bodyPr rtlCol="1" anchor="ctr"/>
              <a:lstStyle/>
              <a:p>
                <a:endParaRPr lang="ar-SA"/>
              </a:p>
            </p:txBody>
          </p:sp>
          <p:sp>
            <p:nvSpPr>
              <p:cNvPr id="108" name="شكل حر: شكل 107">
                <a:extLst>
                  <a:ext uri="{FF2B5EF4-FFF2-40B4-BE49-F238E27FC236}">
                    <a16:creationId xmlns:a16="http://schemas.microsoft.com/office/drawing/2014/main" id="{626BF1B8-B7B1-4719-BE9F-1C350CE03C87}"/>
                  </a:ext>
                </a:extLst>
              </p:cNvPr>
              <p:cNvSpPr/>
              <p:nvPr/>
            </p:nvSpPr>
            <p:spPr>
              <a:xfrm>
                <a:off x="5625350" y="1710975"/>
                <a:ext cx="60753" cy="96837"/>
              </a:xfrm>
              <a:custGeom>
                <a:avLst/>
                <a:gdLst>
                  <a:gd name="connsiteX0" fmla="*/ 60599 w 60753"/>
                  <a:gd name="connsiteY0" fmla="*/ 10287 h 96837"/>
                  <a:gd name="connsiteX1" fmla="*/ 60503 w 60753"/>
                  <a:gd name="connsiteY1" fmla="*/ 43624 h 96837"/>
                  <a:gd name="connsiteX2" fmla="*/ 56789 w 60753"/>
                  <a:gd name="connsiteY2" fmla="*/ 76581 h 96837"/>
                  <a:gd name="connsiteX3" fmla="*/ 32214 w 60753"/>
                  <a:gd name="connsiteY3" fmla="*/ 96774 h 96837"/>
                  <a:gd name="connsiteX4" fmla="*/ 24404 w 60753"/>
                  <a:gd name="connsiteY4" fmla="*/ 95536 h 96837"/>
                  <a:gd name="connsiteX5" fmla="*/ 1067 w 60753"/>
                  <a:gd name="connsiteY5" fmla="*/ 91154 h 96837"/>
                  <a:gd name="connsiteX6" fmla="*/ 9259 w 60753"/>
                  <a:gd name="connsiteY6" fmla="*/ 43529 h 96837"/>
                  <a:gd name="connsiteX7" fmla="*/ 26690 w 60753"/>
                  <a:gd name="connsiteY7" fmla="*/ 14288 h 96837"/>
                  <a:gd name="connsiteX8" fmla="*/ 52026 w 60753"/>
                  <a:gd name="connsiteY8" fmla="*/ 0 h 96837"/>
                  <a:gd name="connsiteX9" fmla="*/ 60599 w 60753"/>
                  <a:gd name="connsiteY9" fmla="*/ 10287 h 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53" h="96837">
                    <a:moveTo>
                      <a:pt x="60599" y="10287"/>
                    </a:moveTo>
                    <a:cubicBezTo>
                      <a:pt x="58694" y="21241"/>
                      <a:pt x="59932" y="32480"/>
                      <a:pt x="60503" y="43624"/>
                    </a:cubicBezTo>
                    <a:cubicBezTo>
                      <a:pt x="61075" y="54769"/>
                      <a:pt x="60980" y="66294"/>
                      <a:pt x="56789" y="76581"/>
                    </a:cubicBezTo>
                    <a:cubicBezTo>
                      <a:pt x="52598" y="86868"/>
                      <a:pt x="43358" y="95821"/>
                      <a:pt x="32214" y="96774"/>
                    </a:cubicBezTo>
                    <a:cubicBezTo>
                      <a:pt x="29547" y="96965"/>
                      <a:pt x="26785" y="96774"/>
                      <a:pt x="24404" y="95536"/>
                    </a:cubicBezTo>
                    <a:cubicBezTo>
                      <a:pt x="19736" y="93154"/>
                      <a:pt x="2782" y="96107"/>
                      <a:pt x="1067" y="91154"/>
                    </a:cubicBezTo>
                    <a:cubicBezTo>
                      <a:pt x="-3314" y="78486"/>
                      <a:pt x="7068" y="56674"/>
                      <a:pt x="9259" y="43529"/>
                    </a:cubicBezTo>
                    <a:cubicBezTo>
                      <a:pt x="11164" y="32099"/>
                      <a:pt x="18022" y="22003"/>
                      <a:pt x="26690" y="14288"/>
                    </a:cubicBezTo>
                    <a:cubicBezTo>
                      <a:pt x="34024" y="7810"/>
                      <a:pt x="42692" y="2857"/>
                      <a:pt x="52026" y="0"/>
                    </a:cubicBezTo>
                    <a:lnTo>
                      <a:pt x="60599" y="10287"/>
                    </a:lnTo>
                    <a:close/>
                  </a:path>
                </a:pathLst>
              </a:custGeom>
              <a:solidFill>
                <a:srgbClr val="BD825A"/>
              </a:solidFill>
              <a:ln w="9525" cap="flat">
                <a:noFill/>
                <a:prstDash val="solid"/>
                <a:miter/>
              </a:ln>
            </p:spPr>
            <p:txBody>
              <a:bodyPr rtlCol="1" anchor="ctr"/>
              <a:lstStyle/>
              <a:p>
                <a:endParaRPr lang="ar-SA"/>
              </a:p>
            </p:txBody>
          </p:sp>
          <p:sp>
            <p:nvSpPr>
              <p:cNvPr id="109" name="شكل حر: شكل 108">
                <a:extLst>
                  <a:ext uri="{FF2B5EF4-FFF2-40B4-BE49-F238E27FC236}">
                    <a16:creationId xmlns:a16="http://schemas.microsoft.com/office/drawing/2014/main" id="{A475E105-631D-4BF3-B219-F4E0B8CB1455}"/>
                  </a:ext>
                </a:extLst>
              </p:cNvPr>
              <p:cNvSpPr/>
              <p:nvPr/>
            </p:nvSpPr>
            <p:spPr>
              <a:xfrm>
                <a:off x="5625506" y="1710975"/>
                <a:ext cx="60537" cy="96875"/>
              </a:xfrm>
              <a:custGeom>
                <a:avLst/>
                <a:gdLst>
                  <a:gd name="connsiteX0" fmla="*/ 60442 w 60537"/>
                  <a:gd name="connsiteY0" fmla="*/ 44196 h 96875"/>
                  <a:gd name="connsiteX1" fmla="*/ 60442 w 60537"/>
                  <a:gd name="connsiteY1" fmla="*/ 43624 h 96875"/>
                  <a:gd name="connsiteX2" fmla="*/ 60537 w 60537"/>
                  <a:gd name="connsiteY2" fmla="*/ 10287 h 96875"/>
                  <a:gd name="connsiteX3" fmla="*/ 52060 w 60537"/>
                  <a:gd name="connsiteY3" fmla="*/ 0 h 96875"/>
                  <a:gd name="connsiteX4" fmla="*/ 26723 w 60537"/>
                  <a:gd name="connsiteY4" fmla="*/ 14288 h 96875"/>
                  <a:gd name="connsiteX5" fmla="*/ 9293 w 60537"/>
                  <a:gd name="connsiteY5" fmla="*/ 43529 h 96875"/>
                  <a:gd name="connsiteX6" fmla="*/ 1101 w 60537"/>
                  <a:gd name="connsiteY6" fmla="*/ 91154 h 96875"/>
                  <a:gd name="connsiteX7" fmla="*/ 24437 w 60537"/>
                  <a:gd name="connsiteY7" fmla="*/ 95536 h 96875"/>
                  <a:gd name="connsiteX8" fmla="*/ 32248 w 60537"/>
                  <a:gd name="connsiteY8" fmla="*/ 96774 h 96875"/>
                  <a:gd name="connsiteX9" fmla="*/ 50822 w 60537"/>
                  <a:gd name="connsiteY9" fmla="*/ 86392 h 96875"/>
                  <a:gd name="connsiteX10" fmla="*/ 44440 w 60537"/>
                  <a:gd name="connsiteY10" fmla="*/ 77533 h 96875"/>
                  <a:gd name="connsiteX11" fmla="*/ 60442 w 60537"/>
                  <a:gd name="connsiteY11" fmla="*/ 44196 h 9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537" h="96875">
                    <a:moveTo>
                      <a:pt x="60442" y="44196"/>
                    </a:moveTo>
                    <a:cubicBezTo>
                      <a:pt x="60442" y="44005"/>
                      <a:pt x="60442" y="43815"/>
                      <a:pt x="60442" y="43624"/>
                    </a:cubicBezTo>
                    <a:cubicBezTo>
                      <a:pt x="59870" y="32480"/>
                      <a:pt x="58727" y="21241"/>
                      <a:pt x="60537" y="10287"/>
                    </a:cubicBezTo>
                    <a:lnTo>
                      <a:pt x="52060" y="0"/>
                    </a:lnTo>
                    <a:cubicBezTo>
                      <a:pt x="42725" y="2953"/>
                      <a:pt x="34057" y="7906"/>
                      <a:pt x="26723" y="14288"/>
                    </a:cubicBezTo>
                    <a:cubicBezTo>
                      <a:pt x="18056" y="21907"/>
                      <a:pt x="11198" y="32099"/>
                      <a:pt x="9293" y="43529"/>
                    </a:cubicBezTo>
                    <a:cubicBezTo>
                      <a:pt x="7102" y="56769"/>
                      <a:pt x="-3376" y="78486"/>
                      <a:pt x="1101" y="91154"/>
                    </a:cubicBezTo>
                    <a:cubicBezTo>
                      <a:pt x="2816" y="96107"/>
                      <a:pt x="19770" y="93059"/>
                      <a:pt x="24437" y="95536"/>
                    </a:cubicBezTo>
                    <a:cubicBezTo>
                      <a:pt x="26819" y="96774"/>
                      <a:pt x="29581" y="97060"/>
                      <a:pt x="32248" y="96774"/>
                    </a:cubicBezTo>
                    <a:cubicBezTo>
                      <a:pt x="39582" y="96202"/>
                      <a:pt x="46059" y="92107"/>
                      <a:pt x="50822" y="86392"/>
                    </a:cubicBezTo>
                    <a:cubicBezTo>
                      <a:pt x="48440" y="83629"/>
                      <a:pt x="46345" y="80677"/>
                      <a:pt x="44440" y="77533"/>
                    </a:cubicBezTo>
                    <a:cubicBezTo>
                      <a:pt x="34915" y="62389"/>
                      <a:pt x="48345" y="52578"/>
                      <a:pt x="60442" y="44196"/>
                    </a:cubicBezTo>
                    <a:close/>
                  </a:path>
                </a:pathLst>
              </a:custGeom>
              <a:solidFill>
                <a:srgbClr val="BD825A">
                  <a:alpha val="30000"/>
                </a:srgbClr>
              </a:solidFill>
              <a:ln w="9525" cap="flat">
                <a:noFill/>
                <a:prstDash val="solid"/>
                <a:miter/>
              </a:ln>
            </p:spPr>
            <p:txBody>
              <a:bodyPr rtlCol="1" anchor="ctr"/>
              <a:lstStyle/>
              <a:p>
                <a:endParaRPr lang="ar-SA"/>
              </a:p>
            </p:txBody>
          </p:sp>
          <p:sp>
            <p:nvSpPr>
              <p:cNvPr id="110" name="شكل حر: شكل 109">
                <a:extLst>
                  <a:ext uri="{FF2B5EF4-FFF2-40B4-BE49-F238E27FC236}">
                    <a16:creationId xmlns:a16="http://schemas.microsoft.com/office/drawing/2014/main" id="{DAD68EF0-81B2-4B33-B032-87DEFCD785CA}"/>
                  </a:ext>
                </a:extLst>
              </p:cNvPr>
              <p:cNvSpPr/>
              <p:nvPr/>
            </p:nvSpPr>
            <p:spPr>
              <a:xfrm>
                <a:off x="5668232" y="1789837"/>
                <a:ext cx="12858" cy="12222"/>
              </a:xfrm>
              <a:custGeom>
                <a:avLst/>
                <a:gdLst>
                  <a:gd name="connsiteX0" fmla="*/ 12859 w 12858"/>
                  <a:gd name="connsiteY0" fmla="*/ 6 h 12222"/>
                  <a:gd name="connsiteX1" fmla="*/ 1334 w 12858"/>
                  <a:gd name="connsiteY1" fmla="*/ 6292 h 12222"/>
                  <a:gd name="connsiteX2" fmla="*/ 0 w 12858"/>
                  <a:gd name="connsiteY2" fmla="*/ 8007 h 12222"/>
                  <a:gd name="connsiteX3" fmla="*/ 191 w 12858"/>
                  <a:gd name="connsiteY3" fmla="*/ 9340 h 12222"/>
                  <a:gd name="connsiteX4" fmla="*/ 953 w 12858"/>
                  <a:gd name="connsiteY4" fmla="*/ 11245 h 12222"/>
                  <a:gd name="connsiteX5" fmla="*/ 1238 w 12858"/>
                  <a:gd name="connsiteY5" fmla="*/ 11817 h 12222"/>
                  <a:gd name="connsiteX6" fmla="*/ 2096 w 12858"/>
                  <a:gd name="connsiteY6" fmla="*/ 12198 h 12222"/>
                  <a:gd name="connsiteX7" fmla="*/ 7811 w 12858"/>
                  <a:gd name="connsiteY7" fmla="*/ 7816 h 12222"/>
                  <a:gd name="connsiteX8" fmla="*/ 12002 w 12858"/>
                  <a:gd name="connsiteY8" fmla="*/ 1530 h 12222"/>
                  <a:gd name="connsiteX9" fmla="*/ 12859 w 12858"/>
                  <a:gd name="connsiteY9" fmla="*/ 6 h 1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 h="12222">
                    <a:moveTo>
                      <a:pt x="12859" y="6"/>
                    </a:moveTo>
                    <a:cubicBezTo>
                      <a:pt x="12668" y="-185"/>
                      <a:pt x="4382" y="4482"/>
                      <a:pt x="1334" y="6292"/>
                    </a:cubicBezTo>
                    <a:cubicBezTo>
                      <a:pt x="572" y="6768"/>
                      <a:pt x="0" y="7054"/>
                      <a:pt x="0" y="8007"/>
                    </a:cubicBezTo>
                    <a:cubicBezTo>
                      <a:pt x="0" y="8388"/>
                      <a:pt x="95" y="8864"/>
                      <a:pt x="191" y="9340"/>
                    </a:cubicBezTo>
                    <a:cubicBezTo>
                      <a:pt x="-286" y="10007"/>
                      <a:pt x="191" y="11150"/>
                      <a:pt x="953" y="11245"/>
                    </a:cubicBezTo>
                    <a:cubicBezTo>
                      <a:pt x="1048" y="11436"/>
                      <a:pt x="1143" y="11626"/>
                      <a:pt x="1238" y="11817"/>
                    </a:cubicBezTo>
                    <a:cubicBezTo>
                      <a:pt x="1429" y="12102"/>
                      <a:pt x="1810" y="12293"/>
                      <a:pt x="2096" y="12198"/>
                    </a:cubicBezTo>
                    <a:cubicBezTo>
                      <a:pt x="4286" y="11817"/>
                      <a:pt x="6477" y="9531"/>
                      <a:pt x="7811" y="7816"/>
                    </a:cubicBezTo>
                    <a:cubicBezTo>
                      <a:pt x="8668" y="6768"/>
                      <a:pt x="11621" y="2577"/>
                      <a:pt x="12002" y="1530"/>
                    </a:cubicBezTo>
                    <a:cubicBezTo>
                      <a:pt x="12192" y="1244"/>
                      <a:pt x="12859" y="-90"/>
                      <a:pt x="12859" y="6"/>
                    </a:cubicBezTo>
                    <a:close/>
                  </a:path>
                </a:pathLst>
              </a:custGeom>
              <a:solidFill>
                <a:srgbClr val="0D0D0D"/>
              </a:solidFill>
              <a:ln w="9525" cap="flat">
                <a:noFill/>
                <a:prstDash val="solid"/>
                <a:miter/>
              </a:ln>
            </p:spPr>
            <p:txBody>
              <a:bodyPr rtlCol="1" anchor="ctr"/>
              <a:lstStyle/>
              <a:p>
                <a:endParaRPr lang="ar-SA"/>
              </a:p>
            </p:txBody>
          </p:sp>
          <p:sp>
            <p:nvSpPr>
              <p:cNvPr id="111" name="شكل حر: شكل 110">
                <a:extLst>
                  <a:ext uri="{FF2B5EF4-FFF2-40B4-BE49-F238E27FC236}">
                    <a16:creationId xmlns:a16="http://schemas.microsoft.com/office/drawing/2014/main" id="{9EC6F2A8-C049-4F3E-B3DD-647D07FA99FD}"/>
                  </a:ext>
                </a:extLst>
              </p:cNvPr>
              <p:cNvSpPr/>
              <p:nvPr/>
            </p:nvSpPr>
            <p:spPr>
              <a:xfrm>
                <a:off x="5571253" y="1696987"/>
                <a:ext cx="123458" cy="190846"/>
              </a:xfrm>
              <a:custGeom>
                <a:avLst/>
                <a:gdLst>
                  <a:gd name="connsiteX0" fmla="*/ 123459 w 123458"/>
                  <a:gd name="connsiteY0" fmla="*/ 142100 h 190846"/>
                  <a:gd name="connsiteX1" fmla="*/ 115743 w 123458"/>
                  <a:gd name="connsiteY1" fmla="*/ 140576 h 190846"/>
                  <a:gd name="connsiteX2" fmla="*/ 112695 w 123458"/>
                  <a:gd name="connsiteY2" fmla="*/ 143338 h 190846"/>
                  <a:gd name="connsiteX3" fmla="*/ 110981 w 123458"/>
                  <a:gd name="connsiteY3" fmla="*/ 148386 h 190846"/>
                  <a:gd name="connsiteX4" fmla="*/ 107075 w 123458"/>
                  <a:gd name="connsiteY4" fmla="*/ 157816 h 190846"/>
                  <a:gd name="connsiteX5" fmla="*/ 98503 w 123458"/>
                  <a:gd name="connsiteY5" fmla="*/ 167436 h 190846"/>
                  <a:gd name="connsiteX6" fmla="*/ 96789 w 123458"/>
                  <a:gd name="connsiteY6" fmla="*/ 168293 h 190846"/>
                  <a:gd name="connsiteX7" fmla="*/ 90597 w 123458"/>
                  <a:gd name="connsiteY7" fmla="*/ 175532 h 190846"/>
                  <a:gd name="connsiteX8" fmla="*/ 88692 w 123458"/>
                  <a:gd name="connsiteY8" fmla="*/ 176294 h 190846"/>
                  <a:gd name="connsiteX9" fmla="*/ 78882 w 123458"/>
                  <a:gd name="connsiteY9" fmla="*/ 179247 h 190846"/>
                  <a:gd name="connsiteX10" fmla="*/ 68975 w 123458"/>
                  <a:gd name="connsiteY10" fmla="*/ 186105 h 190846"/>
                  <a:gd name="connsiteX11" fmla="*/ 67547 w 123458"/>
                  <a:gd name="connsiteY11" fmla="*/ 187058 h 190846"/>
                  <a:gd name="connsiteX12" fmla="*/ 48116 w 123458"/>
                  <a:gd name="connsiteY12" fmla="*/ 189629 h 190846"/>
                  <a:gd name="connsiteX13" fmla="*/ 37543 w 123458"/>
                  <a:gd name="connsiteY13" fmla="*/ 179438 h 190846"/>
                  <a:gd name="connsiteX14" fmla="*/ 31447 w 123458"/>
                  <a:gd name="connsiteY14" fmla="*/ 173342 h 190846"/>
                  <a:gd name="connsiteX15" fmla="*/ 24684 w 123458"/>
                  <a:gd name="connsiteY15" fmla="*/ 170675 h 190846"/>
                  <a:gd name="connsiteX16" fmla="*/ 21827 w 123458"/>
                  <a:gd name="connsiteY16" fmla="*/ 170484 h 190846"/>
                  <a:gd name="connsiteX17" fmla="*/ 20112 w 123458"/>
                  <a:gd name="connsiteY17" fmla="*/ 169436 h 190846"/>
                  <a:gd name="connsiteX18" fmla="*/ 11635 w 123458"/>
                  <a:gd name="connsiteY18" fmla="*/ 165722 h 190846"/>
                  <a:gd name="connsiteX19" fmla="*/ 9635 w 123458"/>
                  <a:gd name="connsiteY19" fmla="*/ 164007 h 190846"/>
                  <a:gd name="connsiteX20" fmla="*/ 6682 w 123458"/>
                  <a:gd name="connsiteY20" fmla="*/ 160292 h 190846"/>
                  <a:gd name="connsiteX21" fmla="*/ 1348 w 123458"/>
                  <a:gd name="connsiteY21" fmla="*/ 134099 h 190846"/>
                  <a:gd name="connsiteX22" fmla="*/ 15636 w 123458"/>
                  <a:gd name="connsiteY22" fmla="*/ 69329 h 190846"/>
                  <a:gd name="connsiteX23" fmla="*/ 18493 w 123458"/>
                  <a:gd name="connsiteY23" fmla="*/ 44087 h 190846"/>
                  <a:gd name="connsiteX24" fmla="*/ 20398 w 123458"/>
                  <a:gd name="connsiteY24" fmla="*/ 36372 h 190846"/>
                  <a:gd name="connsiteX25" fmla="*/ 23922 w 123458"/>
                  <a:gd name="connsiteY25" fmla="*/ 27990 h 190846"/>
                  <a:gd name="connsiteX26" fmla="*/ 47449 w 123458"/>
                  <a:gd name="connsiteY26" fmla="*/ 6559 h 190846"/>
                  <a:gd name="connsiteX27" fmla="*/ 99075 w 123458"/>
                  <a:gd name="connsiteY27" fmla="*/ 5987 h 190846"/>
                  <a:gd name="connsiteX28" fmla="*/ 114600 w 123458"/>
                  <a:gd name="connsiteY28" fmla="*/ 21704 h 190846"/>
                  <a:gd name="connsiteX29" fmla="*/ 118601 w 123458"/>
                  <a:gd name="connsiteY29" fmla="*/ 31895 h 190846"/>
                  <a:gd name="connsiteX30" fmla="*/ 119267 w 123458"/>
                  <a:gd name="connsiteY30" fmla="*/ 34848 h 190846"/>
                  <a:gd name="connsiteX31" fmla="*/ 121744 w 123458"/>
                  <a:gd name="connsiteY31" fmla="*/ 44754 h 190846"/>
                  <a:gd name="connsiteX32" fmla="*/ 113267 w 123458"/>
                  <a:gd name="connsiteY32" fmla="*/ 54946 h 190846"/>
                  <a:gd name="connsiteX33" fmla="*/ 113171 w 123458"/>
                  <a:gd name="connsiteY33" fmla="*/ 54946 h 190846"/>
                  <a:gd name="connsiteX34" fmla="*/ 108981 w 123458"/>
                  <a:gd name="connsiteY34" fmla="*/ 58375 h 190846"/>
                  <a:gd name="connsiteX35" fmla="*/ 105933 w 123458"/>
                  <a:gd name="connsiteY35" fmla="*/ 61042 h 190846"/>
                  <a:gd name="connsiteX36" fmla="*/ 100884 w 123458"/>
                  <a:gd name="connsiteY36" fmla="*/ 62375 h 190846"/>
                  <a:gd name="connsiteX37" fmla="*/ 93741 w 123458"/>
                  <a:gd name="connsiteY37" fmla="*/ 70948 h 190846"/>
                  <a:gd name="connsiteX38" fmla="*/ 92407 w 123458"/>
                  <a:gd name="connsiteY38" fmla="*/ 76282 h 190846"/>
                  <a:gd name="connsiteX39" fmla="*/ 110219 w 123458"/>
                  <a:gd name="connsiteY39" fmla="*/ 113525 h 190846"/>
                  <a:gd name="connsiteX40" fmla="*/ 123459 w 123458"/>
                  <a:gd name="connsiteY40" fmla="*/ 142100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3458" h="190846">
                    <a:moveTo>
                      <a:pt x="123459" y="142100"/>
                    </a:moveTo>
                    <a:cubicBezTo>
                      <a:pt x="119934" y="140671"/>
                      <a:pt x="117553" y="140099"/>
                      <a:pt x="115743" y="140576"/>
                    </a:cubicBezTo>
                    <a:cubicBezTo>
                      <a:pt x="114505" y="140957"/>
                      <a:pt x="113553" y="141814"/>
                      <a:pt x="112695" y="143338"/>
                    </a:cubicBezTo>
                    <a:cubicBezTo>
                      <a:pt x="111743" y="145052"/>
                      <a:pt x="111267" y="146672"/>
                      <a:pt x="110981" y="148386"/>
                    </a:cubicBezTo>
                    <a:cubicBezTo>
                      <a:pt x="109362" y="151434"/>
                      <a:pt x="108314" y="155149"/>
                      <a:pt x="107075" y="157816"/>
                    </a:cubicBezTo>
                    <a:cubicBezTo>
                      <a:pt x="104980" y="162483"/>
                      <a:pt x="102027" y="165436"/>
                      <a:pt x="98503" y="167436"/>
                    </a:cubicBezTo>
                    <a:cubicBezTo>
                      <a:pt x="97932" y="167722"/>
                      <a:pt x="97360" y="168008"/>
                      <a:pt x="96789" y="168293"/>
                    </a:cubicBezTo>
                    <a:cubicBezTo>
                      <a:pt x="96122" y="171246"/>
                      <a:pt x="94217" y="173723"/>
                      <a:pt x="90597" y="175532"/>
                    </a:cubicBezTo>
                    <a:cubicBezTo>
                      <a:pt x="90026" y="175818"/>
                      <a:pt x="89359" y="176104"/>
                      <a:pt x="88692" y="176294"/>
                    </a:cubicBezTo>
                    <a:cubicBezTo>
                      <a:pt x="85454" y="177437"/>
                      <a:pt x="81929" y="177628"/>
                      <a:pt x="78882" y="179247"/>
                    </a:cubicBezTo>
                    <a:cubicBezTo>
                      <a:pt x="75262" y="181152"/>
                      <a:pt x="72309" y="183914"/>
                      <a:pt x="68975" y="186105"/>
                    </a:cubicBezTo>
                    <a:cubicBezTo>
                      <a:pt x="68499" y="186391"/>
                      <a:pt x="68023" y="186772"/>
                      <a:pt x="67547" y="187058"/>
                    </a:cubicBezTo>
                    <a:cubicBezTo>
                      <a:pt x="61641" y="190582"/>
                      <a:pt x="54783" y="192106"/>
                      <a:pt x="48116" y="189629"/>
                    </a:cubicBezTo>
                    <a:cubicBezTo>
                      <a:pt x="42972" y="187724"/>
                      <a:pt x="40496" y="183438"/>
                      <a:pt x="37543" y="179438"/>
                    </a:cubicBezTo>
                    <a:cubicBezTo>
                      <a:pt x="35829" y="177056"/>
                      <a:pt x="34019" y="174866"/>
                      <a:pt x="31447" y="173342"/>
                    </a:cubicBezTo>
                    <a:cubicBezTo>
                      <a:pt x="29352" y="172103"/>
                      <a:pt x="27066" y="171341"/>
                      <a:pt x="24684" y="170675"/>
                    </a:cubicBezTo>
                    <a:cubicBezTo>
                      <a:pt x="23732" y="170579"/>
                      <a:pt x="22779" y="170484"/>
                      <a:pt x="21827" y="170484"/>
                    </a:cubicBezTo>
                    <a:cubicBezTo>
                      <a:pt x="21255" y="170103"/>
                      <a:pt x="20684" y="169722"/>
                      <a:pt x="20112" y="169436"/>
                    </a:cubicBezTo>
                    <a:cubicBezTo>
                      <a:pt x="17160" y="168579"/>
                      <a:pt x="14207" y="167627"/>
                      <a:pt x="11635" y="165722"/>
                    </a:cubicBezTo>
                    <a:cubicBezTo>
                      <a:pt x="10968" y="165245"/>
                      <a:pt x="10302" y="164674"/>
                      <a:pt x="9635" y="164007"/>
                    </a:cubicBezTo>
                    <a:cubicBezTo>
                      <a:pt x="8587" y="162959"/>
                      <a:pt x="7539" y="161626"/>
                      <a:pt x="6682" y="160292"/>
                    </a:cubicBezTo>
                    <a:cubicBezTo>
                      <a:pt x="-271" y="153815"/>
                      <a:pt x="-1319" y="145814"/>
                      <a:pt x="1348" y="134099"/>
                    </a:cubicBezTo>
                    <a:cubicBezTo>
                      <a:pt x="2682" y="128098"/>
                      <a:pt x="13350" y="88379"/>
                      <a:pt x="15636" y="69329"/>
                    </a:cubicBezTo>
                    <a:cubicBezTo>
                      <a:pt x="16588" y="60947"/>
                      <a:pt x="16969" y="52374"/>
                      <a:pt x="18493" y="44087"/>
                    </a:cubicBezTo>
                    <a:cubicBezTo>
                      <a:pt x="18969" y="41516"/>
                      <a:pt x="19636" y="38849"/>
                      <a:pt x="20398" y="36372"/>
                    </a:cubicBezTo>
                    <a:cubicBezTo>
                      <a:pt x="21255" y="33515"/>
                      <a:pt x="22398" y="30657"/>
                      <a:pt x="23922" y="27990"/>
                    </a:cubicBezTo>
                    <a:cubicBezTo>
                      <a:pt x="29066" y="18465"/>
                      <a:pt x="37829" y="11321"/>
                      <a:pt x="47449" y="6559"/>
                    </a:cubicBezTo>
                    <a:cubicBezTo>
                      <a:pt x="63546" y="-1347"/>
                      <a:pt x="83454" y="-2776"/>
                      <a:pt x="99075" y="5987"/>
                    </a:cubicBezTo>
                    <a:cubicBezTo>
                      <a:pt x="105552" y="9607"/>
                      <a:pt x="110981" y="15227"/>
                      <a:pt x="114600" y="21704"/>
                    </a:cubicBezTo>
                    <a:cubicBezTo>
                      <a:pt x="116410" y="24942"/>
                      <a:pt x="117744" y="28371"/>
                      <a:pt x="118601" y="31895"/>
                    </a:cubicBezTo>
                    <a:cubicBezTo>
                      <a:pt x="118887" y="32848"/>
                      <a:pt x="119077" y="33896"/>
                      <a:pt x="119267" y="34848"/>
                    </a:cubicBezTo>
                    <a:cubicBezTo>
                      <a:pt x="120696" y="37991"/>
                      <a:pt x="121839" y="41325"/>
                      <a:pt x="121744" y="44754"/>
                    </a:cubicBezTo>
                    <a:cubicBezTo>
                      <a:pt x="121649" y="49612"/>
                      <a:pt x="118125" y="54755"/>
                      <a:pt x="113267" y="54946"/>
                    </a:cubicBezTo>
                    <a:lnTo>
                      <a:pt x="113171" y="54946"/>
                    </a:lnTo>
                    <a:cubicBezTo>
                      <a:pt x="111457" y="55803"/>
                      <a:pt x="110504" y="56660"/>
                      <a:pt x="108981" y="58375"/>
                    </a:cubicBezTo>
                    <a:cubicBezTo>
                      <a:pt x="108028" y="59423"/>
                      <a:pt x="107171" y="60375"/>
                      <a:pt x="105933" y="61042"/>
                    </a:cubicBezTo>
                    <a:cubicBezTo>
                      <a:pt x="104313" y="61899"/>
                      <a:pt x="102599" y="61804"/>
                      <a:pt x="100884" y="62375"/>
                    </a:cubicBezTo>
                    <a:cubicBezTo>
                      <a:pt x="96789" y="63518"/>
                      <a:pt x="95169" y="67138"/>
                      <a:pt x="93741" y="70948"/>
                    </a:cubicBezTo>
                    <a:cubicBezTo>
                      <a:pt x="93074" y="72662"/>
                      <a:pt x="92788" y="74567"/>
                      <a:pt x="92407" y="76282"/>
                    </a:cubicBezTo>
                    <a:cubicBezTo>
                      <a:pt x="92883" y="93522"/>
                      <a:pt x="104218" y="104952"/>
                      <a:pt x="110219" y="113525"/>
                    </a:cubicBezTo>
                    <a:cubicBezTo>
                      <a:pt x="116124" y="122383"/>
                      <a:pt x="122125" y="131527"/>
                      <a:pt x="123459" y="142100"/>
                    </a:cubicBezTo>
                    <a:close/>
                  </a:path>
                </a:pathLst>
              </a:custGeom>
              <a:solidFill>
                <a:srgbClr val="DEE0E4"/>
              </a:solidFill>
              <a:ln w="9525" cap="flat">
                <a:noFill/>
                <a:prstDash val="solid"/>
                <a:miter/>
              </a:ln>
            </p:spPr>
            <p:txBody>
              <a:bodyPr rtlCol="1" anchor="ctr"/>
              <a:lstStyle/>
              <a:p>
                <a:endParaRPr lang="ar-SA"/>
              </a:p>
            </p:txBody>
          </p:sp>
          <p:sp>
            <p:nvSpPr>
              <p:cNvPr id="112" name="شكل حر: شكل 111">
                <a:extLst>
                  <a:ext uri="{FF2B5EF4-FFF2-40B4-BE49-F238E27FC236}">
                    <a16:creationId xmlns:a16="http://schemas.microsoft.com/office/drawing/2014/main" id="{08744FA2-2629-4702-BAC4-A5B519FC2F60}"/>
                  </a:ext>
                </a:extLst>
              </p:cNvPr>
              <p:cNvSpPr/>
              <p:nvPr/>
            </p:nvSpPr>
            <p:spPr>
              <a:xfrm>
                <a:off x="5589746" y="1718786"/>
                <a:ext cx="100107" cy="32713"/>
              </a:xfrm>
              <a:custGeom>
                <a:avLst/>
                <a:gdLst>
                  <a:gd name="connsiteX0" fmla="*/ 100108 w 100107"/>
                  <a:gd name="connsiteY0" fmla="*/ 10192 h 32713"/>
                  <a:gd name="connsiteX1" fmla="*/ 97822 w 100107"/>
                  <a:gd name="connsiteY1" fmla="*/ 12478 h 32713"/>
                  <a:gd name="connsiteX2" fmla="*/ 67818 w 100107"/>
                  <a:gd name="connsiteY2" fmla="*/ 27908 h 32713"/>
                  <a:gd name="connsiteX3" fmla="*/ 0 w 100107"/>
                  <a:gd name="connsiteY3" fmla="*/ 22384 h 32713"/>
                  <a:gd name="connsiteX4" fmla="*/ 1905 w 100107"/>
                  <a:gd name="connsiteY4" fmla="*/ 14669 h 32713"/>
                  <a:gd name="connsiteX5" fmla="*/ 2096 w 100107"/>
                  <a:gd name="connsiteY5" fmla="*/ 14764 h 32713"/>
                  <a:gd name="connsiteX6" fmla="*/ 65246 w 100107"/>
                  <a:gd name="connsiteY6" fmla="*/ 18574 h 32713"/>
                  <a:gd name="connsiteX7" fmla="*/ 90964 w 100107"/>
                  <a:gd name="connsiteY7" fmla="*/ 5620 h 32713"/>
                  <a:gd name="connsiteX8" fmla="*/ 96107 w 100107"/>
                  <a:gd name="connsiteY8" fmla="*/ 0 h 32713"/>
                  <a:gd name="connsiteX9" fmla="*/ 100108 w 100107"/>
                  <a:gd name="connsiteY9" fmla="*/ 10192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07" h="32713">
                    <a:moveTo>
                      <a:pt x="100108" y="10192"/>
                    </a:moveTo>
                    <a:cubicBezTo>
                      <a:pt x="99346" y="11049"/>
                      <a:pt x="98488" y="11811"/>
                      <a:pt x="97822" y="12478"/>
                    </a:cubicBezTo>
                    <a:cubicBezTo>
                      <a:pt x="89344" y="20479"/>
                      <a:pt x="79057" y="25051"/>
                      <a:pt x="67818" y="27908"/>
                    </a:cubicBezTo>
                    <a:cubicBezTo>
                      <a:pt x="45148" y="33719"/>
                      <a:pt x="19907" y="36671"/>
                      <a:pt x="0" y="22384"/>
                    </a:cubicBezTo>
                    <a:cubicBezTo>
                      <a:pt x="476" y="19812"/>
                      <a:pt x="1143" y="17145"/>
                      <a:pt x="1905" y="14669"/>
                    </a:cubicBezTo>
                    <a:cubicBezTo>
                      <a:pt x="2000" y="14669"/>
                      <a:pt x="2000" y="14764"/>
                      <a:pt x="2096" y="14764"/>
                    </a:cubicBezTo>
                    <a:cubicBezTo>
                      <a:pt x="19907" y="28861"/>
                      <a:pt x="45053" y="23717"/>
                      <a:pt x="65246" y="18574"/>
                    </a:cubicBezTo>
                    <a:cubicBezTo>
                      <a:pt x="74771" y="16097"/>
                      <a:pt x="83725" y="12382"/>
                      <a:pt x="90964" y="5620"/>
                    </a:cubicBezTo>
                    <a:cubicBezTo>
                      <a:pt x="92773" y="3905"/>
                      <a:pt x="94583" y="2000"/>
                      <a:pt x="96107" y="0"/>
                    </a:cubicBezTo>
                    <a:cubicBezTo>
                      <a:pt x="97822" y="3143"/>
                      <a:pt x="99250" y="6572"/>
                      <a:pt x="100108" y="10192"/>
                    </a:cubicBezTo>
                    <a:close/>
                  </a:path>
                </a:pathLst>
              </a:custGeom>
              <a:solidFill>
                <a:srgbClr val="0D0D0D"/>
              </a:solidFill>
              <a:ln w="9525" cap="flat">
                <a:noFill/>
                <a:prstDash val="solid"/>
                <a:miter/>
              </a:ln>
            </p:spPr>
            <p:txBody>
              <a:bodyPr rtlCol="1" anchor="ctr"/>
              <a:lstStyle/>
              <a:p>
                <a:endParaRPr lang="ar-SA"/>
              </a:p>
            </p:txBody>
          </p:sp>
          <p:sp>
            <p:nvSpPr>
              <p:cNvPr id="113" name="شكل حر: شكل 112">
                <a:extLst>
                  <a:ext uri="{FF2B5EF4-FFF2-40B4-BE49-F238E27FC236}">
                    <a16:creationId xmlns:a16="http://schemas.microsoft.com/office/drawing/2014/main" id="{161722E8-A6DA-40F9-853E-CBC1F9092E56}"/>
                  </a:ext>
                </a:extLst>
              </p:cNvPr>
              <p:cNvSpPr/>
              <p:nvPr/>
            </p:nvSpPr>
            <p:spPr>
              <a:xfrm>
                <a:off x="5652739" y="1756219"/>
                <a:ext cx="34257" cy="108204"/>
              </a:xfrm>
              <a:custGeom>
                <a:avLst/>
                <a:gdLst>
                  <a:gd name="connsiteX0" fmla="*/ 34257 w 34257"/>
                  <a:gd name="connsiteY0" fmla="*/ 81343 h 108204"/>
                  <a:gd name="connsiteX1" fmla="*/ 31209 w 34257"/>
                  <a:gd name="connsiteY1" fmla="*/ 84106 h 108204"/>
                  <a:gd name="connsiteX2" fmla="*/ 29495 w 34257"/>
                  <a:gd name="connsiteY2" fmla="*/ 89154 h 108204"/>
                  <a:gd name="connsiteX3" fmla="*/ 25589 w 34257"/>
                  <a:gd name="connsiteY3" fmla="*/ 98584 h 108204"/>
                  <a:gd name="connsiteX4" fmla="*/ 17017 w 34257"/>
                  <a:gd name="connsiteY4" fmla="*/ 108204 h 108204"/>
                  <a:gd name="connsiteX5" fmla="*/ 20351 w 34257"/>
                  <a:gd name="connsiteY5" fmla="*/ 96488 h 108204"/>
                  <a:gd name="connsiteX6" fmla="*/ 13779 w 34257"/>
                  <a:gd name="connsiteY6" fmla="*/ 64008 h 108204"/>
                  <a:gd name="connsiteX7" fmla="*/ 2158 w 34257"/>
                  <a:gd name="connsiteY7" fmla="*/ 32766 h 108204"/>
                  <a:gd name="connsiteX8" fmla="*/ 3206 w 34257"/>
                  <a:gd name="connsiteY8" fmla="*/ 0 h 108204"/>
                  <a:gd name="connsiteX9" fmla="*/ 25971 w 34257"/>
                  <a:gd name="connsiteY9" fmla="*/ 72295 h 108204"/>
                  <a:gd name="connsiteX10" fmla="*/ 34257 w 34257"/>
                  <a:gd name="connsiteY10" fmla="*/ 81343 h 1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57" h="108204">
                    <a:moveTo>
                      <a:pt x="34257" y="81343"/>
                    </a:moveTo>
                    <a:cubicBezTo>
                      <a:pt x="33019" y="81724"/>
                      <a:pt x="32067" y="82582"/>
                      <a:pt x="31209" y="84106"/>
                    </a:cubicBezTo>
                    <a:cubicBezTo>
                      <a:pt x="30257" y="85820"/>
                      <a:pt x="29781" y="87440"/>
                      <a:pt x="29495" y="89154"/>
                    </a:cubicBezTo>
                    <a:cubicBezTo>
                      <a:pt x="27876" y="92202"/>
                      <a:pt x="26828" y="95917"/>
                      <a:pt x="25589" y="98584"/>
                    </a:cubicBezTo>
                    <a:cubicBezTo>
                      <a:pt x="23494" y="103251"/>
                      <a:pt x="20541" y="106204"/>
                      <a:pt x="17017" y="108204"/>
                    </a:cubicBezTo>
                    <a:cubicBezTo>
                      <a:pt x="19208" y="104870"/>
                      <a:pt x="20065" y="100584"/>
                      <a:pt x="20351" y="96488"/>
                    </a:cubicBezTo>
                    <a:cubicBezTo>
                      <a:pt x="21018" y="85344"/>
                      <a:pt x="17779" y="74390"/>
                      <a:pt x="13779" y="64008"/>
                    </a:cubicBezTo>
                    <a:cubicBezTo>
                      <a:pt x="9778" y="53626"/>
                      <a:pt x="4920" y="43529"/>
                      <a:pt x="2158" y="32766"/>
                    </a:cubicBezTo>
                    <a:cubicBezTo>
                      <a:pt x="-604" y="22003"/>
                      <a:pt x="-1176" y="10192"/>
                      <a:pt x="3206" y="0"/>
                    </a:cubicBezTo>
                    <a:cubicBezTo>
                      <a:pt x="-414" y="25908"/>
                      <a:pt x="8159" y="53245"/>
                      <a:pt x="25971" y="72295"/>
                    </a:cubicBezTo>
                    <a:cubicBezTo>
                      <a:pt x="28733" y="75343"/>
                      <a:pt x="31685" y="78105"/>
                      <a:pt x="34257" y="81343"/>
                    </a:cubicBezTo>
                    <a:close/>
                  </a:path>
                </a:pathLst>
              </a:custGeom>
              <a:solidFill>
                <a:srgbClr val="E6E8ED"/>
              </a:solidFill>
              <a:ln w="9525" cap="flat">
                <a:noFill/>
                <a:prstDash val="solid"/>
                <a:miter/>
              </a:ln>
            </p:spPr>
            <p:txBody>
              <a:bodyPr rtlCol="1" anchor="ctr"/>
              <a:lstStyle/>
              <a:p>
                <a:endParaRPr lang="ar-SA"/>
              </a:p>
            </p:txBody>
          </p:sp>
          <p:sp>
            <p:nvSpPr>
              <p:cNvPr id="114" name="شكل حر: شكل 113">
                <a:extLst>
                  <a:ext uri="{FF2B5EF4-FFF2-40B4-BE49-F238E27FC236}">
                    <a16:creationId xmlns:a16="http://schemas.microsoft.com/office/drawing/2014/main" id="{E02631E7-49F8-4DB5-ACFF-2C373621EC6B}"/>
                  </a:ext>
                </a:extLst>
              </p:cNvPr>
              <p:cNvSpPr/>
              <p:nvPr/>
            </p:nvSpPr>
            <p:spPr>
              <a:xfrm>
                <a:off x="5582792" y="1772221"/>
                <a:ext cx="30099" cy="104298"/>
              </a:xfrm>
              <a:custGeom>
                <a:avLst/>
                <a:gdLst>
                  <a:gd name="connsiteX0" fmla="*/ 25908 w 30099"/>
                  <a:gd name="connsiteY0" fmla="*/ 104299 h 104298"/>
                  <a:gd name="connsiteX1" fmla="*/ 19812 w 30099"/>
                  <a:gd name="connsiteY1" fmla="*/ 98203 h 104298"/>
                  <a:gd name="connsiteX2" fmla="*/ 13049 w 30099"/>
                  <a:gd name="connsiteY2" fmla="*/ 95536 h 104298"/>
                  <a:gd name="connsiteX3" fmla="*/ 10192 w 30099"/>
                  <a:gd name="connsiteY3" fmla="*/ 95345 h 104298"/>
                  <a:gd name="connsiteX4" fmla="*/ 8477 w 30099"/>
                  <a:gd name="connsiteY4" fmla="*/ 94297 h 104298"/>
                  <a:gd name="connsiteX5" fmla="*/ 0 w 30099"/>
                  <a:gd name="connsiteY5" fmla="*/ 90583 h 104298"/>
                  <a:gd name="connsiteX6" fmla="*/ 2858 w 30099"/>
                  <a:gd name="connsiteY6" fmla="*/ 90106 h 104298"/>
                  <a:gd name="connsiteX7" fmla="*/ 10858 w 30099"/>
                  <a:gd name="connsiteY7" fmla="*/ 83820 h 104298"/>
                  <a:gd name="connsiteX8" fmla="*/ 19336 w 30099"/>
                  <a:gd name="connsiteY8" fmla="*/ 54007 h 104298"/>
                  <a:gd name="connsiteX9" fmla="*/ 21336 w 30099"/>
                  <a:gd name="connsiteY9" fmla="*/ 22669 h 104298"/>
                  <a:gd name="connsiteX10" fmla="*/ 30099 w 30099"/>
                  <a:gd name="connsiteY10" fmla="*/ 0 h 104298"/>
                  <a:gd name="connsiteX11" fmla="*/ 25908 w 30099"/>
                  <a:gd name="connsiteY11" fmla="*/ 104299 h 10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99" h="104298">
                    <a:moveTo>
                      <a:pt x="25908" y="104299"/>
                    </a:moveTo>
                    <a:cubicBezTo>
                      <a:pt x="24194" y="101917"/>
                      <a:pt x="22384" y="99727"/>
                      <a:pt x="19812" y="98203"/>
                    </a:cubicBezTo>
                    <a:cubicBezTo>
                      <a:pt x="17717" y="96965"/>
                      <a:pt x="15431" y="96202"/>
                      <a:pt x="13049" y="95536"/>
                    </a:cubicBezTo>
                    <a:cubicBezTo>
                      <a:pt x="12097" y="95441"/>
                      <a:pt x="11144" y="95345"/>
                      <a:pt x="10192" y="95345"/>
                    </a:cubicBezTo>
                    <a:cubicBezTo>
                      <a:pt x="9620" y="94964"/>
                      <a:pt x="9049" y="94583"/>
                      <a:pt x="8477" y="94297"/>
                    </a:cubicBezTo>
                    <a:cubicBezTo>
                      <a:pt x="5525" y="93440"/>
                      <a:pt x="2572" y="92488"/>
                      <a:pt x="0" y="90583"/>
                    </a:cubicBezTo>
                    <a:cubicBezTo>
                      <a:pt x="953" y="90583"/>
                      <a:pt x="1905" y="90392"/>
                      <a:pt x="2858" y="90106"/>
                    </a:cubicBezTo>
                    <a:cubicBezTo>
                      <a:pt x="6096" y="89059"/>
                      <a:pt x="8763" y="86582"/>
                      <a:pt x="10858" y="83820"/>
                    </a:cubicBezTo>
                    <a:cubicBezTo>
                      <a:pt x="17240" y="75438"/>
                      <a:pt x="18955" y="64484"/>
                      <a:pt x="19336" y="54007"/>
                    </a:cubicBezTo>
                    <a:cubicBezTo>
                      <a:pt x="19717" y="43529"/>
                      <a:pt x="19050" y="32861"/>
                      <a:pt x="21336" y="22669"/>
                    </a:cubicBezTo>
                    <a:cubicBezTo>
                      <a:pt x="23146" y="14764"/>
                      <a:pt x="26670" y="7334"/>
                      <a:pt x="30099" y="0"/>
                    </a:cubicBezTo>
                    <a:cubicBezTo>
                      <a:pt x="18955" y="33433"/>
                      <a:pt x="17526" y="70009"/>
                      <a:pt x="25908" y="104299"/>
                    </a:cubicBezTo>
                    <a:close/>
                  </a:path>
                </a:pathLst>
              </a:custGeom>
              <a:solidFill>
                <a:srgbClr val="E6E8ED"/>
              </a:solidFill>
              <a:ln w="9525" cap="flat">
                <a:noFill/>
                <a:prstDash val="solid"/>
                <a:miter/>
              </a:ln>
            </p:spPr>
            <p:txBody>
              <a:bodyPr rtlCol="1" anchor="ctr"/>
              <a:lstStyle/>
              <a:p>
                <a:endParaRPr lang="ar-SA"/>
              </a:p>
            </p:txBody>
          </p:sp>
          <p:sp>
            <p:nvSpPr>
              <p:cNvPr id="115" name="شكل حر: شكل 114">
                <a:extLst>
                  <a:ext uri="{FF2B5EF4-FFF2-40B4-BE49-F238E27FC236}">
                    <a16:creationId xmlns:a16="http://schemas.microsoft.com/office/drawing/2014/main" id="{B5323660-9B99-44D7-9054-CE10588BCA42}"/>
                  </a:ext>
                </a:extLst>
              </p:cNvPr>
              <p:cNvSpPr/>
              <p:nvPr/>
            </p:nvSpPr>
            <p:spPr>
              <a:xfrm>
                <a:off x="5638800" y="1802130"/>
                <a:ext cx="21145" cy="82010"/>
              </a:xfrm>
              <a:custGeom>
                <a:avLst/>
                <a:gdLst>
                  <a:gd name="connsiteX0" fmla="*/ 21146 w 21145"/>
                  <a:gd name="connsiteY0" fmla="*/ 71247 h 82010"/>
                  <a:gd name="connsiteX1" fmla="*/ 11335 w 21145"/>
                  <a:gd name="connsiteY1" fmla="*/ 74200 h 82010"/>
                  <a:gd name="connsiteX2" fmla="*/ 1429 w 21145"/>
                  <a:gd name="connsiteY2" fmla="*/ 81058 h 82010"/>
                  <a:gd name="connsiteX3" fmla="*/ 0 w 21145"/>
                  <a:gd name="connsiteY3" fmla="*/ 82010 h 82010"/>
                  <a:gd name="connsiteX4" fmla="*/ 2476 w 21145"/>
                  <a:gd name="connsiteY4" fmla="*/ 74676 h 82010"/>
                  <a:gd name="connsiteX5" fmla="*/ 3143 w 21145"/>
                  <a:gd name="connsiteY5" fmla="*/ 57055 h 82010"/>
                  <a:gd name="connsiteX6" fmla="*/ 12001 w 21145"/>
                  <a:gd name="connsiteY6" fmla="*/ 0 h 82010"/>
                  <a:gd name="connsiteX7" fmla="*/ 8001 w 21145"/>
                  <a:gd name="connsiteY7" fmla="*/ 37909 h 82010"/>
                  <a:gd name="connsiteX8" fmla="*/ 21146 w 21145"/>
                  <a:gd name="connsiteY8" fmla="*/ 71247 h 8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45" h="82010">
                    <a:moveTo>
                      <a:pt x="21146" y="71247"/>
                    </a:moveTo>
                    <a:cubicBezTo>
                      <a:pt x="17907" y="72390"/>
                      <a:pt x="14383" y="72580"/>
                      <a:pt x="11335" y="74200"/>
                    </a:cubicBezTo>
                    <a:cubicBezTo>
                      <a:pt x="7715" y="76105"/>
                      <a:pt x="4763" y="78867"/>
                      <a:pt x="1429" y="81058"/>
                    </a:cubicBezTo>
                    <a:cubicBezTo>
                      <a:pt x="953" y="81344"/>
                      <a:pt x="476" y="81724"/>
                      <a:pt x="0" y="82010"/>
                    </a:cubicBezTo>
                    <a:cubicBezTo>
                      <a:pt x="1048" y="79629"/>
                      <a:pt x="1905" y="77152"/>
                      <a:pt x="2476" y="74676"/>
                    </a:cubicBezTo>
                    <a:cubicBezTo>
                      <a:pt x="3715" y="68866"/>
                      <a:pt x="3429" y="62960"/>
                      <a:pt x="3143" y="57055"/>
                    </a:cubicBezTo>
                    <a:cubicBezTo>
                      <a:pt x="2286" y="37624"/>
                      <a:pt x="2953" y="17240"/>
                      <a:pt x="12001" y="0"/>
                    </a:cubicBezTo>
                    <a:cubicBezTo>
                      <a:pt x="7715" y="12097"/>
                      <a:pt x="6191" y="25146"/>
                      <a:pt x="8001" y="37909"/>
                    </a:cubicBezTo>
                    <a:cubicBezTo>
                      <a:pt x="9525" y="49720"/>
                      <a:pt x="14002" y="61341"/>
                      <a:pt x="21146" y="71247"/>
                    </a:cubicBezTo>
                    <a:close/>
                  </a:path>
                </a:pathLst>
              </a:custGeom>
              <a:solidFill>
                <a:srgbClr val="E6E8ED"/>
              </a:solidFill>
              <a:ln w="9525" cap="flat">
                <a:noFill/>
                <a:prstDash val="solid"/>
                <a:miter/>
              </a:ln>
            </p:spPr>
            <p:txBody>
              <a:bodyPr rtlCol="1" anchor="ctr"/>
              <a:lstStyle/>
              <a:p>
                <a:endParaRPr lang="ar-SA"/>
              </a:p>
            </p:txBody>
          </p:sp>
        </p:grpSp>
        <p:sp>
          <p:nvSpPr>
            <p:cNvPr id="94" name="شكل حر: شكل 93">
              <a:extLst>
                <a:ext uri="{FF2B5EF4-FFF2-40B4-BE49-F238E27FC236}">
                  <a16:creationId xmlns:a16="http://schemas.microsoft.com/office/drawing/2014/main" id="{C936916D-77AA-44A8-9405-7AD2E451236C}"/>
                </a:ext>
              </a:extLst>
            </p:cNvPr>
            <p:cNvSpPr/>
            <p:nvPr/>
          </p:nvSpPr>
          <p:spPr>
            <a:xfrm>
              <a:off x="5737955" y="2077878"/>
              <a:ext cx="28836" cy="60166"/>
            </a:xfrm>
            <a:custGeom>
              <a:avLst/>
              <a:gdLst>
                <a:gd name="connsiteX0" fmla="*/ 17717 w 28836"/>
                <a:gd name="connsiteY0" fmla="*/ 0 h 60166"/>
                <a:gd name="connsiteX1" fmla="*/ 23717 w 28836"/>
                <a:gd name="connsiteY1" fmla="*/ 18669 h 60166"/>
                <a:gd name="connsiteX2" fmla="*/ 28480 w 28836"/>
                <a:gd name="connsiteY2" fmla="*/ 34671 h 60166"/>
                <a:gd name="connsiteX3" fmla="*/ 28480 w 28836"/>
                <a:gd name="connsiteY3" fmla="*/ 39433 h 60166"/>
                <a:gd name="connsiteX4" fmla="*/ 23813 w 28836"/>
                <a:gd name="connsiteY4" fmla="*/ 56483 h 60166"/>
                <a:gd name="connsiteX5" fmla="*/ 18097 w 28836"/>
                <a:gd name="connsiteY5" fmla="*/ 57912 h 60166"/>
                <a:gd name="connsiteX6" fmla="*/ 17526 w 28836"/>
                <a:gd name="connsiteY6" fmla="*/ 49340 h 60166"/>
                <a:gd name="connsiteX7" fmla="*/ 14764 w 28836"/>
                <a:gd name="connsiteY7" fmla="*/ 52006 h 60166"/>
                <a:gd name="connsiteX8" fmla="*/ 12573 w 28836"/>
                <a:gd name="connsiteY8" fmla="*/ 47720 h 60166"/>
                <a:gd name="connsiteX9" fmla="*/ 13240 w 28836"/>
                <a:gd name="connsiteY9" fmla="*/ 37148 h 60166"/>
                <a:gd name="connsiteX10" fmla="*/ 11621 w 28836"/>
                <a:gd name="connsiteY10" fmla="*/ 31147 h 60166"/>
                <a:gd name="connsiteX11" fmla="*/ 2858 w 28836"/>
                <a:gd name="connsiteY11" fmla="*/ 18478 h 60166"/>
                <a:gd name="connsiteX12" fmla="*/ 1048 w 28836"/>
                <a:gd name="connsiteY12" fmla="*/ 13240 h 60166"/>
                <a:gd name="connsiteX13" fmla="*/ 0 w 28836"/>
                <a:gd name="connsiteY13" fmla="*/ 667 h 60166"/>
                <a:gd name="connsiteX14" fmla="*/ 17717 w 28836"/>
                <a:gd name="connsiteY14" fmla="*/ 0 h 6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36" h="60166">
                  <a:moveTo>
                    <a:pt x="17717" y="0"/>
                  </a:moveTo>
                  <a:lnTo>
                    <a:pt x="23717" y="18669"/>
                  </a:lnTo>
                  <a:lnTo>
                    <a:pt x="28480" y="34671"/>
                  </a:lnTo>
                  <a:cubicBezTo>
                    <a:pt x="28956" y="36195"/>
                    <a:pt x="28956" y="37814"/>
                    <a:pt x="28480" y="39433"/>
                  </a:cubicBezTo>
                  <a:cubicBezTo>
                    <a:pt x="26860" y="45148"/>
                    <a:pt x="26194" y="50959"/>
                    <a:pt x="23813" y="56483"/>
                  </a:cubicBezTo>
                  <a:cubicBezTo>
                    <a:pt x="22193" y="60198"/>
                    <a:pt x="21146" y="61817"/>
                    <a:pt x="18097" y="57912"/>
                  </a:cubicBezTo>
                  <a:cubicBezTo>
                    <a:pt x="16097" y="55245"/>
                    <a:pt x="16002" y="52292"/>
                    <a:pt x="17526" y="49340"/>
                  </a:cubicBezTo>
                  <a:cubicBezTo>
                    <a:pt x="16954" y="50387"/>
                    <a:pt x="16192" y="51911"/>
                    <a:pt x="14764" y="52006"/>
                  </a:cubicBezTo>
                  <a:cubicBezTo>
                    <a:pt x="12001" y="52292"/>
                    <a:pt x="12478" y="49340"/>
                    <a:pt x="12573" y="47720"/>
                  </a:cubicBezTo>
                  <a:cubicBezTo>
                    <a:pt x="12763" y="44196"/>
                    <a:pt x="13049" y="40672"/>
                    <a:pt x="13240" y="37148"/>
                  </a:cubicBezTo>
                  <a:cubicBezTo>
                    <a:pt x="13335" y="34957"/>
                    <a:pt x="12763" y="32861"/>
                    <a:pt x="11621" y="31147"/>
                  </a:cubicBezTo>
                  <a:lnTo>
                    <a:pt x="2858" y="18478"/>
                  </a:lnTo>
                  <a:cubicBezTo>
                    <a:pt x="1810" y="16954"/>
                    <a:pt x="1143" y="15145"/>
                    <a:pt x="1048" y="13240"/>
                  </a:cubicBezTo>
                  <a:lnTo>
                    <a:pt x="0" y="667"/>
                  </a:lnTo>
                  <a:lnTo>
                    <a:pt x="17717" y="0"/>
                  </a:lnTo>
                  <a:close/>
                </a:path>
              </a:pathLst>
            </a:custGeom>
            <a:solidFill>
              <a:srgbClr val="BD825A"/>
            </a:solidFill>
            <a:ln w="9525" cap="flat">
              <a:noFill/>
              <a:prstDash val="solid"/>
              <a:miter/>
            </a:ln>
          </p:spPr>
          <p:txBody>
            <a:bodyPr rtlCol="1" anchor="ctr"/>
            <a:lstStyle/>
            <a:p>
              <a:endParaRPr lang="ar-SA"/>
            </a:p>
          </p:txBody>
        </p:sp>
        <p:sp>
          <p:nvSpPr>
            <p:cNvPr id="95" name="شكل حر: شكل 94">
              <a:extLst>
                <a:ext uri="{FF2B5EF4-FFF2-40B4-BE49-F238E27FC236}">
                  <a16:creationId xmlns:a16="http://schemas.microsoft.com/office/drawing/2014/main" id="{3027EA81-9601-4F11-8677-49EF0D547BEE}"/>
                </a:ext>
              </a:extLst>
            </p:cNvPr>
            <p:cNvSpPr/>
            <p:nvPr/>
          </p:nvSpPr>
          <p:spPr>
            <a:xfrm>
              <a:off x="5677668" y="1842534"/>
              <a:ext cx="87623" cy="253381"/>
            </a:xfrm>
            <a:custGeom>
              <a:avLst/>
              <a:gdLst>
                <a:gd name="connsiteX0" fmla="*/ 58763 w 87623"/>
                <a:gd name="connsiteY0" fmla="*/ 117234 h 253381"/>
                <a:gd name="connsiteX1" fmla="*/ 39903 w 87623"/>
                <a:gd name="connsiteY1" fmla="*/ 14460 h 253381"/>
                <a:gd name="connsiteX2" fmla="*/ 32855 w 87623"/>
                <a:gd name="connsiteY2" fmla="*/ 1601 h 253381"/>
                <a:gd name="connsiteX3" fmla="*/ 11519 w 87623"/>
                <a:gd name="connsiteY3" fmla="*/ 9316 h 253381"/>
                <a:gd name="connsiteX4" fmla="*/ 3137 w 87623"/>
                <a:gd name="connsiteY4" fmla="*/ 96470 h 253381"/>
                <a:gd name="connsiteX5" fmla="*/ 9423 w 87623"/>
                <a:gd name="connsiteY5" fmla="*/ 125235 h 253381"/>
                <a:gd name="connsiteX6" fmla="*/ 9233 w 87623"/>
                <a:gd name="connsiteY6" fmla="*/ 125997 h 253381"/>
                <a:gd name="connsiteX7" fmla="*/ 20282 w 87623"/>
                <a:gd name="connsiteY7" fmla="*/ 167336 h 253381"/>
                <a:gd name="connsiteX8" fmla="*/ 54286 w 87623"/>
                <a:gd name="connsiteY8" fmla="*/ 253251 h 253381"/>
                <a:gd name="connsiteX9" fmla="*/ 82480 w 87623"/>
                <a:gd name="connsiteY9" fmla="*/ 245250 h 253381"/>
                <a:gd name="connsiteX10" fmla="*/ 87624 w 87623"/>
                <a:gd name="connsiteY10" fmla="*/ 240964 h 253381"/>
                <a:gd name="connsiteX11" fmla="*/ 58763 w 87623"/>
                <a:gd name="connsiteY11" fmla="*/ 117234 h 25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23" h="253381">
                  <a:moveTo>
                    <a:pt x="58763" y="117234"/>
                  </a:moveTo>
                  <a:lnTo>
                    <a:pt x="39903" y="14460"/>
                  </a:lnTo>
                  <a:cubicBezTo>
                    <a:pt x="38760" y="9411"/>
                    <a:pt x="37046" y="3982"/>
                    <a:pt x="32855" y="1601"/>
                  </a:cubicBezTo>
                  <a:cubicBezTo>
                    <a:pt x="25806" y="-2495"/>
                    <a:pt x="16662" y="1696"/>
                    <a:pt x="11519" y="9316"/>
                  </a:cubicBezTo>
                  <a:cubicBezTo>
                    <a:pt x="-4578" y="35319"/>
                    <a:pt x="-102" y="66371"/>
                    <a:pt x="3137" y="96470"/>
                  </a:cubicBezTo>
                  <a:lnTo>
                    <a:pt x="9423" y="125235"/>
                  </a:lnTo>
                  <a:cubicBezTo>
                    <a:pt x="9328" y="125521"/>
                    <a:pt x="9328" y="125807"/>
                    <a:pt x="9233" y="125997"/>
                  </a:cubicBezTo>
                  <a:cubicBezTo>
                    <a:pt x="11519" y="140190"/>
                    <a:pt x="14567" y="154191"/>
                    <a:pt x="20282" y="167336"/>
                  </a:cubicBezTo>
                  <a:cubicBezTo>
                    <a:pt x="25806" y="179909"/>
                    <a:pt x="43047" y="222962"/>
                    <a:pt x="54286" y="253251"/>
                  </a:cubicBezTo>
                  <a:cubicBezTo>
                    <a:pt x="64383" y="254013"/>
                    <a:pt x="74003" y="251442"/>
                    <a:pt x="82480" y="245250"/>
                  </a:cubicBezTo>
                  <a:cubicBezTo>
                    <a:pt x="84290" y="243917"/>
                    <a:pt x="86004" y="242488"/>
                    <a:pt x="87624" y="240964"/>
                  </a:cubicBezTo>
                  <a:cubicBezTo>
                    <a:pt x="83623" y="217342"/>
                    <a:pt x="61620" y="132284"/>
                    <a:pt x="58763" y="117234"/>
                  </a:cubicBezTo>
                  <a:close/>
                </a:path>
              </a:pathLst>
            </a:custGeom>
            <a:solidFill>
              <a:srgbClr val="F7F7F7"/>
            </a:solidFill>
            <a:ln w="9525" cap="flat">
              <a:noFill/>
              <a:prstDash val="solid"/>
              <a:miter/>
            </a:ln>
          </p:spPr>
          <p:txBody>
            <a:bodyPr rtlCol="1" anchor="ctr"/>
            <a:lstStyle/>
            <a:p>
              <a:endParaRPr lang="ar-SA"/>
            </a:p>
          </p:txBody>
        </p:sp>
        <p:sp>
          <p:nvSpPr>
            <p:cNvPr id="96" name="شكل حر: شكل 95">
              <a:extLst>
                <a:ext uri="{FF2B5EF4-FFF2-40B4-BE49-F238E27FC236}">
                  <a16:creationId xmlns:a16="http://schemas.microsoft.com/office/drawing/2014/main" id="{2F357336-3E9E-498E-8FC4-50B1C10F34DD}"/>
                </a:ext>
              </a:extLst>
            </p:cNvPr>
            <p:cNvSpPr/>
            <p:nvPr/>
          </p:nvSpPr>
          <p:spPr>
            <a:xfrm>
              <a:off x="5702617" y="1842567"/>
              <a:ext cx="62674" cy="248645"/>
            </a:xfrm>
            <a:custGeom>
              <a:avLst/>
              <a:gdLst>
                <a:gd name="connsiteX0" fmla="*/ 62675 w 62674"/>
                <a:gd name="connsiteY0" fmla="*/ 240740 h 248645"/>
                <a:gd name="connsiteX1" fmla="*/ 33814 w 62674"/>
                <a:gd name="connsiteY1" fmla="*/ 117201 h 248645"/>
                <a:gd name="connsiteX2" fmla="*/ 14954 w 62674"/>
                <a:gd name="connsiteY2" fmla="*/ 14426 h 248645"/>
                <a:gd name="connsiteX3" fmla="*/ 7906 w 62674"/>
                <a:gd name="connsiteY3" fmla="*/ 1567 h 248645"/>
                <a:gd name="connsiteX4" fmla="*/ 0 w 62674"/>
                <a:gd name="connsiteY4" fmla="*/ 139 h 248645"/>
                <a:gd name="connsiteX5" fmla="*/ 7144 w 62674"/>
                <a:gd name="connsiteY5" fmla="*/ 30142 h 248645"/>
                <a:gd name="connsiteX6" fmla="*/ 49054 w 62674"/>
                <a:gd name="connsiteY6" fmla="*/ 221023 h 248645"/>
                <a:gd name="connsiteX7" fmla="*/ 52007 w 62674"/>
                <a:gd name="connsiteY7" fmla="*/ 248646 h 248645"/>
                <a:gd name="connsiteX8" fmla="*/ 57436 w 62674"/>
                <a:gd name="connsiteY8" fmla="*/ 245217 h 248645"/>
                <a:gd name="connsiteX9" fmla="*/ 62675 w 62674"/>
                <a:gd name="connsiteY9" fmla="*/ 240740 h 24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74" h="248645">
                  <a:moveTo>
                    <a:pt x="62675" y="240740"/>
                  </a:moveTo>
                  <a:cubicBezTo>
                    <a:pt x="58674" y="217309"/>
                    <a:pt x="36671" y="132250"/>
                    <a:pt x="33814" y="117201"/>
                  </a:cubicBezTo>
                  <a:lnTo>
                    <a:pt x="14954" y="14426"/>
                  </a:lnTo>
                  <a:cubicBezTo>
                    <a:pt x="13811" y="9378"/>
                    <a:pt x="12097" y="3949"/>
                    <a:pt x="7906" y="1567"/>
                  </a:cubicBezTo>
                  <a:cubicBezTo>
                    <a:pt x="5429" y="139"/>
                    <a:pt x="2667" y="-242"/>
                    <a:pt x="0" y="139"/>
                  </a:cubicBezTo>
                  <a:cubicBezTo>
                    <a:pt x="3620" y="13855"/>
                    <a:pt x="4953" y="20236"/>
                    <a:pt x="7144" y="30142"/>
                  </a:cubicBezTo>
                  <a:cubicBezTo>
                    <a:pt x="23527" y="95674"/>
                    <a:pt x="36481" y="154158"/>
                    <a:pt x="49054" y="221023"/>
                  </a:cubicBezTo>
                  <a:cubicBezTo>
                    <a:pt x="51054" y="230167"/>
                    <a:pt x="52007" y="239407"/>
                    <a:pt x="52007" y="248646"/>
                  </a:cubicBezTo>
                  <a:cubicBezTo>
                    <a:pt x="53912" y="247693"/>
                    <a:pt x="55721" y="246550"/>
                    <a:pt x="57436" y="245217"/>
                  </a:cubicBezTo>
                  <a:cubicBezTo>
                    <a:pt x="59341" y="243788"/>
                    <a:pt x="61055" y="242359"/>
                    <a:pt x="62675" y="240740"/>
                  </a:cubicBezTo>
                  <a:close/>
                </a:path>
              </a:pathLst>
            </a:custGeom>
            <a:solidFill>
              <a:srgbClr val="EEEFF0"/>
            </a:solidFill>
            <a:ln w="9525" cap="flat">
              <a:noFill/>
              <a:prstDash val="solid"/>
              <a:miter/>
            </a:ln>
          </p:spPr>
          <p:txBody>
            <a:bodyPr rtlCol="1" anchor="ctr"/>
            <a:lstStyle/>
            <a:p>
              <a:endParaRPr lang="ar-SA"/>
            </a:p>
          </p:txBody>
        </p:sp>
      </p:grpSp>
      <p:grpSp>
        <p:nvGrpSpPr>
          <p:cNvPr id="116" name="مجموعة 115">
            <a:extLst>
              <a:ext uri="{FF2B5EF4-FFF2-40B4-BE49-F238E27FC236}">
                <a16:creationId xmlns:a16="http://schemas.microsoft.com/office/drawing/2014/main" id="{3CF0ADE2-C3A8-4BDF-9784-9EC050811272}"/>
              </a:ext>
            </a:extLst>
          </p:cNvPr>
          <p:cNvGrpSpPr/>
          <p:nvPr/>
        </p:nvGrpSpPr>
        <p:grpSpPr>
          <a:xfrm>
            <a:off x="4268211" y="3647292"/>
            <a:ext cx="1253972" cy="2058538"/>
            <a:chOff x="10852754" y="4265649"/>
            <a:chExt cx="811183" cy="1760614"/>
          </a:xfrm>
        </p:grpSpPr>
        <p:sp>
          <p:nvSpPr>
            <p:cNvPr id="117" name="شكل حر: شكل 116">
              <a:extLst>
                <a:ext uri="{FF2B5EF4-FFF2-40B4-BE49-F238E27FC236}">
                  <a16:creationId xmlns:a16="http://schemas.microsoft.com/office/drawing/2014/main" id="{293591E8-1F55-420E-B7CA-7B60BFEF46BC}"/>
                </a:ext>
              </a:extLst>
            </p:cNvPr>
            <p:cNvSpPr/>
            <p:nvPr/>
          </p:nvSpPr>
          <p:spPr>
            <a:xfrm>
              <a:off x="10852754" y="4798581"/>
              <a:ext cx="166333" cy="96606"/>
            </a:xfrm>
            <a:custGeom>
              <a:avLst/>
              <a:gdLst>
                <a:gd name="connsiteX0" fmla="*/ 72651 w 77889"/>
                <a:gd name="connsiteY0" fmla="*/ 24257 h 39129"/>
                <a:gd name="connsiteX1" fmla="*/ 77889 w 77889"/>
                <a:gd name="connsiteY1" fmla="*/ 21209 h 39129"/>
                <a:gd name="connsiteX2" fmla="*/ 76842 w 77889"/>
                <a:gd name="connsiteY2" fmla="*/ 15684 h 39129"/>
                <a:gd name="connsiteX3" fmla="*/ 57220 w 77889"/>
                <a:gd name="connsiteY3" fmla="*/ 4159 h 39129"/>
                <a:gd name="connsiteX4" fmla="*/ 52934 w 77889"/>
                <a:gd name="connsiteY4" fmla="*/ 4159 h 39129"/>
                <a:gd name="connsiteX5" fmla="*/ 45028 w 77889"/>
                <a:gd name="connsiteY5" fmla="*/ 1778 h 39129"/>
                <a:gd name="connsiteX6" fmla="*/ 25597 w 77889"/>
                <a:gd name="connsiteY6" fmla="*/ 1206 h 39129"/>
                <a:gd name="connsiteX7" fmla="*/ 15881 w 77889"/>
                <a:gd name="connsiteY7" fmla="*/ 444 h 39129"/>
                <a:gd name="connsiteX8" fmla="*/ 15596 w 77889"/>
                <a:gd name="connsiteY8" fmla="*/ 1873 h 39129"/>
                <a:gd name="connsiteX9" fmla="*/ 28264 w 77889"/>
                <a:gd name="connsiteY9" fmla="*/ 8826 h 39129"/>
                <a:gd name="connsiteX10" fmla="*/ 20549 w 77889"/>
                <a:gd name="connsiteY10" fmla="*/ 10255 h 39129"/>
                <a:gd name="connsiteX11" fmla="*/ 2927 w 77889"/>
                <a:gd name="connsiteY11" fmla="*/ 16827 h 39129"/>
                <a:gd name="connsiteX12" fmla="*/ 7404 w 77889"/>
                <a:gd name="connsiteY12" fmla="*/ 18446 h 39129"/>
                <a:gd name="connsiteX13" fmla="*/ 25788 w 77889"/>
                <a:gd name="connsiteY13" fmla="*/ 16446 h 39129"/>
                <a:gd name="connsiteX14" fmla="*/ 10547 w 77889"/>
                <a:gd name="connsiteY14" fmla="*/ 19589 h 39129"/>
                <a:gd name="connsiteX15" fmla="*/ 70 w 77889"/>
                <a:gd name="connsiteY15" fmla="*/ 25971 h 39129"/>
                <a:gd name="connsiteX16" fmla="*/ 2451 w 77889"/>
                <a:gd name="connsiteY16" fmla="*/ 27495 h 39129"/>
                <a:gd name="connsiteX17" fmla="*/ 17024 w 77889"/>
                <a:gd name="connsiteY17" fmla="*/ 25019 h 39129"/>
                <a:gd name="connsiteX18" fmla="*/ 7881 w 77889"/>
                <a:gd name="connsiteY18" fmla="*/ 27876 h 39129"/>
                <a:gd name="connsiteX19" fmla="*/ 3785 w 77889"/>
                <a:gd name="connsiteY19" fmla="*/ 31305 h 39129"/>
                <a:gd name="connsiteX20" fmla="*/ 8357 w 77889"/>
                <a:gd name="connsiteY20" fmla="*/ 33686 h 39129"/>
                <a:gd name="connsiteX21" fmla="*/ 27026 w 77889"/>
                <a:gd name="connsiteY21" fmla="*/ 29591 h 39129"/>
                <a:gd name="connsiteX22" fmla="*/ 11690 w 77889"/>
                <a:gd name="connsiteY22" fmla="*/ 36830 h 39129"/>
                <a:gd name="connsiteX23" fmla="*/ 11500 w 77889"/>
                <a:gd name="connsiteY23" fmla="*/ 36830 h 39129"/>
                <a:gd name="connsiteX24" fmla="*/ 11595 w 77889"/>
                <a:gd name="connsiteY24" fmla="*/ 38544 h 39129"/>
                <a:gd name="connsiteX25" fmla="*/ 15310 w 77889"/>
                <a:gd name="connsiteY25" fmla="*/ 39020 h 39129"/>
                <a:gd name="connsiteX26" fmla="*/ 35027 w 77889"/>
                <a:gd name="connsiteY26" fmla="*/ 36830 h 39129"/>
                <a:gd name="connsiteX27" fmla="*/ 46076 w 77889"/>
                <a:gd name="connsiteY27" fmla="*/ 34258 h 39129"/>
                <a:gd name="connsiteX28" fmla="*/ 56458 w 77889"/>
                <a:gd name="connsiteY28" fmla="*/ 31305 h 39129"/>
                <a:gd name="connsiteX29" fmla="*/ 65697 w 77889"/>
                <a:gd name="connsiteY29" fmla="*/ 28067 h 39129"/>
                <a:gd name="connsiteX30" fmla="*/ 72651 w 77889"/>
                <a:gd name="connsiteY30" fmla="*/ 24257 h 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889" h="39129">
                  <a:moveTo>
                    <a:pt x="72651" y="24257"/>
                  </a:moveTo>
                  <a:lnTo>
                    <a:pt x="77889" y="21209"/>
                  </a:lnTo>
                  <a:cubicBezTo>
                    <a:pt x="77794" y="19304"/>
                    <a:pt x="77508" y="17494"/>
                    <a:pt x="76842" y="15684"/>
                  </a:cubicBezTo>
                  <a:cubicBezTo>
                    <a:pt x="73793" y="7397"/>
                    <a:pt x="65221" y="5207"/>
                    <a:pt x="57220" y="4159"/>
                  </a:cubicBezTo>
                  <a:cubicBezTo>
                    <a:pt x="55029" y="4349"/>
                    <a:pt x="53124" y="4254"/>
                    <a:pt x="52934" y="4159"/>
                  </a:cubicBezTo>
                  <a:cubicBezTo>
                    <a:pt x="51600" y="3683"/>
                    <a:pt x="46076" y="1968"/>
                    <a:pt x="45028" y="1778"/>
                  </a:cubicBezTo>
                  <a:cubicBezTo>
                    <a:pt x="38646" y="825"/>
                    <a:pt x="31979" y="2063"/>
                    <a:pt x="25597" y="1206"/>
                  </a:cubicBezTo>
                  <a:cubicBezTo>
                    <a:pt x="23692" y="920"/>
                    <a:pt x="17691" y="-794"/>
                    <a:pt x="15881" y="444"/>
                  </a:cubicBezTo>
                  <a:cubicBezTo>
                    <a:pt x="15501" y="825"/>
                    <a:pt x="15405" y="1397"/>
                    <a:pt x="15596" y="1873"/>
                  </a:cubicBezTo>
                  <a:cubicBezTo>
                    <a:pt x="16072" y="8445"/>
                    <a:pt x="22835" y="8731"/>
                    <a:pt x="28264" y="8826"/>
                  </a:cubicBezTo>
                  <a:cubicBezTo>
                    <a:pt x="25788" y="9398"/>
                    <a:pt x="23216" y="9779"/>
                    <a:pt x="20549" y="10255"/>
                  </a:cubicBezTo>
                  <a:cubicBezTo>
                    <a:pt x="17596" y="10826"/>
                    <a:pt x="2165" y="13208"/>
                    <a:pt x="2927" y="16827"/>
                  </a:cubicBezTo>
                  <a:cubicBezTo>
                    <a:pt x="3404" y="18637"/>
                    <a:pt x="6071" y="18446"/>
                    <a:pt x="7404" y="18446"/>
                  </a:cubicBezTo>
                  <a:cubicBezTo>
                    <a:pt x="13595" y="18161"/>
                    <a:pt x="19692" y="17589"/>
                    <a:pt x="25788" y="16446"/>
                  </a:cubicBezTo>
                  <a:cubicBezTo>
                    <a:pt x="20644" y="17589"/>
                    <a:pt x="15501" y="18542"/>
                    <a:pt x="10547" y="19589"/>
                  </a:cubicBezTo>
                  <a:cubicBezTo>
                    <a:pt x="8166" y="20066"/>
                    <a:pt x="-882" y="22447"/>
                    <a:pt x="70" y="25971"/>
                  </a:cubicBezTo>
                  <a:cubicBezTo>
                    <a:pt x="356" y="26924"/>
                    <a:pt x="1308" y="27495"/>
                    <a:pt x="2451" y="27495"/>
                  </a:cubicBezTo>
                  <a:cubicBezTo>
                    <a:pt x="7404" y="27305"/>
                    <a:pt x="12167" y="26352"/>
                    <a:pt x="17024" y="25019"/>
                  </a:cubicBezTo>
                  <a:cubicBezTo>
                    <a:pt x="13977" y="25971"/>
                    <a:pt x="11024" y="26924"/>
                    <a:pt x="7881" y="27876"/>
                  </a:cubicBezTo>
                  <a:cubicBezTo>
                    <a:pt x="6452" y="28257"/>
                    <a:pt x="3785" y="29210"/>
                    <a:pt x="3785" y="31305"/>
                  </a:cubicBezTo>
                  <a:cubicBezTo>
                    <a:pt x="3689" y="33782"/>
                    <a:pt x="6833" y="33782"/>
                    <a:pt x="8357" y="33686"/>
                  </a:cubicBezTo>
                  <a:cubicBezTo>
                    <a:pt x="14929" y="32829"/>
                    <a:pt x="20739" y="31496"/>
                    <a:pt x="27026" y="29591"/>
                  </a:cubicBezTo>
                  <a:cubicBezTo>
                    <a:pt x="23692" y="31686"/>
                    <a:pt x="14167" y="34448"/>
                    <a:pt x="11690" y="36830"/>
                  </a:cubicBezTo>
                  <a:cubicBezTo>
                    <a:pt x="11690" y="36830"/>
                    <a:pt x="11595" y="36734"/>
                    <a:pt x="11500" y="36830"/>
                  </a:cubicBezTo>
                  <a:cubicBezTo>
                    <a:pt x="10738" y="37496"/>
                    <a:pt x="10643" y="37973"/>
                    <a:pt x="11595" y="38544"/>
                  </a:cubicBezTo>
                  <a:cubicBezTo>
                    <a:pt x="12738" y="39211"/>
                    <a:pt x="14072" y="39211"/>
                    <a:pt x="15310" y="39020"/>
                  </a:cubicBezTo>
                  <a:cubicBezTo>
                    <a:pt x="22930" y="38068"/>
                    <a:pt x="27407" y="37687"/>
                    <a:pt x="35027" y="36830"/>
                  </a:cubicBezTo>
                  <a:cubicBezTo>
                    <a:pt x="38170" y="36353"/>
                    <a:pt x="43123" y="35401"/>
                    <a:pt x="46076" y="34258"/>
                  </a:cubicBezTo>
                  <a:cubicBezTo>
                    <a:pt x="49790" y="33020"/>
                    <a:pt x="52743" y="32258"/>
                    <a:pt x="56458" y="31305"/>
                  </a:cubicBezTo>
                  <a:cubicBezTo>
                    <a:pt x="58935" y="30638"/>
                    <a:pt x="62364" y="29495"/>
                    <a:pt x="65697" y="28067"/>
                  </a:cubicBezTo>
                  <a:lnTo>
                    <a:pt x="72651" y="24257"/>
                  </a:lnTo>
                  <a:close/>
                </a:path>
              </a:pathLst>
            </a:custGeom>
            <a:solidFill>
              <a:srgbClr val="F3BAA0"/>
            </a:solidFill>
            <a:ln w="9525" cap="flat">
              <a:noFill/>
              <a:prstDash val="solid"/>
              <a:miter/>
            </a:ln>
          </p:spPr>
          <p:txBody>
            <a:bodyPr rtlCol="1" anchor="ctr"/>
            <a:lstStyle/>
            <a:p>
              <a:endParaRPr lang="ar-SA"/>
            </a:p>
          </p:txBody>
        </p:sp>
        <p:grpSp>
          <p:nvGrpSpPr>
            <p:cNvPr id="118" name="رسم 2">
              <a:extLst>
                <a:ext uri="{FF2B5EF4-FFF2-40B4-BE49-F238E27FC236}">
                  <a16:creationId xmlns:a16="http://schemas.microsoft.com/office/drawing/2014/main" id="{ECCD0E45-A9AE-4616-980C-D06057562A92}"/>
                </a:ext>
              </a:extLst>
            </p:cNvPr>
            <p:cNvGrpSpPr/>
            <p:nvPr/>
          </p:nvGrpSpPr>
          <p:grpSpPr>
            <a:xfrm>
              <a:off x="11240845" y="5065647"/>
              <a:ext cx="328051" cy="960616"/>
              <a:chOff x="5896757" y="1847659"/>
              <a:chExt cx="153617" cy="389087"/>
            </a:xfrm>
          </p:grpSpPr>
          <p:sp>
            <p:nvSpPr>
              <p:cNvPr id="143" name="شكل حر: شكل 142">
                <a:extLst>
                  <a:ext uri="{FF2B5EF4-FFF2-40B4-BE49-F238E27FC236}">
                    <a16:creationId xmlns:a16="http://schemas.microsoft.com/office/drawing/2014/main" id="{AFDE016B-25C5-4019-8F4D-7E1DFC588E43}"/>
                  </a:ext>
                </a:extLst>
              </p:cNvPr>
              <p:cNvSpPr/>
              <p:nvPr/>
            </p:nvSpPr>
            <p:spPr>
              <a:xfrm>
                <a:off x="5990262" y="2161793"/>
                <a:ext cx="47603" cy="74953"/>
              </a:xfrm>
              <a:custGeom>
                <a:avLst/>
                <a:gdLst>
                  <a:gd name="connsiteX0" fmla="*/ 11536 w 47603"/>
                  <a:gd name="connsiteY0" fmla="*/ 6096 h 74953"/>
                  <a:gd name="connsiteX1" fmla="*/ 12678 w 47603"/>
                  <a:gd name="connsiteY1" fmla="*/ 8668 h 74953"/>
                  <a:gd name="connsiteX2" fmla="*/ 5058 w 47603"/>
                  <a:gd name="connsiteY2" fmla="*/ 35433 h 74953"/>
                  <a:gd name="connsiteX3" fmla="*/ 106 w 47603"/>
                  <a:gd name="connsiteY3" fmla="*/ 62294 h 74953"/>
                  <a:gd name="connsiteX4" fmla="*/ 39158 w 47603"/>
                  <a:gd name="connsiteY4" fmla="*/ 53816 h 74953"/>
                  <a:gd name="connsiteX5" fmla="*/ 42397 w 47603"/>
                  <a:gd name="connsiteY5" fmla="*/ 42672 h 74953"/>
                  <a:gd name="connsiteX6" fmla="*/ 46302 w 47603"/>
                  <a:gd name="connsiteY6" fmla="*/ 22098 h 74953"/>
                  <a:gd name="connsiteX7" fmla="*/ 46302 w 47603"/>
                  <a:gd name="connsiteY7" fmla="*/ 11049 h 74953"/>
                  <a:gd name="connsiteX8" fmla="*/ 36396 w 47603"/>
                  <a:gd name="connsiteY8" fmla="*/ 0 h 74953"/>
                  <a:gd name="connsiteX9" fmla="*/ 11536 w 47603"/>
                  <a:gd name="connsiteY9" fmla="*/ 6096 h 7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03" h="74953">
                    <a:moveTo>
                      <a:pt x="11536" y="6096"/>
                    </a:moveTo>
                    <a:cubicBezTo>
                      <a:pt x="11916" y="6953"/>
                      <a:pt x="12298" y="7810"/>
                      <a:pt x="12678" y="8668"/>
                    </a:cubicBezTo>
                    <a:cubicBezTo>
                      <a:pt x="12298" y="17907"/>
                      <a:pt x="9059" y="27242"/>
                      <a:pt x="5058" y="35433"/>
                    </a:cubicBezTo>
                    <a:cubicBezTo>
                      <a:pt x="677" y="44577"/>
                      <a:pt x="-371" y="52292"/>
                      <a:pt x="106" y="62294"/>
                    </a:cubicBezTo>
                    <a:cubicBezTo>
                      <a:pt x="296" y="66008"/>
                      <a:pt x="13726" y="93345"/>
                      <a:pt x="39158" y="53816"/>
                    </a:cubicBezTo>
                    <a:cubicBezTo>
                      <a:pt x="41253" y="50578"/>
                      <a:pt x="41730" y="46482"/>
                      <a:pt x="42397" y="42672"/>
                    </a:cubicBezTo>
                    <a:cubicBezTo>
                      <a:pt x="43635" y="35814"/>
                      <a:pt x="39158" y="32956"/>
                      <a:pt x="46302" y="22098"/>
                    </a:cubicBezTo>
                    <a:cubicBezTo>
                      <a:pt x="48397" y="18955"/>
                      <a:pt x="47635" y="14573"/>
                      <a:pt x="46302" y="11049"/>
                    </a:cubicBezTo>
                    <a:cubicBezTo>
                      <a:pt x="44397" y="6382"/>
                      <a:pt x="39634" y="3810"/>
                      <a:pt x="36396" y="0"/>
                    </a:cubicBezTo>
                    <a:cubicBezTo>
                      <a:pt x="28776" y="4286"/>
                      <a:pt x="20489" y="6668"/>
                      <a:pt x="11536" y="6096"/>
                    </a:cubicBezTo>
                    <a:close/>
                  </a:path>
                </a:pathLst>
              </a:custGeom>
              <a:solidFill>
                <a:srgbClr val="000000"/>
              </a:solidFill>
              <a:ln w="9525" cap="flat">
                <a:noFill/>
                <a:prstDash val="solid"/>
                <a:miter/>
              </a:ln>
            </p:spPr>
            <p:txBody>
              <a:bodyPr rtlCol="1" anchor="ctr"/>
              <a:lstStyle/>
              <a:p>
                <a:endParaRPr lang="ar-SA"/>
              </a:p>
            </p:txBody>
          </p:sp>
          <p:sp>
            <p:nvSpPr>
              <p:cNvPr id="144" name="شكل حر: شكل 143">
                <a:extLst>
                  <a:ext uri="{FF2B5EF4-FFF2-40B4-BE49-F238E27FC236}">
                    <a16:creationId xmlns:a16="http://schemas.microsoft.com/office/drawing/2014/main" id="{D27FDA35-A90F-48B2-848C-5F2ADFB5ABBC}"/>
                  </a:ext>
                </a:extLst>
              </p:cNvPr>
              <p:cNvSpPr/>
              <p:nvPr/>
            </p:nvSpPr>
            <p:spPr>
              <a:xfrm>
                <a:off x="5988738" y="2157698"/>
                <a:ext cx="47603" cy="74953"/>
              </a:xfrm>
              <a:custGeom>
                <a:avLst/>
                <a:gdLst>
                  <a:gd name="connsiteX0" fmla="*/ 11536 w 47603"/>
                  <a:gd name="connsiteY0" fmla="*/ 6096 h 74953"/>
                  <a:gd name="connsiteX1" fmla="*/ 12679 w 47603"/>
                  <a:gd name="connsiteY1" fmla="*/ 8668 h 74953"/>
                  <a:gd name="connsiteX2" fmla="*/ 5059 w 47603"/>
                  <a:gd name="connsiteY2" fmla="*/ 35433 h 74953"/>
                  <a:gd name="connsiteX3" fmla="*/ 106 w 47603"/>
                  <a:gd name="connsiteY3" fmla="*/ 62294 h 74953"/>
                  <a:gd name="connsiteX4" fmla="*/ 39158 w 47603"/>
                  <a:gd name="connsiteY4" fmla="*/ 53816 h 74953"/>
                  <a:gd name="connsiteX5" fmla="*/ 42397 w 47603"/>
                  <a:gd name="connsiteY5" fmla="*/ 42672 h 74953"/>
                  <a:gd name="connsiteX6" fmla="*/ 46302 w 47603"/>
                  <a:gd name="connsiteY6" fmla="*/ 22098 h 74953"/>
                  <a:gd name="connsiteX7" fmla="*/ 46302 w 47603"/>
                  <a:gd name="connsiteY7" fmla="*/ 11049 h 74953"/>
                  <a:gd name="connsiteX8" fmla="*/ 36396 w 47603"/>
                  <a:gd name="connsiteY8" fmla="*/ 0 h 74953"/>
                  <a:gd name="connsiteX9" fmla="*/ 11536 w 47603"/>
                  <a:gd name="connsiteY9" fmla="*/ 6096 h 7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03" h="74953">
                    <a:moveTo>
                      <a:pt x="11536" y="6096"/>
                    </a:moveTo>
                    <a:cubicBezTo>
                      <a:pt x="11917" y="6953"/>
                      <a:pt x="12298" y="7810"/>
                      <a:pt x="12679" y="8668"/>
                    </a:cubicBezTo>
                    <a:cubicBezTo>
                      <a:pt x="12298" y="17907"/>
                      <a:pt x="9059" y="27242"/>
                      <a:pt x="5059" y="35433"/>
                    </a:cubicBezTo>
                    <a:cubicBezTo>
                      <a:pt x="677" y="44577"/>
                      <a:pt x="-371" y="52292"/>
                      <a:pt x="106" y="62294"/>
                    </a:cubicBezTo>
                    <a:cubicBezTo>
                      <a:pt x="296" y="66008"/>
                      <a:pt x="13726" y="93345"/>
                      <a:pt x="39158" y="53816"/>
                    </a:cubicBezTo>
                    <a:cubicBezTo>
                      <a:pt x="41254" y="50578"/>
                      <a:pt x="41730" y="46482"/>
                      <a:pt x="42397" y="42672"/>
                    </a:cubicBezTo>
                    <a:cubicBezTo>
                      <a:pt x="43635" y="35814"/>
                      <a:pt x="39158" y="32956"/>
                      <a:pt x="46302" y="22098"/>
                    </a:cubicBezTo>
                    <a:cubicBezTo>
                      <a:pt x="48397" y="18955"/>
                      <a:pt x="47635" y="14573"/>
                      <a:pt x="46302" y="11049"/>
                    </a:cubicBezTo>
                    <a:cubicBezTo>
                      <a:pt x="44397" y="6382"/>
                      <a:pt x="39634" y="3810"/>
                      <a:pt x="36396" y="0"/>
                    </a:cubicBezTo>
                    <a:cubicBezTo>
                      <a:pt x="28681" y="4381"/>
                      <a:pt x="20394" y="6763"/>
                      <a:pt x="11536" y="6096"/>
                    </a:cubicBezTo>
                    <a:close/>
                  </a:path>
                </a:pathLst>
              </a:custGeom>
              <a:solidFill>
                <a:srgbClr val="171716"/>
              </a:solidFill>
              <a:ln w="9525" cap="flat">
                <a:noFill/>
                <a:prstDash val="solid"/>
                <a:miter/>
              </a:ln>
            </p:spPr>
            <p:txBody>
              <a:bodyPr rtlCol="1" anchor="ctr"/>
              <a:lstStyle/>
              <a:p>
                <a:endParaRPr lang="ar-SA"/>
              </a:p>
            </p:txBody>
          </p:sp>
          <p:grpSp>
            <p:nvGrpSpPr>
              <p:cNvPr id="145" name="رسم 2">
                <a:extLst>
                  <a:ext uri="{FF2B5EF4-FFF2-40B4-BE49-F238E27FC236}">
                    <a16:creationId xmlns:a16="http://schemas.microsoft.com/office/drawing/2014/main" id="{3B0F8D52-EC57-4D70-ABF0-94487DD30C0F}"/>
                  </a:ext>
                </a:extLst>
              </p:cNvPr>
              <p:cNvGrpSpPr/>
              <p:nvPr/>
            </p:nvGrpSpPr>
            <p:grpSpPr>
              <a:xfrm>
                <a:off x="5896757" y="2121909"/>
                <a:ext cx="79438" cy="66180"/>
                <a:chOff x="5896757" y="2121909"/>
                <a:chExt cx="79438" cy="66180"/>
              </a:xfrm>
            </p:grpSpPr>
            <p:sp>
              <p:nvSpPr>
                <p:cNvPr id="149" name="شكل حر: شكل 148">
                  <a:extLst>
                    <a:ext uri="{FF2B5EF4-FFF2-40B4-BE49-F238E27FC236}">
                      <a16:creationId xmlns:a16="http://schemas.microsoft.com/office/drawing/2014/main" id="{EAE2D2BF-AA80-47AC-ADEE-D7BD5BAD74DD}"/>
                    </a:ext>
                  </a:extLst>
                </p:cNvPr>
                <p:cNvSpPr/>
                <p:nvPr/>
              </p:nvSpPr>
              <p:spPr>
                <a:xfrm>
                  <a:off x="5896757" y="2127148"/>
                  <a:ext cx="79438" cy="60941"/>
                </a:xfrm>
                <a:custGeom>
                  <a:avLst/>
                  <a:gdLst>
                    <a:gd name="connsiteX0" fmla="*/ 50176 w 79438"/>
                    <a:gd name="connsiteY0" fmla="*/ 1785 h 60941"/>
                    <a:gd name="connsiteX1" fmla="*/ 79418 w 79438"/>
                    <a:gd name="connsiteY1" fmla="*/ 25788 h 60941"/>
                    <a:gd name="connsiteX2" fmla="*/ 63130 w 79438"/>
                    <a:gd name="connsiteY2" fmla="*/ 39027 h 60941"/>
                    <a:gd name="connsiteX3" fmla="*/ 54272 w 79438"/>
                    <a:gd name="connsiteY3" fmla="*/ 41409 h 60941"/>
                    <a:gd name="connsiteX4" fmla="*/ 47605 w 79438"/>
                    <a:gd name="connsiteY4" fmla="*/ 49219 h 60941"/>
                    <a:gd name="connsiteX5" fmla="*/ 3218 w 79438"/>
                    <a:gd name="connsiteY5" fmla="*/ 56744 h 60941"/>
                    <a:gd name="connsiteX6" fmla="*/ 26459 w 79438"/>
                    <a:gd name="connsiteY6" fmla="*/ 21882 h 60941"/>
                    <a:gd name="connsiteX7" fmla="*/ 50176 w 79438"/>
                    <a:gd name="connsiteY7" fmla="*/ 1785 h 6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438" h="60941">
                      <a:moveTo>
                        <a:pt x="50176" y="1785"/>
                      </a:moveTo>
                      <a:cubicBezTo>
                        <a:pt x="50176" y="1785"/>
                        <a:pt x="77227" y="-9741"/>
                        <a:pt x="79418" y="25788"/>
                      </a:cubicBezTo>
                      <a:cubicBezTo>
                        <a:pt x="79990" y="35027"/>
                        <a:pt x="68369" y="38551"/>
                        <a:pt x="63130" y="39027"/>
                      </a:cubicBezTo>
                      <a:cubicBezTo>
                        <a:pt x="60844" y="39218"/>
                        <a:pt x="57511" y="38742"/>
                        <a:pt x="54272" y="41409"/>
                      </a:cubicBezTo>
                      <a:cubicBezTo>
                        <a:pt x="50272" y="44838"/>
                        <a:pt x="48843" y="47886"/>
                        <a:pt x="47605" y="49219"/>
                      </a:cubicBezTo>
                      <a:cubicBezTo>
                        <a:pt x="35032" y="63411"/>
                        <a:pt x="10552" y="63126"/>
                        <a:pt x="3218" y="56744"/>
                      </a:cubicBezTo>
                      <a:cubicBezTo>
                        <a:pt x="-7259" y="47695"/>
                        <a:pt x="9790" y="34360"/>
                        <a:pt x="26459" y="21882"/>
                      </a:cubicBezTo>
                      <a:cubicBezTo>
                        <a:pt x="43985" y="8833"/>
                        <a:pt x="50176" y="1785"/>
                        <a:pt x="50176" y="1785"/>
                      </a:cubicBezTo>
                      <a:close/>
                    </a:path>
                  </a:pathLst>
                </a:custGeom>
                <a:solidFill>
                  <a:srgbClr val="000000"/>
                </a:solidFill>
                <a:ln w="9525" cap="flat">
                  <a:noFill/>
                  <a:prstDash val="solid"/>
                  <a:miter/>
                </a:ln>
              </p:spPr>
              <p:txBody>
                <a:bodyPr rtlCol="1" anchor="ctr"/>
                <a:lstStyle/>
                <a:p>
                  <a:endParaRPr lang="ar-SA"/>
                </a:p>
              </p:txBody>
            </p:sp>
            <p:sp>
              <p:nvSpPr>
                <p:cNvPr id="150" name="شكل حر: شكل 149">
                  <a:extLst>
                    <a:ext uri="{FF2B5EF4-FFF2-40B4-BE49-F238E27FC236}">
                      <a16:creationId xmlns:a16="http://schemas.microsoft.com/office/drawing/2014/main" id="{99924E64-48AB-422C-A719-3AB793EAB8EE}"/>
                    </a:ext>
                  </a:extLst>
                </p:cNvPr>
                <p:cNvSpPr/>
                <p:nvPr/>
              </p:nvSpPr>
              <p:spPr>
                <a:xfrm>
                  <a:off x="5896757" y="2121909"/>
                  <a:ext cx="79438" cy="60941"/>
                </a:xfrm>
                <a:custGeom>
                  <a:avLst/>
                  <a:gdLst>
                    <a:gd name="connsiteX0" fmla="*/ 50176 w 79438"/>
                    <a:gd name="connsiteY0" fmla="*/ 1785 h 60941"/>
                    <a:gd name="connsiteX1" fmla="*/ 79418 w 79438"/>
                    <a:gd name="connsiteY1" fmla="*/ 25788 h 60941"/>
                    <a:gd name="connsiteX2" fmla="*/ 63130 w 79438"/>
                    <a:gd name="connsiteY2" fmla="*/ 39027 h 60941"/>
                    <a:gd name="connsiteX3" fmla="*/ 54272 w 79438"/>
                    <a:gd name="connsiteY3" fmla="*/ 41409 h 60941"/>
                    <a:gd name="connsiteX4" fmla="*/ 47605 w 79438"/>
                    <a:gd name="connsiteY4" fmla="*/ 49219 h 60941"/>
                    <a:gd name="connsiteX5" fmla="*/ 3218 w 79438"/>
                    <a:gd name="connsiteY5" fmla="*/ 56744 h 60941"/>
                    <a:gd name="connsiteX6" fmla="*/ 26459 w 79438"/>
                    <a:gd name="connsiteY6" fmla="*/ 21882 h 60941"/>
                    <a:gd name="connsiteX7" fmla="*/ 50176 w 79438"/>
                    <a:gd name="connsiteY7" fmla="*/ 1785 h 6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438" h="60941">
                      <a:moveTo>
                        <a:pt x="50176" y="1785"/>
                      </a:moveTo>
                      <a:cubicBezTo>
                        <a:pt x="50176" y="1785"/>
                        <a:pt x="77227" y="-9741"/>
                        <a:pt x="79418" y="25788"/>
                      </a:cubicBezTo>
                      <a:cubicBezTo>
                        <a:pt x="79990" y="35027"/>
                        <a:pt x="68369" y="38551"/>
                        <a:pt x="63130" y="39027"/>
                      </a:cubicBezTo>
                      <a:cubicBezTo>
                        <a:pt x="60844" y="39218"/>
                        <a:pt x="57511" y="38742"/>
                        <a:pt x="54272" y="41409"/>
                      </a:cubicBezTo>
                      <a:cubicBezTo>
                        <a:pt x="50272" y="44838"/>
                        <a:pt x="48843" y="47886"/>
                        <a:pt x="47605" y="49219"/>
                      </a:cubicBezTo>
                      <a:cubicBezTo>
                        <a:pt x="35032" y="63411"/>
                        <a:pt x="10552" y="63126"/>
                        <a:pt x="3218" y="56744"/>
                      </a:cubicBezTo>
                      <a:cubicBezTo>
                        <a:pt x="-7259" y="47695"/>
                        <a:pt x="9790" y="34360"/>
                        <a:pt x="26459" y="21882"/>
                      </a:cubicBezTo>
                      <a:cubicBezTo>
                        <a:pt x="43985" y="8833"/>
                        <a:pt x="50176" y="1785"/>
                        <a:pt x="50176" y="1785"/>
                      </a:cubicBezTo>
                      <a:close/>
                    </a:path>
                  </a:pathLst>
                </a:custGeom>
                <a:solidFill>
                  <a:srgbClr val="171716"/>
                </a:solidFill>
                <a:ln w="9525" cap="flat">
                  <a:noFill/>
                  <a:prstDash val="solid"/>
                  <a:miter/>
                </a:ln>
              </p:spPr>
              <p:txBody>
                <a:bodyPr rtlCol="1" anchor="ctr"/>
                <a:lstStyle/>
                <a:p>
                  <a:endParaRPr lang="ar-SA"/>
                </a:p>
              </p:txBody>
            </p:sp>
          </p:grpSp>
          <p:sp>
            <p:nvSpPr>
              <p:cNvPr id="146" name="شكل حر: شكل 145">
                <a:extLst>
                  <a:ext uri="{FF2B5EF4-FFF2-40B4-BE49-F238E27FC236}">
                    <a16:creationId xmlns:a16="http://schemas.microsoft.com/office/drawing/2014/main" id="{41293A47-A95F-4FB6-9AE6-3A9552520A1B}"/>
                  </a:ext>
                </a:extLst>
              </p:cNvPr>
              <p:cNvSpPr/>
              <p:nvPr/>
            </p:nvSpPr>
            <p:spPr>
              <a:xfrm>
                <a:off x="5923828" y="1847659"/>
                <a:ext cx="62991" cy="295671"/>
              </a:xfrm>
              <a:custGeom>
                <a:avLst/>
                <a:gdLst>
                  <a:gd name="connsiteX0" fmla="*/ 60919 w 62991"/>
                  <a:gd name="connsiteY0" fmla="*/ 129540 h 295671"/>
                  <a:gd name="connsiteX1" fmla="*/ 62062 w 62991"/>
                  <a:gd name="connsiteY1" fmla="*/ 118491 h 295671"/>
                  <a:gd name="connsiteX2" fmla="*/ 54728 w 62991"/>
                  <a:gd name="connsiteY2" fmla="*/ 44101 h 295671"/>
                  <a:gd name="connsiteX3" fmla="*/ 2245 w 62991"/>
                  <a:gd name="connsiteY3" fmla="*/ 0 h 295671"/>
                  <a:gd name="connsiteX4" fmla="*/ 54 w 62991"/>
                  <a:gd name="connsiteY4" fmla="*/ 81439 h 295671"/>
                  <a:gd name="connsiteX5" fmla="*/ 816 w 62991"/>
                  <a:gd name="connsiteY5" fmla="*/ 106680 h 295671"/>
                  <a:gd name="connsiteX6" fmla="*/ 2626 w 62991"/>
                  <a:gd name="connsiteY6" fmla="*/ 157639 h 295671"/>
                  <a:gd name="connsiteX7" fmla="*/ 1388 w 62991"/>
                  <a:gd name="connsiteY7" fmla="*/ 286893 h 295671"/>
                  <a:gd name="connsiteX8" fmla="*/ 14532 w 62991"/>
                  <a:gd name="connsiteY8" fmla="*/ 290893 h 295671"/>
                  <a:gd name="connsiteX9" fmla="*/ 59871 w 62991"/>
                  <a:gd name="connsiteY9" fmla="*/ 295275 h 295671"/>
                  <a:gd name="connsiteX10" fmla="*/ 60919 w 62991"/>
                  <a:gd name="connsiteY10" fmla="*/ 129540 h 29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91" h="295671">
                    <a:moveTo>
                      <a:pt x="60919" y="129540"/>
                    </a:moveTo>
                    <a:cubicBezTo>
                      <a:pt x="61300" y="125920"/>
                      <a:pt x="61776" y="122206"/>
                      <a:pt x="62062" y="118491"/>
                    </a:cubicBezTo>
                    <a:cubicBezTo>
                      <a:pt x="64158" y="93250"/>
                      <a:pt x="63110" y="67818"/>
                      <a:pt x="54728" y="44101"/>
                    </a:cubicBezTo>
                    <a:lnTo>
                      <a:pt x="2245" y="0"/>
                    </a:lnTo>
                    <a:cubicBezTo>
                      <a:pt x="626" y="18383"/>
                      <a:pt x="-231" y="60007"/>
                      <a:pt x="54" y="81439"/>
                    </a:cubicBezTo>
                    <a:cubicBezTo>
                      <a:pt x="245" y="90107"/>
                      <a:pt x="435" y="98584"/>
                      <a:pt x="816" y="106680"/>
                    </a:cubicBezTo>
                    <a:cubicBezTo>
                      <a:pt x="1578" y="128778"/>
                      <a:pt x="2626" y="147828"/>
                      <a:pt x="2626" y="157639"/>
                    </a:cubicBezTo>
                    <a:cubicBezTo>
                      <a:pt x="2626" y="168593"/>
                      <a:pt x="816" y="249555"/>
                      <a:pt x="1388" y="286893"/>
                    </a:cubicBezTo>
                    <a:cubicBezTo>
                      <a:pt x="1197" y="287179"/>
                      <a:pt x="14723" y="290608"/>
                      <a:pt x="14532" y="290893"/>
                    </a:cubicBezTo>
                    <a:cubicBezTo>
                      <a:pt x="27867" y="292703"/>
                      <a:pt x="48346" y="296990"/>
                      <a:pt x="59871" y="295275"/>
                    </a:cubicBezTo>
                    <a:cubicBezTo>
                      <a:pt x="58919" y="289370"/>
                      <a:pt x="57490" y="158115"/>
                      <a:pt x="60919" y="129540"/>
                    </a:cubicBezTo>
                    <a:close/>
                  </a:path>
                </a:pathLst>
              </a:custGeom>
              <a:solidFill>
                <a:srgbClr val="16181D"/>
              </a:solidFill>
              <a:ln w="9525" cap="flat">
                <a:noFill/>
                <a:prstDash val="solid"/>
                <a:miter/>
              </a:ln>
            </p:spPr>
            <p:txBody>
              <a:bodyPr rtlCol="1" anchor="ctr"/>
              <a:lstStyle/>
              <a:p>
                <a:endParaRPr lang="ar-SA"/>
              </a:p>
            </p:txBody>
          </p:sp>
          <p:sp>
            <p:nvSpPr>
              <p:cNvPr id="147" name="شكل حر: شكل 146">
                <a:extLst>
                  <a:ext uri="{FF2B5EF4-FFF2-40B4-BE49-F238E27FC236}">
                    <a16:creationId xmlns:a16="http://schemas.microsoft.com/office/drawing/2014/main" id="{F3B1418A-9D1E-489E-AB4C-F1D2A4AC3AC3}"/>
                  </a:ext>
                </a:extLst>
              </p:cNvPr>
              <p:cNvSpPr/>
              <p:nvPr/>
            </p:nvSpPr>
            <p:spPr>
              <a:xfrm>
                <a:off x="5954267" y="1880139"/>
                <a:ext cx="96012" cy="301511"/>
              </a:xfrm>
              <a:custGeom>
                <a:avLst/>
                <a:gdLst>
                  <a:gd name="connsiteX0" fmla="*/ 22860 w 96012"/>
                  <a:gd name="connsiteY0" fmla="*/ 6953 h 301511"/>
                  <a:gd name="connsiteX1" fmla="*/ 22860 w 96012"/>
                  <a:gd name="connsiteY1" fmla="*/ 2477 h 301511"/>
                  <a:gd name="connsiteX2" fmla="*/ 0 w 96012"/>
                  <a:gd name="connsiteY2" fmla="*/ 0 h 301511"/>
                  <a:gd name="connsiteX3" fmla="*/ 28289 w 96012"/>
                  <a:gd name="connsiteY3" fmla="*/ 77915 h 301511"/>
                  <a:gd name="connsiteX4" fmla="*/ 29432 w 96012"/>
                  <a:gd name="connsiteY4" fmla="*/ 117539 h 301511"/>
                  <a:gd name="connsiteX5" fmla="*/ 33338 w 96012"/>
                  <a:gd name="connsiteY5" fmla="*/ 162020 h 301511"/>
                  <a:gd name="connsiteX6" fmla="*/ 40672 w 96012"/>
                  <a:gd name="connsiteY6" fmla="*/ 296894 h 301511"/>
                  <a:gd name="connsiteX7" fmla="*/ 87154 w 96012"/>
                  <a:gd name="connsiteY7" fmla="*/ 301085 h 301511"/>
                  <a:gd name="connsiteX8" fmla="*/ 88678 w 96012"/>
                  <a:gd name="connsiteY8" fmla="*/ 262509 h 301511"/>
                  <a:gd name="connsiteX9" fmla="*/ 90011 w 96012"/>
                  <a:gd name="connsiteY9" fmla="*/ 256127 h 301511"/>
                  <a:gd name="connsiteX10" fmla="*/ 89916 w 96012"/>
                  <a:gd name="connsiteY10" fmla="*/ 256127 h 301511"/>
                  <a:gd name="connsiteX11" fmla="*/ 92678 w 96012"/>
                  <a:gd name="connsiteY11" fmla="*/ 234601 h 301511"/>
                  <a:gd name="connsiteX12" fmla="*/ 86201 w 96012"/>
                  <a:gd name="connsiteY12" fmla="*/ 140779 h 301511"/>
                  <a:gd name="connsiteX13" fmla="*/ 96012 w 96012"/>
                  <a:gd name="connsiteY13" fmla="*/ 15240 h 301511"/>
                  <a:gd name="connsiteX14" fmla="*/ 96012 w 96012"/>
                  <a:gd name="connsiteY14" fmla="*/ 14954 h 301511"/>
                  <a:gd name="connsiteX15" fmla="*/ 95917 w 96012"/>
                  <a:gd name="connsiteY15" fmla="*/ 6858 h 301511"/>
                  <a:gd name="connsiteX16" fmla="*/ 22860 w 96012"/>
                  <a:gd name="connsiteY16" fmla="*/ 6858 h 30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012" h="301511">
                    <a:moveTo>
                      <a:pt x="22860" y="6953"/>
                    </a:moveTo>
                    <a:lnTo>
                      <a:pt x="22860" y="2477"/>
                    </a:lnTo>
                    <a:lnTo>
                      <a:pt x="0" y="0"/>
                    </a:lnTo>
                    <a:cubicBezTo>
                      <a:pt x="0" y="0"/>
                      <a:pt x="28194" y="71723"/>
                      <a:pt x="28289" y="77915"/>
                    </a:cubicBezTo>
                    <a:cubicBezTo>
                      <a:pt x="28670" y="91726"/>
                      <a:pt x="28956" y="107918"/>
                      <a:pt x="29432" y="117539"/>
                    </a:cubicBezTo>
                    <a:cubicBezTo>
                      <a:pt x="29718" y="124206"/>
                      <a:pt x="32480" y="154400"/>
                      <a:pt x="33338" y="162020"/>
                    </a:cubicBezTo>
                    <a:cubicBezTo>
                      <a:pt x="38671" y="209169"/>
                      <a:pt x="38957" y="259366"/>
                      <a:pt x="40672" y="296894"/>
                    </a:cubicBezTo>
                    <a:cubicBezTo>
                      <a:pt x="48768" y="300514"/>
                      <a:pt x="78486" y="302419"/>
                      <a:pt x="87154" y="301085"/>
                    </a:cubicBezTo>
                    <a:cubicBezTo>
                      <a:pt x="86963" y="300609"/>
                      <a:pt x="86678" y="272606"/>
                      <a:pt x="88678" y="262509"/>
                    </a:cubicBezTo>
                    <a:cubicBezTo>
                      <a:pt x="89345" y="260318"/>
                      <a:pt x="89725" y="258127"/>
                      <a:pt x="90011" y="256127"/>
                    </a:cubicBezTo>
                    <a:lnTo>
                      <a:pt x="89916" y="256127"/>
                    </a:lnTo>
                    <a:cubicBezTo>
                      <a:pt x="91154" y="249555"/>
                      <a:pt x="92107" y="242697"/>
                      <a:pt x="92678" y="234601"/>
                    </a:cubicBezTo>
                    <a:cubicBezTo>
                      <a:pt x="94583" y="209550"/>
                      <a:pt x="93631" y="168878"/>
                      <a:pt x="86201" y="140779"/>
                    </a:cubicBezTo>
                    <a:cubicBezTo>
                      <a:pt x="89630" y="106108"/>
                      <a:pt x="93345" y="50102"/>
                      <a:pt x="96012" y="15240"/>
                    </a:cubicBezTo>
                    <a:lnTo>
                      <a:pt x="96012" y="14954"/>
                    </a:lnTo>
                    <a:cubicBezTo>
                      <a:pt x="96012" y="13811"/>
                      <a:pt x="95917" y="10668"/>
                      <a:pt x="95917" y="6858"/>
                    </a:cubicBezTo>
                    <a:lnTo>
                      <a:pt x="22860" y="6858"/>
                    </a:lnTo>
                    <a:close/>
                  </a:path>
                </a:pathLst>
              </a:custGeom>
              <a:solidFill>
                <a:srgbClr val="212227"/>
              </a:solidFill>
              <a:ln w="9525" cap="flat">
                <a:noFill/>
                <a:prstDash val="solid"/>
                <a:miter/>
              </a:ln>
            </p:spPr>
            <p:txBody>
              <a:bodyPr rtlCol="1" anchor="ctr"/>
              <a:lstStyle/>
              <a:p>
                <a:endParaRPr lang="ar-SA"/>
              </a:p>
            </p:txBody>
          </p:sp>
          <p:sp>
            <p:nvSpPr>
              <p:cNvPr id="148" name="شكل حر: شكل 147">
                <a:extLst>
                  <a:ext uri="{FF2B5EF4-FFF2-40B4-BE49-F238E27FC236}">
                    <a16:creationId xmlns:a16="http://schemas.microsoft.com/office/drawing/2014/main" id="{D82581B9-DDA6-44AA-B5E0-5A054CCCC4A9}"/>
                  </a:ext>
                </a:extLst>
              </p:cNvPr>
              <p:cNvSpPr/>
              <p:nvPr/>
            </p:nvSpPr>
            <p:spPr>
              <a:xfrm>
                <a:off x="5954267" y="1880139"/>
                <a:ext cx="96107" cy="301585"/>
              </a:xfrm>
              <a:custGeom>
                <a:avLst/>
                <a:gdLst>
                  <a:gd name="connsiteX0" fmla="*/ 96107 w 96107"/>
                  <a:gd name="connsiteY0" fmla="*/ 15050 h 301585"/>
                  <a:gd name="connsiteX1" fmla="*/ 96012 w 96107"/>
                  <a:gd name="connsiteY1" fmla="*/ 6953 h 301585"/>
                  <a:gd name="connsiteX2" fmla="*/ 22860 w 96107"/>
                  <a:gd name="connsiteY2" fmla="*/ 6953 h 301585"/>
                  <a:gd name="connsiteX3" fmla="*/ 22860 w 96107"/>
                  <a:gd name="connsiteY3" fmla="*/ 2477 h 301585"/>
                  <a:gd name="connsiteX4" fmla="*/ 0 w 96107"/>
                  <a:gd name="connsiteY4" fmla="*/ 0 h 301585"/>
                  <a:gd name="connsiteX5" fmla="*/ 14097 w 96107"/>
                  <a:gd name="connsiteY5" fmla="*/ 36671 h 301585"/>
                  <a:gd name="connsiteX6" fmla="*/ 62103 w 96107"/>
                  <a:gd name="connsiteY6" fmla="*/ 43339 h 301585"/>
                  <a:gd name="connsiteX7" fmla="*/ 70961 w 96107"/>
                  <a:gd name="connsiteY7" fmla="*/ 54673 h 301585"/>
                  <a:gd name="connsiteX8" fmla="*/ 73438 w 96107"/>
                  <a:gd name="connsiteY8" fmla="*/ 145447 h 301585"/>
                  <a:gd name="connsiteX9" fmla="*/ 82296 w 96107"/>
                  <a:gd name="connsiteY9" fmla="*/ 242506 h 301585"/>
                  <a:gd name="connsiteX10" fmla="*/ 76962 w 96107"/>
                  <a:gd name="connsiteY10" fmla="*/ 301562 h 301585"/>
                  <a:gd name="connsiteX11" fmla="*/ 87154 w 96107"/>
                  <a:gd name="connsiteY11" fmla="*/ 301085 h 301585"/>
                  <a:gd name="connsiteX12" fmla="*/ 88678 w 96107"/>
                  <a:gd name="connsiteY12" fmla="*/ 262509 h 301585"/>
                  <a:gd name="connsiteX13" fmla="*/ 90011 w 96107"/>
                  <a:gd name="connsiteY13" fmla="*/ 256127 h 301585"/>
                  <a:gd name="connsiteX14" fmla="*/ 89916 w 96107"/>
                  <a:gd name="connsiteY14" fmla="*/ 256127 h 301585"/>
                  <a:gd name="connsiteX15" fmla="*/ 92678 w 96107"/>
                  <a:gd name="connsiteY15" fmla="*/ 234601 h 301585"/>
                  <a:gd name="connsiteX16" fmla="*/ 86201 w 96107"/>
                  <a:gd name="connsiteY16" fmla="*/ 140779 h 301585"/>
                  <a:gd name="connsiteX17" fmla="*/ 96012 w 96107"/>
                  <a:gd name="connsiteY17" fmla="*/ 15240 h 301585"/>
                  <a:gd name="connsiteX18" fmla="*/ 96012 w 96107"/>
                  <a:gd name="connsiteY18" fmla="*/ 15050 h 30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107" h="301585">
                    <a:moveTo>
                      <a:pt x="96107" y="15050"/>
                    </a:moveTo>
                    <a:cubicBezTo>
                      <a:pt x="96107" y="13906"/>
                      <a:pt x="96012" y="10763"/>
                      <a:pt x="96012" y="6953"/>
                    </a:cubicBezTo>
                    <a:lnTo>
                      <a:pt x="22860" y="6953"/>
                    </a:lnTo>
                    <a:lnTo>
                      <a:pt x="22860" y="2477"/>
                    </a:lnTo>
                    <a:lnTo>
                      <a:pt x="0" y="0"/>
                    </a:lnTo>
                    <a:cubicBezTo>
                      <a:pt x="0" y="0"/>
                      <a:pt x="7049" y="17907"/>
                      <a:pt x="14097" y="36671"/>
                    </a:cubicBezTo>
                    <a:cubicBezTo>
                      <a:pt x="29242" y="41148"/>
                      <a:pt x="46482" y="38386"/>
                      <a:pt x="62103" y="43339"/>
                    </a:cubicBezTo>
                    <a:cubicBezTo>
                      <a:pt x="65913" y="44577"/>
                      <a:pt x="69628" y="49625"/>
                      <a:pt x="70961" y="54673"/>
                    </a:cubicBezTo>
                    <a:cubicBezTo>
                      <a:pt x="76010" y="86201"/>
                      <a:pt x="68485" y="115157"/>
                      <a:pt x="73438" y="145447"/>
                    </a:cubicBezTo>
                    <a:cubicBezTo>
                      <a:pt x="78486" y="178213"/>
                      <a:pt x="89821" y="209741"/>
                      <a:pt x="82296" y="242506"/>
                    </a:cubicBezTo>
                    <a:cubicBezTo>
                      <a:pt x="77915" y="262509"/>
                      <a:pt x="76771" y="282131"/>
                      <a:pt x="76962" y="301562"/>
                    </a:cubicBezTo>
                    <a:cubicBezTo>
                      <a:pt x="81248" y="301657"/>
                      <a:pt x="84963" y="301466"/>
                      <a:pt x="87154" y="301085"/>
                    </a:cubicBezTo>
                    <a:cubicBezTo>
                      <a:pt x="86963" y="300609"/>
                      <a:pt x="86678" y="272606"/>
                      <a:pt x="88678" y="262509"/>
                    </a:cubicBezTo>
                    <a:cubicBezTo>
                      <a:pt x="89345" y="260318"/>
                      <a:pt x="89725" y="258127"/>
                      <a:pt x="90011" y="256127"/>
                    </a:cubicBezTo>
                    <a:lnTo>
                      <a:pt x="89916" y="256127"/>
                    </a:lnTo>
                    <a:cubicBezTo>
                      <a:pt x="91154" y="249555"/>
                      <a:pt x="92107" y="242697"/>
                      <a:pt x="92678" y="234601"/>
                    </a:cubicBezTo>
                    <a:cubicBezTo>
                      <a:pt x="94583" y="209550"/>
                      <a:pt x="93631" y="168878"/>
                      <a:pt x="86201" y="140779"/>
                    </a:cubicBezTo>
                    <a:cubicBezTo>
                      <a:pt x="89630" y="106108"/>
                      <a:pt x="93345" y="50102"/>
                      <a:pt x="96012" y="15240"/>
                    </a:cubicBezTo>
                    <a:lnTo>
                      <a:pt x="96012" y="15050"/>
                    </a:lnTo>
                    <a:close/>
                  </a:path>
                </a:pathLst>
              </a:custGeom>
              <a:solidFill>
                <a:srgbClr val="16181D"/>
              </a:solidFill>
              <a:ln w="9525" cap="flat">
                <a:noFill/>
                <a:prstDash val="solid"/>
                <a:miter/>
              </a:ln>
            </p:spPr>
            <p:txBody>
              <a:bodyPr rtlCol="1" anchor="ctr"/>
              <a:lstStyle/>
              <a:p>
                <a:endParaRPr lang="ar-SA"/>
              </a:p>
            </p:txBody>
          </p:sp>
        </p:grpSp>
        <p:sp>
          <p:nvSpPr>
            <p:cNvPr id="119" name="شكل حر: شكل 118">
              <a:extLst>
                <a:ext uri="{FF2B5EF4-FFF2-40B4-BE49-F238E27FC236}">
                  <a16:creationId xmlns:a16="http://schemas.microsoft.com/office/drawing/2014/main" id="{57380C72-B889-41C8-A474-34BD4A70073D}"/>
                </a:ext>
              </a:extLst>
            </p:cNvPr>
            <p:cNvSpPr/>
            <p:nvPr/>
          </p:nvSpPr>
          <p:spPr>
            <a:xfrm>
              <a:off x="10976167" y="4766912"/>
              <a:ext cx="295015" cy="118305"/>
            </a:xfrm>
            <a:custGeom>
              <a:avLst/>
              <a:gdLst>
                <a:gd name="connsiteX0" fmla="*/ 112300 w 138147"/>
                <a:gd name="connsiteY0" fmla="*/ 127 h 47918"/>
                <a:gd name="connsiteX1" fmla="*/ 0 w 138147"/>
                <a:gd name="connsiteY1" fmla="*/ 13367 h 47918"/>
                <a:gd name="connsiteX2" fmla="*/ 1238 w 138147"/>
                <a:gd name="connsiteY2" fmla="*/ 45752 h 47918"/>
                <a:gd name="connsiteX3" fmla="*/ 116777 w 138147"/>
                <a:gd name="connsiteY3" fmla="*/ 46514 h 47918"/>
                <a:gd name="connsiteX4" fmla="*/ 117634 w 138147"/>
                <a:gd name="connsiteY4" fmla="*/ 46418 h 47918"/>
                <a:gd name="connsiteX5" fmla="*/ 138017 w 138147"/>
                <a:gd name="connsiteY5" fmla="*/ 20796 h 47918"/>
                <a:gd name="connsiteX6" fmla="*/ 112300 w 138147"/>
                <a:gd name="connsiteY6" fmla="*/ 127 h 4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47" h="47918">
                  <a:moveTo>
                    <a:pt x="112300" y="127"/>
                  </a:moveTo>
                  <a:cubicBezTo>
                    <a:pt x="112300" y="127"/>
                    <a:pt x="-190" y="9080"/>
                    <a:pt x="0" y="13367"/>
                  </a:cubicBezTo>
                  <a:lnTo>
                    <a:pt x="1238" y="45752"/>
                  </a:lnTo>
                  <a:cubicBezTo>
                    <a:pt x="1429" y="50133"/>
                    <a:pt x="116777" y="46514"/>
                    <a:pt x="116777" y="46514"/>
                  </a:cubicBezTo>
                  <a:cubicBezTo>
                    <a:pt x="117062" y="46514"/>
                    <a:pt x="117348" y="46514"/>
                    <a:pt x="117634" y="46418"/>
                  </a:cubicBezTo>
                  <a:cubicBezTo>
                    <a:pt x="130302" y="44894"/>
                    <a:pt x="139351" y="33464"/>
                    <a:pt x="138017" y="20796"/>
                  </a:cubicBezTo>
                  <a:cubicBezTo>
                    <a:pt x="136684" y="8128"/>
                    <a:pt x="125159" y="-1207"/>
                    <a:pt x="112300" y="127"/>
                  </a:cubicBezTo>
                  <a:close/>
                </a:path>
              </a:pathLst>
            </a:custGeom>
            <a:solidFill>
              <a:schemeClr val="bg2">
                <a:lumMod val="25000"/>
              </a:schemeClr>
            </a:solidFill>
            <a:ln w="9525" cap="flat">
              <a:noFill/>
              <a:prstDash val="solid"/>
              <a:miter/>
            </a:ln>
          </p:spPr>
          <p:txBody>
            <a:bodyPr rtlCol="1" anchor="ctr"/>
            <a:lstStyle/>
            <a:p>
              <a:endParaRPr lang="ar-SA"/>
            </a:p>
          </p:txBody>
        </p:sp>
        <p:sp>
          <p:nvSpPr>
            <p:cNvPr id="120" name="شكل حر: شكل 119">
              <a:extLst>
                <a:ext uri="{FF2B5EF4-FFF2-40B4-BE49-F238E27FC236}">
                  <a16:creationId xmlns:a16="http://schemas.microsoft.com/office/drawing/2014/main" id="{DD10B3E5-2DB6-4CDD-8D68-284B2F8BFD4F}"/>
                </a:ext>
              </a:extLst>
            </p:cNvPr>
            <p:cNvSpPr/>
            <p:nvPr/>
          </p:nvSpPr>
          <p:spPr>
            <a:xfrm>
              <a:off x="11171251" y="4523442"/>
              <a:ext cx="224124" cy="357943"/>
            </a:xfrm>
            <a:custGeom>
              <a:avLst/>
              <a:gdLst>
                <a:gd name="connsiteX0" fmla="*/ 44284 w 104951"/>
                <a:gd name="connsiteY0" fmla="*/ 132651 h 144981"/>
                <a:gd name="connsiteX1" fmla="*/ 12185 w 104951"/>
                <a:gd name="connsiteY1" fmla="*/ 142080 h 144981"/>
                <a:gd name="connsiteX2" fmla="*/ 12185 w 104951"/>
                <a:gd name="connsiteY2" fmla="*/ 142080 h 144981"/>
                <a:gd name="connsiteX3" fmla="*/ 2946 w 104951"/>
                <a:gd name="connsiteY3" fmla="*/ 109981 h 144981"/>
                <a:gd name="connsiteX4" fmla="*/ 60667 w 104951"/>
                <a:gd name="connsiteY4" fmla="*/ 12350 h 144981"/>
                <a:gd name="connsiteX5" fmla="*/ 92766 w 104951"/>
                <a:gd name="connsiteY5" fmla="*/ 2920 h 144981"/>
                <a:gd name="connsiteX6" fmla="*/ 92766 w 104951"/>
                <a:gd name="connsiteY6" fmla="*/ 2920 h 144981"/>
                <a:gd name="connsiteX7" fmla="*/ 102006 w 104951"/>
                <a:gd name="connsiteY7" fmla="*/ 35019 h 144981"/>
                <a:gd name="connsiteX8" fmla="*/ 44284 w 104951"/>
                <a:gd name="connsiteY8" fmla="*/ 132651 h 14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51" h="144981">
                  <a:moveTo>
                    <a:pt x="44284" y="132651"/>
                  </a:moveTo>
                  <a:cubicBezTo>
                    <a:pt x="37998" y="144081"/>
                    <a:pt x="23615" y="148367"/>
                    <a:pt x="12185" y="142080"/>
                  </a:cubicBezTo>
                  <a:lnTo>
                    <a:pt x="12185" y="142080"/>
                  </a:lnTo>
                  <a:cubicBezTo>
                    <a:pt x="755" y="135794"/>
                    <a:pt x="-3341" y="121411"/>
                    <a:pt x="2946" y="109981"/>
                  </a:cubicBezTo>
                  <a:lnTo>
                    <a:pt x="60667" y="12350"/>
                  </a:lnTo>
                  <a:cubicBezTo>
                    <a:pt x="66954" y="825"/>
                    <a:pt x="81336" y="-3366"/>
                    <a:pt x="92766" y="2920"/>
                  </a:cubicBezTo>
                  <a:lnTo>
                    <a:pt x="92766" y="2920"/>
                  </a:lnTo>
                  <a:cubicBezTo>
                    <a:pt x="104196" y="9207"/>
                    <a:pt x="108292" y="23589"/>
                    <a:pt x="102006" y="35019"/>
                  </a:cubicBezTo>
                  <a:lnTo>
                    <a:pt x="44284" y="132651"/>
                  </a:lnTo>
                  <a:close/>
                </a:path>
              </a:pathLst>
            </a:custGeom>
            <a:solidFill>
              <a:schemeClr val="bg2">
                <a:lumMod val="25000"/>
              </a:schemeClr>
            </a:solidFill>
            <a:ln w="9525" cap="flat">
              <a:noFill/>
              <a:prstDash val="solid"/>
              <a:miter/>
            </a:ln>
          </p:spPr>
          <p:txBody>
            <a:bodyPr rtlCol="1" anchor="ctr"/>
            <a:lstStyle/>
            <a:p>
              <a:endParaRPr lang="ar-SA"/>
            </a:p>
          </p:txBody>
        </p:sp>
        <p:sp>
          <p:nvSpPr>
            <p:cNvPr id="121" name="شكل حر: شكل 120">
              <a:extLst>
                <a:ext uri="{FF2B5EF4-FFF2-40B4-BE49-F238E27FC236}">
                  <a16:creationId xmlns:a16="http://schemas.microsoft.com/office/drawing/2014/main" id="{106F047C-EB2B-425D-9B32-D8E516342402}"/>
                </a:ext>
              </a:extLst>
            </p:cNvPr>
            <p:cNvSpPr/>
            <p:nvPr/>
          </p:nvSpPr>
          <p:spPr>
            <a:xfrm>
              <a:off x="11272865" y="4523489"/>
              <a:ext cx="122510" cy="313577"/>
            </a:xfrm>
            <a:custGeom>
              <a:avLst/>
              <a:gdLst>
                <a:gd name="connsiteX0" fmla="*/ 45183 w 57368"/>
                <a:gd name="connsiteY0" fmla="*/ 2901 h 127011"/>
                <a:gd name="connsiteX1" fmla="*/ 13084 w 57368"/>
                <a:gd name="connsiteY1" fmla="*/ 12331 h 127011"/>
                <a:gd name="connsiteX2" fmla="*/ 12227 w 57368"/>
                <a:gd name="connsiteY2" fmla="*/ 13759 h 127011"/>
                <a:gd name="connsiteX3" fmla="*/ 35 w 57368"/>
                <a:gd name="connsiteY3" fmla="*/ 127012 h 127011"/>
                <a:gd name="connsiteX4" fmla="*/ 54423 w 57368"/>
                <a:gd name="connsiteY4" fmla="*/ 35000 h 127011"/>
                <a:gd name="connsiteX5" fmla="*/ 45183 w 57368"/>
                <a:gd name="connsiteY5" fmla="*/ 2901 h 12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68" h="127011">
                  <a:moveTo>
                    <a:pt x="45183" y="2901"/>
                  </a:moveTo>
                  <a:cubicBezTo>
                    <a:pt x="33753" y="-3386"/>
                    <a:pt x="19371" y="901"/>
                    <a:pt x="13084" y="12331"/>
                  </a:cubicBezTo>
                  <a:lnTo>
                    <a:pt x="12227" y="13759"/>
                  </a:lnTo>
                  <a:cubicBezTo>
                    <a:pt x="-727" y="49669"/>
                    <a:pt x="-60" y="88340"/>
                    <a:pt x="35" y="127012"/>
                  </a:cubicBezTo>
                  <a:lnTo>
                    <a:pt x="54423" y="35000"/>
                  </a:lnTo>
                  <a:cubicBezTo>
                    <a:pt x="60709" y="23570"/>
                    <a:pt x="56614" y="9187"/>
                    <a:pt x="45183" y="2901"/>
                  </a:cubicBezTo>
                  <a:close/>
                </a:path>
              </a:pathLst>
            </a:custGeom>
            <a:solidFill>
              <a:srgbClr val="B9BEC7">
                <a:alpha val="30000"/>
              </a:srgbClr>
            </a:solidFill>
            <a:ln w="9525" cap="flat">
              <a:noFill/>
              <a:prstDash val="solid"/>
              <a:miter/>
            </a:ln>
          </p:spPr>
          <p:txBody>
            <a:bodyPr rtlCol="1" anchor="ctr"/>
            <a:lstStyle/>
            <a:p>
              <a:endParaRPr lang="ar-SA"/>
            </a:p>
          </p:txBody>
        </p:sp>
        <p:sp>
          <p:nvSpPr>
            <p:cNvPr id="122" name="شكل حر: شكل 121">
              <a:extLst>
                <a:ext uri="{FF2B5EF4-FFF2-40B4-BE49-F238E27FC236}">
                  <a16:creationId xmlns:a16="http://schemas.microsoft.com/office/drawing/2014/main" id="{6BCF5929-6B6C-4354-9660-844741485371}"/>
                </a:ext>
              </a:extLst>
            </p:cNvPr>
            <p:cNvSpPr/>
            <p:nvPr/>
          </p:nvSpPr>
          <p:spPr>
            <a:xfrm>
              <a:off x="11323385" y="4507606"/>
              <a:ext cx="183270" cy="365678"/>
            </a:xfrm>
            <a:custGeom>
              <a:avLst/>
              <a:gdLst>
                <a:gd name="connsiteX0" fmla="*/ 73914 w 85820"/>
                <a:gd name="connsiteY0" fmla="*/ 15240 h 148114"/>
                <a:gd name="connsiteX1" fmla="*/ 85820 w 85820"/>
                <a:gd name="connsiteY1" fmla="*/ 25241 h 148114"/>
                <a:gd name="connsiteX2" fmla="*/ 72390 w 85820"/>
                <a:gd name="connsiteY2" fmla="*/ 148114 h 148114"/>
                <a:gd name="connsiteX3" fmla="*/ 0 w 85820"/>
                <a:gd name="connsiteY3" fmla="*/ 124587 h 148114"/>
                <a:gd name="connsiteX4" fmla="*/ 23241 w 85820"/>
                <a:gd name="connsiteY4" fmla="*/ 26289 h 148114"/>
                <a:gd name="connsiteX5" fmla="*/ 29813 w 85820"/>
                <a:gd name="connsiteY5" fmla="*/ 0 h 148114"/>
                <a:gd name="connsiteX6" fmla="*/ 73914 w 85820"/>
                <a:gd name="connsiteY6" fmla="*/ 15240 h 14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20" h="148114">
                  <a:moveTo>
                    <a:pt x="73914" y="15240"/>
                  </a:moveTo>
                  <a:lnTo>
                    <a:pt x="85820" y="25241"/>
                  </a:lnTo>
                  <a:cubicBezTo>
                    <a:pt x="85820" y="25241"/>
                    <a:pt x="73438" y="148495"/>
                    <a:pt x="72390" y="148114"/>
                  </a:cubicBezTo>
                  <a:cubicBezTo>
                    <a:pt x="71342" y="147733"/>
                    <a:pt x="0" y="124587"/>
                    <a:pt x="0" y="124587"/>
                  </a:cubicBezTo>
                  <a:lnTo>
                    <a:pt x="23241" y="26289"/>
                  </a:lnTo>
                  <a:lnTo>
                    <a:pt x="29813" y="0"/>
                  </a:lnTo>
                  <a:lnTo>
                    <a:pt x="73914" y="15240"/>
                  </a:lnTo>
                  <a:close/>
                </a:path>
              </a:pathLst>
            </a:custGeom>
            <a:solidFill>
              <a:srgbClr val="D7E2E8"/>
            </a:solidFill>
            <a:ln w="9525" cap="flat">
              <a:noFill/>
              <a:prstDash val="solid"/>
              <a:miter/>
            </a:ln>
          </p:spPr>
          <p:txBody>
            <a:bodyPr rtlCol="1" anchor="ctr"/>
            <a:lstStyle/>
            <a:p>
              <a:endParaRPr lang="ar-SA"/>
            </a:p>
          </p:txBody>
        </p:sp>
        <p:sp>
          <p:nvSpPr>
            <p:cNvPr id="123" name="شكل حر: شكل 122">
              <a:extLst>
                <a:ext uri="{FF2B5EF4-FFF2-40B4-BE49-F238E27FC236}">
                  <a16:creationId xmlns:a16="http://schemas.microsoft.com/office/drawing/2014/main" id="{03A311E9-6D21-45FD-8D88-D66C757D40FF}"/>
                </a:ext>
              </a:extLst>
            </p:cNvPr>
            <p:cNvSpPr/>
            <p:nvPr/>
          </p:nvSpPr>
          <p:spPr>
            <a:xfrm>
              <a:off x="11372813" y="4610372"/>
              <a:ext cx="64275" cy="261735"/>
            </a:xfrm>
            <a:custGeom>
              <a:avLst/>
              <a:gdLst>
                <a:gd name="connsiteX0" fmla="*/ 30099 w 30098"/>
                <a:gd name="connsiteY0" fmla="*/ 8668 h 106013"/>
                <a:gd name="connsiteX1" fmla="*/ 22574 w 30098"/>
                <a:gd name="connsiteY1" fmla="*/ 4382 h 106013"/>
                <a:gd name="connsiteX2" fmla="*/ 15049 w 30098"/>
                <a:gd name="connsiteY2" fmla="*/ 0 h 106013"/>
                <a:gd name="connsiteX3" fmla="*/ 0 w 30098"/>
                <a:gd name="connsiteY3" fmla="*/ 83820 h 106013"/>
                <a:gd name="connsiteX4" fmla="*/ 6191 w 30098"/>
                <a:gd name="connsiteY4" fmla="*/ 106013 h 106013"/>
                <a:gd name="connsiteX5" fmla="*/ 24289 w 30098"/>
                <a:gd name="connsiteY5" fmla="*/ 87821 h 10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98" h="106013">
                  <a:moveTo>
                    <a:pt x="30099" y="8668"/>
                  </a:moveTo>
                  <a:lnTo>
                    <a:pt x="22574" y="4382"/>
                  </a:lnTo>
                  <a:lnTo>
                    <a:pt x="15049" y="0"/>
                  </a:lnTo>
                  <a:lnTo>
                    <a:pt x="0" y="83820"/>
                  </a:lnTo>
                  <a:lnTo>
                    <a:pt x="6191" y="106013"/>
                  </a:lnTo>
                  <a:lnTo>
                    <a:pt x="24289" y="87821"/>
                  </a:lnTo>
                  <a:close/>
                </a:path>
              </a:pathLst>
            </a:custGeom>
            <a:solidFill>
              <a:srgbClr val="C62B27"/>
            </a:solidFill>
            <a:ln w="9525" cap="flat">
              <a:noFill/>
              <a:prstDash val="solid"/>
              <a:miter/>
            </a:ln>
          </p:spPr>
          <p:txBody>
            <a:bodyPr rtlCol="1" anchor="ctr"/>
            <a:lstStyle/>
            <a:p>
              <a:endParaRPr lang="ar-SA"/>
            </a:p>
          </p:txBody>
        </p:sp>
        <p:sp>
          <p:nvSpPr>
            <p:cNvPr id="124" name="شكل حر: شكل 123">
              <a:extLst>
                <a:ext uri="{FF2B5EF4-FFF2-40B4-BE49-F238E27FC236}">
                  <a16:creationId xmlns:a16="http://schemas.microsoft.com/office/drawing/2014/main" id="{CBA864F2-4F2A-410D-B1EB-8E9390D6994C}"/>
                </a:ext>
              </a:extLst>
            </p:cNvPr>
            <p:cNvSpPr/>
            <p:nvPr/>
          </p:nvSpPr>
          <p:spPr>
            <a:xfrm>
              <a:off x="11395187" y="4596734"/>
              <a:ext cx="44393" cy="49198"/>
            </a:xfrm>
            <a:custGeom>
              <a:avLst/>
              <a:gdLst>
                <a:gd name="connsiteX0" fmla="*/ 20003 w 20788"/>
                <a:gd name="connsiteY0" fmla="*/ 11049 h 19927"/>
                <a:gd name="connsiteX1" fmla="*/ 20003 w 20788"/>
                <a:gd name="connsiteY1" fmla="*/ 16764 h 19927"/>
                <a:gd name="connsiteX2" fmla="*/ 12383 w 20788"/>
                <a:gd name="connsiteY2" fmla="*/ 19812 h 19927"/>
                <a:gd name="connsiteX3" fmla="*/ 8382 w 20788"/>
                <a:gd name="connsiteY3" fmla="*/ 17526 h 19927"/>
                <a:gd name="connsiteX4" fmla="*/ 857 w 20788"/>
                <a:gd name="connsiteY4" fmla="*/ 5715 h 19927"/>
                <a:gd name="connsiteX5" fmla="*/ 857 w 20788"/>
                <a:gd name="connsiteY5" fmla="*/ 0 h 19927"/>
                <a:gd name="connsiteX6" fmla="*/ 10382 w 20788"/>
                <a:gd name="connsiteY6" fmla="*/ 571 h 19927"/>
                <a:gd name="connsiteX7" fmla="*/ 20003 w 20788"/>
                <a:gd name="connsiteY7" fmla="*/ 11049 h 1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88" h="19927">
                  <a:moveTo>
                    <a:pt x="20003" y="11049"/>
                  </a:moveTo>
                  <a:cubicBezTo>
                    <a:pt x="21050" y="12764"/>
                    <a:pt x="21050" y="16288"/>
                    <a:pt x="20003" y="16764"/>
                  </a:cubicBezTo>
                  <a:lnTo>
                    <a:pt x="12383" y="19812"/>
                  </a:lnTo>
                  <a:cubicBezTo>
                    <a:pt x="11335" y="20288"/>
                    <a:pt x="9525" y="19241"/>
                    <a:pt x="8382" y="17526"/>
                  </a:cubicBezTo>
                  <a:lnTo>
                    <a:pt x="857" y="5715"/>
                  </a:lnTo>
                  <a:cubicBezTo>
                    <a:pt x="-286" y="4000"/>
                    <a:pt x="-286" y="476"/>
                    <a:pt x="857" y="0"/>
                  </a:cubicBezTo>
                  <a:lnTo>
                    <a:pt x="10382" y="571"/>
                  </a:lnTo>
                  <a:lnTo>
                    <a:pt x="20003" y="11049"/>
                  </a:lnTo>
                  <a:close/>
                </a:path>
              </a:pathLst>
            </a:custGeom>
            <a:solidFill>
              <a:srgbClr val="FA7564"/>
            </a:solidFill>
            <a:ln w="9525" cap="flat">
              <a:noFill/>
              <a:prstDash val="solid"/>
              <a:miter/>
            </a:ln>
          </p:spPr>
          <p:txBody>
            <a:bodyPr rtlCol="1" anchor="ctr"/>
            <a:lstStyle/>
            <a:p>
              <a:endParaRPr lang="ar-SA"/>
            </a:p>
          </p:txBody>
        </p:sp>
        <p:sp>
          <p:nvSpPr>
            <p:cNvPr id="125" name="شكل حر: شكل 124">
              <a:extLst>
                <a:ext uri="{FF2B5EF4-FFF2-40B4-BE49-F238E27FC236}">
                  <a16:creationId xmlns:a16="http://schemas.microsoft.com/office/drawing/2014/main" id="{3BDB1068-5371-46D4-A3C9-90A774C0F131}"/>
                </a:ext>
              </a:extLst>
            </p:cNvPr>
            <p:cNvSpPr/>
            <p:nvPr/>
          </p:nvSpPr>
          <p:spPr>
            <a:xfrm>
              <a:off x="11391119" y="4455164"/>
              <a:ext cx="93973" cy="148860"/>
            </a:xfrm>
            <a:custGeom>
              <a:avLst/>
              <a:gdLst>
                <a:gd name="connsiteX0" fmla="*/ 8192 w 44005"/>
                <a:gd name="connsiteY0" fmla="*/ 58865 h 60294"/>
                <a:gd name="connsiteX1" fmla="*/ 26670 w 44005"/>
                <a:gd name="connsiteY1" fmla="*/ 57722 h 60294"/>
                <a:gd name="connsiteX2" fmla="*/ 41910 w 44005"/>
                <a:gd name="connsiteY2" fmla="*/ 41815 h 60294"/>
                <a:gd name="connsiteX3" fmla="*/ 44005 w 44005"/>
                <a:gd name="connsiteY3" fmla="*/ 7239 h 60294"/>
                <a:gd name="connsiteX4" fmla="*/ 3429 w 44005"/>
                <a:gd name="connsiteY4" fmla="*/ 0 h 60294"/>
                <a:gd name="connsiteX5" fmla="*/ 0 w 44005"/>
                <a:gd name="connsiteY5" fmla="*/ 42481 h 60294"/>
                <a:gd name="connsiteX6" fmla="*/ 8192 w 44005"/>
                <a:gd name="connsiteY6" fmla="*/ 58865 h 6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05" h="60294">
                  <a:moveTo>
                    <a:pt x="8192" y="58865"/>
                  </a:moveTo>
                  <a:cubicBezTo>
                    <a:pt x="14097" y="61627"/>
                    <a:pt x="20574" y="59912"/>
                    <a:pt x="26670" y="57722"/>
                  </a:cubicBezTo>
                  <a:cubicBezTo>
                    <a:pt x="36004" y="54388"/>
                    <a:pt x="41910" y="41815"/>
                    <a:pt x="41910" y="41815"/>
                  </a:cubicBezTo>
                  <a:lnTo>
                    <a:pt x="44005" y="7239"/>
                  </a:lnTo>
                  <a:lnTo>
                    <a:pt x="3429" y="0"/>
                  </a:lnTo>
                  <a:lnTo>
                    <a:pt x="0" y="42481"/>
                  </a:lnTo>
                  <a:cubicBezTo>
                    <a:pt x="857" y="49816"/>
                    <a:pt x="2667" y="56293"/>
                    <a:pt x="8192" y="58865"/>
                  </a:cubicBezTo>
                  <a:close/>
                </a:path>
              </a:pathLst>
            </a:custGeom>
            <a:solidFill>
              <a:srgbClr val="E0B29D"/>
            </a:solidFill>
            <a:ln w="9525" cap="flat">
              <a:noFill/>
              <a:prstDash val="solid"/>
              <a:miter/>
            </a:ln>
          </p:spPr>
          <p:txBody>
            <a:bodyPr rtlCol="1" anchor="ctr"/>
            <a:lstStyle/>
            <a:p>
              <a:endParaRPr lang="ar-SA"/>
            </a:p>
          </p:txBody>
        </p:sp>
        <p:sp>
          <p:nvSpPr>
            <p:cNvPr id="126" name="شكل حر: شكل 125">
              <a:extLst>
                <a:ext uri="{FF2B5EF4-FFF2-40B4-BE49-F238E27FC236}">
                  <a16:creationId xmlns:a16="http://schemas.microsoft.com/office/drawing/2014/main" id="{E6DB1BD0-7410-4941-AB89-59A57A690A7F}"/>
                </a:ext>
              </a:extLst>
            </p:cNvPr>
            <p:cNvSpPr/>
            <p:nvPr/>
          </p:nvSpPr>
          <p:spPr>
            <a:xfrm>
              <a:off x="11371592" y="4530683"/>
              <a:ext cx="45766" cy="105555"/>
            </a:xfrm>
            <a:custGeom>
              <a:avLst/>
              <a:gdLst>
                <a:gd name="connsiteX0" fmla="*/ 12383 w 21431"/>
                <a:gd name="connsiteY0" fmla="*/ 23133 h 42754"/>
                <a:gd name="connsiteX1" fmla="*/ 9620 w 21431"/>
                <a:gd name="connsiteY1" fmla="*/ 464 h 42754"/>
                <a:gd name="connsiteX2" fmla="*/ 0 w 21431"/>
                <a:gd name="connsiteY2" fmla="*/ 9798 h 42754"/>
                <a:gd name="connsiteX3" fmla="*/ 0 w 21431"/>
                <a:gd name="connsiteY3" fmla="*/ 42755 h 42754"/>
                <a:gd name="connsiteX4" fmla="*/ 2191 w 21431"/>
                <a:gd name="connsiteY4" fmla="*/ 40564 h 42754"/>
                <a:gd name="connsiteX5" fmla="*/ 7811 w 21431"/>
                <a:gd name="connsiteY5" fmla="*/ 35325 h 42754"/>
                <a:gd name="connsiteX6" fmla="*/ 13811 w 21431"/>
                <a:gd name="connsiteY6" fmla="*/ 30753 h 42754"/>
                <a:gd name="connsiteX7" fmla="*/ 21431 w 21431"/>
                <a:gd name="connsiteY7" fmla="*/ 29515 h 42754"/>
                <a:gd name="connsiteX8" fmla="*/ 12383 w 21431"/>
                <a:gd name="connsiteY8" fmla="*/ 23133 h 4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31" h="42754">
                  <a:moveTo>
                    <a:pt x="12383" y="23133"/>
                  </a:moveTo>
                  <a:cubicBezTo>
                    <a:pt x="10192" y="20847"/>
                    <a:pt x="7906" y="13989"/>
                    <a:pt x="9620" y="464"/>
                  </a:cubicBezTo>
                  <a:cubicBezTo>
                    <a:pt x="10001" y="-2394"/>
                    <a:pt x="3429" y="8846"/>
                    <a:pt x="0" y="9798"/>
                  </a:cubicBezTo>
                  <a:lnTo>
                    <a:pt x="0" y="42755"/>
                  </a:lnTo>
                  <a:cubicBezTo>
                    <a:pt x="762" y="41993"/>
                    <a:pt x="1429" y="41231"/>
                    <a:pt x="2191" y="40564"/>
                  </a:cubicBezTo>
                  <a:cubicBezTo>
                    <a:pt x="4000" y="38754"/>
                    <a:pt x="5906" y="37040"/>
                    <a:pt x="7811" y="35325"/>
                  </a:cubicBezTo>
                  <a:cubicBezTo>
                    <a:pt x="9620" y="33706"/>
                    <a:pt x="11621" y="31896"/>
                    <a:pt x="13811" y="30753"/>
                  </a:cubicBezTo>
                  <a:cubicBezTo>
                    <a:pt x="15812" y="29706"/>
                    <a:pt x="19241" y="30182"/>
                    <a:pt x="21431" y="29515"/>
                  </a:cubicBezTo>
                  <a:cubicBezTo>
                    <a:pt x="18479" y="27991"/>
                    <a:pt x="14573" y="25515"/>
                    <a:pt x="12383" y="23133"/>
                  </a:cubicBezTo>
                  <a:close/>
                </a:path>
              </a:pathLst>
            </a:custGeom>
            <a:solidFill>
              <a:srgbClr val="F8F9FC"/>
            </a:solidFill>
            <a:ln w="9525" cap="flat">
              <a:noFill/>
              <a:prstDash val="solid"/>
              <a:miter/>
            </a:ln>
          </p:spPr>
          <p:txBody>
            <a:bodyPr rtlCol="1" anchor="ctr"/>
            <a:lstStyle/>
            <a:p>
              <a:endParaRPr lang="ar-SA"/>
            </a:p>
          </p:txBody>
        </p:sp>
        <p:sp>
          <p:nvSpPr>
            <p:cNvPr id="127" name="شكل حر: شكل 126">
              <a:extLst>
                <a:ext uri="{FF2B5EF4-FFF2-40B4-BE49-F238E27FC236}">
                  <a16:creationId xmlns:a16="http://schemas.microsoft.com/office/drawing/2014/main" id="{2C86776D-59F2-4D7A-A7CE-16CC8ECC69E2}"/>
                </a:ext>
              </a:extLst>
            </p:cNvPr>
            <p:cNvSpPr/>
            <p:nvPr/>
          </p:nvSpPr>
          <p:spPr>
            <a:xfrm>
              <a:off x="11416781" y="4564045"/>
              <a:ext cx="65056" cy="82158"/>
            </a:xfrm>
            <a:custGeom>
              <a:avLst/>
              <a:gdLst>
                <a:gd name="connsiteX0" fmla="*/ 30465 w 30464"/>
                <a:gd name="connsiteY0" fmla="*/ 0 h 33277"/>
                <a:gd name="connsiteX1" fmla="*/ 27893 w 30464"/>
                <a:gd name="connsiteY1" fmla="*/ 2191 h 33277"/>
                <a:gd name="connsiteX2" fmla="*/ 14939 w 30464"/>
                <a:gd name="connsiteY2" fmla="*/ 9906 h 33277"/>
                <a:gd name="connsiteX3" fmla="*/ 7891 w 30464"/>
                <a:gd name="connsiteY3" fmla="*/ 12859 h 33277"/>
                <a:gd name="connsiteX4" fmla="*/ 4462 w 30464"/>
                <a:gd name="connsiteY4" fmla="*/ 14192 h 33277"/>
                <a:gd name="connsiteX5" fmla="*/ 176 w 30464"/>
                <a:gd name="connsiteY5" fmla="*/ 16097 h 33277"/>
                <a:gd name="connsiteX6" fmla="*/ 5129 w 30464"/>
                <a:gd name="connsiteY6" fmla="*/ 21431 h 33277"/>
                <a:gd name="connsiteX7" fmla="*/ 9796 w 30464"/>
                <a:gd name="connsiteY7" fmla="*/ 26479 h 33277"/>
                <a:gd name="connsiteX8" fmla="*/ 15320 w 30464"/>
                <a:gd name="connsiteY8" fmla="*/ 30480 h 33277"/>
                <a:gd name="connsiteX9" fmla="*/ 21416 w 30464"/>
                <a:gd name="connsiteY9" fmla="*/ 33242 h 33277"/>
                <a:gd name="connsiteX10" fmla="*/ 27989 w 30464"/>
                <a:gd name="connsiteY10" fmla="*/ 26670 h 33277"/>
                <a:gd name="connsiteX11" fmla="*/ 30465 w 30464"/>
                <a:gd name="connsiteY11" fmla="*/ 24384 h 33277"/>
                <a:gd name="connsiteX12" fmla="*/ 30465 w 30464"/>
                <a:gd name="connsiteY12" fmla="*/ 0 h 3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64" h="33277">
                  <a:moveTo>
                    <a:pt x="30465" y="0"/>
                  </a:moveTo>
                  <a:cubicBezTo>
                    <a:pt x="29608" y="762"/>
                    <a:pt x="28751" y="1524"/>
                    <a:pt x="27893" y="2191"/>
                  </a:cubicBezTo>
                  <a:cubicBezTo>
                    <a:pt x="23988" y="5334"/>
                    <a:pt x="19511" y="7810"/>
                    <a:pt x="14939" y="9906"/>
                  </a:cubicBezTo>
                  <a:cubicBezTo>
                    <a:pt x="12653" y="10954"/>
                    <a:pt x="10272" y="11906"/>
                    <a:pt x="7891" y="12859"/>
                  </a:cubicBezTo>
                  <a:cubicBezTo>
                    <a:pt x="6748" y="13335"/>
                    <a:pt x="5605" y="13716"/>
                    <a:pt x="4462" y="14192"/>
                  </a:cubicBezTo>
                  <a:cubicBezTo>
                    <a:pt x="3319" y="14668"/>
                    <a:pt x="271" y="16097"/>
                    <a:pt x="176" y="16097"/>
                  </a:cubicBezTo>
                  <a:cubicBezTo>
                    <a:pt x="-967" y="16478"/>
                    <a:pt x="3795" y="19621"/>
                    <a:pt x="5129" y="21431"/>
                  </a:cubicBezTo>
                  <a:cubicBezTo>
                    <a:pt x="6462" y="23241"/>
                    <a:pt x="8081" y="24955"/>
                    <a:pt x="9796" y="26479"/>
                  </a:cubicBezTo>
                  <a:cubicBezTo>
                    <a:pt x="11510" y="28003"/>
                    <a:pt x="13320" y="29337"/>
                    <a:pt x="15320" y="30480"/>
                  </a:cubicBezTo>
                  <a:cubicBezTo>
                    <a:pt x="15797" y="30766"/>
                    <a:pt x="21130" y="33623"/>
                    <a:pt x="21416" y="33242"/>
                  </a:cubicBezTo>
                  <a:cubicBezTo>
                    <a:pt x="23035" y="30575"/>
                    <a:pt x="25607" y="28670"/>
                    <a:pt x="27989" y="26670"/>
                  </a:cubicBezTo>
                  <a:cubicBezTo>
                    <a:pt x="28846" y="25908"/>
                    <a:pt x="29608" y="25146"/>
                    <a:pt x="30465" y="24384"/>
                  </a:cubicBezTo>
                  <a:lnTo>
                    <a:pt x="30465" y="0"/>
                  </a:lnTo>
                  <a:close/>
                </a:path>
              </a:pathLst>
            </a:custGeom>
            <a:solidFill>
              <a:srgbClr val="F8F9FC"/>
            </a:solidFill>
            <a:ln w="9525" cap="flat">
              <a:noFill/>
              <a:prstDash val="solid"/>
              <a:miter/>
            </a:ln>
          </p:spPr>
          <p:txBody>
            <a:bodyPr rtlCol="1" anchor="ctr"/>
            <a:lstStyle/>
            <a:p>
              <a:endParaRPr lang="ar-SA"/>
            </a:p>
          </p:txBody>
        </p:sp>
        <p:sp>
          <p:nvSpPr>
            <p:cNvPr id="128" name="شكل حر: شكل 127">
              <a:extLst>
                <a:ext uri="{FF2B5EF4-FFF2-40B4-BE49-F238E27FC236}">
                  <a16:creationId xmlns:a16="http://schemas.microsoft.com/office/drawing/2014/main" id="{83A392AC-F1B2-48A8-98C6-8D486E7181CF}"/>
                </a:ext>
              </a:extLst>
            </p:cNvPr>
            <p:cNvSpPr/>
            <p:nvPr/>
          </p:nvSpPr>
          <p:spPr>
            <a:xfrm>
              <a:off x="11292781" y="4521546"/>
              <a:ext cx="312383" cy="700718"/>
            </a:xfrm>
            <a:custGeom>
              <a:avLst/>
              <a:gdLst>
                <a:gd name="connsiteX0" fmla="*/ 2044 w 146280"/>
                <a:gd name="connsiteY0" fmla="*/ 244766 h 283818"/>
                <a:gd name="connsiteX1" fmla="*/ 9092 w 146280"/>
                <a:gd name="connsiteY1" fmla="*/ 261530 h 283818"/>
                <a:gd name="connsiteX2" fmla="*/ 130250 w 146280"/>
                <a:gd name="connsiteY2" fmla="*/ 272579 h 283818"/>
                <a:gd name="connsiteX3" fmla="*/ 124059 w 146280"/>
                <a:gd name="connsiteY3" fmla="*/ 179805 h 283818"/>
                <a:gd name="connsiteX4" fmla="*/ 131012 w 146280"/>
                <a:gd name="connsiteY4" fmla="*/ 107606 h 283818"/>
                <a:gd name="connsiteX5" fmla="*/ 135870 w 146280"/>
                <a:gd name="connsiteY5" fmla="*/ 80650 h 283818"/>
                <a:gd name="connsiteX6" fmla="*/ 143585 w 146280"/>
                <a:gd name="connsiteY6" fmla="*/ 33501 h 283818"/>
                <a:gd name="connsiteX7" fmla="*/ 93674 w 146280"/>
                <a:gd name="connsiteY7" fmla="*/ 11879 h 283818"/>
                <a:gd name="connsiteX8" fmla="*/ 88150 w 146280"/>
                <a:gd name="connsiteY8" fmla="*/ 9593 h 283818"/>
                <a:gd name="connsiteX9" fmla="*/ 42430 w 146280"/>
                <a:gd name="connsiteY9" fmla="*/ 125989 h 283818"/>
                <a:gd name="connsiteX10" fmla="*/ 43477 w 146280"/>
                <a:gd name="connsiteY10" fmla="*/ 4069 h 283818"/>
                <a:gd name="connsiteX11" fmla="*/ 11092 w 146280"/>
                <a:gd name="connsiteY11" fmla="*/ 4926 h 283818"/>
                <a:gd name="connsiteX12" fmla="*/ 1948 w 146280"/>
                <a:gd name="connsiteY12" fmla="*/ 57123 h 283818"/>
                <a:gd name="connsiteX13" fmla="*/ 2044 w 146280"/>
                <a:gd name="connsiteY13" fmla="*/ 244766 h 28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280" h="283818">
                  <a:moveTo>
                    <a:pt x="2044" y="244766"/>
                  </a:moveTo>
                  <a:cubicBezTo>
                    <a:pt x="1948" y="251052"/>
                    <a:pt x="4425" y="256672"/>
                    <a:pt x="9092" y="261530"/>
                  </a:cubicBezTo>
                  <a:cubicBezTo>
                    <a:pt x="32905" y="286866"/>
                    <a:pt x="112153" y="290676"/>
                    <a:pt x="130250" y="272579"/>
                  </a:cubicBezTo>
                  <a:cubicBezTo>
                    <a:pt x="133965" y="268864"/>
                    <a:pt x="125678" y="221239"/>
                    <a:pt x="124059" y="179805"/>
                  </a:cubicBezTo>
                  <a:cubicBezTo>
                    <a:pt x="122821" y="149706"/>
                    <a:pt x="127012" y="127894"/>
                    <a:pt x="131012" y="107606"/>
                  </a:cubicBezTo>
                  <a:cubicBezTo>
                    <a:pt x="132822" y="98557"/>
                    <a:pt x="134536" y="89794"/>
                    <a:pt x="135870" y="80650"/>
                  </a:cubicBezTo>
                  <a:cubicBezTo>
                    <a:pt x="138346" y="63219"/>
                    <a:pt x="151967" y="41883"/>
                    <a:pt x="143585" y="33501"/>
                  </a:cubicBezTo>
                  <a:cubicBezTo>
                    <a:pt x="137489" y="27405"/>
                    <a:pt x="113391" y="20928"/>
                    <a:pt x="93674" y="11879"/>
                  </a:cubicBezTo>
                  <a:cubicBezTo>
                    <a:pt x="91579" y="11117"/>
                    <a:pt x="89674" y="10355"/>
                    <a:pt x="88150" y="9593"/>
                  </a:cubicBezTo>
                  <a:lnTo>
                    <a:pt x="42430" y="125989"/>
                  </a:lnTo>
                  <a:lnTo>
                    <a:pt x="43477" y="4069"/>
                  </a:lnTo>
                  <a:cubicBezTo>
                    <a:pt x="36143" y="926"/>
                    <a:pt x="18808" y="-3646"/>
                    <a:pt x="11092" y="4926"/>
                  </a:cubicBezTo>
                  <a:cubicBezTo>
                    <a:pt x="7378" y="9022"/>
                    <a:pt x="6234" y="25119"/>
                    <a:pt x="1948" y="57123"/>
                  </a:cubicBezTo>
                  <a:cubicBezTo>
                    <a:pt x="-3005" y="94080"/>
                    <a:pt x="3187" y="198950"/>
                    <a:pt x="2044" y="244766"/>
                  </a:cubicBezTo>
                  <a:close/>
                </a:path>
              </a:pathLst>
            </a:custGeom>
            <a:solidFill>
              <a:srgbClr val="212428"/>
            </a:solidFill>
            <a:ln w="9525" cap="flat">
              <a:noFill/>
              <a:prstDash val="solid"/>
              <a:miter/>
            </a:ln>
          </p:spPr>
          <p:txBody>
            <a:bodyPr rtlCol="1" anchor="ctr"/>
            <a:lstStyle/>
            <a:p>
              <a:endParaRPr lang="ar-SA"/>
            </a:p>
          </p:txBody>
        </p:sp>
        <p:sp>
          <p:nvSpPr>
            <p:cNvPr id="129" name="شكل حر: شكل 128">
              <a:extLst>
                <a:ext uri="{FF2B5EF4-FFF2-40B4-BE49-F238E27FC236}">
                  <a16:creationId xmlns:a16="http://schemas.microsoft.com/office/drawing/2014/main" id="{8C20FFD0-EE22-4489-B80F-A2D23B42727A}"/>
                </a:ext>
              </a:extLst>
            </p:cNvPr>
            <p:cNvSpPr/>
            <p:nvPr/>
          </p:nvSpPr>
          <p:spPr>
            <a:xfrm>
              <a:off x="11475534" y="4565927"/>
              <a:ext cx="129630" cy="656102"/>
            </a:xfrm>
            <a:custGeom>
              <a:avLst/>
              <a:gdLst>
                <a:gd name="connsiteX0" fmla="*/ 50292 w 60702"/>
                <a:gd name="connsiteY0" fmla="*/ 62579 h 265747"/>
                <a:gd name="connsiteX1" fmla="*/ 58007 w 60702"/>
                <a:gd name="connsiteY1" fmla="*/ 15430 h 265747"/>
                <a:gd name="connsiteX2" fmla="*/ 22955 w 60702"/>
                <a:gd name="connsiteY2" fmla="*/ 0 h 265747"/>
                <a:gd name="connsiteX3" fmla="*/ 27242 w 60702"/>
                <a:gd name="connsiteY3" fmla="*/ 13526 h 265747"/>
                <a:gd name="connsiteX4" fmla="*/ 28194 w 60702"/>
                <a:gd name="connsiteY4" fmla="*/ 244221 h 265747"/>
                <a:gd name="connsiteX5" fmla="*/ 0 w 60702"/>
                <a:gd name="connsiteY5" fmla="*/ 265747 h 265747"/>
                <a:gd name="connsiteX6" fmla="*/ 44672 w 60702"/>
                <a:gd name="connsiteY6" fmla="*/ 254508 h 265747"/>
                <a:gd name="connsiteX7" fmla="*/ 38481 w 60702"/>
                <a:gd name="connsiteY7" fmla="*/ 161735 h 265747"/>
                <a:gd name="connsiteX8" fmla="*/ 45434 w 60702"/>
                <a:gd name="connsiteY8" fmla="*/ 89535 h 265747"/>
                <a:gd name="connsiteX9" fmla="*/ 50292 w 60702"/>
                <a:gd name="connsiteY9" fmla="*/ 62579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02" h="265747">
                  <a:moveTo>
                    <a:pt x="50292" y="62579"/>
                  </a:moveTo>
                  <a:cubicBezTo>
                    <a:pt x="52769" y="45149"/>
                    <a:pt x="66389" y="23813"/>
                    <a:pt x="58007" y="15430"/>
                  </a:cubicBezTo>
                  <a:cubicBezTo>
                    <a:pt x="53435" y="10858"/>
                    <a:pt x="38481" y="6001"/>
                    <a:pt x="22955" y="0"/>
                  </a:cubicBezTo>
                  <a:cubicBezTo>
                    <a:pt x="25718" y="4001"/>
                    <a:pt x="27242" y="8763"/>
                    <a:pt x="27242" y="13526"/>
                  </a:cubicBezTo>
                  <a:cubicBezTo>
                    <a:pt x="27242" y="90392"/>
                    <a:pt x="36957" y="167354"/>
                    <a:pt x="28194" y="244221"/>
                  </a:cubicBezTo>
                  <a:cubicBezTo>
                    <a:pt x="27908" y="256889"/>
                    <a:pt x="9049" y="260414"/>
                    <a:pt x="0" y="265747"/>
                  </a:cubicBezTo>
                  <a:cubicBezTo>
                    <a:pt x="19812" y="265652"/>
                    <a:pt x="37243" y="261842"/>
                    <a:pt x="44672" y="254508"/>
                  </a:cubicBezTo>
                  <a:cubicBezTo>
                    <a:pt x="48387" y="250793"/>
                    <a:pt x="40100" y="203168"/>
                    <a:pt x="38481" y="161735"/>
                  </a:cubicBezTo>
                  <a:cubicBezTo>
                    <a:pt x="37243" y="131636"/>
                    <a:pt x="41434" y="109823"/>
                    <a:pt x="45434" y="89535"/>
                  </a:cubicBezTo>
                  <a:cubicBezTo>
                    <a:pt x="47244" y="80486"/>
                    <a:pt x="49054" y="71723"/>
                    <a:pt x="50292" y="62579"/>
                  </a:cubicBezTo>
                  <a:close/>
                </a:path>
              </a:pathLst>
            </a:custGeom>
            <a:solidFill>
              <a:srgbClr val="212428">
                <a:alpha val="20000"/>
              </a:srgbClr>
            </a:solidFill>
            <a:ln w="9525" cap="flat">
              <a:noFill/>
              <a:prstDash val="solid"/>
              <a:miter/>
            </a:ln>
          </p:spPr>
          <p:txBody>
            <a:bodyPr rtlCol="1" anchor="ctr"/>
            <a:lstStyle/>
            <a:p>
              <a:endParaRPr lang="ar-SA"/>
            </a:p>
          </p:txBody>
        </p:sp>
        <p:sp>
          <p:nvSpPr>
            <p:cNvPr id="130" name="شكل حر: شكل 129">
              <a:extLst>
                <a:ext uri="{FF2B5EF4-FFF2-40B4-BE49-F238E27FC236}">
                  <a16:creationId xmlns:a16="http://schemas.microsoft.com/office/drawing/2014/main" id="{D0AB24A6-D7E3-4F9B-8278-C5C7F83AFEC7}"/>
                </a:ext>
              </a:extLst>
            </p:cNvPr>
            <p:cNvSpPr/>
            <p:nvPr/>
          </p:nvSpPr>
          <p:spPr>
            <a:xfrm>
              <a:off x="11343535" y="4316274"/>
              <a:ext cx="165571" cy="242935"/>
            </a:xfrm>
            <a:custGeom>
              <a:avLst/>
              <a:gdLst>
                <a:gd name="connsiteX0" fmla="*/ 76385 w 77532"/>
                <a:gd name="connsiteY0" fmla="*/ 53970 h 98398"/>
                <a:gd name="connsiteX1" fmla="*/ 57049 w 77532"/>
                <a:gd name="connsiteY1" fmla="*/ 88832 h 98398"/>
                <a:gd name="connsiteX2" fmla="*/ 12948 w 77532"/>
                <a:gd name="connsiteY2" fmla="*/ 93404 h 98398"/>
                <a:gd name="connsiteX3" fmla="*/ 6090 w 77532"/>
                <a:gd name="connsiteY3" fmla="*/ 85117 h 98398"/>
                <a:gd name="connsiteX4" fmla="*/ 1328 w 77532"/>
                <a:gd name="connsiteY4" fmla="*/ 25776 h 98398"/>
                <a:gd name="connsiteX5" fmla="*/ 42571 w 77532"/>
                <a:gd name="connsiteY5" fmla="*/ 7488 h 98398"/>
                <a:gd name="connsiteX6" fmla="*/ 42666 w 77532"/>
                <a:gd name="connsiteY6" fmla="*/ 7488 h 98398"/>
                <a:gd name="connsiteX7" fmla="*/ 76385 w 77532"/>
                <a:gd name="connsiteY7" fmla="*/ 53970 h 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32" h="98398">
                  <a:moveTo>
                    <a:pt x="76385" y="53970"/>
                  </a:moveTo>
                  <a:cubicBezTo>
                    <a:pt x="74289" y="62638"/>
                    <a:pt x="63145" y="83688"/>
                    <a:pt x="57049" y="88832"/>
                  </a:cubicBezTo>
                  <a:cubicBezTo>
                    <a:pt x="45905" y="98166"/>
                    <a:pt x="24188" y="102453"/>
                    <a:pt x="12948" y="93404"/>
                  </a:cubicBezTo>
                  <a:cubicBezTo>
                    <a:pt x="10091" y="91118"/>
                    <a:pt x="7900" y="88356"/>
                    <a:pt x="6090" y="85117"/>
                  </a:cubicBezTo>
                  <a:cubicBezTo>
                    <a:pt x="-1625" y="71020"/>
                    <a:pt x="-482" y="48541"/>
                    <a:pt x="1328" y="25776"/>
                  </a:cubicBezTo>
                  <a:cubicBezTo>
                    <a:pt x="3518" y="-2322"/>
                    <a:pt x="25331" y="-5847"/>
                    <a:pt x="42571" y="7488"/>
                  </a:cubicBezTo>
                  <a:cubicBezTo>
                    <a:pt x="42571" y="7488"/>
                    <a:pt x="42571" y="7488"/>
                    <a:pt x="42666" y="7488"/>
                  </a:cubicBezTo>
                  <a:cubicBezTo>
                    <a:pt x="59906" y="20919"/>
                    <a:pt x="82957" y="26634"/>
                    <a:pt x="76385" y="53970"/>
                  </a:cubicBezTo>
                  <a:close/>
                </a:path>
              </a:pathLst>
            </a:custGeom>
            <a:solidFill>
              <a:srgbClr val="E9C2B0"/>
            </a:solidFill>
            <a:ln w="9525" cap="flat">
              <a:noFill/>
              <a:prstDash val="solid"/>
              <a:miter/>
            </a:ln>
          </p:spPr>
          <p:txBody>
            <a:bodyPr rtlCol="1" anchor="ctr"/>
            <a:lstStyle/>
            <a:p>
              <a:endParaRPr lang="ar-SA"/>
            </a:p>
          </p:txBody>
        </p:sp>
        <p:sp>
          <p:nvSpPr>
            <p:cNvPr id="131" name="شكل حر: شكل 130">
              <a:extLst>
                <a:ext uri="{FF2B5EF4-FFF2-40B4-BE49-F238E27FC236}">
                  <a16:creationId xmlns:a16="http://schemas.microsoft.com/office/drawing/2014/main" id="{2F414EFA-9988-4885-931F-3F55393A2FB3}"/>
                </a:ext>
              </a:extLst>
            </p:cNvPr>
            <p:cNvSpPr/>
            <p:nvPr/>
          </p:nvSpPr>
          <p:spPr>
            <a:xfrm>
              <a:off x="11356541" y="4334527"/>
              <a:ext cx="152563" cy="224682"/>
            </a:xfrm>
            <a:custGeom>
              <a:avLst/>
              <a:gdLst>
                <a:gd name="connsiteX0" fmla="*/ 70294 w 71441"/>
                <a:gd name="connsiteY0" fmla="*/ 46577 h 91005"/>
                <a:gd name="connsiteX1" fmla="*/ 50959 w 71441"/>
                <a:gd name="connsiteY1" fmla="*/ 81439 h 91005"/>
                <a:gd name="connsiteX2" fmla="*/ 6858 w 71441"/>
                <a:gd name="connsiteY2" fmla="*/ 86011 h 91005"/>
                <a:gd name="connsiteX3" fmla="*/ 0 w 71441"/>
                <a:gd name="connsiteY3" fmla="*/ 77724 h 91005"/>
                <a:gd name="connsiteX4" fmla="*/ 28765 w 71441"/>
                <a:gd name="connsiteY4" fmla="*/ 83344 h 91005"/>
                <a:gd name="connsiteX5" fmla="*/ 55054 w 71441"/>
                <a:gd name="connsiteY5" fmla="*/ 55817 h 91005"/>
                <a:gd name="connsiteX6" fmla="*/ 54197 w 71441"/>
                <a:gd name="connsiteY6" fmla="*/ 48482 h 91005"/>
                <a:gd name="connsiteX7" fmla="*/ 39052 w 71441"/>
                <a:gd name="connsiteY7" fmla="*/ 42958 h 91005"/>
                <a:gd name="connsiteX8" fmla="*/ 37529 w 71441"/>
                <a:gd name="connsiteY8" fmla="*/ 29242 h 91005"/>
                <a:gd name="connsiteX9" fmla="*/ 40386 w 71441"/>
                <a:gd name="connsiteY9" fmla="*/ 15049 h 91005"/>
                <a:gd name="connsiteX10" fmla="*/ 35338 w 71441"/>
                <a:gd name="connsiteY10" fmla="*/ 3620 h 91005"/>
                <a:gd name="connsiteX11" fmla="*/ 36481 w 71441"/>
                <a:gd name="connsiteY11" fmla="*/ 0 h 91005"/>
                <a:gd name="connsiteX12" fmla="*/ 36576 w 71441"/>
                <a:gd name="connsiteY12" fmla="*/ 0 h 91005"/>
                <a:gd name="connsiteX13" fmla="*/ 70294 w 71441"/>
                <a:gd name="connsiteY13" fmla="*/ 46577 h 9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41" h="91005">
                  <a:moveTo>
                    <a:pt x="70294" y="46577"/>
                  </a:moveTo>
                  <a:cubicBezTo>
                    <a:pt x="68199" y="55245"/>
                    <a:pt x="57055" y="76295"/>
                    <a:pt x="50959" y="81439"/>
                  </a:cubicBezTo>
                  <a:cubicBezTo>
                    <a:pt x="39814" y="90773"/>
                    <a:pt x="18097" y="95059"/>
                    <a:pt x="6858" y="86011"/>
                  </a:cubicBezTo>
                  <a:cubicBezTo>
                    <a:pt x="4000" y="83725"/>
                    <a:pt x="1810" y="80963"/>
                    <a:pt x="0" y="77724"/>
                  </a:cubicBezTo>
                  <a:cubicBezTo>
                    <a:pt x="8287" y="83439"/>
                    <a:pt x="18955" y="85725"/>
                    <a:pt x="28765" y="83344"/>
                  </a:cubicBezTo>
                  <a:cubicBezTo>
                    <a:pt x="41815" y="80201"/>
                    <a:pt x="52483" y="68961"/>
                    <a:pt x="55054" y="55817"/>
                  </a:cubicBezTo>
                  <a:cubicBezTo>
                    <a:pt x="55531" y="53340"/>
                    <a:pt x="55721" y="50482"/>
                    <a:pt x="54197" y="48482"/>
                  </a:cubicBezTo>
                  <a:cubicBezTo>
                    <a:pt x="51054" y="44005"/>
                    <a:pt x="43339" y="46387"/>
                    <a:pt x="39052" y="42958"/>
                  </a:cubicBezTo>
                  <a:cubicBezTo>
                    <a:pt x="35242" y="39910"/>
                    <a:pt x="35814" y="33909"/>
                    <a:pt x="37529" y="29242"/>
                  </a:cubicBezTo>
                  <a:cubicBezTo>
                    <a:pt x="39243" y="24670"/>
                    <a:pt x="41719" y="19812"/>
                    <a:pt x="40386" y="15049"/>
                  </a:cubicBezTo>
                  <a:cubicBezTo>
                    <a:pt x="39243" y="10954"/>
                    <a:pt x="35338" y="7810"/>
                    <a:pt x="35338" y="3620"/>
                  </a:cubicBezTo>
                  <a:cubicBezTo>
                    <a:pt x="35338" y="2286"/>
                    <a:pt x="35719" y="1048"/>
                    <a:pt x="36481" y="0"/>
                  </a:cubicBezTo>
                  <a:cubicBezTo>
                    <a:pt x="36481" y="0"/>
                    <a:pt x="36481" y="0"/>
                    <a:pt x="36576" y="0"/>
                  </a:cubicBezTo>
                  <a:cubicBezTo>
                    <a:pt x="53816" y="13526"/>
                    <a:pt x="76867" y="19241"/>
                    <a:pt x="70294" y="46577"/>
                  </a:cubicBezTo>
                  <a:close/>
                </a:path>
              </a:pathLst>
            </a:custGeom>
            <a:solidFill>
              <a:srgbClr val="E9C2B0">
                <a:alpha val="20000"/>
              </a:srgbClr>
            </a:solidFill>
            <a:ln w="9525" cap="flat">
              <a:noFill/>
              <a:prstDash val="solid"/>
              <a:miter/>
            </a:ln>
          </p:spPr>
          <p:txBody>
            <a:bodyPr rtlCol="1" anchor="ctr"/>
            <a:lstStyle/>
            <a:p>
              <a:endParaRPr lang="ar-SA"/>
            </a:p>
          </p:txBody>
        </p:sp>
        <p:sp>
          <p:nvSpPr>
            <p:cNvPr id="132" name="شكل حر: شكل 131">
              <a:extLst>
                <a:ext uri="{FF2B5EF4-FFF2-40B4-BE49-F238E27FC236}">
                  <a16:creationId xmlns:a16="http://schemas.microsoft.com/office/drawing/2014/main" id="{611784F1-567E-41D6-8DC5-7952626919C8}"/>
                </a:ext>
              </a:extLst>
            </p:cNvPr>
            <p:cNvSpPr/>
            <p:nvPr/>
          </p:nvSpPr>
          <p:spPr>
            <a:xfrm>
              <a:off x="11437090" y="4730775"/>
              <a:ext cx="68751" cy="79012"/>
            </a:xfrm>
            <a:custGeom>
              <a:avLst/>
              <a:gdLst>
                <a:gd name="connsiteX0" fmla="*/ 0 w 32194"/>
                <a:gd name="connsiteY0" fmla="*/ 20193 h 32003"/>
                <a:gd name="connsiteX1" fmla="*/ 26670 w 32194"/>
                <a:gd name="connsiteY1" fmla="*/ 32004 h 32003"/>
                <a:gd name="connsiteX2" fmla="*/ 32195 w 32194"/>
                <a:gd name="connsiteY2" fmla="*/ 10954 h 32003"/>
                <a:gd name="connsiteX3" fmla="*/ 6096 w 32194"/>
                <a:gd name="connsiteY3" fmla="*/ 0 h 32003"/>
              </a:gdLst>
              <a:ahLst/>
              <a:cxnLst>
                <a:cxn ang="0">
                  <a:pos x="connsiteX0" y="connsiteY0"/>
                </a:cxn>
                <a:cxn ang="0">
                  <a:pos x="connsiteX1" y="connsiteY1"/>
                </a:cxn>
                <a:cxn ang="0">
                  <a:pos x="connsiteX2" y="connsiteY2"/>
                </a:cxn>
                <a:cxn ang="0">
                  <a:pos x="connsiteX3" y="connsiteY3"/>
                </a:cxn>
              </a:cxnLst>
              <a:rect l="l" t="t" r="r" b="b"/>
              <a:pathLst>
                <a:path w="32194" h="32003">
                  <a:moveTo>
                    <a:pt x="0" y="20193"/>
                  </a:moveTo>
                  <a:lnTo>
                    <a:pt x="26670" y="32004"/>
                  </a:lnTo>
                  <a:lnTo>
                    <a:pt x="32195" y="10954"/>
                  </a:lnTo>
                  <a:lnTo>
                    <a:pt x="6096" y="0"/>
                  </a:lnTo>
                  <a:close/>
                </a:path>
              </a:pathLst>
            </a:custGeom>
            <a:solidFill>
              <a:srgbClr val="D7E2E8"/>
            </a:solidFill>
            <a:ln w="9525" cap="flat">
              <a:noFill/>
              <a:prstDash val="solid"/>
              <a:miter/>
            </a:ln>
          </p:spPr>
          <p:txBody>
            <a:bodyPr rtlCol="1" anchor="ctr"/>
            <a:lstStyle/>
            <a:p>
              <a:endParaRPr lang="ar-SA"/>
            </a:p>
          </p:txBody>
        </p:sp>
        <p:sp>
          <p:nvSpPr>
            <p:cNvPr id="133" name="شكل حر: شكل 132">
              <a:extLst>
                <a:ext uri="{FF2B5EF4-FFF2-40B4-BE49-F238E27FC236}">
                  <a16:creationId xmlns:a16="http://schemas.microsoft.com/office/drawing/2014/main" id="{2D765EE5-A6FA-484D-8423-DBFE3E562E37}"/>
                </a:ext>
              </a:extLst>
            </p:cNvPr>
            <p:cNvSpPr/>
            <p:nvPr/>
          </p:nvSpPr>
          <p:spPr>
            <a:xfrm>
              <a:off x="11546693" y="4596168"/>
              <a:ext cx="117244" cy="423737"/>
            </a:xfrm>
            <a:custGeom>
              <a:avLst/>
              <a:gdLst>
                <a:gd name="connsiteX0" fmla="*/ 54784 w 54902"/>
                <a:gd name="connsiteY0" fmla="*/ 133483 h 171630"/>
                <a:gd name="connsiteX1" fmla="*/ 54498 w 54902"/>
                <a:gd name="connsiteY1" fmla="*/ 137388 h 171630"/>
                <a:gd name="connsiteX2" fmla="*/ 53355 w 54902"/>
                <a:gd name="connsiteY2" fmla="*/ 143199 h 171630"/>
                <a:gd name="connsiteX3" fmla="*/ 37544 w 54902"/>
                <a:gd name="connsiteY3" fmla="*/ 170059 h 171630"/>
                <a:gd name="connsiteX4" fmla="*/ 36306 w 54902"/>
                <a:gd name="connsiteY4" fmla="*/ 171393 h 171630"/>
                <a:gd name="connsiteX5" fmla="*/ 25542 w 54902"/>
                <a:gd name="connsiteY5" fmla="*/ 156629 h 171630"/>
                <a:gd name="connsiteX6" fmla="*/ 11826 w 54902"/>
                <a:gd name="connsiteY6" fmla="*/ 126054 h 171630"/>
                <a:gd name="connsiteX7" fmla="*/ 1635 w 54902"/>
                <a:gd name="connsiteY7" fmla="*/ 22231 h 171630"/>
                <a:gd name="connsiteX8" fmla="*/ 16970 w 54902"/>
                <a:gd name="connsiteY8" fmla="*/ 38 h 171630"/>
                <a:gd name="connsiteX9" fmla="*/ 18208 w 54902"/>
                <a:gd name="connsiteY9" fmla="*/ 419 h 171630"/>
                <a:gd name="connsiteX10" fmla="*/ 38020 w 54902"/>
                <a:gd name="connsiteY10" fmla="*/ 18516 h 171630"/>
                <a:gd name="connsiteX11" fmla="*/ 54784 w 54902"/>
                <a:gd name="connsiteY11" fmla="*/ 133483 h 17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02" h="171630">
                  <a:moveTo>
                    <a:pt x="54784" y="133483"/>
                  </a:moveTo>
                  <a:cubicBezTo>
                    <a:pt x="54689" y="134817"/>
                    <a:pt x="54594" y="136150"/>
                    <a:pt x="54498" y="137388"/>
                  </a:cubicBezTo>
                  <a:cubicBezTo>
                    <a:pt x="54308" y="139389"/>
                    <a:pt x="53927" y="141294"/>
                    <a:pt x="53355" y="143199"/>
                  </a:cubicBezTo>
                  <a:cubicBezTo>
                    <a:pt x="49926" y="155867"/>
                    <a:pt x="40878" y="166440"/>
                    <a:pt x="37544" y="170059"/>
                  </a:cubicBezTo>
                  <a:cubicBezTo>
                    <a:pt x="36782" y="170916"/>
                    <a:pt x="36306" y="171393"/>
                    <a:pt x="36306" y="171393"/>
                  </a:cubicBezTo>
                  <a:cubicBezTo>
                    <a:pt x="26304" y="173488"/>
                    <a:pt x="28400" y="161201"/>
                    <a:pt x="25542" y="156629"/>
                  </a:cubicBezTo>
                  <a:cubicBezTo>
                    <a:pt x="23066" y="152628"/>
                    <a:pt x="17256" y="142056"/>
                    <a:pt x="11826" y="126054"/>
                  </a:cubicBezTo>
                  <a:cubicBezTo>
                    <a:pt x="3825" y="102432"/>
                    <a:pt x="-3318" y="66903"/>
                    <a:pt x="1635" y="22231"/>
                  </a:cubicBezTo>
                  <a:cubicBezTo>
                    <a:pt x="3254" y="7563"/>
                    <a:pt x="14017" y="-629"/>
                    <a:pt x="16970" y="38"/>
                  </a:cubicBezTo>
                  <a:cubicBezTo>
                    <a:pt x="17351" y="133"/>
                    <a:pt x="17827" y="324"/>
                    <a:pt x="18208" y="419"/>
                  </a:cubicBezTo>
                  <a:cubicBezTo>
                    <a:pt x="29448" y="3943"/>
                    <a:pt x="35067" y="7277"/>
                    <a:pt x="38020" y="18516"/>
                  </a:cubicBezTo>
                  <a:cubicBezTo>
                    <a:pt x="40878" y="29565"/>
                    <a:pt x="56403" y="101193"/>
                    <a:pt x="54784" y="133483"/>
                  </a:cubicBezTo>
                  <a:close/>
                </a:path>
              </a:pathLst>
            </a:custGeom>
            <a:solidFill>
              <a:schemeClr val="bg2">
                <a:lumMod val="25000"/>
              </a:schemeClr>
            </a:solidFill>
            <a:ln w="9525" cap="flat">
              <a:noFill/>
              <a:prstDash val="solid"/>
              <a:miter/>
            </a:ln>
          </p:spPr>
          <p:txBody>
            <a:bodyPr rtlCol="1" anchor="ctr"/>
            <a:lstStyle/>
            <a:p>
              <a:endParaRPr lang="ar-SA"/>
            </a:p>
          </p:txBody>
        </p:sp>
        <p:sp>
          <p:nvSpPr>
            <p:cNvPr id="134" name="شكل حر: شكل 133">
              <a:extLst>
                <a:ext uri="{FF2B5EF4-FFF2-40B4-BE49-F238E27FC236}">
                  <a16:creationId xmlns:a16="http://schemas.microsoft.com/office/drawing/2014/main" id="{C7A384F4-2FC4-4A38-A87C-B5E0E3385B01}"/>
                </a:ext>
              </a:extLst>
            </p:cNvPr>
            <p:cNvSpPr/>
            <p:nvPr/>
          </p:nvSpPr>
          <p:spPr>
            <a:xfrm>
              <a:off x="11546614" y="5209277"/>
              <a:ext cx="60856" cy="135844"/>
            </a:xfrm>
            <a:custGeom>
              <a:avLst/>
              <a:gdLst>
                <a:gd name="connsiteX0" fmla="*/ 6148 w 28497"/>
                <a:gd name="connsiteY0" fmla="*/ 6308 h 55022"/>
                <a:gd name="connsiteX1" fmla="*/ 11387 w 28497"/>
                <a:gd name="connsiteY1" fmla="*/ 22 h 55022"/>
                <a:gd name="connsiteX2" fmla="*/ 20245 w 28497"/>
                <a:gd name="connsiteY2" fmla="*/ 2498 h 55022"/>
                <a:gd name="connsiteX3" fmla="*/ 27103 w 28497"/>
                <a:gd name="connsiteY3" fmla="*/ 7832 h 55022"/>
                <a:gd name="connsiteX4" fmla="*/ 28437 w 28497"/>
                <a:gd name="connsiteY4" fmla="*/ 29073 h 55022"/>
                <a:gd name="connsiteX5" fmla="*/ 19197 w 28497"/>
                <a:gd name="connsiteY5" fmla="*/ 51552 h 55022"/>
                <a:gd name="connsiteX6" fmla="*/ 17578 w 28497"/>
                <a:gd name="connsiteY6" fmla="*/ 53647 h 55022"/>
                <a:gd name="connsiteX7" fmla="*/ 15006 w 28497"/>
                <a:gd name="connsiteY7" fmla="*/ 53933 h 55022"/>
                <a:gd name="connsiteX8" fmla="*/ 14149 w 28497"/>
                <a:gd name="connsiteY8" fmla="*/ 50409 h 55022"/>
                <a:gd name="connsiteX9" fmla="*/ 5767 w 28497"/>
                <a:gd name="connsiteY9" fmla="*/ 51171 h 55022"/>
                <a:gd name="connsiteX10" fmla="*/ 12149 w 28497"/>
                <a:gd name="connsiteY10" fmla="*/ 38598 h 55022"/>
                <a:gd name="connsiteX11" fmla="*/ 9958 w 28497"/>
                <a:gd name="connsiteY11" fmla="*/ 24691 h 55022"/>
                <a:gd name="connsiteX12" fmla="*/ 6815 w 28497"/>
                <a:gd name="connsiteY12" fmla="*/ 31454 h 55022"/>
                <a:gd name="connsiteX13" fmla="*/ 5577 w 28497"/>
                <a:gd name="connsiteY13" fmla="*/ 36883 h 55022"/>
                <a:gd name="connsiteX14" fmla="*/ 1005 w 28497"/>
                <a:gd name="connsiteY14" fmla="*/ 39360 h 55022"/>
                <a:gd name="connsiteX15" fmla="*/ 6148 w 28497"/>
                <a:gd name="connsiteY15" fmla="*/ 6308 h 5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97" h="55022">
                  <a:moveTo>
                    <a:pt x="6148" y="6308"/>
                  </a:moveTo>
                  <a:cubicBezTo>
                    <a:pt x="7767" y="2308"/>
                    <a:pt x="9672" y="-264"/>
                    <a:pt x="11387" y="22"/>
                  </a:cubicBezTo>
                  <a:cubicBezTo>
                    <a:pt x="14435" y="593"/>
                    <a:pt x="17483" y="1260"/>
                    <a:pt x="20245" y="2498"/>
                  </a:cubicBezTo>
                  <a:cubicBezTo>
                    <a:pt x="22055" y="3260"/>
                    <a:pt x="27008" y="5451"/>
                    <a:pt x="27103" y="7832"/>
                  </a:cubicBezTo>
                  <a:cubicBezTo>
                    <a:pt x="27294" y="14976"/>
                    <a:pt x="28818" y="21929"/>
                    <a:pt x="28437" y="29073"/>
                  </a:cubicBezTo>
                  <a:cubicBezTo>
                    <a:pt x="27960" y="37645"/>
                    <a:pt x="23293" y="44218"/>
                    <a:pt x="19197" y="51552"/>
                  </a:cubicBezTo>
                  <a:cubicBezTo>
                    <a:pt x="18721" y="52314"/>
                    <a:pt x="18340" y="53171"/>
                    <a:pt x="17578" y="53647"/>
                  </a:cubicBezTo>
                  <a:cubicBezTo>
                    <a:pt x="16816" y="54219"/>
                    <a:pt x="15768" y="54409"/>
                    <a:pt x="15006" y="53933"/>
                  </a:cubicBezTo>
                  <a:cubicBezTo>
                    <a:pt x="13959" y="53266"/>
                    <a:pt x="13959" y="51647"/>
                    <a:pt x="14149" y="50409"/>
                  </a:cubicBezTo>
                  <a:cubicBezTo>
                    <a:pt x="11292" y="52219"/>
                    <a:pt x="4624" y="59362"/>
                    <a:pt x="5767" y="51171"/>
                  </a:cubicBezTo>
                  <a:cubicBezTo>
                    <a:pt x="6339" y="46980"/>
                    <a:pt x="10339" y="42503"/>
                    <a:pt x="12149" y="38598"/>
                  </a:cubicBezTo>
                  <a:cubicBezTo>
                    <a:pt x="14340" y="34026"/>
                    <a:pt x="13482" y="28501"/>
                    <a:pt x="9958" y="24691"/>
                  </a:cubicBezTo>
                  <a:cubicBezTo>
                    <a:pt x="8244" y="26882"/>
                    <a:pt x="7196" y="28597"/>
                    <a:pt x="6815" y="31454"/>
                  </a:cubicBezTo>
                  <a:cubicBezTo>
                    <a:pt x="6529" y="33264"/>
                    <a:pt x="6434" y="35264"/>
                    <a:pt x="5577" y="36883"/>
                  </a:cubicBezTo>
                  <a:cubicBezTo>
                    <a:pt x="4719" y="38503"/>
                    <a:pt x="2814" y="39836"/>
                    <a:pt x="1005" y="39360"/>
                  </a:cubicBezTo>
                  <a:cubicBezTo>
                    <a:pt x="-1758" y="38788"/>
                    <a:pt x="1576" y="17262"/>
                    <a:pt x="6148" y="6308"/>
                  </a:cubicBezTo>
                  <a:close/>
                </a:path>
              </a:pathLst>
            </a:custGeom>
            <a:solidFill>
              <a:srgbClr val="F3BAA0"/>
            </a:solidFill>
            <a:ln w="9525" cap="flat">
              <a:noFill/>
              <a:prstDash val="solid"/>
              <a:miter/>
            </a:ln>
          </p:spPr>
          <p:txBody>
            <a:bodyPr rtlCol="1" anchor="ctr"/>
            <a:lstStyle/>
            <a:p>
              <a:endParaRPr lang="ar-SA"/>
            </a:p>
          </p:txBody>
        </p:sp>
        <p:sp>
          <p:nvSpPr>
            <p:cNvPr id="135" name="شكل حر: شكل 134">
              <a:extLst>
                <a:ext uri="{FF2B5EF4-FFF2-40B4-BE49-F238E27FC236}">
                  <a16:creationId xmlns:a16="http://schemas.microsoft.com/office/drawing/2014/main" id="{19BA8300-E471-4337-89F3-1DA994568FE1}"/>
                </a:ext>
              </a:extLst>
            </p:cNvPr>
            <p:cNvSpPr/>
            <p:nvPr/>
          </p:nvSpPr>
          <p:spPr>
            <a:xfrm>
              <a:off x="11546723" y="4871043"/>
              <a:ext cx="116962" cy="367412"/>
            </a:xfrm>
            <a:custGeom>
              <a:avLst/>
              <a:gdLst>
                <a:gd name="connsiteX0" fmla="*/ 54771 w 54770"/>
                <a:gd name="connsiteY0" fmla="*/ 22148 h 148816"/>
                <a:gd name="connsiteX1" fmla="*/ 54771 w 54770"/>
                <a:gd name="connsiteY1" fmla="*/ 22244 h 148816"/>
                <a:gd name="connsiteX2" fmla="*/ 54485 w 54770"/>
                <a:gd name="connsiteY2" fmla="*/ 26054 h 148816"/>
                <a:gd name="connsiteX3" fmla="*/ 53342 w 54770"/>
                <a:gd name="connsiteY3" fmla="*/ 31864 h 148816"/>
                <a:gd name="connsiteX4" fmla="*/ 31244 w 54770"/>
                <a:gd name="connsiteY4" fmla="*/ 148164 h 148816"/>
                <a:gd name="connsiteX5" fmla="*/ 22957 w 54770"/>
                <a:gd name="connsiteY5" fmla="*/ 148640 h 148816"/>
                <a:gd name="connsiteX6" fmla="*/ 2 w 54770"/>
                <a:gd name="connsiteY6" fmla="*/ 145021 h 148816"/>
                <a:gd name="connsiteX7" fmla="*/ 10480 w 54770"/>
                <a:gd name="connsiteY7" fmla="*/ 18719 h 148816"/>
                <a:gd name="connsiteX8" fmla="*/ 11718 w 54770"/>
                <a:gd name="connsiteY8" fmla="*/ 14719 h 148816"/>
                <a:gd name="connsiteX9" fmla="*/ 36197 w 54770"/>
                <a:gd name="connsiteY9" fmla="*/ 336 h 148816"/>
                <a:gd name="connsiteX10" fmla="*/ 43531 w 54770"/>
                <a:gd name="connsiteY10" fmla="*/ 3003 h 148816"/>
                <a:gd name="connsiteX11" fmla="*/ 54771 w 54770"/>
                <a:gd name="connsiteY11" fmla="*/ 22148 h 14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70" h="148816">
                  <a:moveTo>
                    <a:pt x="54771" y="22148"/>
                  </a:moveTo>
                  <a:lnTo>
                    <a:pt x="54771" y="22244"/>
                  </a:lnTo>
                  <a:cubicBezTo>
                    <a:pt x="54771" y="23577"/>
                    <a:pt x="54676" y="24720"/>
                    <a:pt x="54485" y="26054"/>
                  </a:cubicBezTo>
                  <a:lnTo>
                    <a:pt x="53342" y="31864"/>
                  </a:lnTo>
                  <a:lnTo>
                    <a:pt x="31244" y="148164"/>
                  </a:lnTo>
                  <a:cubicBezTo>
                    <a:pt x="31149" y="148926"/>
                    <a:pt x="27625" y="148926"/>
                    <a:pt x="22957" y="148640"/>
                  </a:cubicBezTo>
                  <a:cubicBezTo>
                    <a:pt x="13623" y="147974"/>
                    <a:pt x="-188" y="145783"/>
                    <a:pt x="2" y="145021"/>
                  </a:cubicBezTo>
                  <a:cubicBezTo>
                    <a:pt x="2" y="145021"/>
                    <a:pt x="1431" y="58153"/>
                    <a:pt x="10480" y="18719"/>
                  </a:cubicBezTo>
                  <a:cubicBezTo>
                    <a:pt x="10765" y="17291"/>
                    <a:pt x="11242" y="15957"/>
                    <a:pt x="11718" y="14719"/>
                  </a:cubicBezTo>
                  <a:cubicBezTo>
                    <a:pt x="15718" y="4813"/>
                    <a:pt x="25434" y="-1569"/>
                    <a:pt x="36197" y="336"/>
                  </a:cubicBezTo>
                  <a:cubicBezTo>
                    <a:pt x="38864" y="812"/>
                    <a:pt x="41341" y="1670"/>
                    <a:pt x="43531" y="3003"/>
                  </a:cubicBezTo>
                  <a:cubicBezTo>
                    <a:pt x="50294" y="6813"/>
                    <a:pt x="54676" y="14147"/>
                    <a:pt x="54771" y="22148"/>
                  </a:cubicBezTo>
                  <a:close/>
                </a:path>
              </a:pathLst>
            </a:custGeom>
            <a:solidFill>
              <a:schemeClr val="bg2">
                <a:lumMod val="25000"/>
              </a:schemeClr>
            </a:solidFill>
            <a:ln w="9525" cap="flat">
              <a:noFill/>
              <a:prstDash val="solid"/>
              <a:miter/>
            </a:ln>
          </p:spPr>
          <p:txBody>
            <a:bodyPr rtlCol="1" anchor="ctr"/>
            <a:lstStyle/>
            <a:p>
              <a:endParaRPr lang="ar-SA"/>
            </a:p>
          </p:txBody>
        </p:sp>
        <p:sp>
          <p:nvSpPr>
            <p:cNvPr id="136" name="شكل حر: شكل 135">
              <a:extLst>
                <a:ext uri="{FF2B5EF4-FFF2-40B4-BE49-F238E27FC236}">
                  <a16:creationId xmlns:a16="http://schemas.microsoft.com/office/drawing/2014/main" id="{7EC24A12-168F-4786-88E6-54E61D635E7A}"/>
                </a:ext>
              </a:extLst>
            </p:cNvPr>
            <p:cNvSpPr/>
            <p:nvPr/>
          </p:nvSpPr>
          <p:spPr>
            <a:xfrm>
              <a:off x="11585064" y="4596968"/>
              <a:ext cx="78871" cy="641487"/>
            </a:xfrm>
            <a:custGeom>
              <a:avLst/>
              <a:gdLst>
                <a:gd name="connsiteX0" fmla="*/ 36816 w 36933"/>
                <a:gd name="connsiteY0" fmla="*/ 133160 h 259827"/>
                <a:gd name="connsiteX1" fmla="*/ 36816 w 36933"/>
                <a:gd name="connsiteY1" fmla="*/ 133255 h 259827"/>
                <a:gd name="connsiteX2" fmla="*/ 36530 w 36933"/>
                <a:gd name="connsiteY2" fmla="*/ 137065 h 259827"/>
                <a:gd name="connsiteX3" fmla="*/ 35387 w 36933"/>
                <a:gd name="connsiteY3" fmla="*/ 142875 h 259827"/>
                <a:gd name="connsiteX4" fmla="*/ 13289 w 36933"/>
                <a:gd name="connsiteY4" fmla="*/ 259175 h 259827"/>
                <a:gd name="connsiteX5" fmla="*/ 5002 w 36933"/>
                <a:gd name="connsiteY5" fmla="*/ 259651 h 259827"/>
                <a:gd name="connsiteX6" fmla="*/ 19576 w 36933"/>
                <a:gd name="connsiteY6" fmla="*/ 169736 h 259827"/>
                <a:gd name="connsiteX7" fmla="*/ 23957 w 36933"/>
                <a:gd name="connsiteY7" fmla="*/ 141923 h 259827"/>
                <a:gd name="connsiteX8" fmla="*/ 25576 w 36933"/>
                <a:gd name="connsiteY8" fmla="*/ 113824 h 259827"/>
                <a:gd name="connsiteX9" fmla="*/ 9574 w 36933"/>
                <a:gd name="connsiteY9" fmla="*/ 20669 h 259827"/>
                <a:gd name="connsiteX10" fmla="*/ 5002 w 36933"/>
                <a:gd name="connsiteY10" fmla="*/ 9620 h 259827"/>
                <a:gd name="connsiteX11" fmla="*/ 49 w 36933"/>
                <a:gd name="connsiteY11" fmla="*/ 286 h 259827"/>
                <a:gd name="connsiteX12" fmla="*/ 145 w 36933"/>
                <a:gd name="connsiteY12" fmla="*/ 0 h 259827"/>
                <a:gd name="connsiteX13" fmla="*/ 19957 w 36933"/>
                <a:gd name="connsiteY13" fmla="*/ 18098 h 259827"/>
                <a:gd name="connsiteX14" fmla="*/ 36816 w 36933"/>
                <a:gd name="connsiteY14" fmla="*/ 133160 h 25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933" h="259827">
                  <a:moveTo>
                    <a:pt x="36816" y="133160"/>
                  </a:moveTo>
                  <a:lnTo>
                    <a:pt x="36816" y="133255"/>
                  </a:lnTo>
                  <a:cubicBezTo>
                    <a:pt x="36816" y="134588"/>
                    <a:pt x="36721" y="135731"/>
                    <a:pt x="36530" y="137065"/>
                  </a:cubicBezTo>
                  <a:cubicBezTo>
                    <a:pt x="36340" y="139065"/>
                    <a:pt x="35959" y="140970"/>
                    <a:pt x="35387" y="142875"/>
                  </a:cubicBezTo>
                  <a:lnTo>
                    <a:pt x="13289" y="259175"/>
                  </a:lnTo>
                  <a:cubicBezTo>
                    <a:pt x="13194" y="259937"/>
                    <a:pt x="9670" y="259937"/>
                    <a:pt x="5002" y="259651"/>
                  </a:cubicBezTo>
                  <a:cubicBezTo>
                    <a:pt x="5955" y="229362"/>
                    <a:pt x="13861" y="199739"/>
                    <a:pt x="19576" y="169736"/>
                  </a:cubicBezTo>
                  <a:cubicBezTo>
                    <a:pt x="21385" y="160496"/>
                    <a:pt x="22909" y="151257"/>
                    <a:pt x="23957" y="141923"/>
                  </a:cubicBezTo>
                  <a:cubicBezTo>
                    <a:pt x="25005" y="132588"/>
                    <a:pt x="25576" y="123254"/>
                    <a:pt x="25576" y="113824"/>
                  </a:cubicBezTo>
                  <a:cubicBezTo>
                    <a:pt x="25767" y="82105"/>
                    <a:pt x="20433" y="50387"/>
                    <a:pt x="9574" y="20669"/>
                  </a:cubicBezTo>
                  <a:cubicBezTo>
                    <a:pt x="8241" y="16955"/>
                    <a:pt x="6812" y="13240"/>
                    <a:pt x="5002" y="9620"/>
                  </a:cubicBezTo>
                  <a:cubicBezTo>
                    <a:pt x="4050" y="7715"/>
                    <a:pt x="-522" y="2381"/>
                    <a:pt x="49" y="286"/>
                  </a:cubicBezTo>
                  <a:cubicBezTo>
                    <a:pt x="49" y="191"/>
                    <a:pt x="145" y="95"/>
                    <a:pt x="145" y="0"/>
                  </a:cubicBezTo>
                  <a:cubicBezTo>
                    <a:pt x="11384" y="3524"/>
                    <a:pt x="17004" y="6858"/>
                    <a:pt x="19957" y="18098"/>
                  </a:cubicBezTo>
                  <a:cubicBezTo>
                    <a:pt x="22909" y="29242"/>
                    <a:pt x="38435" y="100870"/>
                    <a:pt x="36816" y="133160"/>
                  </a:cubicBezTo>
                  <a:close/>
                </a:path>
              </a:pathLst>
            </a:custGeom>
            <a:solidFill>
              <a:schemeClr val="bg2">
                <a:lumMod val="25000"/>
              </a:schemeClr>
            </a:solidFill>
            <a:ln w="9525" cap="flat">
              <a:noFill/>
              <a:prstDash val="solid"/>
              <a:miter/>
            </a:ln>
          </p:spPr>
          <p:txBody>
            <a:bodyPr rtlCol="1" anchor="ctr"/>
            <a:lstStyle/>
            <a:p>
              <a:endParaRPr lang="ar-SA"/>
            </a:p>
          </p:txBody>
        </p:sp>
        <p:grpSp>
          <p:nvGrpSpPr>
            <p:cNvPr id="137" name="رسم 2">
              <a:extLst>
                <a:ext uri="{FF2B5EF4-FFF2-40B4-BE49-F238E27FC236}">
                  <a16:creationId xmlns:a16="http://schemas.microsoft.com/office/drawing/2014/main" id="{7F2F3FDE-33B6-40C4-BB83-728E4A6C56A9}"/>
                </a:ext>
              </a:extLst>
            </p:cNvPr>
            <p:cNvGrpSpPr/>
            <p:nvPr/>
          </p:nvGrpSpPr>
          <p:grpSpPr>
            <a:xfrm>
              <a:off x="11334775" y="4265649"/>
              <a:ext cx="201195" cy="242685"/>
              <a:chOff x="5940742" y="1523629"/>
              <a:chExt cx="94214" cy="98297"/>
            </a:xfrm>
          </p:grpSpPr>
          <p:sp>
            <p:nvSpPr>
              <p:cNvPr id="139" name="شكل حر: شكل 138">
                <a:extLst>
                  <a:ext uri="{FF2B5EF4-FFF2-40B4-BE49-F238E27FC236}">
                    <a16:creationId xmlns:a16="http://schemas.microsoft.com/office/drawing/2014/main" id="{21597537-5E22-4ECF-95F8-2C6ECF9448B2}"/>
                  </a:ext>
                </a:extLst>
              </p:cNvPr>
              <p:cNvSpPr/>
              <p:nvPr/>
            </p:nvSpPr>
            <p:spPr>
              <a:xfrm>
                <a:off x="6000940" y="1603343"/>
                <a:ext cx="1333" cy="2295"/>
              </a:xfrm>
              <a:custGeom>
                <a:avLst/>
                <a:gdLst>
                  <a:gd name="connsiteX0" fmla="*/ 857 w 1333"/>
                  <a:gd name="connsiteY0" fmla="*/ 2191 h 2295"/>
                  <a:gd name="connsiteX1" fmla="*/ 1333 w 1333"/>
                  <a:gd name="connsiteY1" fmla="*/ 0 h 2295"/>
                  <a:gd name="connsiteX2" fmla="*/ 0 w 1333"/>
                  <a:gd name="connsiteY2" fmla="*/ 0 h 2295"/>
                  <a:gd name="connsiteX3" fmla="*/ 857 w 1333"/>
                  <a:gd name="connsiteY3" fmla="*/ 2191 h 2295"/>
                </a:gdLst>
                <a:ahLst/>
                <a:cxnLst>
                  <a:cxn ang="0">
                    <a:pos x="connsiteX0" y="connsiteY0"/>
                  </a:cxn>
                  <a:cxn ang="0">
                    <a:pos x="connsiteX1" y="connsiteY1"/>
                  </a:cxn>
                  <a:cxn ang="0">
                    <a:pos x="connsiteX2" y="connsiteY2"/>
                  </a:cxn>
                  <a:cxn ang="0">
                    <a:pos x="connsiteX3" y="connsiteY3"/>
                  </a:cxn>
                </a:cxnLst>
                <a:rect l="l" t="t" r="r" b="b"/>
                <a:pathLst>
                  <a:path w="1333" h="2295">
                    <a:moveTo>
                      <a:pt x="857" y="2191"/>
                    </a:moveTo>
                    <a:cubicBezTo>
                      <a:pt x="1048" y="1429"/>
                      <a:pt x="1143" y="667"/>
                      <a:pt x="1333" y="0"/>
                    </a:cubicBezTo>
                    <a:lnTo>
                      <a:pt x="0" y="0"/>
                    </a:lnTo>
                    <a:cubicBezTo>
                      <a:pt x="190" y="857"/>
                      <a:pt x="667" y="2762"/>
                      <a:pt x="857" y="2191"/>
                    </a:cubicBezTo>
                    <a:close/>
                  </a:path>
                </a:pathLst>
              </a:custGeom>
              <a:solidFill>
                <a:srgbClr val="212428"/>
              </a:solidFill>
              <a:ln w="9525" cap="flat">
                <a:noFill/>
                <a:prstDash val="solid"/>
                <a:miter/>
              </a:ln>
            </p:spPr>
            <p:txBody>
              <a:bodyPr rtlCol="1" anchor="ctr"/>
              <a:lstStyle/>
              <a:p>
                <a:endParaRPr lang="ar-SA"/>
              </a:p>
            </p:txBody>
          </p:sp>
          <p:sp>
            <p:nvSpPr>
              <p:cNvPr id="140" name="شكل حر: شكل 139">
                <a:extLst>
                  <a:ext uri="{FF2B5EF4-FFF2-40B4-BE49-F238E27FC236}">
                    <a16:creationId xmlns:a16="http://schemas.microsoft.com/office/drawing/2014/main" id="{3E132EAB-9BE1-4DBA-8527-3CB2DA16E222}"/>
                  </a:ext>
                </a:extLst>
              </p:cNvPr>
              <p:cNvSpPr/>
              <p:nvPr/>
            </p:nvSpPr>
            <p:spPr>
              <a:xfrm>
                <a:off x="5940742" y="1523629"/>
                <a:ext cx="94214" cy="98297"/>
              </a:xfrm>
              <a:custGeom>
                <a:avLst/>
                <a:gdLst>
                  <a:gd name="connsiteX0" fmla="*/ 94202 w 94214"/>
                  <a:gd name="connsiteY0" fmla="*/ 48281 h 98297"/>
                  <a:gd name="connsiteX1" fmla="*/ 92964 w 94214"/>
                  <a:gd name="connsiteY1" fmla="*/ 60854 h 98297"/>
                  <a:gd name="connsiteX2" fmla="*/ 84392 w 94214"/>
                  <a:gd name="connsiteY2" fmla="*/ 83048 h 98297"/>
                  <a:gd name="connsiteX3" fmla="*/ 74295 w 94214"/>
                  <a:gd name="connsiteY3" fmla="*/ 93716 h 98297"/>
                  <a:gd name="connsiteX4" fmla="*/ 69533 w 94214"/>
                  <a:gd name="connsiteY4" fmla="*/ 98288 h 98297"/>
                  <a:gd name="connsiteX5" fmla="*/ 65151 w 94214"/>
                  <a:gd name="connsiteY5" fmla="*/ 71713 h 98297"/>
                  <a:gd name="connsiteX6" fmla="*/ 65151 w 94214"/>
                  <a:gd name="connsiteY6" fmla="*/ 66093 h 98297"/>
                  <a:gd name="connsiteX7" fmla="*/ 62198 w 94214"/>
                  <a:gd name="connsiteY7" fmla="*/ 67141 h 98297"/>
                  <a:gd name="connsiteX8" fmla="*/ 53435 w 94214"/>
                  <a:gd name="connsiteY8" fmla="*/ 68855 h 98297"/>
                  <a:gd name="connsiteX9" fmla="*/ 49530 w 94214"/>
                  <a:gd name="connsiteY9" fmla="*/ 63140 h 98297"/>
                  <a:gd name="connsiteX10" fmla="*/ 52197 w 94214"/>
                  <a:gd name="connsiteY10" fmla="*/ 53234 h 98297"/>
                  <a:gd name="connsiteX11" fmla="*/ 53054 w 94214"/>
                  <a:gd name="connsiteY11" fmla="*/ 41423 h 98297"/>
                  <a:gd name="connsiteX12" fmla="*/ 20669 w 94214"/>
                  <a:gd name="connsiteY12" fmla="*/ 48377 h 98297"/>
                  <a:gd name="connsiteX13" fmla="*/ 0 w 94214"/>
                  <a:gd name="connsiteY13" fmla="*/ 48853 h 98297"/>
                  <a:gd name="connsiteX14" fmla="*/ 1715 w 94214"/>
                  <a:gd name="connsiteY14" fmla="*/ 41995 h 98297"/>
                  <a:gd name="connsiteX15" fmla="*/ 2000 w 94214"/>
                  <a:gd name="connsiteY15" fmla="*/ 40090 h 98297"/>
                  <a:gd name="connsiteX16" fmla="*/ 7239 w 94214"/>
                  <a:gd name="connsiteY16" fmla="*/ 24659 h 98297"/>
                  <a:gd name="connsiteX17" fmla="*/ 20098 w 94214"/>
                  <a:gd name="connsiteY17" fmla="*/ 8276 h 98297"/>
                  <a:gd name="connsiteX18" fmla="*/ 53531 w 94214"/>
                  <a:gd name="connsiteY18" fmla="*/ 1799 h 98297"/>
                  <a:gd name="connsiteX19" fmla="*/ 56769 w 94214"/>
                  <a:gd name="connsiteY19" fmla="*/ 1514 h 98297"/>
                  <a:gd name="connsiteX20" fmla="*/ 65151 w 94214"/>
                  <a:gd name="connsiteY20" fmla="*/ 4276 h 98297"/>
                  <a:gd name="connsiteX21" fmla="*/ 75724 w 94214"/>
                  <a:gd name="connsiteY21" fmla="*/ 10372 h 98297"/>
                  <a:gd name="connsiteX22" fmla="*/ 93821 w 94214"/>
                  <a:gd name="connsiteY22" fmla="*/ 42662 h 98297"/>
                  <a:gd name="connsiteX23" fmla="*/ 94202 w 94214"/>
                  <a:gd name="connsiteY23" fmla="*/ 48281 h 9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214" h="98297">
                    <a:moveTo>
                      <a:pt x="94202" y="48281"/>
                    </a:moveTo>
                    <a:cubicBezTo>
                      <a:pt x="94298" y="52472"/>
                      <a:pt x="93821" y="56663"/>
                      <a:pt x="92964" y="60854"/>
                    </a:cubicBezTo>
                    <a:cubicBezTo>
                      <a:pt x="91345" y="68665"/>
                      <a:pt x="88297" y="76285"/>
                      <a:pt x="84392" y="83048"/>
                    </a:cubicBezTo>
                    <a:cubicBezTo>
                      <a:pt x="83153" y="85143"/>
                      <a:pt x="78296" y="89906"/>
                      <a:pt x="74295" y="93716"/>
                    </a:cubicBezTo>
                    <a:cubicBezTo>
                      <a:pt x="72200" y="95716"/>
                      <a:pt x="70295" y="97430"/>
                      <a:pt x="69533" y="98288"/>
                    </a:cubicBezTo>
                    <a:cubicBezTo>
                      <a:pt x="69152" y="98859"/>
                      <a:pt x="68008" y="73999"/>
                      <a:pt x="65151" y="71713"/>
                    </a:cubicBezTo>
                    <a:lnTo>
                      <a:pt x="65151" y="66093"/>
                    </a:lnTo>
                    <a:cubicBezTo>
                      <a:pt x="64199" y="66474"/>
                      <a:pt x="63151" y="66760"/>
                      <a:pt x="62198" y="67141"/>
                    </a:cubicBezTo>
                    <a:cubicBezTo>
                      <a:pt x="59150" y="65998"/>
                      <a:pt x="56769" y="69141"/>
                      <a:pt x="53435" y="68855"/>
                    </a:cubicBezTo>
                    <a:cubicBezTo>
                      <a:pt x="50102" y="68570"/>
                      <a:pt x="49340" y="66093"/>
                      <a:pt x="49530" y="63140"/>
                    </a:cubicBezTo>
                    <a:cubicBezTo>
                      <a:pt x="49721" y="59807"/>
                      <a:pt x="51340" y="56568"/>
                      <a:pt x="52197" y="53234"/>
                    </a:cubicBezTo>
                    <a:cubicBezTo>
                      <a:pt x="55817" y="46662"/>
                      <a:pt x="58579" y="41423"/>
                      <a:pt x="53054" y="41423"/>
                    </a:cubicBezTo>
                    <a:cubicBezTo>
                      <a:pt x="50006" y="41423"/>
                      <a:pt x="31623" y="47043"/>
                      <a:pt x="20669" y="48377"/>
                    </a:cubicBezTo>
                    <a:cubicBezTo>
                      <a:pt x="13811" y="49234"/>
                      <a:pt x="6858" y="49520"/>
                      <a:pt x="0" y="48853"/>
                    </a:cubicBezTo>
                    <a:cubicBezTo>
                      <a:pt x="571" y="46567"/>
                      <a:pt x="1429" y="44376"/>
                      <a:pt x="1715" y="41995"/>
                    </a:cubicBezTo>
                    <a:cubicBezTo>
                      <a:pt x="1810" y="41328"/>
                      <a:pt x="1905" y="40757"/>
                      <a:pt x="2000" y="40090"/>
                    </a:cubicBezTo>
                    <a:cubicBezTo>
                      <a:pt x="3429" y="34851"/>
                      <a:pt x="4667" y="29708"/>
                      <a:pt x="7239" y="24659"/>
                    </a:cubicBezTo>
                    <a:cubicBezTo>
                      <a:pt x="10382" y="18468"/>
                      <a:pt x="14764" y="12848"/>
                      <a:pt x="20098" y="8276"/>
                    </a:cubicBezTo>
                    <a:cubicBezTo>
                      <a:pt x="35528" y="-5154"/>
                      <a:pt x="53531" y="1799"/>
                      <a:pt x="53531" y="1799"/>
                    </a:cubicBezTo>
                    <a:cubicBezTo>
                      <a:pt x="53531" y="1799"/>
                      <a:pt x="55626" y="1228"/>
                      <a:pt x="56769" y="1514"/>
                    </a:cubicBezTo>
                    <a:cubicBezTo>
                      <a:pt x="59531" y="2180"/>
                      <a:pt x="62389" y="3133"/>
                      <a:pt x="65151" y="4276"/>
                    </a:cubicBezTo>
                    <a:cubicBezTo>
                      <a:pt x="69247" y="5990"/>
                      <a:pt x="72771" y="7991"/>
                      <a:pt x="75724" y="10372"/>
                    </a:cubicBezTo>
                    <a:cubicBezTo>
                      <a:pt x="85534" y="17325"/>
                      <a:pt x="92012" y="28946"/>
                      <a:pt x="93821" y="42662"/>
                    </a:cubicBezTo>
                    <a:cubicBezTo>
                      <a:pt x="94012" y="44567"/>
                      <a:pt x="94202" y="46376"/>
                      <a:pt x="94202" y="48281"/>
                    </a:cubicBezTo>
                    <a:close/>
                  </a:path>
                </a:pathLst>
              </a:custGeom>
              <a:solidFill>
                <a:srgbClr val="212428"/>
              </a:solidFill>
              <a:ln w="9525" cap="flat">
                <a:noFill/>
                <a:prstDash val="solid"/>
                <a:miter/>
              </a:ln>
            </p:spPr>
            <p:txBody>
              <a:bodyPr rtlCol="1" anchor="ctr"/>
              <a:lstStyle/>
              <a:p>
                <a:endParaRPr lang="ar-SA"/>
              </a:p>
            </p:txBody>
          </p:sp>
          <p:sp>
            <p:nvSpPr>
              <p:cNvPr id="141" name="شكل حر: شكل 140">
                <a:extLst>
                  <a:ext uri="{FF2B5EF4-FFF2-40B4-BE49-F238E27FC236}">
                    <a16:creationId xmlns:a16="http://schemas.microsoft.com/office/drawing/2014/main" id="{ED8554A4-36F9-4251-8821-7F8F3B1961B8}"/>
                  </a:ext>
                </a:extLst>
              </p:cNvPr>
              <p:cNvSpPr/>
              <p:nvPr/>
            </p:nvSpPr>
            <p:spPr>
              <a:xfrm>
                <a:off x="5997511" y="1525238"/>
                <a:ext cx="37445" cy="92106"/>
              </a:xfrm>
              <a:custGeom>
                <a:avLst/>
                <a:gdLst>
                  <a:gd name="connsiteX0" fmla="*/ 37433 w 37445"/>
                  <a:gd name="connsiteY0" fmla="*/ 46673 h 92106"/>
                  <a:gd name="connsiteX1" fmla="*/ 36195 w 37445"/>
                  <a:gd name="connsiteY1" fmla="*/ 59246 h 92106"/>
                  <a:gd name="connsiteX2" fmla="*/ 27622 w 37445"/>
                  <a:gd name="connsiteY2" fmla="*/ 81439 h 92106"/>
                  <a:gd name="connsiteX3" fmla="*/ 17526 w 37445"/>
                  <a:gd name="connsiteY3" fmla="*/ 92107 h 92106"/>
                  <a:gd name="connsiteX4" fmla="*/ 17812 w 37445"/>
                  <a:gd name="connsiteY4" fmla="*/ 91535 h 92106"/>
                  <a:gd name="connsiteX5" fmla="*/ 23908 w 37445"/>
                  <a:gd name="connsiteY5" fmla="*/ 83534 h 92106"/>
                  <a:gd name="connsiteX6" fmla="*/ 26384 w 37445"/>
                  <a:gd name="connsiteY6" fmla="*/ 60008 h 92106"/>
                  <a:gd name="connsiteX7" fmla="*/ 20288 w 37445"/>
                  <a:gd name="connsiteY7" fmla="*/ 29337 h 92106"/>
                  <a:gd name="connsiteX8" fmla="*/ 7429 w 37445"/>
                  <a:gd name="connsiteY8" fmla="*/ 7049 h 92106"/>
                  <a:gd name="connsiteX9" fmla="*/ 0 w 37445"/>
                  <a:gd name="connsiteY9" fmla="*/ 0 h 92106"/>
                  <a:gd name="connsiteX10" fmla="*/ 8382 w 37445"/>
                  <a:gd name="connsiteY10" fmla="*/ 2762 h 92106"/>
                  <a:gd name="connsiteX11" fmla="*/ 18955 w 37445"/>
                  <a:gd name="connsiteY11" fmla="*/ 8858 h 92106"/>
                  <a:gd name="connsiteX12" fmla="*/ 37052 w 37445"/>
                  <a:gd name="connsiteY12" fmla="*/ 41148 h 92106"/>
                  <a:gd name="connsiteX13" fmla="*/ 37433 w 37445"/>
                  <a:gd name="connsiteY13" fmla="*/ 46673 h 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5" h="92106">
                    <a:moveTo>
                      <a:pt x="37433" y="46673"/>
                    </a:moveTo>
                    <a:cubicBezTo>
                      <a:pt x="37529" y="50864"/>
                      <a:pt x="37052" y="55055"/>
                      <a:pt x="36195" y="59246"/>
                    </a:cubicBezTo>
                    <a:cubicBezTo>
                      <a:pt x="34576" y="67056"/>
                      <a:pt x="31528" y="74676"/>
                      <a:pt x="27622" y="81439"/>
                    </a:cubicBezTo>
                    <a:cubicBezTo>
                      <a:pt x="26384" y="83534"/>
                      <a:pt x="21526" y="88297"/>
                      <a:pt x="17526" y="92107"/>
                    </a:cubicBezTo>
                    <a:cubicBezTo>
                      <a:pt x="17621" y="91916"/>
                      <a:pt x="17717" y="91726"/>
                      <a:pt x="17812" y="91535"/>
                    </a:cubicBezTo>
                    <a:cubicBezTo>
                      <a:pt x="19431" y="88583"/>
                      <a:pt x="22003" y="86296"/>
                      <a:pt x="23908" y="83534"/>
                    </a:cubicBezTo>
                    <a:cubicBezTo>
                      <a:pt x="28289" y="76771"/>
                      <a:pt x="27432" y="68009"/>
                      <a:pt x="26384" y="60008"/>
                    </a:cubicBezTo>
                    <a:cubicBezTo>
                      <a:pt x="24955" y="49625"/>
                      <a:pt x="23622" y="39243"/>
                      <a:pt x="20288" y="29337"/>
                    </a:cubicBezTo>
                    <a:cubicBezTo>
                      <a:pt x="17526" y="21146"/>
                      <a:pt x="13430" y="13240"/>
                      <a:pt x="7429" y="7049"/>
                    </a:cubicBezTo>
                    <a:cubicBezTo>
                      <a:pt x="5525" y="5048"/>
                      <a:pt x="2096" y="2858"/>
                      <a:pt x="0" y="0"/>
                    </a:cubicBezTo>
                    <a:cubicBezTo>
                      <a:pt x="2762" y="667"/>
                      <a:pt x="5620" y="1619"/>
                      <a:pt x="8382" y="2762"/>
                    </a:cubicBezTo>
                    <a:cubicBezTo>
                      <a:pt x="12478" y="4477"/>
                      <a:pt x="16002" y="6477"/>
                      <a:pt x="18955" y="8858"/>
                    </a:cubicBezTo>
                    <a:cubicBezTo>
                      <a:pt x="28765" y="15812"/>
                      <a:pt x="35242" y="27432"/>
                      <a:pt x="37052" y="41148"/>
                    </a:cubicBezTo>
                    <a:cubicBezTo>
                      <a:pt x="37243" y="42958"/>
                      <a:pt x="37433" y="44768"/>
                      <a:pt x="37433" y="46673"/>
                    </a:cubicBezTo>
                    <a:close/>
                  </a:path>
                </a:pathLst>
              </a:custGeom>
              <a:solidFill>
                <a:srgbClr val="212428">
                  <a:alpha val="20000"/>
                </a:srgbClr>
              </a:solidFill>
              <a:ln w="9525" cap="flat">
                <a:noFill/>
                <a:prstDash val="solid"/>
                <a:miter/>
              </a:ln>
            </p:spPr>
            <p:txBody>
              <a:bodyPr rtlCol="1" anchor="ctr"/>
              <a:lstStyle/>
              <a:p>
                <a:endParaRPr lang="ar-SA"/>
              </a:p>
            </p:txBody>
          </p:sp>
          <p:sp>
            <p:nvSpPr>
              <p:cNvPr id="142" name="شكل حر: شكل 141">
                <a:extLst>
                  <a:ext uri="{FF2B5EF4-FFF2-40B4-BE49-F238E27FC236}">
                    <a16:creationId xmlns:a16="http://schemas.microsoft.com/office/drawing/2014/main" id="{FDC36F2B-D43C-442C-B26F-6ABDDDD15594}"/>
                  </a:ext>
                </a:extLst>
              </p:cNvPr>
              <p:cNvSpPr/>
              <p:nvPr/>
            </p:nvSpPr>
            <p:spPr>
              <a:xfrm>
                <a:off x="6002178" y="1595185"/>
                <a:ext cx="3619" cy="8158"/>
              </a:xfrm>
              <a:custGeom>
                <a:avLst/>
                <a:gdLst>
                  <a:gd name="connsiteX0" fmla="*/ 0 w 3619"/>
                  <a:gd name="connsiteY0" fmla="*/ 8158 h 8158"/>
                  <a:gd name="connsiteX1" fmla="*/ 3620 w 3619"/>
                  <a:gd name="connsiteY1" fmla="*/ 8158 h 8158"/>
                  <a:gd name="connsiteX2" fmla="*/ 3620 w 3619"/>
                  <a:gd name="connsiteY2" fmla="*/ 157 h 8158"/>
                  <a:gd name="connsiteX3" fmla="*/ 0 w 3619"/>
                  <a:gd name="connsiteY3" fmla="*/ 8158 h 8158"/>
                </a:gdLst>
                <a:ahLst/>
                <a:cxnLst>
                  <a:cxn ang="0">
                    <a:pos x="connsiteX0" y="connsiteY0"/>
                  </a:cxn>
                  <a:cxn ang="0">
                    <a:pos x="connsiteX1" y="connsiteY1"/>
                  </a:cxn>
                  <a:cxn ang="0">
                    <a:pos x="connsiteX2" y="connsiteY2"/>
                  </a:cxn>
                  <a:cxn ang="0">
                    <a:pos x="connsiteX3" y="connsiteY3"/>
                  </a:cxn>
                </a:cxnLst>
                <a:rect l="l" t="t" r="r" b="b"/>
                <a:pathLst>
                  <a:path w="3619" h="8158">
                    <a:moveTo>
                      <a:pt x="0" y="8158"/>
                    </a:moveTo>
                    <a:lnTo>
                      <a:pt x="3620" y="8158"/>
                    </a:lnTo>
                    <a:lnTo>
                      <a:pt x="3620" y="157"/>
                    </a:lnTo>
                    <a:cubicBezTo>
                      <a:pt x="2667" y="-605"/>
                      <a:pt x="1429" y="1300"/>
                      <a:pt x="0" y="8158"/>
                    </a:cubicBezTo>
                    <a:close/>
                  </a:path>
                </a:pathLst>
              </a:custGeom>
              <a:solidFill>
                <a:srgbClr val="212428"/>
              </a:solidFill>
              <a:ln w="9525" cap="flat">
                <a:noFill/>
                <a:prstDash val="solid"/>
                <a:miter/>
              </a:ln>
            </p:spPr>
            <p:txBody>
              <a:bodyPr rtlCol="1" anchor="ctr"/>
              <a:lstStyle/>
              <a:p>
                <a:endParaRPr lang="ar-SA"/>
              </a:p>
            </p:txBody>
          </p:sp>
        </p:grpSp>
        <p:sp>
          <p:nvSpPr>
            <p:cNvPr id="138" name="شكل حر: شكل 137">
              <a:extLst>
                <a:ext uri="{FF2B5EF4-FFF2-40B4-BE49-F238E27FC236}">
                  <a16:creationId xmlns:a16="http://schemas.microsoft.com/office/drawing/2014/main" id="{0F5313BD-2F21-42B8-ADF1-0C23694BDA76}"/>
                </a:ext>
              </a:extLst>
            </p:cNvPr>
            <p:cNvSpPr/>
            <p:nvPr/>
          </p:nvSpPr>
          <p:spPr>
            <a:xfrm>
              <a:off x="11452716" y="4418787"/>
              <a:ext cx="42262" cy="54644"/>
            </a:xfrm>
            <a:custGeom>
              <a:avLst/>
              <a:gdLst>
                <a:gd name="connsiteX0" fmla="*/ 2112 w 19790"/>
                <a:gd name="connsiteY0" fmla="*/ 21020 h 22133"/>
                <a:gd name="connsiteX1" fmla="*/ 16018 w 19790"/>
                <a:gd name="connsiteY1" fmla="*/ 15877 h 22133"/>
                <a:gd name="connsiteX2" fmla="*/ 17638 w 19790"/>
                <a:gd name="connsiteY2" fmla="*/ 1113 h 22133"/>
                <a:gd name="connsiteX3" fmla="*/ 3731 w 19790"/>
                <a:gd name="connsiteY3" fmla="*/ 6257 h 22133"/>
                <a:gd name="connsiteX4" fmla="*/ 2112 w 19790"/>
                <a:gd name="connsiteY4" fmla="*/ 21020 h 2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0" h="22133">
                  <a:moveTo>
                    <a:pt x="2112" y="21020"/>
                  </a:moveTo>
                  <a:cubicBezTo>
                    <a:pt x="5446" y="23687"/>
                    <a:pt x="11732" y="21401"/>
                    <a:pt x="16018" y="15877"/>
                  </a:cubicBezTo>
                  <a:cubicBezTo>
                    <a:pt x="20305" y="10352"/>
                    <a:pt x="21067" y="3780"/>
                    <a:pt x="17638" y="1113"/>
                  </a:cubicBezTo>
                  <a:cubicBezTo>
                    <a:pt x="14304" y="-1554"/>
                    <a:pt x="8017" y="732"/>
                    <a:pt x="3731" y="6257"/>
                  </a:cubicBezTo>
                  <a:cubicBezTo>
                    <a:pt x="-555" y="11781"/>
                    <a:pt x="-1222" y="18353"/>
                    <a:pt x="2112" y="21020"/>
                  </a:cubicBezTo>
                  <a:close/>
                </a:path>
              </a:pathLst>
            </a:custGeom>
            <a:solidFill>
              <a:srgbClr val="E9C2B0"/>
            </a:solidFill>
            <a:ln w="9525" cap="flat">
              <a:noFill/>
              <a:prstDash val="solid"/>
              <a:miter/>
            </a:ln>
          </p:spPr>
          <p:txBody>
            <a:bodyPr rtlCol="1" anchor="ctr"/>
            <a:lstStyle/>
            <a:p>
              <a:endParaRPr lang="ar-SA"/>
            </a:p>
          </p:txBody>
        </p:sp>
      </p:grpSp>
      <p:sp>
        <p:nvSpPr>
          <p:cNvPr id="151" name="فقاعة الكلام: مستطيلة 150">
            <a:extLst>
              <a:ext uri="{FF2B5EF4-FFF2-40B4-BE49-F238E27FC236}">
                <a16:creationId xmlns:a16="http://schemas.microsoft.com/office/drawing/2014/main" id="{D08AE055-EF36-4000-A3EA-D84EDC936DF3}"/>
              </a:ext>
            </a:extLst>
          </p:cNvPr>
          <p:cNvSpPr/>
          <p:nvPr/>
        </p:nvSpPr>
        <p:spPr>
          <a:xfrm flipH="1">
            <a:off x="1272458" y="2624723"/>
            <a:ext cx="3359502" cy="923012"/>
          </a:xfrm>
          <a:prstGeom prst="wedgeRectCallout">
            <a:avLst>
              <a:gd name="adj1" fmla="val 27402"/>
              <a:gd name="adj2" fmla="val 109630"/>
            </a:avLst>
          </a:prstGeom>
          <a:solidFill>
            <a:srgbClr val="23496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ما رأيك اذًا ان تدفع نصف المبلغ حالًا و اعفوك عن في المتبقي !</a:t>
            </a:r>
          </a:p>
        </p:txBody>
      </p:sp>
      <p:pic>
        <p:nvPicPr>
          <p:cNvPr id="20" name="صورة 19">
            <a:extLst>
              <a:ext uri="{FF2B5EF4-FFF2-40B4-BE49-F238E27FC236}">
                <a16:creationId xmlns:a16="http://schemas.microsoft.com/office/drawing/2014/main" id="{7D838291-92A0-43D5-927D-8460C0E5F9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3925" y="4482716"/>
            <a:ext cx="2228495" cy="2228495"/>
          </a:xfrm>
          <a:prstGeom prst="rect">
            <a:avLst/>
          </a:prstGeom>
        </p:spPr>
      </p:pic>
      <p:sp>
        <p:nvSpPr>
          <p:cNvPr id="22" name="مستطيل 21">
            <a:extLst>
              <a:ext uri="{FF2B5EF4-FFF2-40B4-BE49-F238E27FC236}">
                <a16:creationId xmlns:a16="http://schemas.microsoft.com/office/drawing/2014/main" id="{77E9765F-4AD8-4362-9754-F1BA3184036B}"/>
              </a:ext>
            </a:extLst>
          </p:cNvPr>
          <p:cNvSpPr/>
          <p:nvPr/>
        </p:nvSpPr>
        <p:spPr>
          <a:xfrm rot="20546515">
            <a:off x="2990406" y="5273798"/>
            <a:ext cx="1409360" cy="646331"/>
          </a:xfrm>
          <a:prstGeom prst="rect">
            <a:avLst/>
          </a:prstGeom>
          <a:noFill/>
        </p:spPr>
        <p:txBody>
          <a:bodyPr wrap="none" lIns="91440" tIns="45720" rIns="91440" bIns="45720">
            <a:spAutoFit/>
          </a:bodyPr>
          <a:lstStyle/>
          <a:p>
            <a:pPr algn="ctr"/>
            <a:r>
              <a:rPr lang="ar-SA" sz="3600" b="1" cap="none" spc="0" dirty="0">
                <a:ln w="0"/>
                <a:solidFill>
                  <a:srgbClr val="F60000"/>
                </a:solidFill>
                <a:effectLst>
                  <a:outerShdw blurRad="38100" dist="19050" dir="2700000" algn="tl" rotWithShape="0">
                    <a:schemeClr val="dk1">
                      <a:alpha val="40000"/>
                    </a:schemeClr>
                  </a:outerShdw>
                </a:effectLst>
              </a:rPr>
              <a:t>جائــــــز</a:t>
            </a:r>
          </a:p>
        </p:txBody>
      </p:sp>
    </p:spTree>
    <p:extLst>
      <p:ext uri="{BB962C8B-B14F-4D97-AF65-F5344CB8AC3E}">
        <p14:creationId xmlns:p14="http://schemas.microsoft.com/office/powerpoint/2010/main" val="227145734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1000"/>
                                        <p:tgtEl>
                                          <p:spTgt spid="90"/>
                                        </p:tgtEl>
                                      </p:cBhvr>
                                    </p:animEffect>
                                    <p:anim calcmode="lin" valueType="num">
                                      <p:cBhvr>
                                        <p:cTn id="25" dur="1000" fill="hold"/>
                                        <p:tgtEl>
                                          <p:spTgt spid="90"/>
                                        </p:tgtEl>
                                        <p:attrNameLst>
                                          <p:attrName>ppt_x</p:attrName>
                                        </p:attrNameLst>
                                      </p:cBhvr>
                                      <p:tavLst>
                                        <p:tav tm="0">
                                          <p:val>
                                            <p:strVal val="#ppt_x"/>
                                          </p:val>
                                        </p:tav>
                                        <p:tav tm="100000">
                                          <p:val>
                                            <p:strVal val="#ppt_x"/>
                                          </p:val>
                                        </p:tav>
                                      </p:tavLst>
                                    </p:anim>
                                    <p:anim calcmode="lin" valueType="num">
                                      <p:cBhvr>
                                        <p:cTn id="26" dur="1000" fill="hold"/>
                                        <p:tgtEl>
                                          <p:spTgt spid="9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6"/>
                                        </p:tgtEl>
                                        <p:attrNameLst>
                                          <p:attrName>style.visibility</p:attrName>
                                        </p:attrNameLst>
                                      </p:cBhvr>
                                      <p:to>
                                        <p:strVal val="visible"/>
                                      </p:to>
                                    </p:set>
                                    <p:animEffect transition="in" filter="fade">
                                      <p:cBhvr>
                                        <p:cTn id="29" dur="1000"/>
                                        <p:tgtEl>
                                          <p:spTgt spid="116"/>
                                        </p:tgtEl>
                                      </p:cBhvr>
                                    </p:animEffect>
                                    <p:anim calcmode="lin" valueType="num">
                                      <p:cBhvr>
                                        <p:cTn id="30" dur="1000" fill="hold"/>
                                        <p:tgtEl>
                                          <p:spTgt spid="116"/>
                                        </p:tgtEl>
                                        <p:attrNameLst>
                                          <p:attrName>ppt_x</p:attrName>
                                        </p:attrNameLst>
                                      </p:cBhvr>
                                      <p:tavLst>
                                        <p:tav tm="0">
                                          <p:val>
                                            <p:strVal val="#ppt_x"/>
                                          </p:val>
                                        </p:tav>
                                        <p:tav tm="100000">
                                          <p:val>
                                            <p:strVal val="#ppt_x"/>
                                          </p:val>
                                        </p:tav>
                                      </p:tavLst>
                                    </p:anim>
                                    <p:anim calcmode="lin" valueType="num">
                                      <p:cBhvr>
                                        <p:cTn id="31" dur="1000" fill="hold"/>
                                        <p:tgtEl>
                                          <p:spTgt spid="1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1000"/>
                                        <p:tgtEl>
                                          <p:spTgt spid="91"/>
                                        </p:tgtEl>
                                      </p:cBhvr>
                                    </p:animEffect>
                                    <p:anim calcmode="lin" valueType="num">
                                      <p:cBhvr>
                                        <p:cTn id="35" dur="1000" fill="hold"/>
                                        <p:tgtEl>
                                          <p:spTgt spid="91"/>
                                        </p:tgtEl>
                                        <p:attrNameLst>
                                          <p:attrName>ppt_x</p:attrName>
                                        </p:attrNameLst>
                                      </p:cBhvr>
                                      <p:tavLst>
                                        <p:tav tm="0">
                                          <p:val>
                                            <p:strVal val="#ppt_x"/>
                                          </p:val>
                                        </p:tav>
                                        <p:tav tm="100000">
                                          <p:val>
                                            <p:strVal val="#ppt_x"/>
                                          </p:val>
                                        </p:tav>
                                      </p:tavLst>
                                    </p:anim>
                                    <p:anim calcmode="lin" valueType="num">
                                      <p:cBhvr>
                                        <p:cTn id="36" dur="1000" fill="hold"/>
                                        <p:tgtEl>
                                          <p:spTgt spid="9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1"/>
                                        </p:tgtEl>
                                        <p:attrNameLst>
                                          <p:attrName>style.visibility</p:attrName>
                                        </p:attrNameLst>
                                      </p:cBhvr>
                                      <p:to>
                                        <p:strVal val="visible"/>
                                      </p:to>
                                    </p:set>
                                    <p:animEffect transition="in" filter="fade">
                                      <p:cBhvr>
                                        <p:cTn id="39" dur="1000"/>
                                        <p:tgtEl>
                                          <p:spTgt spid="151"/>
                                        </p:tgtEl>
                                      </p:cBhvr>
                                    </p:animEffect>
                                    <p:anim calcmode="lin" valueType="num">
                                      <p:cBhvr>
                                        <p:cTn id="40" dur="1000" fill="hold"/>
                                        <p:tgtEl>
                                          <p:spTgt spid="151"/>
                                        </p:tgtEl>
                                        <p:attrNameLst>
                                          <p:attrName>ppt_x</p:attrName>
                                        </p:attrNameLst>
                                      </p:cBhvr>
                                      <p:tavLst>
                                        <p:tav tm="0">
                                          <p:val>
                                            <p:strVal val="#ppt_x"/>
                                          </p:val>
                                        </p:tav>
                                        <p:tav tm="100000">
                                          <p:val>
                                            <p:strVal val="#ppt_x"/>
                                          </p:val>
                                        </p:tav>
                                      </p:tavLst>
                                    </p:anim>
                                    <p:anim calcmode="lin" valueType="num">
                                      <p:cBhvr>
                                        <p:cTn id="41" dur="1000" fill="hold"/>
                                        <p:tgtEl>
                                          <p:spTgt spid="15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fade">
                                      <p:cBhvr>
                                        <p:cTn id="44" dur="1000"/>
                                        <p:tgtEl>
                                          <p:spTgt spid="92"/>
                                        </p:tgtEl>
                                      </p:cBhvr>
                                    </p:animEffect>
                                    <p:anim calcmode="lin" valueType="num">
                                      <p:cBhvr>
                                        <p:cTn id="45" dur="1000" fill="hold"/>
                                        <p:tgtEl>
                                          <p:spTgt spid="92"/>
                                        </p:tgtEl>
                                        <p:attrNameLst>
                                          <p:attrName>ppt_x</p:attrName>
                                        </p:attrNameLst>
                                      </p:cBhvr>
                                      <p:tavLst>
                                        <p:tav tm="0">
                                          <p:val>
                                            <p:strVal val="#ppt_x"/>
                                          </p:val>
                                        </p:tav>
                                        <p:tav tm="100000">
                                          <p:val>
                                            <p:strVal val="#ppt_x"/>
                                          </p:val>
                                        </p:tav>
                                      </p:tavLst>
                                    </p:anim>
                                    <p:anim calcmode="lin" valueType="num">
                                      <p:cBhvr>
                                        <p:cTn id="46" dur="1000" fill="hold"/>
                                        <p:tgtEl>
                                          <p:spTgt spid="9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P spid="90" grpId="0" animBg="1"/>
      <p:bldP spid="15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ips to increase your creativity Tsikuri Padme Foundation IAP">
            <a:extLst>
              <a:ext uri="{FF2B5EF4-FFF2-40B4-BE49-F238E27FC236}">
                <a16:creationId xmlns:a16="http://schemas.microsoft.com/office/drawing/2014/main" id="{F893EEF9-6045-44D5-9610-393DFF166BB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75000" y1="28659" x2="75000" y2="28659"/>
                        <a14:foregroundMark x1="80519" y1="43293" x2="80519" y2="43293"/>
                        <a14:foregroundMark x1="76948" y1="42683" x2="76948" y2="42683"/>
                        <a14:foregroundMark x1="75974" y1="60976" x2="75974" y2="60976"/>
                        <a14:foregroundMark x1="67532" y1="35366" x2="67532" y2="35366"/>
                        <a14:foregroundMark x1="65909" y1="70122" x2="61688" y2="87195"/>
                      </a14:backgroundRemoval>
                    </a14:imgEffect>
                  </a14:imgLayer>
                </a14:imgProps>
              </a:ext>
              <a:ext uri="{28A0092B-C50C-407E-A947-70E740481C1C}">
                <a14:useLocalDpi xmlns:a14="http://schemas.microsoft.com/office/drawing/2010/main" val="0"/>
              </a:ext>
            </a:extLst>
          </a:blip>
          <a:srcRect/>
          <a:stretch>
            <a:fillRect/>
          </a:stretch>
        </p:blipFill>
        <p:spPr bwMode="auto">
          <a:xfrm>
            <a:off x="-219674" y="-54022"/>
            <a:ext cx="2933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زوايا مستديرة 2">
            <a:extLst>
              <a:ext uri="{FF2B5EF4-FFF2-40B4-BE49-F238E27FC236}">
                <a16:creationId xmlns:a16="http://schemas.microsoft.com/office/drawing/2014/main" id="{0C6E757A-8CE3-4B62-9779-74D5D9ABB904}"/>
              </a:ext>
            </a:extLst>
          </p:cNvPr>
          <p:cNvSpPr/>
          <p:nvPr/>
        </p:nvSpPr>
        <p:spPr>
          <a:xfrm>
            <a:off x="4784032" y="464574"/>
            <a:ext cx="2941983" cy="1057641"/>
          </a:xfrm>
          <a:prstGeom prst="roundRect">
            <a:avLst/>
          </a:prstGeom>
          <a:solidFill>
            <a:srgbClr val="D0E0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b="1" dirty="0">
              <a:solidFill>
                <a:schemeClr val="accent6">
                  <a:lumMod val="75000"/>
                </a:schemeClr>
              </a:solidFill>
            </a:endParaRPr>
          </a:p>
          <a:p>
            <a:pPr algn="ctr"/>
            <a:r>
              <a:rPr lang="ar-SA" sz="3200" b="1" dirty="0">
                <a:solidFill>
                  <a:srgbClr val="002060"/>
                </a:solidFill>
              </a:rPr>
              <a:t>الصلح على إقرار</a:t>
            </a:r>
          </a:p>
        </p:txBody>
      </p:sp>
      <p:pic>
        <p:nvPicPr>
          <p:cNvPr id="4" name="صورة 3" descr="صورة تحتوي على طائرة ركاب&#10;&#10;تم إنشاء الوصف تلقائياً">
            <a:extLst>
              <a:ext uri="{FF2B5EF4-FFF2-40B4-BE49-F238E27FC236}">
                <a16:creationId xmlns:a16="http://schemas.microsoft.com/office/drawing/2014/main" id="{54CAAE8D-8E89-415E-902E-0212F6063830}"/>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3097556" y="0"/>
            <a:ext cx="6314937" cy="1303781"/>
          </a:xfrm>
          <a:prstGeom prst="rect">
            <a:avLst/>
          </a:prstGeom>
        </p:spPr>
      </p:pic>
      <p:sp>
        <p:nvSpPr>
          <p:cNvPr id="5" name="مستطيل 4">
            <a:extLst>
              <a:ext uri="{FF2B5EF4-FFF2-40B4-BE49-F238E27FC236}">
                <a16:creationId xmlns:a16="http://schemas.microsoft.com/office/drawing/2014/main" id="{507D4EAC-944A-4167-ADDD-207CE9C92EF9}"/>
              </a:ext>
            </a:extLst>
          </p:cNvPr>
          <p:cNvSpPr/>
          <p:nvPr/>
        </p:nvSpPr>
        <p:spPr>
          <a:xfrm>
            <a:off x="5093978" y="218434"/>
            <a:ext cx="2401619"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أنواع الصلح:</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6" name="سهم: خماسي 5">
            <a:extLst>
              <a:ext uri="{FF2B5EF4-FFF2-40B4-BE49-F238E27FC236}">
                <a16:creationId xmlns:a16="http://schemas.microsoft.com/office/drawing/2014/main" id="{D2ECDB2A-C73C-4963-B7BF-3DFB313B8516}"/>
              </a:ext>
            </a:extLst>
          </p:cNvPr>
          <p:cNvSpPr/>
          <p:nvPr/>
        </p:nvSpPr>
        <p:spPr>
          <a:xfrm flipH="1">
            <a:off x="9064487" y="1522215"/>
            <a:ext cx="3286539" cy="715618"/>
          </a:xfrm>
          <a:prstGeom prst="homePlate">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6">
                    <a:lumMod val="75000"/>
                  </a:schemeClr>
                </a:solidFill>
              </a:rPr>
              <a:t>له صور منها :</a:t>
            </a:r>
          </a:p>
        </p:txBody>
      </p:sp>
      <p:sp>
        <p:nvSpPr>
          <p:cNvPr id="10" name="مستطيل 9">
            <a:extLst>
              <a:ext uri="{FF2B5EF4-FFF2-40B4-BE49-F238E27FC236}">
                <a16:creationId xmlns:a16="http://schemas.microsoft.com/office/drawing/2014/main" id="{F9A34B08-F265-4FA0-A952-B34398E48C23}"/>
              </a:ext>
            </a:extLst>
          </p:cNvPr>
          <p:cNvSpPr/>
          <p:nvPr/>
        </p:nvSpPr>
        <p:spPr>
          <a:xfrm>
            <a:off x="7965100" y="2656528"/>
            <a:ext cx="3761438" cy="246509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الصلح عن الدين المؤجَّلِ ببعضه حالً، وهو أن يكون لشخصٍ على آخر ديناً مؤجلاً فيعجل المدين قضاءه</a:t>
            </a:r>
          </a:p>
          <a:p>
            <a:pPr algn="ctr"/>
            <a:r>
              <a:rPr lang="ar-SA" sz="2400" b="1" dirty="0"/>
              <a:t>في مقابل أن يضع الدائن بعضه.</a:t>
            </a:r>
          </a:p>
        </p:txBody>
      </p:sp>
      <p:sp>
        <p:nvSpPr>
          <p:cNvPr id="11" name="مستطيل: زوايا علوية مستديرة 10">
            <a:extLst>
              <a:ext uri="{FF2B5EF4-FFF2-40B4-BE49-F238E27FC236}">
                <a16:creationId xmlns:a16="http://schemas.microsoft.com/office/drawing/2014/main" id="{035A600D-2F9C-404E-9949-415B7E9D62EC}"/>
              </a:ext>
            </a:extLst>
          </p:cNvPr>
          <p:cNvSpPr/>
          <p:nvPr/>
        </p:nvSpPr>
        <p:spPr>
          <a:xfrm>
            <a:off x="8414212" y="2009387"/>
            <a:ext cx="852986" cy="907575"/>
          </a:xfrm>
          <a:prstGeom prst="round2SameRect">
            <a:avLst>
              <a:gd name="adj1" fmla="val 50000"/>
              <a:gd name="adj2" fmla="val 0"/>
            </a:avLst>
          </a:prstGeom>
          <a:solidFill>
            <a:srgbClr val="404040"/>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4000" b="1" dirty="0"/>
              <a:t>2</a:t>
            </a:r>
          </a:p>
        </p:txBody>
      </p:sp>
      <p:sp>
        <p:nvSpPr>
          <p:cNvPr id="18" name="مستطيل 17">
            <a:extLst>
              <a:ext uri="{FF2B5EF4-FFF2-40B4-BE49-F238E27FC236}">
                <a16:creationId xmlns:a16="http://schemas.microsoft.com/office/drawing/2014/main" id="{B30D7950-5254-40F4-9E58-61CAFE4016DD}"/>
              </a:ext>
            </a:extLst>
          </p:cNvPr>
          <p:cNvSpPr/>
          <p:nvPr/>
        </p:nvSpPr>
        <p:spPr>
          <a:xfrm>
            <a:off x="3368272" y="2237833"/>
            <a:ext cx="3924223" cy="3575714"/>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grpSp>
        <p:nvGrpSpPr>
          <p:cNvPr id="92" name="رسم 2">
            <a:extLst>
              <a:ext uri="{FF2B5EF4-FFF2-40B4-BE49-F238E27FC236}">
                <a16:creationId xmlns:a16="http://schemas.microsoft.com/office/drawing/2014/main" id="{40130DB6-3C90-43A5-975B-DEC658A3362C}"/>
              </a:ext>
            </a:extLst>
          </p:cNvPr>
          <p:cNvGrpSpPr/>
          <p:nvPr/>
        </p:nvGrpSpPr>
        <p:grpSpPr>
          <a:xfrm>
            <a:off x="3564693" y="3580127"/>
            <a:ext cx="742666" cy="2083850"/>
            <a:chOff x="5541822" y="1696987"/>
            <a:chExt cx="224969" cy="721886"/>
          </a:xfrm>
        </p:grpSpPr>
        <p:grpSp>
          <p:nvGrpSpPr>
            <p:cNvPr id="93" name="رسم 2">
              <a:extLst>
                <a:ext uri="{FF2B5EF4-FFF2-40B4-BE49-F238E27FC236}">
                  <a16:creationId xmlns:a16="http://schemas.microsoft.com/office/drawing/2014/main" id="{D5A4814F-67BB-4700-9BDF-EBF3131E6DE5}"/>
                </a:ext>
              </a:extLst>
            </p:cNvPr>
            <p:cNvGrpSpPr/>
            <p:nvPr/>
          </p:nvGrpSpPr>
          <p:grpSpPr>
            <a:xfrm>
              <a:off x="5541822" y="1696987"/>
              <a:ext cx="177859" cy="721886"/>
              <a:chOff x="5541822" y="1696987"/>
              <a:chExt cx="177859" cy="721886"/>
            </a:xfrm>
          </p:grpSpPr>
          <p:sp>
            <p:nvSpPr>
              <p:cNvPr id="97" name="شكل حر: شكل 96">
                <a:extLst>
                  <a:ext uri="{FF2B5EF4-FFF2-40B4-BE49-F238E27FC236}">
                    <a16:creationId xmlns:a16="http://schemas.microsoft.com/office/drawing/2014/main" id="{E6DF50E7-6283-4DBA-9A2B-0474293A66B5}"/>
                  </a:ext>
                </a:extLst>
              </p:cNvPr>
              <p:cNvSpPr/>
              <p:nvPr/>
            </p:nvSpPr>
            <p:spPr>
              <a:xfrm>
                <a:off x="5553389" y="2345002"/>
                <a:ext cx="87499" cy="54154"/>
              </a:xfrm>
              <a:custGeom>
                <a:avLst/>
                <a:gdLst>
                  <a:gd name="connsiteX0" fmla="*/ 86935 w 87499"/>
                  <a:gd name="connsiteY0" fmla="*/ 18531 h 54154"/>
                  <a:gd name="connsiteX1" fmla="*/ 85696 w 87499"/>
                  <a:gd name="connsiteY1" fmla="*/ 22055 h 54154"/>
                  <a:gd name="connsiteX2" fmla="*/ 70837 w 87499"/>
                  <a:gd name="connsiteY2" fmla="*/ 35676 h 54154"/>
                  <a:gd name="connsiteX3" fmla="*/ 46263 w 87499"/>
                  <a:gd name="connsiteY3" fmla="*/ 44248 h 54154"/>
                  <a:gd name="connsiteX4" fmla="*/ 23498 w 87499"/>
                  <a:gd name="connsiteY4" fmla="*/ 52630 h 54154"/>
                  <a:gd name="connsiteX5" fmla="*/ 16354 w 87499"/>
                  <a:gd name="connsiteY5" fmla="*/ 54154 h 54154"/>
                  <a:gd name="connsiteX6" fmla="*/ 67 w 87499"/>
                  <a:gd name="connsiteY6" fmla="*/ 42057 h 54154"/>
                  <a:gd name="connsiteX7" fmla="*/ 5496 w 87499"/>
                  <a:gd name="connsiteY7" fmla="*/ 21388 h 54154"/>
                  <a:gd name="connsiteX8" fmla="*/ 8258 w 87499"/>
                  <a:gd name="connsiteY8" fmla="*/ 17197 h 54154"/>
                  <a:gd name="connsiteX9" fmla="*/ 15116 w 87499"/>
                  <a:gd name="connsiteY9" fmla="*/ 11196 h 54154"/>
                  <a:gd name="connsiteX10" fmla="*/ 34261 w 87499"/>
                  <a:gd name="connsiteY10" fmla="*/ 2719 h 54154"/>
                  <a:gd name="connsiteX11" fmla="*/ 44167 w 87499"/>
                  <a:gd name="connsiteY11" fmla="*/ 4815 h 54154"/>
                  <a:gd name="connsiteX12" fmla="*/ 58169 w 87499"/>
                  <a:gd name="connsiteY12" fmla="*/ 2624 h 54154"/>
                  <a:gd name="connsiteX13" fmla="*/ 70837 w 87499"/>
                  <a:gd name="connsiteY13" fmla="*/ 52 h 54154"/>
                  <a:gd name="connsiteX14" fmla="*/ 82934 w 87499"/>
                  <a:gd name="connsiteY14" fmla="*/ 3386 h 54154"/>
                  <a:gd name="connsiteX15" fmla="*/ 85030 w 87499"/>
                  <a:gd name="connsiteY15" fmla="*/ 5767 h 54154"/>
                  <a:gd name="connsiteX16" fmla="*/ 86935 w 87499"/>
                  <a:gd name="connsiteY16" fmla="*/ 18531 h 5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499" h="54154">
                    <a:moveTo>
                      <a:pt x="86935" y="18531"/>
                    </a:moveTo>
                    <a:cubicBezTo>
                      <a:pt x="86649" y="19769"/>
                      <a:pt x="86268" y="20912"/>
                      <a:pt x="85696" y="22055"/>
                    </a:cubicBezTo>
                    <a:cubicBezTo>
                      <a:pt x="82648" y="28151"/>
                      <a:pt x="76838" y="32437"/>
                      <a:pt x="70837" y="35676"/>
                    </a:cubicBezTo>
                    <a:cubicBezTo>
                      <a:pt x="63217" y="39867"/>
                      <a:pt x="54835" y="42629"/>
                      <a:pt x="46263" y="44248"/>
                    </a:cubicBezTo>
                    <a:cubicBezTo>
                      <a:pt x="39881" y="45391"/>
                      <a:pt x="24546" y="51868"/>
                      <a:pt x="23498" y="52630"/>
                    </a:cubicBezTo>
                    <a:cubicBezTo>
                      <a:pt x="21498" y="54154"/>
                      <a:pt x="18831" y="54154"/>
                      <a:pt x="16354" y="54154"/>
                    </a:cubicBezTo>
                    <a:cubicBezTo>
                      <a:pt x="6734" y="54059"/>
                      <a:pt x="-791" y="53487"/>
                      <a:pt x="67" y="42057"/>
                    </a:cubicBezTo>
                    <a:cubicBezTo>
                      <a:pt x="543" y="35199"/>
                      <a:pt x="2543" y="27675"/>
                      <a:pt x="5496" y="21388"/>
                    </a:cubicBezTo>
                    <a:cubicBezTo>
                      <a:pt x="6163" y="19769"/>
                      <a:pt x="7210" y="18435"/>
                      <a:pt x="8258" y="17197"/>
                    </a:cubicBezTo>
                    <a:cubicBezTo>
                      <a:pt x="10163" y="14911"/>
                      <a:pt x="12640" y="13006"/>
                      <a:pt x="15116" y="11196"/>
                    </a:cubicBezTo>
                    <a:cubicBezTo>
                      <a:pt x="20450" y="7196"/>
                      <a:pt x="27118" y="1100"/>
                      <a:pt x="34261" y="2719"/>
                    </a:cubicBezTo>
                    <a:cubicBezTo>
                      <a:pt x="38071" y="3481"/>
                      <a:pt x="39976" y="5100"/>
                      <a:pt x="44167" y="4815"/>
                    </a:cubicBezTo>
                    <a:cubicBezTo>
                      <a:pt x="48835" y="4529"/>
                      <a:pt x="53597" y="3672"/>
                      <a:pt x="58169" y="2624"/>
                    </a:cubicBezTo>
                    <a:cubicBezTo>
                      <a:pt x="62360" y="1671"/>
                      <a:pt x="66456" y="433"/>
                      <a:pt x="70837" y="52"/>
                    </a:cubicBezTo>
                    <a:cubicBezTo>
                      <a:pt x="75028" y="-234"/>
                      <a:pt x="79600" y="624"/>
                      <a:pt x="82934" y="3386"/>
                    </a:cubicBezTo>
                    <a:cubicBezTo>
                      <a:pt x="83696" y="4053"/>
                      <a:pt x="84458" y="4910"/>
                      <a:pt x="85030" y="5767"/>
                    </a:cubicBezTo>
                    <a:cubicBezTo>
                      <a:pt x="87506" y="9387"/>
                      <a:pt x="88078" y="14244"/>
                      <a:pt x="86935" y="18531"/>
                    </a:cubicBezTo>
                    <a:close/>
                  </a:path>
                </a:pathLst>
              </a:custGeom>
              <a:solidFill>
                <a:srgbClr val="171716"/>
              </a:solidFill>
              <a:ln w="9525" cap="flat">
                <a:noFill/>
                <a:prstDash val="solid"/>
                <a:miter/>
              </a:ln>
            </p:spPr>
            <p:txBody>
              <a:bodyPr rtlCol="1" anchor="ctr"/>
              <a:lstStyle/>
              <a:p>
                <a:endParaRPr lang="ar-SA"/>
              </a:p>
            </p:txBody>
          </p:sp>
          <p:sp>
            <p:nvSpPr>
              <p:cNvPr id="98" name="شكل حر: شكل 97">
                <a:extLst>
                  <a:ext uri="{FF2B5EF4-FFF2-40B4-BE49-F238E27FC236}">
                    <a16:creationId xmlns:a16="http://schemas.microsoft.com/office/drawing/2014/main" id="{26F3D714-3D55-4EF5-8B17-D6E1A7E3C23B}"/>
                  </a:ext>
                </a:extLst>
              </p:cNvPr>
              <p:cNvSpPr/>
              <p:nvPr/>
            </p:nvSpPr>
            <p:spPr>
              <a:xfrm>
                <a:off x="5629317" y="2364719"/>
                <a:ext cx="87501" cy="54154"/>
              </a:xfrm>
              <a:custGeom>
                <a:avLst/>
                <a:gdLst>
                  <a:gd name="connsiteX0" fmla="*/ 87493 w 87501"/>
                  <a:gd name="connsiteY0" fmla="*/ 13387 h 54154"/>
                  <a:gd name="connsiteX1" fmla="*/ 85683 w 87501"/>
                  <a:gd name="connsiteY1" fmla="*/ 22055 h 54154"/>
                  <a:gd name="connsiteX2" fmla="*/ 73777 w 87501"/>
                  <a:gd name="connsiteY2" fmla="*/ 34057 h 54154"/>
                  <a:gd name="connsiteX3" fmla="*/ 70919 w 87501"/>
                  <a:gd name="connsiteY3" fmla="*/ 35676 h 54154"/>
                  <a:gd name="connsiteX4" fmla="*/ 46345 w 87501"/>
                  <a:gd name="connsiteY4" fmla="*/ 44153 h 54154"/>
                  <a:gd name="connsiteX5" fmla="*/ 23485 w 87501"/>
                  <a:gd name="connsiteY5" fmla="*/ 52630 h 54154"/>
                  <a:gd name="connsiteX6" fmla="*/ 16436 w 87501"/>
                  <a:gd name="connsiteY6" fmla="*/ 54154 h 54154"/>
                  <a:gd name="connsiteX7" fmla="*/ 53 w 87501"/>
                  <a:gd name="connsiteY7" fmla="*/ 41962 h 54154"/>
                  <a:gd name="connsiteX8" fmla="*/ 5482 w 87501"/>
                  <a:gd name="connsiteY8" fmla="*/ 21293 h 54154"/>
                  <a:gd name="connsiteX9" fmla="*/ 12341 w 87501"/>
                  <a:gd name="connsiteY9" fmla="*/ 13292 h 54154"/>
                  <a:gd name="connsiteX10" fmla="*/ 15198 w 87501"/>
                  <a:gd name="connsiteY10" fmla="*/ 11101 h 54154"/>
                  <a:gd name="connsiteX11" fmla="*/ 34343 w 87501"/>
                  <a:gd name="connsiteY11" fmla="*/ 2624 h 54154"/>
                  <a:gd name="connsiteX12" fmla="*/ 44154 w 87501"/>
                  <a:gd name="connsiteY12" fmla="*/ 4815 h 54154"/>
                  <a:gd name="connsiteX13" fmla="*/ 58251 w 87501"/>
                  <a:gd name="connsiteY13" fmla="*/ 2529 h 54154"/>
                  <a:gd name="connsiteX14" fmla="*/ 70824 w 87501"/>
                  <a:gd name="connsiteY14" fmla="*/ 52 h 54154"/>
                  <a:gd name="connsiteX15" fmla="*/ 82921 w 87501"/>
                  <a:gd name="connsiteY15" fmla="*/ 3291 h 54154"/>
                  <a:gd name="connsiteX16" fmla="*/ 85112 w 87501"/>
                  <a:gd name="connsiteY16" fmla="*/ 5672 h 54154"/>
                  <a:gd name="connsiteX17" fmla="*/ 85683 w 87501"/>
                  <a:gd name="connsiteY17" fmla="*/ 6625 h 54154"/>
                  <a:gd name="connsiteX18" fmla="*/ 87493 w 87501"/>
                  <a:gd name="connsiteY18" fmla="*/ 13387 h 5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501" h="54154">
                    <a:moveTo>
                      <a:pt x="87493" y="13387"/>
                    </a:moveTo>
                    <a:cubicBezTo>
                      <a:pt x="87588" y="16435"/>
                      <a:pt x="86921" y="19388"/>
                      <a:pt x="85683" y="22055"/>
                    </a:cubicBezTo>
                    <a:cubicBezTo>
                      <a:pt x="83111" y="27199"/>
                      <a:pt x="78730" y="31009"/>
                      <a:pt x="73777" y="34057"/>
                    </a:cubicBezTo>
                    <a:cubicBezTo>
                      <a:pt x="72824" y="34628"/>
                      <a:pt x="71967" y="35104"/>
                      <a:pt x="70919" y="35676"/>
                    </a:cubicBezTo>
                    <a:cubicBezTo>
                      <a:pt x="63204" y="39867"/>
                      <a:pt x="54917" y="42629"/>
                      <a:pt x="46345" y="44153"/>
                    </a:cubicBezTo>
                    <a:cubicBezTo>
                      <a:pt x="39963" y="45296"/>
                      <a:pt x="24532" y="51868"/>
                      <a:pt x="23485" y="52630"/>
                    </a:cubicBezTo>
                    <a:cubicBezTo>
                      <a:pt x="21580" y="54154"/>
                      <a:pt x="18913" y="54154"/>
                      <a:pt x="16436" y="54154"/>
                    </a:cubicBezTo>
                    <a:cubicBezTo>
                      <a:pt x="6816" y="54059"/>
                      <a:pt x="-709" y="53392"/>
                      <a:pt x="53" y="41962"/>
                    </a:cubicBezTo>
                    <a:cubicBezTo>
                      <a:pt x="529" y="35104"/>
                      <a:pt x="2625" y="27580"/>
                      <a:pt x="5482" y="21293"/>
                    </a:cubicBezTo>
                    <a:cubicBezTo>
                      <a:pt x="7007" y="18055"/>
                      <a:pt x="9578" y="15483"/>
                      <a:pt x="12341" y="13292"/>
                    </a:cubicBezTo>
                    <a:cubicBezTo>
                      <a:pt x="13198" y="12530"/>
                      <a:pt x="14150" y="11768"/>
                      <a:pt x="15198" y="11101"/>
                    </a:cubicBezTo>
                    <a:cubicBezTo>
                      <a:pt x="20532" y="7101"/>
                      <a:pt x="27199" y="1100"/>
                      <a:pt x="34343" y="2624"/>
                    </a:cubicBezTo>
                    <a:cubicBezTo>
                      <a:pt x="38153" y="3481"/>
                      <a:pt x="39963" y="5101"/>
                      <a:pt x="44154" y="4815"/>
                    </a:cubicBezTo>
                    <a:cubicBezTo>
                      <a:pt x="48916" y="4529"/>
                      <a:pt x="53679" y="3672"/>
                      <a:pt x="58251" y="2529"/>
                    </a:cubicBezTo>
                    <a:cubicBezTo>
                      <a:pt x="62442" y="1576"/>
                      <a:pt x="66538" y="338"/>
                      <a:pt x="70824" y="52"/>
                    </a:cubicBezTo>
                    <a:cubicBezTo>
                      <a:pt x="75110" y="-233"/>
                      <a:pt x="79682" y="624"/>
                      <a:pt x="82921" y="3291"/>
                    </a:cubicBezTo>
                    <a:cubicBezTo>
                      <a:pt x="83778" y="3958"/>
                      <a:pt x="84540" y="4815"/>
                      <a:pt x="85112" y="5672"/>
                    </a:cubicBezTo>
                    <a:cubicBezTo>
                      <a:pt x="85302" y="6053"/>
                      <a:pt x="85588" y="6244"/>
                      <a:pt x="85683" y="6625"/>
                    </a:cubicBezTo>
                    <a:cubicBezTo>
                      <a:pt x="86826" y="8625"/>
                      <a:pt x="87397" y="10911"/>
                      <a:pt x="87493" y="13387"/>
                    </a:cubicBezTo>
                    <a:close/>
                  </a:path>
                </a:pathLst>
              </a:custGeom>
              <a:solidFill>
                <a:srgbClr val="171716"/>
              </a:solidFill>
              <a:ln w="9525" cap="flat">
                <a:noFill/>
                <a:prstDash val="solid"/>
                <a:miter/>
              </a:ln>
            </p:spPr>
            <p:txBody>
              <a:bodyPr rtlCol="1" anchor="ctr"/>
              <a:lstStyle/>
              <a:p>
                <a:endParaRPr lang="ar-SA"/>
              </a:p>
            </p:txBody>
          </p:sp>
          <p:sp>
            <p:nvSpPr>
              <p:cNvPr id="99" name="شكل حر: شكل 98">
                <a:extLst>
                  <a:ext uri="{FF2B5EF4-FFF2-40B4-BE49-F238E27FC236}">
                    <a16:creationId xmlns:a16="http://schemas.microsoft.com/office/drawing/2014/main" id="{B458D0FF-FEE0-4A9F-9E98-15D2BCC574FB}"/>
                  </a:ext>
                </a:extLst>
              </p:cNvPr>
              <p:cNvSpPr/>
              <p:nvPr/>
            </p:nvSpPr>
            <p:spPr>
              <a:xfrm>
                <a:off x="5558100" y="2029396"/>
                <a:ext cx="20597" cy="64865"/>
              </a:xfrm>
              <a:custGeom>
                <a:avLst/>
                <a:gdLst>
                  <a:gd name="connsiteX0" fmla="*/ 10215 w 20597"/>
                  <a:gd name="connsiteY0" fmla="*/ 0 h 64865"/>
                  <a:gd name="connsiteX1" fmla="*/ 20597 w 20597"/>
                  <a:gd name="connsiteY1" fmla="*/ 7906 h 64865"/>
                  <a:gd name="connsiteX2" fmla="*/ 17073 w 20597"/>
                  <a:gd name="connsiteY2" fmla="*/ 30099 h 64865"/>
                  <a:gd name="connsiteX3" fmla="*/ 15454 w 20597"/>
                  <a:gd name="connsiteY3" fmla="*/ 48387 h 64865"/>
                  <a:gd name="connsiteX4" fmla="*/ 7929 w 20597"/>
                  <a:gd name="connsiteY4" fmla="*/ 64865 h 64865"/>
                  <a:gd name="connsiteX5" fmla="*/ 3547 w 20597"/>
                  <a:gd name="connsiteY5" fmla="*/ 39433 h 64865"/>
                  <a:gd name="connsiteX6" fmla="*/ 118 w 20597"/>
                  <a:gd name="connsiteY6" fmla="*/ 20288 h 64865"/>
                  <a:gd name="connsiteX7" fmla="*/ 10215 w 20597"/>
                  <a:gd name="connsiteY7" fmla="*/ 0 h 6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97" h="64865">
                    <a:moveTo>
                      <a:pt x="10215" y="0"/>
                    </a:moveTo>
                    <a:lnTo>
                      <a:pt x="20597" y="7906"/>
                    </a:lnTo>
                    <a:cubicBezTo>
                      <a:pt x="19168" y="15240"/>
                      <a:pt x="17740" y="22670"/>
                      <a:pt x="17073" y="30099"/>
                    </a:cubicBezTo>
                    <a:cubicBezTo>
                      <a:pt x="16501" y="36195"/>
                      <a:pt x="16501" y="42386"/>
                      <a:pt x="15454" y="48387"/>
                    </a:cubicBezTo>
                    <a:cubicBezTo>
                      <a:pt x="14406" y="54388"/>
                      <a:pt x="12120" y="60484"/>
                      <a:pt x="7929" y="64865"/>
                    </a:cubicBezTo>
                    <a:cubicBezTo>
                      <a:pt x="7357" y="56293"/>
                      <a:pt x="5929" y="47720"/>
                      <a:pt x="3547" y="39433"/>
                    </a:cubicBezTo>
                    <a:cubicBezTo>
                      <a:pt x="1738" y="33147"/>
                      <a:pt x="-548" y="26765"/>
                      <a:pt x="118" y="20288"/>
                    </a:cubicBezTo>
                    <a:cubicBezTo>
                      <a:pt x="690" y="12573"/>
                      <a:pt x="5548" y="6096"/>
                      <a:pt x="10215" y="0"/>
                    </a:cubicBezTo>
                    <a:close/>
                  </a:path>
                </a:pathLst>
              </a:custGeom>
              <a:solidFill>
                <a:srgbClr val="BD825A"/>
              </a:solidFill>
              <a:ln w="9525" cap="flat">
                <a:noFill/>
                <a:prstDash val="solid"/>
                <a:miter/>
              </a:ln>
            </p:spPr>
            <p:txBody>
              <a:bodyPr rtlCol="1" anchor="ctr"/>
              <a:lstStyle/>
              <a:p>
                <a:endParaRPr lang="ar-SA"/>
              </a:p>
            </p:txBody>
          </p:sp>
          <p:sp>
            <p:nvSpPr>
              <p:cNvPr id="100" name="شكل حر: شكل 99">
                <a:extLst>
                  <a:ext uri="{FF2B5EF4-FFF2-40B4-BE49-F238E27FC236}">
                    <a16:creationId xmlns:a16="http://schemas.microsoft.com/office/drawing/2014/main" id="{F71767B8-EE1E-4CEB-AC23-074EEF68F01D}"/>
                  </a:ext>
                </a:extLst>
              </p:cNvPr>
              <p:cNvSpPr/>
              <p:nvPr/>
            </p:nvSpPr>
            <p:spPr>
              <a:xfrm>
                <a:off x="5545073" y="1824228"/>
                <a:ext cx="38385" cy="232971"/>
              </a:xfrm>
              <a:custGeom>
                <a:avLst/>
                <a:gdLst>
                  <a:gd name="connsiteX0" fmla="*/ 34671 w 38385"/>
                  <a:gd name="connsiteY0" fmla="*/ 207835 h 232971"/>
                  <a:gd name="connsiteX1" fmla="*/ 29813 w 38385"/>
                  <a:gd name="connsiteY1" fmla="*/ 230219 h 232971"/>
                  <a:gd name="connsiteX2" fmla="*/ 13811 w 38385"/>
                  <a:gd name="connsiteY2" fmla="*/ 231839 h 232971"/>
                  <a:gd name="connsiteX3" fmla="*/ 2191 w 38385"/>
                  <a:gd name="connsiteY3" fmla="*/ 171450 h 232971"/>
                  <a:gd name="connsiteX4" fmla="*/ 381 w 38385"/>
                  <a:gd name="connsiteY4" fmla="*/ 126397 h 232971"/>
                  <a:gd name="connsiteX5" fmla="*/ 95 w 38385"/>
                  <a:gd name="connsiteY5" fmla="*/ 90202 h 232971"/>
                  <a:gd name="connsiteX6" fmla="*/ 6382 w 38385"/>
                  <a:gd name="connsiteY6" fmla="*/ 33338 h 232971"/>
                  <a:gd name="connsiteX7" fmla="*/ 16955 w 38385"/>
                  <a:gd name="connsiteY7" fmla="*/ 12001 h 232971"/>
                  <a:gd name="connsiteX8" fmla="*/ 25527 w 38385"/>
                  <a:gd name="connsiteY8" fmla="*/ 4763 h 232971"/>
                  <a:gd name="connsiteX9" fmla="*/ 38386 w 38385"/>
                  <a:gd name="connsiteY9" fmla="*/ 0 h 232971"/>
                  <a:gd name="connsiteX10" fmla="*/ 35147 w 38385"/>
                  <a:gd name="connsiteY10" fmla="*/ 3524 h 232971"/>
                  <a:gd name="connsiteX11" fmla="*/ 33814 w 38385"/>
                  <a:gd name="connsiteY11" fmla="*/ 7334 h 232971"/>
                  <a:gd name="connsiteX12" fmla="*/ 33338 w 38385"/>
                  <a:gd name="connsiteY12" fmla="*/ 15145 h 232971"/>
                  <a:gd name="connsiteX13" fmla="*/ 35147 w 38385"/>
                  <a:gd name="connsiteY13" fmla="*/ 24955 h 232971"/>
                  <a:gd name="connsiteX14" fmla="*/ 36862 w 38385"/>
                  <a:gd name="connsiteY14" fmla="*/ 114395 h 232971"/>
                  <a:gd name="connsiteX15" fmla="*/ 36862 w 38385"/>
                  <a:gd name="connsiteY15" fmla="*/ 138112 h 232971"/>
                  <a:gd name="connsiteX16" fmla="*/ 36385 w 38385"/>
                  <a:gd name="connsiteY16" fmla="*/ 145923 h 232971"/>
                  <a:gd name="connsiteX17" fmla="*/ 38195 w 38385"/>
                  <a:gd name="connsiteY17" fmla="*/ 160972 h 232971"/>
                  <a:gd name="connsiteX18" fmla="*/ 34671 w 38385"/>
                  <a:gd name="connsiteY18" fmla="*/ 207835 h 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385" h="232971">
                    <a:moveTo>
                      <a:pt x="34671" y="207835"/>
                    </a:moveTo>
                    <a:cubicBezTo>
                      <a:pt x="34100" y="211836"/>
                      <a:pt x="32194" y="226885"/>
                      <a:pt x="29813" y="230219"/>
                    </a:cubicBezTo>
                    <a:cubicBezTo>
                      <a:pt x="27432" y="233553"/>
                      <a:pt x="17526" y="233553"/>
                      <a:pt x="13811" y="231839"/>
                    </a:cubicBezTo>
                    <a:cubicBezTo>
                      <a:pt x="10954" y="230505"/>
                      <a:pt x="4191" y="185166"/>
                      <a:pt x="2191" y="171450"/>
                    </a:cubicBezTo>
                    <a:cubicBezTo>
                      <a:pt x="-95" y="156210"/>
                      <a:pt x="857" y="141541"/>
                      <a:pt x="381" y="126397"/>
                    </a:cubicBezTo>
                    <a:cubicBezTo>
                      <a:pt x="0" y="114395"/>
                      <a:pt x="-95" y="102299"/>
                      <a:pt x="95" y="90202"/>
                    </a:cubicBezTo>
                    <a:cubicBezTo>
                      <a:pt x="381" y="71152"/>
                      <a:pt x="1429" y="51816"/>
                      <a:pt x="6382" y="33338"/>
                    </a:cubicBezTo>
                    <a:cubicBezTo>
                      <a:pt x="8477" y="25622"/>
                      <a:pt x="11811" y="18097"/>
                      <a:pt x="16955" y="12001"/>
                    </a:cubicBezTo>
                    <a:cubicBezTo>
                      <a:pt x="19526" y="8953"/>
                      <a:pt x="22098" y="6572"/>
                      <a:pt x="25527" y="4763"/>
                    </a:cubicBezTo>
                    <a:cubicBezTo>
                      <a:pt x="29623" y="2762"/>
                      <a:pt x="33909" y="1143"/>
                      <a:pt x="38386" y="0"/>
                    </a:cubicBezTo>
                    <a:cubicBezTo>
                      <a:pt x="37243" y="286"/>
                      <a:pt x="35719" y="2762"/>
                      <a:pt x="35147" y="3524"/>
                    </a:cubicBezTo>
                    <a:cubicBezTo>
                      <a:pt x="34195" y="4763"/>
                      <a:pt x="33718" y="5810"/>
                      <a:pt x="33814" y="7334"/>
                    </a:cubicBezTo>
                    <a:cubicBezTo>
                      <a:pt x="33814" y="9906"/>
                      <a:pt x="33052" y="12573"/>
                      <a:pt x="33338" y="15145"/>
                    </a:cubicBezTo>
                    <a:cubicBezTo>
                      <a:pt x="33623" y="18383"/>
                      <a:pt x="34671" y="21812"/>
                      <a:pt x="35147" y="24955"/>
                    </a:cubicBezTo>
                    <a:cubicBezTo>
                      <a:pt x="36100" y="54769"/>
                      <a:pt x="36671" y="84582"/>
                      <a:pt x="36862" y="114395"/>
                    </a:cubicBezTo>
                    <a:cubicBezTo>
                      <a:pt x="36862" y="122301"/>
                      <a:pt x="36862" y="130207"/>
                      <a:pt x="36862" y="138112"/>
                    </a:cubicBezTo>
                    <a:cubicBezTo>
                      <a:pt x="36862" y="140684"/>
                      <a:pt x="36862" y="143351"/>
                      <a:pt x="36385" y="145923"/>
                    </a:cubicBezTo>
                    <a:cubicBezTo>
                      <a:pt x="38290" y="150495"/>
                      <a:pt x="38386" y="155829"/>
                      <a:pt x="38195" y="160972"/>
                    </a:cubicBezTo>
                    <a:cubicBezTo>
                      <a:pt x="37719" y="176784"/>
                      <a:pt x="36957" y="192405"/>
                      <a:pt x="34671" y="207835"/>
                    </a:cubicBezTo>
                    <a:close/>
                  </a:path>
                </a:pathLst>
              </a:custGeom>
              <a:solidFill>
                <a:srgbClr val="B9BEC7"/>
              </a:solidFill>
              <a:ln w="9525" cap="flat">
                <a:noFill/>
                <a:prstDash val="solid"/>
                <a:miter/>
              </a:ln>
            </p:spPr>
            <p:txBody>
              <a:bodyPr rtlCol="1" anchor="ctr"/>
              <a:lstStyle/>
              <a:p>
                <a:endParaRPr lang="ar-SA"/>
              </a:p>
            </p:txBody>
          </p:sp>
          <p:sp>
            <p:nvSpPr>
              <p:cNvPr id="101" name="شكل حر: شكل 100">
                <a:extLst>
                  <a:ext uri="{FF2B5EF4-FFF2-40B4-BE49-F238E27FC236}">
                    <a16:creationId xmlns:a16="http://schemas.microsoft.com/office/drawing/2014/main" id="{9385A409-18BE-4FB4-B783-17BC1777A13A}"/>
                  </a:ext>
                </a:extLst>
              </p:cNvPr>
              <p:cNvSpPr/>
              <p:nvPr/>
            </p:nvSpPr>
            <p:spPr>
              <a:xfrm>
                <a:off x="5558028" y="1824418"/>
                <a:ext cx="25431" cy="232806"/>
              </a:xfrm>
              <a:custGeom>
                <a:avLst/>
                <a:gdLst>
                  <a:gd name="connsiteX0" fmla="*/ 22193 w 25431"/>
                  <a:gd name="connsiteY0" fmla="*/ 3524 h 232806"/>
                  <a:gd name="connsiteX1" fmla="*/ 25432 w 25431"/>
                  <a:gd name="connsiteY1" fmla="*/ 0 h 232806"/>
                  <a:gd name="connsiteX2" fmla="*/ 12573 w 25431"/>
                  <a:gd name="connsiteY2" fmla="*/ 4763 h 232806"/>
                  <a:gd name="connsiteX3" fmla="*/ 6191 w 25431"/>
                  <a:gd name="connsiteY3" fmla="*/ 9525 h 232806"/>
                  <a:gd name="connsiteX4" fmla="*/ 5810 w 25431"/>
                  <a:gd name="connsiteY4" fmla="*/ 43624 h 232806"/>
                  <a:gd name="connsiteX5" fmla="*/ 14668 w 25431"/>
                  <a:gd name="connsiteY5" fmla="*/ 149542 h 232806"/>
                  <a:gd name="connsiteX6" fmla="*/ 0 w 25431"/>
                  <a:gd name="connsiteY6" fmla="*/ 230505 h 232806"/>
                  <a:gd name="connsiteX7" fmla="*/ 762 w 25431"/>
                  <a:gd name="connsiteY7" fmla="*/ 231743 h 232806"/>
                  <a:gd name="connsiteX8" fmla="*/ 16764 w 25431"/>
                  <a:gd name="connsiteY8" fmla="*/ 230124 h 232806"/>
                  <a:gd name="connsiteX9" fmla="*/ 21622 w 25431"/>
                  <a:gd name="connsiteY9" fmla="*/ 207740 h 232806"/>
                  <a:gd name="connsiteX10" fmla="*/ 25146 w 25431"/>
                  <a:gd name="connsiteY10" fmla="*/ 161068 h 232806"/>
                  <a:gd name="connsiteX11" fmla="*/ 23336 w 25431"/>
                  <a:gd name="connsiteY11" fmla="*/ 146018 h 232806"/>
                  <a:gd name="connsiteX12" fmla="*/ 23813 w 25431"/>
                  <a:gd name="connsiteY12" fmla="*/ 138208 h 232806"/>
                  <a:gd name="connsiteX13" fmla="*/ 23813 w 25431"/>
                  <a:gd name="connsiteY13" fmla="*/ 114490 h 232806"/>
                  <a:gd name="connsiteX14" fmla="*/ 22098 w 25431"/>
                  <a:gd name="connsiteY14" fmla="*/ 25051 h 232806"/>
                  <a:gd name="connsiteX15" fmla="*/ 20288 w 25431"/>
                  <a:gd name="connsiteY15" fmla="*/ 15240 h 232806"/>
                  <a:gd name="connsiteX16" fmla="*/ 20764 w 25431"/>
                  <a:gd name="connsiteY16" fmla="*/ 7429 h 232806"/>
                  <a:gd name="connsiteX17" fmla="*/ 22193 w 25431"/>
                  <a:gd name="connsiteY17" fmla="*/ 3524 h 23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31" h="232806">
                    <a:moveTo>
                      <a:pt x="22193" y="3524"/>
                    </a:moveTo>
                    <a:cubicBezTo>
                      <a:pt x="22765" y="2667"/>
                      <a:pt x="24289" y="286"/>
                      <a:pt x="25432" y="0"/>
                    </a:cubicBezTo>
                    <a:cubicBezTo>
                      <a:pt x="20955" y="1238"/>
                      <a:pt x="16669" y="2762"/>
                      <a:pt x="12573" y="4763"/>
                    </a:cubicBezTo>
                    <a:cubicBezTo>
                      <a:pt x="10096" y="6096"/>
                      <a:pt x="8096" y="7620"/>
                      <a:pt x="6191" y="9525"/>
                    </a:cubicBezTo>
                    <a:cubicBezTo>
                      <a:pt x="2858" y="20098"/>
                      <a:pt x="3810" y="33623"/>
                      <a:pt x="5810" y="43624"/>
                    </a:cubicBezTo>
                    <a:cubicBezTo>
                      <a:pt x="13335" y="80200"/>
                      <a:pt x="23431" y="112967"/>
                      <a:pt x="14668" y="149542"/>
                    </a:cubicBezTo>
                    <a:cubicBezTo>
                      <a:pt x="8001" y="177260"/>
                      <a:pt x="4191" y="203454"/>
                      <a:pt x="0" y="230505"/>
                    </a:cubicBezTo>
                    <a:cubicBezTo>
                      <a:pt x="286" y="231172"/>
                      <a:pt x="571" y="231648"/>
                      <a:pt x="762" y="231743"/>
                    </a:cubicBezTo>
                    <a:cubicBezTo>
                      <a:pt x="4477" y="233363"/>
                      <a:pt x="14383" y="233363"/>
                      <a:pt x="16764" y="230124"/>
                    </a:cubicBezTo>
                    <a:cubicBezTo>
                      <a:pt x="19145" y="226790"/>
                      <a:pt x="21146" y="211836"/>
                      <a:pt x="21622" y="207740"/>
                    </a:cubicBezTo>
                    <a:cubicBezTo>
                      <a:pt x="23813" y="192310"/>
                      <a:pt x="24670" y="176594"/>
                      <a:pt x="25146" y="161068"/>
                    </a:cubicBezTo>
                    <a:cubicBezTo>
                      <a:pt x="25336" y="155924"/>
                      <a:pt x="25241" y="150590"/>
                      <a:pt x="23336" y="146018"/>
                    </a:cubicBezTo>
                    <a:cubicBezTo>
                      <a:pt x="23813" y="143446"/>
                      <a:pt x="23813" y="140779"/>
                      <a:pt x="23813" y="138208"/>
                    </a:cubicBezTo>
                    <a:cubicBezTo>
                      <a:pt x="23908" y="130302"/>
                      <a:pt x="23908" y="122396"/>
                      <a:pt x="23813" y="114490"/>
                    </a:cubicBezTo>
                    <a:cubicBezTo>
                      <a:pt x="23622" y="84677"/>
                      <a:pt x="23050" y="54864"/>
                      <a:pt x="22098" y="25051"/>
                    </a:cubicBezTo>
                    <a:cubicBezTo>
                      <a:pt x="21526" y="21907"/>
                      <a:pt x="20479" y="18478"/>
                      <a:pt x="20288" y="15240"/>
                    </a:cubicBezTo>
                    <a:cubicBezTo>
                      <a:pt x="20002" y="12668"/>
                      <a:pt x="20764" y="10001"/>
                      <a:pt x="20764" y="7429"/>
                    </a:cubicBezTo>
                    <a:cubicBezTo>
                      <a:pt x="20860" y="5810"/>
                      <a:pt x="21336" y="4667"/>
                      <a:pt x="22193" y="3524"/>
                    </a:cubicBezTo>
                    <a:close/>
                  </a:path>
                </a:pathLst>
              </a:custGeom>
              <a:solidFill>
                <a:srgbClr val="B9BEC7">
                  <a:alpha val="20000"/>
                </a:srgbClr>
              </a:solidFill>
              <a:ln w="9525" cap="flat">
                <a:noFill/>
                <a:prstDash val="solid"/>
                <a:miter/>
              </a:ln>
            </p:spPr>
            <p:txBody>
              <a:bodyPr rtlCol="1" anchor="ctr"/>
              <a:lstStyle/>
              <a:p>
                <a:endParaRPr lang="ar-SA"/>
              </a:p>
            </p:txBody>
          </p:sp>
          <p:sp>
            <p:nvSpPr>
              <p:cNvPr id="102" name="شكل حر: شكل 101">
                <a:extLst>
                  <a:ext uri="{FF2B5EF4-FFF2-40B4-BE49-F238E27FC236}">
                    <a16:creationId xmlns:a16="http://schemas.microsoft.com/office/drawing/2014/main" id="{C2DDB61C-E970-4703-9A9B-AAC366213862}"/>
                  </a:ext>
                </a:extLst>
              </p:cNvPr>
              <p:cNvSpPr/>
              <p:nvPr/>
            </p:nvSpPr>
            <p:spPr>
              <a:xfrm>
                <a:off x="5541822" y="1815214"/>
                <a:ext cx="177859" cy="588625"/>
              </a:xfrm>
              <a:custGeom>
                <a:avLst/>
                <a:gdLst>
                  <a:gd name="connsiteX0" fmla="*/ 175368 w 177859"/>
                  <a:gd name="connsiteY0" fmla="*/ 577084 h 588625"/>
                  <a:gd name="connsiteX1" fmla="*/ 142983 w 177859"/>
                  <a:gd name="connsiteY1" fmla="*/ 588610 h 588625"/>
                  <a:gd name="connsiteX2" fmla="*/ 103550 w 177859"/>
                  <a:gd name="connsiteY2" fmla="*/ 580132 h 588625"/>
                  <a:gd name="connsiteX3" fmla="*/ 88215 w 177859"/>
                  <a:gd name="connsiteY3" fmla="*/ 577084 h 588625"/>
                  <a:gd name="connsiteX4" fmla="*/ 72308 w 177859"/>
                  <a:gd name="connsiteY4" fmla="*/ 579275 h 588625"/>
                  <a:gd name="connsiteX5" fmla="*/ 38304 w 177859"/>
                  <a:gd name="connsiteY5" fmla="*/ 573179 h 588625"/>
                  <a:gd name="connsiteX6" fmla="*/ 15539 w 177859"/>
                  <a:gd name="connsiteY6" fmla="*/ 554510 h 588625"/>
                  <a:gd name="connsiteX7" fmla="*/ 2490 w 177859"/>
                  <a:gd name="connsiteY7" fmla="*/ 549462 h 588625"/>
                  <a:gd name="connsiteX8" fmla="*/ 13 w 177859"/>
                  <a:gd name="connsiteY8" fmla="*/ 487740 h 588625"/>
                  <a:gd name="connsiteX9" fmla="*/ 489 w 177859"/>
                  <a:gd name="connsiteY9" fmla="*/ 456212 h 588625"/>
                  <a:gd name="connsiteX10" fmla="*/ 5823 w 177859"/>
                  <a:gd name="connsiteY10" fmla="*/ 407349 h 588625"/>
                  <a:gd name="connsiteX11" fmla="*/ 35256 w 177859"/>
                  <a:gd name="connsiteY11" fmla="*/ 164271 h 588625"/>
                  <a:gd name="connsiteX12" fmla="*/ 26969 w 177859"/>
                  <a:gd name="connsiteY12" fmla="*/ 40446 h 588625"/>
                  <a:gd name="connsiteX13" fmla="*/ 26302 w 177859"/>
                  <a:gd name="connsiteY13" fmla="*/ 31111 h 588625"/>
                  <a:gd name="connsiteX14" fmla="*/ 75642 w 177859"/>
                  <a:gd name="connsiteY14" fmla="*/ 822 h 588625"/>
                  <a:gd name="connsiteX15" fmla="*/ 129267 w 177859"/>
                  <a:gd name="connsiteY15" fmla="*/ 15585 h 588625"/>
                  <a:gd name="connsiteX16" fmla="*/ 163462 w 177859"/>
                  <a:gd name="connsiteY16" fmla="*/ 27682 h 588625"/>
                  <a:gd name="connsiteX17" fmla="*/ 165367 w 177859"/>
                  <a:gd name="connsiteY17" fmla="*/ 28730 h 588625"/>
                  <a:gd name="connsiteX18" fmla="*/ 168129 w 177859"/>
                  <a:gd name="connsiteY18" fmla="*/ 50637 h 588625"/>
                  <a:gd name="connsiteX19" fmla="*/ 162986 w 177859"/>
                  <a:gd name="connsiteY19" fmla="*/ 154174 h 588625"/>
                  <a:gd name="connsiteX20" fmla="*/ 169749 w 177859"/>
                  <a:gd name="connsiteY20" fmla="*/ 270856 h 588625"/>
                  <a:gd name="connsiteX21" fmla="*/ 175368 w 177859"/>
                  <a:gd name="connsiteY21" fmla="*/ 577084 h 58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7859" h="588625">
                    <a:moveTo>
                      <a:pt x="175368" y="577084"/>
                    </a:moveTo>
                    <a:cubicBezTo>
                      <a:pt x="166415" y="585276"/>
                      <a:pt x="155271" y="588895"/>
                      <a:pt x="142983" y="588610"/>
                    </a:cubicBezTo>
                    <a:cubicBezTo>
                      <a:pt x="129458" y="588324"/>
                      <a:pt x="116504" y="583752"/>
                      <a:pt x="103550" y="580132"/>
                    </a:cubicBezTo>
                    <a:cubicBezTo>
                      <a:pt x="98502" y="578704"/>
                      <a:pt x="93549" y="577180"/>
                      <a:pt x="88215" y="577084"/>
                    </a:cubicBezTo>
                    <a:cubicBezTo>
                      <a:pt x="82881" y="577084"/>
                      <a:pt x="77547" y="578323"/>
                      <a:pt x="72308" y="579275"/>
                    </a:cubicBezTo>
                    <a:cubicBezTo>
                      <a:pt x="59925" y="581656"/>
                      <a:pt x="48686" y="580704"/>
                      <a:pt x="38304" y="573179"/>
                    </a:cubicBezTo>
                    <a:cubicBezTo>
                      <a:pt x="30303" y="567464"/>
                      <a:pt x="23635" y="560130"/>
                      <a:pt x="15539" y="554510"/>
                    </a:cubicBezTo>
                    <a:cubicBezTo>
                      <a:pt x="11824" y="551938"/>
                      <a:pt x="7062" y="550129"/>
                      <a:pt x="2490" y="549462"/>
                    </a:cubicBezTo>
                    <a:cubicBezTo>
                      <a:pt x="299" y="540889"/>
                      <a:pt x="-82" y="511362"/>
                      <a:pt x="13" y="487740"/>
                    </a:cubicBezTo>
                    <a:cubicBezTo>
                      <a:pt x="13" y="470976"/>
                      <a:pt x="394" y="457260"/>
                      <a:pt x="489" y="456212"/>
                    </a:cubicBezTo>
                    <a:cubicBezTo>
                      <a:pt x="1442" y="447163"/>
                      <a:pt x="3061" y="430399"/>
                      <a:pt x="5823" y="407349"/>
                    </a:cubicBezTo>
                    <a:cubicBezTo>
                      <a:pt x="11729" y="357723"/>
                      <a:pt x="15253" y="260759"/>
                      <a:pt x="35256" y="164271"/>
                    </a:cubicBezTo>
                    <a:cubicBezTo>
                      <a:pt x="41923" y="131791"/>
                      <a:pt x="30874" y="67782"/>
                      <a:pt x="26969" y="40446"/>
                    </a:cubicBezTo>
                    <a:cubicBezTo>
                      <a:pt x="26397" y="36731"/>
                      <a:pt x="26207" y="33588"/>
                      <a:pt x="26302" y="31111"/>
                    </a:cubicBezTo>
                    <a:cubicBezTo>
                      <a:pt x="27159" y="13490"/>
                      <a:pt x="37256" y="-4036"/>
                      <a:pt x="75642" y="822"/>
                    </a:cubicBezTo>
                    <a:lnTo>
                      <a:pt x="129267" y="15585"/>
                    </a:lnTo>
                    <a:cubicBezTo>
                      <a:pt x="135459" y="19014"/>
                      <a:pt x="150984" y="21205"/>
                      <a:pt x="163462" y="27682"/>
                    </a:cubicBezTo>
                    <a:cubicBezTo>
                      <a:pt x="164129" y="27968"/>
                      <a:pt x="164700" y="28349"/>
                      <a:pt x="165367" y="28730"/>
                    </a:cubicBezTo>
                    <a:cubicBezTo>
                      <a:pt x="173178" y="33207"/>
                      <a:pt x="166510" y="41017"/>
                      <a:pt x="168129" y="50637"/>
                    </a:cubicBezTo>
                    <a:cubicBezTo>
                      <a:pt x="168129" y="50637"/>
                      <a:pt x="163367" y="126647"/>
                      <a:pt x="162986" y="154174"/>
                    </a:cubicBezTo>
                    <a:cubicBezTo>
                      <a:pt x="162700" y="175701"/>
                      <a:pt x="170130" y="270665"/>
                      <a:pt x="169749" y="270856"/>
                    </a:cubicBezTo>
                    <a:cubicBezTo>
                      <a:pt x="168510" y="301907"/>
                      <a:pt x="183655" y="475262"/>
                      <a:pt x="175368" y="577084"/>
                    </a:cubicBezTo>
                    <a:close/>
                  </a:path>
                </a:pathLst>
              </a:custGeom>
              <a:solidFill>
                <a:srgbClr val="EEEFF0"/>
              </a:solidFill>
              <a:ln w="9525" cap="flat">
                <a:noFill/>
                <a:prstDash val="solid"/>
                <a:miter/>
              </a:ln>
            </p:spPr>
            <p:txBody>
              <a:bodyPr rtlCol="1" anchor="ctr"/>
              <a:lstStyle/>
              <a:p>
                <a:endParaRPr lang="ar-SA"/>
              </a:p>
            </p:txBody>
          </p:sp>
          <p:sp>
            <p:nvSpPr>
              <p:cNvPr id="103" name="شكل حر: شكل 102">
                <a:extLst>
                  <a:ext uri="{FF2B5EF4-FFF2-40B4-BE49-F238E27FC236}">
                    <a16:creationId xmlns:a16="http://schemas.microsoft.com/office/drawing/2014/main" id="{BEF69FB2-463F-4D3D-9D78-339D415B3250}"/>
                  </a:ext>
                </a:extLst>
              </p:cNvPr>
              <p:cNvSpPr/>
              <p:nvPr/>
            </p:nvSpPr>
            <p:spPr>
              <a:xfrm>
                <a:off x="5541822" y="1815214"/>
                <a:ext cx="177859" cy="588625"/>
              </a:xfrm>
              <a:custGeom>
                <a:avLst/>
                <a:gdLst>
                  <a:gd name="connsiteX0" fmla="*/ 175368 w 177859"/>
                  <a:gd name="connsiteY0" fmla="*/ 577084 h 588625"/>
                  <a:gd name="connsiteX1" fmla="*/ 142983 w 177859"/>
                  <a:gd name="connsiteY1" fmla="*/ 588610 h 588625"/>
                  <a:gd name="connsiteX2" fmla="*/ 103550 w 177859"/>
                  <a:gd name="connsiteY2" fmla="*/ 580132 h 588625"/>
                  <a:gd name="connsiteX3" fmla="*/ 88215 w 177859"/>
                  <a:gd name="connsiteY3" fmla="*/ 577084 h 588625"/>
                  <a:gd name="connsiteX4" fmla="*/ 72308 w 177859"/>
                  <a:gd name="connsiteY4" fmla="*/ 579275 h 588625"/>
                  <a:gd name="connsiteX5" fmla="*/ 38304 w 177859"/>
                  <a:gd name="connsiteY5" fmla="*/ 573179 h 588625"/>
                  <a:gd name="connsiteX6" fmla="*/ 15539 w 177859"/>
                  <a:gd name="connsiteY6" fmla="*/ 554510 h 588625"/>
                  <a:gd name="connsiteX7" fmla="*/ 2490 w 177859"/>
                  <a:gd name="connsiteY7" fmla="*/ 549462 h 588625"/>
                  <a:gd name="connsiteX8" fmla="*/ 13 w 177859"/>
                  <a:gd name="connsiteY8" fmla="*/ 487740 h 588625"/>
                  <a:gd name="connsiteX9" fmla="*/ 489 w 177859"/>
                  <a:gd name="connsiteY9" fmla="*/ 456212 h 588625"/>
                  <a:gd name="connsiteX10" fmla="*/ 5823 w 177859"/>
                  <a:gd name="connsiteY10" fmla="*/ 407349 h 588625"/>
                  <a:gd name="connsiteX11" fmla="*/ 35256 w 177859"/>
                  <a:gd name="connsiteY11" fmla="*/ 164271 h 588625"/>
                  <a:gd name="connsiteX12" fmla="*/ 26969 w 177859"/>
                  <a:gd name="connsiteY12" fmla="*/ 40446 h 588625"/>
                  <a:gd name="connsiteX13" fmla="*/ 26302 w 177859"/>
                  <a:gd name="connsiteY13" fmla="*/ 31111 h 588625"/>
                  <a:gd name="connsiteX14" fmla="*/ 75642 w 177859"/>
                  <a:gd name="connsiteY14" fmla="*/ 822 h 588625"/>
                  <a:gd name="connsiteX15" fmla="*/ 129267 w 177859"/>
                  <a:gd name="connsiteY15" fmla="*/ 15585 h 588625"/>
                  <a:gd name="connsiteX16" fmla="*/ 163462 w 177859"/>
                  <a:gd name="connsiteY16" fmla="*/ 27682 h 588625"/>
                  <a:gd name="connsiteX17" fmla="*/ 165367 w 177859"/>
                  <a:gd name="connsiteY17" fmla="*/ 28730 h 588625"/>
                  <a:gd name="connsiteX18" fmla="*/ 168129 w 177859"/>
                  <a:gd name="connsiteY18" fmla="*/ 50637 h 588625"/>
                  <a:gd name="connsiteX19" fmla="*/ 162986 w 177859"/>
                  <a:gd name="connsiteY19" fmla="*/ 154174 h 588625"/>
                  <a:gd name="connsiteX20" fmla="*/ 169749 w 177859"/>
                  <a:gd name="connsiteY20" fmla="*/ 270856 h 588625"/>
                  <a:gd name="connsiteX21" fmla="*/ 175368 w 177859"/>
                  <a:gd name="connsiteY21" fmla="*/ 577084 h 58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7859" h="588625">
                    <a:moveTo>
                      <a:pt x="175368" y="577084"/>
                    </a:moveTo>
                    <a:cubicBezTo>
                      <a:pt x="166415" y="585276"/>
                      <a:pt x="155271" y="588895"/>
                      <a:pt x="142983" y="588610"/>
                    </a:cubicBezTo>
                    <a:cubicBezTo>
                      <a:pt x="129458" y="588324"/>
                      <a:pt x="116504" y="583752"/>
                      <a:pt x="103550" y="580132"/>
                    </a:cubicBezTo>
                    <a:cubicBezTo>
                      <a:pt x="98502" y="578704"/>
                      <a:pt x="93549" y="577180"/>
                      <a:pt x="88215" y="577084"/>
                    </a:cubicBezTo>
                    <a:cubicBezTo>
                      <a:pt x="82881" y="577084"/>
                      <a:pt x="77547" y="578323"/>
                      <a:pt x="72308" y="579275"/>
                    </a:cubicBezTo>
                    <a:cubicBezTo>
                      <a:pt x="59925" y="581656"/>
                      <a:pt x="48686" y="580704"/>
                      <a:pt x="38304" y="573179"/>
                    </a:cubicBezTo>
                    <a:cubicBezTo>
                      <a:pt x="30303" y="567464"/>
                      <a:pt x="23635" y="560130"/>
                      <a:pt x="15539" y="554510"/>
                    </a:cubicBezTo>
                    <a:cubicBezTo>
                      <a:pt x="11824" y="551938"/>
                      <a:pt x="7062" y="550129"/>
                      <a:pt x="2490" y="549462"/>
                    </a:cubicBezTo>
                    <a:cubicBezTo>
                      <a:pt x="299" y="540889"/>
                      <a:pt x="-82" y="511362"/>
                      <a:pt x="13" y="487740"/>
                    </a:cubicBezTo>
                    <a:cubicBezTo>
                      <a:pt x="13" y="470976"/>
                      <a:pt x="394" y="457260"/>
                      <a:pt x="489" y="456212"/>
                    </a:cubicBezTo>
                    <a:cubicBezTo>
                      <a:pt x="1442" y="447163"/>
                      <a:pt x="3061" y="430399"/>
                      <a:pt x="5823" y="407349"/>
                    </a:cubicBezTo>
                    <a:cubicBezTo>
                      <a:pt x="11729" y="357723"/>
                      <a:pt x="15253" y="260759"/>
                      <a:pt x="35256" y="164271"/>
                    </a:cubicBezTo>
                    <a:cubicBezTo>
                      <a:pt x="41923" y="131791"/>
                      <a:pt x="30874" y="67782"/>
                      <a:pt x="26969" y="40446"/>
                    </a:cubicBezTo>
                    <a:cubicBezTo>
                      <a:pt x="26397" y="36731"/>
                      <a:pt x="26207" y="33588"/>
                      <a:pt x="26302" y="31111"/>
                    </a:cubicBezTo>
                    <a:cubicBezTo>
                      <a:pt x="27159" y="13490"/>
                      <a:pt x="37256" y="-4036"/>
                      <a:pt x="75642" y="822"/>
                    </a:cubicBezTo>
                    <a:lnTo>
                      <a:pt x="129267" y="15585"/>
                    </a:lnTo>
                    <a:cubicBezTo>
                      <a:pt x="135459" y="19014"/>
                      <a:pt x="150984" y="21205"/>
                      <a:pt x="163462" y="27682"/>
                    </a:cubicBezTo>
                    <a:cubicBezTo>
                      <a:pt x="164129" y="27968"/>
                      <a:pt x="164700" y="28349"/>
                      <a:pt x="165367" y="28730"/>
                    </a:cubicBezTo>
                    <a:cubicBezTo>
                      <a:pt x="173178" y="33207"/>
                      <a:pt x="166510" y="41017"/>
                      <a:pt x="168129" y="50637"/>
                    </a:cubicBezTo>
                    <a:cubicBezTo>
                      <a:pt x="168129" y="50637"/>
                      <a:pt x="163367" y="126647"/>
                      <a:pt x="162986" y="154174"/>
                    </a:cubicBezTo>
                    <a:cubicBezTo>
                      <a:pt x="162700" y="175701"/>
                      <a:pt x="170130" y="270665"/>
                      <a:pt x="169749" y="270856"/>
                    </a:cubicBezTo>
                    <a:cubicBezTo>
                      <a:pt x="168510" y="301907"/>
                      <a:pt x="183655" y="475262"/>
                      <a:pt x="175368" y="577084"/>
                    </a:cubicBezTo>
                    <a:close/>
                  </a:path>
                </a:pathLst>
              </a:custGeom>
              <a:solidFill>
                <a:srgbClr val="EEEFF0"/>
              </a:solidFill>
              <a:ln w="9525" cap="flat">
                <a:noFill/>
                <a:prstDash val="solid"/>
                <a:miter/>
              </a:ln>
            </p:spPr>
            <p:txBody>
              <a:bodyPr rtlCol="1" anchor="ctr"/>
              <a:lstStyle/>
              <a:p>
                <a:endParaRPr lang="ar-SA"/>
              </a:p>
            </p:txBody>
          </p:sp>
          <p:sp>
            <p:nvSpPr>
              <p:cNvPr id="104" name="شكل حر: شكل 103">
                <a:extLst>
                  <a:ext uri="{FF2B5EF4-FFF2-40B4-BE49-F238E27FC236}">
                    <a16:creationId xmlns:a16="http://schemas.microsoft.com/office/drawing/2014/main" id="{A5ED677C-C35F-4A26-995A-E19D313F08A7}"/>
                  </a:ext>
                </a:extLst>
              </p:cNvPr>
              <p:cNvSpPr/>
              <p:nvPr/>
            </p:nvSpPr>
            <p:spPr>
              <a:xfrm>
                <a:off x="5541835" y="1842555"/>
                <a:ext cx="177845" cy="561284"/>
              </a:xfrm>
              <a:custGeom>
                <a:avLst/>
                <a:gdLst>
                  <a:gd name="connsiteX0" fmla="*/ 175355 w 177845"/>
                  <a:gd name="connsiteY0" fmla="*/ 549744 h 561284"/>
                  <a:gd name="connsiteX1" fmla="*/ 142970 w 177845"/>
                  <a:gd name="connsiteY1" fmla="*/ 561269 h 561284"/>
                  <a:gd name="connsiteX2" fmla="*/ 103537 w 177845"/>
                  <a:gd name="connsiteY2" fmla="*/ 552792 h 561284"/>
                  <a:gd name="connsiteX3" fmla="*/ 88201 w 177845"/>
                  <a:gd name="connsiteY3" fmla="*/ 549744 h 561284"/>
                  <a:gd name="connsiteX4" fmla="*/ 72295 w 177845"/>
                  <a:gd name="connsiteY4" fmla="*/ 551934 h 561284"/>
                  <a:gd name="connsiteX5" fmla="*/ 38290 w 177845"/>
                  <a:gd name="connsiteY5" fmla="*/ 545838 h 561284"/>
                  <a:gd name="connsiteX6" fmla="*/ 27051 w 177845"/>
                  <a:gd name="connsiteY6" fmla="*/ 536504 h 561284"/>
                  <a:gd name="connsiteX7" fmla="*/ 15621 w 177845"/>
                  <a:gd name="connsiteY7" fmla="*/ 527169 h 561284"/>
                  <a:gd name="connsiteX8" fmla="*/ 2572 w 177845"/>
                  <a:gd name="connsiteY8" fmla="*/ 522121 h 561284"/>
                  <a:gd name="connsiteX9" fmla="*/ 1143 w 177845"/>
                  <a:gd name="connsiteY9" fmla="*/ 510786 h 561284"/>
                  <a:gd name="connsiteX10" fmla="*/ 0 w 177845"/>
                  <a:gd name="connsiteY10" fmla="*/ 460399 h 561284"/>
                  <a:gd name="connsiteX11" fmla="*/ 6096 w 177845"/>
                  <a:gd name="connsiteY11" fmla="*/ 478306 h 561284"/>
                  <a:gd name="connsiteX12" fmla="*/ 31909 w 177845"/>
                  <a:gd name="connsiteY12" fmla="*/ 275614 h 561284"/>
                  <a:gd name="connsiteX13" fmla="*/ 41243 w 177845"/>
                  <a:gd name="connsiteY13" fmla="*/ 459161 h 561284"/>
                  <a:gd name="connsiteX14" fmla="*/ 36766 w 177845"/>
                  <a:gd name="connsiteY14" fmla="*/ 501738 h 561284"/>
                  <a:gd name="connsiteX15" fmla="*/ 65151 w 177845"/>
                  <a:gd name="connsiteY15" fmla="*/ 529265 h 561284"/>
                  <a:gd name="connsiteX16" fmla="*/ 92202 w 177845"/>
                  <a:gd name="connsiteY16" fmla="*/ 485164 h 561284"/>
                  <a:gd name="connsiteX17" fmla="*/ 85820 w 177845"/>
                  <a:gd name="connsiteY17" fmla="*/ 427633 h 561284"/>
                  <a:gd name="connsiteX18" fmla="*/ 104299 w 177845"/>
                  <a:gd name="connsiteY18" fmla="*/ 462399 h 561284"/>
                  <a:gd name="connsiteX19" fmla="*/ 100298 w 177845"/>
                  <a:gd name="connsiteY19" fmla="*/ 504309 h 561284"/>
                  <a:gd name="connsiteX20" fmla="*/ 123634 w 177845"/>
                  <a:gd name="connsiteY20" fmla="*/ 535170 h 561284"/>
                  <a:gd name="connsiteX21" fmla="*/ 148495 w 177845"/>
                  <a:gd name="connsiteY21" fmla="*/ 520692 h 561284"/>
                  <a:gd name="connsiteX22" fmla="*/ 155829 w 177845"/>
                  <a:gd name="connsiteY22" fmla="*/ 491451 h 561284"/>
                  <a:gd name="connsiteX23" fmla="*/ 153543 w 177845"/>
                  <a:gd name="connsiteY23" fmla="*/ 391914 h 561284"/>
                  <a:gd name="connsiteX24" fmla="*/ 143351 w 177845"/>
                  <a:gd name="connsiteY24" fmla="*/ 257136 h 561284"/>
                  <a:gd name="connsiteX25" fmla="*/ 124968 w 177845"/>
                  <a:gd name="connsiteY25" fmla="*/ 196080 h 561284"/>
                  <a:gd name="connsiteX26" fmla="*/ 78772 w 177845"/>
                  <a:gd name="connsiteY26" fmla="*/ 171696 h 561284"/>
                  <a:gd name="connsiteX27" fmla="*/ 127254 w 177845"/>
                  <a:gd name="connsiteY27" fmla="*/ 129024 h 561284"/>
                  <a:gd name="connsiteX28" fmla="*/ 98488 w 177845"/>
                  <a:gd name="connsiteY28" fmla="*/ 71208 h 561284"/>
                  <a:gd name="connsiteX29" fmla="*/ 127063 w 177845"/>
                  <a:gd name="connsiteY29" fmla="*/ 53396 h 561284"/>
                  <a:gd name="connsiteX30" fmla="*/ 138113 w 177845"/>
                  <a:gd name="connsiteY30" fmla="*/ 18439 h 561284"/>
                  <a:gd name="connsiteX31" fmla="*/ 163354 w 177845"/>
                  <a:gd name="connsiteY31" fmla="*/ 56 h 561284"/>
                  <a:gd name="connsiteX32" fmla="*/ 165259 w 177845"/>
                  <a:gd name="connsiteY32" fmla="*/ 1104 h 561284"/>
                  <a:gd name="connsiteX33" fmla="*/ 168021 w 177845"/>
                  <a:gd name="connsiteY33" fmla="*/ 23011 h 561284"/>
                  <a:gd name="connsiteX34" fmla="*/ 162877 w 177845"/>
                  <a:gd name="connsiteY34" fmla="*/ 126548 h 561284"/>
                  <a:gd name="connsiteX35" fmla="*/ 169640 w 177845"/>
                  <a:gd name="connsiteY35" fmla="*/ 243229 h 561284"/>
                  <a:gd name="connsiteX36" fmla="*/ 175355 w 177845"/>
                  <a:gd name="connsiteY36" fmla="*/ 549744 h 56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7845" h="561284">
                    <a:moveTo>
                      <a:pt x="175355" y="549744"/>
                    </a:moveTo>
                    <a:cubicBezTo>
                      <a:pt x="166402" y="557935"/>
                      <a:pt x="155257" y="561555"/>
                      <a:pt x="142970" y="561269"/>
                    </a:cubicBezTo>
                    <a:cubicBezTo>
                      <a:pt x="129445" y="560983"/>
                      <a:pt x="116491" y="556411"/>
                      <a:pt x="103537" y="552792"/>
                    </a:cubicBezTo>
                    <a:cubicBezTo>
                      <a:pt x="98488" y="551363"/>
                      <a:pt x="93535" y="549839"/>
                      <a:pt x="88201" y="549744"/>
                    </a:cubicBezTo>
                    <a:cubicBezTo>
                      <a:pt x="82867" y="549744"/>
                      <a:pt x="77533" y="550982"/>
                      <a:pt x="72295" y="551934"/>
                    </a:cubicBezTo>
                    <a:cubicBezTo>
                      <a:pt x="59912" y="554316"/>
                      <a:pt x="48673" y="553363"/>
                      <a:pt x="38290" y="545838"/>
                    </a:cubicBezTo>
                    <a:cubicBezTo>
                      <a:pt x="34290" y="542981"/>
                      <a:pt x="30670" y="539742"/>
                      <a:pt x="27051" y="536504"/>
                    </a:cubicBezTo>
                    <a:cubicBezTo>
                      <a:pt x="23336" y="533265"/>
                      <a:pt x="19621" y="530027"/>
                      <a:pt x="15621" y="527169"/>
                    </a:cubicBezTo>
                    <a:cubicBezTo>
                      <a:pt x="11906" y="524598"/>
                      <a:pt x="7144" y="522788"/>
                      <a:pt x="2572" y="522121"/>
                    </a:cubicBezTo>
                    <a:cubicBezTo>
                      <a:pt x="2000" y="519740"/>
                      <a:pt x="1524" y="515835"/>
                      <a:pt x="1143" y="510786"/>
                    </a:cubicBezTo>
                    <a:cubicBezTo>
                      <a:pt x="190" y="497642"/>
                      <a:pt x="0" y="477449"/>
                      <a:pt x="0" y="460399"/>
                    </a:cubicBezTo>
                    <a:cubicBezTo>
                      <a:pt x="2857" y="466019"/>
                      <a:pt x="4763" y="472401"/>
                      <a:pt x="6096" y="478306"/>
                    </a:cubicBezTo>
                    <a:cubicBezTo>
                      <a:pt x="24574" y="412584"/>
                      <a:pt x="28289" y="343718"/>
                      <a:pt x="31909" y="275614"/>
                    </a:cubicBezTo>
                    <a:cubicBezTo>
                      <a:pt x="51149" y="334574"/>
                      <a:pt x="54388" y="398582"/>
                      <a:pt x="41243" y="459161"/>
                    </a:cubicBezTo>
                    <a:cubicBezTo>
                      <a:pt x="38195" y="473258"/>
                      <a:pt x="34290" y="487641"/>
                      <a:pt x="36766" y="501738"/>
                    </a:cubicBezTo>
                    <a:cubicBezTo>
                      <a:pt x="39338" y="515930"/>
                      <a:pt x="50768" y="529741"/>
                      <a:pt x="65151" y="529265"/>
                    </a:cubicBezTo>
                    <a:cubicBezTo>
                      <a:pt x="84582" y="528693"/>
                      <a:pt x="94202" y="504405"/>
                      <a:pt x="92202" y="485164"/>
                    </a:cubicBezTo>
                    <a:cubicBezTo>
                      <a:pt x="90202" y="465828"/>
                      <a:pt x="81820" y="446683"/>
                      <a:pt x="85820" y="427633"/>
                    </a:cubicBezTo>
                    <a:cubicBezTo>
                      <a:pt x="99060" y="432396"/>
                      <a:pt x="104680" y="448398"/>
                      <a:pt x="104299" y="462399"/>
                    </a:cubicBezTo>
                    <a:cubicBezTo>
                      <a:pt x="104013" y="476401"/>
                      <a:pt x="99536" y="490308"/>
                      <a:pt x="100298" y="504309"/>
                    </a:cubicBezTo>
                    <a:cubicBezTo>
                      <a:pt x="101060" y="518311"/>
                      <a:pt x="109633" y="533742"/>
                      <a:pt x="123634" y="535170"/>
                    </a:cubicBezTo>
                    <a:cubicBezTo>
                      <a:pt x="133731" y="536218"/>
                      <a:pt x="143351" y="529455"/>
                      <a:pt x="148495" y="520692"/>
                    </a:cubicBezTo>
                    <a:cubicBezTo>
                      <a:pt x="153638" y="511929"/>
                      <a:pt x="155067" y="501547"/>
                      <a:pt x="155829" y="491451"/>
                    </a:cubicBezTo>
                    <a:cubicBezTo>
                      <a:pt x="158496" y="458304"/>
                      <a:pt x="156019" y="425061"/>
                      <a:pt x="153543" y="391914"/>
                    </a:cubicBezTo>
                    <a:lnTo>
                      <a:pt x="143351" y="257136"/>
                    </a:lnTo>
                    <a:cubicBezTo>
                      <a:pt x="141732" y="235514"/>
                      <a:pt x="139351" y="212178"/>
                      <a:pt x="124968" y="196080"/>
                    </a:cubicBezTo>
                    <a:cubicBezTo>
                      <a:pt x="113252" y="182936"/>
                      <a:pt x="95631" y="177030"/>
                      <a:pt x="78772" y="171696"/>
                    </a:cubicBezTo>
                    <a:cubicBezTo>
                      <a:pt x="101822" y="170172"/>
                      <a:pt x="122777" y="151694"/>
                      <a:pt x="127254" y="129024"/>
                    </a:cubicBezTo>
                    <a:cubicBezTo>
                      <a:pt x="131731" y="106355"/>
                      <a:pt x="119348" y="81399"/>
                      <a:pt x="98488" y="71208"/>
                    </a:cubicBezTo>
                    <a:cubicBezTo>
                      <a:pt x="110204" y="74541"/>
                      <a:pt x="122015" y="64635"/>
                      <a:pt x="127063" y="53396"/>
                    </a:cubicBezTo>
                    <a:cubicBezTo>
                      <a:pt x="132112" y="42252"/>
                      <a:pt x="133064" y="29583"/>
                      <a:pt x="138113" y="18439"/>
                    </a:cubicBezTo>
                    <a:cubicBezTo>
                      <a:pt x="142684" y="8343"/>
                      <a:pt x="152686" y="-801"/>
                      <a:pt x="163354" y="56"/>
                    </a:cubicBezTo>
                    <a:cubicBezTo>
                      <a:pt x="164020" y="342"/>
                      <a:pt x="164592" y="723"/>
                      <a:pt x="165259" y="1104"/>
                    </a:cubicBezTo>
                    <a:cubicBezTo>
                      <a:pt x="173069" y="5580"/>
                      <a:pt x="166402" y="13391"/>
                      <a:pt x="168021" y="23011"/>
                    </a:cubicBezTo>
                    <a:cubicBezTo>
                      <a:pt x="168021" y="23011"/>
                      <a:pt x="163259" y="99021"/>
                      <a:pt x="162877" y="126548"/>
                    </a:cubicBezTo>
                    <a:cubicBezTo>
                      <a:pt x="162592" y="148074"/>
                      <a:pt x="170021" y="243039"/>
                      <a:pt x="169640" y="243229"/>
                    </a:cubicBezTo>
                    <a:cubicBezTo>
                      <a:pt x="168497" y="274566"/>
                      <a:pt x="183642" y="447921"/>
                      <a:pt x="175355" y="549744"/>
                    </a:cubicBezTo>
                    <a:close/>
                  </a:path>
                </a:pathLst>
              </a:custGeom>
              <a:solidFill>
                <a:srgbClr val="E6E8ED"/>
              </a:solidFill>
              <a:ln w="9525" cap="flat">
                <a:noFill/>
                <a:prstDash val="solid"/>
                <a:miter/>
              </a:ln>
            </p:spPr>
            <p:txBody>
              <a:bodyPr rtlCol="1" anchor="ctr"/>
              <a:lstStyle/>
              <a:p>
                <a:endParaRPr lang="ar-SA"/>
              </a:p>
            </p:txBody>
          </p:sp>
          <p:sp>
            <p:nvSpPr>
              <p:cNvPr id="105" name="شكل حر: شكل 104">
                <a:extLst>
                  <a:ext uri="{FF2B5EF4-FFF2-40B4-BE49-F238E27FC236}">
                    <a16:creationId xmlns:a16="http://schemas.microsoft.com/office/drawing/2014/main" id="{F050BAFF-712C-4D57-A5EF-D824BE4CC643}"/>
                  </a:ext>
                </a:extLst>
              </p:cNvPr>
              <p:cNvSpPr/>
              <p:nvPr/>
            </p:nvSpPr>
            <p:spPr>
              <a:xfrm>
                <a:off x="5542978" y="2177891"/>
                <a:ext cx="35917" cy="201263"/>
              </a:xfrm>
              <a:custGeom>
                <a:avLst/>
                <a:gdLst>
                  <a:gd name="connsiteX0" fmla="*/ 23146 w 35917"/>
                  <a:gd name="connsiteY0" fmla="*/ 168497 h 201263"/>
                  <a:gd name="connsiteX1" fmla="*/ 25908 w 35917"/>
                  <a:gd name="connsiteY1" fmla="*/ 201263 h 201263"/>
                  <a:gd name="connsiteX2" fmla="*/ 14478 w 35917"/>
                  <a:gd name="connsiteY2" fmla="*/ 191929 h 201263"/>
                  <a:gd name="connsiteX3" fmla="*/ 1429 w 35917"/>
                  <a:gd name="connsiteY3" fmla="*/ 186880 h 201263"/>
                  <a:gd name="connsiteX4" fmla="*/ 0 w 35917"/>
                  <a:gd name="connsiteY4" fmla="*/ 175546 h 201263"/>
                  <a:gd name="connsiteX5" fmla="*/ 6477 w 35917"/>
                  <a:gd name="connsiteY5" fmla="*/ 167259 h 201263"/>
                  <a:gd name="connsiteX6" fmla="*/ 24860 w 35917"/>
                  <a:gd name="connsiteY6" fmla="*/ 84677 h 201263"/>
                  <a:gd name="connsiteX7" fmla="*/ 34671 w 35917"/>
                  <a:gd name="connsiteY7" fmla="*/ 0 h 201263"/>
                  <a:gd name="connsiteX8" fmla="*/ 23146 w 35917"/>
                  <a:gd name="connsiteY8" fmla="*/ 168497 h 20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17" h="201263">
                    <a:moveTo>
                      <a:pt x="23146" y="168497"/>
                    </a:moveTo>
                    <a:cubicBezTo>
                      <a:pt x="23431" y="179451"/>
                      <a:pt x="24384" y="190405"/>
                      <a:pt x="25908" y="201263"/>
                    </a:cubicBezTo>
                    <a:cubicBezTo>
                      <a:pt x="22193" y="198025"/>
                      <a:pt x="18479" y="194786"/>
                      <a:pt x="14478" y="191929"/>
                    </a:cubicBezTo>
                    <a:cubicBezTo>
                      <a:pt x="10763" y="189357"/>
                      <a:pt x="6001" y="187547"/>
                      <a:pt x="1429" y="186880"/>
                    </a:cubicBezTo>
                    <a:cubicBezTo>
                      <a:pt x="857" y="184499"/>
                      <a:pt x="381" y="180594"/>
                      <a:pt x="0" y="175546"/>
                    </a:cubicBezTo>
                    <a:cubicBezTo>
                      <a:pt x="2476" y="173069"/>
                      <a:pt x="4667" y="170212"/>
                      <a:pt x="6477" y="167259"/>
                    </a:cubicBezTo>
                    <a:cubicBezTo>
                      <a:pt x="21717" y="143065"/>
                      <a:pt x="24193" y="113252"/>
                      <a:pt x="24860" y="84677"/>
                    </a:cubicBezTo>
                    <a:cubicBezTo>
                      <a:pt x="25432" y="56102"/>
                      <a:pt x="24765" y="26765"/>
                      <a:pt x="34671" y="0"/>
                    </a:cubicBezTo>
                    <a:cubicBezTo>
                      <a:pt x="40862" y="56198"/>
                      <a:pt x="21908" y="112204"/>
                      <a:pt x="23146" y="168497"/>
                    </a:cubicBezTo>
                    <a:close/>
                  </a:path>
                </a:pathLst>
              </a:custGeom>
              <a:solidFill>
                <a:srgbClr val="E6E8ED"/>
              </a:solidFill>
              <a:ln w="9525" cap="flat">
                <a:noFill/>
                <a:prstDash val="solid"/>
                <a:miter/>
              </a:ln>
            </p:spPr>
            <p:txBody>
              <a:bodyPr rtlCol="1" anchor="ctr"/>
              <a:lstStyle/>
              <a:p>
                <a:endParaRPr lang="ar-SA"/>
              </a:p>
            </p:txBody>
          </p:sp>
          <p:sp>
            <p:nvSpPr>
              <p:cNvPr id="106" name="شكل حر: شكل 105">
                <a:extLst>
                  <a:ext uri="{FF2B5EF4-FFF2-40B4-BE49-F238E27FC236}">
                    <a16:creationId xmlns:a16="http://schemas.microsoft.com/office/drawing/2014/main" id="{F4F15E00-33B2-4B4A-8450-3559FE361482}"/>
                  </a:ext>
                </a:extLst>
              </p:cNvPr>
              <p:cNvSpPr/>
              <p:nvPr/>
            </p:nvSpPr>
            <p:spPr>
              <a:xfrm>
                <a:off x="5570863" y="1836270"/>
                <a:ext cx="116323" cy="54632"/>
              </a:xfrm>
              <a:custGeom>
                <a:avLst/>
                <a:gdLst>
                  <a:gd name="connsiteX0" fmla="*/ 114133 w 116323"/>
                  <a:gd name="connsiteY0" fmla="*/ 149 h 54632"/>
                  <a:gd name="connsiteX1" fmla="*/ 107751 w 116323"/>
                  <a:gd name="connsiteY1" fmla="*/ 2340 h 54632"/>
                  <a:gd name="connsiteX2" fmla="*/ 103656 w 116323"/>
                  <a:gd name="connsiteY2" fmla="*/ 8055 h 54632"/>
                  <a:gd name="connsiteX3" fmla="*/ 72033 w 116323"/>
                  <a:gd name="connsiteY3" fmla="*/ 32058 h 54632"/>
                  <a:gd name="connsiteX4" fmla="*/ 41743 w 116323"/>
                  <a:gd name="connsiteY4" fmla="*/ 30915 h 54632"/>
                  <a:gd name="connsiteX5" fmla="*/ 2786 w 116323"/>
                  <a:gd name="connsiteY5" fmla="*/ 4816 h 54632"/>
                  <a:gd name="connsiteX6" fmla="*/ 6596 w 116323"/>
                  <a:gd name="connsiteY6" fmla="*/ 22914 h 54632"/>
                  <a:gd name="connsiteX7" fmla="*/ 29932 w 116323"/>
                  <a:gd name="connsiteY7" fmla="*/ 37297 h 54632"/>
                  <a:gd name="connsiteX8" fmla="*/ 39838 w 116323"/>
                  <a:gd name="connsiteY8" fmla="*/ 46917 h 54632"/>
                  <a:gd name="connsiteX9" fmla="*/ 42886 w 116323"/>
                  <a:gd name="connsiteY9" fmla="*/ 50822 h 54632"/>
                  <a:gd name="connsiteX10" fmla="*/ 48887 w 116323"/>
                  <a:gd name="connsiteY10" fmla="*/ 53108 h 54632"/>
                  <a:gd name="connsiteX11" fmla="*/ 60126 w 116323"/>
                  <a:gd name="connsiteY11" fmla="*/ 54632 h 54632"/>
                  <a:gd name="connsiteX12" fmla="*/ 62793 w 116323"/>
                  <a:gd name="connsiteY12" fmla="*/ 54156 h 54632"/>
                  <a:gd name="connsiteX13" fmla="*/ 76605 w 116323"/>
                  <a:gd name="connsiteY13" fmla="*/ 45679 h 54632"/>
                  <a:gd name="connsiteX14" fmla="*/ 103560 w 116323"/>
                  <a:gd name="connsiteY14" fmla="*/ 30534 h 54632"/>
                  <a:gd name="connsiteX15" fmla="*/ 112038 w 116323"/>
                  <a:gd name="connsiteY15" fmla="*/ 18342 h 54632"/>
                  <a:gd name="connsiteX16" fmla="*/ 114609 w 116323"/>
                  <a:gd name="connsiteY16" fmla="*/ 8912 h 54632"/>
                  <a:gd name="connsiteX17" fmla="*/ 115562 w 116323"/>
                  <a:gd name="connsiteY17" fmla="*/ 2435 h 54632"/>
                  <a:gd name="connsiteX18" fmla="*/ 116324 w 116323"/>
                  <a:gd name="connsiteY18" fmla="*/ 1102 h 54632"/>
                  <a:gd name="connsiteX19" fmla="*/ 114133 w 116323"/>
                  <a:gd name="connsiteY19" fmla="*/ 149 h 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323" h="54632">
                    <a:moveTo>
                      <a:pt x="114133" y="149"/>
                    </a:moveTo>
                    <a:cubicBezTo>
                      <a:pt x="111847" y="-422"/>
                      <a:pt x="109466" y="721"/>
                      <a:pt x="107751" y="2340"/>
                    </a:cubicBezTo>
                    <a:cubicBezTo>
                      <a:pt x="106037" y="3959"/>
                      <a:pt x="104894" y="6055"/>
                      <a:pt x="103656" y="8055"/>
                    </a:cubicBezTo>
                    <a:cubicBezTo>
                      <a:pt x="96512" y="19485"/>
                      <a:pt x="85082" y="28248"/>
                      <a:pt x="72033" y="32058"/>
                    </a:cubicBezTo>
                    <a:cubicBezTo>
                      <a:pt x="62127" y="35011"/>
                      <a:pt x="51173" y="35011"/>
                      <a:pt x="41743" y="30915"/>
                    </a:cubicBezTo>
                    <a:cubicBezTo>
                      <a:pt x="36695" y="28724"/>
                      <a:pt x="7834" y="7007"/>
                      <a:pt x="2786" y="4816"/>
                    </a:cubicBezTo>
                    <a:cubicBezTo>
                      <a:pt x="-262" y="3578"/>
                      <a:pt x="-2834" y="11293"/>
                      <a:pt x="6596" y="22914"/>
                    </a:cubicBezTo>
                    <a:cubicBezTo>
                      <a:pt x="12216" y="31296"/>
                      <a:pt x="21836" y="31772"/>
                      <a:pt x="29932" y="37297"/>
                    </a:cubicBezTo>
                    <a:cubicBezTo>
                      <a:pt x="33742" y="39868"/>
                      <a:pt x="36981" y="43202"/>
                      <a:pt x="39838" y="46917"/>
                    </a:cubicBezTo>
                    <a:cubicBezTo>
                      <a:pt x="40886" y="48250"/>
                      <a:pt x="41743" y="49584"/>
                      <a:pt x="42886" y="50822"/>
                    </a:cubicBezTo>
                    <a:cubicBezTo>
                      <a:pt x="44791" y="51679"/>
                      <a:pt x="46791" y="52441"/>
                      <a:pt x="48887" y="53108"/>
                    </a:cubicBezTo>
                    <a:cubicBezTo>
                      <a:pt x="52506" y="54156"/>
                      <a:pt x="56316" y="54632"/>
                      <a:pt x="60126" y="54632"/>
                    </a:cubicBezTo>
                    <a:cubicBezTo>
                      <a:pt x="60984" y="54537"/>
                      <a:pt x="61841" y="54346"/>
                      <a:pt x="62793" y="54156"/>
                    </a:cubicBezTo>
                    <a:cubicBezTo>
                      <a:pt x="68413" y="52727"/>
                      <a:pt x="71937" y="48727"/>
                      <a:pt x="76605" y="45679"/>
                    </a:cubicBezTo>
                    <a:cubicBezTo>
                      <a:pt x="85177" y="40059"/>
                      <a:pt x="96036" y="37678"/>
                      <a:pt x="103560" y="30534"/>
                    </a:cubicBezTo>
                    <a:cubicBezTo>
                      <a:pt x="107180" y="27105"/>
                      <a:pt x="109942" y="22819"/>
                      <a:pt x="112038" y="18342"/>
                    </a:cubicBezTo>
                    <a:cubicBezTo>
                      <a:pt x="113562" y="15199"/>
                      <a:pt x="114133" y="12341"/>
                      <a:pt x="114609" y="8912"/>
                    </a:cubicBezTo>
                    <a:cubicBezTo>
                      <a:pt x="114895" y="6912"/>
                      <a:pt x="114609" y="4340"/>
                      <a:pt x="115562" y="2435"/>
                    </a:cubicBezTo>
                    <a:cubicBezTo>
                      <a:pt x="115752" y="1959"/>
                      <a:pt x="116038" y="1483"/>
                      <a:pt x="116324" y="1102"/>
                    </a:cubicBezTo>
                    <a:cubicBezTo>
                      <a:pt x="115562" y="721"/>
                      <a:pt x="114895" y="340"/>
                      <a:pt x="114133" y="149"/>
                    </a:cubicBezTo>
                    <a:close/>
                  </a:path>
                </a:pathLst>
              </a:custGeom>
              <a:solidFill>
                <a:srgbClr val="E6E8ED"/>
              </a:solidFill>
              <a:ln w="9525" cap="flat">
                <a:noFill/>
                <a:prstDash val="solid"/>
                <a:miter/>
              </a:ln>
            </p:spPr>
            <p:txBody>
              <a:bodyPr rtlCol="1" anchor="ctr"/>
              <a:lstStyle/>
              <a:p>
                <a:endParaRPr lang="ar-SA"/>
              </a:p>
            </p:txBody>
          </p:sp>
          <p:sp>
            <p:nvSpPr>
              <p:cNvPr id="107" name="شكل حر: شكل 106">
                <a:extLst>
                  <a:ext uri="{FF2B5EF4-FFF2-40B4-BE49-F238E27FC236}">
                    <a16:creationId xmlns:a16="http://schemas.microsoft.com/office/drawing/2014/main" id="{2E45CF72-AFF8-4246-8A11-EC23AC677B19}"/>
                  </a:ext>
                </a:extLst>
              </p:cNvPr>
              <p:cNvSpPr/>
              <p:nvPr/>
            </p:nvSpPr>
            <p:spPr>
              <a:xfrm>
                <a:off x="5622893" y="1798510"/>
                <a:ext cx="44291" cy="34766"/>
              </a:xfrm>
              <a:custGeom>
                <a:avLst/>
                <a:gdLst>
                  <a:gd name="connsiteX0" fmla="*/ 286 w 44291"/>
                  <a:gd name="connsiteY0" fmla="*/ 17431 h 34766"/>
                  <a:gd name="connsiteX1" fmla="*/ 38386 w 44291"/>
                  <a:gd name="connsiteY1" fmla="*/ 34766 h 34766"/>
                  <a:gd name="connsiteX2" fmla="*/ 38481 w 44291"/>
                  <a:gd name="connsiteY2" fmla="*/ 34766 h 34766"/>
                  <a:gd name="connsiteX3" fmla="*/ 43815 w 44291"/>
                  <a:gd name="connsiteY3" fmla="*/ 28670 h 34766"/>
                  <a:gd name="connsiteX4" fmla="*/ 44291 w 44291"/>
                  <a:gd name="connsiteY4" fmla="*/ 3810 h 34766"/>
                  <a:gd name="connsiteX5" fmla="*/ 857 w 44291"/>
                  <a:gd name="connsiteY5" fmla="*/ 0 h 34766"/>
                  <a:gd name="connsiteX6" fmla="*/ 0 w 44291"/>
                  <a:gd name="connsiteY6" fmla="*/ 16954 h 34766"/>
                  <a:gd name="connsiteX7" fmla="*/ 286 w 44291"/>
                  <a:gd name="connsiteY7" fmla="*/ 17431 h 3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91" h="34766">
                    <a:moveTo>
                      <a:pt x="286" y="17431"/>
                    </a:moveTo>
                    <a:cubicBezTo>
                      <a:pt x="286" y="29813"/>
                      <a:pt x="21908" y="33052"/>
                      <a:pt x="38386" y="34766"/>
                    </a:cubicBezTo>
                    <a:cubicBezTo>
                      <a:pt x="38386" y="34766"/>
                      <a:pt x="38481" y="34766"/>
                      <a:pt x="38481" y="34766"/>
                    </a:cubicBezTo>
                    <a:cubicBezTo>
                      <a:pt x="41910" y="31623"/>
                      <a:pt x="43815" y="28670"/>
                      <a:pt x="43815" y="28670"/>
                    </a:cubicBezTo>
                    <a:lnTo>
                      <a:pt x="44291" y="3810"/>
                    </a:lnTo>
                    <a:lnTo>
                      <a:pt x="857" y="0"/>
                    </a:lnTo>
                    <a:lnTo>
                      <a:pt x="0" y="16954"/>
                    </a:lnTo>
                    <a:cubicBezTo>
                      <a:pt x="0" y="17145"/>
                      <a:pt x="286" y="17335"/>
                      <a:pt x="286" y="17431"/>
                    </a:cubicBezTo>
                    <a:close/>
                  </a:path>
                </a:pathLst>
              </a:custGeom>
              <a:solidFill>
                <a:srgbClr val="BD825A"/>
              </a:solidFill>
              <a:ln w="9525" cap="flat">
                <a:noFill/>
                <a:prstDash val="solid"/>
                <a:miter/>
              </a:ln>
            </p:spPr>
            <p:txBody>
              <a:bodyPr rtlCol="1" anchor="ctr"/>
              <a:lstStyle/>
              <a:p>
                <a:endParaRPr lang="ar-SA"/>
              </a:p>
            </p:txBody>
          </p:sp>
          <p:sp>
            <p:nvSpPr>
              <p:cNvPr id="108" name="شكل حر: شكل 107">
                <a:extLst>
                  <a:ext uri="{FF2B5EF4-FFF2-40B4-BE49-F238E27FC236}">
                    <a16:creationId xmlns:a16="http://schemas.microsoft.com/office/drawing/2014/main" id="{626BF1B8-B7B1-4719-BE9F-1C350CE03C87}"/>
                  </a:ext>
                </a:extLst>
              </p:cNvPr>
              <p:cNvSpPr/>
              <p:nvPr/>
            </p:nvSpPr>
            <p:spPr>
              <a:xfrm>
                <a:off x="5625350" y="1710975"/>
                <a:ext cx="60753" cy="96837"/>
              </a:xfrm>
              <a:custGeom>
                <a:avLst/>
                <a:gdLst>
                  <a:gd name="connsiteX0" fmla="*/ 60599 w 60753"/>
                  <a:gd name="connsiteY0" fmla="*/ 10287 h 96837"/>
                  <a:gd name="connsiteX1" fmla="*/ 60503 w 60753"/>
                  <a:gd name="connsiteY1" fmla="*/ 43624 h 96837"/>
                  <a:gd name="connsiteX2" fmla="*/ 56789 w 60753"/>
                  <a:gd name="connsiteY2" fmla="*/ 76581 h 96837"/>
                  <a:gd name="connsiteX3" fmla="*/ 32214 w 60753"/>
                  <a:gd name="connsiteY3" fmla="*/ 96774 h 96837"/>
                  <a:gd name="connsiteX4" fmla="*/ 24404 w 60753"/>
                  <a:gd name="connsiteY4" fmla="*/ 95536 h 96837"/>
                  <a:gd name="connsiteX5" fmla="*/ 1067 w 60753"/>
                  <a:gd name="connsiteY5" fmla="*/ 91154 h 96837"/>
                  <a:gd name="connsiteX6" fmla="*/ 9259 w 60753"/>
                  <a:gd name="connsiteY6" fmla="*/ 43529 h 96837"/>
                  <a:gd name="connsiteX7" fmla="*/ 26690 w 60753"/>
                  <a:gd name="connsiteY7" fmla="*/ 14288 h 96837"/>
                  <a:gd name="connsiteX8" fmla="*/ 52026 w 60753"/>
                  <a:gd name="connsiteY8" fmla="*/ 0 h 96837"/>
                  <a:gd name="connsiteX9" fmla="*/ 60599 w 60753"/>
                  <a:gd name="connsiteY9" fmla="*/ 10287 h 9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53" h="96837">
                    <a:moveTo>
                      <a:pt x="60599" y="10287"/>
                    </a:moveTo>
                    <a:cubicBezTo>
                      <a:pt x="58694" y="21241"/>
                      <a:pt x="59932" y="32480"/>
                      <a:pt x="60503" y="43624"/>
                    </a:cubicBezTo>
                    <a:cubicBezTo>
                      <a:pt x="61075" y="54769"/>
                      <a:pt x="60980" y="66294"/>
                      <a:pt x="56789" y="76581"/>
                    </a:cubicBezTo>
                    <a:cubicBezTo>
                      <a:pt x="52598" y="86868"/>
                      <a:pt x="43358" y="95821"/>
                      <a:pt x="32214" y="96774"/>
                    </a:cubicBezTo>
                    <a:cubicBezTo>
                      <a:pt x="29547" y="96965"/>
                      <a:pt x="26785" y="96774"/>
                      <a:pt x="24404" y="95536"/>
                    </a:cubicBezTo>
                    <a:cubicBezTo>
                      <a:pt x="19736" y="93154"/>
                      <a:pt x="2782" y="96107"/>
                      <a:pt x="1067" y="91154"/>
                    </a:cubicBezTo>
                    <a:cubicBezTo>
                      <a:pt x="-3314" y="78486"/>
                      <a:pt x="7068" y="56674"/>
                      <a:pt x="9259" y="43529"/>
                    </a:cubicBezTo>
                    <a:cubicBezTo>
                      <a:pt x="11164" y="32099"/>
                      <a:pt x="18022" y="22003"/>
                      <a:pt x="26690" y="14288"/>
                    </a:cubicBezTo>
                    <a:cubicBezTo>
                      <a:pt x="34024" y="7810"/>
                      <a:pt x="42692" y="2857"/>
                      <a:pt x="52026" y="0"/>
                    </a:cubicBezTo>
                    <a:lnTo>
                      <a:pt x="60599" y="10287"/>
                    </a:lnTo>
                    <a:close/>
                  </a:path>
                </a:pathLst>
              </a:custGeom>
              <a:solidFill>
                <a:srgbClr val="BD825A"/>
              </a:solidFill>
              <a:ln w="9525" cap="flat">
                <a:noFill/>
                <a:prstDash val="solid"/>
                <a:miter/>
              </a:ln>
            </p:spPr>
            <p:txBody>
              <a:bodyPr rtlCol="1" anchor="ctr"/>
              <a:lstStyle/>
              <a:p>
                <a:endParaRPr lang="ar-SA"/>
              </a:p>
            </p:txBody>
          </p:sp>
          <p:sp>
            <p:nvSpPr>
              <p:cNvPr id="109" name="شكل حر: شكل 108">
                <a:extLst>
                  <a:ext uri="{FF2B5EF4-FFF2-40B4-BE49-F238E27FC236}">
                    <a16:creationId xmlns:a16="http://schemas.microsoft.com/office/drawing/2014/main" id="{A475E105-631D-4BF3-B219-F4E0B8CB1455}"/>
                  </a:ext>
                </a:extLst>
              </p:cNvPr>
              <p:cNvSpPr/>
              <p:nvPr/>
            </p:nvSpPr>
            <p:spPr>
              <a:xfrm>
                <a:off x="5625506" y="1710975"/>
                <a:ext cx="60537" cy="96875"/>
              </a:xfrm>
              <a:custGeom>
                <a:avLst/>
                <a:gdLst>
                  <a:gd name="connsiteX0" fmla="*/ 60442 w 60537"/>
                  <a:gd name="connsiteY0" fmla="*/ 44196 h 96875"/>
                  <a:gd name="connsiteX1" fmla="*/ 60442 w 60537"/>
                  <a:gd name="connsiteY1" fmla="*/ 43624 h 96875"/>
                  <a:gd name="connsiteX2" fmla="*/ 60537 w 60537"/>
                  <a:gd name="connsiteY2" fmla="*/ 10287 h 96875"/>
                  <a:gd name="connsiteX3" fmla="*/ 52060 w 60537"/>
                  <a:gd name="connsiteY3" fmla="*/ 0 h 96875"/>
                  <a:gd name="connsiteX4" fmla="*/ 26723 w 60537"/>
                  <a:gd name="connsiteY4" fmla="*/ 14288 h 96875"/>
                  <a:gd name="connsiteX5" fmla="*/ 9293 w 60537"/>
                  <a:gd name="connsiteY5" fmla="*/ 43529 h 96875"/>
                  <a:gd name="connsiteX6" fmla="*/ 1101 w 60537"/>
                  <a:gd name="connsiteY6" fmla="*/ 91154 h 96875"/>
                  <a:gd name="connsiteX7" fmla="*/ 24437 w 60537"/>
                  <a:gd name="connsiteY7" fmla="*/ 95536 h 96875"/>
                  <a:gd name="connsiteX8" fmla="*/ 32248 w 60537"/>
                  <a:gd name="connsiteY8" fmla="*/ 96774 h 96875"/>
                  <a:gd name="connsiteX9" fmla="*/ 50822 w 60537"/>
                  <a:gd name="connsiteY9" fmla="*/ 86392 h 96875"/>
                  <a:gd name="connsiteX10" fmla="*/ 44440 w 60537"/>
                  <a:gd name="connsiteY10" fmla="*/ 77533 h 96875"/>
                  <a:gd name="connsiteX11" fmla="*/ 60442 w 60537"/>
                  <a:gd name="connsiteY11" fmla="*/ 44196 h 9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537" h="96875">
                    <a:moveTo>
                      <a:pt x="60442" y="44196"/>
                    </a:moveTo>
                    <a:cubicBezTo>
                      <a:pt x="60442" y="44005"/>
                      <a:pt x="60442" y="43815"/>
                      <a:pt x="60442" y="43624"/>
                    </a:cubicBezTo>
                    <a:cubicBezTo>
                      <a:pt x="59870" y="32480"/>
                      <a:pt x="58727" y="21241"/>
                      <a:pt x="60537" y="10287"/>
                    </a:cubicBezTo>
                    <a:lnTo>
                      <a:pt x="52060" y="0"/>
                    </a:lnTo>
                    <a:cubicBezTo>
                      <a:pt x="42725" y="2953"/>
                      <a:pt x="34057" y="7906"/>
                      <a:pt x="26723" y="14288"/>
                    </a:cubicBezTo>
                    <a:cubicBezTo>
                      <a:pt x="18056" y="21907"/>
                      <a:pt x="11198" y="32099"/>
                      <a:pt x="9293" y="43529"/>
                    </a:cubicBezTo>
                    <a:cubicBezTo>
                      <a:pt x="7102" y="56769"/>
                      <a:pt x="-3376" y="78486"/>
                      <a:pt x="1101" y="91154"/>
                    </a:cubicBezTo>
                    <a:cubicBezTo>
                      <a:pt x="2816" y="96107"/>
                      <a:pt x="19770" y="93059"/>
                      <a:pt x="24437" y="95536"/>
                    </a:cubicBezTo>
                    <a:cubicBezTo>
                      <a:pt x="26819" y="96774"/>
                      <a:pt x="29581" y="97060"/>
                      <a:pt x="32248" y="96774"/>
                    </a:cubicBezTo>
                    <a:cubicBezTo>
                      <a:pt x="39582" y="96202"/>
                      <a:pt x="46059" y="92107"/>
                      <a:pt x="50822" y="86392"/>
                    </a:cubicBezTo>
                    <a:cubicBezTo>
                      <a:pt x="48440" y="83629"/>
                      <a:pt x="46345" y="80677"/>
                      <a:pt x="44440" y="77533"/>
                    </a:cubicBezTo>
                    <a:cubicBezTo>
                      <a:pt x="34915" y="62389"/>
                      <a:pt x="48345" y="52578"/>
                      <a:pt x="60442" y="44196"/>
                    </a:cubicBezTo>
                    <a:close/>
                  </a:path>
                </a:pathLst>
              </a:custGeom>
              <a:solidFill>
                <a:srgbClr val="BD825A">
                  <a:alpha val="30000"/>
                </a:srgbClr>
              </a:solidFill>
              <a:ln w="9525" cap="flat">
                <a:noFill/>
                <a:prstDash val="solid"/>
                <a:miter/>
              </a:ln>
            </p:spPr>
            <p:txBody>
              <a:bodyPr rtlCol="1" anchor="ctr"/>
              <a:lstStyle/>
              <a:p>
                <a:endParaRPr lang="ar-SA"/>
              </a:p>
            </p:txBody>
          </p:sp>
          <p:sp>
            <p:nvSpPr>
              <p:cNvPr id="110" name="شكل حر: شكل 109">
                <a:extLst>
                  <a:ext uri="{FF2B5EF4-FFF2-40B4-BE49-F238E27FC236}">
                    <a16:creationId xmlns:a16="http://schemas.microsoft.com/office/drawing/2014/main" id="{DAD68EF0-81B2-4B33-B032-87DEFCD785CA}"/>
                  </a:ext>
                </a:extLst>
              </p:cNvPr>
              <p:cNvSpPr/>
              <p:nvPr/>
            </p:nvSpPr>
            <p:spPr>
              <a:xfrm>
                <a:off x="5668232" y="1789837"/>
                <a:ext cx="12858" cy="12222"/>
              </a:xfrm>
              <a:custGeom>
                <a:avLst/>
                <a:gdLst>
                  <a:gd name="connsiteX0" fmla="*/ 12859 w 12858"/>
                  <a:gd name="connsiteY0" fmla="*/ 6 h 12222"/>
                  <a:gd name="connsiteX1" fmla="*/ 1334 w 12858"/>
                  <a:gd name="connsiteY1" fmla="*/ 6292 h 12222"/>
                  <a:gd name="connsiteX2" fmla="*/ 0 w 12858"/>
                  <a:gd name="connsiteY2" fmla="*/ 8007 h 12222"/>
                  <a:gd name="connsiteX3" fmla="*/ 191 w 12858"/>
                  <a:gd name="connsiteY3" fmla="*/ 9340 h 12222"/>
                  <a:gd name="connsiteX4" fmla="*/ 953 w 12858"/>
                  <a:gd name="connsiteY4" fmla="*/ 11245 h 12222"/>
                  <a:gd name="connsiteX5" fmla="*/ 1238 w 12858"/>
                  <a:gd name="connsiteY5" fmla="*/ 11817 h 12222"/>
                  <a:gd name="connsiteX6" fmla="*/ 2096 w 12858"/>
                  <a:gd name="connsiteY6" fmla="*/ 12198 h 12222"/>
                  <a:gd name="connsiteX7" fmla="*/ 7811 w 12858"/>
                  <a:gd name="connsiteY7" fmla="*/ 7816 h 12222"/>
                  <a:gd name="connsiteX8" fmla="*/ 12002 w 12858"/>
                  <a:gd name="connsiteY8" fmla="*/ 1530 h 12222"/>
                  <a:gd name="connsiteX9" fmla="*/ 12859 w 12858"/>
                  <a:gd name="connsiteY9" fmla="*/ 6 h 1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58" h="12222">
                    <a:moveTo>
                      <a:pt x="12859" y="6"/>
                    </a:moveTo>
                    <a:cubicBezTo>
                      <a:pt x="12668" y="-185"/>
                      <a:pt x="4382" y="4482"/>
                      <a:pt x="1334" y="6292"/>
                    </a:cubicBezTo>
                    <a:cubicBezTo>
                      <a:pt x="572" y="6768"/>
                      <a:pt x="0" y="7054"/>
                      <a:pt x="0" y="8007"/>
                    </a:cubicBezTo>
                    <a:cubicBezTo>
                      <a:pt x="0" y="8388"/>
                      <a:pt x="95" y="8864"/>
                      <a:pt x="191" y="9340"/>
                    </a:cubicBezTo>
                    <a:cubicBezTo>
                      <a:pt x="-286" y="10007"/>
                      <a:pt x="191" y="11150"/>
                      <a:pt x="953" y="11245"/>
                    </a:cubicBezTo>
                    <a:cubicBezTo>
                      <a:pt x="1048" y="11436"/>
                      <a:pt x="1143" y="11626"/>
                      <a:pt x="1238" y="11817"/>
                    </a:cubicBezTo>
                    <a:cubicBezTo>
                      <a:pt x="1429" y="12102"/>
                      <a:pt x="1810" y="12293"/>
                      <a:pt x="2096" y="12198"/>
                    </a:cubicBezTo>
                    <a:cubicBezTo>
                      <a:pt x="4286" y="11817"/>
                      <a:pt x="6477" y="9531"/>
                      <a:pt x="7811" y="7816"/>
                    </a:cubicBezTo>
                    <a:cubicBezTo>
                      <a:pt x="8668" y="6768"/>
                      <a:pt x="11621" y="2577"/>
                      <a:pt x="12002" y="1530"/>
                    </a:cubicBezTo>
                    <a:cubicBezTo>
                      <a:pt x="12192" y="1244"/>
                      <a:pt x="12859" y="-90"/>
                      <a:pt x="12859" y="6"/>
                    </a:cubicBezTo>
                    <a:close/>
                  </a:path>
                </a:pathLst>
              </a:custGeom>
              <a:solidFill>
                <a:srgbClr val="0D0D0D"/>
              </a:solidFill>
              <a:ln w="9525" cap="flat">
                <a:noFill/>
                <a:prstDash val="solid"/>
                <a:miter/>
              </a:ln>
            </p:spPr>
            <p:txBody>
              <a:bodyPr rtlCol="1" anchor="ctr"/>
              <a:lstStyle/>
              <a:p>
                <a:endParaRPr lang="ar-SA"/>
              </a:p>
            </p:txBody>
          </p:sp>
          <p:sp>
            <p:nvSpPr>
              <p:cNvPr id="111" name="شكل حر: شكل 110">
                <a:extLst>
                  <a:ext uri="{FF2B5EF4-FFF2-40B4-BE49-F238E27FC236}">
                    <a16:creationId xmlns:a16="http://schemas.microsoft.com/office/drawing/2014/main" id="{9EC6F2A8-C049-4F3E-B3DD-647D07FA99FD}"/>
                  </a:ext>
                </a:extLst>
              </p:cNvPr>
              <p:cNvSpPr/>
              <p:nvPr/>
            </p:nvSpPr>
            <p:spPr>
              <a:xfrm>
                <a:off x="5571253" y="1696987"/>
                <a:ext cx="123458" cy="190846"/>
              </a:xfrm>
              <a:custGeom>
                <a:avLst/>
                <a:gdLst>
                  <a:gd name="connsiteX0" fmla="*/ 123459 w 123458"/>
                  <a:gd name="connsiteY0" fmla="*/ 142100 h 190846"/>
                  <a:gd name="connsiteX1" fmla="*/ 115743 w 123458"/>
                  <a:gd name="connsiteY1" fmla="*/ 140576 h 190846"/>
                  <a:gd name="connsiteX2" fmla="*/ 112695 w 123458"/>
                  <a:gd name="connsiteY2" fmla="*/ 143338 h 190846"/>
                  <a:gd name="connsiteX3" fmla="*/ 110981 w 123458"/>
                  <a:gd name="connsiteY3" fmla="*/ 148386 h 190846"/>
                  <a:gd name="connsiteX4" fmla="*/ 107075 w 123458"/>
                  <a:gd name="connsiteY4" fmla="*/ 157816 h 190846"/>
                  <a:gd name="connsiteX5" fmla="*/ 98503 w 123458"/>
                  <a:gd name="connsiteY5" fmla="*/ 167436 h 190846"/>
                  <a:gd name="connsiteX6" fmla="*/ 96789 w 123458"/>
                  <a:gd name="connsiteY6" fmla="*/ 168293 h 190846"/>
                  <a:gd name="connsiteX7" fmla="*/ 90597 w 123458"/>
                  <a:gd name="connsiteY7" fmla="*/ 175532 h 190846"/>
                  <a:gd name="connsiteX8" fmla="*/ 88692 w 123458"/>
                  <a:gd name="connsiteY8" fmla="*/ 176294 h 190846"/>
                  <a:gd name="connsiteX9" fmla="*/ 78882 w 123458"/>
                  <a:gd name="connsiteY9" fmla="*/ 179247 h 190846"/>
                  <a:gd name="connsiteX10" fmla="*/ 68975 w 123458"/>
                  <a:gd name="connsiteY10" fmla="*/ 186105 h 190846"/>
                  <a:gd name="connsiteX11" fmla="*/ 67547 w 123458"/>
                  <a:gd name="connsiteY11" fmla="*/ 187058 h 190846"/>
                  <a:gd name="connsiteX12" fmla="*/ 48116 w 123458"/>
                  <a:gd name="connsiteY12" fmla="*/ 189629 h 190846"/>
                  <a:gd name="connsiteX13" fmla="*/ 37543 w 123458"/>
                  <a:gd name="connsiteY13" fmla="*/ 179438 h 190846"/>
                  <a:gd name="connsiteX14" fmla="*/ 31447 w 123458"/>
                  <a:gd name="connsiteY14" fmla="*/ 173342 h 190846"/>
                  <a:gd name="connsiteX15" fmla="*/ 24684 w 123458"/>
                  <a:gd name="connsiteY15" fmla="*/ 170675 h 190846"/>
                  <a:gd name="connsiteX16" fmla="*/ 21827 w 123458"/>
                  <a:gd name="connsiteY16" fmla="*/ 170484 h 190846"/>
                  <a:gd name="connsiteX17" fmla="*/ 20112 w 123458"/>
                  <a:gd name="connsiteY17" fmla="*/ 169436 h 190846"/>
                  <a:gd name="connsiteX18" fmla="*/ 11635 w 123458"/>
                  <a:gd name="connsiteY18" fmla="*/ 165722 h 190846"/>
                  <a:gd name="connsiteX19" fmla="*/ 9635 w 123458"/>
                  <a:gd name="connsiteY19" fmla="*/ 164007 h 190846"/>
                  <a:gd name="connsiteX20" fmla="*/ 6682 w 123458"/>
                  <a:gd name="connsiteY20" fmla="*/ 160292 h 190846"/>
                  <a:gd name="connsiteX21" fmla="*/ 1348 w 123458"/>
                  <a:gd name="connsiteY21" fmla="*/ 134099 h 190846"/>
                  <a:gd name="connsiteX22" fmla="*/ 15636 w 123458"/>
                  <a:gd name="connsiteY22" fmla="*/ 69329 h 190846"/>
                  <a:gd name="connsiteX23" fmla="*/ 18493 w 123458"/>
                  <a:gd name="connsiteY23" fmla="*/ 44087 h 190846"/>
                  <a:gd name="connsiteX24" fmla="*/ 20398 w 123458"/>
                  <a:gd name="connsiteY24" fmla="*/ 36372 h 190846"/>
                  <a:gd name="connsiteX25" fmla="*/ 23922 w 123458"/>
                  <a:gd name="connsiteY25" fmla="*/ 27990 h 190846"/>
                  <a:gd name="connsiteX26" fmla="*/ 47449 w 123458"/>
                  <a:gd name="connsiteY26" fmla="*/ 6559 h 190846"/>
                  <a:gd name="connsiteX27" fmla="*/ 99075 w 123458"/>
                  <a:gd name="connsiteY27" fmla="*/ 5987 h 190846"/>
                  <a:gd name="connsiteX28" fmla="*/ 114600 w 123458"/>
                  <a:gd name="connsiteY28" fmla="*/ 21704 h 190846"/>
                  <a:gd name="connsiteX29" fmla="*/ 118601 w 123458"/>
                  <a:gd name="connsiteY29" fmla="*/ 31895 h 190846"/>
                  <a:gd name="connsiteX30" fmla="*/ 119267 w 123458"/>
                  <a:gd name="connsiteY30" fmla="*/ 34848 h 190846"/>
                  <a:gd name="connsiteX31" fmla="*/ 121744 w 123458"/>
                  <a:gd name="connsiteY31" fmla="*/ 44754 h 190846"/>
                  <a:gd name="connsiteX32" fmla="*/ 113267 w 123458"/>
                  <a:gd name="connsiteY32" fmla="*/ 54946 h 190846"/>
                  <a:gd name="connsiteX33" fmla="*/ 113171 w 123458"/>
                  <a:gd name="connsiteY33" fmla="*/ 54946 h 190846"/>
                  <a:gd name="connsiteX34" fmla="*/ 108981 w 123458"/>
                  <a:gd name="connsiteY34" fmla="*/ 58375 h 190846"/>
                  <a:gd name="connsiteX35" fmla="*/ 105933 w 123458"/>
                  <a:gd name="connsiteY35" fmla="*/ 61042 h 190846"/>
                  <a:gd name="connsiteX36" fmla="*/ 100884 w 123458"/>
                  <a:gd name="connsiteY36" fmla="*/ 62375 h 190846"/>
                  <a:gd name="connsiteX37" fmla="*/ 93741 w 123458"/>
                  <a:gd name="connsiteY37" fmla="*/ 70948 h 190846"/>
                  <a:gd name="connsiteX38" fmla="*/ 92407 w 123458"/>
                  <a:gd name="connsiteY38" fmla="*/ 76282 h 190846"/>
                  <a:gd name="connsiteX39" fmla="*/ 110219 w 123458"/>
                  <a:gd name="connsiteY39" fmla="*/ 113525 h 190846"/>
                  <a:gd name="connsiteX40" fmla="*/ 123459 w 123458"/>
                  <a:gd name="connsiteY40" fmla="*/ 142100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3458" h="190846">
                    <a:moveTo>
                      <a:pt x="123459" y="142100"/>
                    </a:moveTo>
                    <a:cubicBezTo>
                      <a:pt x="119934" y="140671"/>
                      <a:pt x="117553" y="140099"/>
                      <a:pt x="115743" y="140576"/>
                    </a:cubicBezTo>
                    <a:cubicBezTo>
                      <a:pt x="114505" y="140957"/>
                      <a:pt x="113553" y="141814"/>
                      <a:pt x="112695" y="143338"/>
                    </a:cubicBezTo>
                    <a:cubicBezTo>
                      <a:pt x="111743" y="145052"/>
                      <a:pt x="111267" y="146672"/>
                      <a:pt x="110981" y="148386"/>
                    </a:cubicBezTo>
                    <a:cubicBezTo>
                      <a:pt x="109362" y="151434"/>
                      <a:pt x="108314" y="155149"/>
                      <a:pt x="107075" y="157816"/>
                    </a:cubicBezTo>
                    <a:cubicBezTo>
                      <a:pt x="104980" y="162483"/>
                      <a:pt x="102027" y="165436"/>
                      <a:pt x="98503" y="167436"/>
                    </a:cubicBezTo>
                    <a:cubicBezTo>
                      <a:pt x="97932" y="167722"/>
                      <a:pt x="97360" y="168008"/>
                      <a:pt x="96789" y="168293"/>
                    </a:cubicBezTo>
                    <a:cubicBezTo>
                      <a:pt x="96122" y="171246"/>
                      <a:pt x="94217" y="173723"/>
                      <a:pt x="90597" y="175532"/>
                    </a:cubicBezTo>
                    <a:cubicBezTo>
                      <a:pt x="90026" y="175818"/>
                      <a:pt x="89359" y="176104"/>
                      <a:pt x="88692" y="176294"/>
                    </a:cubicBezTo>
                    <a:cubicBezTo>
                      <a:pt x="85454" y="177437"/>
                      <a:pt x="81929" y="177628"/>
                      <a:pt x="78882" y="179247"/>
                    </a:cubicBezTo>
                    <a:cubicBezTo>
                      <a:pt x="75262" y="181152"/>
                      <a:pt x="72309" y="183914"/>
                      <a:pt x="68975" y="186105"/>
                    </a:cubicBezTo>
                    <a:cubicBezTo>
                      <a:pt x="68499" y="186391"/>
                      <a:pt x="68023" y="186772"/>
                      <a:pt x="67547" y="187058"/>
                    </a:cubicBezTo>
                    <a:cubicBezTo>
                      <a:pt x="61641" y="190582"/>
                      <a:pt x="54783" y="192106"/>
                      <a:pt x="48116" y="189629"/>
                    </a:cubicBezTo>
                    <a:cubicBezTo>
                      <a:pt x="42972" y="187724"/>
                      <a:pt x="40496" y="183438"/>
                      <a:pt x="37543" y="179438"/>
                    </a:cubicBezTo>
                    <a:cubicBezTo>
                      <a:pt x="35829" y="177056"/>
                      <a:pt x="34019" y="174866"/>
                      <a:pt x="31447" y="173342"/>
                    </a:cubicBezTo>
                    <a:cubicBezTo>
                      <a:pt x="29352" y="172103"/>
                      <a:pt x="27066" y="171341"/>
                      <a:pt x="24684" y="170675"/>
                    </a:cubicBezTo>
                    <a:cubicBezTo>
                      <a:pt x="23732" y="170579"/>
                      <a:pt x="22779" y="170484"/>
                      <a:pt x="21827" y="170484"/>
                    </a:cubicBezTo>
                    <a:cubicBezTo>
                      <a:pt x="21255" y="170103"/>
                      <a:pt x="20684" y="169722"/>
                      <a:pt x="20112" y="169436"/>
                    </a:cubicBezTo>
                    <a:cubicBezTo>
                      <a:pt x="17160" y="168579"/>
                      <a:pt x="14207" y="167627"/>
                      <a:pt x="11635" y="165722"/>
                    </a:cubicBezTo>
                    <a:cubicBezTo>
                      <a:pt x="10968" y="165245"/>
                      <a:pt x="10302" y="164674"/>
                      <a:pt x="9635" y="164007"/>
                    </a:cubicBezTo>
                    <a:cubicBezTo>
                      <a:pt x="8587" y="162959"/>
                      <a:pt x="7539" y="161626"/>
                      <a:pt x="6682" y="160292"/>
                    </a:cubicBezTo>
                    <a:cubicBezTo>
                      <a:pt x="-271" y="153815"/>
                      <a:pt x="-1319" y="145814"/>
                      <a:pt x="1348" y="134099"/>
                    </a:cubicBezTo>
                    <a:cubicBezTo>
                      <a:pt x="2682" y="128098"/>
                      <a:pt x="13350" y="88379"/>
                      <a:pt x="15636" y="69329"/>
                    </a:cubicBezTo>
                    <a:cubicBezTo>
                      <a:pt x="16588" y="60947"/>
                      <a:pt x="16969" y="52374"/>
                      <a:pt x="18493" y="44087"/>
                    </a:cubicBezTo>
                    <a:cubicBezTo>
                      <a:pt x="18969" y="41516"/>
                      <a:pt x="19636" y="38849"/>
                      <a:pt x="20398" y="36372"/>
                    </a:cubicBezTo>
                    <a:cubicBezTo>
                      <a:pt x="21255" y="33515"/>
                      <a:pt x="22398" y="30657"/>
                      <a:pt x="23922" y="27990"/>
                    </a:cubicBezTo>
                    <a:cubicBezTo>
                      <a:pt x="29066" y="18465"/>
                      <a:pt x="37829" y="11321"/>
                      <a:pt x="47449" y="6559"/>
                    </a:cubicBezTo>
                    <a:cubicBezTo>
                      <a:pt x="63546" y="-1347"/>
                      <a:pt x="83454" y="-2776"/>
                      <a:pt x="99075" y="5987"/>
                    </a:cubicBezTo>
                    <a:cubicBezTo>
                      <a:pt x="105552" y="9607"/>
                      <a:pt x="110981" y="15227"/>
                      <a:pt x="114600" y="21704"/>
                    </a:cubicBezTo>
                    <a:cubicBezTo>
                      <a:pt x="116410" y="24942"/>
                      <a:pt x="117744" y="28371"/>
                      <a:pt x="118601" y="31895"/>
                    </a:cubicBezTo>
                    <a:cubicBezTo>
                      <a:pt x="118887" y="32848"/>
                      <a:pt x="119077" y="33896"/>
                      <a:pt x="119267" y="34848"/>
                    </a:cubicBezTo>
                    <a:cubicBezTo>
                      <a:pt x="120696" y="37991"/>
                      <a:pt x="121839" y="41325"/>
                      <a:pt x="121744" y="44754"/>
                    </a:cubicBezTo>
                    <a:cubicBezTo>
                      <a:pt x="121649" y="49612"/>
                      <a:pt x="118125" y="54755"/>
                      <a:pt x="113267" y="54946"/>
                    </a:cubicBezTo>
                    <a:lnTo>
                      <a:pt x="113171" y="54946"/>
                    </a:lnTo>
                    <a:cubicBezTo>
                      <a:pt x="111457" y="55803"/>
                      <a:pt x="110504" y="56660"/>
                      <a:pt x="108981" y="58375"/>
                    </a:cubicBezTo>
                    <a:cubicBezTo>
                      <a:pt x="108028" y="59423"/>
                      <a:pt x="107171" y="60375"/>
                      <a:pt x="105933" y="61042"/>
                    </a:cubicBezTo>
                    <a:cubicBezTo>
                      <a:pt x="104313" y="61899"/>
                      <a:pt x="102599" y="61804"/>
                      <a:pt x="100884" y="62375"/>
                    </a:cubicBezTo>
                    <a:cubicBezTo>
                      <a:pt x="96789" y="63518"/>
                      <a:pt x="95169" y="67138"/>
                      <a:pt x="93741" y="70948"/>
                    </a:cubicBezTo>
                    <a:cubicBezTo>
                      <a:pt x="93074" y="72662"/>
                      <a:pt x="92788" y="74567"/>
                      <a:pt x="92407" y="76282"/>
                    </a:cubicBezTo>
                    <a:cubicBezTo>
                      <a:pt x="92883" y="93522"/>
                      <a:pt x="104218" y="104952"/>
                      <a:pt x="110219" y="113525"/>
                    </a:cubicBezTo>
                    <a:cubicBezTo>
                      <a:pt x="116124" y="122383"/>
                      <a:pt x="122125" y="131527"/>
                      <a:pt x="123459" y="142100"/>
                    </a:cubicBezTo>
                    <a:close/>
                  </a:path>
                </a:pathLst>
              </a:custGeom>
              <a:solidFill>
                <a:srgbClr val="DEE0E4"/>
              </a:solidFill>
              <a:ln w="9525" cap="flat">
                <a:noFill/>
                <a:prstDash val="solid"/>
                <a:miter/>
              </a:ln>
            </p:spPr>
            <p:txBody>
              <a:bodyPr rtlCol="1" anchor="ctr"/>
              <a:lstStyle/>
              <a:p>
                <a:endParaRPr lang="ar-SA"/>
              </a:p>
            </p:txBody>
          </p:sp>
          <p:sp>
            <p:nvSpPr>
              <p:cNvPr id="112" name="شكل حر: شكل 111">
                <a:extLst>
                  <a:ext uri="{FF2B5EF4-FFF2-40B4-BE49-F238E27FC236}">
                    <a16:creationId xmlns:a16="http://schemas.microsoft.com/office/drawing/2014/main" id="{08744FA2-2629-4702-BAC4-A5B519FC2F60}"/>
                  </a:ext>
                </a:extLst>
              </p:cNvPr>
              <p:cNvSpPr/>
              <p:nvPr/>
            </p:nvSpPr>
            <p:spPr>
              <a:xfrm>
                <a:off x="5589746" y="1718786"/>
                <a:ext cx="100107" cy="32713"/>
              </a:xfrm>
              <a:custGeom>
                <a:avLst/>
                <a:gdLst>
                  <a:gd name="connsiteX0" fmla="*/ 100108 w 100107"/>
                  <a:gd name="connsiteY0" fmla="*/ 10192 h 32713"/>
                  <a:gd name="connsiteX1" fmla="*/ 97822 w 100107"/>
                  <a:gd name="connsiteY1" fmla="*/ 12478 h 32713"/>
                  <a:gd name="connsiteX2" fmla="*/ 67818 w 100107"/>
                  <a:gd name="connsiteY2" fmla="*/ 27908 h 32713"/>
                  <a:gd name="connsiteX3" fmla="*/ 0 w 100107"/>
                  <a:gd name="connsiteY3" fmla="*/ 22384 h 32713"/>
                  <a:gd name="connsiteX4" fmla="*/ 1905 w 100107"/>
                  <a:gd name="connsiteY4" fmla="*/ 14669 h 32713"/>
                  <a:gd name="connsiteX5" fmla="*/ 2096 w 100107"/>
                  <a:gd name="connsiteY5" fmla="*/ 14764 h 32713"/>
                  <a:gd name="connsiteX6" fmla="*/ 65246 w 100107"/>
                  <a:gd name="connsiteY6" fmla="*/ 18574 h 32713"/>
                  <a:gd name="connsiteX7" fmla="*/ 90964 w 100107"/>
                  <a:gd name="connsiteY7" fmla="*/ 5620 h 32713"/>
                  <a:gd name="connsiteX8" fmla="*/ 96107 w 100107"/>
                  <a:gd name="connsiteY8" fmla="*/ 0 h 32713"/>
                  <a:gd name="connsiteX9" fmla="*/ 100108 w 100107"/>
                  <a:gd name="connsiteY9" fmla="*/ 10192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07" h="32713">
                    <a:moveTo>
                      <a:pt x="100108" y="10192"/>
                    </a:moveTo>
                    <a:cubicBezTo>
                      <a:pt x="99346" y="11049"/>
                      <a:pt x="98488" y="11811"/>
                      <a:pt x="97822" y="12478"/>
                    </a:cubicBezTo>
                    <a:cubicBezTo>
                      <a:pt x="89344" y="20479"/>
                      <a:pt x="79057" y="25051"/>
                      <a:pt x="67818" y="27908"/>
                    </a:cubicBezTo>
                    <a:cubicBezTo>
                      <a:pt x="45148" y="33719"/>
                      <a:pt x="19907" y="36671"/>
                      <a:pt x="0" y="22384"/>
                    </a:cubicBezTo>
                    <a:cubicBezTo>
                      <a:pt x="476" y="19812"/>
                      <a:pt x="1143" y="17145"/>
                      <a:pt x="1905" y="14669"/>
                    </a:cubicBezTo>
                    <a:cubicBezTo>
                      <a:pt x="2000" y="14669"/>
                      <a:pt x="2000" y="14764"/>
                      <a:pt x="2096" y="14764"/>
                    </a:cubicBezTo>
                    <a:cubicBezTo>
                      <a:pt x="19907" y="28861"/>
                      <a:pt x="45053" y="23717"/>
                      <a:pt x="65246" y="18574"/>
                    </a:cubicBezTo>
                    <a:cubicBezTo>
                      <a:pt x="74771" y="16097"/>
                      <a:pt x="83725" y="12382"/>
                      <a:pt x="90964" y="5620"/>
                    </a:cubicBezTo>
                    <a:cubicBezTo>
                      <a:pt x="92773" y="3905"/>
                      <a:pt x="94583" y="2000"/>
                      <a:pt x="96107" y="0"/>
                    </a:cubicBezTo>
                    <a:cubicBezTo>
                      <a:pt x="97822" y="3143"/>
                      <a:pt x="99250" y="6572"/>
                      <a:pt x="100108" y="10192"/>
                    </a:cubicBezTo>
                    <a:close/>
                  </a:path>
                </a:pathLst>
              </a:custGeom>
              <a:solidFill>
                <a:srgbClr val="0D0D0D"/>
              </a:solidFill>
              <a:ln w="9525" cap="flat">
                <a:noFill/>
                <a:prstDash val="solid"/>
                <a:miter/>
              </a:ln>
            </p:spPr>
            <p:txBody>
              <a:bodyPr rtlCol="1" anchor="ctr"/>
              <a:lstStyle/>
              <a:p>
                <a:endParaRPr lang="ar-SA"/>
              </a:p>
            </p:txBody>
          </p:sp>
          <p:sp>
            <p:nvSpPr>
              <p:cNvPr id="113" name="شكل حر: شكل 112">
                <a:extLst>
                  <a:ext uri="{FF2B5EF4-FFF2-40B4-BE49-F238E27FC236}">
                    <a16:creationId xmlns:a16="http://schemas.microsoft.com/office/drawing/2014/main" id="{161722E8-A6DA-40F9-853E-CBC1F9092E56}"/>
                  </a:ext>
                </a:extLst>
              </p:cNvPr>
              <p:cNvSpPr/>
              <p:nvPr/>
            </p:nvSpPr>
            <p:spPr>
              <a:xfrm>
                <a:off x="5652739" y="1756219"/>
                <a:ext cx="34257" cy="108204"/>
              </a:xfrm>
              <a:custGeom>
                <a:avLst/>
                <a:gdLst>
                  <a:gd name="connsiteX0" fmla="*/ 34257 w 34257"/>
                  <a:gd name="connsiteY0" fmla="*/ 81343 h 108204"/>
                  <a:gd name="connsiteX1" fmla="*/ 31209 w 34257"/>
                  <a:gd name="connsiteY1" fmla="*/ 84106 h 108204"/>
                  <a:gd name="connsiteX2" fmla="*/ 29495 w 34257"/>
                  <a:gd name="connsiteY2" fmla="*/ 89154 h 108204"/>
                  <a:gd name="connsiteX3" fmla="*/ 25589 w 34257"/>
                  <a:gd name="connsiteY3" fmla="*/ 98584 h 108204"/>
                  <a:gd name="connsiteX4" fmla="*/ 17017 w 34257"/>
                  <a:gd name="connsiteY4" fmla="*/ 108204 h 108204"/>
                  <a:gd name="connsiteX5" fmla="*/ 20351 w 34257"/>
                  <a:gd name="connsiteY5" fmla="*/ 96488 h 108204"/>
                  <a:gd name="connsiteX6" fmla="*/ 13779 w 34257"/>
                  <a:gd name="connsiteY6" fmla="*/ 64008 h 108204"/>
                  <a:gd name="connsiteX7" fmla="*/ 2158 w 34257"/>
                  <a:gd name="connsiteY7" fmla="*/ 32766 h 108204"/>
                  <a:gd name="connsiteX8" fmla="*/ 3206 w 34257"/>
                  <a:gd name="connsiteY8" fmla="*/ 0 h 108204"/>
                  <a:gd name="connsiteX9" fmla="*/ 25971 w 34257"/>
                  <a:gd name="connsiteY9" fmla="*/ 72295 h 108204"/>
                  <a:gd name="connsiteX10" fmla="*/ 34257 w 34257"/>
                  <a:gd name="connsiteY10" fmla="*/ 81343 h 1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57" h="108204">
                    <a:moveTo>
                      <a:pt x="34257" y="81343"/>
                    </a:moveTo>
                    <a:cubicBezTo>
                      <a:pt x="33019" y="81724"/>
                      <a:pt x="32067" y="82582"/>
                      <a:pt x="31209" y="84106"/>
                    </a:cubicBezTo>
                    <a:cubicBezTo>
                      <a:pt x="30257" y="85820"/>
                      <a:pt x="29781" y="87440"/>
                      <a:pt x="29495" y="89154"/>
                    </a:cubicBezTo>
                    <a:cubicBezTo>
                      <a:pt x="27876" y="92202"/>
                      <a:pt x="26828" y="95917"/>
                      <a:pt x="25589" y="98584"/>
                    </a:cubicBezTo>
                    <a:cubicBezTo>
                      <a:pt x="23494" y="103251"/>
                      <a:pt x="20541" y="106204"/>
                      <a:pt x="17017" y="108204"/>
                    </a:cubicBezTo>
                    <a:cubicBezTo>
                      <a:pt x="19208" y="104870"/>
                      <a:pt x="20065" y="100584"/>
                      <a:pt x="20351" y="96488"/>
                    </a:cubicBezTo>
                    <a:cubicBezTo>
                      <a:pt x="21018" y="85344"/>
                      <a:pt x="17779" y="74390"/>
                      <a:pt x="13779" y="64008"/>
                    </a:cubicBezTo>
                    <a:cubicBezTo>
                      <a:pt x="9778" y="53626"/>
                      <a:pt x="4920" y="43529"/>
                      <a:pt x="2158" y="32766"/>
                    </a:cubicBezTo>
                    <a:cubicBezTo>
                      <a:pt x="-604" y="22003"/>
                      <a:pt x="-1176" y="10192"/>
                      <a:pt x="3206" y="0"/>
                    </a:cubicBezTo>
                    <a:cubicBezTo>
                      <a:pt x="-414" y="25908"/>
                      <a:pt x="8159" y="53245"/>
                      <a:pt x="25971" y="72295"/>
                    </a:cubicBezTo>
                    <a:cubicBezTo>
                      <a:pt x="28733" y="75343"/>
                      <a:pt x="31685" y="78105"/>
                      <a:pt x="34257" y="81343"/>
                    </a:cubicBezTo>
                    <a:close/>
                  </a:path>
                </a:pathLst>
              </a:custGeom>
              <a:solidFill>
                <a:srgbClr val="E6E8ED"/>
              </a:solidFill>
              <a:ln w="9525" cap="flat">
                <a:noFill/>
                <a:prstDash val="solid"/>
                <a:miter/>
              </a:ln>
            </p:spPr>
            <p:txBody>
              <a:bodyPr rtlCol="1" anchor="ctr"/>
              <a:lstStyle/>
              <a:p>
                <a:endParaRPr lang="ar-SA"/>
              </a:p>
            </p:txBody>
          </p:sp>
          <p:sp>
            <p:nvSpPr>
              <p:cNvPr id="114" name="شكل حر: شكل 113">
                <a:extLst>
                  <a:ext uri="{FF2B5EF4-FFF2-40B4-BE49-F238E27FC236}">
                    <a16:creationId xmlns:a16="http://schemas.microsoft.com/office/drawing/2014/main" id="{E02631E7-49F8-4DB5-ACFF-2C373621EC6B}"/>
                  </a:ext>
                </a:extLst>
              </p:cNvPr>
              <p:cNvSpPr/>
              <p:nvPr/>
            </p:nvSpPr>
            <p:spPr>
              <a:xfrm>
                <a:off x="5582792" y="1772221"/>
                <a:ext cx="30099" cy="104298"/>
              </a:xfrm>
              <a:custGeom>
                <a:avLst/>
                <a:gdLst>
                  <a:gd name="connsiteX0" fmla="*/ 25908 w 30099"/>
                  <a:gd name="connsiteY0" fmla="*/ 104299 h 104298"/>
                  <a:gd name="connsiteX1" fmla="*/ 19812 w 30099"/>
                  <a:gd name="connsiteY1" fmla="*/ 98203 h 104298"/>
                  <a:gd name="connsiteX2" fmla="*/ 13049 w 30099"/>
                  <a:gd name="connsiteY2" fmla="*/ 95536 h 104298"/>
                  <a:gd name="connsiteX3" fmla="*/ 10192 w 30099"/>
                  <a:gd name="connsiteY3" fmla="*/ 95345 h 104298"/>
                  <a:gd name="connsiteX4" fmla="*/ 8477 w 30099"/>
                  <a:gd name="connsiteY4" fmla="*/ 94297 h 104298"/>
                  <a:gd name="connsiteX5" fmla="*/ 0 w 30099"/>
                  <a:gd name="connsiteY5" fmla="*/ 90583 h 104298"/>
                  <a:gd name="connsiteX6" fmla="*/ 2858 w 30099"/>
                  <a:gd name="connsiteY6" fmla="*/ 90106 h 104298"/>
                  <a:gd name="connsiteX7" fmla="*/ 10858 w 30099"/>
                  <a:gd name="connsiteY7" fmla="*/ 83820 h 104298"/>
                  <a:gd name="connsiteX8" fmla="*/ 19336 w 30099"/>
                  <a:gd name="connsiteY8" fmla="*/ 54007 h 104298"/>
                  <a:gd name="connsiteX9" fmla="*/ 21336 w 30099"/>
                  <a:gd name="connsiteY9" fmla="*/ 22669 h 104298"/>
                  <a:gd name="connsiteX10" fmla="*/ 30099 w 30099"/>
                  <a:gd name="connsiteY10" fmla="*/ 0 h 104298"/>
                  <a:gd name="connsiteX11" fmla="*/ 25908 w 30099"/>
                  <a:gd name="connsiteY11" fmla="*/ 104299 h 10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99" h="104298">
                    <a:moveTo>
                      <a:pt x="25908" y="104299"/>
                    </a:moveTo>
                    <a:cubicBezTo>
                      <a:pt x="24194" y="101917"/>
                      <a:pt x="22384" y="99727"/>
                      <a:pt x="19812" y="98203"/>
                    </a:cubicBezTo>
                    <a:cubicBezTo>
                      <a:pt x="17717" y="96965"/>
                      <a:pt x="15431" y="96202"/>
                      <a:pt x="13049" y="95536"/>
                    </a:cubicBezTo>
                    <a:cubicBezTo>
                      <a:pt x="12097" y="95441"/>
                      <a:pt x="11144" y="95345"/>
                      <a:pt x="10192" y="95345"/>
                    </a:cubicBezTo>
                    <a:cubicBezTo>
                      <a:pt x="9620" y="94964"/>
                      <a:pt x="9049" y="94583"/>
                      <a:pt x="8477" y="94297"/>
                    </a:cubicBezTo>
                    <a:cubicBezTo>
                      <a:pt x="5525" y="93440"/>
                      <a:pt x="2572" y="92488"/>
                      <a:pt x="0" y="90583"/>
                    </a:cubicBezTo>
                    <a:cubicBezTo>
                      <a:pt x="953" y="90583"/>
                      <a:pt x="1905" y="90392"/>
                      <a:pt x="2858" y="90106"/>
                    </a:cubicBezTo>
                    <a:cubicBezTo>
                      <a:pt x="6096" y="89059"/>
                      <a:pt x="8763" y="86582"/>
                      <a:pt x="10858" y="83820"/>
                    </a:cubicBezTo>
                    <a:cubicBezTo>
                      <a:pt x="17240" y="75438"/>
                      <a:pt x="18955" y="64484"/>
                      <a:pt x="19336" y="54007"/>
                    </a:cubicBezTo>
                    <a:cubicBezTo>
                      <a:pt x="19717" y="43529"/>
                      <a:pt x="19050" y="32861"/>
                      <a:pt x="21336" y="22669"/>
                    </a:cubicBezTo>
                    <a:cubicBezTo>
                      <a:pt x="23146" y="14764"/>
                      <a:pt x="26670" y="7334"/>
                      <a:pt x="30099" y="0"/>
                    </a:cubicBezTo>
                    <a:cubicBezTo>
                      <a:pt x="18955" y="33433"/>
                      <a:pt x="17526" y="70009"/>
                      <a:pt x="25908" y="104299"/>
                    </a:cubicBezTo>
                    <a:close/>
                  </a:path>
                </a:pathLst>
              </a:custGeom>
              <a:solidFill>
                <a:srgbClr val="E6E8ED"/>
              </a:solidFill>
              <a:ln w="9525" cap="flat">
                <a:noFill/>
                <a:prstDash val="solid"/>
                <a:miter/>
              </a:ln>
            </p:spPr>
            <p:txBody>
              <a:bodyPr rtlCol="1" anchor="ctr"/>
              <a:lstStyle/>
              <a:p>
                <a:endParaRPr lang="ar-SA"/>
              </a:p>
            </p:txBody>
          </p:sp>
          <p:sp>
            <p:nvSpPr>
              <p:cNvPr id="115" name="شكل حر: شكل 114">
                <a:extLst>
                  <a:ext uri="{FF2B5EF4-FFF2-40B4-BE49-F238E27FC236}">
                    <a16:creationId xmlns:a16="http://schemas.microsoft.com/office/drawing/2014/main" id="{B5323660-9B99-44D7-9054-CE10588BCA42}"/>
                  </a:ext>
                </a:extLst>
              </p:cNvPr>
              <p:cNvSpPr/>
              <p:nvPr/>
            </p:nvSpPr>
            <p:spPr>
              <a:xfrm>
                <a:off x="5638800" y="1802130"/>
                <a:ext cx="21145" cy="82010"/>
              </a:xfrm>
              <a:custGeom>
                <a:avLst/>
                <a:gdLst>
                  <a:gd name="connsiteX0" fmla="*/ 21146 w 21145"/>
                  <a:gd name="connsiteY0" fmla="*/ 71247 h 82010"/>
                  <a:gd name="connsiteX1" fmla="*/ 11335 w 21145"/>
                  <a:gd name="connsiteY1" fmla="*/ 74200 h 82010"/>
                  <a:gd name="connsiteX2" fmla="*/ 1429 w 21145"/>
                  <a:gd name="connsiteY2" fmla="*/ 81058 h 82010"/>
                  <a:gd name="connsiteX3" fmla="*/ 0 w 21145"/>
                  <a:gd name="connsiteY3" fmla="*/ 82010 h 82010"/>
                  <a:gd name="connsiteX4" fmla="*/ 2476 w 21145"/>
                  <a:gd name="connsiteY4" fmla="*/ 74676 h 82010"/>
                  <a:gd name="connsiteX5" fmla="*/ 3143 w 21145"/>
                  <a:gd name="connsiteY5" fmla="*/ 57055 h 82010"/>
                  <a:gd name="connsiteX6" fmla="*/ 12001 w 21145"/>
                  <a:gd name="connsiteY6" fmla="*/ 0 h 82010"/>
                  <a:gd name="connsiteX7" fmla="*/ 8001 w 21145"/>
                  <a:gd name="connsiteY7" fmla="*/ 37909 h 82010"/>
                  <a:gd name="connsiteX8" fmla="*/ 21146 w 21145"/>
                  <a:gd name="connsiteY8" fmla="*/ 71247 h 8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45" h="82010">
                    <a:moveTo>
                      <a:pt x="21146" y="71247"/>
                    </a:moveTo>
                    <a:cubicBezTo>
                      <a:pt x="17907" y="72390"/>
                      <a:pt x="14383" y="72580"/>
                      <a:pt x="11335" y="74200"/>
                    </a:cubicBezTo>
                    <a:cubicBezTo>
                      <a:pt x="7715" y="76105"/>
                      <a:pt x="4763" y="78867"/>
                      <a:pt x="1429" y="81058"/>
                    </a:cubicBezTo>
                    <a:cubicBezTo>
                      <a:pt x="953" y="81344"/>
                      <a:pt x="476" y="81724"/>
                      <a:pt x="0" y="82010"/>
                    </a:cubicBezTo>
                    <a:cubicBezTo>
                      <a:pt x="1048" y="79629"/>
                      <a:pt x="1905" y="77152"/>
                      <a:pt x="2476" y="74676"/>
                    </a:cubicBezTo>
                    <a:cubicBezTo>
                      <a:pt x="3715" y="68866"/>
                      <a:pt x="3429" y="62960"/>
                      <a:pt x="3143" y="57055"/>
                    </a:cubicBezTo>
                    <a:cubicBezTo>
                      <a:pt x="2286" y="37624"/>
                      <a:pt x="2953" y="17240"/>
                      <a:pt x="12001" y="0"/>
                    </a:cubicBezTo>
                    <a:cubicBezTo>
                      <a:pt x="7715" y="12097"/>
                      <a:pt x="6191" y="25146"/>
                      <a:pt x="8001" y="37909"/>
                    </a:cubicBezTo>
                    <a:cubicBezTo>
                      <a:pt x="9525" y="49720"/>
                      <a:pt x="14002" y="61341"/>
                      <a:pt x="21146" y="71247"/>
                    </a:cubicBezTo>
                    <a:close/>
                  </a:path>
                </a:pathLst>
              </a:custGeom>
              <a:solidFill>
                <a:srgbClr val="E6E8ED"/>
              </a:solidFill>
              <a:ln w="9525" cap="flat">
                <a:noFill/>
                <a:prstDash val="solid"/>
                <a:miter/>
              </a:ln>
            </p:spPr>
            <p:txBody>
              <a:bodyPr rtlCol="1" anchor="ctr"/>
              <a:lstStyle/>
              <a:p>
                <a:endParaRPr lang="ar-SA"/>
              </a:p>
            </p:txBody>
          </p:sp>
        </p:grpSp>
        <p:sp>
          <p:nvSpPr>
            <p:cNvPr id="94" name="شكل حر: شكل 93">
              <a:extLst>
                <a:ext uri="{FF2B5EF4-FFF2-40B4-BE49-F238E27FC236}">
                  <a16:creationId xmlns:a16="http://schemas.microsoft.com/office/drawing/2014/main" id="{C936916D-77AA-44A8-9405-7AD2E451236C}"/>
                </a:ext>
              </a:extLst>
            </p:cNvPr>
            <p:cNvSpPr/>
            <p:nvPr/>
          </p:nvSpPr>
          <p:spPr>
            <a:xfrm>
              <a:off x="5737955" y="2077878"/>
              <a:ext cx="28836" cy="60166"/>
            </a:xfrm>
            <a:custGeom>
              <a:avLst/>
              <a:gdLst>
                <a:gd name="connsiteX0" fmla="*/ 17717 w 28836"/>
                <a:gd name="connsiteY0" fmla="*/ 0 h 60166"/>
                <a:gd name="connsiteX1" fmla="*/ 23717 w 28836"/>
                <a:gd name="connsiteY1" fmla="*/ 18669 h 60166"/>
                <a:gd name="connsiteX2" fmla="*/ 28480 w 28836"/>
                <a:gd name="connsiteY2" fmla="*/ 34671 h 60166"/>
                <a:gd name="connsiteX3" fmla="*/ 28480 w 28836"/>
                <a:gd name="connsiteY3" fmla="*/ 39433 h 60166"/>
                <a:gd name="connsiteX4" fmla="*/ 23813 w 28836"/>
                <a:gd name="connsiteY4" fmla="*/ 56483 h 60166"/>
                <a:gd name="connsiteX5" fmla="*/ 18097 w 28836"/>
                <a:gd name="connsiteY5" fmla="*/ 57912 h 60166"/>
                <a:gd name="connsiteX6" fmla="*/ 17526 w 28836"/>
                <a:gd name="connsiteY6" fmla="*/ 49340 h 60166"/>
                <a:gd name="connsiteX7" fmla="*/ 14764 w 28836"/>
                <a:gd name="connsiteY7" fmla="*/ 52006 h 60166"/>
                <a:gd name="connsiteX8" fmla="*/ 12573 w 28836"/>
                <a:gd name="connsiteY8" fmla="*/ 47720 h 60166"/>
                <a:gd name="connsiteX9" fmla="*/ 13240 w 28836"/>
                <a:gd name="connsiteY9" fmla="*/ 37148 h 60166"/>
                <a:gd name="connsiteX10" fmla="*/ 11621 w 28836"/>
                <a:gd name="connsiteY10" fmla="*/ 31147 h 60166"/>
                <a:gd name="connsiteX11" fmla="*/ 2858 w 28836"/>
                <a:gd name="connsiteY11" fmla="*/ 18478 h 60166"/>
                <a:gd name="connsiteX12" fmla="*/ 1048 w 28836"/>
                <a:gd name="connsiteY12" fmla="*/ 13240 h 60166"/>
                <a:gd name="connsiteX13" fmla="*/ 0 w 28836"/>
                <a:gd name="connsiteY13" fmla="*/ 667 h 60166"/>
                <a:gd name="connsiteX14" fmla="*/ 17717 w 28836"/>
                <a:gd name="connsiteY14" fmla="*/ 0 h 6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836" h="60166">
                  <a:moveTo>
                    <a:pt x="17717" y="0"/>
                  </a:moveTo>
                  <a:lnTo>
                    <a:pt x="23717" y="18669"/>
                  </a:lnTo>
                  <a:lnTo>
                    <a:pt x="28480" y="34671"/>
                  </a:lnTo>
                  <a:cubicBezTo>
                    <a:pt x="28956" y="36195"/>
                    <a:pt x="28956" y="37814"/>
                    <a:pt x="28480" y="39433"/>
                  </a:cubicBezTo>
                  <a:cubicBezTo>
                    <a:pt x="26860" y="45148"/>
                    <a:pt x="26194" y="50959"/>
                    <a:pt x="23813" y="56483"/>
                  </a:cubicBezTo>
                  <a:cubicBezTo>
                    <a:pt x="22193" y="60198"/>
                    <a:pt x="21146" y="61817"/>
                    <a:pt x="18097" y="57912"/>
                  </a:cubicBezTo>
                  <a:cubicBezTo>
                    <a:pt x="16097" y="55245"/>
                    <a:pt x="16002" y="52292"/>
                    <a:pt x="17526" y="49340"/>
                  </a:cubicBezTo>
                  <a:cubicBezTo>
                    <a:pt x="16954" y="50387"/>
                    <a:pt x="16192" y="51911"/>
                    <a:pt x="14764" y="52006"/>
                  </a:cubicBezTo>
                  <a:cubicBezTo>
                    <a:pt x="12001" y="52292"/>
                    <a:pt x="12478" y="49340"/>
                    <a:pt x="12573" y="47720"/>
                  </a:cubicBezTo>
                  <a:cubicBezTo>
                    <a:pt x="12763" y="44196"/>
                    <a:pt x="13049" y="40672"/>
                    <a:pt x="13240" y="37148"/>
                  </a:cubicBezTo>
                  <a:cubicBezTo>
                    <a:pt x="13335" y="34957"/>
                    <a:pt x="12763" y="32861"/>
                    <a:pt x="11621" y="31147"/>
                  </a:cubicBezTo>
                  <a:lnTo>
                    <a:pt x="2858" y="18478"/>
                  </a:lnTo>
                  <a:cubicBezTo>
                    <a:pt x="1810" y="16954"/>
                    <a:pt x="1143" y="15145"/>
                    <a:pt x="1048" y="13240"/>
                  </a:cubicBezTo>
                  <a:lnTo>
                    <a:pt x="0" y="667"/>
                  </a:lnTo>
                  <a:lnTo>
                    <a:pt x="17717" y="0"/>
                  </a:lnTo>
                  <a:close/>
                </a:path>
              </a:pathLst>
            </a:custGeom>
            <a:solidFill>
              <a:srgbClr val="BD825A"/>
            </a:solidFill>
            <a:ln w="9525" cap="flat">
              <a:noFill/>
              <a:prstDash val="solid"/>
              <a:miter/>
            </a:ln>
          </p:spPr>
          <p:txBody>
            <a:bodyPr rtlCol="1" anchor="ctr"/>
            <a:lstStyle/>
            <a:p>
              <a:endParaRPr lang="ar-SA"/>
            </a:p>
          </p:txBody>
        </p:sp>
        <p:sp>
          <p:nvSpPr>
            <p:cNvPr id="95" name="شكل حر: شكل 94">
              <a:extLst>
                <a:ext uri="{FF2B5EF4-FFF2-40B4-BE49-F238E27FC236}">
                  <a16:creationId xmlns:a16="http://schemas.microsoft.com/office/drawing/2014/main" id="{3027EA81-9601-4F11-8677-49EF0D547BEE}"/>
                </a:ext>
              </a:extLst>
            </p:cNvPr>
            <p:cNvSpPr/>
            <p:nvPr/>
          </p:nvSpPr>
          <p:spPr>
            <a:xfrm>
              <a:off x="5677668" y="1842534"/>
              <a:ext cx="87623" cy="253381"/>
            </a:xfrm>
            <a:custGeom>
              <a:avLst/>
              <a:gdLst>
                <a:gd name="connsiteX0" fmla="*/ 58763 w 87623"/>
                <a:gd name="connsiteY0" fmla="*/ 117234 h 253381"/>
                <a:gd name="connsiteX1" fmla="*/ 39903 w 87623"/>
                <a:gd name="connsiteY1" fmla="*/ 14460 h 253381"/>
                <a:gd name="connsiteX2" fmla="*/ 32855 w 87623"/>
                <a:gd name="connsiteY2" fmla="*/ 1601 h 253381"/>
                <a:gd name="connsiteX3" fmla="*/ 11519 w 87623"/>
                <a:gd name="connsiteY3" fmla="*/ 9316 h 253381"/>
                <a:gd name="connsiteX4" fmla="*/ 3137 w 87623"/>
                <a:gd name="connsiteY4" fmla="*/ 96470 h 253381"/>
                <a:gd name="connsiteX5" fmla="*/ 9423 w 87623"/>
                <a:gd name="connsiteY5" fmla="*/ 125235 h 253381"/>
                <a:gd name="connsiteX6" fmla="*/ 9233 w 87623"/>
                <a:gd name="connsiteY6" fmla="*/ 125997 h 253381"/>
                <a:gd name="connsiteX7" fmla="*/ 20282 w 87623"/>
                <a:gd name="connsiteY7" fmla="*/ 167336 h 253381"/>
                <a:gd name="connsiteX8" fmla="*/ 54286 w 87623"/>
                <a:gd name="connsiteY8" fmla="*/ 253251 h 253381"/>
                <a:gd name="connsiteX9" fmla="*/ 82480 w 87623"/>
                <a:gd name="connsiteY9" fmla="*/ 245250 h 253381"/>
                <a:gd name="connsiteX10" fmla="*/ 87624 w 87623"/>
                <a:gd name="connsiteY10" fmla="*/ 240964 h 253381"/>
                <a:gd name="connsiteX11" fmla="*/ 58763 w 87623"/>
                <a:gd name="connsiteY11" fmla="*/ 117234 h 25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23" h="253381">
                  <a:moveTo>
                    <a:pt x="58763" y="117234"/>
                  </a:moveTo>
                  <a:lnTo>
                    <a:pt x="39903" y="14460"/>
                  </a:lnTo>
                  <a:cubicBezTo>
                    <a:pt x="38760" y="9411"/>
                    <a:pt x="37046" y="3982"/>
                    <a:pt x="32855" y="1601"/>
                  </a:cubicBezTo>
                  <a:cubicBezTo>
                    <a:pt x="25806" y="-2495"/>
                    <a:pt x="16662" y="1696"/>
                    <a:pt x="11519" y="9316"/>
                  </a:cubicBezTo>
                  <a:cubicBezTo>
                    <a:pt x="-4578" y="35319"/>
                    <a:pt x="-102" y="66371"/>
                    <a:pt x="3137" y="96470"/>
                  </a:cubicBezTo>
                  <a:lnTo>
                    <a:pt x="9423" y="125235"/>
                  </a:lnTo>
                  <a:cubicBezTo>
                    <a:pt x="9328" y="125521"/>
                    <a:pt x="9328" y="125807"/>
                    <a:pt x="9233" y="125997"/>
                  </a:cubicBezTo>
                  <a:cubicBezTo>
                    <a:pt x="11519" y="140190"/>
                    <a:pt x="14567" y="154191"/>
                    <a:pt x="20282" y="167336"/>
                  </a:cubicBezTo>
                  <a:cubicBezTo>
                    <a:pt x="25806" y="179909"/>
                    <a:pt x="43047" y="222962"/>
                    <a:pt x="54286" y="253251"/>
                  </a:cubicBezTo>
                  <a:cubicBezTo>
                    <a:pt x="64383" y="254013"/>
                    <a:pt x="74003" y="251442"/>
                    <a:pt x="82480" y="245250"/>
                  </a:cubicBezTo>
                  <a:cubicBezTo>
                    <a:pt x="84290" y="243917"/>
                    <a:pt x="86004" y="242488"/>
                    <a:pt x="87624" y="240964"/>
                  </a:cubicBezTo>
                  <a:cubicBezTo>
                    <a:pt x="83623" y="217342"/>
                    <a:pt x="61620" y="132284"/>
                    <a:pt x="58763" y="117234"/>
                  </a:cubicBezTo>
                  <a:close/>
                </a:path>
              </a:pathLst>
            </a:custGeom>
            <a:solidFill>
              <a:srgbClr val="F7F7F7"/>
            </a:solidFill>
            <a:ln w="9525" cap="flat">
              <a:noFill/>
              <a:prstDash val="solid"/>
              <a:miter/>
            </a:ln>
          </p:spPr>
          <p:txBody>
            <a:bodyPr rtlCol="1" anchor="ctr"/>
            <a:lstStyle/>
            <a:p>
              <a:endParaRPr lang="ar-SA"/>
            </a:p>
          </p:txBody>
        </p:sp>
        <p:sp>
          <p:nvSpPr>
            <p:cNvPr id="96" name="شكل حر: شكل 95">
              <a:extLst>
                <a:ext uri="{FF2B5EF4-FFF2-40B4-BE49-F238E27FC236}">
                  <a16:creationId xmlns:a16="http://schemas.microsoft.com/office/drawing/2014/main" id="{2F357336-3E9E-498E-8FC4-50B1C10F34DD}"/>
                </a:ext>
              </a:extLst>
            </p:cNvPr>
            <p:cNvSpPr/>
            <p:nvPr/>
          </p:nvSpPr>
          <p:spPr>
            <a:xfrm>
              <a:off x="5702617" y="1842567"/>
              <a:ext cx="62674" cy="248645"/>
            </a:xfrm>
            <a:custGeom>
              <a:avLst/>
              <a:gdLst>
                <a:gd name="connsiteX0" fmla="*/ 62675 w 62674"/>
                <a:gd name="connsiteY0" fmla="*/ 240740 h 248645"/>
                <a:gd name="connsiteX1" fmla="*/ 33814 w 62674"/>
                <a:gd name="connsiteY1" fmla="*/ 117201 h 248645"/>
                <a:gd name="connsiteX2" fmla="*/ 14954 w 62674"/>
                <a:gd name="connsiteY2" fmla="*/ 14426 h 248645"/>
                <a:gd name="connsiteX3" fmla="*/ 7906 w 62674"/>
                <a:gd name="connsiteY3" fmla="*/ 1567 h 248645"/>
                <a:gd name="connsiteX4" fmla="*/ 0 w 62674"/>
                <a:gd name="connsiteY4" fmla="*/ 139 h 248645"/>
                <a:gd name="connsiteX5" fmla="*/ 7144 w 62674"/>
                <a:gd name="connsiteY5" fmla="*/ 30142 h 248645"/>
                <a:gd name="connsiteX6" fmla="*/ 49054 w 62674"/>
                <a:gd name="connsiteY6" fmla="*/ 221023 h 248645"/>
                <a:gd name="connsiteX7" fmla="*/ 52007 w 62674"/>
                <a:gd name="connsiteY7" fmla="*/ 248646 h 248645"/>
                <a:gd name="connsiteX8" fmla="*/ 57436 w 62674"/>
                <a:gd name="connsiteY8" fmla="*/ 245217 h 248645"/>
                <a:gd name="connsiteX9" fmla="*/ 62675 w 62674"/>
                <a:gd name="connsiteY9" fmla="*/ 240740 h 24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74" h="248645">
                  <a:moveTo>
                    <a:pt x="62675" y="240740"/>
                  </a:moveTo>
                  <a:cubicBezTo>
                    <a:pt x="58674" y="217309"/>
                    <a:pt x="36671" y="132250"/>
                    <a:pt x="33814" y="117201"/>
                  </a:cubicBezTo>
                  <a:lnTo>
                    <a:pt x="14954" y="14426"/>
                  </a:lnTo>
                  <a:cubicBezTo>
                    <a:pt x="13811" y="9378"/>
                    <a:pt x="12097" y="3949"/>
                    <a:pt x="7906" y="1567"/>
                  </a:cubicBezTo>
                  <a:cubicBezTo>
                    <a:pt x="5429" y="139"/>
                    <a:pt x="2667" y="-242"/>
                    <a:pt x="0" y="139"/>
                  </a:cubicBezTo>
                  <a:cubicBezTo>
                    <a:pt x="3620" y="13855"/>
                    <a:pt x="4953" y="20236"/>
                    <a:pt x="7144" y="30142"/>
                  </a:cubicBezTo>
                  <a:cubicBezTo>
                    <a:pt x="23527" y="95674"/>
                    <a:pt x="36481" y="154158"/>
                    <a:pt x="49054" y="221023"/>
                  </a:cubicBezTo>
                  <a:cubicBezTo>
                    <a:pt x="51054" y="230167"/>
                    <a:pt x="52007" y="239407"/>
                    <a:pt x="52007" y="248646"/>
                  </a:cubicBezTo>
                  <a:cubicBezTo>
                    <a:pt x="53912" y="247693"/>
                    <a:pt x="55721" y="246550"/>
                    <a:pt x="57436" y="245217"/>
                  </a:cubicBezTo>
                  <a:cubicBezTo>
                    <a:pt x="59341" y="243788"/>
                    <a:pt x="61055" y="242359"/>
                    <a:pt x="62675" y="240740"/>
                  </a:cubicBezTo>
                  <a:close/>
                </a:path>
              </a:pathLst>
            </a:custGeom>
            <a:solidFill>
              <a:srgbClr val="EEEFF0"/>
            </a:solidFill>
            <a:ln w="9525" cap="flat">
              <a:noFill/>
              <a:prstDash val="solid"/>
              <a:miter/>
            </a:ln>
          </p:spPr>
          <p:txBody>
            <a:bodyPr rtlCol="1" anchor="ctr"/>
            <a:lstStyle/>
            <a:p>
              <a:endParaRPr lang="ar-SA"/>
            </a:p>
          </p:txBody>
        </p:sp>
      </p:grpSp>
      <p:sp>
        <p:nvSpPr>
          <p:cNvPr id="151" name="فقاعة الكلام: مستطيلة 150">
            <a:extLst>
              <a:ext uri="{FF2B5EF4-FFF2-40B4-BE49-F238E27FC236}">
                <a16:creationId xmlns:a16="http://schemas.microsoft.com/office/drawing/2014/main" id="{D08AE055-EF36-4000-A3EA-D84EDC936DF3}"/>
              </a:ext>
            </a:extLst>
          </p:cNvPr>
          <p:cNvSpPr/>
          <p:nvPr/>
        </p:nvSpPr>
        <p:spPr>
          <a:xfrm flipH="1">
            <a:off x="3780921" y="2515886"/>
            <a:ext cx="3204347" cy="894972"/>
          </a:xfrm>
          <a:prstGeom prst="wedgeRectCallout">
            <a:avLst>
              <a:gd name="adj1" fmla="val 27402"/>
              <a:gd name="adj2" fmla="val 109630"/>
            </a:avLst>
          </a:prstGeom>
          <a:solidFill>
            <a:srgbClr val="23496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يسمى "بصلح الحطيطة" أو "ضع وتعجل"</a:t>
            </a:r>
          </a:p>
        </p:txBody>
      </p:sp>
      <p:pic>
        <p:nvPicPr>
          <p:cNvPr id="2" name="صورة 1">
            <a:extLst>
              <a:ext uri="{FF2B5EF4-FFF2-40B4-BE49-F238E27FC236}">
                <a16:creationId xmlns:a16="http://schemas.microsoft.com/office/drawing/2014/main" id="{1D009ADA-804E-414D-A483-BC87391EEB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9917" y="4219440"/>
            <a:ext cx="2228495" cy="2228495"/>
          </a:xfrm>
          <a:prstGeom prst="rect">
            <a:avLst/>
          </a:prstGeom>
        </p:spPr>
      </p:pic>
      <p:sp>
        <p:nvSpPr>
          <p:cNvPr id="7" name="مستطيل 6">
            <a:extLst>
              <a:ext uri="{FF2B5EF4-FFF2-40B4-BE49-F238E27FC236}">
                <a16:creationId xmlns:a16="http://schemas.microsoft.com/office/drawing/2014/main" id="{23386BC0-09FB-44B3-93D5-B6FDFC782331}"/>
              </a:ext>
            </a:extLst>
          </p:cNvPr>
          <p:cNvSpPr/>
          <p:nvPr/>
        </p:nvSpPr>
        <p:spPr>
          <a:xfrm rot="20546515">
            <a:off x="5996398" y="5010522"/>
            <a:ext cx="1409360" cy="646331"/>
          </a:xfrm>
          <a:prstGeom prst="rect">
            <a:avLst/>
          </a:prstGeom>
          <a:noFill/>
        </p:spPr>
        <p:txBody>
          <a:bodyPr wrap="none" lIns="91440" tIns="45720" rIns="91440" bIns="45720">
            <a:spAutoFit/>
          </a:bodyPr>
          <a:lstStyle/>
          <a:p>
            <a:pPr algn="ctr"/>
            <a:r>
              <a:rPr lang="ar-SA" sz="3600" b="1" cap="none" spc="0" dirty="0">
                <a:ln w="0"/>
                <a:solidFill>
                  <a:srgbClr val="F60000"/>
                </a:solidFill>
                <a:effectLst>
                  <a:outerShdw blurRad="38100" dist="19050" dir="2700000" algn="tl" rotWithShape="0">
                    <a:schemeClr val="dk1">
                      <a:alpha val="40000"/>
                    </a:schemeClr>
                  </a:outerShdw>
                </a:effectLst>
              </a:rPr>
              <a:t>جائــــــز</a:t>
            </a:r>
          </a:p>
        </p:txBody>
      </p:sp>
    </p:spTree>
    <p:extLst>
      <p:ext uri="{BB962C8B-B14F-4D97-AF65-F5344CB8AC3E}">
        <p14:creationId xmlns:p14="http://schemas.microsoft.com/office/powerpoint/2010/main" val="416068286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00"/>
                                        <p:tgtEl>
                                          <p:spTgt spid="92"/>
                                        </p:tgtEl>
                                      </p:cBhvr>
                                    </p:animEffect>
                                    <p:anim calcmode="lin" valueType="num">
                                      <p:cBhvr>
                                        <p:cTn id="13" dur="1000" fill="hold"/>
                                        <p:tgtEl>
                                          <p:spTgt spid="92"/>
                                        </p:tgtEl>
                                        <p:attrNameLst>
                                          <p:attrName>ppt_x</p:attrName>
                                        </p:attrNameLst>
                                      </p:cBhvr>
                                      <p:tavLst>
                                        <p:tav tm="0">
                                          <p:val>
                                            <p:strVal val="#ppt_x"/>
                                          </p:val>
                                        </p:tav>
                                        <p:tav tm="100000">
                                          <p:val>
                                            <p:strVal val="#ppt_x"/>
                                          </p:val>
                                        </p:tav>
                                      </p:tavLst>
                                    </p:anim>
                                    <p:anim calcmode="lin" valueType="num">
                                      <p:cBhvr>
                                        <p:cTn id="14" dur="1000" fill="hold"/>
                                        <p:tgtEl>
                                          <p:spTgt spid="9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fade">
                                      <p:cBhvr>
                                        <p:cTn id="17" dur="1000"/>
                                        <p:tgtEl>
                                          <p:spTgt spid="151"/>
                                        </p:tgtEl>
                                      </p:cBhvr>
                                    </p:animEffect>
                                    <p:anim calcmode="lin" valueType="num">
                                      <p:cBhvr>
                                        <p:cTn id="18" dur="1000" fill="hold"/>
                                        <p:tgtEl>
                                          <p:spTgt spid="151"/>
                                        </p:tgtEl>
                                        <p:attrNameLst>
                                          <p:attrName>ppt_x</p:attrName>
                                        </p:attrNameLst>
                                      </p:cBhvr>
                                      <p:tavLst>
                                        <p:tav tm="0">
                                          <p:val>
                                            <p:strVal val="#ppt_x"/>
                                          </p:val>
                                        </p:tav>
                                        <p:tav tm="100000">
                                          <p:val>
                                            <p:strVal val="#ppt_x"/>
                                          </p:val>
                                        </p:tav>
                                      </p:tavLst>
                                    </p:anim>
                                    <p:anim calcmode="lin" valueType="num">
                                      <p:cBhvr>
                                        <p:cTn id="19" dur="1000" fill="hold"/>
                                        <p:tgtEl>
                                          <p:spTgt spid="15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1"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ips to increase your creativity Tsikuri Padme Foundation IAP">
            <a:extLst>
              <a:ext uri="{FF2B5EF4-FFF2-40B4-BE49-F238E27FC236}">
                <a16:creationId xmlns:a16="http://schemas.microsoft.com/office/drawing/2014/main" id="{F893EEF9-6045-44D5-9610-393DFF166BB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75000" y1="28659" x2="75000" y2="28659"/>
                        <a14:foregroundMark x1="80519" y1="43293" x2="80519" y2="43293"/>
                        <a14:foregroundMark x1="76948" y1="42683" x2="76948" y2="42683"/>
                        <a14:foregroundMark x1="75974" y1="60976" x2="75974" y2="60976"/>
                        <a14:foregroundMark x1="67532" y1="35366" x2="67532" y2="35366"/>
                        <a14:foregroundMark x1="65909" y1="70122" x2="61688" y2="87195"/>
                      </a14:backgroundRemoval>
                    </a14:imgEffect>
                  </a14:imgLayer>
                </a14:imgProps>
              </a:ext>
              <a:ext uri="{28A0092B-C50C-407E-A947-70E740481C1C}">
                <a14:useLocalDpi xmlns:a14="http://schemas.microsoft.com/office/drawing/2010/main" val="0"/>
              </a:ext>
            </a:extLst>
          </a:blip>
          <a:srcRect/>
          <a:stretch>
            <a:fillRect/>
          </a:stretch>
        </p:blipFill>
        <p:spPr bwMode="auto">
          <a:xfrm>
            <a:off x="-219674" y="-54022"/>
            <a:ext cx="2933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زوايا مستديرة 2">
            <a:extLst>
              <a:ext uri="{FF2B5EF4-FFF2-40B4-BE49-F238E27FC236}">
                <a16:creationId xmlns:a16="http://schemas.microsoft.com/office/drawing/2014/main" id="{0C6E757A-8CE3-4B62-9779-74D5D9ABB904}"/>
              </a:ext>
            </a:extLst>
          </p:cNvPr>
          <p:cNvSpPr/>
          <p:nvPr/>
        </p:nvSpPr>
        <p:spPr>
          <a:xfrm>
            <a:off x="4784032" y="464574"/>
            <a:ext cx="2941983" cy="1057641"/>
          </a:xfrm>
          <a:prstGeom prst="roundRect">
            <a:avLst/>
          </a:prstGeom>
          <a:solidFill>
            <a:srgbClr val="D0E0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b="1" dirty="0">
              <a:solidFill>
                <a:schemeClr val="accent6">
                  <a:lumMod val="75000"/>
                </a:schemeClr>
              </a:solidFill>
            </a:endParaRPr>
          </a:p>
          <a:p>
            <a:pPr algn="ctr"/>
            <a:r>
              <a:rPr lang="ar-SA" sz="3200" b="1" dirty="0">
                <a:solidFill>
                  <a:srgbClr val="002060"/>
                </a:solidFill>
              </a:rPr>
              <a:t>الصلح على إقرار</a:t>
            </a:r>
          </a:p>
        </p:txBody>
      </p:sp>
      <p:pic>
        <p:nvPicPr>
          <p:cNvPr id="4" name="صورة 3" descr="صورة تحتوي على طائرة ركاب&#10;&#10;تم إنشاء الوصف تلقائياً">
            <a:extLst>
              <a:ext uri="{FF2B5EF4-FFF2-40B4-BE49-F238E27FC236}">
                <a16:creationId xmlns:a16="http://schemas.microsoft.com/office/drawing/2014/main" id="{54CAAE8D-8E89-415E-902E-0212F6063830}"/>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3097556" y="0"/>
            <a:ext cx="6314937" cy="1303781"/>
          </a:xfrm>
          <a:prstGeom prst="rect">
            <a:avLst/>
          </a:prstGeom>
        </p:spPr>
      </p:pic>
      <p:sp>
        <p:nvSpPr>
          <p:cNvPr id="5" name="مستطيل 4">
            <a:extLst>
              <a:ext uri="{FF2B5EF4-FFF2-40B4-BE49-F238E27FC236}">
                <a16:creationId xmlns:a16="http://schemas.microsoft.com/office/drawing/2014/main" id="{507D4EAC-944A-4167-ADDD-207CE9C92EF9}"/>
              </a:ext>
            </a:extLst>
          </p:cNvPr>
          <p:cNvSpPr/>
          <p:nvPr/>
        </p:nvSpPr>
        <p:spPr>
          <a:xfrm>
            <a:off x="5093978" y="218434"/>
            <a:ext cx="2401619"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أنواع الصلح:</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6" name="سهم: خماسي 5">
            <a:extLst>
              <a:ext uri="{FF2B5EF4-FFF2-40B4-BE49-F238E27FC236}">
                <a16:creationId xmlns:a16="http://schemas.microsoft.com/office/drawing/2014/main" id="{D2ECDB2A-C73C-4963-B7BF-3DFB313B8516}"/>
              </a:ext>
            </a:extLst>
          </p:cNvPr>
          <p:cNvSpPr/>
          <p:nvPr/>
        </p:nvSpPr>
        <p:spPr>
          <a:xfrm flipH="1">
            <a:off x="9064487" y="1522215"/>
            <a:ext cx="3286539" cy="715618"/>
          </a:xfrm>
          <a:prstGeom prst="homePlate">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6">
                    <a:lumMod val="75000"/>
                  </a:schemeClr>
                </a:solidFill>
              </a:rPr>
              <a:t>له صور منها :</a:t>
            </a:r>
          </a:p>
        </p:txBody>
      </p:sp>
      <p:sp>
        <p:nvSpPr>
          <p:cNvPr id="10" name="مستطيل 9">
            <a:extLst>
              <a:ext uri="{FF2B5EF4-FFF2-40B4-BE49-F238E27FC236}">
                <a16:creationId xmlns:a16="http://schemas.microsoft.com/office/drawing/2014/main" id="{F9A34B08-F265-4FA0-A952-B34398E48C23}"/>
              </a:ext>
            </a:extLst>
          </p:cNvPr>
          <p:cNvSpPr/>
          <p:nvPr/>
        </p:nvSpPr>
        <p:spPr>
          <a:xfrm>
            <a:off x="7965100" y="2656528"/>
            <a:ext cx="3761438" cy="246509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الصلح عن الدين المؤجَّلِ ببعضه حالً، وهو أن يكون لشخصٍ على آخر ديناً مؤجلاً فيعجل المدين قضاءه</a:t>
            </a:r>
          </a:p>
          <a:p>
            <a:pPr algn="ctr"/>
            <a:r>
              <a:rPr lang="ar-SA" sz="2400" b="1" dirty="0"/>
              <a:t>في مقابل أن يضع الدائن بعضه.</a:t>
            </a:r>
          </a:p>
        </p:txBody>
      </p:sp>
      <p:sp>
        <p:nvSpPr>
          <p:cNvPr id="11" name="مستطيل: زوايا علوية مستديرة 10">
            <a:extLst>
              <a:ext uri="{FF2B5EF4-FFF2-40B4-BE49-F238E27FC236}">
                <a16:creationId xmlns:a16="http://schemas.microsoft.com/office/drawing/2014/main" id="{035A600D-2F9C-404E-9949-415B7E9D62EC}"/>
              </a:ext>
            </a:extLst>
          </p:cNvPr>
          <p:cNvSpPr/>
          <p:nvPr/>
        </p:nvSpPr>
        <p:spPr>
          <a:xfrm>
            <a:off x="8414212" y="2009387"/>
            <a:ext cx="852986" cy="907575"/>
          </a:xfrm>
          <a:prstGeom prst="round2SameRect">
            <a:avLst>
              <a:gd name="adj1" fmla="val 50000"/>
              <a:gd name="adj2" fmla="val 0"/>
            </a:avLst>
          </a:prstGeom>
          <a:solidFill>
            <a:srgbClr val="404040"/>
          </a:solidFill>
          <a:ln>
            <a:no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ar-SA" sz="4000" b="1" dirty="0"/>
              <a:t>2</a:t>
            </a:r>
          </a:p>
        </p:txBody>
      </p:sp>
      <p:pic>
        <p:nvPicPr>
          <p:cNvPr id="6146" name="Picture 2" descr="ما هو بيع التقسيط - مجلة التفاحة ، 4 شروط للبيع بالتقسيط ، السلبيات  والايجابيات">
            <a:extLst>
              <a:ext uri="{FF2B5EF4-FFF2-40B4-BE49-F238E27FC236}">
                <a16:creationId xmlns:a16="http://schemas.microsoft.com/office/drawing/2014/main" id="{D6D27EDC-7B00-4F03-9668-098CEFD73E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654" y="2237833"/>
            <a:ext cx="7594890" cy="3797445"/>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وسيلة الشرح: خط منحني 1">
            <a:extLst>
              <a:ext uri="{FF2B5EF4-FFF2-40B4-BE49-F238E27FC236}">
                <a16:creationId xmlns:a16="http://schemas.microsoft.com/office/drawing/2014/main" id="{FCC97D84-4709-472F-909B-BA427C5F5CC2}"/>
              </a:ext>
            </a:extLst>
          </p:cNvPr>
          <p:cNvSpPr/>
          <p:nvPr/>
        </p:nvSpPr>
        <p:spPr>
          <a:xfrm>
            <a:off x="4524033" y="2333527"/>
            <a:ext cx="3033203" cy="461665"/>
          </a:xfrm>
          <a:prstGeom prst="borderCallout2">
            <a:avLst>
              <a:gd name="adj1" fmla="val 136998"/>
              <a:gd name="adj2" fmla="val 62308"/>
              <a:gd name="adj3" fmla="val 136998"/>
              <a:gd name="adj4" fmla="val 45875"/>
              <a:gd name="adj5" fmla="val 236661"/>
              <a:gd name="adj6" fmla="val 46022"/>
            </a:avLst>
          </a:prstGeom>
          <a:solidFill>
            <a:schemeClr val="bg1"/>
          </a:solidFill>
          <a:ln>
            <a:solidFill>
              <a:schemeClr val="bg1"/>
            </a:solidFill>
          </a:ln>
        </p:spPr>
        <p:txBody>
          <a:bodyPr wrap="none" lIns="91440" tIns="45720" rIns="91440" bIns="45720">
            <a:spAutoFit/>
          </a:bodyPr>
          <a:lstStyle/>
          <a:p>
            <a:pPr algn="ctr"/>
            <a:r>
              <a:rPr lang="ar-SA" sz="2400" b="1" cap="none" spc="0" dirty="0">
                <a:ln w="0"/>
                <a:solidFill>
                  <a:schemeClr val="accent1">
                    <a:lumMod val="50000"/>
                  </a:schemeClr>
                </a:solidFill>
                <a:effectLst>
                  <a:outerShdw blurRad="38100" dist="19050" dir="2700000" algn="tl" rotWithShape="0">
                    <a:schemeClr val="dk1">
                      <a:alpha val="40000"/>
                    </a:schemeClr>
                  </a:outerShdw>
                </a:effectLst>
              </a:rPr>
              <a:t>الى نهاية الأجل المتفق عليه.</a:t>
            </a:r>
          </a:p>
        </p:txBody>
      </p:sp>
      <p:sp>
        <p:nvSpPr>
          <p:cNvPr id="7" name="وسيلة الشرح: خط منحني 6">
            <a:extLst>
              <a:ext uri="{FF2B5EF4-FFF2-40B4-BE49-F238E27FC236}">
                <a16:creationId xmlns:a16="http://schemas.microsoft.com/office/drawing/2014/main" id="{600EC3D4-1854-4E5C-A7D3-EB5F6A22DC21}"/>
              </a:ext>
            </a:extLst>
          </p:cNvPr>
          <p:cNvSpPr/>
          <p:nvPr/>
        </p:nvSpPr>
        <p:spPr>
          <a:xfrm>
            <a:off x="193221" y="2897288"/>
            <a:ext cx="4382931" cy="461665"/>
          </a:xfrm>
          <a:prstGeom prst="borderCallout2">
            <a:avLst>
              <a:gd name="adj1" fmla="val 122217"/>
              <a:gd name="adj2" fmla="val 27924"/>
              <a:gd name="adj3" fmla="val 122217"/>
              <a:gd name="adj4" fmla="val 1462"/>
              <a:gd name="adj5" fmla="val 180493"/>
              <a:gd name="adj6" fmla="val 8081"/>
            </a:avLst>
          </a:prstGeom>
          <a:solidFill>
            <a:schemeClr val="bg1"/>
          </a:solidFill>
          <a:ln>
            <a:solidFill>
              <a:schemeClr val="bg1"/>
            </a:solidFill>
          </a:ln>
        </p:spPr>
        <p:txBody>
          <a:bodyPr wrap="none" lIns="91440" tIns="45720" rIns="91440" bIns="45720">
            <a:spAutoFit/>
          </a:bodyPr>
          <a:lstStyle/>
          <a:p>
            <a:pPr algn="ctr"/>
            <a:r>
              <a:rPr lang="ar-SA" sz="2400" b="1" cap="none" spc="0" dirty="0">
                <a:ln w="0"/>
                <a:solidFill>
                  <a:schemeClr val="accent1">
                    <a:lumMod val="50000"/>
                  </a:schemeClr>
                </a:solidFill>
                <a:effectLst>
                  <a:outerShdw blurRad="38100" dist="19050" dir="2700000" algn="tl" rotWithShape="0">
                    <a:schemeClr val="dk1">
                      <a:alpha val="40000"/>
                    </a:schemeClr>
                  </a:outerShdw>
                </a:effectLst>
              </a:rPr>
              <a:t>قبل حلول الأجل مع سقوط بعض من القيمة</a:t>
            </a:r>
          </a:p>
        </p:txBody>
      </p:sp>
      <p:pic>
        <p:nvPicPr>
          <p:cNvPr id="12" name="صورة 11">
            <a:extLst>
              <a:ext uri="{FF2B5EF4-FFF2-40B4-BE49-F238E27FC236}">
                <a16:creationId xmlns:a16="http://schemas.microsoft.com/office/drawing/2014/main" id="{33DFDC35-643C-4A80-9C6C-D2BFF74D41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3442" y="4629505"/>
            <a:ext cx="2228495" cy="2228495"/>
          </a:xfrm>
          <a:prstGeom prst="rect">
            <a:avLst/>
          </a:prstGeom>
        </p:spPr>
      </p:pic>
      <p:sp>
        <p:nvSpPr>
          <p:cNvPr id="13" name="مستطيل 12">
            <a:extLst>
              <a:ext uri="{FF2B5EF4-FFF2-40B4-BE49-F238E27FC236}">
                <a16:creationId xmlns:a16="http://schemas.microsoft.com/office/drawing/2014/main" id="{0708D086-AFAB-446B-8D79-049804F2D0CC}"/>
              </a:ext>
            </a:extLst>
          </p:cNvPr>
          <p:cNvSpPr/>
          <p:nvPr/>
        </p:nvSpPr>
        <p:spPr>
          <a:xfrm rot="20546515">
            <a:off x="8309923" y="5420587"/>
            <a:ext cx="1409360" cy="646331"/>
          </a:xfrm>
          <a:prstGeom prst="rect">
            <a:avLst/>
          </a:prstGeom>
          <a:noFill/>
        </p:spPr>
        <p:txBody>
          <a:bodyPr wrap="none" lIns="91440" tIns="45720" rIns="91440" bIns="45720">
            <a:spAutoFit/>
          </a:bodyPr>
          <a:lstStyle/>
          <a:p>
            <a:pPr algn="ctr"/>
            <a:r>
              <a:rPr lang="ar-SA" sz="3600" b="1" cap="none" spc="0" dirty="0">
                <a:ln w="0"/>
                <a:solidFill>
                  <a:srgbClr val="F60000"/>
                </a:solidFill>
                <a:effectLst>
                  <a:outerShdw blurRad="38100" dist="19050" dir="2700000" algn="tl" rotWithShape="0">
                    <a:schemeClr val="dk1">
                      <a:alpha val="40000"/>
                    </a:schemeClr>
                  </a:outerShdw>
                </a:effectLst>
              </a:rPr>
              <a:t>جائــــــز</a:t>
            </a:r>
          </a:p>
        </p:txBody>
      </p:sp>
      <p:sp>
        <p:nvSpPr>
          <p:cNvPr id="8" name="مستطيل 7">
            <a:extLst>
              <a:ext uri="{FF2B5EF4-FFF2-40B4-BE49-F238E27FC236}">
                <a16:creationId xmlns:a16="http://schemas.microsoft.com/office/drawing/2014/main" id="{76837CBC-4C5A-475B-9B42-B05E9C7415B3}"/>
              </a:ext>
            </a:extLst>
          </p:cNvPr>
          <p:cNvSpPr/>
          <p:nvPr/>
        </p:nvSpPr>
        <p:spPr>
          <a:xfrm>
            <a:off x="3084530" y="1668946"/>
            <a:ext cx="1717137" cy="461665"/>
          </a:xfrm>
          <a:prstGeom prst="rect">
            <a:avLst/>
          </a:prstGeom>
          <a:noFill/>
        </p:spPr>
        <p:txBody>
          <a:bodyPr wrap="none" lIns="91440" tIns="45720" rIns="91440" bIns="45720">
            <a:spAutoFit/>
          </a:bodyPr>
          <a:lstStyle/>
          <a:p>
            <a:pPr algn="ctr"/>
            <a:r>
              <a:rPr lang="ar-SA" sz="2400" b="1" u="sng" cap="none" spc="0" dirty="0">
                <a:ln w="0"/>
                <a:solidFill>
                  <a:schemeClr val="accent1">
                    <a:lumMod val="50000"/>
                  </a:schemeClr>
                </a:solidFill>
                <a:effectLst>
                  <a:outerShdw blurRad="38100" dist="19050" dir="2700000" algn="tl" rotWithShape="0">
                    <a:schemeClr val="dk1">
                      <a:alpha val="40000"/>
                    </a:schemeClr>
                  </a:outerShdw>
                </a:effectLst>
              </a:rPr>
              <a:t>الصورة الثانية:</a:t>
            </a:r>
          </a:p>
        </p:txBody>
      </p:sp>
    </p:spTree>
    <p:extLst>
      <p:ext uri="{BB962C8B-B14F-4D97-AF65-F5344CB8AC3E}">
        <p14:creationId xmlns:p14="http://schemas.microsoft.com/office/powerpoint/2010/main" val="420692792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1000"/>
                                        <p:tgtEl>
                                          <p:spTgt spid="6146"/>
                                        </p:tgtEl>
                                      </p:cBhvr>
                                    </p:animEffect>
                                    <p:anim calcmode="lin" valueType="num">
                                      <p:cBhvr>
                                        <p:cTn id="18" dur="1000" fill="hold"/>
                                        <p:tgtEl>
                                          <p:spTgt spid="6146"/>
                                        </p:tgtEl>
                                        <p:attrNameLst>
                                          <p:attrName>ppt_x</p:attrName>
                                        </p:attrNameLst>
                                      </p:cBhvr>
                                      <p:tavLst>
                                        <p:tav tm="0">
                                          <p:val>
                                            <p:strVal val="#ppt_x"/>
                                          </p:val>
                                        </p:tav>
                                        <p:tav tm="100000">
                                          <p:val>
                                            <p:strVal val="#ppt_x"/>
                                          </p:val>
                                        </p:tav>
                                      </p:tavLst>
                                    </p:anim>
                                    <p:anim calcmode="lin" valueType="num">
                                      <p:cBhvr>
                                        <p:cTn id="19" dur="1000" fill="hold"/>
                                        <p:tgtEl>
                                          <p:spTgt spid="614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ips to increase your creativity Tsikuri Padme Foundation IAP">
            <a:extLst>
              <a:ext uri="{FF2B5EF4-FFF2-40B4-BE49-F238E27FC236}">
                <a16:creationId xmlns:a16="http://schemas.microsoft.com/office/drawing/2014/main" id="{F893EEF9-6045-44D5-9610-393DFF166BB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75000" y1="28659" x2="75000" y2="28659"/>
                        <a14:foregroundMark x1="80519" y1="43293" x2="80519" y2="43293"/>
                        <a14:foregroundMark x1="76948" y1="42683" x2="76948" y2="42683"/>
                        <a14:foregroundMark x1="75974" y1="60976" x2="75974" y2="60976"/>
                        <a14:foregroundMark x1="67532" y1="35366" x2="67532" y2="35366"/>
                        <a14:foregroundMark x1="65909" y1="70122" x2="61688" y2="87195"/>
                      </a14:backgroundRemoval>
                    </a14:imgEffect>
                  </a14:imgLayer>
                </a14:imgProps>
              </a:ext>
              <a:ext uri="{28A0092B-C50C-407E-A947-70E740481C1C}">
                <a14:useLocalDpi xmlns:a14="http://schemas.microsoft.com/office/drawing/2010/main" val="0"/>
              </a:ext>
            </a:extLst>
          </a:blip>
          <a:srcRect/>
          <a:stretch>
            <a:fillRect/>
          </a:stretch>
        </p:blipFill>
        <p:spPr bwMode="auto">
          <a:xfrm>
            <a:off x="-219674" y="-54022"/>
            <a:ext cx="2933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زوايا مستديرة 2">
            <a:extLst>
              <a:ext uri="{FF2B5EF4-FFF2-40B4-BE49-F238E27FC236}">
                <a16:creationId xmlns:a16="http://schemas.microsoft.com/office/drawing/2014/main" id="{0C6E757A-8CE3-4B62-9779-74D5D9ABB904}"/>
              </a:ext>
            </a:extLst>
          </p:cNvPr>
          <p:cNvSpPr/>
          <p:nvPr/>
        </p:nvSpPr>
        <p:spPr>
          <a:xfrm>
            <a:off x="4784032" y="464574"/>
            <a:ext cx="2941983" cy="1057641"/>
          </a:xfrm>
          <a:prstGeom prst="roundRect">
            <a:avLst/>
          </a:prstGeom>
          <a:solidFill>
            <a:srgbClr val="D0E0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b="1" dirty="0">
              <a:solidFill>
                <a:schemeClr val="accent6">
                  <a:lumMod val="75000"/>
                </a:schemeClr>
              </a:solidFill>
            </a:endParaRPr>
          </a:p>
          <a:p>
            <a:pPr algn="ctr"/>
            <a:r>
              <a:rPr lang="ar-SA" sz="3200" b="1" dirty="0">
                <a:solidFill>
                  <a:srgbClr val="002060"/>
                </a:solidFill>
              </a:rPr>
              <a:t>الصلح على إنكار </a:t>
            </a:r>
          </a:p>
        </p:txBody>
      </p:sp>
      <p:pic>
        <p:nvPicPr>
          <p:cNvPr id="4" name="صورة 3" descr="صورة تحتوي على طائرة ركاب&#10;&#10;تم إنشاء الوصف تلقائياً">
            <a:extLst>
              <a:ext uri="{FF2B5EF4-FFF2-40B4-BE49-F238E27FC236}">
                <a16:creationId xmlns:a16="http://schemas.microsoft.com/office/drawing/2014/main" id="{54CAAE8D-8E89-415E-902E-0212F6063830}"/>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3097556" y="0"/>
            <a:ext cx="6314937" cy="1303781"/>
          </a:xfrm>
          <a:prstGeom prst="rect">
            <a:avLst/>
          </a:prstGeom>
        </p:spPr>
      </p:pic>
      <p:sp>
        <p:nvSpPr>
          <p:cNvPr id="5" name="مستطيل 4">
            <a:extLst>
              <a:ext uri="{FF2B5EF4-FFF2-40B4-BE49-F238E27FC236}">
                <a16:creationId xmlns:a16="http://schemas.microsoft.com/office/drawing/2014/main" id="{507D4EAC-944A-4167-ADDD-207CE9C92EF9}"/>
              </a:ext>
            </a:extLst>
          </p:cNvPr>
          <p:cNvSpPr/>
          <p:nvPr/>
        </p:nvSpPr>
        <p:spPr>
          <a:xfrm>
            <a:off x="5093978" y="218434"/>
            <a:ext cx="2401619"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أنواع الصلح:</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6" name="سهم: خماسي 5">
            <a:extLst>
              <a:ext uri="{FF2B5EF4-FFF2-40B4-BE49-F238E27FC236}">
                <a16:creationId xmlns:a16="http://schemas.microsoft.com/office/drawing/2014/main" id="{D2ECDB2A-C73C-4963-B7BF-3DFB313B8516}"/>
              </a:ext>
            </a:extLst>
          </p:cNvPr>
          <p:cNvSpPr/>
          <p:nvPr/>
        </p:nvSpPr>
        <p:spPr>
          <a:xfrm flipH="1">
            <a:off x="9064487" y="1522215"/>
            <a:ext cx="3286539" cy="715618"/>
          </a:xfrm>
          <a:prstGeom prst="homePlate">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6">
                    <a:lumMod val="75000"/>
                  </a:schemeClr>
                </a:solidFill>
              </a:rPr>
              <a:t>له صور منها :</a:t>
            </a:r>
          </a:p>
        </p:txBody>
      </p:sp>
      <p:sp>
        <p:nvSpPr>
          <p:cNvPr id="10" name="مستطيل 9">
            <a:extLst>
              <a:ext uri="{FF2B5EF4-FFF2-40B4-BE49-F238E27FC236}">
                <a16:creationId xmlns:a16="http://schemas.microsoft.com/office/drawing/2014/main" id="{F9A34B08-F265-4FA0-A952-B34398E48C23}"/>
              </a:ext>
            </a:extLst>
          </p:cNvPr>
          <p:cNvSpPr/>
          <p:nvPr/>
        </p:nvSpPr>
        <p:spPr>
          <a:xfrm>
            <a:off x="7965100" y="2656528"/>
            <a:ext cx="3761438" cy="246509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أن يدعي شخص على آخر ديناً أو عَيْنًا، فينكر المدعى عليه، ثم يتصالحا على أن يدفع</a:t>
            </a:r>
          </a:p>
          <a:p>
            <a:pPr algn="ctr"/>
            <a:r>
              <a:rPr lang="ar-SA" sz="2400" b="1" dirty="0"/>
              <a:t>المدعى عليه للمدعي مبلغاً من المال لإنهاء المنازعة.</a:t>
            </a:r>
          </a:p>
        </p:txBody>
      </p:sp>
      <p:pic>
        <p:nvPicPr>
          <p:cNvPr id="12" name="صورة 11">
            <a:extLst>
              <a:ext uri="{FF2B5EF4-FFF2-40B4-BE49-F238E27FC236}">
                <a16:creationId xmlns:a16="http://schemas.microsoft.com/office/drawing/2014/main" id="{33DFDC35-643C-4A80-9C6C-D2BFF74D41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8227" y="4667510"/>
            <a:ext cx="2228495" cy="2228495"/>
          </a:xfrm>
          <a:prstGeom prst="rect">
            <a:avLst/>
          </a:prstGeom>
        </p:spPr>
      </p:pic>
      <p:sp>
        <p:nvSpPr>
          <p:cNvPr id="13" name="مستطيل 12">
            <a:extLst>
              <a:ext uri="{FF2B5EF4-FFF2-40B4-BE49-F238E27FC236}">
                <a16:creationId xmlns:a16="http://schemas.microsoft.com/office/drawing/2014/main" id="{0708D086-AFAB-446B-8D79-049804F2D0CC}"/>
              </a:ext>
            </a:extLst>
          </p:cNvPr>
          <p:cNvSpPr/>
          <p:nvPr/>
        </p:nvSpPr>
        <p:spPr>
          <a:xfrm rot="20546515">
            <a:off x="9606305" y="5458592"/>
            <a:ext cx="986167" cy="646331"/>
          </a:xfrm>
          <a:prstGeom prst="rect">
            <a:avLst/>
          </a:prstGeom>
          <a:noFill/>
        </p:spPr>
        <p:txBody>
          <a:bodyPr wrap="none" lIns="91440" tIns="45720" rIns="91440" bIns="45720">
            <a:spAutoFit/>
          </a:bodyPr>
          <a:lstStyle/>
          <a:p>
            <a:pPr algn="ctr"/>
            <a:r>
              <a:rPr lang="ar-SA" sz="3600" b="1" cap="none" spc="0" dirty="0">
                <a:ln w="0"/>
                <a:solidFill>
                  <a:srgbClr val="F60000"/>
                </a:solidFill>
                <a:effectLst>
                  <a:outerShdw blurRad="38100" dist="19050" dir="2700000" algn="tl" rotWithShape="0">
                    <a:schemeClr val="dk1">
                      <a:alpha val="40000"/>
                    </a:schemeClr>
                  </a:outerShdw>
                </a:effectLst>
              </a:rPr>
              <a:t>محرم</a:t>
            </a:r>
          </a:p>
        </p:txBody>
      </p:sp>
      <p:sp>
        <p:nvSpPr>
          <p:cNvPr id="2" name="مستطيل 1">
            <a:extLst>
              <a:ext uri="{FF2B5EF4-FFF2-40B4-BE49-F238E27FC236}">
                <a16:creationId xmlns:a16="http://schemas.microsoft.com/office/drawing/2014/main" id="{4A5154B5-19BE-4E1F-A0D4-D5800443A1B0}"/>
              </a:ext>
            </a:extLst>
          </p:cNvPr>
          <p:cNvSpPr/>
          <p:nvPr/>
        </p:nvSpPr>
        <p:spPr>
          <a:xfrm>
            <a:off x="1955217" y="2266799"/>
            <a:ext cx="3354763" cy="494803"/>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70C0"/>
                </a:solidFill>
              </a:rPr>
              <a:t>مثاله:</a:t>
            </a:r>
          </a:p>
        </p:txBody>
      </p:sp>
      <p:pic>
        <p:nvPicPr>
          <p:cNvPr id="1026" name="Picture 2" descr="إيماءة رسوم متحركة رسوم متحركة رجل الكرتون, رجل لفتة, لفتة, عمل PNG  والمتجهات للتحميل مجانا">
            <a:extLst>
              <a:ext uri="{FF2B5EF4-FFF2-40B4-BE49-F238E27FC236}">
                <a16:creationId xmlns:a16="http://schemas.microsoft.com/office/drawing/2014/main" id="{1E943A85-8612-41C2-A434-B3D5B6AE674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8001" t="3053" r="39440" b="73752"/>
          <a:stretch/>
        </p:blipFill>
        <p:spPr bwMode="auto">
          <a:xfrm>
            <a:off x="412734" y="3531764"/>
            <a:ext cx="1395961" cy="1424471"/>
          </a:xfrm>
          <a:prstGeom prst="ellipse">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30" name="Picture 6" descr="رجل رسوم متحركة رجل الكرتون أخضر, مادة, رجل, لفتت PNG والمتجهات للتحميل  مجانا">
            <a:extLst>
              <a:ext uri="{FF2B5EF4-FFF2-40B4-BE49-F238E27FC236}">
                <a16:creationId xmlns:a16="http://schemas.microsoft.com/office/drawing/2014/main" id="{B17DE86E-C476-4CE6-8113-0BD9FDD5965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370" t="5333" r="38428" b="71659"/>
          <a:stretch/>
        </p:blipFill>
        <p:spPr bwMode="auto">
          <a:xfrm>
            <a:off x="5763672" y="3494000"/>
            <a:ext cx="1395961" cy="1462235"/>
          </a:xfrm>
          <a:prstGeom prst="ellipse">
            <a:avLst/>
          </a:prstGeom>
          <a:noFill/>
          <a:extLst>
            <a:ext uri="{909E8E84-426E-40DD-AFC4-6F175D3DCCD1}">
              <a14:hiddenFill xmlns:a14="http://schemas.microsoft.com/office/drawing/2010/main">
                <a:solidFill>
                  <a:srgbClr val="FFFFFF"/>
                </a:solidFill>
              </a14:hiddenFill>
            </a:ext>
          </a:extLst>
        </p:spPr>
      </p:pic>
      <p:sp>
        <p:nvSpPr>
          <p:cNvPr id="9" name="فقاعة الكلام: مستطيلة 8">
            <a:extLst>
              <a:ext uri="{FF2B5EF4-FFF2-40B4-BE49-F238E27FC236}">
                <a16:creationId xmlns:a16="http://schemas.microsoft.com/office/drawing/2014/main" id="{57031D6D-CCA6-41F6-8687-C137E3643776}"/>
              </a:ext>
            </a:extLst>
          </p:cNvPr>
          <p:cNvSpPr/>
          <p:nvPr/>
        </p:nvSpPr>
        <p:spPr>
          <a:xfrm>
            <a:off x="3668885" y="3239130"/>
            <a:ext cx="2340737" cy="379739"/>
          </a:xfrm>
          <a:prstGeom prst="wedgeRectCallout">
            <a:avLst>
              <a:gd name="adj1" fmla="val 48804"/>
              <a:gd name="adj2" fmla="val 100888"/>
            </a:avLst>
          </a:prstGeom>
          <a:solidFill>
            <a:srgbClr val="9CCC72"/>
          </a:solidFill>
          <a:ln>
            <a:solidFill>
              <a:srgbClr val="9CCC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لي عليك دين قدره الفي ريال.</a:t>
            </a:r>
          </a:p>
        </p:txBody>
      </p:sp>
      <p:sp>
        <p:nvSpPr>
          <p:cNvPr id="14" name="فقاعة الكلام: مستطيلة 13">
            <a:extLst>
              <a:ext uri="{FF2B5EF4-FFF2-40B4-BE49-F238E27FC236}">
                <a16:creationId xmlns:a16="http://schemas.microsoft.com/office/drawing/2014/main" id="{8304B8C2-0F32-4B34-907F-561FE0E16B2F}"/>
              </a:ext>
            </a:extLst>
          </p:cNvPr>
          <p:cNvSpPr/>
          <p:nvPr/>
        </p:nvSpPr>
        <p:spPr>
          <a:xfrm>
            <a:off x="1600534" y="3793814"/>
            <a:ext cx="2340737" cy="379739"/>
          </a:xfrm>
          <a:prstGeom prst="wedgeRectCallout">
            <a:avLst>
              <a:gd name="adj1" fmla="val -53778"/>
              <a:gd name="adj2" fmla="val 93908"/>
            </a:avLst>
          </a:prstGeom>
          <a:solidFill>
            <a:srgbClr val="78C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أنا لا أتذكر !</a:t>
            </a:r>
          </a:p>
        </p:txBody>
      </p:sp>
      <p:sp>
        <p:nvSpPr>
          <p:cNvPr id="15" name="فقاعة الكلام: مستطيلة 14">
            <a:extLst>
              <a:ext uri="{FF2B5EF4-FFF2-40B4-BE49-F238E27FC236}">
                <a16:creationId xmlns:a16="http://schemas.microsoft.com/office/drawing/2014/main" id="{20E2BB00-CEE2-42F9-8679-4E4E1A6A51C4}"/>
              </a:ext>
            </a:extLst>
          </p:cNvPr>
          <p:cNvSpPr/>
          <p:nvPr/>
        </p:nvSpPr>
        <p:spPr>
          <a:xfrm>
            <a:off x="3617878" y="4287771"/>
            <a:ext cx="2340737" cy="379739"/>
          </a:xfrm>
          <a:prstGeom prst="wedgeRectCallout">
            <a:avLst>
              <a:gd name="adj1" fmla="val 61826"/>
              <a:gd name="adj2" fmla="val 10153"/>
            </a:avLst>
          </a:prstGeom>
          <a:solidFill>
            <a:srgbClr val="9CCC72"/>
          </a:solidFill>
          <a:ln>
            <a:solidFill>
              <a:srgbClr val="9CCC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بلى ، لقد كان منذ سنة</a:t>
            </a:r>
          </a:p>
        </p:txBody>
      </p:sp>
      <p:sp>
        <p:nvSpPr>
          <p:cNvPr id="16" name="فقاعة الكلام: مستطيلة 15">
            <a:extLst>
              <a:ext uri="{FF2B5EF4-FFF2-40B4-BE49-F238E27FC236}">
                <a16:creationId xmlns:a16="http://schemas.microsoft.com/office/drawing/2014/main" id="{5F2AE305-5D03-47C0-8112-3CB851F9C4B4}"/>
              </a:ext>
            </a:extLst>
          </p:cNvPr>
          <p:cNvSpPr/>
          <p:nvPr/>
        </p:nvSpPr>
        <p:spPr>
          <a:xfrm>
            <a:off x="1711224" y="4576496"/>
            <a:ext cx="1395961" cy="379739"/>
          </a:xfrm>
          <a:prstGeom prst="wedgeRectCallout">
            <a:avLst>
              <a:gd name="adj1" fmla="val -66622"/>
              <a:gd name="adj2" fmla="val -17766"/>
            </a:avLst>
          </a:prstGeom>
          <a:solidFill>
            <a:srgbClr val="78C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أنا لا أتذكر !</a:t>
            </a:r>
          </a:p>
        </p:txBody>
      </p:sp>
      <p:sp>
        <p:nvSpPr>
          <p:cNvPr id="17" name="فقاعة الكلام: مستطيلة 16">
            <a:extLst>
              <a:ext uri="{FF2B5EF4-FFF2-40B4-BE49-F238E27FC236}">
                <a16:creationId xmlns:a16="http://schemas.microsoft.com/office/drawing/2014/main" id="{97D67746-95C2-4C36-9D16-CA69C778F590}"/>
              </a:ext>
            </a:extLst>
          </p:cNvPr>
          <p:cNvSpPr/>
          <p:nvPr/>
        </p:nvSpPr>
        <p:spPr>
          <a:xfrm>
            <a:off x="872138" y="5442711"/>
            <a:ext cx="4420903" cy="674455"/>
          </a:xfrm>
          <a:prstGeom prst="wedgeRectCallout">
            <a:avLst>
              <a:gd name="adj1" fmla="val 68849"/>
              <a:gd name="adj2" fmla="val 15851"/>
            </a:avLst>
          </a:prstGeom>
          <a:solidFill>
            <a:srgbClr val="587BCA"/>
          </a:solidFill>
          <a:ln>
            <a:solidFill>
              <a:srgbClr val="9CCC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حسنًا ، لِنرضي الطرفين ، ليدفع لك 1000 ريال , واعف عنه في الألف المتبقية.</a:t>
            </a:r>
          </a:p>
        </p:txBody>
      </p:sp>
      <p:pic>
        <p:nvPicPr>
          <p:cNvPr id="21" name="رسم 20">
            <a:extLst>
              <a:ext uri="{FF2B5EF4-FFF2-40B4-BE49-F238E27FC236}">
                <a16:creationId xmlns:a16="http://schemas.microsoft.com/office/drawing/2014/main" id="{F6652446-E1D1-4795-8971-894635FBCACA}"/>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0208" t="2961" r="67862" b="70035"/>
          <a:stretch/>
        </p:blipFill>
        <p:spPr>
          <a:xfrm>
            <a:off x="6068671" y="5286893"/>
            <a:ext cx="940001" cy="1157433"/>
          </a:xfrm>
          <a:prstGeom prst="ellipse">
            <a:avLst/>
          </a:prstGeom>
        </p:spPr>
      </p:pic>
      <p:pic>
        <p:nvPicPr>
          <p:cNvPr id="7" name="صورة 6">
            <a:extLst>
              <a:ext uri="{FF2B5EF4-FFF2-40B4-BE49-F238E27FC236}">
                <a16:creationId xmlns:a16="http://schemas.microsoft.com/office/drawing/2014/main" id="{A811CE96-6B6C-4810-B65E-D89BD75F9291}"/>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0" b="96406" l="3452" r="97619">
                        <a14:foregroundMark x1="70476" y1="37421" x2="70476" y2="37421"/>
                        <a14:foregroundMark x1="75000" y1="64059" x2="75000" y2="64059"/>
                        <a14:foregroundMark x1="81429" y1="80550" x2="81429" y2="80550"/>
                        <a14:foregroundMark x1="73690" y1="78858" x2="73690" y2="78858"/>
                        <a14:foregroundMark x1="61548" y1="73573" x2="61548" y2="73573"/>
                        <a14:foregroundMark x1="54881" y1="69767" x2="54881" y2="69767"/>
                        <a14:foregroundMark x1="64524" y1="70613" x2="64524" y2="70613"/>
                        <a14:foregroundMark x1="70476" y1="59197" x2="70476" y2="59197"/>
                        <a14:foregroundMark x1="56429" y1="67442" x2="56429" y2="67442"/>
                        <a14:foregroundMark x1="80952" y1="74419" x2="80952" y2="74419"/>
                        <a14:foregroundMark x1="79881" y1="82452" x2="79881" y2="82452"/>
                        <a14:foregroundMark x1="79286" y1="82030" x2="79286" y2="82030"/>
                        <a14:foregroundMark x1="63690" y1="30655" x2="63690" y2="30655"/>
                        <a14:foregroundMark x1="26429" y1="40803" x2="26429" y2="40803"/>
                        <a14:foregroundMark x1="62619" y1="89852" x2="62619" y2="89852"/>
                        <a14:foregroundMark x1="26190" y1="48414" x2="26190" y2="48414"/>
                      </a14:backgroundRemoval>
                    </a14:imgEffect>
                  </a14:imgLayer>
                </a14:imgProps>
              </a:ext>
              <a:ext uri="{28A0092B-C50C-407E-A947-70E740481C1C}">
                <a14:useLocalDpi xmlns:a14="http://schemas.microsoft.com/office/drawing/2010/main" val="0"/>
              </a:ext>
            </a:extLst>
          </a:blip>
          <a:stretch>
            <a:fillRect/>
          </a:stretch>
        </p:blipFill>
        <p:spPr>
          <a:xfrm flipH="1">
            <a:off x="6410181" y="5376493"/>
            <a:ext cx="2748241" cy="1547522"/>
          </a:xfrm>
          <a:prstGeom prst="rect">
            <a:avLst/>
          </a:prstGeom>
        </p:spPr>
      </p:pic>
    </p:spTree>
    <p:extLst>
      <p:ext uri="{BB962C8B-B14F-4D97-AF65-F5344CB8AC3E}">
        <p14:creationId xmlns:p14="http://schemas.microsoft.com/office/powerpoint/2010/main" val="265549865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1000"/>
                                        <p:tgtEl>
                                          <p:spTgt spid="1026"/>
                                        </p:tgtEl>
                                      </p:cBhvr>
                                    </p:animEffect>
                                    <p:anim calcmode="lin" valueType="num">
                                      <p:cBhvr>
                                        <p:cTn id="38" dur="1000" fill="hold"/>
                                        <p:tgtEl>
                                          <p:spTgt spid="1026"/>
                                        </p:tgtEl>
                                        <p:attrNameLst>
                                          <p:attrName>ppt_x</p:attrName>
                                        </p:attrNameLst>
                                      </p:cBhvr>
                                      <p:tavLst>
                                        <p:tav tm="0">
                                          <p:val>
                                            <p:strVal val="#ppt_x"/>
                                          </p:val>
                                        </p:tav>
                                        <p:tav tm="100000">
                                          <p:val>
                                            <p:strVal val="#ppt_x"/>
                                          </p:val>
                                        </p:tav>
                                      </p:tavLst>
                                    </p:anim>
                                    <p:anim calcmode="lin" valueType="num">
                                      <p:cBhvr>
                                        <p:cTn id="39" dur="1000" fill="hold"/>
                                        <p:tgtEl>
                                          <p:spTgt spid="102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fade">
                                      <p:cBhvr>
                                        <p:cTn id="42" dur="1000"/>
                                        <p:tgtEl>
                                          <p:spTgt spid="1030"/>
                                        </p:tgtEl>
                                      </p:cBhvr>
                                    </p:animEffect>
                                    <p:anim calcmode="lin" valueType="num">
                                      <p:cBhvr>
                                        <p:cTn id="43" dur="1000" fill="hold"/>
                                        <p:tgtEl>
                                          <p:spTgt spid="1030"/>
                                        </p:tgtEl>
                                        <p:attrNameLst>
                                          <p:attrName>ppt_x</p:attrName>
                                        </p:attrNameLst>
                                      </p:cBhvr>
                                      <p:tavLst>
                                        <p:tav tm="0">
                                          <p:val>
                                            <p:strVal val="#ppt_x"/>
                                          </p:val>
                                        </p:tav>
                                        <p:tav tm="100000">
                                          <p:val>
                                            <p:strVal val="#ppt_x"/>
                                          </p:val>
                                        </p:tav>
                                      </p:tavLst>
                                    </p:anim>
                                    <p:anim calcmode="lin" valueType="num">
                                      <p:cBhvr>
                                        <p:cTn id="44" dur="1000" fill="hold"/>
                                        <p:tgtEl>
                                          <p:spTgt spid="103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P spid="13" grpId="0"/>
      <p:bldP spid="2" grpId="0" animBg="1"/>
      <p:bldP spid="9"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زوايا مستديرة 6">
            <a:extLst>
              <a:ext uri="{FF2B5EF4-FFF2-40B4-BE49-F238E27FC236}">
                <a16:creationId xmlns:a16="http://schemas.microsoft.com/office/drawing/2014/main" id="{9AA3D444-BF05-4255-9B8D-556CD59B20DF}"/>
              </a:ext>
            </a:extLst>
          </p:cNvPr>
          <p:cNvSpPr/>
          <p:nvPr/>
        </p:nvSpPr>
        <p:spPr>
          <a:xfrm>
            <a:off x="2204846" y="2341952"/>
            <a:ext cx="8100354" cy="554005"/>
          </a:xfrm>
          <a:prstGeom prst="roundRect">
            <a:avLst/>
          </a:prstGeom>
          <a:solidFill>
            <a:srgbClr val="FFFF99">
              <a:alpha val="50000"/>
            </a:srgbClr>
          </a:solidFill>
          <a:ln>
            <a:solidFill>
              <a:srgbClr val="CFE6BB"/>
            </a:solid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800" b="1" dirty="0">
                <a:solidFill>
                  <a:schemeClr val="tx1"/>
                </a:solidFill>
              </a:rPr>
              <a:t>ان كان كلٌ منهما يعتقد انه على حق، فلا اثم على ايّ منهما.</a:t>
            </a:r>
          </a:p>
        </p:txBody>
      </p:sp>
      <p:pic>
        <p:nvPicPr>
          <p:cNvPr id="4098" name="Picture 2" descr="Tips to increase your creativity Tsikuri Padme Foundation IAP">
            <a:extLst>
              <a:ext uri="{FF2B5EF4-FFF2-40B4-BE49-F238E27FC236}">
                <a16:creationId xmlns:a16="http://schemas.microsoft.com/office/drawing/2014/main" id="{F893EEF9-6045-44D5-9610-393DFF166BB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75000" y1="28659" x2="75000" y2="28659"/>
                        <a14:foregroundMark x1="80519" y1="43293" x2="80519" y2="43293"/>
                        <a14:foregroundMark x1="76948" y1="42683" x2="76948" y2="42683"/>
                        <a14:foregroundMark x1="75974" y1="60976" x2="75974" y2="60976"/>
                        <a14:foregroundMark x1="67532" y1="35366" x2="67532" y2="35366"/>
                        <a14:foregroundMark x1="65909" y1="70122" x2="61688" y2="87195"/>
                      </a14:backgroundRemoval>
                    </a14:imgEffect>
                  </a14:imgLayer>
                </a14:imgProps>
              </a:ext>
              <a:ext uri="{28A0092B-C50C-407E-A947-70E740481C1C}">
                <a14:useLocalDpi xmlns:a14="http://schemas.microsoft.com/office/drawing/2010/main" val="0"/>
              </a:ext>
            </a:extLst>
          </a:blip>
          <a:srcRect/>
          <a:stretch>
            <a:fillRect/>
          </a:stretch>
        </p:blipFill>
        <p:spPr bwMode="auto">
          <a:xfrm>
            <a:off x="-219674" y="-54022"/>
            <a:ext cx="2933700"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زوايا مستديرة 2">
            <a:extLst>
              <a:ext uri="{FF2B5EF4-FFF2-40B4-BE49-F238E27FC236}">
                <a16:creationId xmlns:a16="http://schemas.microsoft.com/office/drawing/2014/main" id="{0C6E757A-8CE3-4B62-9779-74D5D9ABB904}"/>
              </a:ext>
            </a:extLst>
          </p:cNvPr>
          <p:cNvSpPr/>
          <p:nvPr/>
        </p:nvSpPr>
        <p:spPr>
          <a:xfrm>
            <a:off x="4784032" y="464574"/>
            <a:ext cx="2941983" cy="1057641"/>
          </a:xfrm>
          <a:prstGeom prst="roundRect">
            <a:avLst/>
          </a:prstGeom>
          <a:solidFill>
            <a:srgbClr val="D0E0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b="1" dirty="0">
              <a:solidFill>
                <a:schemeClr val="accent6">
                  <a:lumMod val="75000"/>
                </a:schemeClr>
              </a:solidFill>
            </a:endParaRPr>
          </a:p>
          <a:p>
            <a:pPr algn="ctr"/>
            <a:r>
              <a:rPr lang="ar-SA" sz="3200" b="1" dirty="0">
                <a:solidFill>
                  <a:srgbClr val="002060"/>
                </a:solidFill>
              </a:rPr>
              <a:t>الصلح على إنكار </a:t>
            </a:r>
          </a:p>
        </p:txBody>
      </p:sp>
      <p:pic>
        <p:nvPicPr>
          <p:cNvPr id="4" name="صورة 3" descr="صورة تحتوي على طائرة ركاب&#10;&#10;تم إنشاء الوصف تلقائياً">
            <a:extLst>
              <a:ext uri="{FF2B5EF4-FFF2-40B4-BE49-F238E27FC236}">
                <a16:creationId xmlns:a16="http://schemas.microsoft.com/office/drawing/2014/main" id="{54CAAE8D-8E89-415E-902E-0212F6063830}"/>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3097556" y="0"/>
            <a:ext cx="6314937" cy="1303781"/>
          </a:xfrm>
          <a:prstGeom prst="rect">
            <a:avLst/>
          </a:prstGeom>
        </p:spPr>
      </p:pic>
      <p:sp>
        <p:nvSpPr>
          <p:cNvPr id="5" name="مستطيل 4">
            <a:extLst>
              <a:ext uri="{FF2B5EF4-FFF2-40B4-BE49-F238E27FC236}">
                <a16:creationId xmlns:a16="http://schemas.microsoft.com/office/drawing/2014/main" id="{507D4EAC-944A-4167-ADDD-207CE9C92EF9}"/>
              </a:ext>
            </a:extLst>
          </p:cNvPr>
          <p:cNvSpPr/>
          <p:nvPr/>
        </p:nvSpPr>
        <p:spPr>
          <a:xfrm>
            <a:off x="5093978" y="218434"/>
            <a:ext cx="2401619"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أنواع الصلح:</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2" name="مستطيل 1">
            <a:extLst>
              <a:ext uri="{FF2B5EF4-FFF2-40B4-BE49-F238E27FC236}">
                <a16:creationId xmlns:a16="http://schemas.microsoft.com/office/drawing/2014/main" id="{4A5154B5-19BE-4E1F-A0D4-D5800443A1B0}"/>
              </a:ext>
            </a:extLst>
          </p:cNvPr>
          <p:cNvSpPr/>
          <p:nvPr/>
        </p:nvSpPr>
        <p:spPr>
          <a:xfrm>
            <a:off x="891563" y="1662007"/>
            <a:ext cx="10726920" cy="55400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rgbClr val="0070C0"/>
                </a:solidFill>
              </a:rPr>
              <a:t>لاحظ/ي الحوار بين الطرفين وحدد/ي شعور كلٌ منهما ان كان صادقًا :</a:t>
            </a:r>
          </a:p>
        </p:txBody>
      </p:sp>
      <p:pic>
        <p:nvPicPr>
          <p:cNvPr id="1026" name="Picture 2" descr="إيماءة رسوم متحركة رسوم متحركة رجل الكرتون, رجل لفتة, لفتة, عمل PNG  والمتجهات للتحميل مجانا">
            <a:extLst>
              <a:ext uri="{FF2B5EF4-FFF2-40B4-BE49-F238E27FC236}">
                <a16:creationId xmlns:a16="http://schemas.microsoft.com/office/drawing/2014/main" id="{1E943A85-8612-41C2-A434-B3D5B6AE67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001" t="3053" r="39440" b="73752"/>
          <a:stretch/>
        </p:blipFill>
        <p:spPr bwMode="auto">
          <a:xfrm>
            <a:off x="2519830" y="3410848"/>
            <a:ext cx="1395961" cy="1424471"/>
          </a:xfrm>
          <a:prstGeom prst="ellipse">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30" name="Picture 6" descr="رجل رسوم متحركة رجل الكرتون أخضر, مادة, رجل, لفتت PNG والمتجهات للتحميل  مجانا">
            <a:extLst>
              <a:ext uri="{FF2B5EF4-FFF2-40B4-BE49-F238E27FC236}">
                <a16:creationId xmlns:a16="http://schemas.microsoft.com/office/drawing/2014/main" id="{B17DE86E-C476-4CE6-8113-0BD9FDD5965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370" t="5333" r="38428" b="71659"/>
          <a:stretch/>
        </p:blipFill>
        <p:spPr bwMode="auto">
          <a:xfrm>
            <a:off x="7870768" y="3373084"/>
            <a:ext cx="1395961" cy="1462235"/>
          </a:xfrm>
          <a:prstGeom prst="ellipse">
            <a:avLst/>
          </a:prstGeom>
          <a:noFill/>
          <a:extLst>
            <a:ext uri="{909E8E84-426E-40DD-AFC4-6F175D3DCCD1}">
              <a14:hiddenFill xmlns:a14="http://schemas.microsoft.com/office/drawing/2010/main">
                <a:solidFill>
                  <a:srgbClr val="FFFFFF"/>
                </a:solidFill>
              </a14:hiddenFill>
            </a:ext>
          </a:extLst>
        </p:spPr>
      </p:pic>
      <p:sp>
        <p:nvSpPr>
          <p:cNvPr id="9" name="فقاعة الكلام: مستطيلة 8">
            <a:extLst>
              <a:ext uri="{FF2B5EF4-FFF2-40B4-BE49-F238E27FC236}">
                <a16:creationId xmlns:a16="http://schemas.microsoft.com/office/drawing/2014/main" id="{57031D6D-CCA6-41F6-8687-C137E3643776}"/>
              </a:ext>
            </a:extLst>
          </p:cNvPr>
          <p:cNvSpPr/>
          <p:nvPr/>
        </p:nvSpPr>
        <p:spPr>
          <a:xfrm>
            <a:off x="5775981" y="3118214"/>
            <a:ext cx="2340737" cy="379739"/>
          </a:xfrm>
          <a:prstGeom prst="wedgeRectCallout">
            <a:avLst>
              <a:gd name="adj1" fmla="val 48804"/>
              <a:gd name="adj2" fmla="val 100888"/>
            </a:avLst>
          </a:prstGeom>
          <a:solidFill>
            <a:srgbClr val="9CCC72"/>
          </a:solidFill>
          <a:ln>
            <a:solidFill>
              <a:srgbClr val="9CCC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لي عليك دين قدره الفي ريال.</a:t>
            </a:r>
          </a:p>
        </p:txBody>
      </p:sp>
      <p:sp>
        <p:nvSpPr>
          <p:cNvPr id="14" name="فقاعة الكلام: مستطيلة 13">
            <a:extLst>
              <a:ext uri="{FF2B5EF4-FFF2-40B4-BE49-F238E27FC236}">
                <a16:creationId xmlns:a16="http://schemas.microsoft.com/office/drawing/2014/main" id="{8304B8C2-0F32-4B34-907F-561FE0E16B2F}"/>
              </a:ext>
            </a:extLst>
          </p:cNvPr>
          <p:cNvSpPr/>
          <p:nvPr/>
        </p:nvSpPr>
        <p:spPr>
          <a:xfrm>
            <a:off x="3707630" y="3672898"/>
            <a:ext cx="2340737" cy="379739"/>
          </a:xfrm>
          <a:prstGeom prst="wedgeRectCallout">
            <a:avLst>
              <a:gd name="adj1" fmla="val -53778"/>
              <a:gd name="adj2" fmla="val 93908"/>
            </a:avLst>
          </a:prstGeom>
          <a:solidFill>
            <a:srgbClr val="78C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أنا لا أتذكر !</a:t>
            </a:r>
          </a:p>
        </p:txBody>
      </p:sp>
      <p:sp>
        <p:nvSpPr>
          <p:cNvPr id="15" name="فقاعة الكلام: مستطيلة 14">
            <a:extLst>
              <a:ext uri="{FF2B5EF4-FFF2-40B4-BE49-F238E27FC236}">
                <a16:creationId xmlns:a16="http://schemas.microsoft.com/office/drawing/2014/main" id="{20E2BB00-CEE2-42F9-8679-4E4E1A6A51C4}"/>
              </a:ext>
            </a:extLst>
          </p:cNvPr>
          <p:cNvSpPr/>
          <p:nvPr/>
        </p:nvSpPr>
        <p:spPr>
          <a:xfrm>
            <a:off x="5724974" y="4166855"/>
            <a:ext cx="2340737" cy="379739"/>
          </a:xfrm>
          <a:prstGeom prst="wedgeRectCallout">
            <a:avLst>
              <a:gd name="adj1" fmla="val 61826"/>
              <a:gd name="adj2" fmla="val 10153"/>
            </a:avLst>
          </a:prstGeom>
          <a:solidFill>
            <a:srgbClr val="9CCC72"/>
          </a:solidFill>
          <a:ln>
            <a:solidFill>
              <a:srgbClr val="9CCC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بلى ، لقد كان منذ سنة</a:t>
            </a:r>
          </a:p>
        </p:txBody>
      </p:sp>
      <p:sp>
        <p:nvSpPr>
          <p:cNvPr id="16" name="فقاعة الكلام: مستطيلة 15">
            <a:extLst>
              <a:ext uri="{FF2B5EF4-FFF2-40B4-BE49-F238E27FC236}">
                <a16:creationId xmlns:a16="http://schemas.microsoft.com/office/drawing/2014/main" id="{5F2AE305-5D03-47C0-8112-3CB851F9C4B4}"/>
              </a:ext>
            </a:extLst>
          </p:cNvPr>
          <p:cNvSpPr/>
          <p:nvPr/>
        </p:nvSpPr>
        <p:spPr>
          <a:xfrm>
            <a:off x="3818320" y="4455580"/>
            <a:ext cx="1395961" cy="379739"/>
          </a:xfrm>
          <a:prstGeom prst="wedgeRectCallout">
            <a:avLst>
              <a:gd name="adj1" fmla="val -66622"/>
              <a:gd name="adj2" fmla="val -17766"/>
            </a:avLst>
          </a:prstGeom>
          <a:solidFill>
            <a:srgbClr val="78C5B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أنا لا أتذكر !</a:t>
            </a:r>
          </a:p>
        </p:txBody>
      </p:sp>
      <p:sp>
        <p:nvSpPr>
          <p:cNvPr id="17" name="فقاعة الكلام: مستطيلة 16">
            <a:extLst>
              <a:ext uri="{FF2B5EF4-FFF2-40B4-BE49-F238E27FC236}">
                <a16:creationId xmlns:a16="http://schemas.microsoft.com/office/drawing/2014/main" id="{97D67746-95C2-4C36-9D16-CA69C778F590}"/>
              </a:ext>
            </a:extLst>
          </p:cNvPr>
          <p:cNvSpPr/>
          <p:nvPr/>
        </p:nvSpPr>
        <p:spPr>
          <a:xfrm>
            <a:off x="2979234" y="5321795"/>
            <a:ext cx="4420903" cy="674455"/>
          </a:xfrm>
          <a:prstGeom prst="wedgeRectCallout">
            <a:avLst>
              <a:gd name="adj1" fmla="val 68849"/>
              <a:gd name="adj2" fmla="val 15851"/>
            </a:avLst>
          </a:prstGeom>
          <a:solidFill>
            <a:srgbClr val="587BCA"/>
          </a:solidFill>
          <a:ln>
            <a:solidFill>
              <a:srgbClr val="9CCC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a:t>حسنًا ، لِنرضي الطرفين ، ليدفع لك 1000 ريال , واعف عنه في الألف المتبقية.</a:t>
            </a:r>
          </a:p>
        </p:txBody>
      </p:sp>
      <p:pic>
        <p:nvPicPr>
          <p:cNvPr id="21" name="رسم 20">
            <a:extLst>
              <a:ext uri="{FF2B5EF4-FFF2-40B4-BE49-F238E27FC236}">
                <a16:creationId xmlns:a16="http://schemas.microsoft.com/office/drawing/2014/main" id="{F6652446-E1D1-4795-8971-894635FBCACA}"/>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0208" t="2961" r="67862" b="70035"/>
          <a:stretch/>
        </p:blipFill>
        <p:spPr>
          <a:xfrm>
            <a:off x="8175767" y="5165977"/>
            <a:ext cx="940001" cy="1157433"/>
          </a:xfrm>
          <a:prstGeom prst="ellipse">
            <a:avLst/>
          </a:prstGeom>
        </p:spPr>
      </p:pic>
      <p:sp>
        <p:nvSpPr>
          <p:cNvPr id="8" name="فقاعة الكلام: مستطيلة 7">
            <a:extLst>
              <a:ext uri="{FF2B5EF4-FFF2-40B4-BE49-F238E27FC236}">
                <a16:creationId xmlns:a16="http://schemas.microsoft.com/office/drawing/2014/main" id="{82A31CFF-ED7B-4196-BBEE-7E1A24D62BF9}"/>
              </a:ext>
            </a:extLst>
          </p:cNvPr>
          <p:cNvSpPr/>
          <p:nvPr/>
        </p:nvSpPr>
        <p:spPr>
          <a:xfrm>
            <a:off x="9888112" y="3118214"/>
            <a:ext cx="1994291" cy="3070310"/>
          </a:xfrm>
          <a:prstGeom prst="wedgeRectCallout">
            <a:avLst>
              <a:gd name="adj1" fmla="val -64690"/>
              <a:gd name="adj2" fmla="val -19940"/>
            </a:avLst>
          </a:prstGeom>
          <a:solidFill>
            <a:srgbClr val="A0CE78">
              <a:alpha val="50000"/>
            </a:srgbClr>
          </a:solidFill>
          <a:ln>
            <a:solidFill>
              <a:srgbClr val="CFE6BB"/>
            </a:solid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800" b="1" dirty="0">
                <a:solidFill>
                  <a:schemeClr val="accent6">
                    <a:lumMod val="75000"/>
                  </a:schemeClr>
                </a:solidFill>
              </a:rPr>
              <a:t>ان كان يعلم انه على غير حق فالصلح في حقه محرم والمال الذي اخذه حرام عليه.</a:t>
            </a:r>
          </a:p>
        </p:txBody>
      </p:sp>
      <p:sp>
        <p:nvSpPr>
          <p:cNvPr id="11" name="فقاعة الكلام: مستطيلة 10">
            <a:extLst>
              <a:ext uri="{FF2B5EF4-FFF2-40B4-BE49-F238E27FC236}">
                <a16:creationId xmlns:a16="http://schemas.microsoft.com/office/drawing/2014/main" id="{2789A770-F86F-46C6-B4E3-1C92916D6D2D}"/>
              </a:ext>
            </a:extLst>
          </p:cNvPr>
          <p:cNvSpPr/>
          <p:nvPr/>
        </p:nvSpPr>
        <p:spPr>
          <a:xfrm>
            <a:off x="137523" y="3118214"/>
            <a:ext cx="2019477" cy="3070310"/>
          </a:xfrm>
          <a:prstGeom prst="wedgeRectCallout">
            <a:avLst>
              <a:gd name="adj1" fmla="val 63819"/>
              <a:gd name="adj2" fmla="val -21667"/>
            </a:avLst>
          </a:prstGeom>
          <a:solidFill>
            <a:srgbClr val="78C5BD">
              <a:alpha val="50000"/>
            </a:srgbClr>
          </a:solidFill>
          <a:ln>
            <a:solidFill>
              <a:srgbClr val="CFE6BB"/>
            </a:solid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800" b="1" dirty="0">
                <a:solidFill>
                  <a:srgbClr val="49A9A0"/>
                </a:solidFill>
              </a:rPr>
              <a:t>ان كان يعلم انه على غير حق فما أخذ سابقًا حرام عليه.</a:t>
            </a:r>
          </a:p>
        </p:txBody>
      </p:sp>
    </p:spTree>
    <p:extLst>
      <p:ext uri="{BB962C8B-B14F-4D97-AF65-F5344CB8AC3E}">
        <p14:creationId xmlns:p14="http://schemas.microsoft.com/office/powerpoint/2010/main" val="13944484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anim calcmode="lin" valueType="num">
                                      <p:cBhvr>
                                        <p:cTn id="20" dur="1000" fill="hold"/>
                                        <p:tgtEl>
                                          <p:spTgt spid="1030"/>
                                        </p:tgtEl>
                                        <p:attrNameLst>
                                          <p:attrName>ppt_x</p:attrName>
                                        </p:attrNameLst>
                                      </p:cBhvr>
                                      <p:tavLst>
                                        <p:tav tm="0">
                                          <p:val>
                                            <p:strVal val="#ppt_x"/>
                                          </p:val>
                                        </p:tav>
                                        <p:tav tm="100000">
                                          <p:val>
                                            <p:strVal val="#ppt_x"/>
                                          </p:val>
                                        </p:tav>
                                      </p:tavLst>
                                    </p:anim>
                                    <p:anim calcmode="lin" valueType="num">
                                      <p:cBhvr>
                                        <p:cTn id="21" dur="1000" fill="hold"/>
                                        <p:tgtEl>
                                          <p:spTgt spid="103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right)">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9" grpId="0" animBg="1"/>
      <p:bldP spid="14" grpId="0" animBg="1"/>
      <p:bldP spid="15" grpId="0" animBg="1"/>
      <p:bldP spid="16" grpId="0" animBg="1"/>
      <p:bldP spid="17" grpId="0" animBg="1"/>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AC35C33D-10E0-44FA-8DD9-4179DEDB9FF8}"/>
              </a:ext>
            </a:extLst>
          </p:cNvPr>
          <p:cNvGrpSpPr/>
          <p:nvPr/>
        </p:nvGrpSpPr>
        <p:grpSpPr>
          <a:xfrm>
            <a:off x="8706679" y="2967335"/>
            <a:ext cx="3162136" cy="3638749"/>
            <a:chOff x="8706679" y="2967335"/>
            <a:chExt cx="3162136" cy="3638749"/>
          </a:xfrm>
        </p:grpSpPr>
        <p:pic>
          <p:nvPicPr>
            <p:cNvPr id="2050" name="Picture 2" descr="وضع لافتات مدون عليها أرض ملك الدولة علي الأراضي المستردة بالغردقة | المصري  اليوم">
              <a:extLst>
                <a:ext uri="{FF2B5EF4-FFF2-40B4-BE49-F238E27FC236}">
                  <a16:creationId xmlns:a16="http://schemas.microsoft.com/office/drawing/2014/main" id="{4550EC12-377C-4E65-A236-88509A34B4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45" t="21233" r="28199"/>
            <a:stretch/>
          </p:blipFill>
          <p:spPr bwMode="auto">
            <a:xfrm>
              <a:off x="8706679" y="2967335"/>
              <a:ext cx="3162136" cy="3638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مستطيل 1">
              <a:extLst>
                <a:ext uri="{FF2B5EF4-FFF2-40B4-BE49-F238E27FC236}">
                  <a16:creationId xmlns:a16="http://schemas.microsoft.com/office/drawing/2014/main" id="{6FF068C1-BCD0-4014-AC90-B60DDBDB1404}"/>
                </a:ext>
              </a:extLst>
            </p:cNvPr>
            <p:cNvSpPr/>
            <p:nvPr/>
          </p:nvSpPr>
          <p:spPr>
            <a:xfrm>
              <a:off x="9303027" y="4810539"/>
              <a:ext cx="1060174" cy="477078"/>
            </a:xfrm>
            <a:prstGeom prst="rect">
              <a:avLst/>
            </a:prstGeom>
            <a:solidFill>
              <a:srgbClr val="363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4" name="صورة 3">
            <a:extLst>
              <a:ext uri="{FF2B5EF4-FFF2-40B4-BE49-F238E27FC236}">
                <a16:creationId xmlns:a16="http://schemas.microsoft.com/office/drawing/2014/main" id="{49834953-7CA5-493F-96B4-4BE417C1440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6406" l="3452" r="97619">
                        <a14:foregroundMark x1="70476" y1="37421" x2="70476" y2="37421"/>
                        <a14:foregroundMark x1="75000" y1="64059" x2="75000" y2="64059"/>
                        <a14:foregroundMark x1="81429" y1="80550" x2="81429" y2="80550"/>
                        <a14:foregroundMark x1="73690" y1="78858" x2="73690" y2="78858"/>
                        <a14:foregroundMark x1="61548" y1="73573" x2="61548" y2="73573"/>
                        <a14:foregroundMark x1="54881" y1="69767" x2="54881" y2="69767"/>
                        <a14:foregroundMark x1="64524" y1="70613" x2="64524" y2="70613"/>
                        <a14:foregroundMark x1="70476" y1="59197" x2="70476" y2="59197"/>
                        <a14:foregroundMark x1="56429" y1="67442" x2="56429" y2="67442"/>
                        <a14:foregroundMark x1="80952" y1="74419" x2="80952" y2="74419"/>
                        <a14:foregroundMark x1="79881" y1="82452" x2="79881" y2="82452"/>
                        <a14:foregroundMark x1="79286" y1="82030" x2="79286" y2="82030"/>
                        <a14:foregroundMark x1="63690" y1="30655" x2="63690" y2="30655"/>
                        <a14:foregroundMark x1="26429" y1="40803" x2="26429" y2="40803"/>
                        <a14:foregroundMark x1="62619" y1="89852" x2="62619" y2="89852"/>
                        <a14:foregroundMark x1="26190" y1="48414" x2="26190" y2="48414"/>
                      </a14:backgroundRemoval>
                    </a14:imgEffect>
                  </a14:imgLayer>
                </a14:imgProps>
              </a:ext>
              <a:ext uri="{28A0092B-C50C-407E-A947-70E740481C1C}">
                <a14:useLocalDpi xmlns:a14="http://schemas.microsoft.com/office/drawing/2010/main" val="0"/>
              </a:ext>
            </a:extLst>
          </a:blip>
          <a:stretch>
            <a:fillRect/>
          </a:stretch>
        </p:blipFill>
        <p:spPr>
          <a:xfrm>
            <a:off x="0" y="3763618"/>
            <a:ext cx="5683585" cy="3200400"/>
          </a:xfrm>
          <a:prstGeom prst="rect">
            <a:avLst/>
          </a:prstGeom>
        </p:spPr>
      </p:pic>
      <p:sp>
        <p:nvSpPr>
          <p:cNvPr id="10" name="مستطيل: زوايا مستديرة 9">
            <a:extLst>
              <a:ext uri="{FF2B5EF4-FFF2-40B4-BE49-F238E27FC236}">
                <a16:creationId xmlns:a16="http://schemas.microsoft.com/office/drawing/2014/main" id="{D1EC9E0F-335D-4B28-BF80-ADD12F915A32}"/>
              </a:ext>
            </a:extLst>
          </p:cNvPr>
          <p:cNvSpPr/>
          <p:nvPr/>
        </p:nvSpPr>
        <p:spPr>
          <a:xfrm>
            <a:off x="4784032" y="464574"/>
            <a:ext cx="2941983" cy="1057641"/>
          </a:xfrm>
          <a:prstGeom prst="roundRect">
            <a:avLst/>
          </a:prstGeom>
          <a:solidFill>
            <a:srgbClr val="D0E0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200" b="1" dirty="0">
              <a:solidFill>
                <a:schemeClr val="accent6">
                  <a:lumMod val="75000"/>
                </a:schemeClr>
              </a:solidFill>
            </a:endParaRPr>
          </a:p>
          <a:p>
            <a:pPr algn="ctr"/>
            <a:r>
              <a:rPr lang="ar-SA" sz="3200" b="1" dirty="0">
                <a:solidFill>
                  <a:srgbClr val="002060"/>
                </a:solidFill>
              </a:rPr>
              <a:t>الصلح على إنكار </a:t>
            </a:r>
          </a:p>
        </p:txBody>
      </p:sp>
      <p:pic>
        <p:nvPicPr>
          <p:cNvPr id="11" name="صورة 10" descr="صورة تحتوي على طائرة ركاب&#10;&#10;تم إنشاء الوصف تلقائياً">
            <a:extLst>
              <a:ext uri="{FF2B5EF4-FFF2-40B4-BE49-F238E27FC236}">
                <a16:creationId xmlns:a16="http://schemas.microsoft.com/office/drawing/2014/main" id="{E3384757-A8A0-46C6-8A79-C82AF3E3965F}"/>
              </a:ext>
            </a:extLst>
          </p:cNvPr>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3097556" y="0"/>
            <a:ext cx="6314937" cy="1303781"/>
          </a:xfrm>
          <a:prstGeom prst="rect">
            <a:avLst/>
          </a:prstGeom>
        </p:spPr>
      </p:pic>
      <p:sp>
        <p:nvSpPr>
          <p:cNvPr id="12" name="مستطيل 11">
            <a:extLst>
              <a:ext uri="{FF2B5EF4-FFF2-40B4-BE49-F238E27FC236}">
                <a16:creationId xmlns:a16="http://schemas.microsoft.com/office/drawing/2014/main" id="{5867F07A-78A2-4AA6-A1E9-E9F1936EE2E0}"/>
              </a:ext>
            </a:extLst>
          </p:cNvPr>
          <p:cNvSpPr/>
          <p:nvPr/>
        </p:nvSpPr>
        <p:spPr>
          <a:xfrm>
            <a:off x="5093978" y="218434"/>
            <a:ext cx="2401619"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أنواع الصلح:</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13" name="مستطيل 12">
            <a:extLst>
              <a:ext uri="{FF2B5EF4-FFF2-40B4-BE49-F238E27FC236}">
                <a16:creationId xmlns:a16="http://schemas.microsoft.com/office/drawing/2014/main" id="{FFCA7615-CAF6-4486-A201-1F882BE06743}"/>
              </a:ext>
            </a:extLst>
          </p:cNvPr>
          <p:cNvSpPr/>
          <p:nvPr/>
        </p:nvSpPr>
        <p:spPr>
          <a:xfrm>
            <a:off x="2243348" y="1781615"/>
            <a:ext cx="8023350" cy="707886"/>
          </a:xfrm>
          <a:prstGeom prst="rect">
            <a:avLst/>
          </a:prstGeom>
          <a:solidFill>
            <a:srgbClr val="FFFF99"/>
          </a:solidFill>
        </p:spPr>
        <p:txBody>
          <a:bodyPr wrap="none" lIns="91440" tIns="45720" rIns="91440" bIns="45720">
            <a:spAutoFit/>
          </a:bodyPr>
          <a:lstStyle/>
          <a:p>
            <a:pPr algn="ctr"/>
            <a:r>
              <a:rPr lang="ar-SA" sz="4000" b="1" cap="none" spc="0" dirty="0">
                <a:ln w="0"/>
                <a:solidFill>
                  <a:schemeClr val="tx1"/>
                </a:solidFill>
                <a:effectLst>
                  <a:outerShdw blurRad="38100" dist="19050" dir="2700000" algn="tl" rotWithShape="0">
                    <a:schemeClr val="dk1">
                      <a:alpha val="40000"/>
                    </a:schemeClr>
                  </a:outerShdw>
                </a:effectLst>
              </a:rPr>
              <a:t>مثّل/ي على صلح انكار يكون فيه الحق (عيني):</a:t>
            </a:r>
          </a:p>
        </p:txBody>
      </p:sp>
      <p:pic>
        <p:nvPicPr>
          <p:cNvPr id="2052" name="Picture 4" descr="تفسير حلم رؤية تغيير البيت أو المنزل أو دار في المنام house">
            <a:extLst>
              <a:ext uri="{FF2B5EF4-FFF2-40B4-BE49-F238E27FC236}">
                <a16:creationId xmlns:a16="http://schemas.microsoft.com/office/drawing/2014/main" id="{03839B19-2C1B-4677-B977-EEBA432CF2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6529" y="3937822"/>
            <a:ext cx="3678971" cy="2701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88711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514FE5D-0C90-4DFE-9A75-417EC4107B91}"/>
              </a:ext>
            </a:extLst>
          </p:cNvPr>
          <p:cNvPicPr>
            <a:picLocks noChangeAspect="1"/>
          </p:cNvPicPr>
          <p:nvPr/>
        </p:nvPicPr>
        <p:blipFill>
          <a:blip r:embed="rId2"/>
          <a:stretch>
            <a:fillRect/>
          </a:stretch>
        </p:blipFill>
        <p:spPr>
          <a:xfrm>
            <a:off x="483042" y="-1434390"/>
            <a:ext cx="11708958" cy="8536608"/>
          </a:xfrm>
          <a:prstGeom prst="rect">
            <a:avLst/>
          </a:prstGeom>
        </p:spPr>
      </p:pic>
    </p:spTree>
    <p:extLst>
      <p:ext uri="{BB962C8B-B14F-4D97-AF65-F5344CB8AC3E}">
        <p14:creationId xmlns:p14="http://schemas.microsoft.com/office/powerpoint/2010/main" val="4152335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صورة 19" descr="صورة تحتوي على لعبة&#10;&#10;تم إنشاء الوصف تلقائياً">
            <a:extLst>
              <a:ext uri="{FF2B5EF4-FFF2-40B4-BE49-F238E27FC236}">
                <a16:creationId xmlns:a16="http://schemas.microsoft.com/office/drawing/2014/main" id="{FABF5BD8-A62A-450B-82D6-3B7D267353D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563" b="90000" l="10000" r="90000">
                        <a14:foregroundMark x1="51250" y1="2563" x2="52063" y2="39188"/>
                        <a14:foregroundMark x1="35313" y1="81000" x2="44813" y2="54000"/>
                        <a14:foregroundMark x1="44813" y1="54000" x2="45500" y2="53125"/>
                        <a14:foregroundMark x1="47688" y1="8375" x2="47688" y2="8375"/>
                        <a14:foregroundMark x1="46063" y1="4563" x2="50250" y2="24063"/>
                      </a14:backgroundRemoval>
                    </a14:imgEffect>
                  </a14:imgLayer>
                </a14:imgProps>
              </a:ext>
              <a:ext uri="{28A0092B-C50C-407E-A947-70E740481C1C}">
                <a14:useLocalDpi xmlns:a14="http://schemas.microsoft.com/office/drawing/2010/main" val="0"/>
              </a:ext>
            </a:extLst>
          </a:blip>
          <a:stretch>
            <a:fillRect/>
          </a:stretch>
        </p:blipFill>
        <p:spPr>
          <a:xfrm>
            <a:off x="-906014" y="2244865"/>
            <a:ext cx="5146343" cy="5146343"/>
          </a:xfrm>
          <a:prstGeom prst="rect">
            <a:avLst/>
          </a:prstGeom>
        </p:spPr>
      </p:pic>
      <p:sp>
        <p:nvSpPr>
          <p:cNvPr id="188" name="مستطيل: زوايا مستديرة 187">
            <a:extLst>
              <a:ext uri="{FF2B5EF4-FFF2-40B4-BE49-F238E27FC236}">
                <a16:creationId xmlns:a16="http://schemas.microsoft.com/office/drawing/2014/main" id="{8DEFD3E1-3443-42C4-B525-6AE4E5A7E614}"/>
              </a:ext>
            </a:extLst>
          </p:cNvPr>
          <p:cNvSpPr/>
          <p:nvPr/>
        </p:nvSpPr>
        <p:spPr>
          <a:xfrm>
            <a:off x="9607486" y="1251757"/>
            <a:ext cx="2292624" cy="1404730"/>
          </a:xfrm>
          <a:prstGeom prst="roundRect">
            <a:avLst/>
          </a:prstGeom>
          <a:solidFill>
            <a:srgbClr val="F34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 </a:t>
            </a:r>
          </a:p>
        </p:txBody>
      </p:sp>
      <p:sp>
        <p:nvSpPr>
          <p:cNvPr id="189" name="مستطيل: زوايا مستديرة 188">
            <a:extLst>
              <a:ext uri="{FF2B5EF4-FFF2-40B4-BE49-F238E27FC236}">
                <a16:creationId xmlns:a16="http://schemas.microsoft.com/office/drawing/2014/main" id="{E3FE5323-4305-4601-86F0-B240340ACA01}"/>
              </a:ext>
            </a:extLst>
          </p:cNvPr>
          <p:cNvSpPr/>
          <p:nvPr/>
        </p:nvSpPr>
        <p:spPr>
          <a:xfrm>
            <a:off x="6288307" y="847167"/>
            <a:ext cx="2292624" cy="1404730"/>
          </a:xfrm>
          <a:prstGeom prst="roundRect">
            <a:avLst/>
          </a:prstGeom>
          <a:solidFill>
            <a:srgbClr val="4FC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 </a:t>
            </a:r>
          </a:p>
        </p:txBody>
      </p:sp>
      <p:sp>
        <p:nvSpPr>
          <p:cNvPr id="190" name="مستطيل: زوايا مستديرة 189">
            <a:extLst>
              <a:ext uri="{FF2B5EF4-FFF2-40B4-BE49-F238E27FC236}">
                <a16:creationId xmlns:a16="http://schemas.microsoft.com/office/drawing/2014/main" id="{4C4D7646-AB5B-415F-A6D5-09E2D9C60851}"/>
              </a:ext>
            </a:extLst>
          </p:cNvPr>
          <p:cNvSpPr/>
          <p:nvPr/>
        </p:nvSpPr>
        <p:spPr>
          <a:xfrm>
            <a:off x="3660992" y="847167"/>
            <a:ext cx="2292624" cy="1404730"/>
          </a:xfrm>
          <a:prstGeom prst="roundRect">
            <a:avLst/>
          </a:prstGeom>
          <a:solidFill>
            <a:srgbClr val="FDB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 </a:t>
            </a:r>
          </a:p>
        </p:txBody>
      </p:sp>
      <p:sp>
        <p:nvSpPr>
          <p:cNvPr id="191" name="مستطيل: زوايا مستديرة 190">
            <a:extLst>
              <a:ext uri="{FF2B5EF4-FFF2-40B4-BE49-F238E27FC236}">
                <a16:creationId xmlns:a16="http://schemas.microsoft.com/office/drawing/2014/main" id="{809B0B32-0036-4514-8898-B58FADD14F43}"/>
              </a:ext>
            </a:extLst>
          </p:cNvPr>
          <p:cNvSpPr/>
          <p:nvPr/>
        </p:nvSpPr>
        <p:spPr>
          <a:xfrm>
            <a:off x="594783" y="950804"/>
            <a:ext cx="2292624" cy="1404730"/>
          </a:xfrm>
          <a:prstGeom prst="roundRect">
            <a:avLst/>
          </a:prstGeom>
          <a:solidFill>
            <a:srgbClr val="424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 </a:t>
            </a:r>
          </a:p>
        </p:txBody>
      </p:sp>
      <p:cxnSp>
        <p:nvCxnSpPr>
          <p:cNvPr id="193" name="رابط مستقيم 192">
            <a:extLst>
              <a:ext uri="{FF2B5EF4-FFF2-40B4-BE49-F238E27FC236}">
                <a16:creationId xmlns:a16="http://schemas.microsoft.com/office/drawing/2014/main" id="{69567B47-55D3-4F71-A9DC-A1DC5C38270A}"/>
              </a:ext>
            </a:extLst>
          </p:cNvPr>
          <p:cNvCxnSpPr>
            <a:cxnSpLocks/>
          </p:cNvCxnSpPr>
          <p:nvPr/>
        </p:nvCxnSpPr>
        <p:spPr>
          <a:xfrm flipH="1">
            <a:off x="8163881" y="2157833"/>
            <a:ext cx="1920534" cy="2050713"/>
          </a:xfrm>
          <a:prstGeom prst="line">
            <a:avLst/>
          </a:prstGeom>
          <a:ln w="38100">
            <a:solidFill>
              <a:srgbClr val="F34C4D"/>
            </a:solidFill>
          </a:ln>
        </p:spPr>
        <p:style>
          <a:lnRef idx="1">
            <a:schemeClr val="accent2"/>
          </a:lnRef>
          <a:fillRef idx="0">
            <a:schemeClr val="accent2"/>
          </a:fillRef>
          <a:effectRef idx="0">
            <a:schemeClr val="accent2"/>
          </a:effectRef>
          <a:fontRef idx="minor">
            <a:schemeClr val="tx1"/>
          </a:fontRef>
        </p:style>
      </p:cxnSp>
      <p:cxnSp>
        <p:nvCxnSpPr>
          <p:cNvPr id="194" name="رابط مستقيم 193">
            <a:extLst>
              <a:ext uri="{FF2B5EF4-FFF2-40B4-BE49-F238E27FC236}">
                <a16:creationId xmlns:a16="http://schemas.microsoft.com/office/drawing/2014/main" id="{7A6BD4FF-4F38-43F5-AB10-E7ACA48301C1}"/>
              </a:ext>
            </a:extLst>
          </p:cNvPr>
          <p:cNvCxnSpPr>
            <a:cxnSpLocks/>
          </p:cNvCxnSpPr>
          <p:nvPr/>
        </p:nvCxnSpPr>
        <p:spPr>
          <a:xfrm flipH="1">
            <a:off x="7434619" y="1409492"/>
            <a:ext cx="204886" cy="3066974"/>
          </a:xfrm>
          <a:prstGeom prst="line">
            <a:avLst/>
          </a:prstGeom>
          <a:ln w="38100">
            <a:solidFill>
              <a:srgbClr val="4FC9A3"/>
            </a:solidFill>
          </a:ln>
        </p:spPr>
        <p:style>
          <a:lnRef idx="1">
            <a:schemeClr val="accent2"/>
          </a:lnRef>
          <a:fillRef idx="0">
            <a:schemeClr val="accent2"/>
          </a:fillRef>
          <a:effectRef idx="0">
            <a:schemeClr val="accent2"/>
          </a:effectRef>
          <a:fontRef idx="minor">
            <a:schemeClr val="tx1"/>
          </a:fontRef>
        </p:style>
      </p:cxnSp>
      <p:cxnSp>
        <p:nvCxnSpPr>
          <p:cNvPr id="195" name="رابط مستقيم 194">
            <a:extLst>
              <a:ext uri="{FF2B5EF4-FFF2-40B4-BE49-F238E27FC236}">
                <a16:creationId xmlns:a16="http://schemas.microsoft.com/office/drawing/2014/main" id="{10098099-C9FC-4B13-89D0-C0DCB234E59B}"/>
              </a:ext>
            </a:extLst>
          </p:cNvPr>
          <p:cNvCxnSpPr>
            <a:cxnSpLocks/>
          </p:cNvCxnSpPr>
          <p:nvPr/>
        </p:nvCxnSpPr>
        <p:spPr>
          <a:xfrm>
            <a:off x="4935909" y="2172293"/>
            <a:ext cx="506335" cy="2208638"/>
          </a:xfrm>
          <a:prstGeom prst="line">
            <a:avLst/>
          </a:prstGeom>
          <a:ln w="38100">
            <a:solidFill>
              <a:srgbClr val="FDB236"/>
            </a:solidFill>
          </a:ln>
        </p:spPr>
        <p:style>
          <a:lnRef idx="1">
            <a:schemeClr val="accent2"/>
          </a:lnRef>
          <a:fillRef idx="0">
            <a:schemeClr val="accent2"/>
          </a:fillRef>
          <a:effectRef idx="0">
            <a:schemeClr val="accent2"/>
          </a:effectRef>
          <a:fontRef idx="minor">
            <a:schemeClr val="tx1"/>
          </a:fontRef>
        </p:style>
      </p:cxnSp>
      <p:cxnSp>
        <p:nvCxnSpPr>
          <p:cNvPr id="196" name="رابط مستقيم 195">
            <a:extLst>
              <a:ext uri="{FF2B5EF4-FFF2-40B4-BE49-F238E27FC236}">
                <a16:creationId xmlns:a16="http://schemas.microsoft.com/office/drawing/2014/main" id="{08ED83EA-C040-47DE-A581-79033AC35F7A}"/>
              </a:ext>
            </a:extLst>
          </p:cNvPr>
          <p:cNvCxnSpPr>
            <a:cxnSpLocks/>
          </p:cNvCxnSpPr>
          <p:nvPr/>
        </p:nvCxnSpPr>
        <p:spPr>
          <a:xfrm>
            <a:off x="2721063" y="2172293"/>
            <a:ext cx="1615449" cy="2036253"/>
          </a:xfrm>
          <a:prstGeom prst="line">
            <a:avLst/>
          </a:prstGeom>
          <a:ln w="38100">
            <a:solidFill>
              <a:srgbClr val="424BC0"/>
            </a:solidFill>
          </a:ln>
        </p:spPr>
        <p:style>
          <a:lnRef idx="1">
            <a:schemeClr val="accent2"/>
          </a:lnRef>
          <a:fillRef idx="0">
            <a:schemeClr val="accent2"/>
          </a:fillRef>
          <a:effectRef idx="0">
            <a:schemeClr val="accent2"/>
          </a:effectRef>
          <a:fontRef idx="minor">
            <a:schemeClr val="tx1"/>
          </a:fontRef>
        </p:style>
      </p:cxnSp>
      <p:sp>
        <p:nvSpPr>
          <p:cNvPr id="199" name="مستطيل: زوايا مستديرة 198">
            <a:extLst>
              <a:ext uri="{FF2B5EF4-FFF2-40B4-BE49-F238E27FC236}">
                <a16:creationId xmlns:a16="http://schemas.microsoft.com/office/drawing/2014/main" id="{411FE182-6D2E-4BC3-953B-630C6662BEF7}"/>
              </a:ext>
            </a:extLst>
          </p:cNvPr>
          <p:cNvSpPr/>
          <p:nvPr/>
        </p:nvSpPr>
        <p:spPr>
          <a:xfrm>
            <a:off x="9607486" y="1244725"/>
            <a:ext cx="2292624" cy="1404730"/>
          </a:xfrm>
          <a:prstGeom prst="roundRect">
            <a:avLst/>
          </a:prstGeom>
          <a:solidFill>
            <a:srgbClr val="F34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الحرص على توثيق الديون بالكتابة والاشهاد.</a:t>
            </a:r>
          </a:p>
        </p:txBody>
      </p:sp>
      <p:sp>
        <p:nvSpPr>
          <p:cNvPr id="200" name="مستطيل: زوايا مستديرة 199">
            <a:extLst>
              <a:ext uri="{FF2B5EF4-FFF2-40B4-BE49-F238E27FC236}">
                <a16:creationId xmlns:a16="http://schemas.microsoft.com/office/drawing/2014/main" id="{96A4850F-5C36-4B2A-BA91-D954E80FE93E}"/>
              </a:ext>
            </a:extLst>
          </p:cNvPr>
          <p:cNvSpPr/>
          <p:nvPr/>
        </p:nvSpPr>
        <p:spPr>
          <a:xfrm>
            <a:off x="6288307" y="840135"/>
            <a:ext cx="2292624" cy="1404730"/>
          </a:xfrm>
          <a:prstGeom prst="roundRect">
            <a:avLst/>
          </a:prstGeom>
          <a:solidFill>
            <a:srgbClr val="4FC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الحرص على نقل الملكية أي حق عين بطريقة رسمية.</a:t>
            </a:r>
          </a:p>
        </p:txBody>
      </p:sp>
      <p:sp>
        <p:nvSpPr>
          <p:cNvPr id="201" name="مستطيل: زوايا مستديرة 200">
            <a:extLst>
              <a:ext uri="{FF2B5EF4-FFF2-40B4-BE49-F238E27FC236}">
                <a16:creationId xmlns:a16="http://schemas.microsoft.com/office/drawing/2014/main" id="{4A4EF08F-2A82-4CD3-8D44-00F0991872A9}"/>
              </a:ext>
            </a:extLst>
          </p:cNvPr>
          <p:cNvSpPr/>
          <p:nvPr/>
        </p:nvSpPr>
        <p:spPr>
          <a:xfrm>
            <a:off x="3660992" y="840135"/>
            <a:ext cx="2292624" cy="1404730"/>
          </a:xfrm>
          <a:prstGeom prst="roundRect">
            <a:avLst/>
          </a:prstGeom>
          <a:solidFill>
            <a:srgbClr val="FDB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الحرص على كتابة الديون خوفًا من النسيان و من انقضاء الأجل</a:t>
            </a:r>
          </a:p>
        </p:txBody>
      </p:sp>
      <p:sp>
        <p:nvSpPr>
          <p:cNvPr id="202" name="مستطيل: زوايا مستديرة 201">
            <a:extLst>
              <a:ext uri="{FF2B5EF4-FFF2-40B4-BE49-F238E27FC236}">
                <a16:creationId xmlns:a16="http://schemas.microsoft.com/office/drawing/2014/main" id="{617F871C-CB1A-4A14-971D-924F9705B26E}"/>
              </a:ext>
            </a:extLst>
          </p:cNvPr>
          <p:cNvSpPr/>
          <p:nvPr/>
        </p:nvSpPr>
        <p:spPr>
          <a:xfrm>
            <a:off x="594783" y="943772"/>
            <a:ext cx="2292624" cy="1404730"/>
          </a:xfrm>
          <a:prstGeom prst="roundRect">
            <a:avLst/>
          </a:prstGeom>
          <a:solidFill>
            <a:srgbClr val="424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t>الحرص على التعامل بما شرع الله لتوثيق الديون كـ الرهن والضمان.</a:t>
            </a:r>
          </a:p>
        </p:txBody>
      </p:sp>
      <p:sp>
        <p:nvSpPr>
          <p:cNvPr id="4" name="مستطيل 3">
            <a:extLst>
              <a:ext uri="{FF2B5EF4-FFF2-40B4-BE49-F238E27FC236}">
                <a16:creationId xmlns:a16="http://schemas.microsoft.com/office/drawing/2014/main" id="{86CFBF64-B62C-4D2C-8A34-CE9611C9E130}"/>
              </a:ext>
            </a:extLst>
          </p:cNvPr>
          <p:cNvSpPr/>
          <p:nvPr/>
        </p:nvSpPr>
        <p:spPr>
          <a:xfrm>
            <a:off x="3706431" y="4035438"/>
            <a:ext cx="4779137" cy="2308324"/>
          </a:xfrm>
          <a:prstGeom prst="rect">
            <a:avLst/>
          </a:prstGeom>
          <a:solidFill>
            <a:srgbClr val="FFFF99"/>
          </a:solidFill>
        </p:spPr>
        <p:txBody>
          <a:bodyPr wrap="square" lIns="91440" tIns="45720" rIns="91440" bIns="45720">
            <a:spAutoFit/>
          </a:bodyPr>
          <a:lstStyle/>
          <a:p>
            <a:pPr algn="ctr"/>
            <a:r>
              <a:rPr lang="ar-SA" sz="3600" b="1" cap="none" spc="0" dirty="0">
                <a:ln w="0"/>
                <a:solidFill>
                  <a:schemeClr val="tx1"/>
                </a:solidFill>
                <a:effectLst>
                  <a:outerShdw blurRad="38100" dist="19050" dir="2700000" algn="tl" rotWithShape="0">
                    <a:schemeClr val="dk1">
                      <a:alpha val="40000"/>
                    </a:schemeClr>
                  </a:outerShdw>
                </a:effectLst>
              </a:rPr>
              <a:t>تعاون/ي مع مجموعتك في إيجاد حلولاً للحد من الخلافات المؤدية الى النزاعات حول الحقوق والديون:</a:t>
            </a:r>
          </a:p>
        </p:txBody>
      </p:sp>
    </p:spTree>
    <p:extLst>
      <p:ext uri="{BB962C8B-B14F-4D97-AF65-F5344CB8AC3E}">
        <p14:creationId xmlns:p14="http://schemas.microsoft.com/office/powerpoint/2010/main" val="12119610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88"/>
                                        </p:tgtEl>
                                        <p:attrNameLst>
                                          <p:attrName>style.visibility</p:attrName>
                                        </p:attrNameLst>
                                      </p:cBhvr>
                                      <p:to>
                                        <p:strVal val="visible"/>
                                      </p:to>
                                    </p:set>
                                    <p:animEffect transition="in" filter="randombar(horizontal)">
                                      <p:cBhvr>
                                        <p:cTn id="14" dur="500"/>
                                        <p:tgtEl>
                                          <p:spTgt spid="188"/>
                                        </p:tgtEl>
                                      </p:cBhvr>
                                    </p:animEffect>
                                  </p:childTnLst>
                                </p:cTn>
                              </p:par>
                              <p:par>
                                <p:cTn id="15" presetID="14" presetClass="entr" presetSubtype="10"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randombar(horizontal)">
                                      <p:cBhvr>
                                        <p:cTn id="17" dur="500"/>
                                        <p:tgtEl>
                                          <p:spTgt spid="19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9"/>
                                        </p:tgtEl>
                                        <p:attrNameLst>
                                          <p:attrName>style.visibility</p:attrName>
                                        </p:attrNameLst>
                                      </p:cBhvr>
                                      <p:to>
                                        <p:strVal val="visible"/>
                                      </p:to>
                                    </p:set>
                                    <p:animEffect transition="in" filter="randombar(horizontal)">
                                      <p:cBhvr>
                                        <p:cTn id="20" dur="500"/>
                                        <p:tgtEl>
                                          <p:spTgt spid="189"/>
                                        </p:tgtEl>
                                      </p:cBhvr>
                                    </p:animEffect>
                                  </p:childTnLst>
                                </p:cTn>
                              </p:par>
                              <p:par>
                                <p:cTn id="21" presetID="14" presetClass="entr" presetSubtype="10" fill="hold" nodeType="withEffect">
                                  <p:stCondLst>
                                    <p:cond delay="0"/>
                                  </p:stCondLst>
                                  <p:childTnLst>
                                    <p:set>
                                      <p:cBhvr>
                                        <p:cTn id="22" dur="1" fill="hold">
                                          <p:stCondLst>
                                            <p:cond delay="0"/>
                                          </p:stCondLst>
                                        </p:cTn>
                                        <p:tgtEl>
                                          <p:spTgt spid="194"/>
                                        </p:tgtEl>
                                        <p:attrNameLst>
                                          <p:attrName>style.visibility</p:attrName>
                                        </p:attrNameLst>
                                      </p:cBhvr>
                                      <p:to>
                                        <p:strVal val="visible"/>
                                      </p:to>
                                    </p:set>
                                    <p:animEffect transition="in" filter="randombar(horizontal)">
                                      <p:cBhvr>
                                        <p:cTn id="23" dur="500"/>
                                        <p:tgtEl>
                                          <p:spTgt spid="19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90"/>
                                        </p:tgtEl>
                                        <p:attrNameLst>
                                          <p:attrName>style.visibility</p:attrName>
                                        </p:attrNameLst>
                                      </p:cBhvr>
                                      <p:to>
                                        <p:strVal val="visible"/>
                                      </p:to>
                                    </p:set>
                                    <p:animEffect transition="in" filter="randombar(horizontal)">
                                      <p:cBhvr>
                                        <p:cTn id="26" dur="500"/>
                                        <p:tgtEl>
                                          <p:spTgt spid="190"/>
                                        </p:tgtEl>
                                      </p:cBhvr>
                                    </p:animEffect>
                                  </p:childTnLst>
                                </p:cTn>
                              </p:par>
                              <p:par>
                                <p:cTn id="27" presetID="14" presetClass="entr" presetSubtype="10" fill="hold" nodeType="withEffect">
                                  <p:stCondLst>
                                    <p:cond delay="0"/>
                                  </p:stCondLst>
                                  <p:childTnLst>
                                    <p:set>
                                      <p:cBhvr>
                                        <p:cTn id="28" dur="1" fill="hold">
                                          <p:stCondLst>
                                            <p:cond delay="0"/>
                                          </p:stCondLst>
                                        </p:cTn>
                                        <p:tgtEl>
                                          <p:spTgt spid="195"/>
                                        </p:tgtEl>
                                        <p:attrNameLst>
                                          <p:attrName>style.visibility</p:attrName>
                                        </p:attrNameLst>
                                      </p:cBhvr>
                                      <p:to>
                                        <p:strVal val="visible"/>
                                      </p:to>
                                    </p:set>
                                    <p:animEffect transition="in" filter="randombar(horizontal)">
                                      <p:cBhvr>
                                        <p:cTn id="29" dur="500"/>
                                        <p:tgtEl>
                                          <p:spTgt spid="195"/>
                                        </p:tgtEl>
                                      </p:cBhvr>
                                    </p:animEffect>
                                  </p:childTnLst>
                                </p:cTn>
                              </p:par>
                              <p:par>
                                <p:cTn id="30" presetID="14" presetClass="entr" presetSubtype="10" fill="hold" nodeType="withEffect">
                                  <p:stCondLst>
                                    <p:cond delay="0"/>
                                  </p:stCondLst>
                                  <p:childTnLst>
                                    <p:set>
                                      <p:cBhvr>
                                        <p:cTn id="31" dur="1" fill="hold">
                                          <p:stCondLst>
                                            <p:cond delay="0"/>
                                          </p:stCondLst>
                                        </p:cTn>
                                        <p:tgtEl>
                                          <p:spTgt spid="196"/>
                                        </p:tgtEl>
                                        <p:attrNameLst>
                                          <p:attrName>style.visibility</p:attrName>
                                        </p:attrNameLst>
                                      </p:cBhvr>
                                      <p:to>
                                        <p:strVal val="visible"/>
                                      </p:to>
                                    </p:set>
                                    <p:animEffect transition="in" filter="randombar(horizontal)">
                                      <p:cBhvr>
                                        <p:cTn id="32" dur="500"/>
                                        <p:tgtEl>
                                          <p:spTgt spid="19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91"/>
                                        </p:tgtEl>
                                        <p:attrNameLst>
                                          <p:attrName>style.visibility</p:attrName>
                                        </p:attrNameLst>
                                      </p:cBhvr>
                                      <p:to>
                                        <p:strVal val="visible"/>
                                      </p:to>
                                    </p:set>
                                    <p:animEffect transition="in" filter="randombar(horizontal)">
                                      <p:cBhvr>
                                        <p:cTn id="35" dur="500"/>
                                        <p:tgtEl>
                                          <p:spTgt spid="19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02"/>
                                        </p:tgtEl>
                                        <p:attrNameLst>
                                          <p:attrName>style.visibility</p:attrName>
                                        </p:attrNameLst>
                                      </p:cBhvr>
                                      <p:to>
                                        <p:strVal val="visible"/>
                                      </p:to>
                                    </p:set>
                                    <p:animEffect transition="in" filter="randombar(horizontal)">
                                      <p:cBhvr>
                                        <p:cTn id="40" dur="500"/>
                                        <p:tgtEl>
                                          <p:spTgt spid="20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01"/>
                                        </p:tgtEl>
                                        <p:attrNameLst>
                                          <p:attrName>style.visibility</p:attrName>
                                        </p:attrNameLst>
                                      </p:cBhvr>
                                      <p:to>
                                        <p:strVal val="visible"/>
                                      </p:to>
                                    </p:set>
                                    <p:animEffect transition="in" filter="randombar(horizontal)">
                                      <p:cBhvr>
                                        <p:cTn id="43" dur="500"/>
                                        <p:tgtEl>
                                          <p:spTgt spid="20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99"/>
                                        </p:tgtEl>
                                        <p:attrNameLst>
                                          <p:attrName>style.visibility</p:attrName>
                                        </p:attrNameLst>
                                      </p:cBhvr>
                                      <p:to>
                                        <p:strVal val="visible"/>
                                      </p:to>
                                    </p:set>
                                    <p:animEffect transition="in" filter="randombar(horizontal)">
                                      <p:cBhvr>
                                        <p:cTn id="46" dur="500"/>
                                        <p:tgtEl>
                                          <p:spTgt spid="19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00"/>
                                        </p:tgtEl>
                                        <p:attrNameLst>
                                          <p:attrName>style.visibility</p:attrName>
                                        </p:attrNameLst>
                                      </p:cBhvr>
                                      <p:to>
                                        <p:strVal val="visible"/>
                                      </p:to>
                                    </p:set>
                                    <p:animEffect transition="in" filter="randombar(horizontal)">
                                      <p:cBhvr>
                                        <p:cTn id="49"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189" grpId="0" animBg="1"/>
      <p:bldP spid="190" grpId="0" animBg="1"/>
      <p:bldP spid="191" grpId="0" animBg="1"/>
      <p:bldP spid="199" grpId="0" animBg="1"/>
      <p:bldP spid="200" grpId="0" animBg="1"/>
      <p:bldP spid="201" grpId="0" animBg="1"/>
      <p:bldP spid="20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DC000E4-A25C-45A2-A1C5-5643DF190E3C}"/>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4E68D23A-8FC1-496A-8A08-D960C51148CA}"/>
              </a:ext>
            </a:extLst>
          </p:cNvPr>
          <p:cNvSpPr>
            <a:spLocks noGrp="1"/>
          </p:cNvSpPr>
          <p:nvPr>
            <p:ph idx="1"/>
          </p:nvPr>
        </p:nvSpPr>
        <p:spPr/>
        <p:txBody>
          <a:bodyPr/>
          <a:lstStyle/>
          <a:p>
            <a:endParaRPr lang="ar-SA" dirty="0"/>
          </a:p>
        </p:txBody>
      </p:sp>
      <p:grpSp>
        <p:nvGrpSpPr>
          <p:cNvPr id="4" name="مجموعة 3">
            <a:extLst>
              <a:ext uri="{FF2B5EF4-FFF2-40B4-BE49-F238E27FC236}">
                <a16:creationId xmlns:a16="http://schemas.microsoft.com/office/drawing/2014/main" id="{95756339-789E-4855-BD35-0A2FAEC8E903}"/>
              </a:ext>
            </a:extLst>
          </p:cNvPr>
          <p:cNvGrpSpPr/>
          <p:nvPr/>
        </p:nvGrpSpPr>
        <p:grpSpPr>
          <a:xfrm>
            <a:off x="172019" y="6086509"/>
            <a:ext cx="2585844" cy="555069"/>
            <a:chOff x="1959" y="3554633"/>
            <a:chExt cx="3676054" cy="919399"/>
          </a:xfrm>
        </p:grpSpPr>
        <p:sp>
          <p:nvSpPr>
            <p:cNvPr id="5" name="مستطيل 4">
              <a:extLst>
                <a:ext uri="{FF2B5EF4-FFF2-40B4-BE49-F238E27FC236}">
                  <a16:creationId xmlns:a16="http://schemas.microsoft.com/office/drawing/2014/main" id="{A81C45DC-B42A-458F-ADE0-5727C2B601C2}"/>
                </a:ext>
              </a:extLst>
            </p:cNvPr>
            <p:cNvSpPr/>
            <p:nvPr/>
          </p:nvSpPr>
          <p:spPr>
            <a:xfrm>
              <a:off x="1959" y="3554633"/>
              <a:ext cx="3676054" cy="91939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مربع نص 5">
              <a:extLst>
                <a:ext uri="{FF2B5EF4-FFF2-40B4-BE49-F238E27FC236}">
                  <a16:creationId xmlns:a16="http://schemas.microsoft.com/office/drawing/2014/main" id="{B72C44F6-C141-4805-814F-5E4EFC5D940A}"/>
                </a:ext>
              </a:extLst>
            </p:cNvPr>
            <p:cNvSpPr txBox="1"/>
            <p:nvPr/>
          </p:nvSpPr>
          <p:spPr>
            <a:xfrm>
              <a:off x="1959" y="3554633"/>
              <a:ext cx="3676054" cy="919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2133600" rtl="1">
                <a:lnSpc>
                  <a:spcPct val="90000"/>
                </a:lnSpc>
                <a:spcBef>
                  <a:spcPct val="0"/>
                </a:spcBef>
                <a:spcAft>
                  <a:spcPct val="35000"/>
                </a:spcAft>
              </a:pPr>
              <a:r>
                <a:rPr lang="ar-SA" sz="3200" b="1" dirty="0">
                  <a:ln w="0"/>
                  <a:solidFill>
                    <a:schemeClr val="bg1"/>
                  </a:solidFill>
                  <a:latin typeface="Calibri"/>
                  <a:cs typeface="Calibri"/>
                  <a:sym typeface="Calibri"/>
                </a:rPr>
                <a:t>خريطة مفاهيم</a:t>
              </a:r>
              <a:endParaRPr lang="ar-SA" sz="3200" kern="1200" dirty="0">
                <a:solidFill>
                  <a:schemeClr val="bg1"/>
                </a:solidFill>
              </a:endParaRPr>
            </a:p>
          </p:txBody>
        </p:sp>
      </p:grpSp>
      <p:sp>
        <p:nvSpPr>
          <p:cNvPr id="7" name="مستطيل 6">
            <a:extLst>
              <a:ext uri="{FF2B5EF4-FFF2-40B4-BE49-F238E27FC236}">
                <a16:creationId xmlns:a16="http://schemas.microsoft.com/office/drawing/2014/main" id="{32E40A2F-9BD8-4468-8A81-90D02BBE53B9}"/>
              </a:ext>
            </a:extLst>
          </p:cNvPr>
          <p:cNvSpPr/>
          <p:nvPr/>
        </p:nvSpPr>
        <p:spPr>
          <a:xfrm>
            <a:off x="2196787" y="4910909"/>
            <a:ext cx="8073374" cy="1077218"/>
          </a:xfrm>
          <a:prstGeom prst="rect">
            <a:avLst/>
          </a:prstGeom>
          <a:solidFill>
            <a:srgbClr val="FFFF99"/>
          </a:solidFill>
        </p:spPr>
        <p:txBody>
          <a:bodyPr wrap="square" lIns="91440" tIns="45720" rIns="91440" bIns="45720">
            <a:spAutoFit/>
          </a:bodyPr>
          <a:lstStyle/>
          <a:p>
            <a:pPr algn="ctr"/>
            <a:r>
              <a:rPr lang="ar-SA" sz="3200" b="1" dirty="0">
                <a:solidFill>
                  <a:srgbClr val="A1A3A2"/>
                </a:solidFill>
                <a:latin typeface="Calibri"/>
                <a:cs typeface="Calibri"/>
                <a:sym typeface="Calibri"/>
              </a:rPr>
              <a:t>ارسم/ي خريطة مفاهيم توضّح/ين فيها </a:t>
            </a:r>
          </a:p>
          <a:p>
            <a:pPr algn="ctr"/>
            <a:r>
              <a:rPr lang="ar-SA" sz="3200" b="1" dirty="0">
                <a:solidFill>
                  <a:srgbClr val="A1A3A2"/>
                </a:solidFill>
                <a:latin typeface="Calibri"/>
                <a:cs typeface="Calibri"/>
                <a:sym typeface="Calibri"/>
              </a:rPr>
              <a:t>أقسام الصلح وأحكامه </a:t>
            </a:r>
          </a:p>
        </p:txBody>
      </p:sp>
      <p:pic>
        <p:nvPicPr>
          <p:cNvPr id="8" name="Picture 2" descr="نتيجة بحث الصور عن diagram">
            <a:extLst>
              <a:ext uri="{FF2B5EF4-FFF2-40B4-BE49-F238E27FC236}">
                <a16:creationId xmlns:a16="http://schemas.microsoft.com/office/drawing/2014/main" id="{DBD37BEF-5E26-4D3E-B882-F534A7890F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12"/>
          <a:stretch/>
        </p:blipFill>
        <p:spPr bwMode="auto">
          <a:xfrm>
            <a:off x="1752056" y="365125"/>
            <a:ext cx="8962835" cy="4139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604774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72DD74-C86E-4F66-B2E8-F1D36C73D87C}"/>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F3EEA0A5-60FD-4999-AD54-0C88CCDAA0DC}"/>
              </a:ext>
            </a:extLst>
          </p:cNvPr>
          <p:cNvSpPr>
            <a:spLocks noGrp="1"/>
          </p:cNvSpPr>
          <p:nvPr>
            <p:ph idx="1"/>
          </p:nvPr>
        </p:nvSpPr>
        <p:spPr/>
        <p:txBody>
          <a:bodyPr/>
          <a:lstStyle/>
          <a:p>
            <a:endParaRPr lang="ar-SA"/>
          </a:p>
        </p:txBody>
      </p:sp>
      <p:sp>
        <p:nvSpPr>
          <p:cNvPr id="4" name="مستطيل 3">
            <a:extLst>
              <a:ext uri="{FF2B5EF4-FFF2-40B4-BE49-F238E27FC236}">
                <a16:creationId xmlns:a16="http://schemas.microsoft.com/office/drawing/2014/main" id="{D2F5B074-0877-4F1F-B1C8-42A5919E2F0A}"/>
              </a:ext>
            </a:extLst>
          </p:cNvPr>
          <p:cNvSpPr/>
          <p:nvPr/>
        </p:nvSpPr>
        <p:spPr>
          <a:xfrm>
            <a:off x="965473" y="466026"/>
            <a:ext cx="10064062" cy="107721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3200" b="1" dirty="0">
                <a:solidFill>
                  <a:srgbClr val="A1A3A2"/>
                </a:solidFill>
                <a:latin typeface="Calibri"/>
                <a:cs typeface="Calibri"/>
                <a:sym typeface="Calibri"/>
              </a:rPr>
              <a:t>بارك الله فيكم ابنائي الطلاب ، بناتي الطالبات ..</a:t>
            </a:r>
          </a:p>
          <a:p>
            <a:pPr algn="ctr"/>
            <a:r>
              <a:rPr lang="ar-SA" sz="3200" b="1" dirty="0">
                <a:solidFill>
                  <a:srgbClr val="A1A3A2"/>
                </a:solidFill>
                <a:latin typeface="Calibri"/>
                <a:cs typeface="Calibri"/>
                <a:sym typeface="Calibri"/>
              </a:rPr>
              <a:t>ووفقكم لما يُحب ويرضى </a:t>
            </a:r>
          </a:p>
        </p:txBody>
      </p:sp>
      <p:pic>
        <p:nvPicPr>
          <p:cNvPr id="5" name="صورة 4">
            <a:extLst>
              <a:ext uri="{FF2B5EF4-FFF2-40B4-BE49-F238E27FC236}">
                <a16:creationId xmlns:a16="http://schemas.microsoft.com/office/drawing/2014/main" id="{015A029F-DAED-4B5A-86F4-ABF0595E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601" y="1844542"/>
            <a:ext cx="5878511" cy="3089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نتيجة بحث الصور عن ورد">
            <a:extLst>
              <a:ext uri="{FF2B5EF4-FFF2-40B4-BE49-F238E27FC236}">
                <a16:creationId xmlns:a16="http://schemas.microsoft.com/office/drawing/2014/main" id="{70C83AEC-307E-4140-8CD7-5B933384CD3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6433" y="1610712"/>
            <a:ext cx="2849223" cy="3950341"/>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ستدير الزوايا 6">
            <a:extLst>
              <a:ext uri="{FF2B5EF4-FFF2-40B4-BE49-F238E27FC236}">
                <a16:creationId xmlns:a16="http://schemas.microsoft.com/office/drawing/2014/main" id="{A4AD5BD5-337D-48ED-A4E7-7F20C9EC581A}"/>
              </a:ext>
            </a:extLst>
          </p:cNvPr>
          <p:cNvSpPr/>
          <p:nvPr/>
        </p:nvSpPr>
        <p:spPr>
          <a:xfrm>
            <a:off x="-264433" y="5411232"/>
            <a:ext cx="12192000" cy="1569295"/>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r>
              <a:rPr lang="ar-SA" sz="3600" b="1" dirty="0">
                <a:solidFill>
                  <a:srgbClr val="00B050"/>
                </a:solidFill>
                <a:latin typeface="Traditional Arabic" panose="02020603050405020304" pitchFamily="18" charset="-78"/>
                <a:cs typeface="Traditional Arabic" panose="02020603050405020304" pitchFamily="18" charset="-78"/>
              </a:rPr>
              <a:t>للمزيد من العروض</a:t>
            </a:r>
            <a:endParaRPr lang="en-US" sz="3600" b="1" dirty="0">
              <a:solidFill>
                <a:srgbClr val="00B050"/>
              </a:solidFill>
              <a:latin typeface="Traditional Arabic" panose="02020603050405020304" pitchFamily="18" charset="-78"/>
              <a:cs typeface="Traditional Arabic" panose="02020603050405020304" pitchFamily="18" charset="-78"/>
            </a:endParaRPr>
          </a:p>
          <a:p>
            <a:r>
              <a:rPr lang="en-US" sz="3600" b="1" dirty="0">
                <a:solidFill>
                  <a:srgbClr val="00B050"/>
                </a:solidFill>
                <a:latin typeface="Traditional Arabic" panose="02020603050405020304" pitchFamily="18" charset="-78"/>
                <a:cs typeface="Traditional Arabic" panose="02020603050405020304" pitchFamily="18" charset="-78"/>
              </a:rPr>
              <a:t>+966 564378627</a:t>
            </a:r>
          </a:p>
        </p:txBody>
      </p:sp>
      <p:pic>
        <p:nvPicPr>
          <p:cNvPr id="8" name="صورة 7">
            <a:extLst>
              <a:ext uri="{FF2B5EF4-FFF2-40B4-BE49-F238E27FC236}">
                <a16:creationId xmlns:a16="http://schemas.microsoft.com/office/drawing/2014/main" id="{E7A07ED9-2BEE-4C71-B206-3B0690E2FC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6947" y="6153662"/>
            <a:ext cx="500441" cy="500441"/>
          </a:xfrm>
          <a:prstGeom prst="rect">
            <a:avLst/>
          </a:prstGeom>
        </p:spPr>
      </p:pic>
    </p:spTree>
    <p:extLst>
      <p:ext uri="{BB962C8B-B14F-4D97-AF65-F5344CB8AC3E}">
        <p14:creationId xmlns:p14="http://schemas.microsoft.com/office/powerpoint/2010/main" val="375996581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ذو زوايا قطرية مستديرة 19">
            <a:extLst>
              <a:ext uri="{FF2B5EF4-FFF2-40B4-BE49-F238E27FC236}">
                <a16:creationId xmlns:a16="http://schemas.microsoft.com/office/drawing/2014/main" id="{70D9F887-DA4C-4325-854B-F5435A1A218D}"/>
              </a:ext>
            </a:extLst>
          </p:cNvPr>
          <p:cNvSpPr/>
          <p:nvPr/>
        </p:nvSpPr>
        <p:spPr>
          <a:xfrm>
            <a:off x="1032767" y="408807"/>
            <a:ext cx="10275747" cy="712524"/>
          </a:xfrm>
          <a:prstGeom prst="round2DiagRect">
            <a:avLst>
              <a:gd name="adj1" fmla="val 50000"/>
              <a:gd name="adj2" fmla="val 5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accent1">
                  <a:lumMod val="75000"/>
                </a:schemeClr>
              </a:solidFill>
            </a:endParaRPr>
          </a:p>
        </p:txBody>
      </p:sp>
      <p:sp>
        <p:nvSpPr>
          <p:cNvPr id="18" name="مستطيل 17">
            <a:extLst>
              <a:ext uri="{FF2B5EF4-FFF2-40B4-BE49-F238E27FC236}">
                <a16:creationId xmlns:a16="http://schemas.microsoft.com/office/drawing/2014/main" id="{A55F277B-B1AC-4B37-9391-22B90373E388}"/>
              </a:ext>
            </a:extLst>
          </p:cNvPr>
          <p:cNvSpPr/>
          <p:nvPr/>
        </p:nvSpPr>
        <p:spPr>
          <a:xfrm>
            <a:off x="921586" y="498456"/>
            <a:ext cx="10348828" cy="584775"/>
          </a:xfrm>
          <a:prstGeom prst="rect">
            <a:avLst/>
          </a:prstGeom>
          <a:noFill/>
        </p:spPr>
        <p:txBody>
          <a:bodyPr wrap="square" lIns="91440" tIns="45720" rIns="91440" bIns="45720">
            <a:spAutoFit/>
          </a:bodyPr>
          <a:lstStyle/>
          <a:p>
            <a:pPr algn="ctr"/>
            <a:r>
              <a:rPr lang="ar-SA" sz="3200" b="1" dirty="0">
                <a:solidFill>
                  <a:schemeClr val="accent1">
                    <a:lumMod val="75000"/>
                  </a:schemeClr>
                </a:solidFill>
                <a:ea typeface="Calibri"/>
                <a:cs typeface="Calibri"/>
                <a:sym typeface="Calibri"/>
              </a:rPr>
              <a:t>بالتعاون مع مجموعتك تذكر/ي أهم النقاط الرئيسية في الدرس السابق! </a:t>
            </a:r>
            <a:endParaRPr lang="ar-SA" sz="3200" b="1" cap="none" spc="0" dirty="0">
              <a:ln w="0"/>
              <a:solidFill>
                <a:schemeClr val="accent1">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19" name="صورة 18">
            <a:extLst>
              <a:ext uri="{FF2B5EF4-FFF2-40B4-BE49-F238E27FC236}">
                <a16:creationId xmlns:a16="http://schemas.microsoft.com/office/drawing/2014/main" id="{BA1378EE-44BB-490C-94D5-31044A2D639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8466" b="98083" l="3195" r="89776"/>
                    </a14:imgEffect>
                  </a14:imgLayer>
                </a14:imgProps>
              </a:ext>
              <a:ext uri="{28A0092B-C50C-407E-A947-70E740481C1C}">
                <a14:useLocalDpi xmlns:a14="http://schemas.microsoft.com/office/drawing/2010/main" val="0"/>
              </a:ext>
            </a:extLst>
          </a:blip>
          <a:srcRect t="58691" r="50767"/>
          <a:stretch/>
        </p:blipFill>
        <p:spPr>
          <a:xfrm>
            <a:off x="0" y="3567327"/>
            <a:ext cx="3500896" cy="2937480"/>
          </a:xfrm>
          <a:prstGeom prst="rect">
            <a:avLst/>
          </a:prstGeom>
        </p:spPr>
      </p:pic>
      <p:pic>
        <p:nvPicPr>
          <p:cNvPr id="20" name="صورة 19">
            <a:extLst>
              <a:ext uri="{FF2B5EF4-FFF2-40B4-BE49-F238E27FC236}">
                <a16:creationId xmlns:a16="http://schemas.microsoft.com/office/drawing/2014/main" id="{EA509F8E-5A22-4E3E-9B0D-D8EAAD42B15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52" b="89894" l="0" r="99468"/>
                    </a14:imgEffect>
                  </a14:imgLayer>
                </a14:imgProps>
              </a:ext>
              <a:ext uri="{28A0092B-C50C-407E-A947-70E740481C1C}">
                <a14:useLocalDpi xmlns:a14="http://schemas.microsoft.com/office/drawing/2010/main" val="0"/>
              </a:ext>
            </a:extLst>
          </a:blip>
          <a:stretch>
            <a:fillRect/>
          </a:stretch>
        </p:blipFill>
        <p:spPr>
          <a:xfrm>
            <a:off x="1956903" y="-601980"/>
            <a:ext cx="6511290" cy="6096000"/>
          </a:xfrm>
          <a:prstGeom prst="rect">
            <a:avLst/>
          </a:prstGeom>
        </p:spPr>
      </p:pic>
      <p:pic>
        <p:nvPicPr>
          <p:cNvPr id="21" name="صورة 20">
            <a:extLst>
              <a:ext uri="{FF2B5EF4-FFF2-40B4-BE49-F238E27FC236}">
                <a16:creationId xmlns:a16="http://schemas.microsoft.com/office/drawing/2014/main" id="{85232C52-31C1-4A9B-9C28-12EE5B57036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52" b="89894" l="0" r="99468"/>
                    </a14:imgEffect>
                  </a14:imgLayer>
                </a14:imgProps>
              </a:ext>
              <a:ext uri="{28A0092B-C50C-407E-A947-70E740481C1C}">
                <a14:useLocalDpi xmlns:a14="http://schemas.microsoft.com/office/drawing/2010/main" val="0"/>
              </a:ext>
            </a:extLst>
          </a:blip>
          <a:stretch>
            <a:fillRect/>
          </a:stretch>
        </p:blipFill>
        <p:spPr>
          <a:xfrm>
            <a:off x="4882983" y="1943100"/>
            <a:ext cx="6511290" cy="6096000"/>
          </a:xfrm>
          <a:prstGeom prst="rect">
            <a:avLst/>
          </a:prstGeom>
        </p:spPr>
      </p:pic>
    </p:spTree>
    <p:extLst>
      <p:ext uri="{BB962C8B-B14F-4D97-AF65-F5344CB8AC3E}">
        <p14:creationId xmlns:p14="http://schemas.microsoft.com/office/powerpoint/2010/main" val="694070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والصلح خير - المراة الجزائرية الفحلة - بيبي سنتر آرابيا">
            <a:extLst>
              <a:ext uri="{FF2B5EF4-FFF2-40B4-BE49-F238E27FC236}">
                <a16:creationId xmlns:a16="http://schemas.microsoft.com/office/drawing/2014/main" id="{C7FB6C70-AB71-426F-B081-CBD3D8754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98" y="258831"/>
            <a:ext cx="4866032" cy="3721083"/>
          </a:xfrm>
          <a:prstGeom prst="rect">
            <a:avLst/>
          </a:prstGeom>
          <a:solidFill>
            <a:srgbClr val="FFFFFF">
              <a:shade val="85000"/>
            </a:srgbClr>
          </a:solidFill>
          <a:ln w="88900" cap="sq">
            <a:solidFill>
              <a:schemeClr val="bg1">
                <a:lumMod val="9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الإصلاح بين المتخاصمين.. أعظم أجر لأعظم مهنة">
            <a:extLst>
              <a:ext uri="{FF2B5EF4-FFF2-40B4-BE49-F238E27FC236}">
                <a16:creationId xmlns:a16="http://schemas.microsoft.com/office/drawing/2014/main" id="{DDD0A380-625D-4958-871D-DC5A24C711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97"/>
          <a:stretch/>
        </p:blipFill>
        <p:spPr bwMode="auto">
          <a:xfrm>
            <a:off x="1224761" y="3721083"/>
            <a:ext cx="4748656" cy="2878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مستطيل: زوايا مستديرة 1">
            <a:extLst>
              <a:ext uri="{FF2B5EF4-FFF2-40B4-BE49-F238E27FC236}">
                <a16:creationId xmlns:a16="http://schemas.microsoft.com/office/drawing/2014/main" id="{3E7CECAC-5A60-4501-881A-584BB852BEC5}"/>
              </a:ext>
            </a:extLst>
          </p:cNvPr>
          <p:cNvSpPr/>
          <p:nvPr/>
        </p:nvSpPr>
        <p:spPr>
          <a:xfrm>
            <a:off x="6218585" y="3127330"/>
            <a:ext cx="5728253" cy="1987826"/>
          </a:xfrm>
          <a:prstGeom prst="roundRect">
            <a:avLst/>
          </a:prstGeom>
          <a:solidFill>
            <a:srgbClr val="FFFF9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bg2">
                    <a:lumMod val="25000"/>
                  </a:schemeClr>
                </a:solidFill>
              </a:rPr>
              <a:t>عبر/ي عن الصورة التي أمامك و استنبط/ي عنوان الدرس :</a:t>
            </a:r>
          </a:p>
        </p:txBody>
      </p:sp>
      <p:grpSp>
        <p:nvGrpSpPr>
          <p:cNvPr id="4" name="مجموعة 3">
            <a:extLst>
              <a:ext uri="{FF2B5EF4-FFF2-40B4-BE49-F238E27FC236}">
                <a16:creationId xmlns:a16="http://schemas.microsoft.com/office/drawing/2014/main" id="{3B887A70-887E-4E33-82CF-E3C03308FBD3}"/>
              </a:ext>
            </a:extLst>
          </p:cNvPr>
          <p:cNvGrpSpPr/>
          <p:nvPr/>
        </p:nvGrpSpPr>
        <p:grpSpPr>
          <a:xfrm>
            <a:off x="7818784" y="213861"/>
            <a:ext cx="3144080" cy="3220217"/>
            <a:chOff x="7719393" y="334556"/>
            <a:chExt cx="2726635" cy="2726635"/>
          </a:xfrm>
        </p:grpSpPr>
        <p:pic>
          <p:nvPicPr>
            <p:cNvPr id="1032" name="Picture 8" descr="Thinking PNG, Person Thinking, Emoji Thinking, Boy, Cartoon Images Free  Download - Free Transparent PNG Logos">
              <a:extLst>
                <a:ext uri="{FF2B5EF4-FFF2-40B4-BE49-F238E27FC236}">
                  <a16:creationId xmlns:a16="http://schemas.microsoft.com/office/drawing/2014/main" id="{87619E75-9D72-45C6-A3F9-454024F334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9393" y="334556"/>
              <a:ext cx="2726635" cy="2726635"/>
            </a:xfrm>
            <a:prstGeom prst="rect">
              <a:avLst/>
            </a:prstGeom>
            <a:noFill/>
            <a:extLst>
              <a:ext uri="{909E8E84-426E-40DD-AFC4-6F175D3DCCD1}">
                <a14:hiddenFill xmlns:a14="http://schemas.microsoft.com/office/drawing/2010/main">
                  <a:solidFill>
                    <a:srgbClr val="FFFFFF"/>
                  </a:solidFill>
                </a14:hiddenFill>
              </a:ext>
            </a:extLst>
          </p:spPr>
        </p:pic>
        <p:sp>
          <p:nvSpPr>
            <p:cNvPr id="3" name="شكل بيضاوي 2">
              <a:extLst>
                <a:ext uri="{FF2B5EF4-FFF2-40B4-BE49-F238E27FC236}">
                  <a16:creationId xmlns:a16="http://schemas.microsoft.com/office/drawing/2014/main" id="{1CFBAA3D-0A82-4054-B478-3CA1DA03C4E7}"/>
                </a:ext>
              </a:extLst>
            </p:cNvPr>
            <p:cNvSpPr/>
            <p:nvPr/>
          </p:nvSpPr>
          <p:spPr>
            <a:xfrm>
              <a:off x="8494644" y="1363246"/>
              <a:ext cx="728869" cy="651135"/>
            </a:xfrm>
            <a:custGeom>
              <a:avLst/>
              <a:gdLst>
                <a:gd name="connsiteX0" fmla="*/ 0 w 596347"/>
                <a:gd name="connsiteY0" fmla="*/ 324678 h 649356"/>
                <a:gd name="connsiteX1" fmla="*/ 298174 w 596347"/>
                <a:gd name="connsiteY1" fmla="*/ 0 h 649356"/>
                <a:gd name="connsiteX2" fmla="*/ 596348 w 596347"/>
                <a:gd name="connsiteY2" fmla="*/ 324678 h 649356"/>
                <a:gd name="connsiteX3" fmla="*/ 298174 w 596347"/>
                <a:gd name="connsiteY3" fmla="*/ 649356 h 649356"/>
                <a:gd name="connsiteX4" fmla="*/ 0 w 596347"/>
                <a:gd name="connsiteY4" fmla="*/ 324678 h 649356"/>
                <a:gd name="connsiteX0" fmla="*/ 0 w 649356"/>
                <a:gd name="connsiteY0" fmla="*/ 330570 h 657215"/>
                <a:gd name="connsiteX1" fmla="*/ 298174 w 649356"/>
                <a:gd name="connsiteY1" fmla="*/ 5892 h 657215"/>
                <a:gd name="connsiteX2" fmla="*/ 649356 w 649356"/>
                <a:gd name="connsiteY2" fmla="*/ 198048 h 657215"/>
                <a:gd name="connsiteX3" fmla="*/ 298174 w 649356"/>
                <a:gd name="connsiteY3" fmla="*/ 655248 h 657215"/>
                <a:gd name="connsiteX4" fmla="*/ 0 w 649356"/>
                <a:gd name="connsiteY4" fmla="*/ 330570 h 657215"/>
                <a:gd name="connsiteX0" fmla="*/ 0 w 728869"/>
                <a:gd name="connsiteY0" fmla="*/ 167380 h 651135"/>
                <a:gd name="connsiteX1" fmla="*/ 377687 w 728869"/>
                <a:gd name="connsiteY1" fmla="*/ 1728 h 651135"/>
                <a:gd name="connsiteX2" fmla="*/ 728869 w 728869"/>
                <a:gd name="connsiteY2" fmla="*/ 193884 h 651135"/>
                <a:gd name="connsiteX3" fmla="*/ 377687 w 728869"/>
                <a:gd name="connsiteY3" fmla="*/ 651084 h 651135"/>
                <a:gd name="connsiteX4" fmla="*/ 0 w 728869"/>
                <a:gd name="connsiteY4" fmla="*/ 167380 h 6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69" h="651135">
                  <a:moveTo>
                    <a:pt x="0" y="167380"/>
                  </a:moveTo>
                  <a:cubicBezTo>
                    <a:pt x="0" y="-11935"/>
                    <a:pt x="256209" y="-2689"/>
                    <a:pt x="377687" y="1728"/>
                  </a:cubicBezTo>
                  <a:cubicBezTo>
                    <a:pt x="499165" y="6145"/>
                    <a:pt x="728869" y="14569"/>
                    <a:pt x="728869" y="193884"/>
                  </a:cubicBezTo>
                  <a:cubicBezTo>
                    <a:pt x="728869" y="373199"/>
                    <a:pt x="499165" y="655501"/>
                    <a:pt x="377687" y="651084"/>
                  </a:cubicBezTo>
                  <a:cubicBezTo>
                    <a:pt x="256209" y="646667"/>
                    <a:pt x="0" y="346695"/>
                    <a:pt x="0" y="167380"/>
                  </a:cubicBezTo>
                  <a:close/>
                </a:path>
              </a:pathLst>
            </a:custGeom>
            <a:solidFill>
              <a:srgbClr val="F2B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2B489"/>
                </a:solidFill>
              </a:endParaRPr>
            </a:p>
          </p:txBody>
        </p:sp>
      </p:grpSp>
    </p:spTree>
    <p:extLst>
      <p:ext uri="{BB962C8B-B14F-4D97-AF65-F5344CB8AC3E}">
        <p14:creationId xmlns:p14="http://schemas.microsoft.com/office/powerpoint/2010/main" val="743657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الإصلاح بين الناس">
            <a:extLst>
              <a:ext uri="{FF2B5EF4-FFF2-40B4-BE49-F238E27FC236}">
                <a16:creationId xmlns:a16="http://schemas.microsoft.com/office/drawing/2014/main" id="{E1C994BE-2919-4AAD-B1AF-C65B4BD7A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68" y="265871"/>
            <a:ext cx="5999921" cy="5999921"/>
          </a:xfrm>
          <a:prstGeom prst="roundRect">
            <a:avLst>
              <a:gd name="adj" fmla="val 1004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مستطيل: زوايا مستديرة 7">
            <a:extLst>
              <a:ext uri="{FF2B5EF4-FFF2-40B4-BE49-F238E27FC236}">
                <a16:creationId xmlns:a16="http://schemas.microsoft.com/office/drawing/2014/main" id="{C6AA6D68-9093-4A3C-9736-C99F88BB980B}"/>
              </a:ext>
            </a:extLst>
          </p:cNvPr>
          <p:cNvSpPr/>
          <p:nvPr/>
        </p:nvSpPr>
        <p:spPr>
          <a:xfrm>
            <a:off x="7613373" y="556590"/>
            <a:ext cx="3717238" cy="985691"/>
          </a:xfrm>
          <a:prstGeom prst="roundRect">
            <a:avLst/>
          </a:prstGeom>
          <a:solidFill>
            <a:srgbClr val="FFFF99"/>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7200" b="1" dirty="0">
                <a:solidFill>
                  <a:schemeClr val="bg2">
                    <a:lumMod val="25000"/>
                  </a:schemeClr>
                </a:solidFill>
              </a:rPr>
              <a:t>الصُلح</a:t>
            </a:r>
          </a:p>
        </p:txBody>
      </p:sp>
      <p:grpSp>
        <p:nvGrpSpPr>
          <p:cNvPr id="11" name="رسم 3">
            <a:extLst>
              <a:ext uri="{FF2B5EF4-FFF2-40B4-BE49-F238E27FC236}">
                <a16:creationId xmlns:a16="http://schemas.microsoft.com/office/drawing/2014/main" id="{F918532D-0C74-4956-BAA9-64316C524AC2}"/>
              </a:ext>
            </a:extLst>
          </p:cNvPr>
          <p:cNvGrpSpPr/>
          <p:nvPr/>
        </p:nvGrpSpPr>
        <p:grpSpPr>
          <a:xfrm rot="21373958">
            <a:off x="7454347" y="1763116"/>
            <a:ext cx="4167810" cy="4730449"/>
            <a:chOff x="6465874" y="4587201"/>
            <a:chExt cx="1871719" cy="1938356"/>
          </a:xfrm>
        </p:grpSpPr>
        <p:sp>
          <p:nvSpPr>
            <p:cNvPr id="12" name="شكل حر: شكل 11">
              <a:extLst>
                <a:ext uri="{FF2B5EF4-FFF2-40B4-BE49-F238E27FC236}">
                  <a16:creationId xmlns:a16="http://schemas.microsoft.com/office/drawing/2014/main" id="{66AC1253-D966-40B4-AF3E-A6E6A303673B}"/>
                </a:ext>
              </a:extLst>
            </p:cNvPr>
            <p:cNvSpPr/>
            <p:nvPr/>
          </p:nvSpPr>
          <p:spPr>
            <a:xfrm>
              <a:off x="6564058" y="4752022"/>
              <a:ext cx="1773535" cy="1773535"/>
            </a:xfrm>
            <a:custGeom>
              <a:avLst/>
              <a:gdLst>
                <a:gd name="connsiteX0" fmla="*/ 102756 w 1773535"/>
                <a:gd name="connsiteY0" fmla="*/ 0 h 1773535"/>
                <a:gd name="connsiteX1" fmla="*/ 0 w 1773535"/>
                <a:gd name="connsiteY1" fmla="*/ 1670780 h 1773535"/>
                <a:gd name="connsiteX2" fmla="*/ 1670780 w 1773535"/>
                <a:gd name="connsiteY2" fmla="*/ 1773536 h 1773535"/>
                <a:gd name="connsiteX3" fmla="*/ 1773536 w 1773535"/>
                <a:gd name="connsiteY3" fmla="*/ 102756 h 1773535"/>
                <a:gd name="connsiteX4" fmla="*/ 102756 w 1773535"/>
                <a:gd name="connsiteY4" fmla="*/ 0 h 1773535"/>
                <a:gd name="connsiteX5" fmla="*/ 240430 w 1773535"/>
                <a:gd name="connsiteY5" fmla="*/ 131788 h 1773535"/>
                <a:gd name="connsiteX6" fmla="*/ 221685 w 1773535"/>
                <a:gd name="connsiteY6" fmla="*/ 148362 h 1773535"/>
                <a:gd name="connsiteX7" fmla="*/ 164420 w 1773535"/>
                <a:gd name="connsiteY7" fmla="*/ 144818 h 1773535"/>
                <a:gd name="connsiteX8" fmla="*/ 147847 w 1773535"/>
                <a:gd name="connsiteY8" fmla="*/ 126073 h 1773535"/>
                <a:gd name="connsiteX9" fmla="*/ 151390 w 1773535"/>
                <a:gd name="connsiteY9" fmla="*/ 68808 h 1773535"/>
                <a:gd name="connsiteX10" fmla="*/ 170135 w 1773535"/>
                <a:gd name="connsiteY10" fmla="*/ 52235 h 1773535"/>
                <a:gd name="connsiteX11" fmla="*/ 227400 w 1773535"/>
                <a:gd name="connsiteY11" fmla="*/ 55778 h 1773535"/>
                <a:gd name="connsiteX12" fmla="*/ 243973 w 1773535"/>
                <a:gd name="connsiteY12" fmla="*/ 74523 h 1773535"/>
                <a:gd name="connsiteX13" fmla="*/ 240430 w 1773535"/>
                <a:gd name="connsiteY13" fmla="*/ 131788 h 1773535"/>
                <a:gd name="connsiteX14" fmla="*/ 404107 w 1773535"/>
                <a:gd name="connsiteY14" fmla="*/ 141846 h 1773535"/>
                <a:gd name="connsiteX15" fmla="*/ 385362 w 1773535"/>
                <a:gd name="connsiteY15" fmla="*/ 158420 h 1773535"/>
                <a:gd name="connsiteX16" fmla="*/ 328098 w 1773535"/>
                <a:gd name="connsiteY16" fmla="*/ 154876 h 1773535"/>
                <a:gd name="connsiteX17" fmla="*/ 311524 w 1773535"/>
                <a:gd name="connsiteY17" fmla="*/ 136131 h 1773535"/>
                <a:gd name="connsiteX18" fmla="*/ 315068 w 1773535"/>
                <a:gd name="connsiteY18" fmla="*/ 78867 h 1773535"/>
                <a:gd name="connsiteX19" fmla="*/ 333813 w 1773535"/>
                <a:gd name="connsiteY19" fmla="*/ 62294 h 1773535"/>
                <a:gd name="connsiteX20" fmla="*/ 391077 w 1773535"/>
                <a:gd name="connsiteY20" fmla="*/ 65837 h 1773535"/>
                <a:gd name="connsiteX21" fmla="*/ 407651 w 1773535"/>
                <a:gd name="connsiteY21" fmla="*/ 84582 h 1773535"/>
                <a:gd name="connsiteX22" fmla="*/ 404107 w 1773535"/>
                <a:gd name="connsiteY22" fmla="*/ 141846 h 1773535"/>
                <a:gd name="connsiteX23" fmla="*/ 567728 w 1773535"/>
                <a:gd name="connsiteY23" fmla="*/ 151905 h 1773535"/>
                <a:gd name="connsiteX24" fmla="*/ 548983 w 1773535"/>
                <a:gd name="connsiteY24" fmla="*/ 168478 h 1773535"/>
                <a:gd name="connsiteX25" fmla="*/ 491718 w 1773535"/>
                <a:gd name="connsiteY25" fmla="*/ 164935 h 1773535"/>
                <a:gd name="connsiteX26" fmla="*/ 475145 w 1773535"/>
                <a:gd name="connsiteY26" fmla="*/ 146190 h 1773535"/>
                <a:gd name="connsiteX27" fmla="*/ 478688 w 1773535"/>
                <a:gd name="connsiteY27" fmla="*/ 88925 h 1773535"/>
                <a:gd name="connsiteX28" fmla="*/ 497433 w 1773535"/>
                <a:gd name="connsiteY28" fmla="*/ 72352 h 1773535"/>
                <a:gd name="connsiteX29" fmla="*/ 554698 w 1773535"/>
                <a:gd name="connsiteY29" fmla="*/ 75895 h 1773535"/>
                <a:gd name="connsiteX30" fmla="*/ 571271 w 1773535"/>
                <a:gd name="connsiteY30" fmla="*/ 94640 h 1773535"/>
                <a:gd name="connsiteX31" fmla="*/ 567728 w 1773535"/>
                <a:gd name="connsiteY31" fmla="*/ 151905 h 1773535"/>
                <a:gd name="connsiteX32" fmla="*/ 731406 w 1773535"/>
                <a:gd name="connsiteY32" fmla="*/ 161963 h 1773535"/>
                <a:gd name="connsiteX33" fmla="*/ 712660 w 1773535"/>
                <a:gd name="connsiteY33" fmla="*/ 178537 h 1773535"/>
                <a:gd name="connsiteX34" fmla="*/ 655396 w 1773535"/>
                <a:gd name="connsiteY34" fmla="*/ 174993 h 1773535"/>
                <a:gd name="connsiteX35" fmla="*/ 638823 w 1773535"/>
                <a:gd name="connsiteY35" fmla="*/ 156248 h 1773535"/>
                <a:gd name="connsiteX36" fmla="*/ 642366 w 1773535"/>
                <a:gd name="connsiteY36" fmla="*/ 98984 h 1773535"/>
                <a:gd name="connsiteX37" fmla="*/ 661111 w 1773535"/>
                <a:gd name="connsiteY37" fmla="*/ 82410 h 1773535"/>
                <a:gd name="connsiteX38" fmla="*/ 718375 w 1773535"/>
                <a:gd name="connsiteY38" fmla="*/ 85953 h 1773535"/>
                <a:gd name="connsiteX39" fmla="*/ 734949 w 1773535"/>
                <a:gd name="connsiteY39" fmla="*/ 104699 h 1773535"/>
                <a:gd name="connsiteX40" fmla="*/ 731406 w 1773535"/>
                <a:gd name="connsiteY40" fmla="*/ 161963 h 1773535"/>
                <a:gd name="connsiteX41" fmla="*/ 895026 w 1773535"/>
                <a:gd name="connsiteY41" fmla="*/ 172021 h 1773535"/>
                <a:gd name="connsiteX42" fmla="*/ 876281 w 1773535"/>
                <a:gd name="connsiteY42" fmla="*/ 188595 h 1773535"/>
                <a:gd name="connsiteX43" fmla="*/ 819016 w 1773535"/>
                <a:gd name="connsiteY43" fmla="*/ 185052 h 1773535"/>
                <a:gd name="connsiteX44" fmla="*/ 802443 w 1773535"/>
                <a:gd name="connsiteY44" fmla="*/ 166306 h 1773535"/>
                <a:gd name="connsiteX45" fmla="*/ 805987 w 1773535"/>
                <a:gd name="connsiteY45" fmla="*/ 109042 h 1773535"/>
                <a:gd name="connsiteX46" fmla="*/ 824731 w 1773535"/>
                <a:gd name="connsiteY46" fmla="*/ 92469 h 1773535"/>
                <a:gd name="connsiteX47" fmla="*/ 881996 w 1773535"/>
                <a:gd name="connsiteY47" fmla="*/ 96012 h 1773535"/>
                <a:gd name="connsiteX48" fmla="*/ 898569 w 1773535"/>
                <a:gd name="connsiteY48" fmla="*/ 114757 h 1773535"/>
                <a:gd name="connsiteX49" fmla="*/ 895026 w 1773535"/>
                <a:gd name="connsiteY49" fmla="*/ 172021 h 1773535"/>
                <a:gd name="connsiteX50" fmla="*/ 1058704 w 1773535"/>
                <a:gd name="connsiteY50" fmla="*/ 182137 h 1773535"/>
                <a:gd name="connsiteX51" fmla="*/ 1039958 w 1773535"/>
                <a:gd name="connsiteY51" fmla="*/ 198711 h 1773535"/>
                <a:gd name="connsiteX52" fmla="*/ 982694 w 1773535"/>
                <a:gd name="connsiteY52" fmla="*/ 195167 h 1773535"/>
                <a:gd name="connsiteX53" fmla="*/ 966120 w 1773535"/>
                <a:gd name="connsiteY53" fmla="*/ 176422 h 1773535"/>
                <a:gd name="connsiteX54" fmla="*/ 969664 w 1773535"/>
                <a:gd name="connsiteY54" fmla="*/ 119158 h 1773535"/>
                <a:gd name="connsiteX55" fmla="*/ 988409 w 1773535"/>
                <a:gd name="connsiteY55" fmla="*/ 102584 h 1773535"/>
                <a:gd name="connsiteX56" fmla="*/ 1045673 w 1773535"/>
                <a:gd name="connsiteY56" fmla="*/ 106128 h 1773535"/>
                <a:gd name="connsiteX57" fmla="*/ 1062247 w 1773535"/>
                <a:gd name="connsiteY57" fmla="*/ 124873 h 1773535"/>
                <a:gd name="connsiteX58" fmla="*/ 1058704 w 1773535"/>
                <a:gd name="connsiteY58" fmla="*/ 182137 h 1773535"/>
                <a:gd name="connsiteX59" fmla="*/ 1222324 w 1773535"/>
                <a:gd name="connsiteY59" fmla="*/ 192195 h 1773535"/>
                <a:gd name="connsiteX60" fmla="*/ 1203579 w 1773535"/>
                <a:gd name="connsiteY60" fmla="*/ 208769 h 1773535"/>
                <a:gd name="connsiteX61" fmla="*/ 1146315 w 1773535"/>
                <a:gd name="connsiteY61" fmla="*/ 205226 h 1773535"/>
                <a:gd name="connsiteX62" fmla="*/ 1129741 w 1773535"/>
                <a:gd name="connsiteY62" fmla="*/ 186480 h 1773535"/>
                <a:gd name="connsiteX63" fmla="*/ 1133284 w 1773535"/>
                <a:gd name="connsiteY63" fmla="*/ 129216 h 1773535"/>
                <a:gd name="connsiteX64" fmla="*/ 1152030 w 1773535"/>
                <a:gd name="connsiteY64" fmla="*/ 112643 h 1773535"/>
                <a:gd name="connsiteX65" fmla="*/ 1209294 w 1773535"/>
                <a:gd name="connsiteY65" fmla="*/ 116186 h 1773535"/>
                <a:gd name="connsiteX66" fmla="*/ 1225868 w 1773535"/>
                <a:gd name="connsiteY66" fmla="*/ 134931 h 1773535"/>
                <a:gd name="connsiteX67" fmla="*/ 1222324 w 1773535"/>
                <a:gd name="connsiteY67" fmla="*/ 192195 h 1773535"/>
                <a:gd name="connsiteX68" fmla="*/ 1386002 w 1773535"/>
                <a:gd name="connsiteY68" fmla="*/ 202254 h 1773535"/>
                <a:gd name="connsiteX69" fmla="*/ 1367257 w 1773535"/>
                <a:gd name="connsiteY69" fmla="*/ 218827 h 1773535"/>
                <a:gd name="connsiteX70" fmla="*/ 1309992 w 1773535"/>
                <a:gd name="connsiteY70" fmla="*/ 215284 h 1773535"/>
                <a:gd name="connsiteX71" fmla="*/ 1293419 w 1773535"/>
                <a:gd name="connsiteY71" fmla="*/ 196539 h 1773535"/>
                <a:gd name="connsiteX72" fmla="*/ 1296962 w 1773535"/>
                <a:gd name="connsiteY72" fmla="*/ 139275 h 1773535"/>
                <a:gd name="connsiteX73" fmla="*/ 1315707 w 1773535"/>
                <a:gd name="connsiteY73" fmla="*/ 122701 h 1773535"/>
                <a:gd name="connsiteX74" fmla="*/ 1372972 w 1773535"/>
                <a:gd name="connsiteY74" fmla="*/ 126245 h 1773535"/>
                <a:gd name="connsiteX75" fmla="*/ 1389545 w 1773535"/>
                <a:gd name="connsiteY75" fmla="*/ 144990 h 1773535"/>
                <a:gd name="connsiteX76" fmla="*/ 1386002 w 1773535"/>
                <a:gd name="connsiteY76" fmla="*/ 202254 h 1773535"/>
                <a:gd name="connsiteX77" fmla="*/ 1549622 w 1773535"/>
                <a:gd name="connsiteY77" fmla="*/ 212312 h 1773535"/>
                <a:gd name="connsiteX78" fmla="*/ 1530877 w 1773535"/>
                <a:gd name="connsiteY78" fmla="*/ 228886 h 1773535"/>
                <a:gd name="connsiteX79" fmla="*/ 1473613 w 1773535"/>
                <a:gd name="connsiteY79" fmla="*/ 225342 h 1773535"/>
                <a:gd name="connsiteX80" fmla="*/ 1457039 w 1773535"/>
                <a:gd name="connsiteY80" fmla="*/ 206597 h 1773535"/>
                <a:gd name="connsiteX81" fmla="*/ 1460582 w 1773535"/>
                <a:gd name="connsiteY81" fmla="*/ 149333 h 1773535"/>
                <a:gd name="connsiteX82" fmla="*/ 1479328 w 1773535"/>
                <a:gd name="connsiteY82" fmla="*/ 132759 h 1773535"/>
                <a:gd name="connsiteX83" fmla="*/ 1536592 w 1773535"/>
                <a:gd name="connsiteY83" fmla="*/ 136303 h 1773535"/>
                <a:gd name="connsiteX84" fmla="*/ 1553166 w 1773535"/>
                <a:gd name="connsiteY84" fmla="*/ 155048 h 1773535"/>
                <a:gd name="connsiteX85" fmla="*/ 1549622 w 1773535"/>
                <a:gd name="connsiteY85" fmla="*/ 212312 h 1773535"/>
                <a:gd name="connsiteX86" fmla="*/ 1713243 w 1773535"/>
                <a:gd name="connsiteY86" fmla="*/ 222371 h 1773535"/>
                <a:gd name="connsiteX87" fmla="*/ 1694498 w 1773535"/>
                <a:gd name="connsiteY87" fmla="*/ 238944 h 1773535"/>
                <a:gd name="connsiteX88" fmla="*/ 1637233 w 1773535"/>
                <a:gd name="connsiteY88" fmla="*/ 235401 h 1773535"/>
                <a:gd name="connsiteX89" fmla="*/ 1620660 w 1773535"/>
                <a:gd name="connsiteY89" fmla="*/ 216656 h 1773535"/>
                <a:gd name="connsiteX90" fmla="*/ 1624203 w 1773535"/>
                <a:gd name="connsiteY90" fmla="*/ 159391 h 1773535"/>
                <a:gd name="connsiteX91" fmla="*/ 1642948 w 1773535"/>
                <a:gd name="connsiteY91" fmla="*/ 142818 h 1773535"/>
                <a:gd name="connsiteX92" fmla="*/ 1700213 w 1773535"/>
                <a:gd name="connsiteY92" fmla="*/ 146361 h 1773535"/>
                <a:gd name="connsiteX93" fmla="*/ 1716786 w 1773535"/>
                <a:gd name="connsiteY93" fmla="*/ 165106 h 1773535"/>
                <a:gd name="connsiteX94" fmla="*/ 1713243 w 1773535"/>
                <a:gd name="connsiteY94" fmla="*/ 222371 h 177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773535" h="1773535">
                  <a:moveTo>
                    <a:pt x="102756" y="0"/>
                  </a:moveTo>
                  <a:lnTo>
                    <a:pt x="0" y="1670780"/>
                  </a:lnTo>
                  <a:lnTo>
                    <a:pt x="1670780" y="1773536"/>
                  </a:lnTo>
                  <a:lnTo>
                    <a:pt x="1773536" y="102756"/>
                  </a:lnTo>
                  <a:lnTo>
                    <a:pt x="102756" y="0"/>
                  </a:lnTo>
                  <a:close/>
                  <a:moveTo>
                    <a:pt x="240430" y="131788"/>
                  </a:moveTo>
                  <a:cubicBezTo>
                    <a:pt x="239858" y="141561"/>
                    <a:pt x="231458" y="148990"/>
                    <a:pt x="221685" y="148362"/>
                  </a:cubicBezTo>
                  <a:lnTo>
                    <a:pt x="164420" y="144818"/>
                  </a:lnTo>
                  <a:cubicBezTo>
                    <a:pt x="154648" y="144247"/>
                    <a:pt x="147218" y="135846"/>
                    <a:pt x="147847" y="126073"/>
                  </a:cubicBezTo>
                  <a:lnTo>
                    <a:pt x="151390" y="68808"/>
                  </a:lnTo>
                  <a:cubicBezTo>
                    <a:pt x="152019" y="59036"/>
                    <a:pt x="160363" y="51607"/>
                    <a:pt x="170135" y="52235"/>
                  </a:cubicBezTo>
                  <a:lnTo>
                    <a:pt x="227400" y="55778"/>
                  </a:lnTo>
                  <a:cubicBezTo>
                    <a:pt x="237173" y="56350"/>
                    <a:pt x="244602" y="64751"/>
                    <a:pt x="243973" y="74523"/>
                  </a:cubicBezTo>
                  <a:lnTo>
                    <a:pt x="240430" y="131788"/>
                  </a:lnTo>
                  <a:close/>
                  <a:moveTo>
                    <a:pt x="404107" y="141846"/>
                  </a:moveTo>
                  <a:cubicBezTo>
                    <a:pt x="403536" y="151619"/>
                    <a:pt x="395135" y="159049"/>
                    <a:pt x="385362" y="158420"/>
                  </a:cubicBezTo>
                  <a:lnTo>
                    <a:pt x="328098" y="154876"/>
                  </a:lnTo>
                  <a:cubicBezTo>
                    <a:pt x="318325" y="154305"/>
                    <a:pt x="310896" y="145904"/>
                    <a:pt x="311524" y="136131"/>
                  </a:cubicBezTo>
                  <a:lnTo>
                    <a:pt x="315068" y="78867"/>
                  </a:lnTo>
                  <a:cubicBezTo>
                    <a:pt x="315639" y="69095"/>
                    <a:pt x="324040" y="61665"/>
                    <a:pt x="333813" y="62294"/>
                  </a:cubicBezTo>
                  <a:lnTo>
                    <a:pt x="391077" y="65837"/>
                  </a:lnTo>
                  <a:cubicBezTo>
                    <a:pt x="400850" y="66408"/>
                    <a:pt x="408280" y="74810"/>
                    <a:pt x="407651" y="84582"/>
                  </a:cubicBezTo>
                  <a:lnTo>
                    <a:pt x="404107" y="141846"/>
                  </a:lnTo>
                  <a:close/>
                  <a:moveTo>
                    <a:pt x="567728" y="151905"/>
                  </a:moveTo>
                  <a:cubicBezTo>
                    <a:pt x="567157" y="161677"/>
                    <a:pt x="558756" y="169107"/>
                    <a:pt x="548983" y="168478"/>
                  </a:cubicBezTo>
                  <a:lnTo>
                    <a:pt x="491718" y="164935"/>
                  </a:lnTo>
                  <a:cubicBezTo>
                    <a:pt x="481946" y="164363"/>
                    <a:pt x="474517" y="155962"/>
                    <a:pt x="475145" y="146190"/>
                  </a:cubicBezTo>
                  <a:lnTo>
                    <a:pt x="478688" y="88925"/>
                  </a:lnTo>
                  <a:cubicBezTo>
                    <a:pt x="479260" y="79153"/>
                    <a:pt x="487661" y="71723"/>
                    <a:pt x="497433" y="72352"/>
                  </a:cubicBezTo>
                  <a:lnTo>
                    <a:pt x="554698" y="75895"/>
                  </a:lnTo>
                  <a:cubicBezTo>
                    <a:pt x="564471" y="76524"/>
                    <a:pt x="571900" y="84868"/>
                    <a:pt x="571271" y="94640"/>
                  </a:cubicBezTo>
                  <a:lnTo>
                    <a:pt x="567728" y="151905"/>
                  </a:lnTo>
                  <a:close/>
                  <a:moveTo>
                    <a:pt x="731406" y="161963"/>
                  </a:moveTo>
                  <a:cubicBezTo>
                    <a:pt x="730834" y="171736"/>
                    <a:pt x="722433" y="179165"/>
                    <a:pt x="712660" y="178537"/>
                  </a:cubicBezTo>
                  <a:lnTo>
                    <a:pt x="655396" y="174993"/>
                  </a:lnTo>
                  <a:cubicBezTo>
                    <a:pt x="645623" y="174365"/>
                    <a:pt x="638194" y="166021"/>
                    <a:pt x="638823" y="156248"/>
                  </a:cubicBezTo>
                  <a:lnTo>
                    <a:pt x="642366" y="98984"/>
                  </a:lnTo>
                  <a:cubicBezTo>
                    <a:pt x="642938" y="89211"/>
                    <a:pt x="651338" y="81782"/>
                    <a:pt x="661111" y="82410"/>
                  </a:cubicBezTo>
                  <a:lnTo>
                    <a:pt x="718375" y="85953"/>
                  </a:lnTo>
                  <a:cubicBezTo>
                    <a:pt x="728148" y="86525"/>
                    <a:pt x="735577" y="94926"/>
                    <a:pt x="734949" y="104699"/>
                  </a:cubicBezTo>
                  <a:lnTo>
                    <a:pt x="731406" y="161963"/>
                  </a:lnTo>
                  <a:close/>
                  <a:moveTo>
                    <a:pt x="895026" y="172021"/>
                  </a:moveTo>
                  <a:cubicBezTo>
                    <a:pt x="894455" y="181794"/>
                    <a:pt x="886053" y="189224"/>
                    <a:pt x="876281" y="188595"/>
                  </a:cubicBezTo>
                  <a:lnTo>
                    <a:pt x="819016" y="185052"/>
                  </a:lnTo>
                  <a:cubicBezTo>
                    <a:pt x="809244" y="184480"/>
                    <a:pt x="801814" y="176079"/>
                    <a:pt x="802443" y="166306"/>
                  </a:cubicBezTo>
                  <a:lnTo>
                    <a:pt x="805987" y="109042"/>
                  </a:lnTo>
                  <a:cubicBezTo>
                    <a:pt x="806558" y="99270"/>
                    <a:pt x="814959" y="91840"/>
                    <a:pt x="824731" y="92469"/>
                  </a:cubicBezTo>
                  <a:lnTo>
                    <a:pt x="881996" y="96012"/>
                  </a:lnTo>
                  <a:cubicBezTo>
                    <a:pt x="891768" y="96584"/>
                    <a:pt x="899198" y="104985"/>
                    <a:pt x="898569" y="114757"/>
                  </a:cubicBezTo>
                  <a:lnTo>
                    <a:pt x="895026" y="172021"/>
                  </a:lnTo>
                  <a:close/>
                  <a:moveTo>
                    <a:pt x="1058704" y="182137"/>
                  </a:moveTo>
                  <a:cubicBezTo>
                    <a:pt x="1058132" y="191910"/>
                    <a:pt x="1049731" y="199339"/>
                    <a:pt x="1039958" y="198711"/>
                  </a:cubicBezTo>
                  <a:lnTo>
                    <a:pt x="982694" y="195167"/>
                  </a:lnTo>
                  <a:cubicBezTo>
                    <a:pt x="972922" y="194596"/>
                    <a:pt x="965492" y="186195"/>
                    <a:pt x="966120" y="176422"/>
                  </a:cubicBezTo>
                  <a:lnTo>
                    <a:pt x="969664" y="119158"/>
                  </a:lnTo>
                  <a:cubicBezTo>
                    <a:pt x="970236" y="109385"/>
                    <a:pt x="978637" y="101956"/>
                    <a:pt x="988409" y="102584"/>
                  </a:cubicBezTo>
                  <a:lnTo>
                    <a:pt x="1045673" y="106128"/>
                  </a:lnTo>
                  <a:cubicBezTo>
                    <a:pt x="1055446" y="106699"/>
                    <a:pt x="1062876" y="115100"/>
                    <a:pt x="1062247" y="124873"/>
                  </a:cubicBezTo>
                  <a:lnTo>
                    <a:pt x="1058704" y="182137"/>
                  </a:lnTo>
                  <a:close/>
                  <a:moveTo>
                    <a:pt x="1222324" y="192195"/>
                  </a:moveTo>
                  <a:cubicBezTo>
                    <a:pt x="1221753" y="201968"/>
                    <a:pt x="1213351" y="209398"/>
                    <a:pt x="1203579" y="208769"/>
                  </a:cubicBezTo>
                  <a:lnTo>
                    <a:pt x="1146315" y="205226"/>
                  </a:lnTo>
                  <a:cubicBezTo>
                    <a:pt x="1136542" y="204597"/>
                    <a:pt x="1129112" y="196253"/>
                    <a:pt x="1129741" y="186480"/>
                  </a:cubicBezTo>
                  <a:lnTo>
                    <a:pt x="1133284" y="129216"/>
                  </a:lnTo>
                  <a:cubicBezTo>
                    <a:pt x="1133856" y="119444"/>
                    <a:pt x="1142257" y="112014"/>
                    <a:pt x="1152030" y="112643"/>
                  </a:cubicBezTo>
                  <a:lnTo>
                    <a:pt x="1209294" y="116186"/>
                  </a:lnTo>
                  <a:cubicBezTo>
                    <a:pt x="1219066" y="116815"/>
                    <a:pt x="1226496" y="125159"/>
                    <a:pt x="1225868" y="134931"/>
                  </a:cubicBezTo>
                  <a:lnTo>
                    <a:pt x="1222324" y="192195"/>
                  </a:lnTo>
                  <a:close/>
                  <a:moveTo>
                    <a:pt x="1386002" y="202254"/>
                  </a:moveTo>
                  <a:cubicBezTo>
                    <a:pt x="1385430" y="212026"/>
                    <a:pt x="1377029" y="219456"/>
                    <a:pt x="1367257" y="218827"/>
                  </a:cubicBezTo>
                  <a:lnTo>
                    <a:pt x="1309992" y="215284"/>
                  </a:lnTo>
                  <a:cubicBezTo>
                    <a:pt x="1300220" y="214713"/>
                    <a:pt x="1292790" y="206311"/>
                    <a:pt x="1293419" y="196539"/>
                  </a:cubicBezTo>
                  <a:lnTo>
                    <a:pt x="1296962" y="139275"/>
                  </a:lnTo>
                  <a:cubicBezTo>
                    <a:pt x="1297533" y="129502"/>
                    <a:pt x="1305935" y="122072"/>
                    <a:pt x="1315707" y="122701"/>
                  </a:cubicBezTo>
                  <a:lnTo>
                    <a:pt x="1372972" y="126245"/>
                  </a:lnTo>
                  <a:cubicBezTo>
                    <a:pt x="1382744" y="126816"/>
                    <a:pt x="1390174" y="135217"/>
                    <a:pt x="1389545" y="144990"/>
                  </a:cubicBezTo>
                  <a:lnTo>
                    <a:pt x="1386002" y="202254"/>
                  </a:lnTo>
                  <a:close/>
                  <a:moveTo>
                    <a:pt x="1549622" y="212312"/>
                  </a:moveTo>
                  <a:cubicBezTo>
                    <a:pt x="1549050" y="222085"/>
                    <a:pt x="1540650" y="229514"/>
                    <a:pt x="1530877" y="228886"/>
                  </a:cubicBezTo>
                  <a:lnTo>
                    <a:pt x="1473613" y="225342"/>
                  </a:lnTo>
                  <a:cubicBezTo>
                    <a:pt x="1463840" y="224771"/>
                    <a:pt x="1456410" y="216370"/>
                    <a:pt x="1457039" y="206597"/>
                  </a:cubicBezTo>
                  <a:lnTo>
                    <a:pt x="1460582" y="149333"/>
                  </a:lnTo>
                  <a:cubicBezTo>
                    <a:pt x="1461154" y="139560"/>
                    <a:pt x="1469555" y="132131"/>
                    <a:pt x="1479328" y="132759"/>
                  </a:cubicBezTo>
                  <a:lnTo>
                    <a:pt x="1536592" y="136303"/>
                  </a:lnTo>
                  <a:cubicBezTo>
                    <a:pt x="1546365" y="136874"/>
                    <a:pt x="1553794" y="145275"/>
                    <a:pt x="1553166" y="155048"/>
                  </a:cubicBezTo>
                  <a:lnTo>
                    <a:pt x="1549622" y="212312"/>
                  </a:lnTo>
                  <a:close/>
                  <a:moveTo>
                    <a:pt x="1713243" y="222371"/>
                  </a:moveTo>
                  <a:cubicBezTo>
                    <a:pt x="1712671" y="232143"/>
                    <a:pt x="1704270" y="239573"/>
                    <a:pt x="1694498" y="238944"/>
                  </a:cubicBezTo>
                  <a:lnTo>
                    <a:pt x="1637233" y="235401"/>
                  </a:lnTo>
                  <a:cubicBezTo>
                    <a:pt x="1627461" y="234830"/>
                    <a:pt x="1620031" y="226428"/>
                    <a:pt x="1620660" y="216656"/>
                  </a:cubicBezTo>
                  <a:lnTo>
                    <a:pt x="1624203" y="159391"/>
                  </a:lnTo>
                  <a:cubicBezTo>
                    <a:pt x="1624774" y="149619"/>
                    <a:pt x="1633176" y="142189"/>
                    <a:pt x="1642948" y="142818"/>
                  </a:cubicBezTo>
                  <a:lnTo>
                    <a:pt x="1700213" y="146361"/>
                  </a:lnTo>
                  <a:cubicBezTo>
                    <a:pt x="1709985" y="146933"/>
                    <a:pt x="1717415" y="155334"/>
                    <a:pt x="1716786" y="165106"/>
                  </a:cubicBezTo>
                  <a:lnTo>
                    <a:pt x="1713243" y="222371"/>
                  </a:lnTo>
                  <a:close/>
                </a:path>
              </a:pathLst>
            </a:custGeom>
            <a:solidFill>
              <a:srgbClr val="CFD0D2"/>
            </a:solidFill>
            <a:ln w="5715" cap="flat">
              <a:noFill/>
              <a:prstDash val="solid"/>
              <a:miter/>
            </a:ln>
          </p:spPr>
          <p:txBody>
            <a:bodyPr rtlCol="1" anchor="ctr"/>
            <a:lstStyle/>
            <a:p>
              <a:endParaRPr lang="ar-SA"/>
            </a:p>
          </p:txBody>
        </p:sp>
        <p:sp>
          <p:nvSpPr>
            <p:cNvPr id="13" name="شكل حر: شكل 12">
              <a:extLst>
                <a:ext uri="{FF2B5EF4-FFF2-40B4-BE49-F238E27FC236}">
                  <a16:creationId xmlns:a16="http://schemas.microsoft.com/office/drawing/2014/main" id="{2F854872-35A2-4885-AE94-880886E8F2C3}"/>
                </a:ext>
              </a:extLst>
            </p:cNvPr>
            <p:cNvSpPr/>
            <p:nvPr/>
          </p:nvSpPr>
          <p:spPr>
            <a:xfrm>
              <a:off x="6535483" y="4723447"/>
              <a:ext cx="1773535" cy="1773535"/>
            </a:xfrm>
            <a:custGeom>
              <a:avLst/>
              <a:gdLst>
                <a:gd name="connsiteX0" fmla="*/ 102756 w 1773535"/>
                <a:gd name="connsiteY0" fmla="*/ 0 h 1773535"/>
                <a:gd name="connsiteX1" fmla="*/ 0 w 1773535"/>
                <a:gd name="connsiteY1" fmla="*/ 1670780 h 1773535"/>
                <a:gd name="connsiteX2" fmla="*/ 1670780 w 1773535"/>
                <a:gd name="connsiteY2" fmla="*/ 1773536 h 1773535"/>
                <a:gd name="connsiteX3" fmla="*/ 1773536 w 1773535"/>
                <a:gd name="connsiteY3" fmla="*/ 102756 h 1773535"/>
                <a:gd name="connsiteX4" fmla="*/ 102756 w 1773535"/>
                <a:gd name="connsiteY4" fmla="*/ 0 h 1773535"/>
                <a:gd name="connsiteX5" fmla="*/ 240430 w 1773535"/>
                <a:gd name="connsiteY5" fmla="*/ 131788 h 1773535"/>
                <a:gd name="connsiteX6" fmla="*/ 221685 w 1773535"/>
                <a:gd name="connsiteY6" fmla="*/ 148362 h 1773535"/>
                <a:gd name="connsiteX7" fmla="*/ 164420 w 1773535"/>
                <a:gd name="connsiteY7" fmla="*/ 144818 h 1773535"/>
                <a:gd name="connsiteX8" fmla="*/ 147847 w 1773535"/>
                <a:gd name="connsiteY8" fmla="*/ 126073 h 1773535"/>
                <a:gd name="connsiteX9" fmla="*/ 151390 w 1773535"/>
                <a:gd name="connsiteY9" fmla="*/ 68808 h 1773535"/>
                <a:gd name="connsiteX10" fmla="*/ 170135 w 1773535"/>
                <a:gd name="connsiteY10" fmla="*/ 52235 h 1773535"/>
                <a:gd name="connsiteX11" fmla="*/ 227400 w 1773535"/>
                <a:gd name="connsiteY11" fmla="*/ 55778 h 1773535"/>
                <a:gd name="connsiteX12" fmla="*/ 243973 w 1773535"/>
                <a:gd name="connsiteY12" fmla="*/ 74523 h 1773535"/>
                <a:gd name="connsiteX13" fmla="*/ 240430 w 1773535"/>
                <a:gd name="connsiteY13" fmla="*/ 131788 h 1773535"/>
                <a:gd name="connsiteX14" fmla="*/ 404107 w 1773535"/>
                <a:gd name="connsiteY14" fmla="*/ 141846 h 1773535"/>
                <a:gd name="connsiteX15" fmla="*/ 385362 w 1773535"/>
                <a:gd name="connsiteY15" fmla="*/ 158420 h 1773535"/>
                <a:gd name="connsiteX16" fmla="*/ 328098 w 1773535"/>
                <a:gd name="connsiteY16" fmla="*/ 154876 h 1773535"/>
                <a:gd name="connsiteX17" fmla="*/ 311524 w 1773535"/>
                <a:gd name="connsiteY17" fmla="*/ 136131 h 1773535"/>
                <a:gd name="connsiteX18" fmla="*/ 315068 w 1773535"/>
                <a:gd name="connsiteY18" fmla="*/ 78867 h 1773535"/>
                <a:gd name="connsiteX19" fmla="*/ 333813 w 1773535"/>
                <a:gd name="connsiteY19" fmla="*/ 62294 h 1773535"/>
                <a:gd name="connsiteX20" fmla="*/ 391077 w 1773535"/>
                <a:gd name="connsiteY20" fmla="*/ 65837 h 1773535"/>
                <a:gd name="connsiteX21" fmla="*/ 407651 w 1773535"/>
                <a:gd name="connsiteY21" fmla="*/ 84582 h 1773535"/>
                <a:gd name="connsiteX22" fmla="*/ 404107 w 1773535"/>
                <a:gd name="connsiteY22" fmla="*/ 141846 h 1773535"/>
                <a:gd name="connsiteX23" fmla="*/ 567728 w 1773535"/>
                <a:gd name="connsiteY23" fmla="*/ 151905 h 1773535"/>
                <a:gd name="connsiteX24" fmla="*/ 548983 w 1773535"/>
                <a:gd name="connsiteY24" fmla="*/ 168478 h 1773535"/>
                <a:gd name="connsiteX25" fmla="*/ 491718 w 1773535"/>
                <a:gd name="connsiteY25" fmla="*/ 164935 h 1773535"/>
                <a:gd name="connsiteX26" fmla="*/ 475145 w 1773535"/>
                <a:gd name="connsiteY26" fmla="*/ 146190 h 1773535"/>
                <a:gd name="connsiteX27" fmla="*/ 478688 w 1773535"/>
                <a:gd name="connsiteY27" fmla="*/ 88925 h 1773535"/>
                <a:gd name="connsiteX28" fmla="*/ 497433 w 1773535"/>
                <a:gd name="connsiteY28" fmla="*/ 72352 h 1773535"/>
                <a:gd name="connsiteX29" fmla="*/ 554698 w 1773535"/>
                <a:gd name="connsiteY29" fmla="*/ 75895 h 1773535"/>
                <a:gd name="connsiteX30" fmla="*/ 571271 w 1773535"/>
                <a:gd name="connsiteY30" fmla="*/ 94640 h 1773535"/>
                <a:gd name="connsiteX31" fmla="*/ 567728 w 1773535"/>
                <a:gd name="connsiteY31" fmla="*/ 151905 h 1773535"/>
                <a:gd name="connsiteX32" fmla="*/ 731406 w 1773535"/>
                <a:gd name="connsiteY32" fmla="*/ 161963 h 1773535"/>
                <a:gd name="connsiteX33" fmla="*/ 712660 w 1773535"/>
                <a:gd name="connsiteY33" fmla="*/ 178537 h 1773535"/>
                <a:gd name="connsiteX34" fmla="*/ 655396 w 1773535"/>
                <a:gd name="connsiteY34" fmla="*/ 174993 h 1773535"/>
                <a:gd name="connsiteX35" fmla="*/ 638823 w 1773535"/>
                <a:gd name="connsiteY35" fmla="*/ 156248 h 1773535"/>
                <a:gd name="connsiteX36" fmla="*/ 642366 w 1773535"/>
                <a:gd name="connsiteY36" fmla="*/ 98984 h 1773535"/>
                <a:gd name="connsiteX37" fmla="*/ 661111 w 1773535"/>
                <a:gd name="connsiteY37" fmla="*/ 82410 h 1773535"/>
                <a:gd name="connsiteX38" fmla="*/ 718375 w 1773535"/>
                <a:gd name="connsiteY38" fmla="*/ 85953 h 1773535"/>
                <a:gd name="connsiteX39" fmla="*/ 734949 w 1773535"/>
                <a:gd name="connsiteY39" fmla="*/ 104699 h 1773535"/>
                <a:gd name="connsiteX40" fmla="*/ 731406 w 1773535"/>
                <a:gd name="connsiteY40" fmla="*/ 161963 h 1773535"/>
                <a:gd name="connsiteX41" fmla="*/ 895026 w 1773535"/>
                <a:gd name="connsiteY41" fmla="*/ 172021 h 1773535"/>
                <a:gd name="connsiteX42" fmla="*/ 876281 w 1773535"/>
                <a:gd name="connsiteY42" fmla="*/ 188595 h 1773535"/>
                <a:gd name="connsiteX43" fmla="*/ 819016 w 1773535"/>
                <a:gd name="connsiteY43" fmla="*/ 185052 h 1773535"/>
                <a:gd name="connsiteX44" fmla="*/ 802443 w 1773535"/>
                <a:gd name="connsiteY44" fmla="*/ 166306 h 1773535"/>
                <a:gd name="connsiteX45" fmla="*/ 805987 w 1773535"/>
                <a:gd name="connsiteY45" fmla="*/ 109042 h 1773535"/>
                <a:gd name="connsiteX46" fmla="*/ 824731 w 1773535"/>
                <a:gd name="connsiteY46" fmla="*/ 92469 h 1773535"/>
                <a:gd name="connsiteX47" fmla="*/ 881996 w 1773535"/>
                <a:gd name="connsiteY47" fmla="*/ 96012 h 1773535"/>
                <a:gd name="connsiteX48" fmla="*/ 898569 w 1773535"/>
                <a:gd name="connsiteY48" fmla="*/ 114757 h 1773535"/>
                <a:gd name="connsiteX49" fmla="*/ 895026 w 1773535"/>
                <a:gd name="connsiteY49" fmla="*/ 172021 h 1773535"/>
                <a:gd name="connsiteX50" fmla="*/ 1058704 w 1773535"/>
                <a:gd name="connsiteY50" fmla="*/ 182137 h 1773535"/>
                <a:gd name="connsiteX51" fmla="*/ 1039958 w 1773535"/>
                <a:gd name="connsiteY51" fmla="*/ 198711 h 1773535"/>
                <a:gd name="connsiteX52" fmla="*/ 982694 w 1773535"/>
                <a:gd name="connsiteY52" fmla="*/ 195167 h 1773535"/>
                <a:gd name="connsiteX53" fmla="*/ 966120 w 1773535"/>
                <a:gd name="connsiteY53" fmla="*/ 176422 h 1773535"/>
                <a:gd name="connsiteX54" fmla="*/ 969664 w 1773535"/>
                <a:gd name="connsiteY54" fmla="*/ 119158 h 1773535"/>
                <a:gd name="connsiteX55" fmla="*/ 988409 w 1773535"/>
                <a:gd name="connsiteY55" fmla="*/ 102584 h 1773535"/>
                <a:gd name="connsiteX56" fmla="*/ 1045673 w 1773535"/>
                <a:gd name="connsiteY56" fmla="*/ 106128 h 1773535"/>
                <a:gd name="connsiteX57" fmla="*/ 1062247 w 1773535"/>
                <a:gd name="connsiteY57" fmla="*/ 124873 h 1773535"/>
                <a:gd name="connsiteX58" fmla="*/ 1058704 w 1773535"/>
                <a:gd name="connsiteY58" fmla="*/ 182137 h 1773535"/>
                <a:gd name="connsiteX59" fmla="*/ 1222324 w 1773535"/>
                <a:gd name="connsiteY59" fmla="*/ 192195 h 1773535"/>
                <a:gd name="connsiteX60" fmla="*/ 1203579 w 1773535"/>
                <a:gd name="connsiteY60" fmla="*/ 208769 h 1773535"/>
                <a:gd name="connsiteX61" fmla="*/ 1146315 w 1773535"/>
                <a:gd name="connsiteY61" fmla="*/ 205226 h 1773535"/>
                <a:gd name="connsiteX62" fmla="*/ 1129741 w 1773535"/>
                <a:gd name="connsiteY62" fmla="*/ 186480 h 1773535"/>
                <a:gd name="connsiteX63" fmla="*/ 1133284 w 1773535"/>
                <a:gd name="connsiteY63" fmla="*/ 129216 h 1773535"/>
                <a:gd name="connsiteX64" fmla="*/ 1152030 w 1773535"/>
                <a:gd name="connsiteY64" fmla="*/ 112643 h 1773535"/>
                <a:gd name="connsiteX65" fmla="*/ 1209294 w 1773535"/>
                <a:gd name="connsiteY65" fmla="*/ 116186 h 1773535"/>
                <a:gd name="connsiteX66" fmla="*/ 1225868 w 1773535"/>
                <a:gd name="connsiteY66" fmla="*/ 134931 h 1773535"/>
                <a:gd name="connsiteX67" fmla="*/ 1222324 w 1773535"/>
                <a:gd name="connsiteY67" fmla="*/ 192195 h 1773535"/>
                <a:gd name="connsiteX68" fmla="*/ 1386002 w 1773535"/>
                <a:gd name="connsiteY68" fmla="*/ 202254 h 1773535"/>
                <a:gd name="connsiteX69" fmla="*/ 1367257 w 1773535"/>
                <a:gd name="connsiteY69" fmla="*/ 218827 h 1773535"/>
                <a:gd name="connsiteX70" fmla="*/ 1309992 w 1773535"/>
                <a:gd name="connsiteY70" fmla="*/ 215284 h 1773535"/>
                <a:gd name="connsiteX71" fmla="*/ 1293419 w 1773535"/>
                <a:gd name="connsiteY71" fmla="*/ 196539 h 1773535"/>
                <a:gd name="connsiteX72" fmla="*/ 1296962 w 1773535"/>
                <a:gd name="connsiteY72" fmla="*/ 139275 h 1773535"/>
                <a:gd name="connsiteX73" fmla="*/ 1315707 w 1773535"/>
                <a:gd name="connsiteY73" fmla="*/ 122701 h 1773535"/>
                <a:gd name="connsiteX74" fmla="*/ 1372972 w 1773535"/>
                <a:gd name="connsiteY74" fmla="*/ 126245 h 1773535"/>
                <a:gd name="connsiteX75" fmla="*/ 1389545 w 1773535"/>
                <a:gd name="connsiteY75" fmla="*/ 144990 h 1773535"/>
                <a:gd name="connsiteX76" fmla="*/ 1386002 w 1773535"/>
                <a:gd name="connsiteY76" fmla="*/ 202254 h 1773535"/>
                <a:gd name="connsiteX77" fmla="*/ 1549622 w 1773535"/>
                <a:gd name="connsiteY77" fmla="*/ 212312 h 1773535"/>
                <a:gd name="connsiteX78" fmla="*/ 1530877 w 1773535"/>
                <a:gd name="connsiteY78" fmla="*/ 228886 h 1773535"/>
                <a:gd name="connsiteX79" fmla="*/ 1473613 w 1773535"/>
                <a:gd name="connsiteY79" fmla="*/ 225342 h 1773535"/>
                <a:gd name="connsiteX80" fmla="*/ 1457039 w 1773535"/>
                <a:gd name="connsiteY80" fmla="*/ 206597 h 1773535"/>
                <a:gd name="connsiteX81" fmla="*/ 1460582 w 1773535"/>
                <a:gd name="connsiteY81" fmla="*/ 149333 h 1773535"/>
                <a:gd name="connsiteX82" fmla="*/ 1479328 w 1773535"/>
                <a:gd name="connsiteY82" fmla="*/ 132759 h 1773535"/>
                <a:gd name="connsiteX83" fmla="*/ 1536592 w 1773535"/>
                <a:gd name="connsiteY83" fmla="*/ 136303 h 1773535"/>
                <a:gd name="connsiteX84" fmla="*/ 1553166 w 1773535"/>
                <a:gd name="connsiteY84" fmla="*/ 155048 h 1773535"/>
                <a:gd name="connsiteX85" fmla="*/ 1549622 w 1773535"/>
                <a:gd name="connsiteY85" fmla="*/ 212312 h 1773535"/>
                <a:gd name="connsiteX86" fmla="*/ 1713243 w 1773535"/>
                <a:gd name="connsiteY86" fmla="*/ 222371 h 1773535"/>
                <a:gd name="connsiteX87" fmla="*/ 1694498 w 1773535"/>
                <a:gd name="connsiteY87" fmla="*/ 238944 h 1773535"/>
                <a:gd name="connsiteX88" fmla="*/ 1637233 w 1773535"/>
                <a:gd name="connsiteY88" fmla="*/ 235401 h 1773535"/>
                <a:gd name="connsiteX89" fmla="*/ 1620660 w 1773535"/>
                <a:gd name="connsiteY89" fmla="*/ 216656 h 1773535"/>
                <a:gd name="connsiteX90" fmla="*/ 1624203 w 1773535"/>
                <a:gd name="connsiteY90" fmla="*/ 159391 h 1773535"/>
                <a:gd name="connsiteX91" fmla="*/ 1642948 w 1773535"/>
                <a:gd name="connsiteY91" fmla="*/ 142818 h 1773535"/>
                <a:gd name="connsiteX92" fmla="*/ 1700213 w 1773535"/>
                <a:gd name="connsiteY92" fmla="*/ 146361 h 1773535"/>
                <a:gd name="connsiteX93" fmla="*/ 1716786 w 1773535"/>
                <a:gd name="connsiteY93" fmla="*/ 165106 h 1773535"/>
                <a:gd name="connsiteX94" fmla="*/ 1713243 w 1773535"/>
                <a:gd name="connsiteY94" fmla="*/ 222371 h 177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773535" h="1773535">
                  <a:moveTo>
                    <a:pt x="102756" y="0"/>
                  </a:moveTo>
                  <a:lnTo>
                    <a:pt x="0" y="1670780"/>
                  </a:lnTo>
                  <a:lnTo>
                    <a:pt x="1670780" y="1773536"/>
                  </a:lnTo>
                  <a:lnTo>
                    <a:pt x="1773536" y="102756"/>
                  </a:lnTo>
                  <a:lnTo>
                    <a:pt x="102756" y="0"/>
                  </a:lnTo>
                  <a:close/>
                  <a:moveTo>
                    <a:pt x="240430" y="131788"/>
                  </a:moveTo>
                  <a:cubicBezTo>
                    <a:pt x="239858" y="141561"/>
                    <a:pt x="231458" y="148990"/>
                    <a:pt x="221685" y="148362"/>
                  </a:cubicBezTo>
                  <a:lnTo>
                    <a:pt x="164420" y="144818"/>
                  </a:lnTo>
                  <a:cubicBezTo>
                    <a:pt x="154648" y="144247"/>
                    <a:pt x="147218" y="135846"/>
                    <a:pt x="147847" y="126073"/>
                  </a:cubicBezTo>
                  <a:lnTo>
                    <a:pt x="151390" y="68808"/>
                  </a:lnTo>
                  <a:cubicBezTo>
                    <a:pt x="152019" y="59036"/>
                    <a:pt x="160363" y="51607"/>
                    <a:pt x="170135" y="52235"/>
                  </a:cubicBezTo>
                  <a:lnTo>
                    <a:pt x="227400" y="55778"/>
                  </a:lnTo>
                  <a:cubicBezTo>
                    <a:pt x="237173" y="56350"/>
                    <a:pt x="244602" y="64751"/>
                    <a:pt x="243973" y="74523"/>
                  </a:cubicBezTo>
                  <a:lnTo>
                    <a:pt x="240430" y="131788"/>
                  </a:lnTo>
                  <a:close/>
                  <a:moveTo>
                    <a:pt x="404107" y="141846"/>
                  </a:moveTo>
                  <a:cubicBezTo>
                    <a:pt x="403536" y="151619"/>
                    <a:pt x="395135" y="159049"/>
                    <a:pt x="385362" y="158420"/>
                  </a:cubicBezTo>
                  <a:lnTo>
                    <a:pt x="328098" y="154876"/>
                  </a:lnTo>
                  <a:cubicBezTo>
                    <a:pt x="318325" y="154305"/>
                    <a:pt x="310896" y="145904"/>
                    <a:pt x="311524" y="136131"/>
                  </a:cubicBezTo>
                  <a:lnTo>
                    <a:pt x="315068" y="78867"/>
                  </a:lnTo>
                  <a:cubicBezTo>
                    <a:pt x="315639" y="69095"/>
                    <a:pt x="324040" y="61665"/>
                    <a:pt x="333813" y="62294"/>
                  </a:cubicBezTo>
                  <a:lnTo>
                    <a:pt x="391077" y="65837"/>
                  </a:lnTo>
                  <a:cubicBezTo>
                    <a:pt x="400850" y="66408"/>
                    <a:pt x="408280" y="74810"/>
                    <a:pt x="407651" y="84582"/>
                  </a:cubicBezTo>
                  <a:lnTo>
                    <a:pt x="404107" y="141846"/>
                  </a:lnTo>
                  <a:close/>
                  <a:moveTo>
                    <a:pt x="567728" y="151905"/>
                  </a:moveTo>
                  <a:cubicBezTo>
                    <a:pt x="567157" y="161677"/>
                    <a:pt x="558756" y="169107"/>
                    <a:pt x="548983" y="168478"/>
                  </a:cubicBezTo>
                  <a:lnTo>
                    <a:pt x="491718" y="164935"/>
                  </a:lnTo>
                  <a:cubicBezTo>
                    <a:pt x="481946" y="164363"/>
                    <a:pt x="474517" y="155962"/>
                    <a:pt x="475145" y="146190"/>
                  </a:cubicBezTo>
                  <a:lnTo>
                    <a:pt x="478688" y="88925"/>
                  </a:lnTo>
                  <a:cubicBezTo>
                    <a:pt x="479260" y="79153"/>
                    <a:pt x="487661" y="71723"/>
                    <a:pt x="497433" y="72352"/>
                  </a:cubicBezTo>
                  <a:lnTo>
                    <a:pt x="554698" y="75895"/>
                  </a:lnTo>
                  <a:cubicBezTo>
                    <a:pt x="564471" y="76524"/>
                    <a:pt x="571900" y="84868"/>
                    <a:pt x="571271" y="94640"/>
                  </a:cubicBezTo>
                  <a:lnTo>
                    <a:pt x="567728" y="151905"/>
                  </a:lnTo>
                  <a:close/>
                  <a:moveTo>
                    <a:pt x="731406" y="161963"/>
                  </a:moveTo>
                  <a:cubicBezTo>
                    <a:pt x="730834" y="171736"/>
                    <a:pt x="722433" y="179165"/>
                    <a:pt x="712660" y="178537"/>
                  </a:cubicBezTo>
                  <a:lnTo>
                    <a:pt x="655396" y="174993"/>
                  </a:lnTo>
                  <a:cubicBezTo>
                    <a:pt x="645623" y="174365"/>
                    <a:pt x="638194" y="166021"/>
                    <a:pt x="638823" y="156248"/>
                  </a:cubicBezTo>
                  <a:lnTo>
                    <a:pt x="642366" y="98984"/>
                  </a:lnTo>
                  <a:cubicBezTo>
                    <a:pt x="642938" y="89211"/>
                    <a:pt x="651338" y="81782"/>
                    <a:pt x="661111" y="82410"/>
                  </a:cubicBezTo>
                  <a:lnTo>
                    <a:pt x="718375" y="85953"/>
                  </a:lnTo>
                  <a:cubicBezTo>
                    <a:pt x="728148" y="86525"/>
                    <a:pt x="735577" y="94926"/>
                    <a:pt x="734949" y="104699"/>
                  </a:cubicBezTo>
                  <a:lnTo>
                    <a:pt x="731406" y="161963"/>
                  </a:lnTo>
                  <a:close/>
                  <a:moveTo>
                    <a:pt x="895026" y="172021"/>
                  </a:moveTo>
                  <a:cubicBezTo>
                    <a:pt x="894455" y="181794"/>
                    <a:pt x="886053" y="189224"/>
                    <a:pt x="876281" y="188595"/>
                  </a:cubicBezTo>
                  <a:lnTo>
                    <a:pt x="819016" y="185052"/>
                  </a:lnTo>
                  <a:cubicBezTo>
                    <a:pt x="809244" y="184480"/>
                    <a:pt x="801814" y="176079"/>
                    <a:pt x="802443" y="166306"/>
                  </a:cubicBezTo>
                  <a:lnTo>
                    <a:pt x="805987" y="109042"/>
                  </a:lnTo>
                  <a:cubicBezTo>
                    <a:pt x="806558" y="99270"/>
                    <a:pt x="814959" y="91840"/>
                    <a:pt x="824731" y="92469"/>
                  </a:cubicBezTo>
                  <a:lnTo>
                    <a:pt x="881996" y="96012"/>
                  </a:lnTo>
                  <a:cubicBezTo>
                    <a:pt x="891768" y="96584"/>
                    <a:pt x="899198" y="104985"/>
                    <a:pt x="898569" y="114757"/>
                  </a:cubicBezTo>
                  <a:lnTo>
                    <a:pt x="895026" y="172021"/>
                  </a:lnTo>
                  <a:close/>
                  <a:moveTo>
                    <a:pt x="1058704" y="182137"/>
                  </a:moveTo>
                  <a:cubicBezTo>
                    <a:pt x="1058132" y="191910"/>
                    <a:pt x="1049731" y="199339"/>
                    <a:pt x="1039958" y="198711"/>
                  </a:cubicBezTo>
                  <a:lnTo>
                    <a:pt x="982694" y="195167"/>
                  </a:lnTo>
                  <a:cubicBezTo>
                    <a:pt x="972922" y="194596"/>
                    <a:pt x="965492" y="186195"/>
                    <a:pt x="966120" y="176422"/>
                  </a:cubicBezTo>
                  <a:lnTo>
                    <a:pt x="969664" y="119158"/>
                  </a:lnTo>
                  <a:cubicBezTo>
                    <a:pt x="970236" y="109385"/>
                    <a:pt x="978637" y="101956"/>
                    <a:pt x="988409" y="102584"/>
                  </a:cubicBezTo>
                  <a:lnTo>
                    <a:pt x="1045673" y="106128"/>
                  </a:lnTo>
                  <a:cubicBezTo>
                    <a:pt x="1055446" y="106699"/>
                    <a:pt x="1062876" y="115100"/>
                    <a:pt x="1062247" y="124873"/>
                  </a:cubicBezTo>
                  <a:lnTo>
                    <a:pt x="1058704" y="182137"/>
                  </a:lnTo>
                  <a:close/>
                  <a:moveTo>
                    <a:pt x="1222324" y="192195"/>
                  </a:moveTo>
                  <a:cubicBezTo>
                    <a:pt x="1221753" y="201968"/>
                    <a:pt x="1213351" y="209398"/>
                    <a:pt x="1203579" y="208769"/>
                  </a:cubicBezTo>
                  <a:lnTo>
                    <a:pt x="1146315" y="205226"/>
                  </a:lnTo>
                  <a:cubicBezTo>
                    <a:pt x="1136542" y="204597"/>
                    <a:pt x="1129112" y="196253"/>
                    <a:pt x="1129741" y="186480"/>
                  </a:cubicBezTo>
                  <a:lnTo>
                    <a:pt x="1133284" y="129216"/>
                  </a:lnTo>
                  <a:cubicBezTo>
                    <a:pt x="1133856" y="119444"/>
                    <a:pt x="1142257" y="112014"/>
                    <a:pt x="1152030" y="112643"/>
                  </a:cubicBezTo>
                  <a:lnTo>
                    <a:pt x="1209294" y="116186"/>
                  </a:lnTo>
                  <a:cubicBezTo>
                    <a:pt x="1219066" y="116815"/>
                    <a:pt x="1226496" y="125159"/>
                    <a:pt x="1225868" y="134931"/>
                  </a:cubicBezTo>
                  <a:lnTo>
                    <a:pt x="1222324" y="192195"/>
                  </a:lnTo>
                  <a:close/>
                  <a:moveTo>
                    <a:pt x="1386002" y="202254"/>
                  </a:moveTo>
                  <a:cubicBezTo>
                    <a:pt x="1385430" y="212026"/>
                    <a:pt x="1377029" y="219456"/>
                    <a:pt x="1367257" y="218827"/>
                  </a:cubicBezTo>
                  <a:lnTo>
                    <a:pt x="1309992" y="215284"/>
                  </a:lnTo>
                  <a:cubicBezTo>
                    <a:pt x="1300220" y="214713"/>
                    <a:pt x="1292790" y="206311"/>
                    <a:pt x="1293419" y="196539"/>
                  </a:cubicBezTo>
                  <a:lnTo>
                    <a:pt x="1296962" y="139275"/>
                  </a:lnTo>
                  <a:cubicBezTo>
                    <a:pt x="1297533" y="129502"/>
                    <a:pt x="1305935" y="122072"/>
                    <a:pt x="1315707" y="122701"/>
                  </a:cubicBezTo>
                  <a:lnTo>
                    <a:pt x="1372972" y="126245"/>
                  </a:lnTo>
                  <a:cubicBezTo>
                    <a:pt x="1382744" y="126816"/>
                    <a:pt x="1390174" y="135217"/>
                    <a:pt x="1389545" y="144990"/>
                  </a:cubicBezTo>
                  <a:lnTo>
                    <a:pt x="1386002" y="202254"/>
                  </a:lnTo>
                  <a:close/>
                  <a:moveTo>
                    <a:pt x="1549622" y="212312"/>
                  </a:moveTo>
                  <a:cubicBezTo>
                    <a:pt x="1549050" y="222085"/>
                    <a:pt x="1540650" y="229514"/>
                    <a:pt x="1530877" y="228886"/>
                  </a:cubicBezTo>
                  <a:lnTo>
                    <a:pt x="1473613" y="225342"/>
                  </a:lnTo>
                  <a:cubicBezTo>
                    <a:pt x="1463840" y="224771"/>
                    <a:pt x="1456410" y="216370"/>
                    <a:pt x="1457039" y="206597"/>
                  </a:cubicBezTo>
                  <a:lnTo>
                    <a:pt x="1460582" y="149333"/>
                  </a:lnTo>
                  <a:cubicBezTo>
                    <a:pt x="1461154" y="139560"/>
                    <a:pt x="1469555" y="132131"/>
                    <a:pt x="1479328" y="132759"/>
                  </a:cubicBezTo>
                  <a:lnTo>
                    <a:pt x="1536592" y="136303"/>
                  </a:lnTo>
                  <a:cubicBezTo>
                    <a:pt x="1546365" y="136874"/>
                    <a:pt x="1553794" y="145275"/>
                    <a:pt x="1553166" y="155048"/>
                  </a:cubicBezTo>
                  <a:lnTo>
                    <a:pt x="1549622" y="212312"/>
                  </a:lnTo>
                  <a:close/>
                  <a:moveTo>
                    <a:pt x="1713243" y="222371"/>
                  </a:moveTo>
                  <a:cubicBezTo>
                    <a:pt x="1712671" y="232143"/>
                    <a:pt x="1704270" y="239573"/>
                    <a:pt x="1694498" y="238944"/>
                  </a:cubicBezTo>
                  <a:lnTo>
                    <a:pt x="1637233" y="235401"/>
                  </a:lnTo>
                  <a:cubicBezTo>
                    <a:pt x="1627461" y="234830"/>
                    <a:pt x="1620031" y="226428"/>
                    <a:pt x="1620660" y="216656"/>
                  </a:cubicBezTo>
                  <a:lnTo>
                    <a:pt x="1624203" y="159391"/>
                  </a:lnTo>
                  <a:cubicBezTo>
                    <a:pt x="1624774" y="149619"/>
                    <a:pt x="1633176" y="142189"/>
                    <a:pt x="1642948" y="142818"/>
                  </a:cubicBezTo>
                  <a:lnTo>
                    <a:pt x="1700213" y="146361"/>
                  </a:lnTo>
                  <a:cubicBezTo>
                    <a:pt x="1709985" y="146933"/>
                    <a:pt x="1717415" y="155334"/>
                    <a:pt x="1716786" y="165106"/>
                  </a:cubicBezTo>
                  <a:lnTo>
                    <a:pt x="1713243" y="222371"/>
                  </a:lnTo>
                  <a:close/>
                </a:path>
              </a:pathLst>
            </a:custGeom>
            <a:solidFill>
              <a:srgbClr val="F7F7F7"/>
            </a:solidFill>
            <a:ln w="5715" cap="flat">
              <a:noFill/>
              <a:prstDash val="solid"/>
              <a:miter/>
            </a:ln>
          </p:spPr>
          <p:txBody>
            <a:bodyPr rtlCol="1" anchor="ctr"/>
            <a:lstStyle/>
            <a:p>
              <a:endParaRPr lang="ar-SA"/>
            </a:p>
          </p:txBody>
        </p:sp>
        <p:grpSp>
          <p:nvGrpSpPr>
            <p:cNvPr id="14" name="رسم 3">
              <a:extLst>
                <a:ext uri="{FF2B5EF4-FFF2-40B4-BE49-F238E27FC236}">
                  <a16:creationId xmlns:a16="http://schemas.microsoft.com/office/drawing/2014/main" id="{1D62CC73-08B5-4035-96AD-DF6AAE5E34FD}"/>
                </a:ext>
              </a:extLst>
            </p:cNvPr>
            <p:cNvGrpSpPr/>
            <p:nvPr/>
          </p:nvGrpSpPr>
          <p:grpSpPr>
            <a:xfrm>
              <a:off x="6622237" y="5124983"/>
              <a:ext cx="1584255" cy="1226267"/>
              <a:chOff x="6622237" y="5124983"/>
              <a:chExt cx="1584255" cy="1226267"/>
            </a:xfrm>
            <a:solidFill>
              <a:srgbClr val="9F9D9B"/>
            </a:solidFill>
          </p:grpSpPr>
          <p:sp>
            <p:nvSpPr>
              <p:cNvPr id="16" name="شكل حر: شكل 15">
                <a:extLst>
                  <a:ext uri="{FF2B5EF4-FFF2-40B4-BE49-F238E27FC236}">
                    <a16:creationId xmlns:a16="http://schemas.microsoft.com/office/drawing/2014/main" id="{4D3F2EB3-B94A-418E-B0E0-17049CC01B34}"/>
                  </a:ext>
                </a:extLst>
              </p:cNvPr>
              <p:cNvSpPr/>
              <p:nvPr/>
            </p:nvSpPr>
            <p:spPr>
              <a:xfrm>
                <a:off x="6691674" y="5124983"/>
                <a:ext cx="1514818" cy="96812"/>
              </a:xfrm>
              <a:custGeom>
                <a:avLst/>
                <a:gdLst>
                  <a:gd name="connsiteX0" fmla="*/ 18002 w 1514818"/>
                  <a:gd name="connsiteY0" fmla="*/ 4800 h 96812"/>
                  <a:gd name="connsiteX1" fmla="*/ 33147 w 1514818"/>
                  <a:gd name="connsiteY1" fmla="*/ 5715 h 96812"/>
                  <a:gd name="connsiteX2" fmla="*/ 33147 w 1514818"/>
                  <a:gd name="connsiteY2" fmla="*/ 5715 h 96812"/>
                  <a:gd name="connsiteX3" fmla="*/ 45320 w 1514818"/>
                  <a:gd name="connsiteY3" fmla="*/ 6458 h 96812"/>
                  <a:gd name="connsiteX4" fmla="*/ 45320 w 1514818"/>
                  <a:gd name="connsiteY4" fmla="*/ 6458 h 96812"/>
                  <a:gd name="connsiteX5" fmla="*/ 60465 w 1514818"/>
                  <a:gd name="connsiteY5" fmla="*/ 7372 h 96812"/>
                  <a:gd name="connsiteX6" fmla="*/ 60465 w 1514818"/>
                  <a:gd name="connsiteY6" fmla="*/ 7372 h 96812"/>
                  <a:gd name="connsiteX7" fmla="*/ 78467 w 1514818"/>
                  <a:gd name="connsiteY7" fmla="*/ 8515 h 96812"/>
                  <a:gd name="connsiteX8" fmla="*/ 78467 w 1514818"/>
                  <a:gd name="connsiteY8" fmla="*/ 8515 h 96812"/>
                  <a:gd name="connsiteX9" fmla="*/ 93612 w 1514818"/>
                  <a:gd name="connsiteY9" fmla="*/ 9430 h 96812"/>
                  <a:gd name="connsiteX10" fmla="*/ 93612 w 1514818"/>
                  <a:gd name="connsiteY10" fmla="*/ 9430 h 96812"/>
                  <a:gd name="connsiteX11" fmla="*/ 105785 w 1514818"/>
                  <a:gd name="connsiteY11" fmla="*/ 10173 h 96812"/>
                  <a:gd name="connsiteX12" fmla="*/ 105785 w 1514818"/>
                  <a:gd name="connsiteY12" fmla="*/ 10173 h 96812"/>
                  <a:gd name="connsiteX13" fmla="*/ 120930 w 1514818"/>
                  <a:gd name="connsiteY13" fmla="*/ 11144 h 96812"/>
                  <a:gd name="connsiteX14" fmla="*/ 120930 w 1514818"/>
                  <a:gd name="connsiteY14" fmla="*/ 11144 h 96812"/>
                  <a:gd name="connsiteX15" fmla="*/ 136017 w 1514818"/>
                  <a:gd name="connsiteY15" fmla="*/ 12059 h 96812"/>
                  <a:gd name="connsiteX16" fmla="*/ 136017 w 1514818"/>
                  <a:gd name="connsiteY16" fmla="*/ 12059 h 96812"/>
                  <a:gd name="connsiteX17" fmla="*/ 154077 w 1514818"/>
                  <a:gd name="connsiteY17" fmla="*/ 13144 h 96812"/>
                  <a:gd name="connsiteX18" fmla="*/ 154077 w 1514818"/>
                  <a:gd name="connsiteY18" fmla="*/ 13144 h 96812"/>
                  <a:gd name="connsiteX19" fmla="*/ 166250 w 1514818"/>
                  <a:gd name="connsiteY19" fmla="*/ 13887 h 96812"/>
                  <a:gd name="connsiteX20" fmla="*/ 166250 w 1514818"/>
                  <a:gd name="connsiteY20" fmla="*/ 13887 h 96812"/>
                  <a:gd name="connsiteX21" fmla="*/ 182423 w 1514818"/>
                  <a:gd name="connsiteY21" fmla="*/ 14916 h 96812"/>
                  <a:gd name="connsiteX22" fmla="*/ 196539 w 1514818"/>
                  <a:gd name="connsiteY22" fmla="*/ 15773 h 96812"/>
                  <a:gd name="connsiteX23" fmla="*/ 196539 w 1514818"/>
                  <a:gd name="connsiteY23" fmla="*/ 15773 h 96812"/>
                  <a:gd name="connsiteX24" fmla="*/ 214541 w 1514818"/>
                  <a:gd name="connsiteY24" fmla="*/ 16859 h 96812"/>
                  <a:gd name="connsiteX25" fmla="*/ 214541 w 1514818"/>
                  <a:gd name="connsiteY25" fmla="*/ 16859 h 96812"/>
                  <a:gd name="connsiteX26" fmla="*/ 229686 w 1514818"/>
                  <a:gd name="connsiteY26" fmla="*/ 17774 h 96812"/>
                  <a:gd name="connsiteX27" fmla="*/ 229686 w 1514818"/>
                  <a:gd name="connsiteY27" fmla="*/ 17774 h 96812"/>
                  <a:gd name="connsiteX28" fmla="*/ 241859 w 1514818"/>
                  <a:gd name="connsiteY28" fmla="*/ 18574 h 96812"/>
                  <a:gd name="connsiteX29" fmla="*/ 241859 w 1514818"/>
                  <a:gd name="connsiteY29" fmla="*/ 18574 h 96812"/>
                  <a:gd name="connsiteX30" fmla="*/ 257004 w 1514818"/>
                  <a:gd name="connsiteY30" fmla="*/ 19488 h 96812"/>
                  <a:gd name="connsiteX31" fmla="*/ 257004 w 1514818"/>
                  <a:gd name="connsiteY31" fmla="*/ 19488 h 96812"/>
                  <a:gd name="connsiteX32" fmla="*/ 275006 w 1514818"/>
                  <a:gd name="connsiteY32" fmla="*/ 20574 h 96812"/>
                  <a:gd name="connsiteX33" fmla="*/ 275006 w 1514818"/>
                  <a:gd name="connsiteY33" fmla="*/ 20574 h 96812"/>
                  <a:gd name="connsiteX34" fmla="*/ 287236 w 1514818"/>
                  <a:gd name="connsiteY34" fmla="*/ 21317 h 96812"/>
                  <a:gd name="connsiteX35" fmla="*/ 287236 w 1514818"/>
                  <a:gd name="connsiteY35" fmla="*/ 21317 h 96812"/>
                  <a:gd name="connsiteX36" fmla="*/ 302324 w 1514818"/>
                  <a:gd name="connsiteY36" fmla="*/ 22288 h 96812"/>
                  <a:gd name="connsiteX37" fmla="*/ 302324 w 1514818"/>
                  <a:gd name="connsiteY37" fmla="*/ 22288 h 96812"/>
                  <a:gd name="connsiteX38" fmla="*/ 317469 w 1514818"/>
                  <a:gd name="connsiteY38" fmla="*/ 23203 h 96812"/>
                  <a:gd name="connsiteX39" fmla="*/ 317469 w 1514818"/>
                  <a:gd name="connsiteY39" fmla="*/ 23203 h 96812"/>
                  <a:gd name="connsiteX40" fmla="*/ 335471 w 1514818"/>
                  <a:gd name="connsiteY40" fmla="*/ 24289 h 96812"/>
                  <a:gd name="connsiteX41" fmla="*/ 335471 w 1514818"/>
                  <a:gd name="connsiteY41" fmla="*/ 24289 h 96812"/>
                  <a:gd name="connsiteX42" fmla="*/ 347700 w 1514818"/>
                  <a:gd name="connsiteY42" fmla="*/ 25032 h 96812"/>
                  <a:gd name="connsiteX43" fmla="*/ 347700 w 1514818"/>
                  <a:gd name="connsiteY43" fmla="*/ 25032 h 96812"/>
                  <a:gd name="connsiteX44" fmla="*/ 365703 w 1514818"/>
                  <a:gd name="connsiteY44" fmla="*/ 26175 h 96812"/>
                  <a:gd name="connsiteX45" fmla="*/ 365703 w 1514818"/>
                  <a:gd name="connsiteY45" fmla="*/ 26175 h 96812"/>
                  <a:gd name="connsiteX46" fmla="*/ 377933 w 1514818"/>
                  <a:gd name="connsiteY46" fmla="*/ 26917 h 96812"/>
                  <a:gd name="connsiteX47" fmla="*/ 377933 w 1514818"/>
                  <a:gd name="connsiteY47" fmla="*/ 26917 h 96812"/>
                  <a:gd name="connsiteX48" fmla="*/ 395935 w 1514818"/>
                  <a:gd name="connsiteY48" fmla="*/ 28003 h 96812"/>
                  <a:gd name="connsiteX49" fmla="*/ 395935 w 1514818"/>
                  <a:gd name="connsiteY49" fmla="*/ 28003 h 96812"/>
                  <a:gd name="connsiteX50" fmla="*/ 408166 w 1514818"/>
                  <a:gd name="connsiteY50" fmla="*/ 28803 h 96812"/>
                  <a:gd name="connsiteX51" fmla="*/ 408166 w 1514818"/>
                  <a:gd name="connsiteY51" fmla="*/ 28803 h 96812"/>
                  <a:gd name="connsiteX52" fmla="*/ 423253 w 1514818"/>
                  <a:gd name="connsiteY52" fmla="*/ 29718 h 96812"/>
                  <a:gd name="connsiteX53" fmla="*/ 423253 w 1514818"/>
                  <a:gd name="connsiteY53" fmla="*/ 29718 h 96812"/>
                  <a:gd name="connsiteX54" fmla="*/ 438397 w 1514818"/>
                  <a:gd name="connsiteY54" fmla="*/ 30632 h 96812"/>
                  <a:gd name="connsiteX55" fmla="*/ 438397 w 1514818"/>
                  <a:gd name="connsiteY55" fmla="*/ 30632 h 96812"/>
                  <a:gd name="connsiteX56" fmla="*/ 456400 w 1514818"/>
                  <a:gd name="connsiteY56" fmla="*/ 31718 h 96812"/>
                  <a:gd name="connsiteX57" fmla="*/ 456400 w 1514818"/>
                  <a:gd name="connsiteY57" fmla="*/ 31718 h 96812"/>
                  <a:gd name="connsiteX58" fmla="*/ 468630 w 1514818"/>
                  <a:gd name="connsiteY58" fmla="*/ 32518 h 96812"/>
                  <a:gd name="connsiteX59" fmla="*/ 468630 w 1514818"/>
                  <a:gd name="connsiteY59" fmla="*/ 32518 h 96812"/>
                  <a:gd name="connsiteX60" fmla="*/ 483718 w 1514818"/>
                  <a:gd name="connsiteY60" fmla="*/ 33433 h 96812"/>
                  <a:gd name="connsiteX61" fmla="*/ 483718 w 1514818"/>
                  <a:gd name="connsiteY61" fmla="*/ 33433 h 96812"/>
                  <a:gd name="connsiteX62" fmla="*/ 501777 w 1514818"/>
                  <a:gd name="connsiteY62" fmla="*/ 34518 h 96812"/>
                  <a:gd name="connsiteX63" fmla="*/ 501777 w 1514818"/>
                  <a:gd name="connsiteY63" fmla="*/ 34518 h 96812"/>
                  <a:gd name="connsiteX64" fmla="*/ 513950 w 1514818"/>
                  <a:gd name="connsiteY64" fmla="*/ 35261 h 96812"/>
                  <a:gd name="connsiteX65" fmla="*/ 513950 w 1514818"/>
                  <a:gd name="connsiteY65" fmla="*/ 35261 h 96812"/>
                  <a:gd name="connsiteX66" fmla="*/ 529095 w 1514818"/>
                  <a:gd name="connsiteY66" fmla="*/ 36233 h 96812"/>
                  <a:gd name="connsiteX67" fmla="*/ 529095 w 1514818"/>
                  <a:gd name="connsiteY67" fmla="*/ 36233 h 96812"/>
                  <a:gd name="connsiteX68" fmla="*/ 544182 w 1514818"/>
                  <a:gd name="connsiteY68" fmla="*/ 37148 h 96812"/>
                  <a:gd name="connsiteX69" fmla="*/ 544182 w 1514818"/>
                  <a:gd name="connsiteY69" fmla="*/ 37148 h 96812"/>
                  <a:gd name="connsiteX70" fmla="*/ 562242 w 1514818"/>
                  <a:gd name="connsiteY70" fmla="*/ 38233 h 96812"/>
                  <a:gd name="connsiteX71" fmla="*/ 562242 w 1514818"/>
                  <a:gd name="connsiteY71" fmla="*/ 38233 h 96812"/>
                  <a:gd name="connsiteX72" fmla="*/ 574415 w 1514818"/>
                  <a:gd name="connsiteY72" fmla="*/ 38976 h 96812"/>
                  <a:gd name="connsiteX73" fmla="*/ 574415 w 1514818"/>
                  <a:gd name="connsiteY73" fmla="*/ 38976 h 96812"/>
                  <a:gd name="connsiteX74" fmla="*/ 589560 w 1514818"/>
                  <a:gd name="connsiteY74" fmla="*/ 39948 h 96812"/>
                  <a:gd name="connsiteX75" fmla="*/ 589560 w 1514818"/>
                  <a:gd name="connsiteY75" fmla="*/ 39948 h 96812"/>
                  <a:gd name="connsiteX76" fmla="*/ 604647 w 1514818"/>
                  <a:gd name="connsiteY76" fmla="*/ 40862 h 96812"/>
                  <a:gd name="connsiteX77" fmla="*/ 604647 w 1514818"/>
                  <a:gd name="connsiteY77" fmla="*/ 40862 h 96812"/>
                  <a:gd name="connsiteX78" fmla="*/ 606533 w 1514818"/>
                  <a:gd name="connsiteY78" fmla="*/ 40976 h 96812"/>
                  <a:gd name="connsiteX79" fmla="*/ 607562 w 1514818"/>
                  <a:gd name="connsiteY79" fmla="*/ 41034 h 96812"/>
                  <a:gd name="connsiteX80" fmla="*/ 607562 w 1514818"/>
                  <a:gd name="connsiteY80" fmla="*/ 41034 h 96812"/>
                  <a:gd name="connsiteX81" fmla="*/ 622706 w 1514818"/>
                  <a:gd name="connsiteY81" fmla="*/ 41948 h 96812"/>
                  <a:gd name="connsiteX82" fmla="*/ 622706 w 1514818"/>
                  <a:gd name="connsiteY82" fmla="*/ 41948 h 96812"/>
                  <a:gd name="connsiteX83" fmla="*/ 634879 w 1514818"/>
                  <a:gd name="connsiteY83" fmla="*/ 42691 h 96812"/>
                  <a:gd name="connsiteX84" fmla="*/ 634879 w 1514818"/>
                  <a:gd name="connsiteY84" fmla="*/ 42691 h 96812"/>
                  <a:gd name="connsiteX85" fmla="*/ 652939 w 1514818"/>
                  <a:gd name="connsiteY85" fmla="*/ 43834 h 96812"/>
                  <a:gd name="connsiteX86" fmla="*/ 652939 w 1514818"/>
                  <a:gd name="connsiteY86" fmla="*/ 43834 h 96812"/>
                  <a:gd name="connsiteX87" fmla="*/ 665112 w 1514818"/>
                  <a:gd name="connsiteY87" fmla="*/ 44577 h 96812"/>
                  <a:gd name="connsiteX88" fmla="*/ 665112 w 1514818"/>
                  <a:gd name="connsiteY88" fmla="*/ 44577 h 96812"/>
                  <a:gd name="connsiteX89" fmla="*/ 683171 w 1514818"/>
                  <a:gd name="connsiteY89" fmla="*/ 45663 h 96812"/>
                  <a:gd name="connsiteX90" fmla="*/ 683171 w 1514818"/>
                  <a:gd name="connsiteY90" fmla="*/ 45663 h 96812"/>
                  <a:gd name="connsiteX91" fmla="*/ 695344 w 1514818"/>
                  <a:gd name="connsiteY91" fmla="*/ 46463 h 96812"/>
                  <a:gd name="connsiteX92" fmla="*/ 695344 w 1514818"/>
                  <a:gd name="connsiteY92" fmla="*/ 46463 h 96812"/>
                  <a:gd name="connsiteX93" fmla="*/ 713404 w 1514818"/>
                  <a:gd name="connsiteY93" fmla="*/ 47549 h 96812"/>
                  <a:gd name="connsiteX94" fmla="*/ 713404 w 1514818"/>
                  <a:gd name="connsiteY94" fmla="*/ 47549 h 96812"/>
                  <a:gd name="connsiteX95" fmla="*/ 725633 w 1514818"/>
                  <a:gd name="connsiteY95" fmla="*/ 48292 h 96812"/>
                  <a:gd name="connsiteX96" fmla="*/ 725633 w 1514818"/>
                  <a:gd name="connsiteY96" fmla="*/ 48292 h 96812"/>
                  <a:gd name="connsiteX97" fmla="*/ 743636 w 1514818"/>
                  <a:gd name="connsiteY97" fmla="*/ 49435 h 96812"/>
                  <a:gd name="connsiteX98" fmla="*/ 743636 w 1514818"/>
                  <a:gd name="connsiteY98" fmla="*/ 49435 h 96812"/>
                  <a:gd name="connsiteX99" fmla="*/ 755809 w 1514818"/>
                  <a:gd name="connsiteY99" fmla="*/ 50178 h 96812"/>
                  <a:gd name="connsiteX100" fmla="*/ 755809 w 1514818"/>
                  <a:gd name="connsiteY100" fmla="*/ 50178 h 96812"/>
                  <a:gd name="connsiteX101" fmla="*/ 770954 w 1514818"/>
                  <a:gd name="connsiteY101" fmla="*/ 51092 h 96812"/>
                  <a:gd name="connsiteX102" fmla="*/ 770954 w 1514818"/>
                  <a:gd name="connsiteY102" fmla="*/ 51092 h 96812"/>
                  <a:gd name="connsiteX103" fmla="*/ 786099 w 1514818"/>
                  <a:gd name="connsiteY103" fmla="*/ 52006 h 96812"/>
                  <a:gd name="connsiteX104" fmla="*/ 786099 w 1514818"/>
                  <a:gd name="connsiteY104" fmla="*/ 52006 h 96812"/>
                  <a:gd name="connsiteX105" fmla="*/ 804101 w 1514818"/>
                  <a:gd name="connsiteY105" fmla="*/ 53149 h 96812"/>
                  <a:gd name="connsiteX106" fmla="*/ 804101 w 1514818"/>
                  <a:gd name="connsiteY106" fmla="*/ 53149 h 96812"/>
                  <a:gd name="connsiteX107" fmla="*/ 816330 w 1514818"/>
                  <a:gd name="connsiteY107" fmla="*/ 53892 h 96812"/>
                  <a:gd name="connsiteX108" fmla="*/ 816330 w 1514818"/>
                  <a:gd name="connsiteY108" fmla="*/ 53892 h 96812"/>
                  <a:gd name="connsiteX109" fmla="*/ 831418 w 1514818"/>
                  <a:gd name="connsiteY109" fmla="*/ 54807 h 96812"/>
                  <a:gd name="connsiteX110" fmla="*/ 831418 w 1514818"/>
                  <a:gd name="connsiteY110" fmla="*/ 54807 h 96812"/>
                  <a:gd name="connsiteX111" fmla="*/ 846563 w 1514818"/>
                  <a:gd name="connsiteY111" fmla="*/ 55721 h 96812"/>
                  <a:gd name="connsiteX112" fmla="*/ 846563 w 1514818"/>
                  <a:gd name="connsiteY112" fmla="*/ 55721 h 96812"/>
                  <a:gd name="connsiteX113" fmla="*/ 864565 w 1514818"/>
                  <a:gd name="connsiteY113" fmla="*/ 56864 h 96812"/>
                  <a:gd name="connsiteX114" fmla="*/ 864565 w 1514818"/>
                  <a:gd name="connsiteY114" fmla="*/ 56864 h 96812"/>
                  <a:gd name="connsiteX115" fmla="*/ 876796 w 1514818"/>
                  <a:gd name="connsiteY115" fmla="*/ 57607 h 96812"/>
                  <a:gd name="connsiteX116" fmla="*/ 876796 w 1514818"/>
                  <a:gd name="connsiteY116" fmla="*/ 57607 h 96812"/>
                  <a:gd name="connsiteX117" fmla="*/ 891883 w 1514818"/>
                  <a:gd name="connsiteY117" fmla="*/ 58522 h 96812"/>
                  <a:gd name="connsiteX118" fmla="*/ 891883 w 1514818"/>
                  <a:gd name="connsiteY118" fmla="*/ 58522 h 96812"/>
                  <a:gd name="connsiteX119" fmla="*/ 907027 w 1514818"/>
                  <a:gd name="connsiteY119" fmla="*/ 59436 h 96812"/>
                  <a:gd name="connsiteX120" fmla="*/ 907027 w 1514818"/>
                  <a:gd name="connsiteY120" fmla="*/ 59436 h 96812"/>
                  <a:gd name="connsiteX121" fmla="*/ 925030 w 1514818"/>
                  <a:gd name="connsiteY121" fmla="*/ 60579 h 96812"/>
                  <a:gd name="connsiteX122" fmla="*/ 925030 w 1514818"/>
                  <a:gd name="connsiteY122" fmla="*/ 60579 h 96812"/>
                  <a:gd name="connsiteX123" fmla="*/ 940175 w 1514818"/>
                  <a:gd name="connsiteY123" fmla="*/ 61493 h 96812"/>
                  <a:gd name="connsiteX124" fmla="*/ 940175 w 1514818"/>
                  <a:gd name="connsiteY124" fmla="*/ 61493 h 96812"/>
                  <a:gd name="connsiteX125" fmla="*/ 952348 w 1514818"/>
                  <a:gd name="connsiteY125" fmla="*/ 62236 h 96812"/>
                  <a:gd name="connsiteX126" fmla="*/ 952348 w 1514818"/>
                  <a:gd name="connsiteY126" fmla="*/ 62236 h 96812"/>
                  <a:gd name="connsiteX127" fmla="*/ 970407 w 1514818"/>
                  <a:gd name="connsiteY127" fmla="*/ 63322 h 96812"/>
                  <a:gd name="connsiteX128" fmla="*/ 970407 w 1514818"/>
                  <a:gd name="connsiteY128" fmla="*/ 63322 h 96812"/>
                  <a:gd name="connsiteX129" fmla="*/ 982580 w 1514818"/>
                  <a:gd name="connsiteY129" fmla="*/ 64122 h 96812"/>
                  <a:gd name="connsiteX130" fmla="*/ 982580 w 1514818"/>
                  <a:gd name="connsiteY130" fmla="*/ 64122 h 96812"/>
                  <a:gd name="connsiteX131" fmla="*/ 1000639 w 1514818"/>
                  <a:gd name="connsiteY131" fmla="*/ 65208 h 96812"/>
                  <a:gd name="connsiteX132" fmla="*/ 1000639 w 1514818"/>
                  <a:gd name="connsiteY132" fmla="*/ 65208 h 96812"/>
                  <a:gd name="connsiteX133" fmla="*/ 1012812 w 1514818"/>
                  <a:gd name="connsiteY133" fmla="*/ 65951 h 96812"/>
                  <a:gd name="connsiteX134" fmla="*/ 1012812 w 1514818"/>
                  <a:gd name="connsiteY134" fmla="*/ 65951 h 96812"/>
                  <a:gd name="connsiteX135" fmla="*/ 1030872 w 1514818"/>
                  <a:gd name="connsiteY135" fmla="*/ 67094 h 96812"/>
                  <a:gd name="connsiteX136" fmla="*/ 1030872 w 1514818"/>
                  <a:gd name="connsiteY136" fmla="*/ 67094 h 96812"/>
                  <a:gd name="connsiteX137" fmla="*/ 1043045 w 1514818"/>
                  <a:gd name="connsiteY137" fmla="*/ 67837 h 96812"/>
                  <a:gd name="connsiteX138" fmla="*/ 1043045 w 1514818"/>
                  <a:gd name="connsiteY138" fmla="*/ 67837 h 96812"/>
                  <a:gd name="connsiteX139" fmla="*/ 1058190 w 1514818"/>
                  <a:gd name="connsiteY139" fmla="*/ 68751 h 96812"/>
                  <a:gd name="connsiteX140" fmla="*/ 1058190 w 1514818"/>
                  <a:gd name="connsiteY140" fmla="*/ 68751 h 96812"/>
                  <a:gd name="connsiteX141" fmla="*/ 1076192 w 1514818"/>
                  <a:gd name="connsiteY141" fmla="*/ 69837 h 96812"/>
                  <a:gd name="connsiteX142" fmla="*/ 1076192 w 1514818"/>
                  <a:gd name="connsiteY142" fmla="*/ 69837 h 96812"/>
                  <a:gd name="connsiteX143" fmla="*/ 1091336 w 1514818"/>
                  <a:gd name="connsiteY143" fmla="*/ 70809 h 96812"/>
                  <a:gd name="connsiteX144" fmla="*/ 1091336 w 1514818"/>
                  <a:gd name="connsiteY144" fmla="*/ 70809 h 96812"/>
                  <a:gd name="connsiteX145" fmla="*/ 1103509 w 1514818"/>
                  <a:gd name="connsiteY145" fmla="*/ 71552 h 96812"/>
                  <a:gd name="connsiteX146" fmla="*/ 1103509 w 1514818"/>
                  <a:gd name="connsiteY146" fmla="*/ 71552 h 96812"/>
                  <a:gd name="connsiteX147" fmla="*/ 1118654 w 1514818"/>
                  <a:gd name="connsiteY147" fmla="*/ 72466 h 96812"/>
                  <a:gd name="connsiteX148" fmla="*/ 1118654 w 1514818"/>
                  <a:gd name="connsiteY148" fmla="*/ 72466 h 96812"/>
                  <a:gd name="connsiteX149" fmla="*/ 1133742 w 1514818"/>
                  <a:gd name="connsiteY149" fmla="*/ 73380 h 96812"/>
                  <a:gd name="connsiteX150" fmla="*/ 1133742 w 1514818"/>
                  <a:gd name="connsiteY150" fmla="*/ 73380 h 96812"/>
                  <a:gd name="connsiteX151" fmla="*/ 1151801 w 1514818"/>
                  <a:gd name="connsiteY151" fmla="*/ 74523 h 96812"/>
                  <a:gd name="connsiteX152" fmla="*/ 1151801 w 1514818"/>
                  <a:gd name="connsiteY152" fmla="*/ 74523 h 96812"/>
                  <a:gd name="connsiteX153" fmla="*/ 1163974 w 1514818"/>
                  <a:gd name="connsiteY153" fmla="*/ 75266 h 96812"/>
                  <a:gd name="connsiteX154" fmla="*/ 1163974 w 1514818"/>
                  <a:gd name="connsiteY154" fmla="*/ 75266 h 96812"/>
                  <a:gd name="connsiteX155" fmla="*/ 1179119 w 1514818"/>
                  <a:gd name="connsiteY155" fmla="*/ 76181 h 96812"/>
                  <a:gd name="connsiteX156" fmla="*/ 1179119 w 1514818"/>
                  <a:gd name="connsiteY156" fmla="*/ 76181 h 96812"/>
                  <a:gd name="connsiteX157" fmla="*/ 1194206 w 1514818"/>
                  <a:gd name="connsiteY157" fmla="*/ 77095 h 96812"/>
                  <a:gd name="connsiteX158" fmla="*/ 1194206 w 1514818"/>
                  <a:gd name="connsiteY158" fmla="*/ 77095 h 96812"/>
                  <a:gd name="connsiteX159" fmla="*/ 1212266 w 1514818"/>
                  <a:gd name="connsiteY159" fmla="*/ 78238 h 96812"/>
                  <a:gd name="connsiteX160" fmla="*/ 1212266 w 1514818"/>
                  <a:gd name="connsiteY160" fmla="*/ 78238 h 96812"/>
                  <a:gd name="connsiteX161" fmla="*/ 1227411 w 1514818"/>
                  <a:gd name="connsiteY161" fmla="*/ 79153 h 96812"/>
                  <a:gd name="connsiteX162" fmla="*/ 1227411 w 1514818"/>
                  <a:gd name="connsiteY162" fmla="*/ 79153 h 96812"/>
                  <a:gd name="connsiteX163" fmla="*/ 1239584 w 1514818"/>
                  <a:gd name="connsiteY163" fmla="*/ 79896 h 96812"/>
                  <a:gd name="connsiteX164" fmla="*/ 1239584 w 1514818"/>
                  <a:gd name="connsiteY164" fmla="*/ 79896 h 96812"/>
                  <a:gd name="connsiteX165" fmla="*/ 1254729 w 1514818"/>
                  <a:gd name="connsiteY165" fmla="*/ 80810 h 96812"/>
                  <a:gd name="connsiteX166" fmla="*/ 1254729 w 1514818"/>
                  <a:gd name="connsiteY166" fmla="*/ 80810 h 96812"/>
                  <a:gd name="connsiteX167" fmla="*/ 1272731 w 1514818"/>
                  <a:gd name="connsiteY167" fmla="*/ 81953 h 96812"/>
                  <a:gd name="connsiteX168" fmla="*/ 1272731 w 1514818"/>
                  <a:gd name="connsiteY168" fmla="*/ 81953 h 96812"/>
                  <a:gd name="connsiteX169" fmla="*/ 1287875 w 1514818"/>
                  <a:gd name="connsiteY169" fmla="*/ 82868 h 96812"/>
                  <a:gd name="connsiteX170" fmla="*/ 1287875 w 1514818"/>
                  <a:gd name="connsiteY170" fmla="*/ 82868 h 96812"/>
                  <a:gd name="connsiteX171" fmla="*/ 1300048 w 1514818"/>
                  <a:gd name="connsiteY171" fmla="*/ 83610 h 96812"/>
                  <a:gd name="connsiteX172" fmla="*/ 1300048 w 1514818"/>
                  <a:gd name="connsiteY172" fmla="*/ 83610 h 96812"/>
                  <a:gd name="connsiteX173" fmla="*/ 1315193 w 1514818"/>
                  <a:gd name="connsiteY173" fmla="*/ 84525 h 96812"/>
                  <a:gd name="connsiteX174" fmla="*/ 1315193 w 1514818"/>
                  <a:gd name="connsiteY174" fmla="*/ 84525 h 96812"/>
                  <a:gd name="connsiteX175" fmla="*/ 1333195 w 1514818"/>
                  <a:gd name="connsiteY175" fmla="*/ 85668 h 96812"/>
                  <a:gd name="connsiteX176" fmla="*/ 1333195 w 1514818"/>
                  <a:gd name="connsiteY176" fmla="*/ 85668 h 96812"/>
                  <a:gd name="connsiteX177" fmla="*/ 1345426 w 1514818"/>
                  <a:gd name="connsiteY177" fmla="*/ 86411 h 96812"/>
                  <a:gd name="connsiteX178" fmla="*/ 1345426 w 1514818"/>
                  <a:gd name="connsiteY178" fmla="*/ 86411 h 96812"/>
                  <a:gd name="connsiteX179" fmla="*/ 1360513 w 1514818"/>
                  <a:gd name="connsiteY179" fmla="*/ 87325 h 96812"/>
                  <a:gd name="connsiteX180" fmla="*/ 1360513 w 1514818"/>
                  <a:gd name="connsiteY180" fmla="*/ 87325 h 96812"/>
                  <a:gd name="connsiteX181" fmla="*/ 1375657 w 1514818"/>
                  <a:gd name="connsiteY181" fmla="*/ 88240 h 96812"/>
                  <a:gd name="connsiteX182" fmla="*/ 1375657 w 1514818"/>
                  <a:gd name="connsiteY182" fmla="*/ 88240 h 96812"/>
                  <a:gd name="connsiteX183" fmla="*/ 1393660 w 1514818"/>
                  <a:gd name="connsiteY183" fmla="*/ 89383 h 96812"/>
                  <a:gd name="connsiteX184" fmla="*/ 1393660 w 1514818"/>
                  <a:gd name="connsiteY184" fmla="*/ 89383 h 96812"/>
                  <a:gd name="connsiteX185" fmla="*/ 1405890 w 1514818"/>
                  <a:gd name="connsiteY185" fmla="*/ 90126 h 96812"/>
                  <a:gd name="connsiteX186" fmla="*/ 1405890 w 1514818"/>
                  <a:gd name="connsiteY186" fmla="*/ 90126 h 96812"/>
                  <a:gd name="connsiteX187" fmla="*/ 1420978 w 1514818"/>
                  <a:gd name="connsiteY187" fmla="*/ 91040 h 96812"/>
                  <a:gd name="connsiteX188" fmla="*/ 1420978 w 1514818"/>
                  <a:gd name="connsiteY188" fmla="*/ 91040 h 96812"/>
                  <a:gd name="connsiteX189" fmla="*/ 1439037 w 1514818"/>
                  <a:gd name="connsiteY189" fmla="*/ 92183 h 96812"/>
                  <a:gd name="connsiteX190" fmla="*/ 1439037 w 1514818"/>
                  <a:gd name="connsiteY190" fmla="*/ 92183 h 96812"/>
                  <a:gd name="connsiteX191" fmla="*/ 1451210 w 1514818"/>
                  <a:gd name="connsiteY191" fmla="*/ 92926 h 96812"/>
                  <a:gd name="connsiteX192" fmla="*/ 1451210 w 1514818"/>
                  <a:gd name="connsiteY192" fmla="*/ 92926 h 96812"/>
                  <a:gd name="connsiteX193" fmla="*/ 1466355 w 1514818"/>
                  <a:gd name="connsiteY193" fmla="*/ 93840 h 96812"/>
                  <a:gd name="connsiteX194" fmla="*/ 1466355 w 1514818"/>
                  <a:gd name="connsiteY194" fmla="*/ 93840 h 96812"/>
                  <a:gd name="connsiteX195" fmla="*/ 1481442 w 1514818"/>
                  <a:gd name="connsiteY195" fmla="*/ 94755 h 96812"/>
                  <a:gd name="connsiteX196" fmla="*/ 1481442 w 1514818"/>
                  <a:gd name="connsiteY196" fmla="*/ 94755 h 96812"/>
                  <a:gd name="connsiteX197" fmla="*/ 1499502 w 1514818"/>
                  <a:gd name="connsiteY197" fmla="*/ 95898 h 96812"/>
                  <a:gd name="connsiteX198" fmla="*/ 1499502 w 1514818"/>
                  <a:gd name="connsiteY198" fmla="*/ 95898 h 96812"/>
                  <a:gd name="connsiteX199" fmla="*/ 1514589 w 1514818"/>
                  <a:gd name="connsiteY199" fmla="*/ 96812 h 96812"/>
                  <a:gd name="connsiteX200" fmla="*/ 1514818 w 1514818"/>
                  <a:gd name="connsiteY200" fmla="*/ 93097 h 96812"/>
                  <a:gd name="connsiteX201" fmla="*/ 1496816 w 1514818"/>
                  <a:gd name="connsiteY201" fmla="*/ 92011 h 96812"/>
                  <a:gd name="connsiteX202" fmla="*/ 1496816 w 1514818"/>
                  <a:gd name="connsiteY202" fmla="*/ 92011 h 96812"/>
                  <a:gd name="connsiteX203" fmla="*/ 1481671 w 1514818"/>
                  <a:gd name="connsiteY203" fmla="*/ 91097 h 96812"/>
                  <a:gd name="connsiteX204" fmla="*/ 1481671 w 1514818"/>
                  <a:gd name="connsiteY204" fmla="*/ 91097 h 96812"/>
                  <a:gd name="connsiteX205" fmla="*/ 1469498 w 1514818"/>
                  <a:gd name="connsiteY205" fmla="*/ 90297 h 96812"/>
                  <a:gd name="connsiteX206" fmla="*/ 1469498 w 1514818"/>
                  <a:gd name="connsiteY206" fmla="*/ 90297 h 96812"/>
                  <a:gd name="connsiteX207" fmla="*/ 1454353 w 1514818"/>
                  <a:gd name="connsiteY207" fmla="*/ 89383 h 96812"/>
                  <a:gd name="connsiteX208" fmla="*/ 1454353 w 1514818"/>
                  <a:gd name="connsiteY208" fmla="*/ 89383 h 96812"/>
                  <a:gd name="connsiteX209" fmla="*/ 1436351 w 1514818"/>
                  <a:gd name="connsiteY209" fmla="*/ 88297 h 96812"/>
                  <a:gd name="connsiteX210" fmla="*/ 1436351 w 1514818"/>
                  <a:gd name="connsiteY210" fmla="*/ 88297 h 96812"/>
                  <a:gd name="connsiteX211" fmla="*/ 1424121 w 1514818"/>
                  <a:gd name="connsiteY211" fmla="*/ 87554 h 96812"/>
                  <a:gd name="connsiteX212" fmla="*/ 1424121 w 1514818"/>
                  <a:gd name="connsiteY212" fmla="*/ 87554 h 96812"/>
                  <a:gd name="connsiteX213" fmla="*/ 1409034 w 1514818"/>
                  <a:gd name="connsiteY213" fmla="*/ 86582 h 96812"/>
                  <a:gd name="connsiteX214" fmla="*/ 1409034 w 1514818"/>
                  <a:gd name="connsiteY214" fmla="*/ 86582 h 96812"/>
                  <a:gd name="connsiteX215" fmla="*/ 1390974 w 1514818"/>
                  <a:gd name="connsiteY215" fmla="*/ 85496 h 96812"/>
                  <a:gd name="connsiteX216" fmla="*/ 1390974 w 1514818"/>
                  <a:gd name="connsiteY216" fmla="*/ 85496 h 96812"/>
                  <a:gd name="connsiteX217" fmla="*/ 1378801 w 1514818"/>
                  <a:gd name="connsiteY217" fmla="*/ 84754 h 96812"/>
                  <a:gd name="connsiteX218" fmla="*/ 1378801 w 1514818"/>
                  <a:gd name="connsiteY218" fmla="*/ 84754 h 96812"/>
                  <a:gd name="connsiteX219" fmla="*/ 1363656 w 1514818"/>
                  <a:gd name="connsiteY219" fmla="*/ 83839 h 96812"/>
                  <a:gd name="connsiteX220" fmla="*/ 1363656 w 1514818"/>
                  <a:gd name="connsiteY220" fmla="*/ 83839 h 96812"/>
                  <a:gd name="connsiteX221" fmla="*/ 1345654 w 1514818"/>
                  <a:gd name="connsiteY221" fmla="*/ 82696 h 96812"/>
                  <a:gd name="connsiteX222" fmla="*/ 1345654 w 1514818"/>
                  <a:gd name="connsiteY222" fmla="*/ 82696 h 96812"/>
                  <a:gd name="connsiteX223" fmla="*/ 1330510 w 1514818"/>
                  <a:gd name="connsiteY223" fmla="*/ 81782 h 96812"/>
                  <a:gd name="connsiteX224" fmla="*/ 1330510 w 1514818"/>
                  <a:gd name="connsiteY224" fmla="*/ 81782 h 96812"/>
                  <a:gd name="connsiteX225" fmla="*/ 1318337 w 1514818"/>
                  <a:gd name="connsiteY225" fmla="*/ 81039 h 96812"/>
                  <a:gd name="connsiteX226" fmla="*/ 1318337 w 1514818"/>
                  <a:gd name="connsiteY226" fmla="*/ 81039 h 96812"/>
                  <a:gd name="connsiteX227" fmla="*/ 1303192 w 1514818"/>
                  <a:gd name="connsiteY227" fmla="*/ 80067 h 96812"/>
                  <a:gd name="connsiteX228" fmla="*/ 1303192 w 1514818"/>
                  <a:gd name="connsiteY228" fmla="*/ 80067 h 96812"/>
                  <a:gd name="connsiteX229" fmla="*/ 1288104 w 1514818"/>
                  <a:gd name="connsiteY229" fmla="*/ 79153 h 96812"/>
                  <a:gd name="connsiteX230" fmla="*/ 1288104 w 1514818"/>
                  <a:gd name="connsiteY230" fmla="*/ 79153 h 96812"/>
                  <a:gd name="connsiteX231" fmla="*/ 1270044 w 1514818"/>
                  <a:gd name="connsiteY231" fmla="*/ 78067 h 96812"/>
                  <a:gd name="connsiteX232" fmla="*/ 1270044 w 1514818"/>
                  <a:gd name="connsiteY232" fmla="*/ 78067 h 96812"/>
                  <a:gd name="connsiteX233" fmla="*/ 1257871 w 1514818"/>
                  <a:gd name="connsiteY233" fmla="*/ 77324 h 96812"/>
                  <a:gd name="connsiteX234" fmla="*/ 1257871 w 1514818"/>
                  <a:gd name="connsiteY234" fmla="*/ 77324 h 96812"/>
                  <a:gd name="connsiteX235" fmla="*/ 1242727 w 1514818"/>
                  <a:gd name="connsiteY235" fmla="*/ 76352 h 96812"/>
                  <a:gd name="connsiteX236" fmla="*/ 1242727 w 1514818"/>
                  <a:gd name="connsiteY236" fmla="*/ 76352 h 96812"/>
                  <a:gd name="connsiteX237" fmla="*/ 1227582 w 1514818"/>
                  <a:gd name="connsiteY237" fmla="*/ 75438 h 96812"/>
                  <a:gd name="connsiteX238" fmla="*/ 1227582 w 1514818"/>
                  <a:gd name="connsiteY238" fmla="*/ 75438 h 96812"/>
                  <a:gd name="connsiteX239" fmla="*/ 1209580 w 1514818"/>
                  <a:gd name="connsiteY239" fmla="*/ 74352 h 96812"/>
                  <a:gd name="connsiteX240" fmla="*/ 1209580 w 1514818"/>
                  <a:gd name="connsiteY240" fmla="*/ 74352 h 96812"/>
                  <a:gd name="connsiteX241" fmla="*/ 1194435 w 1514818"/>
                  <a:gd name="connsiteY241" fmla="*/ 73380 h 96812"/>
                  <a:gd name="connsiteX242" fmla="*/ 1194435 w 1514818"/>
                  <a:gd name="connsiteY242" fmla="*/ 73380 h 96812"/>
                  <a:gd name="connsiteX243" fmla="*/ 1182262 w 1514818"/>
                  <a:gd name="connsiteY243" fmla="*/ 72637 h 96812"/>
                  <a:gd name="connsiteX244" fmla="*/ 1182262 w 1514818"/>
                  <a:gd name="connsiteY244" fmla="*/ 72637 h 96812"/>
                  <a:gd name="connsiteX245" fmla="*/ 1167117 w 1514818"/>
                  <a:gd name="connsiteY245" fmla="*/ 71723 h 96812"/>
                  <a:gd name="connsiteX246" fmla="*/ 1167117 w 1514818"/>
                  <a:gd name="connsiteY246" fmla="*/ 71723 h 96812"/>
                  <a:gd name="connsiteX247" fmla="*/ 1149116 w 1514818"/>
                  <a:gd name="connsiteY247" fmla="*/ 70637 h 96812"/>
                  <a:gd name="connsiteX248" fmla="*/ 1149116 w 1514818"/>
                  <a:gd name="connsiteY248" fmla="*/ 70637 h 96812"/>
                  <a:gd name="connsiteX249" fmla="*/ 1136885 w 1514818"/>
                  <a:gd name="connsiteY249" fmla="*/ 69894 h 96812"/>
                  <a:gd name="connsiteX250" fmla="*/ 1136885 w 1514818"/>
                  <a:gd name="connsiteY250" fmla="*/ 69894 h 96812"/>
                  <a:gd name="connsiteX251" fmla="*/ 1135056 w 1514818"/>
                  <a:gd name="connsiteY251" fmla="*/ 69780 h 96812"/>
                  <a:gd name="connsiteX252" fmla="*/ 1133971 w 1514818"/>
                  <a:gd name="connsiteY252" fmla="*/ 69666 h 96812"/>
                  <a:gd name="connsiteX253" fmla="*/ 1133971 w 1514818"/>
                  <a:gd name="connsiteY253" fmla="*/ 69666 h 96812"/>
                  <a:gd name="connsiteX254" fmla="*/ 1121798 w 1514818"/>
                  <a:gd name="connsiteY254" fmla="*/ 68923 h 96812"/>
                  <a:gd name="connsiteX255" fmla="*/ 1121798 w 1514818"/>
                  <a:gd name="connsiteY255" fmla="*/ 68923 h 96812"/>
                  <a:gd name="connsiteX256" fmla="*/ 1106653 w 1514818"/>
                  <a:gd name="connsiteY256" fmla="*/ 68008 h 96812"/>
                  <a:gd name="connsiteX257" fmla="*/ 1106653 w 1514818"/>
                  <a:gd name="connsiteY257" fmla="*/ 68008 h 96812"/>
                  <a:gd name="connsiteX258" fmla="*/ 1088650 w 1514818"/>
                  <a:gd name="connsiteY258" fmla="*/ 66922 h 96812"/>
                  <a:gd name="connsiteX259" fmla="*/ 1088650 w 1514818"/>
                  <a:gd name="connsiteY259" fmla="*/ 66922 h 96812"/>
                  <a:gd name="connsiteX260" fmla="*/ 1076420 w 1514818"/>
                  <a:gd name="connsiteY260" fmla="*/ 66123 h 96812"/>
                  <a:gd name="connsiteX261" fmla="*/ 1076420 w 1514818"/>
                  <a:gd name="connsiteY261" fmla="*/ 66123 h 96812"/>
                  <a:gd name="connsiteX262" fmla="*/ 1061332 w 1514818"/>
                  <a:gd name="connsiteY262" fmla="*/ 65208 h 96812"/>
                  <a:gd name="connsiteX263" fmla="*/ 1061332 w 1514818"/>
                  <a:gd name="connsiteY263" fmla="*/ 65208 h 96812"/>
                  <a:gd name="connsiteX264" fmla="*/ 1046188 w 1514818"/>
                  <a:gd name="connsiteY264" fmla="*/ 64294 h 96812"/>
                  <a:gd name="connsiteX265" fmla="*/ 1046188 w 1514818"/>
                  <a:gd name="connsiteY265" fmla="*/ 64294 h 96812"/>
                  <a:gd name="connsiteX266" fmla="*/ 1028186 w 1514818"/>
                  <a:gd name="connsiteY266" fmla="*/ 63208 h 96812"/>
                  <a:gd name="connsiteX267" fmla="*/ 1028186 w 1514818"/>
                  <a:gd name="connsiteY267" fmla="*/ 63208 h 96812"/>
                  <a:gd name="connsiteX268" fmla="*/ 1015956 w 1514818"/>
                  <a:gd name="connsiteY268" fmla="*/ 62408 h 96812"/>
                  <a:gd name="connsiteX269" fmla="*/ 1015956 w 1514818"/>
                  <a:gd name="connsiteY269" fmla="*/ 62408 h 96812"/>
                  <a:gd name="connsiteX270" fmla="*/ 1000868 w 1514818"/>
                  <a:gd name="connsiteY270" fmla="*/ 61493 h 96812"/>
                  <a:gd name="connsiteX271" fmla="*/ 1000868 w 1514818"/>
                  <a:gd name="connsiteY271" fmla="*/ 61493 h 96812"/>
                  <a:gd name="connsiteX272" fmla="*/ 985723 w 1514818"/>
                  <a:gd name="connsiteY272" fmla="*/ 60579 h 96812"/>
                  <a:gd name="connsiteX273" fmla="*/ 985723 w 1514818"/>
                  <a:gd name="connsiteY273" fmla="*/ 60579 h 96812"/>
                  <a:gd name="connsiteX274" fmla="*/ 967721 w 1514818"/>
                  <a:gd name="connsiteY274" fmla="*/ 59436 h 96812"/>
                  <a:gd name="connsiteX275" fmla="*/ 967721 w 1514818"/>
                  <a:gd name="connsiteY275" fmla="*/ 59436 h 96812"/>
                  <a:gd name="connsiteX276" fmla="*/ 955491 w 1514818"/>
                  <a:gd name="connsiteY276" fmla="*/ 58693 h 96812"/>
                  <a:gd name="connsiteX277" fmla="*/ 955491 w 1514818"/>
                  <a:gd name="connsiteY277" fmla="*/ 58693 h 96812"/>
                  <a:gd name="connsiteX278" fmla="*/ 940404 w 1514818"/>
                  <a:gd name="connsiteY278" fmla="*/ 57779 h 96812"/>
                  <a:gd name="connsiteX279" fmla="*/ 940404 w 1514818"/>
                  <a:gd name="connsiteY279" fmla="*/ 57779 h 96812"/>
                  <a:gd name="connsiteX280" fmla="*/ 922344 w 1514818"/>
                  <a:gd name="connsiteY280" fmla="*/ 56693 h 96812"/>
                  <a:gd name="connsiteX281" fmla="*/ 922344 w 1514818"/>
                  <a:gd name="connsiteY281" fmla="*/ 56693 h 96812"/>
                  <a:gd name="connsiteX282" fmla="*/ 907256 w 1514818"/>
                  <a:gd name="connsiteY282" fmla="*/ 55721 h 96812"/>
                  <a:gd name="connsiteX283" fmla="*/ 907256 w 1514818"/>
                  <a:gd name="connsiteY283" fmla="*/ 55721 h 96812"/>
                  <a:gd name="connsiteX284" fmla="*/ 895026 w 1514818"/>
                  <a:gd name="connsiteY284" fmla="*/ 54978 h 96812"/>
                  <a:gd name="connsiteX285" fmla="*/ 895026 w 1514818"/>
                  <a:gd name="connsiteY285" fmla="*/ 54978 h 96812"/>
                  <a:gd name="connsiteX286" fmla="*/ 877024 w 1514818"/>
                  <a:gd name="connsiteY286" fmla="*/ 53892 h 96812"/>
                  <a:gd name="connsiteX287" fmla="*/ 877024 w 1514818"/>
                  <a:gd name="connsiteY287" fmla="*/ 53892 h 96812"/>
                  <a:gd name="connsiteX288" fmla="*/ 861880 w 1514818"/>
                  <a:gd name="connsiteY288" fmla="*/ 52978 h 96812"/>
                  <a:gd name="connsiteX289" fmla="*/ 861880 w 1514818"/>
                  <a:gd name="connsiteY289" fmla="*/ 52978 h 96812"/>
                  <a:gd name="connsiteX290" fmla="*/ 846792 w 1514818"/>
                  <a:gd name="connsiteY290" fmla="*/ 52006 h 96812"/>
                  <a:gd name="connsiteX291" fmla="*/ 846792 w 1514818"/>
                  <a:gd name="connsiteY291" fmla="*/ 52006 h 96812"/>
                  <a:gd name="connsiteX292" fmla="*/ 834562 w 1514818"/>
                  <a:gd name="connsiteY292" fmla="*/ 51263 h 96812"/>
                  <a:gd name="connsiteX293" fmla="*/ 834562 w 1514818"/>
                  <a:gd name="connsiteY293" fmla="*/ 51263 h 96812"/>
                  <a:gd name="connsiteX294" fmla="*/ 819474 w 1514818"/>
                  <a:gd name="connsiteY294" fmla="*/ 50349 h 96812"/>
                  <a:gd name="connsiteX295" fmla="*/ 819474 w 1514818"/>
                  <a:gd name="connsiteY295" fmla="*/ 50349 h 96812"/>
                  <a:gd name="connsiteX296" fmla="*/ 801414 w 1514818"/>
                  <a:gd name="connsiteY296" fmla="*/ 49263 h 96812"/>
                  <a:gd name="connsiteX297" fmla="*/ 801414 w 1514818"/>
                  <a:gd name="connsiteY297" fmla="*/ 49263 h 96812"/>
                  <a:gd name="connsiteX298" fmla="*/ 789241 w 1514818"/>
                  <a:gd name="connsiteY298" fmla="*/ 48463 h 96812"/>
                  <a:gd name="connsiteX299" fmla="*/ 789241 w 1514818"/>
                  <a:gd name="connsiteY299" fmla="*/ 48463 h 96812"/>
                  <a:gd name="connsiteX300" fmla="*/ 774097 w 1514818"/>
                  <a:gd name="connsiteY300" fmla="*/ 47549 h 96812"/>
                  <a:gd name="connsiteX301" fmla="*/ 774097 w 1514818"/>
                  <a:gd name="connsiteY301" fmla="*/ 47549 h 96812"/>
                  <a:gd name="connsiteX302" fmla="*/ 759010 w 1514818"/>
                  <a:gd name="connsiteY302" fmla="*/ 46634 h 96812"/>
                  <a:gd name="connsiteX303" fmla="*/ 759010 w 1514818"/>
                  <a:gd name="connsiteY303" fmla="*/ 46634 h 96812"/>
                  <a:gd name="connsiteX304" fmla="*/ 740950 w 1514818"/>
                  <a:gd name="connsiteY304" fmla="*/ 45548 h 96812"/>
                  <a:gd name="connsiteX305" fmla="*/ 740950 w 1514818"/>
                  <a:gd name="connsiteY305" fmla="*/ 45548 h 96812"/>
                  <a:gd name="connsiteX306" fmla="*/ 728777 w 1514818"/>
                  <a:gd name="connsiteY306" fmla="*/ 44749 h 96812"/>
                  <a:gd name="connsiteX307" fmla="*/ 728777 w 1514818"/>
                  <a:gd name="connsiteY307" fmla="*/ 44749 h 96812"/>
                  <a:gd name="connsiteX308" fmla="*/ 710717 w 1514818"/>
                  <a:gd name="connsiteY308" fmla="*/ 43663 h 96812"/>
                  <a:gd name="connsiteX309" fmla="*/ 710717 w 1514818"/>
                  <a:gd name="connsiteY309" fmla="*/ 43663 h 96812"/>
                  <a:gd name="connsiteX310" fmla="*/ 698487 w 1514818"/>
                  <a:gd name="connsiteY310" fmla="*/ 42920 h 96812"/>
                  <a:gd name="connsiteX311" fmla="*/ 698487 w 1514818"/>
                  <a:gd name="connsiteY311" fmla="*/ 42920 h 96812"/>
                  <a:gd name="connsiteX312" fmla="*/ 680485 w 1514818"/>
                  <a:gd name="connsiteY312" fmla="*/ 41777 h 96812"/>
                  <a:gd name="connsiteX313" fmla="*/ 680485 w 1514818"/>
                  <a:gd name="connsiteY313" fmla="*/ 41777 h 96812"/>
                  <a:gd name="connsiteX314" fmla="*/ 668312 w 1514818"/>
                  <a:gd name="connsiteY314" fmla="*/ 41034 h 96812"/>
                  <a:gd name="connsiteX315" fmla="*/ 668312 w 1514818"/>
                  <a:gd name="connsiteY315" fmla="*/ 41034 h 96812"/>
                  <a:gd name="connsiteX316" fmla="*/ 666426 w 1514818"/>
                  <a:gd name="connsiteY316" fmla="*/ 40919 h 96812"/>
                  <a:gd name="connsiteX317" fmla="*/ 665341 w 1514818"/>
                  <a:gd name="connsiteY317" fmla="*/ 40862 h 96812"/>
                  <a:gd name="connsiteX318" fmla="*/ 665341 w 1514818"/>
                  <a:gd name="connsiteY318" fmla="*/ 40862 h 96812"/>
                  <a:gd name="connsiteX319" fmla="*/ 653168 w 1514818"/>
                  <a:gd name="connsiteY319" fmla="*/ 40119 h 96812"/>
                  <a:gd name="connsiteX320" fmla="*/ 653168 w 1514818"/>
                  <a:gd name="connsiteY320" fmla="*/ 40119 h 96812"/>
                  <a:gd name="connsiteX321" fmla="*/ 638023 w 1514818"/>
                  <a:gd name="connsiteY321" fmla="*/ 39205 h 96812"/>
                  <a:gd name="connsiteX322" fmla="*/ 638023 w 1514818"/>
                  <a:gd name="connsiteY322" fmla="*/ 39205 h 96812"/>
                  <a:gd name="connsiteX323" fmla="*/ 620020 w 1514818"/>
                  <a:gd name="connsiteY323" fmla="*/ 38062 h 96812"/>
                  <a:gd name="connsiteX324" fmla="*/ 620020 w 1514818"/>
                  <a:gd name="connsiteY324" fmla="*/ 38062 h 96812"/>
                  <a:gd name="connsiteX325" fmla="*/ 607790 w 1514818"/>
                  <a:gd name="connsiteY325" fmla="*/ 37319 h 96812"/>
                  <a:gd name="connsiteX326" fmla="*/ 607790 w 1514818"/>
                  <a:gd name="connsiteY326" fmla="*/ 37319 h 96812"/>
                  <a:gd name="connsiteX327" fmla="*/ 592702 w 1514818"/>
                  <a:gd name="connsiteY327" fmla="*/ 36405 h 96812"/>
                  <a:gd name="connsiteX328" fmla="*/ 592702 w 1514818"/>
                  <a:gd name="connsiteY328" fmla="*/ 36405 h 96812"/>
                  <a:gd name="connsiteX329" fmla="*/ 577558 w 1514818"/>
                  <a:gd name="connsiteY329" fmla="*/ 35490 h 96812"/>
                  <a:gd name="connsiteX330" fmla="*/ 577558 w 1514818"/>
                  <a:gd name="connsiteY330" fmla="*/ 35490 h 96812"/>
                  <a:gd name="connsiteX331" fmla="*/ 559556 w 1514818"/>
                  <a:gd name="connsiteY331" fmla="*/ 34347 h 96812"/>
                  <a:gd name="connsiteX332" fmla="*/ 559556 w 1514818"/>
                  <a:gd name="connsiteY332" fmla="*/ 34347 h 96812"/>
                  <a:gd name="connsiteX333" fmla="*/ 547326 w 1514818"/>
                  <a:gd name="connsiteY333" fmla="*/ 33604 h 96812"/>
                  <a:gd name="connsiteX334" fmla="*/ 547326 w 1514818"/>
                  <a:gd name="connsiteY334" fmla="*/ 33604 h 96812"/>
                  <a:gd name="connsiteX335" fmla="*/ 532238 w 1514818"/>
                  <a:gd name="connsiteY335" fmla="*/ 32690 h 96812"/>
                  <a:gd name="connsiteX336" fmla="*/ 532238 w 1514818"/>
                  <a:gd name="connsiteY336" fmla="*/ 32690 h 96812"/>
                  <a:gd name="connsiteX337" fmla="*/ 517093 w 1514818"/>
                  <a:gd name="connsiteY337" fmla="*/ 31775 h 96812"/>
                  <a:gd name="connsiteX338" fmla="*/ 517093 w 1514818"/>
                  <a:gd name="connsiteY338" fmla="*/ 31775 h 96812"/>
                  <a:gd name="connsiteX339" fmla="*/ 502005 w 1514818"/>
                  <a:gd name="connsiteY339" fmla="*/ 30804 h 96812"/>
                  <a:gd name="connsiteX340" fmla="*/ 502005 w 1514818"/>
                  <a:gd name="connsiteY340" fmla="*/ 30804 h 96812"/>
                  <a:gd name="connsiteX341" fmla="*/ 486861 w 1514818"/>
                  <a:gd name="connsiteY341" fmla="*/ 29889 h 96812"/>
                  <a:gd name="connsiteX342" fmla="*/ 486861 w 1514818"/>
                  <a:gd name="connsiteY342" fmla="*/ 29889 h 96812"/>
                  <a:gd name="connsiteX343" fmla="*/ 471774 w 1514818"/>
                  <a:gd name="connsiteY343" fmla="*/ 28975 h 96812"/>
                  <a:gd name="connsiteX344" fmla="*/ 471774 w 1514818"/>
                  <a:gd name="connsiteY344" fmla="*/ 28975 h 96812"/>
                  <a:gd name="connsiteX345" fmla="*/ 453714 w 1514818"/>
                  <a:gd name="connsiteY345" fmla="*/ 27889 h 96812"/>
                  <a:gd name="connsiteX346" fmla="*/ 453714 w 1514818"/>
                  <a:gd name="connsiteY346" fmla="*/ 27889 h 96812"/>
                  <a:gd name="connsiteX347" fmla="*/ 441541 w 1514818"/>
                  <a:gd name="connsiteY347" fmla="*/ 27089 h 96812"/>
                  <a:gd name="connsiteX348" fmla="*/ 441541 w 1514818"/>
                  <a:gd name="connsiteY348" fmla="*/ 27089 h 96812"/>
                  <a:gd name="connsiteX349" fmla="*/ 426396 w 1514818"/>
                  <a:gd name="connsiteY349" fmla="*/ 26175 h 96812"/>
                  <a:gd name="connsiteX350" fmla="*/ 426396 w 1514818"/>
                  <a:gd name="connsiteY350" fmla="*/ 26175 h 96812"/>
                  <a:gd name="connsiteX351" fmla="*/ 411308 w 1514818"/>
                  <a:gd name="connsiteY351" fmla="*/ 25260 h 96812"/>
                  <a:gd name="connsiteX352" fmla="*/ 411308 w 1514818"/>
                  <a:gd name="connsiteY352" fmla="*/ 25260 h 96812"/>
                  <a:gd name="connsiteX353" fmla="*/ 393250 w 1514818"/>
                  <a:gd name="connsiteY353" fmla="*/ 24117 h 96812"/>
                  <a:gd name="connsiteX354" fmla="*/ 393250 w 1514818"/>
                  <a:gd name="connsiteY354" fmla="*/ 24117 h 96812"/>
                  <a:gd name="connsiteX355" fmla="*/ 381077 w 1514818"/>
                  <a:gd name="connsiteY355" fmla="*/ 23374 h 96812"/>
                  <a:gd name="connsiteX356" fmla="*/ 381077 w 1514818"/>
                  <a:gd name="connsiteY356" fmla="*/ 23374 h 96812"/>
                  <a:gd name="connsiteX357" fmla="*/ 365932 w 1514818"/>
                  <a:gd name="connsiteY357" fmla="*/ 22460 h 96812"/>
                  <a:gd name="connsiteX358" fmla="*/ 365932 w 1514818"/>
                  <a:gd name="connsiteY358" fmla="*/ 22460 h 96812"/>
                  <a:gd name="connsiteX359" fmla="*/ 350844 w 1514818"/>
                  <a:gd name="connsiteY359" fmla="*/ 21546 h 96812"/>
                  <a:gd name="connsiteX360" fmla="*/ 350844 w 1514818"/>
                  <a:gd name="connsiteY360" fmla="*/ 21546 h 96812"/>
                  <a:gd name="connsiteX361" fmla="*/ 332784 w 1514818"/>
                  <a:gd name="connsiteY361" fmla="*/ 20403 h 96812"/>
                  <a:gd name="connsiteX362" fmla="*/ 332784 w 1514818"/>
                  <a:gd name="connsiteY362" fmla="*/ 20403 h 96812"/>
                  <a:gd name="connsiteX363" fmla="*/ 320611 w 1514818"/>
                  <a:gd name="connsiteY363" fmla="*/ 19660 h 96812"/>
                  <a:gd name="connsiteX364" fmla="*/ 320611 w 1514818"/>
                  <a:gd name="connsiteY364" fmla="*/ 19660 h 96812"/>
                  <a:gd name="connsiteX365" fmla="*/ 305467 w 1514818"/>
                  <a:gd name="connsiteY365" fmla="*/ 18745 h 96812"/>
                  <a:gd name="connsiteX366" fmla="*/ 305467 w 1514818"/>
                  <a:gd name="connsiteY366" fmla="*/ 18745 h 96812"/>
                  <a:gd name="connsiteX367" fmla="*/ 290379 w 1514818"/>
                  <a:gd name="connsiteY367" fmla="*/ 17831 h 96812"/>
                  <a:gd name="connsiteX368" fmla="*/ 290379 w 1514818"/>
                  <a:gd name="connsiteY368" fmla="*/ 17831 h 96812"/>
                  <a:gd name="connsiteX369" fmla="*/ 272320 w 1514818"/>
                  <a:gd name="connsiteY369" fmla="*/ 16688 h 96812"/>
                  <a:gd name="connsiteX370" fmla="*/ 272320 w 1514818"/>
                  <a:gd name="connsiteY370" fmla="*/ 16688 h 96812"/>
                  <a:gd name="connsiteX371" fmla="*/ 260147 w 1514818"/>
                  <a:gd name="connsiteY371" fmla="*/ 15945 h 96812"/>
                  <a:gd name="connsiteX372" fmla="*/ 260147 w 1514818"/>
                  <a:gd name="connsiteY372" fmla="*/ 15945 h 96812"/>
                  <a:gd name="connsiteX373" fmla="*/ 242088 w 1514818"/>
                  <a:gd name="connsiteY373" fmla="*/ 14859 h 96812"/>
                  <a:gd name="connsiteX374" fmla="*/ 242088 w 1514818"/>
                  <a:gd name="connsiteY374" fmla="*/ 14859 h 96812"/>
                  <a:gd name="connsiteX375" fmla="*/ 229915 w 1514818"/>
                  <a:gd name="connsiteY375" fmla="*/ 14116 h 96812"/>
                  <a:gd name="connsiteX376" fmla="*/ 229915 w 1514818"/>
                  <a:gd name="connsiteY376" fmla="*/ 14116 h 96812"/>
                  <a:gd name="connsiteX377" fmla="*/ 214770 w 1514818"/>
                  <a:gd name="connsiteY377" fmla="*/ 13144 h 96812"/>
                  <a:gd name="connsiteX378" fmla="*/ 214770 w 1514818"/>
                  <a:gd name="connsiteY378" fmla="*/ 13144 h 96812"/>
                  <a:gd name="connsiteX379" fmla="*/ 196711 w 1514818"/>
                  <a:gd name="connsiteY379" fmla="*/ 12059 h 96812"/>
                  <a:gd name="connsiteX380" fmla="*/ 196711 w 1514818"/>
                  <a:gd name="connsiteY380" fmla="*/ 12059 h 96812"/>
                  <a:gd name="connsiteX381" fmla="*/ 184538 w 1514818"/>
                  <a:gd name="connsiteY381" fmla="*/ 11316 h 96812"/>
                  <a:gd name="connsiteX382" fmla="*/ 184538 w 1514818"/>
                  <a:gd name="connsiteY382" fmla="*/ 11316 h 96812"/>
                  <a:gd name="connsiteX383" fmla="*/ 169393 w 1514818"/>
                  <a:gd name="connsiteY383" fmla="*/ 10401 h 96812"/>
                  <a:gd name="connsiteX384" fmla="*/ 169393 w 1514818"/>
                  <a:gd name="connsiteY384" fmla="*/ 10401 h 96812"/>
                  <a:gd name="connsiteX385" fmla="*/ 154305 w 1514818"/>
                  <a:gd name="connsiteY385" fmla="*/ 9430 h 96812"/>
                  <a:gd name="connsiteX386" fmla="*/ 154305 w 1514818"/>
                  <a:gd name="connsiteY386" fmla="*/ 9430 h 96812"/>
                  <a:gd name="connsiteX387" fmla="*/ 139218 w 1514818"/>
                  <a:gd name="connsiteY387" fmla="*/ 8515 h 96812"/>
                  <a:gd name="connsiteX388" fmla="*/ 139218 w 1514818"/>
                  <a:gd name="connsiteY388" fmla="*/ 8515 h 96812"/>
                  <a:gd name="connsiteX389" fmla="*/ 124073 w 1514818"/>
                  <a:gd name="connsiteY389" fmla="*/ 7601 h 96812"/>
                  <a:gd name="connsiteX390" fmla="*/ 124073 w 1514818"/>
                  <a:gd name="connsiteY390" fmla="*/ 7601 h 96812"/>
                  <a:gd name="connsiteX391" fmla="*/ 108928 w 1514818"/>
                  <a:gd name="connsiteY391" fmla="*/ 6686 h 96812"/>
                  <a:gd name="connsiteX392" fmla="*/ 108928 w 1514818"/>
                  <a:gd name="connsiteY392" fmla="*/ 6686 h 96812"/>
                  <a:gd name="connsiteX393" fmla="*/ 93841 w 1514818"/>
                  <a:gd name="connsiteY393" fmla="*/ 5715 h 96812"/>
                  <a:gd name="connsiteX394" fmla="*/ 93841 w 1514818"/>
                  <a:gd name="connsiteY394" fmla="*/ 5715 h 96812"/>
                  <a:gd name="connsiteX395" fmla="*/ 78696 w 1514818"/>
                  <a:gd name="connsiteY395" fmla="*/ 4800 h 96812"/>
                  <a:gd name="connsiteX396" fmla="*/ 78696 w 1514818"/>
                  <a:gd name="connsiteY396" fmla="*/ 4800 h 96812"/>
                  <a:gd name="connsiteX397" fmla="*/ 63608 w 1514818"/>
                  <a:gd name="connsiteY397" fmla="*/ 3886 h 96812"/>
                  <a:gd name="connsiteX398" fmla="*/ 63608 w 1514818"/>
                  <a:gd name="connsiteY398" fmla="*/ 3886 h 96812"/>
                  <a:gd name="connsiteX399" fmla="*/ 48463 w 1514818"/>
                  <a:gd name="connsiteY399" fmla="*/ 2972 h 96812"/>
                  <a:gd name="connsiteX400" fmla="*/ 48463 w 1514818"/>
                  <a:gd name="connsiteY400" fmla="*/ 2972 h 96812"/>
                  <a:gd name="connsiteX401" fmla="*/ 33376 w 1514818"/>
                  <a:gd name="connsiteY401" fmla="*/ 2000 h 96812"/>
                  <a:gd name="connsiteX402" fmla="*/ 33376 w 1514818"/>
                  <a:gd name="connsiteY402" fmla="*/ 2000 h 96812"/>
                  <a:gd name="connsiteX403" fmla="*/ 18231 w 1514818"/>
                  <a:gd name="connsiteY403" fmla="*/ 1086 h 96812"/>
                  <a:gd name="connsiteX404" fmla="*/ 18231 w 1514818"/>
                  <a:gd name="connsiteY404" fmla="*/ 1086 h 96812"/>
                  <a:gd name="connsiteX405" fmla="*/ 229 w 1514818"/>
                  <a:gd name="connsiteY405" fmla="*/ 0 h 96812"/>
                  <a:gd name="connsiteX406" fmla="*/ 0 w 1514818"/>
                  <a:gd name="connsiteY406" fmla="*/ 3658 h 96812"/>
                  <a:gd name="connsiteX407" fmla="*/ 18002 w 1514818"/>
                  <a:gd name="connsiteY407" fmla="*/ 4800 h 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1514818" h="96812">
                    <a:moveTo>
                      <a:pt x="18002" y="4800"/>
                    </a:moveTo>
                    <a:lnTo>
                      <a:pt x="33147" y="5715"/>
                    </a:lnTo>
                    <a:lnTo>
                      <a:pt x="33147" y="5715"/>
                    </a:lnTo>
                    <a:lnTo>
                      <a:pt x="45320" y="6458"/>
                    </a:lnTo>
                    <a:lnTo>
                      <a:pt x="45320" y="6458"/>
                    </a:lnTo>
                    <a:lnTo>
                      <a:pt x="60465" y="7372"/>
                    </a:lnTo>
                    <a:lnTo>
                      <a:pt x="60465" y="7372"/>
                    </a:lnTo>
                    <a:lnTo>
                      <a:pt x="78467" y="8515"/>
                    </a:lnTo>
                    <a:lnTo>
                      <a:pt x="78467" y="8515"/>
                    </a:lnTo>
                    <a:lnTo>
                      <a:pt x="93612" y="9430"/>
                    </a:lnTo>
                    <a:lnTo>
                      <a:pt x="93612" y="9430"/>
                    </a:lnTo>
                    <a:lnTo>
                      <a:pt x="105785" y="10173"/>
                    </a:lnTo>
                    <a:lnTo>
                      <a:pt x="105785" y="10173"/>
                    </a:lnTo>
                    <a:lnTo>
                      <a:pt x="120930" y="11144"/>
                    </a:lnTo>
                    <a:lnTo>
                      <a:pt x="120930" y="11144"/>
                    </a:lnTo>
                    <a:lnTo>
                      <a:pt x="136017" y="12059"/>
                    </a:lnTo>
                    <a:lnTo>
                      <a:pt x="136017" y="12059"/>
                    </a:lnTo>
                    <a:lnTo>
                      <a:pt x="154077" y="13144"/>
                    </a:lnTo>
                    <a:lnTo>
                      <a:pt x="154077" y="13144"/>
                    </a:lnTo>
                    <a:lnTo>
                      <a:pt x="166250" y="13887"/>
                    </a:lnTo>
                    <a:lnTo>
                      <a:pt x="166250" y="13887"/>
                    </a:lnTo>
                    <a:lnTo>
                      <a:pt x="182423" y="14916"/>
                    </a:lnTo>
                    <a:lnTo>
                      <a:pt x="196539" y="15773"/>
                    </a:lnTo>
                    <a:lnTo>
                      <a:pt x="196539" y="15773"/>
                    </a:lnTo>
                    <a:lnTo>
                      <a:pt x="214541" y="16859"/>
                    </a:lnTo>
                    <a:lnTo>
                      <a:pt x="214541" y="16859"/>
                    </a:lnTo>
                    <a:lnTo>
                      <a:pt x="229686" y="17774"/>
                    </a:lnTo>
                    <a:lnTo>
                      <a:pt x="229686" y="17774"/>
                    </a:lnTo>
                    <a:lnTo>
                      <a:pt x="241859" y="18574"/>
                    </a:lnTo>
                    <a:lnTo>
                      <a:pt x="241859" y="18574"/>
                    </a:lnTo>
                    <a:lnTo>
                      <a:pt x="257004" y="19488"/>
                    </a:lnTo>
                    <a:lnTo>
                      <a:pt x="257004" y="19488"/>
                    </a:lnTo>
                    <a:lnTo>
                      <a:pt x="275006" y="20574"/>
                    </a:lnTo>
                    <a:lnTo>
                      <a:pt x="275006" y="20574"/>
                    </a:lnTo>
                    <a:lnTo>
                      <a:pt x="287236" y="21317"/>
                    </a:lnTo>
                    <a:lnTo>
                      <a:pt x="287236" y="21317"/>
                    </a:lnTo>
                    <a:lnTo>
                      <a:pt x="302324" y="22288"/>
                    </a:lnTo>
                    <a:lnTo>
                      <a:pt x="302324" y="22288"/>
                    </a:lnTo>
                    <a:lnTo>
                      <a:pt x="317469" y="23203"/>
                    </a:lnTo>
                    <a:lnTo>
                      <a:pt x="317469" y="23203"/>
                    </a:lnTo>
                    <a:lnTo>
                      <a:pt x="335471" y="24289"/>
                    </a:lnTo>
                    <a:lnTo>
                      <a:pt x="335471" y="24289"/>
                    </a:lnTo>
                    <a:lnTo>
                      <a:pt x="347700" y="25032"/>
                    </a:lnTo>
                    <a:lnTo>
                      <a:pt x="347700" y="25032"/>
                    </a:lnTo>
                    <a:lnTo>
                      <a:pt x="365703" y="26175"/>
                    </a:lnTo>
                    <a:lnTo>
                      <a:pt x="365703" y="26175"/>
                    </a:lnTo>
                    <a:lnTo>
                      <a:pt x="377933" y="26917"/>
                    </a:lnTo>
                    <a:lnTo>
                      <a:pt x="377933" y="26917"/>
                    </a:lnTo>
                    <a:lnTo>
                      <a:pt x="395935" y="28003"/>
                    </a:lnTo>
                    <a:lnTo>
                      <a:pt x="395935" y="28003"/>
                    </a:lnTo>
                    <a:lnTo>
                      <a:pt x="408166" y="28803"/>
                    </a:lnTo>
                    <a:lnTo>
                      <a:pt x="408166" y="28803"/>
                    </a:lnTo>
                    <a:lnTo>
                      <a:pt x="423253" y="29718"/>
                    </a:lnTo>
                    <a:lnTo>
                      <a:pt x="423253" y="29718"/>
                    </a:lnTo>
                    <a:lnTo>
                      <a:pt x="438397" y="30632"/>
                    </a:lnTo>
                    <a:lnTo>
                      <a:pt x="438397" y="30632"/>
                    </a:lnTo>
                    <a:lnTo>
                      <a:pt x="456400" y="31718"/>
                    </a:lnTo>
                    <a:lnTo>
                      <a:pt x="456400" y="31718"/>
                    </a:lnTo>
                    <a:lnTo>
                      <a:pt x="468630" y="32518"/>
                    </a:lnTo>
                    <a:lnTo>
                      <a:pt x="468630" y="32518"/>
                    </a:lnTo>
                    <a:lnTo>
                      <a:pt x="483718" y="33433"/>
                    </a:lnTo>
                    <a:lnTo>
                      <a:pt x="483718" y="33433"/>
                    </a:lnTo>
                    <a:lnTo>
                      <a:pt x="501777" y="34518"/>
                    </a:lnTo>
                    <a:lnTo>
                      <a:pt x="501777" y="34518"/>
                    </a:lnTo>
                    <a:lnTo>
                      <a:pt x="513950" y="35261"/>
                    </a:lnTo>
                    <a:lnTo>
                      <a:pt x="513950" y="35261"/>
                    </a:lnTo>
                    <a:lnTo>
                      <a:pt x="529095" y="36233"/>
                    </a:lnTo>
                    <a:lnTo>
                      <a:pt x="529095" y="36233"/>
                    </a:lnTo>
                    <a:lnTo>
                      <a:pt x="544182" y="37148"/>
                    </a:lnTo>
                    <a:lnTo>
                      <a:pt x="544182" y="37148"/>
                    </a:lnTo>
                    <a:lnTo>
                      <a:pt x="562242" y="38233"/>
                    </a:lnTo>
                    <a:lnTo>
                      <a:pt x="562242" y="38233"/>
                    </a:lnTo>
                    <a:lnTo>
                      <a:pt x="574415" y="38976"/>
                    </a:lnTo>
                    <a:lnTo>
                      <a:pt x="574415" y="38976"/>
                    </a:lnTo>
                    <a:lnTo>
                      <a:pt x="589560" y="39948"/>
                    </a:lnTo>
                    <a:lnTo>
                      <a:pt x="589560" y="39948"/>
                    </a:lnTo>
                    <a:lnTo>
                      <a:pt x="604647" y="40862"/>
                    </a:lnTo>
                    <a:lnTo>
                      <a:pt x="604647" y="40862"/>
                    </a:lnTo>
                    <a:lnTo>
                      <a:pt x="606533" y="40976"/>
                    </a:lnTo>
                    <a:lnTo>
                      <a:pt x="607562" y="41034"/>
                    </a:lnTo>
                    <a:lnTo>
                      <a:pt x="607562" y="41034"/>
                    </a:lnTo>
                    <a:lnTo>
                      <a:pt x="622706" y="41948"/>
                    </a:lnTo>
                    <a:lnTo>
                      <a:pt x="622706" y="41948"/>
                    </a:lnTo>
                    <a:lnTo>
                      <a:pt x="634879" y="42691"/>
                    </a:lnTo>
                    <a:lnTo>
                      <a:pt x="634879" y="42691"/>
                    </a:lnTo>
                    <a:lnTo>
                      <a:pt x="652939" y="43834"/>
                    </a:lnTo>
                    <a:lnTo>
                      <a:pt x="652939" y="43834"/>
                    </a:lnTo>
                    <a:lnTo>
                      <a:pt x="665112" y="44577"/>
                    </a:lnTo>
                    <a:lnTo>
                      <a:pt x="665112" y="44577"/>
                    </a:lnTo>
                    <a:lnTo>
                      <a:pt x="683171" y="45663"/>
                    </a:lnTo>
                    <a:lnTo>
                      <a:pt x="683171" y="45663"/>
                    </a:lnTo>
                    <a:lnTo>
                      <a:pt x="695344" y="46463"/>
                    </a:lnTo>
                    <a:lnTo>
                      <a:pt x="695344" y="46463"/>
                    </a:lnTo>
                    <a:lnTo>
                      <a:pt x="713404" y="47549"/>
                    </a:lnTo>
                    <a:lnTo>
                      <a:pt x="713404" y="47549"/>
                    </a:lnTo>
                    <a:lnTo>
                      <a:pt x="725633" y="48292"/>
                    </a:lnTo>
                    <a:lnTo>
                      <a:pt x="725633" y="48292"/>
                    </a:lnTo>
                    <a:lnTo>
                      <a:pt x="743636" y="49435"/>
                    </a:lnTo>
                    <a:lnTo>
                      <a:pt x="743636" y="49435"/>
                    </a:lnTo>
                    <a:lnTo>
                      <a:pt x="755809" y="50178"/>
                    </a:lnTo>
                    <a:lnTo>
                      <a:pt x="755809" y="50178"/>
                    </a:lnTo>
                    <a:lnTo>
                      <a:pt x="770954" y="51092"/>
                    </a:lnTo>
                    <a:lnTo>
                      <a:pt x="770954" y="51092"/>
                    </a:lnTo>
                    <a:lnTo>
                      <a:pt x="786099" y="52006"/>
                    </a:lnTo>
                    <a:lnTo>
                      <a:pt x="786099" y="52006"/>
                    </a:lnTo>
                    <a:lnTo>
                      <a:pt x="804101" y="53149"/>
                    </a:lnTo>
                    <a:lnTo>
                      <a:pt x="804101" y="53149"/>
                    </a:lnTo>
                    <a:lnTo>
                      <a:pt x="816330" y="53892"/>
                    </a:lnTo>
                    <a:lnTo>
                      <a:pt x="816330" y="53892"/>
                    </a:lnTo>
                    <a:lnTo>
                      <a:pt x="831418" y="54807"/>
                    </a:lnTo>
                    <a:lnTo>
                      <a:pt x="831418" y="54807"/>
                    </a:lnTo>
                    <a:lnTo>
                      <a:pt x="846563" y="55721"/>
                    </a:lnTo>
                    <a:lnTo>
                      <a:pt x="846563" y="55721"/>
                    </a:lnTo>
                    <a:lnTo>
                      <a:pt x="864565" y="56864"/>
                    </a:lnTo>
                    <a:lnTo>
                      <a:pt x="864565" y="56864"/>
                    </a:lnTo>
                    <a:lnTo>
                      <a:pt x="876796" y="57607"/>
                    </a:lnTo>
                    <a:lnTo>
                      <a:pt x="876796" y="57607"/>
                    </a:lnTo>
                    <a:lnTo>
                      <a:pt x="891883" y="58522"/>
                    </a:lnTo>
                    <a:lnTo>
                      <a:pt x="891883" y="58522"/>
                    </a:lnTo>
                    <a:lnTo>
                      <a:pt x="907027" y="59436"/>
                    </a:lnTo>
                    <a:lnTo>
                      <a:pt x="907027" y="59436"/>
                    </a:lnTo>
                    <a:lnTo>
                      <a:pt x="925030" y="60579"/>
                    </a:lnTo>
                    <a:lnTo>
                      <a:pt x="925030" y="60579"/>
                    </a:lnTo>
                    <a:lnTo>
                      <a:pt x="940175" y="61493"/>
                    </a:lnTo>
                    <a:lnTo>
                      <a:pt x="940175" y="61493"/>
                    </a:lnTo>
                    <a:lnTo>
                      <a:pt x="952348" y="62236"/>
                    </a:lnTo>
                    <a:lnTo>
                      <a:pt x="952348" y="62236"/>
                    </a:lnTo>
                    <a:lnTo>
                      <a:pt x="970407" y="63322"/>
                    </a:lnTo>
                    <a:lnTo>
                      <a:pt x="970407" y="63322"/>
                    </a:lnTo>
                    <a:lnTo>
                      <a:pt x="982580" y="64122"/>
                    </a:lnTo>
                    <a:lnTo>
                      <a:pt x="982580" y="64122"/>
                    </a:lnTo>
                    <a:lnTo>
                      <a:pt x="1000639" y="65208"/>
                    </a:lnTo>
                    <a:lnTo>
                      <a:pt x="1000639" y="65208"/>
                    </a:lnTo>
                    <a:lnTo>
                      <a:pt x="1012812" y="65951"/>
                    </a:lnTo>
                    <a:lnTo>
                      <a:pt x="1012812" y="65951"/>
                    </a:lnTo>
                    <a:lnTo>
                      <a:pt x="1030872" y="67094"/>
                    </a:lnTo>
                    <a:lnTo>
                      <a:pt x="1030872" y="67094"/>
                    </a:lnTo>
                    <a:lnTo>
                      <a:pt x="1043045" y="67837"/>
                    </a:lnTo>
                    <a:lnTo>
                      <a:pt x="1043045" y="67837"/>
                    </a:lnTo>
                    <a:lnTo>
                      <a:pt x="1058190" y="68751"/>
                    </a:lnTo>
                    <a:lnTo>
                      <a:pt x="1058190" y="68751"/>
                    </a:lnTo>
                    <a:lnTo>
                      <a:pt x="1076192" y="69837"/>
                    </a:lnTo>
                    <a:lnTo>
                      <a:pt x="1076192" y="69837"/>
                    </a:lnTo>
                    <a:lnTo>
                      <a:pt x="1091336" y="70809"/>
                    </a:lnTo>
                    <a:lnTo>
                      <a:pt x="1091336" y="70809"/>
                    </a:lnTo>
                    <a:lnTo>
                      <a:pt x="1103509" y="71552"/>
                    </a:lnTo>
                    <a:lnTo>
                      <a:pt x="1103509" y="71552"/>
                    </a:lnTo>
                    <a:lnTo>
                      <a:pt x="1118654" y="72466"/>
                    </a:lnTo>
                    <a:lnTo>
                      <a:pt x="1118654" y="72466"/>
                    </a:lnTo>
                    <a:lnTo>
                      <a:pt x="1133742" y="73380"/>
                    </a:lnTo>
                    <a:lnTo>
                      <a:pt x="1133742" y="73380"/>
                    </a:lnTo>
                    <a:lnTo>
                      <a:pt x="1151801" y="74523"/>
                    </a:lnTo>
                    <a:lnTo>
                      <a:pt x="1151801" y="74523"/>
                    </a:lnTo>
                    <a:lnTo>
                      <a:pt x="1163974" y="75266"/>
                    </a:lnTo>
                    <a:lnTo>
                      <a:pt x="1163974" y="75266"/>
                    </a:lnTo>
                    <a:lnTo>
                      <a:pt x="1179119" y="76181"/>
                    </a:lnTo>
                    <a:lnTo>
                      <a:pt x="1179119" y="76181"/>
                    </a:lnTo>
                    <a:lnTo>
                      <a:pt x="1194206" y="77095"/>
                    </a:lnTo>
                    <a:lnTo>
                      <a:pt x="1194206" y="77095"/>
                    </a:lnTo>
                    <a:lnTo>
                      <a:pt x="1212266" y="78238"/>
                    </a:lnTo>
                    <a:lnTo>
                      <a:pt x="1212266" y="78238"/>
                    </a:lnTo>
                    <a:lnTo>
                      <a:pt x="1227411" y="79153"/>
                    </a:lnTo>
                    <a:lnTo>
                      <a:pt x="1227411" y="79153"/>
                    </a:lnTo>
                    <a:lnTo>
                      <a:pt x="1239584" y="79896"/>
                    </a:lnTo>
                    <a:lnTo>
                      <a:pt x="1239584" y="79896"/>
                    </a:lnTo>
                    <a:lnTo>
                      <a:pt x="1254729" y="80810"/>
                    </a:lnTo>
                    <a:lnTo>
                      <a:pt x="1254729" y="80810"/>
                    </a:lnTo>
                    <a:lnTo>
                      <a:pt x="1272731" y="81953"/>
                    </a:lnTo>
                    <a:lnTo>
                      <a:pt x="1272731" y="81953"/>
                    </a:lnTo>
                    <a:lnTo>
                      <a:pt x="1287875" y="82868"/>
                    </a:lnTo>
                    <a:lnTo>
                      <a:pt x="1287875" y="82868"/>
                    </a:lnTo>
                    <a:lnTo>
                      <a:pt x="1300048" y="83610"/>
                    </a:lnTo>
                    <a:lnTo>
                      <a:pt x="1300048" y="83610"/>
                    </a:lnTo>
                    <a:lnTo>
                      <a:pt x="1315193" y="84525"/>
                    </a:lnTo>
                    <a:lnTo>
                      <a:pt x="1315193" y="84525"/>
                    </a:lnTo>
                    <a:lnTo>
                      <a:pt x="1333195" y="85668"/>
                    </a:lnTo>
                    <a:lnTo>
                      <a:pt x="1333195" y="85668"/>
                    </a:lnTo>
                    <a:lnTo>
                      <a:pt x="1345426" y="86411"/>
                    </a:lnTo>
                    <a:lnTo>
                      <a:pt x="1345426" y="86411"/>
                    </a:lnTo>
                    <a:lnTo>
                      <a:pt x="1360513" y="87325"/>
                    </a:lnTo>
                    <a:lnTo>
                      <a:pt x="1360513" y="87325"/>
                    </a:lnTo>
                    <a:lnTo>
                      <a:pt x="1375657" y="88240"/>
                    </a:lnTo>
                    <a:lnTo>
                      <a:pt x="1375657" y="88240"/>
                    </a:lnTo>
                    <a:lnTo>
                      <a:pt x="1393660" y="89383"/>
                    </a:lnTo>
                    <a:lnTo>
                      <a:pt x="1393660" y="89383"/>
                    </a:lnTo>
                    <a:lnTo>
                      <a:pt x="1405890" y="90126"/>
                    </a:lnTo>
                    <a:lnTo>
                      <a:pt x="1405890" y="90126"/>
                    </a:lnTo>
                    <a:lnTo>
                      <a:pt x="1420978" y="91040"/>
                    </a:lnTo>
                    <a:lnTo>
                      <a:pt x="1420978" y="91040"/>
                    </a:lnTo>
                    <a:lnTo>
                      <a:pt x="1439037" y="92183"/>
                    </a:lnTo>
                    <a:lnTo>
                      <a:pt x="1439037" y="92183"/>
                    </a:lnTo>
                    <a:lnTo>
                      <a:pt x="1451210" y="92926"/>
                    </a:lnTo>
                    <a:lnTo>
                      <a:pt x="1451210" y="92926"/>
                    </a:lnTo>
                    <a:lnTo>
                      <a:pt x="1466355" y="93840"/>
                    </a:lnTo>
                    <a:lnTo>
                      <a:pt x="1466355" y="93840"/>
                    </a:lnTo>
                    <a:lnTo>
                      <a:pt x="1481442" y="94755"/>
                    </a:lnTo>
                    <a:lnTo>
                      <a:pt x="1481442" y="94755"/>
                    </a:lnTo>
                    <a:lnTo>
                      <a:pt x="1499502" y="95898"/>
                    </a:lnTo>
                    <a:lnTo>
                      <a:pt x="1499502" y="95898"/>
                    </a:lnTo>
                    <a:lnTo>
                      <a:pt x="1514589" y="96812"/>
                    </a:lnTo>
                    <a:lnTo>
                      <a:pt x="1514818" y="93097"/>
                    </a:lnTo>
                    <a:lnTo>
                      <a:pt x="1496816" y="92011"/>
                    </a:lnTo>
                    <a:lnTo>
                      <a:pt x="1496816" y="92011"/>
                    </a:lnTo>
                    <a:lnTo>
                      <a:pt x="1481671" y="91097"/>
                    </a:lnTo>
                    <a:lnTo>
                      <a:pt x="1481671" y="91097"/>
                    </a:lnTo>
                    <a:lnTo>
                      <a:pt x="1469498" y="90297"/>
                    </a:lnTo>
                    <a:lnTo>
                      <a:pt x="1469498" y="90297"/>
                    </a:lnTo>
                    <a:lnTo>
                      <a:pt x="1454353" y="89383"/>
                    </a:lnTo>
                    <a:lnTo>
                      <a:pt x="1454353" y="89383"/>
                    </a:lnTo>
                    <a:lnTo>
                      <a:pt x="1436351" y="88297"/>
                    </a:lnTo>
                    <a:lnTo>
                      <a:pt x="1436351" y="88297"/>
                    </a:lnTo>
                    <a:lnTo>
                      <a:pt x="1424121" y="87554"/>
                    </a:lnTo>
                    <a:lnTo>
                      <a:pt x="1424121" y="87554"/>
                    </a:lnTo>
                    <a:lnTo>
                      <a:pt x="1409034" y="86582"/>
                    </a:lnTo>
                    <a:lnTo>
                      <a:pt x="1409034" y="86582"/>
                    </a:lnTo>
                    <a:lnTo>
                      <a:pt x="1390974" y="85496"/>
                    </a:lnTo>
                    <a:lnTo>
                      <a:pt x="1390974" y="85496"/>
                    </a:lnTo>
                    <a:lnTo>
                      <a:pt x="1378801" y="84754"/>
                    </a:lnTo>
                    <a:lnTo>
                      <a:pt x="1378801" y="84754"/>
                    </a:lnTo>
                    <a:lnTo>
                      <a:pt x="1363656" y="83839"/>
                    </a:lnTo>
                    <a:lnTo>
                      <a:pt x="1363656" y="83839"/>
                    </a:lnTo>
                    <a:lnTo>
                      <a:pt x="1345654" y="82696"/>
                    </a:lnTo>
                    <a:lnTo>
                      <a:pt x="1345654" y="82696"/>
                    </a:lnTo>
                    <a:lnTo>
                      <a:pt x="1330510" y="81782"/>
                    </a:lnTo>
                    <a:lnTo>
                      <a:pt x="1330510" y="81782"/>
                    </a:lnTo>
                    <a:lnTo>
                      <a:pt x="1318337" y="81039"/>
                    </a:lnTo>
                    <a:lnTo>
                      <a:pt x="1318337" y="81039"/>
                    </a:lnTo>
                    <a:lnTo>
                      <a:pt x="1303192" y="80067"/>
                    </a:lnTo>
                    <a:lnTo>
                      <a:pt x="1303192" y="80067"/>
                    </a:lnTo>
                    <a:lnTo>
                      <a:pt x="1288104" y="79153"/>
                    </a:lnTo>
                    <a:lnTo>
                      <a:pt x="1288104" y="79153"/>
                    </a:lnTo>
                    <a:lnTo>
                      <a:pt x="1270044" y="78067"/>
                    </a:lnTo>
                    <a:lnTo>
                      <a:pt x="1270044" y="78067"/>
                    </a:lnTo>
                    <a:lnTo>
                      <a:pt x="1257871" y="77324"/>
                    </a:lnTo>
                    <a:lnTo>
                      <a:pt x="1257871" y="77324"/>
                    </a:lnTo>
                    <a:lnTo>
                      <a:pt x="1242727" y="76352"/>
                    </a:lnTo>
                    <a:lnTo>
                      <a:pt x="1242727" y="76352"/>
                    </a:lnTo>
                    <a:lnTo>
                      <a:pt x="1227582" y="75438"/>
                    </a:lnTo>
                    <a:lnTo>
                      <a:pt x="1227582" y="75438"/>
                    </a:lnTo>
                    <a:lnTo>
                      <a:pt x="1209580" y="74352"/>
                    </a:lnTo>
                    <a:lnTo>
                      <a:pt x="1209580" y="74352"/>
                    </a:lnTo>
                    <a:lnTo>
                      <a:pt x="1194435" y="73380"/>
                    </a:lnTo>
                    <a:lnTo>
                      <a:pt x="1194435" y="73380"/>
                    </a:lnTo>
                    <a:lnTo>
                      <a:pt x="1182262" y="72637"/>
                    </a:lnTo>
                    <a:lnTo>
                      <a:pt x="1182262" y="72637"/>
                    </a:lnTo>
                    <a:lnTo>
                      <a:pt x="1167117" y="71723"/>
                    </a:lnTo>
                    <a:lnTo>
                      <a:pt x="1167117" y="71723"/>
                    </a:lnTo>
                    <a:lnTo>
                      <a:pt x="1149116" y="70637"/>
                    </a:lnTo>
                    <a:lnTo>
                      <a:pt x="1149116" y="70637"/>
                    </a:lnTo>
                    <a:lnTo>
                      <a:pt x="1136885" y="69894"/>
                    </a:lnTo>
                    <a:lnTo>
                      <a:pt x="1136885" y="69894"/>
                    </a:lnTo>
                    <a:lnTo>
                      <a:pt x="1135056" y="69780"/>
                    </a:lnTo>
                    <a:lnTo>
                      <a:pt x="1133971" y="69666"/>
                    </a:lnTo>
                    <a:lnTo>
                      <a:pt x="1133971" y="69666"/>
                    </a:lnTo>
                    <a:lnTo>
                      <a:pt x="1121798" y="68923"/>
                    </a:lnTo>
                    <a:lnTo>
                      <a:pt x="1121798" y="68923"/>
                    </a:lnTo>
                    <a:lnTo>
                      <a:pt x="1106653" y="68008"/>
                    </a:lnTo>
                    <a:lnTo>
                      <a:pt x="1106653" y="68008"/>
                    </a:lnTo>
                    <a:lnTo>
                      <a:pt x="1088650" y="66922"/>
                    </a:lnTo>
                    <a:lnTo>
                      <a:pt x="1088650" y="66922"/>
                    </a:lnTo>
                    <a:lnTo>
                      <a:pt x="1076420" y="66123"/>
                    </a:lnTo>
                    <a:lnTo>
                      <a:pt x="1076420" y="66123"/>
                    </a:lnTo>
                    <a:lnTo>
                      <a:pt x="1061332" y="65208"/>
                    </a:lnTo>
                    <a:lnTo>
                      <a:pt x="1061332" y="65208"/>
                    </a:lnTo>
                    <a:lnTo>
                      <a:pt x="1046188" y="64294"/>
                    </a:lnTo>
                    <a:lnTo>
                      <a:pt x="1046188" y="64294"/>
                    </a:lnTo>
                    <a:lnTo>
                      <a:pt x="1028186" y="63208"/>
                    </a:lnTo>
                    <a:lnTo>
                      <a:pt x="1028186" y="63208"/>
                    </a:lnTo>
                    <a:lnTo>
                      <a:pt x="1015956" y="62408"/>
                    </a:lnTo>
                    <a:lnTo>
                      <a:pt x="1015956" y="62408"/>
                    </a:lnTo>
                    <a:lnTo>
                      <a:pt x="1000868" y="61493"/>
                    </a:lnTo>
                    <a:lnTo>
                      <a:pt x="1000868" y="61493"/>
                    </a:lnTo>
                    <a:lnTo>
                      <a:pt x="985723" y="60579"/>
                    </a:lnTo>
                    <a:lnTo>
                      <a:pt x="985723" y="60579"/>
                    </a:lnTo>
                    <a:lnTo>
                      <a:pt x="967721" y="59436"/>
                    </a:lnTo>
                    <a:lnTo>
                      <a:pt x="967721" y="59436"/>
                    </a:lnTo>
                    <a:lnTo>
                      <a:pt x="955491" y="58693"/>
                    </a:lnTo>
                    <a:lnTo>
                      <a:pt x="955491" y="58693"/>
                    </a:lnTo>
                    <a:lnTo>
                      <a:pt x="940404" y="57779"/>
                    </a:lnTo>
                    <a:lnTo>
                      <a:pt x="940404" y="57779"/>
                    </a:lnTo>
                    <a:lnTo>
                      <a:pt x="922344" y="56693"/>
                    </a:lnTo>
                    <a:lnTo>
                      <a:pt x="922344" y="56693"/>
                    </a:lnTo>
                    <a:lnTo>
                      <a:pt x="907256" y="55721"/>
                    </a:lnTo>
                    <a:lnTo>
                      <a:pt x="907256" y="55721"/>
                    </a:lnTo>
                    <a:lnTo>
                      <a:pt x="895026" y="54978"/>
                    </a:lnTo>
                    <a:lnTo>
                      <a:pt x="895026" y="54978"/>
                    </a:lnTo>
                    <a:lnTo>
                      <a:pt x="877024" y="53892"/>
                    </a:lnTo>
                    <a:lnTo>
                      <a:pt x="877024" y="53892"/>
                    </a:lnTo>
                    <a:lnTo>
                      <a:pt x="861880" y="52978"/>
                    </a:lnTo>
                    <a:lnTo>
                      <a:pt x="861880" y="52978"/>
                    </a:lnTo>
                    <a:lnTo>
                      <a:pt x="846792" y="52006"/>
                    </a:lnTo>
                    <a:lnTo>
                      <a:pt x="846792" y="52006"/>
                    </a:lnTo>
                    <a:lnTo>
                      <a:pt x="834562" y="51263"/>
                    </a:lnTo>
                    <a:lnTo>
                      <a:pt x="834562" y="51263"/>
                    </a:lnTo>
                    <a:lnTo>
                      <a:pt x="819474" y="50349"/>
                    </a:lnTo>
                    <a:lnTo>
                      <a:pt x="819474" y="50349"/>
                    </a:lnTo>
                    <a:lnTo>
                      <a:pt x="801414" y="49263"/>
                    </a:lnTo>
                    <a:lnTo>
                      <a:pt x="801414" y="49263"/>
                    </a:lnTo>
                    <a:lnTo>
                      <a:pt x="789241" y="48463"/>
                    </a:lnTo>
                    <a:lnTo>
                      <a:pt x="789241" y="48463"/>
                    </a:lnTo>
                    <a:lnTo>
                      <a:pt x="774097" y="47549"/>
                    </a:lnTo>
                    <a:lnTo>
                      <a:pt x="774097" y="47549"/>
                    </a:lnTo>
                    <a:lnTo>
                      <a:pt x="759010" y="46634"/>
                    </a:lnTo>
                    <a:lnTo>
                      <a:pt x="759010" y="46634"/>
                    </a:lnTo>
                    <a:lnTo>
                      <a:pt x="740950" y="45548"/>
                    </a:lnTo>
                    <a:lnTo>
                      <a:pt x="740950" y="45548"/>
                    </a:lnTo>
                    <a:lnTo>
                      <a:pt x="728777" y="44749"/>
                    </a:lnTo>
                    <a:lnTo>
                      <a:pt x="728777" y="44749"/>
                    </a:lnTo>
                    <a:lnTo>
                      <a:pt x="710717" y="43663"/>
                    </a:lnTo>
                    <a:lnTo>
                      <a:pt x="710717" y="43663"/>
                    </a:lnTo>
                    <a:lnTo>
                      <a:pt x="698487" y="42920"/>
                    </a:lnTo>
                    <a:lnTo>
                      <a:pt x="698487" y="42920"/>
                    </a:lnTo>
                    <a:lnTo>
                      <a:pt x="680485" y="41777"/>
                    </a:lnTo>
                    <a:lnTo>
                      <a:pt x="680485" y="41777"/>
                    </a:lnTo>
                    <a:lnTo>
                      <a:pt x="668312" y="41034"/>
                    </a:lnTo>
                    <a:lnTo>
                      <a:pt x="668312" y="41034"/>
                    </a:lnTo>
                    <a:lnTo>
                      <a:pt x="666426" y="40919"/>
                    </a:lnTo>
                    <a:lnTo>
                      <a:pt x="665341" y="40862"/>
                    </a:lnTo>
                    <a:lnTo>
                      <a:pt x="665341" y="40862"/>
                    </a:lnTo>
                    <a:lnTo>
                      <a:pt x="653168" y="40119"/>
                    </a:lnTo>
                    <a:lnTo>
                      <a:pt x="653168" y="40119"/>
                    </a:lnTo>
                    <a:lnTo>
                      <a:pt x="638023" y="39205"/>
                    </a:lnTo>
                    <a:lnTo>
                      <a:pt x="638023" y="39205"/>
                    </a:lnTo>
                    <a:lnTo>
                      <a:pt x="620020" y="38062"/>
                    </a:lnTo>
                    <a:lnTo>
                      <a:pt x="620020" y="38062"/>
                    </a:lnTo>
                    <a:lnTo>
                      <a:pt x="607790" y="37319"/>
                    </a:lnTo>
                    <a:lnTo>
                      <a:pt x="607790" y="37319"/>
                    </a:lnTo>
                    <a:lnTo>
                      <a:pt x="592702" y="36405"/>
                    </a:lnTo>
                    <a:lnTo>
                      <a:pt x="592702" y="36405"/>
                    </a:lnTo>
                    <a:lnTo>
                      <a:pt x="577558" y="35490"/>
                    </a:lnTo>
                    <a:lnTo>
                      <a:pt x="577558" y="35490"/>
                    </a:lnTo>
                    <a:lnTo>
                      <a:pt x="559556" y="34347"/>
                    </a:lnTo>
                    <a:lnTo>
                      <a:pt x="559556" y="34347"/>
                    </a:lnTo>
                    <a:lnTo>
                      <a:pt x="547326" y="33604"/>
                    </a:lnTo>
                    <a:lnTo>
                      <a:pt x="547326" y="33604"/>
                    </a:lnTo>
                    <a:lnTo>
                      <a:pt x="532238" y="32690"/>
                    </a:lnTo>
                    <a:lnTo>
                      <a:pt x="532238" y="32690"/>
                    </a:lnTo>
                    <a:lnTo>
                      <a:pt x="517093" y="31775"/>
                    </a:lnTo>
                    <a:lnTo>
                      <a:pt x="517093" y="31775"/>
                    </a:lnTo>
                    <a:lnTo>
                      <a:pt x="502005" y="30804"/>
                    </a:lnTo>
                    <a:lnTo>
                      <a:pt x="502005" y="30804"/>
                    </a:lnTo>
                    <a:lnTo>
                      <a:pt x="486861" y="29889"/>
                    </a:lnTo>
                    <a:lnTo>
                      <a:pt x="486861" y="29889"/>
                    </a:lnTo>
                    <a:lnTo>
                      <a:pt x="471774" y="28975"/>
                    </a:lnTo>
                    <a:lnTo>
                      <a:pt x="471774" y="28975"/>
                    </a:lnTo>
                    <a:lnTo>
                      <a:pt x="453714" y="27889"/>
                    </a:lnTo>
                    <a:lnTo>
                      <a:pt x="453714" y="27889"/>
                    </a:lnTo>
                    <a:lnTo>
                      <a:pt x="441541" y="27089"/>
                    </a:lnTo>
                    <a:lnTo>
                      <a:pt x="441541" y="27089"/>
                    </a:lnTo>
                    <a:lnTo>
                      <a:pt x="426396" y="26175"/>
                    </a:lnTo>
                    <a:lnTo>
                      <a:pt x="426396" y="26175"/>
                    </a:lnTo>
                    <a:lnTo>
                      <a:pt x="411308" y="25260"/>
                    </a:lnTo>
                    <a:lnTo>
                      <a:pt x="411308" y="25260"/>
                    </a:lnTo>
                    <a:lnTo>
                      <a:pt x="393250" y="24117"/>
                    </a:lnTo>
                    <a:lnTo>
                      <a:pt x="393250" y="24117"/>
                    </a:lnTo>
                    <a:lnTo>
                      <a:pt x="381077" y="23374"/>
                    </a:lnTo>
                    <a:lnTo>
                      <a:pt x="381077" y="23374"/>
                    </a:lnTo>
                    <a:lnTo>
                      <a:pt x="365932" y="22460"/>
                    </a:lnTo>
                    <a:lnTo>
                      <a:pt x="365932" y="22460"/>
                    </a:lnTo>
                    <a:lnTo>
                      <a:pt x="350844" y="21546"/>
                    </a:lnTo>
                    <a:lnTo>
                      <a:pt x="350844" y="21546"/>
                    </a:lnTo>
                    <a:lnTo>
                      <a:pt x="332784" y="20403"/>
                    </a:lnTo>
                    <a:lnTo>
                      <a:pt x="332784" y="20403"/>
                    </a:lnTo>
                    <a:lnTo>
                      <a:pt x="320611" y="19660"/>
                    </a:lnTo>
                    <a:lnTo>
                      <a:pt x="320611" y="19660"/>
                    </a:lnTo>
                    <a:lnTo>
                      <a:pt x="305467" y="18745"/>
                    </a:lnTo>
                    <a:lnTo>
                      <a:pt x="305467" y="18745"/>
                    </a:lnTo>
                    <a:lnTo>
                      <a:pt x="290379" y="17831"/>
                    </a:lnTo>
                    <a:lnTo>
                      <a:pt x="290379" y="17831"/>
                    </a:lnTo>
                    <a:lnTo>
                      <a:pt x="272320" y="16688"/>
                    </a:lnTo>
                    <a:lnTo>
                      <a:pt x="272320" y="16688"/>
                    </a:lnTo>
                    <a:lnTo>
                      <a:pt x="260147" y="15945"/>
                    </a:lnTo>
                    <a:lnTo>
                      <a:pt x="260147" y="15945"/>
                    </a:lnTo>
                    <a:lnTo>
                      <a:pt x="242088" y="14859"/>
                    </a:lnTo>
                    <a:lnTo>
                      <a:pt x="242088" y="14859"/>
                    </a:lnTo>
                    <a:lnTo>
                      <a:pt x="229915" y="14116"/>
                    </a:lnTo>
                    <a:lnTo>
                      <a:pt x="229915" y="14116"/>
                    </a:lnTo>
                    <a:lnTo>
                      <a:pt x="214770" y="13144"/>
                    </a:lnTo>
                    <a:lnTo>
                      <a:pt x="214770" y="13144"/>
                    </a:lnTo>
                    <a:lnTo>
                      <a:pt x="196711" y="12059"/>
                    </a:lnTo>
                    <a:lnTo>
                      <a:pt x="196711" y="12059"/>
                    </a:lnTo>
                    <a:lnTo>
                      <a:pt x="184538" y="11316"/>
                    </a:lnTo>
                    <a:lnTo>
                      <a:pt x="184538" y="11316"/>
                    </a:lnTo>
                    <a:lnTo>
                      <a:pt x="169393" y="10401"/>
                    </a:lnTo>
                    <a:lnTo>
                      <a:pt x="169393" y="10401"/>
                    </a:lnTo>
                    <a:lnTo>
                      <a:pt x="154305" y="9430"/>
                    </a:lnTo>
                    <a:lnTo>
                      <a:pt x="154305" y="9430"/>
                    </a:lnTo>
                    <a:lnTo>
                      <a:pt x="139218" y="8515"/>
                    </a:lnTo>
                    <a:lnTo>
                      <a:pt x="139218" y="8515"/>
                    </a:lnTo>
                    <a:lnTo>
                      <a:pt x="124073" y="7601"/>
                    </a:lnTo>
                    <a:lnTo>
                      <a:pt x="124073" y="7601"/>
                    </a:lnTo>
                    <a:lnTo>
                      <a:pt x="108928" y="6686"/>
                    </a:lnTo>
                    <a:lnTo>
                      <a:pt x="108928" y="6686"/>
                    </a:lnTo>
                    <a:lnTo>
                      <a:pt x="93841" y="5715"/>
                    </a:lnTo>
                    <a:lnTo>
                      <a:pt x="93841" y="5715"/>
                    </a:lnTo>
                    <a:lnTo>
                      <a:pt x="78696" y="4800"/>
                    </a:lnTo>
                    <a:lnTo>
                      <a:pt x="78696" y="4800"/>
                    </a:lnTo>
                    <a:lnTo>
                      <a:pt x="63608" y="3886"/>
                    </a:lnTo>
                    <a:lnTo>
                      <a:pt x="63608" y="3886"/>
                    </a:lnTo>
                    <a:lnTo>
                      <a:pt x="48463" y="2972"/>
                    </a:lnTo>
                    <a:lnTo>
                      <a:pt x="48463" y="2972"/>
                    </a:lnTo>
                    <a:lnTo>
                      <a:pt x="33376" y="2000"/>
                    </a:lnTo>
                    <a:lnTo>
                      <a:pt x="33376" y="2000"/>
                    </a:lnTo>
                    <a:lnTo>
                      <a:pt x="18231" y="1086"/>
                    </a:lnTo>
                    <a:lnTo>
                      <a:pt x="18231" y="1086"/>
                    </a:lnTo>
                    <a:lnTo>
                      <a:pt x="229" y="0"/>
                    </a:lnTo>
                    <a:lnTo>
                      <a:pt x="0" y="3658"/>
                    </a:lnTo>
                    <a:lnTo>
                      <a:pt x="18002" y="4800"/>
                    </a:lnTo>
                    <a:close/>
                  </a:path>
                </a:pathLst>
              </a:custGeom>
              <a:solidFill>
                <a:srgbClr val="9F9D9B"/>
              </a:solidFill>
              <a:ln w="5715" cap="flat">
                <a:noFill/>
                <a:prstDash val="solid"/>
                <a:miter/>
              </a:ln>
            </p:spPr>
            <p:txBody>
              <a:bodyPr rtlCol="1" anchor="ctr"/>
              <a:lstStyle/>
              <a:p>
                <a:endParaRPr lang="ar-SA"/>
              </a:p>
            </p:txBody>
          </p:sp>
          <p:sp>
            <p:nvSpPr>
              <p:cNvPr id="17" name="شكل حر: شكل 16">
                <a:extLst>
                  <a:ext uri="{FF2B5EF4-FFF2-40B4-BE49-F238E27FC236}">
                    <a16:creationId xmlns:a16="http://schemas.microsoft.com/office/drawing/2014/main" id="{A5DE5189-F286-4AC4-BA62-85DC327FC35F}"/>
                  </a:ext>
                </a:extLst>
              </p:cNvPr>
              <p:cNvSpPr/>
              <p:nvPr/>
            </p:nvSpPr>
            <p:spPr>
              <a:xfrm>
                <a:off x="6683959" y="5250427"/>
                <a:ext cx="1514817" cy="96868"/>
              </a:xfrm>
              <a:custGeom>
                <a:avLst/>
                <a:gdLst>
                  <a:gd name="connsiteX0" fmla="*/ 15088 w 1514817"/>
                  <a:gd name="connsiteY0" fmla="*/ 4686 h 96868"/>
                  <a:gd name="connsiteX1" fmla="*/ 30232 w 1514817"/>
                  <a:gd name="connsiteY1" fmla="*/ 5601 h 96868"/>
                  <a:gd name="connsiteX2" fmla="*/ 30232 w 1514817"/>
                  <a:gd name="connsiteY2" fmla="*/ 5601 h 96868"/>
                  <a:gd name="connsiteX3" fmla="*/ 45320 w 1514817"/>
                  <a:gd name="connsiteY3" fmla="*/ 6515 h 96868"/>
                  <a:gd name="connsiteX4" fmla="*/ 45320 w 1514817"/>
                  <a:gd name="connsiteY4" fmla="*/ 6515 h 96868"/>
                  <a:gd name="connsiteX5" fmla="*/ 63379 w 1514817"/>
                  <a:gd name="connsiteY5" fmla="*/ 7601 h 96868"/>
                  <a:gd name="connsiteX6" fmla="*/ 63379 w 1514817"/>
                  <a:gd name="connsiteY6" fmla="*/ 7601 h 96868"/>
                  <a:gd name="connsiteX7" fmla="*/ 75552 w 1514817"/>
                  <a:gd name="connsiteY7" fmla="*/ 8401 h 96868"/>
                  <a:gd name="connsiteX8" fmla="*/ 75552 w 1514817"/>
                  <a:gd name="connsiteY8" fmla="*/ 8401 h 96868"/>
                  <a:gd name="connsiteX9" fmla="*/ 90697 w 1514817"/>
                  <a:gd name="connsiteY9" fmla="*/ 9315 h 96868"/>
                  <a:gd name="connsiteX10" fmla="*/ 90697 w 1514817"/>
                  <a:gd name="connsiteY10" fmla="*/ 9315 h 96868"/>
                  <a:gd name="connsiteX11" fmla="*/ 108699 w 1514817"/>
                  <a:gd name="connsiteY11" fmla="*/ 10401 h 96868"/>
                  <a:gd name="connsiteX12" fmla="*/ 108699 w 1514817"/>
                  <a:gd name="connsiteY12" fmla="*/ 10401 h 96868"/>
                  <a:gd name="connsiteX13" fmla="*/ 120929 w 1514817"/>
                  <a:gd name="connsiteY13" fmla="*/ 11144 h 96868"/>
                  <a:gd name="connsiteX14" fmla="*/ 120929 w 1514817"/>
                  <a:gd name="connsiteY14" fmla="*/ 11144 h 96868"/>
                  <a:gd name="connsiteX15" fmla="*/ 136017 w 1514817"/>
                  <a:gd name="connsiteY15" fmla="*/ 12116 h 96868"/>
                  <a:gd name="connsiteX16" fmla="*/ 136017 w 1514817"/>
                  <a:gd name="connsiteY16" fmla="*/ 12116 h 96868"/>
                  <a:gd name="connsiteX17" fmla="*/ 154077 w 1514817"/>
                  <a:gd name="connsiteY17" fmla="*/ 13202 h 96868"/>
                  <a:gd name="connsiteX18" fmla="*/ 154077 w 1514817"/>
                  <a:gd name="connsiteY18" fmla="*/ 13202 h 96868"/>
                  <a:gd name="connsiteX19" fmla="*/ 166249 w 1514817"/>
                  <a:gd name="connsiteY19" fmla="*/ 13945 h 96868"/>
                  <a:gd name="connsiteX20" fmla="*/ 166249 w 1514817"/>
                  <a:gd name="connsiteY20" fmla="*/ 13945 h 96868"/>
                  <a:gd name="connsiteX21" fmla="*/ 181394 w 1514817"/>
                  <a:gd name="connsiteY21" fmla="*/ 14859 h 96868"/>
                  <a:gd name="connsiteX22" fmla="*/ 181394 w 1514817"/>
                  <a:gd name="connsiteY22" fmla="*/ 14859 h 96868"/>
                  <a:gd name="connsiteX23" fmla="*/ 196482 w 1514817"/>
                  <a:gd name="connsiteY23" fmla="*/ 15830 h 96868"/>
                  <a:gd name="connsiteX24" fmla="*/ 196482 w 1514817"/>
                  <a:gd name="connsiteY24" fmla="*/ 15830 h 96868"/>
                  <a:gd name="connsiteX25" fmla="*/ 214541 w 1514817"/>
                  <a:gd name="connsiteY25" fmla="*/ 16916 h 96868"/>
                  <a:gd name="connsiteX26" fmla="*/ 214541 w 1514817"/>
                  <a:gd name="connsiteY26" fmla="*/ 16916 h 96868"/>
                  <a:gd name="connsiteX27" fmla="*/ 226714 w 1514817"/>
                  <a:gd name="connsiteY27" fmla="*/ 17659 h 96868"/>
                  <a:gd name="connsiteX28" fmla="*/ 226714 w 1514817"/>
                  <a:gd name="connsiteY28" fmla="*/ 17659 h 96868"/>
                  <a:gd name="connsiteX29" fmla="*/ 241859 w 1514817"/>
                  <a:gd name="connsiteY29" fmla="*/ 18574 h 96868"/>
                  <a:gd name="connsiteX30" fmla="*/ 241859 w 1514817"/>
                  <a:gd name="connsiteY30" fmla="*/ 18574 h 96868"/>
                  <a:gd name="connsiteX31" fmla="*/ 257003 w 1514817"/>
                  <a:gd name="connsiteY31" fmla="*/ 19545 h 96868"/>
                  <a:gd name="connsiteX32" fmla="*/ 257003 w 1514817"/>
                  <a:gd name="connsiteY32" fmla="*/ 19545 h 96868"/>
                  <a:gd name="connsiteX33" fmla="*/ 275006 w 1514817"/>
                  <a:gd name="connsiteY33" fmla="*/ 20631 h 96868"/>
                  <a:gd name="connsiteX34" fmla="*/ 275006 w 1514817"/>
                  <a:gd name="connsiteY34" fmla="*/ 20631 h 96868"/>
                  <a:gd name="connsiteX35" fmla="*/ 287236 w 1514817"/>
                  <a:gd name="connsiteY35" fmla="*/ 21374 h 96868"/>
                  <a:gd name="connsiteX36" fmla="*/ 287236 w 1514817"/>
                  <a:gd name="connsiteY36" fmla="*/ 21374 h 96868"/>
                  <a:gd name="connsiteX37" fmla="*/ 302324 w 1514817"/>
                  <a:gd name="connsiteY37" fmla="*/ 22345 h 96868"/>
                  <a:gd name="connsiteX38" fmla="*/ 302324 w 1514817"/>
                  <a:gd name="connsiteY38" fmla="*/ 22345 h 96868"/>
                  <a:gd name="connsiteX39" fmla="*/ 318497 w 1514817"/>
                  <a:gd name="connsiteY39" fmla="*/ 23317 h 96868"/>
                  <a:gd name="connsiteX40" fmla="*/ 335470 w 1514817"/>
                  <a:gd name="connsiteY40" fmla="*/ 24346 h 96868"/>
                  <a:gd name="connsiteX41" fmla="*/ 335470 w 1514817"/>
                  <a:gd name="connsiteY41" fmla="*/ 24346 h 96868"/>
                  <a:gd name="connsiteX42" fmla="*/ 347700 w 1514817"/>
                  <a:gd name="connsiteY42" fmla="*/ 25089 h 96868"/>
                  <a:gd name="connsiteX43" fmla="*/ 347700 w 1514817"/>
                  <a:gd name="connsiteY43" fmla="*/ 25089 h 96868"/>
                  <a:gd name="connsiteX44" fmla="*/ 362788 w 1514817"/>
                  <a:gd name="connsiteY44" fmla="*/ 26060 h 96868"/>
                  <a:gd name="connsiteX45" fmla="*/ 362788 w 1514817"/>
                  <a:gd name="connsiteY45" fmla="*/ 26060 h 96868"/>
                  <a:gd name="connsiteX46" fmla="*/ 377933 w 1514817"/>
                  <a:gd name="connsiteY46" fmla="*/ 26975 h 96868"/>
                  <a:gd name="connsiteX47" fmla="*/ 377933 w 1514817"/>
                  <a:gd name="connsiteY47" fmla="*/ 26975 h 96868"/>
                  <a:gd name="connsiteX48" fmla="*/ 395935 w 1514817"/>
                  <a:gd name="connsiteY48" fmla="*/ 28060 h 96868"/>
                  <a:gd name="connsiteX49" fmla="*/ 395935 w 1514817"/>
                  <a:gd name="connsiteY49" fmla="*/ 28060 h 96868"/>
                  <a:gd name="connsiteX50" fmla="*/ 408166 w 1514817"/>
                  <a:gd name="connsiteY50" fmla="*/ 28803 h 96868"/>
                  <a:gd name="connsiteX51" fmla="*/ 408166 w 1514817"/>
                  <a:gd name="connsiteY51" fmla="*/ 28803 h 96868"/>
                  <a:gd name="connsiteX52" fmla="*/ 423253 w 1514817"/>
                  <a:gd name="connsiteY52" fmla="*/ 29775 h 96868"/>
                  <a:gd name="connsiteX53" fmla="*/ 423253 w 1514817"/>
                  <a:gd name="connsiteY53" fmla="*/ 29775 h 96868"/>
                  <a:gd name="connsiteX54" fmla="*/ 441312 w 1514817"/>
                  <a:gd name="connsiteY54" fmla="*/ 30861 h 96868"/>
                  <a:gd name="connsiteX55" fmla="*/ 441312 w 1514817"/>
                  <a:gd name="connsiteY55" fmla="*/ 30861 h 96868"/>
                  <a:gd name="connsiteX56" fmla="*/ 456400 w 1514817"/>
                  <a:gd name="connsiteY56" fmla="*/ 31775 h 96868"/>
                  <a:gd name="connsiteX57" fmla="*/ 456400 w 1514817"/>
                  <a:gd name="connsiteY57" fmla="*/ 31775 h 96868"/>
                  <a:gd name="connsiteX58" fmla="*/ 468630 w 1514817"/>
                  <a:gd name="connsiteY58" fmla="*/ 32518 h 96868"/>
                  <a:gd name="connsiteX59" fmla="*/ 468630 w 1514817"/>
                  <a:gd name="connsiteY59" fmla="*/ 32518 h 96868"/>
                  <a:gd name="connsiteX60" fmla="*/ 483718 w 1514817"/>
                  <a:gd name="connsiteY60" fmla="*/ 33490 h 96868"/>
                  <a:gd name="connsiteX61" fmla="*/ 483718 w 1514817"/>
                  <a:gd name="connsiteY61" fmla="*/ 33490 h 96868"/>
                  <a:gd name="connsiteX62" fmla="*/ 501777 w 1514817"/>
                  <a:gd name="connsiteY62" fmla="*/ 34576 h 96868"/>
                  <a:gd name="connsiteX63" fmla="*/ 501777 w 1514817"/>
                  <a:gd name="connsiteY63" fmla="*/ 34576 h 96868"/>
                  <a:gd name="connsiteX64" fmla="*/ 513950 w 1514817"/>
                  <a:gd name="connsiteY64" fmla="*/ 35319 h 96868"/>
                  <a:gd name="connsiteX65" fmla="*/ 513950 w 1514817"/>
                  <a:gd name="connsiteY65" fmla="*/ 35319 h 96868"/>
                  <a:gd name="connsiteX66" fmla="*/ 532009 w 1514817"/>
                  <a:gd name="connsiteY66" fmla="*/ 36462 h 96868"/>
                  <a:gd name="connsiteX67" fmla="*/ 532009 w 1514817"/>
                  <a:gd name="connsiteY67" fmla="*/ 36462 h 96868"/>
                  <a:gd name="connsiteX68" fmla="*/ 544182 w 1514817"/>
                  <a:gd name="connsiteY68" fmla="*/ 37204 h 96868"/>
                  <a:gd name="connsiteX69" fmla="*/ 544182 w 1514817"/>
                  <a:gd name="connsiteY69" fmla="*/ 37204 h 96868"/>
                  <a:gd name="connsiteX70" fmla="*/ 562242 w 1514817"/>
                  <a:gd name="connsiteY70" fmla="*/ 38290 h 96868"/>
                  <a:gd name="connsiteX71" fmla="*/ 562242 w 1514817"/>
                  <a:gd name="connsiteY71" fmla="*/ 38290 h 96868"/>
                  <a:gd name="connsiteX72" fmla="*/ 577329 w 1514817"/>
                  <a:gd name="connsiteY72" fmla="*/ 39205 h 96868"/>
                  <a:gd name="connsiteX73" fmla="*/ 577329 w 1514817"/>
                  <a:gd name="connsiteY73" fmla="*/ 39205 h 96868"/>
                  <a:gd name="connsiteX74" fmla="*/ 589560 w 1514817"/>
                  <a:gd name="connsiteY74" fmla="*/ 40005 h 96868"/>
                  <a:gd name="connsiteX75" fmla="*/ 589560 w 1514817"/>
                  <a:gd name="connsiteY75" fmla="*/ 40005 h 96868"/>
                  <a:gd name="connsiteX76" fmla="*/ 604647 w 1514817"/>
                  <a:gd name="connsiteY76" fmla="*/ 40919 h 96868"/>
                  <a:gd name="connsiteX77" fmla="*/ 604647 w 1514817"/>
                  <a:gd name="connsiteY77" fmla="*/ 40919 h 96868"/>
                  <a:gd name="connsiteX78" fmla="*/ 622706 w 1514817"/>
                  <a:gd name="connsiteY78" fmla="*/ 42005 h 96868"/>
                  <a:gd name="connsiteX79" fmla="*/ 622706 w 1514817"/>
                  <a:gd name="connsiteY79" fmla="*/ 42005 h 96868"/>
                  <a:gd name="connsiteX80" fmla="*/ 634879 w 1514817"/>
                  <a:gd name="connsiteY80" fmla="*/ 42748 h 96868"/>
                  <a:gd name="connsiteX81" fmla="*/ 634879 w 1514817"/>
                  <a:gd name="connsiteY81" fmla="*/ 42748 h 96868"/>
                  <a:gd name="connsiteX82" fmla="*/ 650024 w 1514817"/>
                  <a:gd name="connsiteY82" fmla="*/ 43720 h 96868"/>
                  <a:gd name="connsiteX83" fmla="*/ 650024 w 1514817"/>
                  <a:gd name="connsiteY83" fmla="*/ 43720 h 96868"/>
                  <a:gd name="connsiteX84" fmla="*/ 665112 w 1514817"/>
                  <a:gd name="connsiteY84" fmla="*/ 44634 h 96868"/>
                  <a:gd name="connsiteX85" fmla="*/ 665112 w 1514817"/>
                  <a:gd name="connsiteY85" fmla="*/ 44634 h 96868"/>
                  <a:gd name="connsiteX86" fmla="*/ 683171 w 1514817"/>
                  <a:gd name="connsiteY86" fmla="*/ 45720 h 96868"/>
                  <a:gd name="connsiteX87" fmla="*/ 683171 w 1514817"/>
                  <a:gd name="connsiteY87" fmla="*/ 45720 h 96868"/>
                  <a:gd name="connsiteX88" fmla="*/ 695344 w 1514817"/>
                  <a:gd name="connsiteY88" fmla="*/ 46463 h 96868"/>
                  <a:gd name="connsiteX89" fmla="*/ 695344 w 1514817"/>
                  <a:gd name="connsiteY89" fmla="*/ 46463 h 96868"/>
                  <a:gd name="connsiteX90" fmla="*/ 710489 w 1514817"/>
                  <a:gd name="connsiteY90" fmla="*/ 47434 h 96868"/>
                  <a:gd name="connsiteX91" fmla="*/ 710489 w 1514817"/>
                  <a:gd name="connsiteY91" fmla="*/ 47434 h 96868"/>
                  <a:gd name="connsiteX92" fmla="*/ 725576 w 1514817"/>
                  <a:gd name="connsiteY92" fmla="*/ 48349 h 96868"/>
                  <a:gd name="connsiteX93" fmla="*/ 725576 w 1514817"/>
                  <a:gd name="connsiteY93" fmla="*/ 48349 h 96868"/>
                  <a:gd name="connsiteX94" fmla="*/ 743636 w 1514817"/>
                  <a:gd name="connsiteY94" fmla="*/ 49435 h 96868"/>
                  <a:gd name="connsiteX95" fmla="*/ 743636 w 1514817"/>
                  <a:gd name="connsiteY95" fmla="*/ 49435 h 96868"/>
                  <a:gd name="connsiteX96" fmla="*/ 755809 w 1514817"/>
                  <a:gd name="connsiteY96" fmla="*/ 50178 h 96868"/>
                  <a:gd name="connsiteX97" fmla="*/ 755809 w 1514817"/>
                  <a:gd name="connsiteY97" fmla="*/ 50178 h 96868"/>
                  <a:gd name="connsiteX98" fmla="*/ 770954 w 1514817"/>
                  <a:gd name="connsiteY98" fmla="*/ 51149 h 96868"/>
                  <a:gd name="connsiteX99" fmla="*/ 770954 w 1514817"/>
                  <a:gd name="connsiteY99" fmla="*/ 51149 h 96868"/>
                  <a:gd name="connsiteX100" fmla="*/ 789013 w 1514817"/>
                  <a:gd name="connsiteY100" fmla="*/ 52235 h 96868"/>
                  <a:gd name="connsiteX101" fmla="*/ 789013 w 1514817"/>
                  <a:gd name="connsiteY101" fmla="*/ 52235 h 96868"/>
                  <a:gd name="connsiteX102" fmla="*/ 804100 w 1514817"/>
                  <a:gd name="connsiteY102" fmla="*/ 53149 h 96868"/>
                  <a:gd name="connsiteX103" fmla="*/ 804100 w 1514817"/>
                  <a:gd name="connsiteY103" fmla="*/ 53149 h 96868"/>
                  <a:gd name="connsiteX104" fmla="*/ 816330 w 1514817"/>
                  <a:gd name="connsiteY104" fmla="*/ 53950 h 96868"/>
                  <a:gd name="connsiteX105" fmla="*/ 816330 w 1514817"/>
                  <a:gd name="connsiteY105" fmla="*/ 53950 h 96868"/>
                  <a:gd name="connsiteX106" fmla="*/ 831418 w 1514817"/>
                  <a:gd name="connsiteY106" fmla="*/ 54864 h 96868"/>
                  <a:gd name="connsiteX107" fmla="*/ 831418 w 1514817"/>
                  <a:gd name="connsiteY107" fmla="*/ 54864 h 96868"/>
                  <a:gd name="connsiteX108" fmla="*/ 846563 w 1514817"/>
                  <a:gd name="connsiteY108" fmla="*/ 55778 h 96868"/>
                  <a:gd name="connsiteX109" fmla="*/ 846563 w 1514817"/>
                  <a:gd name="connsiteY109" fmla="*/ 55778 h 96868"/>
                  <a:gd name="connsiteX110" fmla="*/ 864565 w 1514817"/>
                  <a:gd name="connsiteY110" fmla="*/ 56864 h 96868"/>
                  <a:gd name="connsiteX111" fmla="*/ 864565 w 1514817"/>
                  <a:gd name="connsiteY111" fmla="*/ 56864 h 96868"/>
                  <a:gd name="connsiteX112" fmla="*/ 876796 w 1514817"/>
                  <a:gd name="connsiteY112" fmla="*/ 57664 h 96868"/>
                  <a:gd name="connsiteX113" fmla="*/ 876796 w 1514817"/>
                  <a:gd name="connsiteY113" fmla="*/ 57664 h 96868"/>
                  <a:gd name="connsiteX114" fmla="*/ 891883 w 1514817"/>
                  <a:gd name="connsiteY114" fmla="*/ 58579 h 96868"/>
                  <a:gd name="connsiteX115" fmla="*/ 891883 w 1514817"/>
                  <a:gd name="connsiteY115" fmla="*/ 58579 h 96868"/>
                  <a:gd name="connsiteX116" fmla="*/ 907027 w 1514817"/>
                  <a:gd name="connsiteY116" fmla="*/ 59493 h 96868"/>
                  <a:gd name="connsiteX117" fmla="*/ 907027 w 1514817"/>
                  <a:gd name="connsiteY117" fmla="*/ 59493 h 96868"/>
                  <a:gd name="connsiteX118" fmla="*/ 925030 w 1514817"/>
                  <a:gd name="connsiteY118" fmla="*/ 60636 h 96868"/>
                  <a:gd name="connsiteX119" fmla="*/ 925030 w 1514817"/>
                  <a:gd name="connsiteY119" fmla="*/ 60636 h 96868"/>
                  <a:gd name="connsiteX120" fmla="*/ 937260 w 1514817"/>
                  <a:gd name="connsiteY120" fmla="*/ 61379 h 96868"/>
                  <a:gd name="connsiteX121" fmla="*/ 937260 w 1514817"/>
                  <a:gd name="connsiteY121" fmla="*/ 61379 h 96868"/>
                  <a:gd name="connsiteX122" fmla="*/ 953433 w 1514817"/>
                  <a:gd name="connsiteY122" fmla="*/ 62350 h 96868"/>
                  <a:gd name="connsiteX123" fmla="*/ 970407 w 1514817"/>
                  <a:gd name="connsiteY123" fmla="*/ 63379 h 96868"/>
                  <a:gd name="connsiteX124" fmla="*/ 970407 w 1514817"/>
                  <a:gd name="connsiteY124" fmla="*/ 63379 h 96868"/>
                  <a:gd name="connsiteX125" fmla="*/ 982580 w 1514817"/>
                  <a:gd name="connsiteY125" fmla="*/ 64122 h 96868"/>
                  <a:gd name="connsiteX126" fmla="*/ 982580 w 1514817"/>
                  <a:gd name="connsiteY126" fmla="*/ 64122 h 96868"/>
                  <a:gd name="connsiteX127" fmla="*/ 1000639 w 1514817"/>
                  <a:gd name="connsiteY127" fmla="*/ 65265 h 96868"/>
                  <a:gd name="connsiteX128" fmla="*/ 1000639 w 1514817"/>
                  <a:gd name="connsiteY128" fmla="*/ 65265 h 96868"/>
                  <a:gd name="connsiteX129" fmla="*/ 1012812 w 1514817"/>
                  <a:gd name="connsiteY129" fmla="*/ 66008 h 96868"/>
                  <a:gd name="connsiteX130" fmla="*/ 1012812 w 1514817"/>
                  <a:gd name="connsiteY130" fmla="*/ 66008 h 96868"/>
                  <a:gd name="connsiteX131" fmla="*/ 1030872 w 1514817"/>
                  <a:gd name="connsiteY131" fmla="*/ 67094 h 96868"/>
                  <a:gd name="connsiteX132" fmla="*/ 1030872 w 1514817"/>
                  <a:gd name="connsiteY132" fmla="*/ 67094 h 96868"/>
                  <a:gd name="connsiteX133" fmla="*/ 1043045 w 1514817"/>
                  <a:gd name="connsiteY133" fmla="*/ 67837 h 96868"/>
                  <a:gd name="connsiteX134" fmla="*/ 1043045 w 1514817"/>
                  <a:gd name="connsiteY134" fmla="*/ 67837 h 96868"/>
                  <a:gd name="connsiteX135" fmla="*/ 1058190 w 1514817"/>
                  <a:gd name="connsiteY135" fmla="*/ 68808 h 96868"/>
                  <a:gd name="connsiteX136" fmla="*/ 1058190 w 1514817"/>
                  <a:gd name="connsiteY136" fmla="*/ 68808 h 96868"/>
                  <a:gd name="connsiteX137" fmla="*/ 1076191 w 1514817"/>
                  <a:gd name="connsiteY137" fmla="*/ 69894 h 96868"/>
                  <a:gd name="connsiteX138" fmla="*/ 1076191 w 1514817"/>
                  <a:gd name="connsiteY138" fmla="*/ 69894 h 96868"/>
                  <a:gd name="connsiteX139" fmla="*/ 1091336 w 1514817"/>
                  <a:gd name="connsiteY139" fmla="*/ 70809 h 96868"/>
                  <a:gd name="connsiteX140" fmla="*/ 1091336 w 1514817"/>
                  <a:gd name="connsiteY140" fmla="*/ 70809 h 96868"/>
                  <a:gd name="connsiteX141" fmla="*/ 1103509 w 1514817"/>
                  <a:gd name="connsiteY141" fmla="*/ 71609 h 96868"/>
                  <a:gd name="connsiteX142" fmla="*/ 1103509 w 1514817"/>
                  <a:gd name="connsiteY142" fmla="*/ 71609 h 96868"/>
                  <a:gd name="connsiteX143" fmla="*/ 1118654 w 1514817"/>
                  <a:gd name="connsiteY143" fmla="*/ 72523 h 96868"/>
                  <a:gd name="connsiteX144" fmla="*/ 1118654 w 1514817"/>
                  <a:gd name="connsiteY144" fmla="*/ 72523 h 96868"/>
                  <a:gd name="connsiteX145" fmla="*/ 1136656 w 1514817"/>
                  <a:gd name="connsiteY145" fmla="*/ 73609 h 96868"/>
                  <a:gd name="connsiteX146" fmla="*/ 1136656 w 1514817"/>
                  <a:gd name="connsiteY146" fmla="*/ 73609 h 96868"/>
                  <a:gd name="connsiteX147" fmla="*/ 1151801 w 1514817"/>
                  <a:gd name="connsiteY147" fmla="*/ 74523 h 96868"/>
                  <a:gd name="connsiteX148" fmla="*/ 1151801 w 1514817"/>
                  <a:gd name="connsiteY148" fmla="*/ 74523 h 96868"/>
                  <a:gd name="connsiteX149" fmla="*/ 1163974 w 1514817"/>
                  <a:gd name="connsiteY149" fmla="*/ 75324 h 96868"/>
                  <a:gd name="connsiteX150" fmla="*/ 1163974 w 1514817"/>
                  <a:gd name="connsiteY150" fmla="*/ 75324 h 96868"/>
                  <a:gd name="connsiteX151" fmla="*/ 1179119 w 1514817"/>
                  <a:gd name="connsiteY151" fmla="*/ 76238 h 96868"/>
                  <a:gd name="connsiteX152" fmla="*/ 1179119 w 1514817"/>
                  <a:gd name="connsiteY152" fmla="*/ 76238 h 96868"/>
                  <a:gd name="connsiteX153" fmla="*/ 1194206 w 1514817"/>
                  <a:gd name="connsiteY153" fmla="*/ 77153 h 96868"/>
                  <a:gd name="connsiteX154" fmla="*/ 1194206 w 1514817"/>
                  <a:gd name="connsiteY154" fmla="*/ 77153 h 96868"/>
                  <a:gd name="connsiteX155" fmla="*/ 1212266 w 1514817"/>
                  <a:gd name="connsiteY155" fmla="*/ 78295 h 96868"/>
                  <a:gd name="connsiteX156" fmla="*/ 1212266 w 1514817"/>
                  <a:gd name="connsiteY156" fmla="*/ 78295 h 96868"/>
                  <a:gd name="connsiteX157" fmla="*/ 1224439 w 1514817"/>
                  <a:gd name="connsiteY157" fmla="*/ 79038 h 96868"/>
                  <a:gd name="connsiteX158" fmla="*/ 1224439 w 1514817"/>
                  <a:gd name="connsiteY158" fmla="*/ 79038 h 96868"/>
                  <a:gd name="connsiteX159" fmla="*/ 1239584 w 1514817"/>
                  <a:gd name="connsiteY159" fmla="*/ 79953 h 96868"/>
                  <a:gd name="connsiteX160" fmla="*/ 1239584 w 1514817"/>
                  <a:gd name="connsiteY160" fmla="*/ 79953 h 96868"/>
                  <a:gd name="connsiteX161" fmla="*/ 1254671 w 1514817"/>
                  <a:gd name="connsiteY161" fmla="*/ 80867 h 96868"/>
                  <a:gd name="connsiteX162" fmla="*/ 1254671 w 1514817"/>
                  <a:gd name="connsiteY162" fmla="*/ 80867 h 96868"/>
                  <a:gd name="connsiteX163" fmla="*/ 1272730 w 1514817"/>
                  <a:gd name="connsiteY163" fmla="*/ 82010 h 96868"/>
                  <a:gd name="connsiteX164" fmla="*/ 1272730 w 1514817"/>
                  <a:gd name="connsiteY164" fmla="*/ 82010 h 96868"/>
                  <a:gd name="connsiteX165" fmla="*/ 1284903 w 1514817"/>
                  <a:gd name="connsiteY165" fmla="*/ 82753 h 96868"/>
                  <a:gd name="connsiteX166" fmla="*/ 1284903 w 1514817"/>
                  <a:gd name="connsiteY166" fmla="*/ 82753 h 96868"/>
                  <a:gd name="connsiteX167" fmla="*/ 1300048 w 1514817"/>
                  <a:gd name="connsiteY167" fmla="*/ 83667 h 96868"/>
                  <a:gd name="connsiteX168" fmla="*/ 1300048 w 1514817"/>
                  <a:gd name="connsiteY168" fmla="*/ 83667 h 96868"/>
                  <a:gd name="connsiteX169" fmla="*/ 1315193 w 1514817"/>
                  <a:gd name="connsiteY169" fmla="*/ 84582 h 96868"/>
                  <a:gd name="connsiteX170" fmla="*/ 1315193 w 1514817"/>
                  <a:gd name="connsiteY170" fmla="*/ 84582 h 96868"/>
                  <a:gd name="connsiteX171" fmla="*/ 1333195 w 1514817"/>
                  <a:gd name="connsiteY171" fmla="*/ 85725 h 96868"/>
                  <a:gd name="connsiteX172" fmla="*/ 1333195 w 1514817"/>
                  <a:gd name="connsiteY172" fmla="*/ 85725 h 96868"/>
                  <a:gd name="connsiteX173" fmla="*/ 1345426 w 1514817"/>
                  <a:gd name="connsiteY173" fmla="*/ 86468 h 96868"/>
                  <a:gd name="connsiteX174" fmla="*/ 1345426 w 1514817"/>
                  <a:gd name="connsiteY174" fmla="*/ 86468 h 96868"/>
                  <a:gd name="connsiteX175" fmla="*/ 1363427 w 1514817"/>
                  <a:gd name="connsiteY175" fmla="*/ 87554 h 96868"/>
                  <a:gd name="connsiteX176" fmla="*/ 1363427 w 1514817"/>
                  <a:gd name="connsiteY176" fmla="*/ 87554 h 96868"/>
                  <a:gd name="connsiteX177" fmla="*/ 1375657 w 1514817"/>
                  <a:gd name="connsiteY177" fmla="*/ 88296 h 96868"/>
                  <a:gd name="connsiteX178" fmla="*/ 1375657 w 1514817"/>
                  <a:gd name="connsiteY178" fmla="*/ 88296 h 96868"/>
                  <a:gd name="connsiteX179" fmla="*/ 1377487 w 1514817"/>
                  <a:gd name="connsiteY179" fmla="*/ 88411 h 96868"/>
                  <a:gd name="connsiteX180" fmla="*/ 1378572 w 1514817"/>
                  <a:gd name="connsiteY180" fmla="*/ 88468 h 96868"/>
                  <a:gd name="connsiteX181" fmla="*/ 1378572 w 1514817"/>
                  <a:gd name="connsiteY181" fmla="*/ 88468 h 96868"/>
                  <a:gd name="connsiteX182" fmla="*/ 1393660 w 1514817"/>
                  <a:gd name="connsiteY182" fmla="*/ 89440 h 96868"/>
                  <a:gd name="connsiteX183" fmla="*/ 1393660 w 1514817"/>
                  <a:gd name="connsiteY183" fmla="*/ 89440 h 96868"/>
                  <a:gd name="connsiteX184" fmla="*/ 1405890 w 1514817"/>
                  <a:gd name="connsiteY184" fmla="*/ 90183 h 96868"/>
                  <a:gd name="connsiteX185" fmla="*/ 1405890 w 1514817"/>
                  <a:gd name="connsiteY185" fmla="*/ 90183 h 96868"/>
                  <a:gd name="connsiteX186" fmla="*/ 1423892 w 1514817"/>
                  <a:gd name="connsiteY186" fmla="*/ 91268 h 96868"/>
                  <a:gd name="connsiteX187" fmla="*/ 1423892 w 1514817"/>
                  <a:gd name="connsiteY187" fmla="*/ 91268 h 96868"/>
                  <a:gd name="connsiteX188" fmla="*/ 1439037 w 1514817"/>
                  <a:gd name="connsiteY188" fmla="*/ 92240 h 96868"/>
                  <a:gd name="connsiteX189" fmla="*/ 1439037 w 1514817"/>
                  <a:gd name="connsiteY189" fmla="*/ 92240 h 96868"/>
                  <a:gd name="connsiteX190" fmla="*/ 1451210 w 1514817"/>
                  <a:gd name="connsiteY190" fmla="*/ 92983 h 96868"/>
                  <a:gd name="connsiteX191" fmla="*/ 1451210 w 1514817"/>
                  <a:gd name="connsiteY191" fmla="*/ 92983 h 96868"/>
                  <a:gd name="connsiteX192" fmla="*/ 1466355 w 1514817"/>
                  <a:gd name="connsiteY192" fmla="*/ 93897 h 96868"/>
                  <a:gd name="connsiteX193" fmla="*/ 1466355 w 1514817"/>
                  <a:gd name="connsiteY193" fmla="*/ 93897 h 96868"/>
                  <a:gd name="connsiteX194" fmla="*/ 1481442 w 1514817"/>
                  <a:gd name="connsiteY194" fmla="*/ 94812 h 96868"/>
                  <a:gd name="connsiteX195" fmla="*/ 1481442 w 1514817"/>
                  <a:gd name="connsiteY195" fmla="*/ 94812 h 96868"/>
                  <a:gd name="connsiteX196" fmla="*/ 1499502 w 1514817"/>
                  <a:gd name="connsiteY196" fmla="*/ 95955 h 96868"/>
                  <a:gd name="connsiteX197" fmla="*/ 1499502 w 1514817"/>
                  <a:gd name="connsiteY197" fmla="*/ 95955 h 96868"/>
                  <a:gd name="connsiteX198" fmla="*/ 1514589 w 1514817"/>
                  <a:gd name="connsiteY198" fmla="*/ 96869 h 96868"/>
                  <a:gd name="connsiteX199" fmla="*/ 1514818 w 1514817"/>
                  <a:gd name="connsiteY199" fmla="*/ 93154 h 96868"/>
                  <a:gd name="connsiteX200" fmla="*/ 1499731 w 1514817"/>
                  <a:gd name="connsiteY200" fmla="*/ 92240 h 96868"/>
                  <a:gd name="connsiteX201" fmla="*/ 1499731 w 1514817"/>
                  <a:gd name="connsiteY201" fmla="*/ 92240 h 96868"/>
                  <a:gd name="connsiteX202" fmla="*/ 1481671 w 1514817"/>
                  <a:gd name="connsiteY202" fmla="*/ 91097 h 96868"/>
                  <a:gd name="connsiteX203" fmla="*/ 1481671 w 1514817"/>
                  <a:gd name="connsiteY203" fmla="*/ 91097 h 96868"/>
                  <a:gd name="connsiteX204" fmla="*/ 1469498 w 1514817"/>
                  <a:gd name="connsiteY204" fmla="*/ 90354 h 96868"/>
                  <a:gd name="connsiteX205" fmla="*/ 1469498 w 1514817"/>
                  <a:gd name="connsiteY205" fmla="*/ 90354 h 96868"/>
                  <a:gd name="connsiteX206" fmla="*/ 1454353 w 1514817"/>
                  <a:gd name="connsiteY206" fmla="*/ 89440 h 96868"/>
                  <a:gd name="connsiteX207" fmla="*/ 1454353 w 1514817"/>
                  <a:gd name="connsiteY207" fmla="*/ 89440 h 96868"/>
                  <a:gd name="connsiteX208" fmla="*/ 1439265 w 1514817"/>
                  <a:gd name="connsiteY208" fmla="*/ 88525 h 96868"/>
                  <a:gd name="connsiteX209" fmla="*/ 1439265 w 1514817"/>
                  <a:gd name="connsiteY209" fmla="*/ 88525 h 96868"/>
                  <a:gd name="connsiteX210" fmla="*/ 1424121 w 1514817"/>
                  <a:gd name="connsiteY210" fmla="*/ 87554 h 96868"/>
                  <a:gd name="connsiteX211" fmla="*/ 1424121 w 1514817"/>
                  <a:gd name="connsiteY211" fmla="*/ 87554 h 96868"/>
                  <a:gd name="connsiteX212" fmla="*/ 1409034 w 1514817"/>
                  <a:gd name="connsiteY212" fmla="*/ 86639 h 96868"/>
                  <a:gd name="connsiteX213" fmla="*/ 1409034 w 1514817"/>
                  <a:gd name="connsiteY213" fmla="*/ 86639 h 96868"/>
                  <a:gd name="connsiteX214" fmla="*/ 1390974 w 1514817"/>
                  <a:gd name="connsiteY214" fmla="*/ 85553 h 96868"/>
                  <a:gd name="connsiteX215" fmla="*/ 1390974 w 1514817"/>
                  <a:gd name="connsiteY215" fmla="*/ 85553 h 96868"/>
                  <a:gd name="connsiteX216" fmla="*/ 1378801 w 1514817"/>
                  <a:gd name="connsiteY216" fmla="*/ 84810 h 96868"/>
                  <a:gd name="connsiteX217" fmla="*/ 1378801 w 1514817"/>
                  <a:gd name="connsiteY217" fmla="*/ 84810 h 96868"/>
                  <a:gd name="connsiteX218" fmla="*/ 1363656 w 1514817"/>
                  <a:gd name="connsiteY218" fmla="*/ 83839 h 96868"/>
                  <a:gd name="connsiteX219" fmla="*/ 1363656 w 1514817"/>
                  <a:gd name="connsiteY219" fmla="*/ 83839 h 96868"/>
                  <a:gd name="connsiteX220" fmla="*/ 1348568 w 1514817"/>
                  <a:gd name="connsiteY220" fmla="*/ 82924 h 96868"/>
                  <a:gd name="connsiteX221" fmla="*/ 1348568 w 1514817"/>
                  <a:gd name="connsiteY221" fmla="*/ 82924 h 96868"/>
                  <a:gd name="connsiteX222" fmla="*/ 1330509 w 1514817"/>
                  <a:gd name="connsiteY222" fmla="*/ 81839 h 96868"/>
                  <a:gd name="connsiteX223" fmla="*/ 1330509 w 1514817"/>
                  <a:gd name="connsiteY223" fmla="*/ 81839 h 96868"/>
                  <a:gd name="connsiteX224" fmla="*/ 1318337 w 1514817"/>
                  <a:gd name="connsiteY224" fmla="*/ 81096 h 96868"/>
                  <a:gd name="connsiteX225" fmla="*/ 1318337 w 1514817"/>
                  <a:gd name="connsiteY225" fmla="*/ 81096 h 96868"/>
                  <a:gd name="connsiteX226" fmla="*/ 1303192 w 1514817"/>
                  <a:gd name="connsiteY226" fmla="*/ 80124 h 96868"/>
                  <a:gd name="connsiteX227" fmla="*/ 1303192 w 1514817"/>
                  <a:gd name="connsiteY227" fmla="*/ 80124 h 96868"/>
                  <a:gd name="connsiteX228" fmla="*/ 1288104 w 1514817"/>
                  <a:gd name="connsiteY228" fmla="*/ 79210 h 96868"/>
                  <a:gd name="connsiteX229" fmla="*/ 1288104 w 1514817"/>
                  <a:gd name="connsiteY229" fmla="*/ 79210 h 96868"/>
                  <a:gd name="connsiteX230" fmla="*/ 1270044 w 1514817"/>
                  <a:gd name="connsiteY230" fmla="*/ 78124 h 96868"/>
                  <a:gd name="connsiteX231" fmla="*/ 1270044 w 1514817"/>
                  <a:gd name="connsiteY231" fmla="*/ 78124 h 96868"/>
                  <a:gd name="connsiteX232" fmla="*/ 1257871 w 1514817"/>
                  <a:gd name="connsiteY232" fmla="*/ 77381 h 96868"/>
                  <a:gd name="connsiteX233" fmla="*/ 1257871 w 1514817"/>
                  <a:gd name="connsiteY233" fmla="*/ 77381 h 96868"/>
                  <a:gd name="connsiteX234" fmla="*/ 1242727 w 1514817"/>
                  <a:gd name="connsiteY234" fmla="*/ 76410 h 96868"/>
                  <a:gd name="connsiteX235" fmla="*/ 1242727 w 1514817"/>
                  <a:gd name="connsiteY235" fmla="*/ 76410 h 96868"/>
                  <a:gd name="connsiteX236" fmla="*/ 1224668 w 1514817"/>
                  <a:gd name="connsiteY236" fmla="*/ 75324 h 96868"/>
                  <a:gd name="connsiteX237" fmla="*/ 1224668 w 1514817"/>
                  <a:gd name="connsiteY237" fmla="*/ 75324 h 96868"/>
                  <a:gd name="connsiteX238" fmla="*/ 1212495 w 1514817"/>
                  <a:gd name="connsiteY238" fmla="*/ 74581 h 96868"/>
                  <a:gd name="connsiteX239" fmla="*/ 1212495 w 1514817"/>
                  <a:gd name="connsiteY239" fmla="*/ 74581 h 96868"/>
                  <a:gd name="connsiteX240" fmla="*/ 1197350 w 1514817"/>
                  <a:gd name="connsiteY240" fmla="*/ 73609 h 96868"/>
                  <a:gd name="connsiteX241" fmla="*/ 1197350 w 1514817"/>
                  <a:gd name="connsiteY241" fmla="*/ 73609 h 96868"/>
                  <a:gd name="connsiteX242" fmla="*/ 1182262 w 1514817"/>
                  <a:gd name="connsiteY242" fmla="*/ 72695 h 96868"/>
                  <a:gd name="connsiteX243" fmla="*/ 1182262 w 1514817"/>
                  <a:gd name="connsiteY243" fmla="*/ 72695 h 96868"/>
                  <a:gd name="connsiteX244" fmla="*/ 1167117 w 1514817"/>
                  <a:gd name="connsiteY244" fmla="*/ 71780 h 96868"/>
                  <a:gd name="connsiteX245" fmla="*/ 1167117 w 1514817"/>
                  <a:gd name="connsiteY245" fmla="*/ 71780 h 96868"/>
                  <a:gd name="connsiteX246" fmla="*/ 1152030 w 1514817"/>
                  <a:gd name="connsiteY246" fmla="*/ 70866 h 96868"/>
                  <a:gd name="connsiteX247" fmla="*/ 1152030 w 1514817"/>
                  <a:gd name="connsiteY247" fmla="*/ 70866 h 96868"/>
                  <a:gd name="connsiteX248" fmla="*/ 1136885 w 1514817"/>
                  <a:gd name="connsiteY248" fmla="*/ 69894 h 96868"/>
                  <a:gd name="connsiteX249" fmla="*/ 1136885 w 1514817"/>
                  <a:gd name="connsiteY249" fmla="*/ 69894 h 96868"/>
                  <a:gd name="connsiteX250" fmla="*/ 1121798 w 1514817"/>
                  <a:gd name="connsiteY250" fmla="*/ 68980 h 96868"/>
                  <a:gd name="connsiteX251" fmla="*/ 1121798 w 1514817"/>
                  <a:gd name="connsiteY251" fmla="*/ 68980 h 96868"/>
                  <a:gd name="connsiteX252" fmla="*/ 1106653 w 1514817"/>
                  <a:gd name="connsiteY252" fmla="*/ 68066 h 96868"/>
                  <a:gd name="connsiteX253" fmla="*/ 1106653 w 1514817"/>
                  <a:gd name="connsiteY253" fmla="*/ 68066 h 96868"/>
                  <a:gd name="connsiteX254" fmla="*/ 1091565 w 1514817"/>
                  <a:gd name="connsiteY254" fmla="*/ 67151 h 96868"/>
                  <a:gd name="connsiteX255" fmla="*/ 1091565 w 1514817"/>
                  <a:gd name="connsiteY255" fmla="*/ 67151 h 96868"/>
                  <a:gd name="connsiteX256" fmla="*/ 1076420 w 1514817"/>
                  <a:gd name="connsiteY256" fmla="*/ 66179 h 96868"/>
                  <a:gd name="connsiteX257" fmla="*/ 1076420 w 1514817"/>
                  <a:gd name="connsiteY257" fmla="*/ 66179 h 96868"/>
                  <a:gd name="connsiteX258" fmla="*/ 1061332 w 1514817"/>
                  <a:gd name="connsiteY258" fmla="*/ 65265 h 96868"/>
                  <a:gd name="connsiteX259" fmla="*/ 1061332 w 1514817"/>
                  <a:gd name="connsiteY259" fmla="*/ 65265 h 96868"/>
                  <a:gd name="connsiteX260" fmla="*/ 1046188 w 1514817"/>
                  <a:gd name="connsiteY260" fmla="*/ 64351 h 96868"/>
                  <a:gd name="connsiteX261" fmla="*/ 1046188 w 1514817"/>
                  <a:gd name="connsiteY261" fmla="*/ 64351 h 96868"/>
                  <a:gd name="connsiteX262" fmla="*/ 1031101 w 1514817"/>
                  <a:gd name="connsiteY262" fmla="*/ 63436 h 96868"/>
                  <a:gd name="connsiteX263" fmla="*/ 1031101 w 1514817"/>
                  <a:gd name="connsiteY263" fmla="*/ 63436 h 96868"/>
                  <a:gd name="connsiteX264" fmla="*/ 1013041 w 1514817"/>
                  <a:gd name="connsiteY264" fmla="*/ 62293 h 96868"/>
                  <a:gd name="connsiteX265" fmla="*/ 1013041 w 1514817"/>
                  <a:gd name="connsiteY265" fmla="*/ 62293 h 96868"/>
                  <a:gd name="connsiteX266" fmla="*/ 1000868 w 1514817"/>
                  <a:gd name="connsiteY266" fmla="*/ 61550 h 96868"/>
                  <a:gd name="connsiteX267" fmla="*/ 1000868 w 1514817"/>
                  <a:gd name="connsiteY267" fmla="*/ 61550 h 96868"/>
                  <a:gd name="connsiteX268" fmla="*/ 985723 w 1514817"/>
                  <a:gd name="connsiteY268" fmla="*/ 60636 h 96868"/>
                  <a:gd name="connsiteX269" fmla="*/ 985723 w 1514817"/>
                  <a:gd name="connsiteY269" fmla="*/ 60636 h 96868"/>
                  <a:gd name="connsiteX270" fmla="*/ 970635 w 1514817"/>
                  <a:gd name="connsiteY270" fmla="*/ 59721 h 96868"/>
                  <a:gd name="connsiteX271" fmla="*/ 970635 w 1514817"/>
                  <a:gd name="connsiteY271" fmla="*/ 59665 h 96868"/>
                  <a:gd name="connsiteX272" fmla="*/ 955491 w 1514817"/>
                  <a:gd name="connsiteY272" fmla="*/ 58750 h 96868"/>
                  <a:gd name="connsiteX273" fmla="*/ 955491 w 1514817"/>
                  <a:gd name="connsiteY273" fmla="*/ 58750 h 96868"/>
                  <a:gd name="connsiteX274" fmla="*/ 940404 w 1514817"/>
                  <a:gd name="connsiteY274" fmla="*/ 57836 h 96868"/>
                  <a:gd name="connsiteX275" fmla="*/ 940404 w 1514817"/>
                  <a:gd name="connsiteY275" fmla="*/ 57836 h 96868"/>
                  <a:gd name="connsiteX276" fmla="*/ 925259 w 1514817"/>
                  <a:gd name="connsiteY276" fmla="*/ 56921 h 96868"/>
                  <a:gd name="connsiteX277" fmla="*/ 925259 w 1514817"/>
                  <a:gd name="connsiteY277" fmla="*/ 56921 h 96868"/>
                  <a:gd name="connsiteX278" fmla="*/ 910171 w 1514817"/>
                  <a:gd name="connsiteY278" fmla="*/ 55950 h 96868"/>
                  <a:gd name="connsiteX279" fmla="*/ 910171 w 1514817"/>
                  <a:gd name="connsiteY279" fmla="*/ 55950 h 96868"/>
                  <a:gd name="connsiteX280" fmla="*/ 895026 w 1514817"/>
                  <a:gd name="connsiteY280" fmla="*/ 55035 h 96868"/>
                  <a:gd name="connsiteX281" fmla="*/ 895026 w 1514817"/>
                  <a:gd name="connsiteY281" fmla="*/ 55035 h 96868"/>
                  <a:gd name="connsiteX282" fmla="*/ 879938 w 1514817"/>
                  <a:gd name="connsiteY282" fmla="*/ 54121 h 96868"/>
                  <a:gd name="connsiteX283" fmla="*/ 879938 w 1514817"/>
                  <a:gd name="connsiteY283" fmla="*/ 54121 h 96868"/>
                  <a:gd name="connsiteX284" fmla="*/ 864794 w 1514817"/>
                  <a:gd name="connsiteY284" fmla="*/ 53207 h 96868"/>
                  <a:gd name="connsiteX285" fmla="*/ 864794 w 1514817"/>
                  <a:gd name="connsiteY285" fmla="*/ 53207 h 96868"/>
                  <a:gd name="connsiteX286" fmla="*/ 849707 w 1514817"/>
                  <a:gd name="connsiteY286" fmla="*/ 52235 h 96868"/>
                  <a:gd name="connsiteX287" fmla="*/ 849707 w 1514817"/>
                  <a:gd name="connsiteY287" fmla="*/ 52235 h 96868"/>
                  <a:gd name="connsiteX288" fmla="*/ 834562 w 1514817"/>
                  <a:gd name="connsiteY288" fmla="*/ 51321 h 96868"/>
                  <a:gd name="connsiteX289" fmla="*/ 834562 w 1514817"/>
                  <a:gd name="connsiteY289" fmla="*/ 51321 h 96868"/>
                  <a:gd name="connsiteX290" fmla="*/ 819474 w 1514817"/>
                  <a:gd name="connsiteY290" fmla="*/ 50406 h 96868"/>
                  <a:gd name="connsiteX291" fmla="*/ 819474 w 1514817"/>
                  <a:gd name="connsiteY291" fmla="*/ 50406 h 96868"/>
                  <a:gd name="connsiteX292" fmla="*/ 804329 w 1514817"/>
                  <a:gd name="connsiteY292" fmla="*/ 49492 h 96868"/>
                  <a:gd name="connsiteX293" fmla="*/ 804329 w 1514817"/>
                  <a:gd name="connsiteY293" fmla="*/ 49492 h 96868"/>
                  <a:gd name="connsiteX294" fmla="*/ 789241 w 1514817"/>
                  <a:gd name="connsiteY294" fmla="*/ 48520 h 96868"/>
                  <a:gd name="connsiteX295" fmla="*/ 789241 w 1514817"/>
                  <a:gd name="connsiteY295" fmla="*/ 48520 h 96868"/>
                  <a:gd name="connsiteX296" fmla="*/ 774097 w 1514817"/>
                  <a:gd name="connsiteY296" fmla="*/ 47606 h 96868"/>
                  <a:gd name="connsiteX297" fmla="*/ 774097 w 1514817"/>
                  <a:gd name="connsiteY297" fmla="*/ 47606 h 96868"/>
                  <a:gd name="connsiteX298" fmla="*/ 759009 w 1514817"/>
                  <a:gd name="connsiteY298" fmla="*/ 46691 h 96868"/>
                  <a:gd name="connsiteX299" fmla="*/ 759009 w 1514817"/>
                  <a:gd name="connsiteY299" fmla="*/ 46691 h 96868"/>
                  <a:gd name="connsiteX300" fmla="*/ 743865 w 1514817"/>
                  <a:gd name="connsiteY300" fmla="*/ 45777 h 96868"/>
                  <a:gd name="connsiteX301" fmla="*/ 743865 w 1514817"/>
                  <a:gd name="connsiteY301" fmla="*/ 45777 h 96868"/>
                  <a:gd name="connsiteX302" fmla="*/ 728777 w 1514817"/>
                  <a:gd name="connsiteY302" fmla="*/ 44805 h 96868"/>
                  <a:gd name="connsiteX303" fmla="*/ 728777 w 1514817"/>
                  <a:gd name="connsiteY303" fmla="*/ 44805 h 96868"/>
                  <a:gd name="connsiteX304" fmla="*/ 713632 w 1514817"/>
                  <a:gd name="connsiteY304" fmla="*/ 43891 h 96868"/>
                  <a:gd name="connsiteX305" fmla="*/ 713632 w 1514817"/>
                  <a:gd name="connsiteY305" fmla="*/ 43891 h 96868"/>
                  <a:gd name="connsiteX306" fmla="*/ 698487 w 1514817"/>
                  <a:gd name="connsiteY306" fmla="*/ 42977 h 96868"/>
                  <a:gd name="connsiteX307" fmla="*/ 698487 w 1514817"/>
                  <a:gd name="connsiteY307" fmla="*/ 42977 h 96868"/>
                  <a:gd name="connsiteX308" fmla="*/ 683399 w 1514817"/>
                  <a:gd name="connsiteY308" fmla="*/ 42005 h 96868"/>
                  <a:gd name="connsiteX309" fmla="*/ 683399 w 1514817"/>
                  <a:gd name="connsiteY309" fmla="*/ 42005 h 96868"/>
                  <a:gd name="connsiteX310" fmla="*/ 668255 w 1514817"/>
                  <a:gd name="connsiteY310" fmla="*/ 41091 h 96868"/>
                  <a:gd name="connsiteX311" fmla="*/ 668255 w 1514817"/>
                  <a:gd name="connsiteY311" fmla="*/ 41091 h 96868"/>
                  <a:gd name="connsiteX312" fmla="*/ 653168 w 1514817"/>
                  <a:gd name="connsiteY312" fmla="*/ 40176 h 96868"/>
                  <a:gd name="connsiteX313" fmla="*/ 653168 w 1514817"/>
                  <a:gd name="connsiteY313" fmla="*/ 40176 h 96868"/>
                  <a:gd name="connsiteX314" fmla="*/ 638023 w 1514817"/>
                  <a:gd name="connsiteY314" fmla="*/ 39262 h 96868"/>
                  <a:gd name="connsiteX315" fmla="*/ 638023 w 1514817"/>
                  <a:gd name="connsiteY315" fmla="*/ 39262 h 96868"/>
                  <a:gd name="connsiteX316" fmla="*/ 622935 w 1514817"/>
                  <a:gd name="connsiteY316" fmla="*/ 38290 h 96868"/>
                  <a:gd name="connsiteX317" fmla="*/ 622935 w 1514817"/>
                  <a:gd name="connsiteY317" fmla="*/ 38290 h 96868"/>
                  <a:gd name="connsiteX318" fmla="*/ 607790 w 1514817"/>
                  <a:gd name="connsiteY318" fmla="*/ 37376 h 96868"/>
                  <a:gd name="connsiteX319" fmla="*/ 607790 w 1514817"/>
                  <a:gd name="connsiteY319" fmla="*/ 37376 h 96868"/>
                  <a:gd name="connsiteX320" fmla="*/ 589788 w 1514817"/>
                  <a:gd name="connsiteY320" fmla="*/ 36290 h 96868"/>
                  <a:gd name="connsiteX321" fmla="*/ 589788 w 1514817"/>
                  <a:gd name="connsiteY321" fmla="*/ 36290 h 96868"/>
                  <a:gd name="connsiteX322" fmla="*/ 577558 w 1514817"/>
                  <a:gd name="connsiteY322" fmla="*/ 35547 h 96868"/>
                  <a:gd name="connsiteX323" fmla="*/ 577558 w 1514817"/>
                  <a:gd name="connsiteY323" fmla="*/ 35547 h 96868"/>
                  <a:gd name="connsiteX324" fmla="*/ 562471 w 1514817"/>
                  <a:gd name="connsiteY324" fmla="*/ 34576 h 96868"/>
                  <a:gd name="connsiteX325" fmla="*/ 562471 w 1514817"/>
                  <a:gd name="connsiteY325" fmla="*/ 34576 h 96868"/>
                  <a:gd name="connsiteX326" fmla="*/ 544411 w 1514817"/>
                  <a:gd name="connsiteY326" fmla="*/ 33490 h 96868"/>
                  <a:gd name="connsiteX327" fmla="*/ 544411 w 1514817"/>
                  <a:gd name="connsiteY327" fmla="*/ 33490 h 96868"/>
                  <a:gd name="connsiteX328" fmla="*/ 532238 w 1514817"/>
                  <a:gd name="connsiteY328" fmla="*/ 32747 h 96868"/>
                  <a:gd name="connsiteX329" fmla="*/ 532238 w 1514817"/>
                  <a:gd name="connsiteY329" fmla="*/ 32747 h 96868"/>
                  <a:gd name="connsiteX330" fmla="*/ 517093 w 1514817"/>
                  <a:gd name="connsiteY330" fmla="*/ 31833 h 96868"/>
                  <a:gd name="connsiteX331" fmla="*/ 517093 w 1514817"/>
                  <a:gd name="connsiteY331" fmla="*/ 31833 h 96868"/>
                  <a:gd name="connsiteX332" fmla="*/ 502005 w 1514817"/>
                  <a:gd name="connsiteY332" fmla="*/ 30861 h 96868"/>
                  <a:gd name="connsiteX333" fmla="*/ 502005 w 1514817"/>
                  <a:gd name="connsiteY333" fmla="*/ 30861 h 96868"/>
                  <a:gd name="connsiteX334" fmla="*/ 486861 w 1514817"/>
                  <a:gd name="connsiteY334" fmla="*/ 29947 h 96868"/>
                  <a:gd name="connsiteX335" fmla="*/ 486861 w 1514817"/>
                  <a:gd name="connsiteY335" fmla="*/ 29947 h 96868"/>
                  <a:gd name="connsiteX336" fmla="*/ 471774 w 1514817"/>
                  <a:gd name="connsiteY336" fmla="*/ 29032 h 96868"/>
                  <a:gd name="connsiteX337" fmla="*/ 471774 w 1514817"/>
                  <a:gd name="connsiteY337" fmla="*/ 29032 h 96868"/>
                  <a:gd name="connsiteX338" fmla="*/ 456629 w 1514817"/>
                  <a:gd name="connsiteY338" fmla="*/ 28118 h 96868"/>
                  <a:gd name="connsiteX339" fmla="*/ 456629 w 1514817"/>
                  <a:gd name="connsiteY339" fmla="*/ 28118 h 96868"/>
                  <a:gd name="connsiteX340" fmla="*/ 441541 w 1514817"/>
                  <a:gd name="connsiteY340" fmla="*/ 27146 h 96868"/>
                  <a:gd name="connsiteX341" fmla="*/ 441541 w 1514817"/>
                  <a:gd name="connsiteY341" fmla="*/ 27146 h 96868"/>
                  <a:gd name="connsiteX342" fmla="*/ 426396 w 1514817"/>
                  <a:gd name="connsiteY342" fmla="*/ 26232 h 96868"/>
                  <a:gd name="connsiteX343" fmla="*/ 426396 w 1514817"/>
                  <a:gd name="connsiteY343" fmla="*/ 26232 h 96868"/>
                  <a:gd name="connsiteX344" fmla="*/ 411308 w 1514817"/>
                  <a:gd name="connsiteY344" fmla="*/ 25317 h 96868"/>
                  <a:gd name="connsiteX345" fmla="*/ 411308 w 1514817"/>
                  <a:gd name="connsiteY345" fmla="*/ 25317 h 96868"/>
                  <a:gd name="connsiteX346" fmla="*/ 396164 w 1514817"/>
                  <a:gd name="connsiteY346" fmla="*/ 24346 h 96868"/>
                  <a:gd name="connsiteX347" fmla="*/ 396164 w 1514817"/>
                  <a:gd name="connsiteY347" fmla="*/ 24346 h 96868"/>
                  <a:gd name="connsiteX348" fmla="*/ 381077 w 1514817"/>
                  <a:gd name="connsiteY348" fmla="*/ 23431 h 96868"/>
                  <a:gd name="connsiteX349" fmla="*/ 381077 w 1514817"/>
                  <a:gd name="connsiteY349" fmla="*/ 23431 h 96868"/>
                  <a:gd name="connsiteX350" fmla="*/ 365932 w 1514817"/>
                  <a:gd name="connsiteY350" fmla="*/ 22517 h 96868"/>
                  <a:gd name="connsiteX351" fmla="*/ 365932 w 1514817"/>
                  <a:gd name="connsiteY351" fmla="*/ 22517 h 96868"/>
                  <a:gd name="connsiteX352" fmla="*/ 350844 w 1514817"/>
                  <a:gd name="connsiteY352" fmla="*/ 21603 h 96868"/>
                  <a:gd name="connsiteX353" fmla="*/ 350844 w 1514817"/>
                  <a:gd name="connsiteY353" fmla="*/ 21603 h 96868"/>
                  <a:gd name="connsiteX354" fmla="*/ 335699 w 1514817"/>
                  <a:gd name="connsiteY354" fmla="*/ 20631 h 96868"/>
                  <a:gd name="connsiteX355" fmla="*/ 335699 w 1514817"/>
                  <a:gd name="connsiteY355" fmla="*/ 20631 h 96868"/>
                  <a:gd name="connsiteX356" fmla="*/ 320611 w 1514817"/>
                  <a:gd name="connsiteY356" fmla="*/ 19716 h 96868"/>
                  <a:gd name="connsiteX357" fmla="*/ 320611 w 1514817"/>
                  <a:gd name="connsiteY357" fmla="*/ 19716 h 96868"/>
                  <a:gd name="connsiteX358" fmla="*/ 305467 w 1514817"/>
                  <a:gd name="connsiteY358" fmla="*/ 18802 h 96868"/>
                  <a:gd name="connsiteX359" fmla="*/ 305467 w 1514817"/>
                  <a:gd name="connsiteY359" fmla="*/ 18802 h 96868"/>
                  <a:gd name="connsiteX360" fmla="*/ 290379 w 1514817"/>
                  <a:gd name="connsiteY360" fmla="*/ 17888 h 96868"/>
                  <a:gd name="connsiteX361" fmla="*/ 290379 w 1514817"/>
                  <a:gd name="connsiteY361" fmla="*/ 17888 h 96868"/>
                  <a:gd name="connsiteX362" fmla="*/ 275234 w 1514817"/>
                  <a:gd name="connsiteY362" fmla="*/ 16916 h 96868"/>
                  <a:gd name="connsiteX363" fmla="*/ 275234 w 1514817"/>
                  <a:gd name="connsiteY363" fmla="*/ 16916 h 96868"/>
                  <a:gd name="connsiteX364" fmla="*/ 260147 w 1514817"/>
                  <a:gd name="connsiteY364" fmla="*/ 16002 h 96868"/>
                  <a:gd name="connsiteX365" fmla="*/ 260147 w 1514817"/>
                  <a:gd name="connsiteY365" fmla="*/ 16002 h 96868"/>
                  <a:gd name="connsiteX366" fmla="*/ 245002 w 1514817"/>
                  <a:gd name="connsiteY366" fmla="*/ 15087 h 96868"/>
                  <a:gd name="connsiteX367" fmla="*/ 245002 w 1514817"/>
                  <a:gd name="connsiteY367" fmla="*/ 15087 h 96868"/>
                  <a:gd name="connsiteX368" fmla="*/ 229914 w 1514817"/>
                  <a:gd name="connsiteY368" fmla="*/ 14173 h 96868"/>
                  <a:gd name="connsiteX369" fmla="*/ 229914 w 1514817"/>
                  <a:gd name="connsiteY369" fmla="*/ 14173 h 96868"/>
                  <a:gd name="connsiteX370" fmla="*/ 214770 w 1514817"/>
                  <a:gd name="connsiteY370" fmla="*/ 13202 h 96868"/>
                  <a:gd name="connsiteX371" fmla="*/ 214770 w 1514817"/>
                  <a:gd name="connsiteY371" fmla="*/ 13202 h 96868"/>
                  <a:gd name="connsiteX372" fmla="*/ 199682 w 1514817"/>
                  <a:gd name="connsiteY372" fmla="*/ 12287 h 96868"/>
                  <a:gd name="connsiteX373" fmla="*/ 199682 w 1514817"/>
                  <a:gd name="connsiteY373" fmla="*/ 12287 h 96868"/>
                  <a:gd name="connsiteX374" fmla="*/ 184537 w 1514817"/>
                  <a:gd name="connsiteY374" fmla="*/ 11373 h 96868"/>
                  <a:gd name="connsiteX375" fmla="*/ 184537 w 1514817"/>
                  <a:gd name="connsiteY375" fmla="*/ 11373 h 96868"/>
                  <a:gd name="connsiteX376" fmla="*/ 166478 w 1514817"/>
                  <a:gd name="connsiteY376" fmla="*/ 10230 h 96868"/>
                  <a:gd name="connsiteX377" fmla="*/ 166478 w 1514817"/>
                  <a:gd name="connsiteY377" fmla="*/ 10230 h 96868"/>
                  <a:gd name="connsiteX378" fmla="*/ 154305 w 1514817"/>
                  <a:gd name="connsiteY378" fmla="*/ 9487 h 96868"/>
                  <a:gd name="connsiteX379" fmla="*/ 154305 w 1514817"/>
                  <a:gd name="connsiteY379" fmla="*/ 9487 h 96868"/>
                  <a:gd name="connsiteX380" fmla="*/ 139160 w 1514817"/>
                  <a:gd name="connsiteY380" fmla="*/ 8573 h 96868"/>
                  <a:gd name="connsiteX381" fmla="*/ 139160 w 1514817"/>
                  <a:gd name="connsiteY381" fmla="*/ 8573 h 96868"/>
                  <a:gd name="connsiteX382" fmla="*/ 121158 w 1514817"/>
                  <a:gd name="connsiteY382" fmla="*/ 7487 h 96868"/>
                  <a:gd name="connsiteX383" fmla="*/ 121158 w 1514817"/>
                  <a:gd name="connsiteY383" fmla="*/ 7487 h 96868"/>
                  <a:gd name="connsiteX384" fmla="*/ 108928 w 1514817"/>
                  <a:gd name="connsiteY384" fmla="*/ 6686 h 96868"/>
                  <a:gd name="connsiteX385" fmla="*/ 108928 w 1514817"/>
                  <a:gd name="connsiteY385" fmla="*/ 6686 h 96868"/>
                  <a:gd name="connsiteX386" fmla="*/ 93840 w 1514817"/>
                  <a:gd name="connsiteY386" fmla="*/ 5772 h 96868"/>
                  <a:gd name="connsiteX387" fmla="*/ 93840 w 1514817"/>
                  <a:gd name="connsiteY387" fmla="*/ 5772 h 96868"/>
                  <a:gd name="connsiteX388" fmla="*/ 78696 w 1514817"/>
                  <a:gd name="connsiteY388" fmla="*/ 4858 h 96868"/>
                  <a:gd name="connsiteX389" fmla="*/ 78696 w 1514817"/>
                  <a:gd name="connsiteY389" fmla="*/ 4858 h 96868"/>
                  <a:gd name="connsiteX390" fmla="*/ 63608 w 1514817"/>
                  <a:gd name="connsiteY390" fmla="*/ 3943 h 96868"/>
                  <a:gd name="connsiteX391" fmla="*/ 63608 w 1514817"/>
                  <a:gd name="connsiteY391" fmla="*/ 3943 h 96868"/>
                  <a:gd name="connsiteX392" fmla="*/ 48463 w 1514817"/>
                  <a:gd name="connsiteY392" fmla="*/ 2972 h 96868"/>
                  <a:gd name="connsiteX393" fmla="*/ 48463 w 1514817"/>
                  <a:gd name="connsiteY393" fmla="*/ 2972 h 96868"/>
                  <a:gd name="connsiteX394" fmla="*/ 33375 w 1514817"/>
                  <a:gd name="connsiteY394" fmla="*/ 2057 h 96868"/>
                  <a:gd name="connsiteX395" fmla="*/ 33375 w 1514817"/>
                  <a:gd name="connsiteY395" fmla="*/ 2057 h 96868"/>
                  <a:gd name="connsiteX396" fmla="*/ 18231 w 1514817"/>
                  <a:gd name="connsiteY396" fmla="*/ 1143 h 96868"/>
                  <a:gd name="connsiteX397" fmla="*/ 18231 w 1514817"/>
                  <a:gd name="connsiteY397" fmla="*/ 1143 h 96868"/>
                  <a:gd name="connsiteX398" fmla="*/ 228 w 1514817"/>
                  <a:gd name="connsiteY398" fmla="*/ 0 h 96868"/>
                  <a:gd name="connsiteX399" fmla="*/ 0 w 1514817"/>
                  <a:gd name="connsiteY399" fmla="*/ 3715 h 96868"/>
                  <a:gd name="connsiteX400" fmla="*/ 15088 w 1514817"/>
                  <a:gd name="connsiteY400" fmla="*/ 4686 h 9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1514817" h="96868">
                    <a:moveTo>
                      <a:pt x="15088" y="4686"/>
                    </a:moveTo>
                    <a:lnTo>
                      <a:pt x="30232" y="5601"/>
                    </a:lnTo>
                    <a:lnTo>
                      <a:pt x="30232" y="5601"/>
                    </a:lnTo>
                    <a:lnTo>
                      <a:pt x="45320" y="6515"/>
                    </a:lnTo>
                    <a:lnTo>
                      <a:pt x="45320" y="6515"/>
                    </a:lnTo>
                    <a:lnTo>
                      <a:pt x="63379" y="7601"/>
                    </a:lnTo>
                    <a:lnTo>
                      <a:pt x="63379" y="7601"/>
                    </a:lnTo>
                    <a:lnTo>
                      <a:pt x="75552" y="8401"/>
                    </a:lnTo>
                    <a:lnTo>
                      <a:pt x="75552" y="8401"/>
                    </a:lnTo>
                    <a:lnTo>
                      <a:pt x="90697" y="9315"/>
                    </a:lnTo>
                    <a:lnTo>
                      <a:pt x="90697" y="9315"/>
                    </a:lnTo>
                    <a:lnTo>
                      <a:pt x="108699" y="10401"/>
                    </a:lnTo>
                    <a:lnTo>
                      <a:pt x="108699" y="10401"/>
                    </a:lnTo>
                    <a:lnTo>
                      <a:pt x="120929" y="11144"/>
                    </a:lnTo>
                    <a:lnTo>
                      <a:pt x="120929" y="11144"/>
                    </a:lnTo>
                    <a:lnTo>
                      <a:pt x="136017" y="12116"/>
                    </a:lnTo>
                    <a:lnTo>
                      <a:pt x="136017" y="12116"/>
                    </a:lnTo>
                    <a:lnTo>
                      <a:pt x="154077" y="13202"/>
                    </a:lnTo>
                    <a:lnTo>
                      <a:pt x="154077" y="13202"/>
                    </a:lnTo>
                    <a:lnTo>
                      <a:pt x="166249" y="13945"/>
                    </a:lnTo>
                    <a:lnTo>
                      <a:pt x="166249" y="13945"/>
                    </a:lnTo>
                    <a:lnTo>
                      <a:pt x="181394" y="14859"/>
                    </a:lnTo>
                    <a:lnTo>
                      <a:pt x="181394" y="14859"/>
                    </a:lnTo>
                    <a:lnTo>
                      <a:pt x="196482" y="15830"/>
                    </a:lnTo>
                    <a:lnTo>
                      <a:pt x="196482" y="15830"/>
                    </a:lnTo>
                    <a:lnTo>
                      <a:pt x="214541" y="16916"/>
                    </a:lnTo>
                    <a:lnTo>
                      <a:pt x="214541" y="16916"/>
                    </a:lnTo>
                    <a:lnTo>
                      <a:pt x="226714" y="17659"/>
                    </a:lnTo>
                    <a:lnTo>
                      <a:pt x="226714" y="17659"/>
                    </a:lnTo>
                    <a:lnTo>
                      <a:pt x="241859" y="18574"/>
                    </a:lnTo>
                    <a:lnTo>
                      <a:pt x="241859" y="18574"/>
                    </a:lnTo>
                    <a:lnTo>
                      <a:pt x="257003" y="19545"/>
                    </a:lnTo>
                    <a:lnTo>
                      <a:pt x="257003" y="19545"/>
                    </a:lnTo>
                    <a:lnTo>
                      <a:pt x="275006" y="20631"/>
                    </a:lnTo>
                    <a:lnTo>
                      <a:pt x="275006" y="20631"/>
                    </a:lnTo>
                    <a:lnTo>
                      <a:pt x="287236" y="21374"/>
                    </a:lnTo>
                    <a:lnTo>
                      <a:pt x="287236" y="21374"/>
                    </a:lnTo>
                    <a:lnTo>
                      <a:pt x="302324" y="22345"/>
                    </a:lnTo>
                    <a:lnTo>
                      <a:pt x="302324" y="22345"/>
                    </a:lnTo>
                    <a:lnTo>
                      <a:pt x="318497" y="23317"/>
                    </a:lnTo>
                    <a:lnTo>
                      <a:pt x="335470" y="24346"/>
                    </a:lnTo>
                    <a:lnTo>
                      <a:pt x="335470" y="24346"/>
                    </a:lnTo>
                    <a:lnTo>
                      <a:pt x="347700" y="25089"/>
                    </a:lnTo>
                    <a:lnTo>
                      <a:pt x="347700" y="25089"/>
                    </a:lnTo>
                    <a:lnTo>
                      <a:pt x="362788" y="26060"/>
                    </a:lnTo>
                    <a:lnTo>
                      <a:pt x="362788" y="26060"/>
                    </a:lnTo>
                    <a:lnTo>
                      <a:pt x="377933" y="26975"/>
                    </a:lnTo>
                    <a:lnTo>
                      <a:pt x="377933" y="26975"/>
                    </a:lnTo>
                    <a:lnTo>
                      <a:pt x="395935" y="28060"/>
                    </a:lnTo>
                    <a:lnTo>
                      <a:pt x="395935" y="28060"/>
                    </a:lnTo>
                    <a:lnTo>
                      <a:pt x="408166" y="28803"/>
                    </a:lnTo>
                    <a:lnTo>
                      <a:pt x="408166" y="28803"/>
                    </a:lnTo>
                    <a:lnTo>
                      <a:pt x="423253" y="29775"/>
                    </a:lnTo>
                    <a:lnTo>
                      <a:pt x="423253" y="29775"/>
                    </a:lnTo>
                    <a:lnTo>
                      <a:pt x="441312" y="30861"/>
                    </a:lnTo>
                    <a:lnTo>
                      <a:pt x="441312" y="30861"/>
                    </a:lnTo>
                    <a:lnTo>
                      <a:pt x="456400" y="31775"/>
                    </a:lnTo>
                    <a:lnTo>
                      <a:pt x="456400" y="31775"/>
                    </a:lnTo>
                    <a:lnTo>
                      <a:pt x="468630" y="32518"/>
                    </a:lnTo>
                    <a:lnTo>
                      <a:pt x="468630" y="32518"/>
                    </a:lnTo>
                    <a:lnTo>
                      <a:pt x="483718" y="33490"/>
                    </a:lnTo>
                    <a:lnTo>
                      <a:pt x="483718" y="33490"/>
                    </a:lnTo>
                    <a:lnTo>
                      <a:pt x="501777" y="34576"/>
                    </a:lnTo>
                    <a:lnTo>
                      <a:pt x="501777" y="34576"/>
                    </a:lnTo>
                    <a:lnTo>
                      <a:pt x="513950" y="35319"/>
                    </a:lnTo>
                    <a:lnTo>
                      <a:pt x="513950" y="35319"/>
                    </a:lnTo>
                    <a:lnTo>
                      <a:pt x="532009" y="36462"/>
                    </a:lnTo>
                    <a:lnTo>
                      <a:pt x="532009" y="36462"/>
                    </a:lnTo>
                    <a:lnTo>
                      <a:pt x="544182" y="37204"/>
                    </a:lnTo>
                    <a:lnTo>
                      <a:pt x="544182" y="37204"/>
                    </a:lnTo>
                    <a:lnTo>
                      <a:pt x="562242" y="38290"/>
                    </a:lnTo>
                    <a:lnTo>
                      <a:pt x="562242" y="38290"/>
                    </a:lnTo>
                    <a:lnTo>
                      <a:pt x="577329" y="39205"/>
                    </a:lnTo>
                    <a:lnTo>
                      <a:pt x="577329" y="39205"/>
                    </a:lnTo>
                    <a:lnTo>
                      <a:pt x="589560" y="40005"/>
                    </a:lnTo>
                    <a:lnTo>
                      <a:pt x="589560" y="40005"/>
                    </a:lnTo>
                    <a:lnTo>
                      <a:pt x="604647" y="40919"/>
                    </a:lnTo>
                    <a:lnTo>
                      <a:pt x="604647" y="40919"/>
                    </a:lnTo>
                    <a:lnTo>
                      <a:pt x="622706" y="42005"/>
                    </a:lnTo>
                    <a:lnTo>
                      <a:pt x="622706" y="42005"/>
                    </a:lnTo>
                    <a:lnTo>
                      <a:pt x="634879" y="42748"/>
                    </a:lnTo>
                    <a:lnTo>
                      <a:pt x="634879" y="42748"/>
                    </a:lnTo>
                    <a:lnTo>
                      <a:pt x="650024" y="43720"/>
                    </a:lnTo>
                    <a:lnTo>
                      <a:pt x="650024" y="43720"/>
                    </a:lnTo>
                    <a:lnTo>
                      <a:pt x="665112" y="44634"/>
                    </a:lnTo>
                    <a:lnTo>
                      <a:pt x="665112" y="44634"/>
                    </a:lnTo>
                    <a:lnTo>
                      <a:pt x="683171" y="45720"/>
                    </a:lnTo>
                    <a:lnTo>
                      <a:pt x="683171" y="45720"/>
                    </a:lnTo>
                    <a:lnTo>
                      <a:pt x="695344" y="46463"/>
                    </a:lnTo>
                    <a:lnTo>
                      <a:pt x="695344" y="46463"/>
                    </a:lnTo>
                    <a:lnTo>
                      <a:pt x="710489" y="47434"/>
                    </a:lnTo>
                    <a:lnTo>
                      <a:pt x="710489" y="47434"/>
                    </a:lnTo>
                    <a:lnTo>
                      <a:pt x="725576" y="48349"/>
                    </a:lnTo>
                    <a:lnTo>
                      <a:pt x="725576" y="48349"/>
                    </a:lnTo>
                    <a:lnTo>
                      <a:pt x="743636" y="49435"/>
                    </a:lnTo>
                    <a:lnTo>
                      <a:pt x="743636" y="49435"/>
                    </a:lnTo>
                    <a:lnTo>
                      <a:pt x="755809" y="50178"/>
                    </a:lnTo>
                    <a:lnTo>
                      <a:pt x="755809" y="50178"/>
                    </a:lnTo>
                    <a:lnTo>
                      <a:pt x="770954" y="51149"/>
                    </a:lnTo>
                    <a:lnTo>
                      <a:pt x="770954" y="51149"/>
                    </a:lnTo>
                    <a:lnTo>
                      <a:pt x="789013" y="52235"/>
                    </a:lnTo>
                    <a:lnTo>
                      <a:pt x="789013" y="52235"/>
                    </a:lnTo>
                    <a:lnTo>
                      <a:pt x="804100" y="53149"/>
                    </a:lnTo>
                    <a:lnTo>
                      <a:pt x="804100" y="53149"/>
                    </a:lnTo>
                    <a:lnTo>
                      <a:pt x="816330" y="53950"/>
                    </a:lnTo>
                    <a:lnTo>
                      <a:pt x="816330" y="53950"/>
                    </a:lnTo>
                    <a:lnTo>
                      <a:pt x="831418" y="54864"/>
                    </a:lnTo>
                    <a:lnTo>
                      <a:pt x="831418" y="54864"/>
                    </a:lnTo>
                    <a:lnTo>
                      <a:pt x="846563" y="55778"/>
                    </a:lnTo>
                    <a:lnTo>
                      <a:pt x="846563" y="55778"/>
                    </a:lnTo>
                    <a:lnTo>
                      <a:pt x="864565" y="56864"/>
                    </a:lnTo>
                    <a:lnTo>
                      <a:pt x="864565" y="56864"/>
                    </a:lnTo>
                    <a:lnTo>
                      <a:pt x="876796" y="57664"/>
                    </a:lnTo>
                    <a:lnTo>
                      <a:pt x="876796" y="57664"/>
                    </a:lnTo>
                    <a:lnTo>
                      <a:pt x="891883" y="58579"/>
                    </a:lnTo>
                    <a:lnTo>
                      <a:pt x="891883" y="58579"/>
                    </a:lnTo>
                    <a:lnTo>
                      <a:pt x="907027" y="59493"/>
                    </a:lnTo>
                    <a:lnTo>
                      <a:pt x="907027" y="59493"/>
                    </a:lnTo>
                    <a:lnTo>
                      <a:pt x="925030" y="60636"/>
                    </a:lnTo>
                    <a:lnTo>
                      <a:pt x="925030" y="60636"/>
                    </a:lnTo>
                    <a:lnTo>
                      <a:pt x="937260" y="61379"/>
                    </a:lnTo>
                    <a:lnTo>
                      <a:pt x="937260" y="61379"/>
                    </a:lnTo>
                    <a:lnTo>
                      <a:pt x="953433" y="62350"/>
                    </a:lnTo>
                    <a:lnTo>
                      <a:pt x="970407" y="63379"/>
                    </a:lnTo>
                    <a:lnTo>
                      <a:pt x="970407" y="63379"/>
                    </a:lnTo>
                    <a:lnTo>
                      <a:pt x="982580" y="64122"/>
                    </a:lnTo>
                    <a:lnTo>
                      <a:pt x="982580" y="64122"/>
                    </a:lnTo>
                    <a:lnTo>
                      <a:pt x="1000639" y="65265"/>
                    </a:lnTo>
                    <a:lnTo>
                      <a:pt x="1000639" y="65265"/>
                    </a:lnTo>
                    <a:lnTo>
                      <a:pt x="1012812" y="66008"/>
                    </a:lnTo>
                    <a:lnTo>
                      <a:pt x="1012812" y="66008"/>
                    </a:lnTo>
                    <a:lnTo>
                      <a:pt x="1030872" y="67094"/>
                    </a:lnTo>
                    <a:lnTo>
                      <a:pt x="1030872" y="67094"/>
                    </a:lnTo>
                    <a:lnTo>
                      <a:pt x="1043045" y="67837"/>
                    </a:lnTo>
                    <a:lnTo>
                      <a:pt x="1043045" y="67837"/>
                    </a:lnTo>
                    <a:lnTo>
                      <a:pt x="1058190" y="68808"/>
                    </a:lnTo>
                    <a:lnTo>
                      <a:pt x="1058190" y="68808"/>
                    </a:lnTo>
                    <a:lnTo>
                      <a:pt x="1076191" y="69894"/>
                    </a:lnTo>
                    <a:lnTo>
                      <a:pt x="1076191" y="69894"/>
                    </a:lnTo>
                    <a:lnTo>
                      <a:pt x="1091336" y="70809"/>
                    </a:lnTo>
                    <a:lnTo>
                      <a:pt x="1091336" y="70809"/>
                    </a:lnTo>
                    <a:lnTo>
                      <a:pt x="1103509" y="71609"/>
                    </a:lnTo>
                    <a:lnTo>
                      <a:pt x="1103509" y="71609"/>
                    </a:lnTo>
                    <a:lnTo>
                      <a:pt x="1118654" y="72523"/>
                    </a:lnTo>
                    <a:lnTo>
                      <a:pt x="1118654" y="72523"/>
                    </a:lnTo>
                    <a:lnTo>
                      <a:pt x="1136656" y="73609"/>
                    </a:lnTo>
                    <a:lnTo>
                      <a:pt x="1136656" y="73609"/>
                    </a:lnTo>
                    <a:lnTo>
                      <a:pt x="1151801" y="74523"/>
                    </a:lnTo>
                    <a:lnTo>
                      <a:pt x="1151801" y="74523"/>
                    </a:lnTo>
                    <a:lnTo>
                      <a:pt x="1163974" y="75324"/>
                    </a:lnTo>
                    <a:lnTo>
                      <a:pt x="1163974" y="75324"/>
                    </a:lnTo>
                    <a:lnTo>
                      <a:pt x="1179119" y="76238"/>
                    </a:lnTo>
                    <a:lnTo>
                      <a:pt x="1179119" y="76238"/>
                    </a:lnTo>
                    <a:lnTo>
                      <a:pt x="1194206" y="77153"/>
                    </a:lnTo>
                    <a:lnTo>
                      <a:pt x="1194206" y="77153"/>
                    </a:lnTo>
                    <a:lnTo>
                      <a:pt x="1212266" y="78295"/>
                    </a:lnTo>
                    <a:lnTo>
                      <a:pt x="1212266" y="78295"/>
                    </a:lnTo>
                    <a:lnTo>
                      <a:pt x="1224439" y="79038"/>
                    </a:lnTo>
                    <a:lnTo>
                      <a:pt x="1224439" y="79038"/>
                    </a:lnTo>
                    <a:lnTo>
                      <a:pt x="1239584" y="79953"/>
                    </a:lnTo>
                    <a:lnTo>
                      <a:pt x="1239584" y="79953"/>
                    </a:lnTo>
                    <a:lnTo>
                      <a:pt x="1254671" y="80867"/>
                    </a:lnTo>
                    <a:lnTo>
                      <a:pt x="1254671" y="80867"/>
                    </a:lnTo>
                    <a:lnTo>
                      <a:pt x="1272730" y="82010"/>
                    </a:lnTo>
                    <a:lnTo>
                      <a:pt x="1272730" y="82010"/>
                    </a:lnTo>
                    <a:lnTo>
                      <a:pt x="1284903" y="82753"/>
                    </a:lnTo>
                    <a:lnTo>
                      <a:pt x="1284903" y="82753"/>
                    </a:lnTo>
                    <a:lnTo>
                      <a:pt x="1300048" y="83667"/>
                    </a:lnTo>
                    <a:lnTo>
                      <a:pt x="1300048" y="83667"/>
                    </a:lnTo>
                    <a:lnTo>
                      <a:pt x="1315193" y="84582"/>
                    </a:lnTo>
                    <a:lnTo>
                      <a:pt x="1315193" y="84582"/>
                    </a:lnTo>
                    <a:lnTo>
                      <a:pt x="1333195" y="85725"/>
                    </a:lnTo>
                    <a:lnTo>
                      <a:pt x="1333195" y="85725"/>
                    </a:lnTo>
                    <a:lnTo>
                      <a:pt x="1345426" y="86468"/>
                    </a:lnTo>
                    <a:lnTo>
                      <a:pt x="1345426" y="86468"/>
                    </a:lnTo>
                    <a:lnTo>
                      <a:pt x="1363427" y="87554"/>
                    </a:lnTo>
                    <a:lnTo>
                      <a:pt x="1363427" y="87554"/>
                    </a:lnTo>
                    <a:lnTo>
                      <a:pt x="1375657" y="88296"/>
                    </a:lnTo>
                    <a:lnTo>
                      <a:pt x="1375657" y="88296"/>
                    </a:lnTo>
                    <a:lnTo>
                      <a:pt x="1377487" y="88411"/>
                    </a:lnTo>
                    <a:lnTo>
                      <a:pt x="1378572" y="88468"/>
                    </a:lnTo>
                    <a:lnTo>
                      <a:pt x="1378572" y="88468"/>
                    </a:lnTo>
                    <a:lnTo>
                      <a:pt x="1393660" y="89440"/>
                    </a:lnTo>
                    <a:lnTo>
                      <a:pt x="1393660" y="89440"/>
                    </a:lnTo>
                    <a:lnTo>
                      <a:pt x="1405890" y="90183"/>
                    </a:lnTo>
                    <a:lnTo>
                      <a:pt x="1405890" y="90183"/>
                    </a:lnTo>
                    <a:lnTo>
                      <a:pt x="1423892" y="91268"/>
                    </a:lnTo>
                    <a:lnTo>
                      <a:pt x="1423892" y="91268"/>
                    </a:lnTo>
                    <a:lnTo>
                      <a:pt x="1439037" y="92240"/>
                    </a:lnTo>
                    <a:lnTo>
                      <a:pt x="1439037" y="92240"/>
                    </a:lnTo>
                    <a:lnTo>
                      <a:pt x="1451210" y="92983"/>
                    </a:lnTo>
                    <a:lnTo>
                      <a:pt x="1451210" y="92983"/>
                    </a:lnTo>
                    <a:lnTo>
                      <a:pt x="1466355" y="93897"/>
                    </a:lnTo>
                    <a:lnTo>
                      <a:pt x="1466355" y="93897"/>
                    </a:lnTo>
                    <a:lnTo>
                      <a:pt x="1481442" y="94812"/>
                    </a:lnTo>
                    <a:lnTo>
                      <a:pt x="1481442" y="94812"/>
                    </a:lnTo>
                    <a:lnTo>
                      <a:pt x="1499502" y="95955"/>
                    </a:lnTo>
                    <a:lnTo>
                      <a:pt x="1499502" y="95955"/>
                    </a:lnTo>
                    <a:lnTo>
                      <a:pt x="1514589" y="96869"/>
                    </a:lnTo>
                    <a:lnTo>
                      <a:pt x="1514818" y="93154"/>
                    </a:lnTo>
                    <a:lnTo>
                      <a:pt x="1499731" y="92240"/>
                    </a:lnTo>
                    <a:lnTo>
                      <a:pt x="1499731" y="92240"/>
                    </a:lnTo>
                    <a:lnTo>
                      <a:pt x="1481671" y="91097"/>
                    </a:lnTo>
                    <a:lnTo>
                      <a:pt x="1481671" y="91097"/>
                    </a:lnTo>
                    <a:lnTo>
                      <a:pt x="1469498" y="90354"/>
                    </a:lnTo>
                    <a:lnTo>
                      <a:pt x="1469498" y="90354"/>
                    </a:lnTo>
                    <a:lnTo>
                      <a:pt x="1454353" y="89440"/>
                    </a:lnTo>
                    <a:lnTo>
                      <a:pt x="1454353" y="89440"/>
                    </a:lnTo>
                    <a:lnTo>
                      <a:pt x="1439265" y="88525"/>
                    </a:lnTo>
                    <a:lnTo>
                      <a:pt x="1439265" y="88525"/>
                    </a:lnTo>
                    <a:lnTo>
                      <a:pt x="1424121" y="87554"/>
                    </a:lnTo>
                    <a:lnTo>
                      <a:pt x="1424121" y="87554"/>
                    </a:lnTo>
                    <a:lnTo>
                      <a:pt x="1409034" y="86639"/>
                    </a:lnTo>
                    <a:lnTo>
                      <a:pt x="1409034" y="86639"/>
                    </a:lnTo>
                    <a:lnTo>
                      <a:pt x="1390974" y="85553"/>
                    </a:lnTo>
                    <a:lnTo>
                      <a:pt x="1390974" y="85553"/>
                    </a:lnTo>
                    <a:lnTo>
                      <a:pt x="1378801" y="84810"/>
                    </a:lnTo>
                    <a:lnTo>
                      <a:pt x="1378801" y="84810"/>
                    </a:lnTo>
                    <a:lnTo>
                      <a:pt x="1363656" y="83839"/>
                    </a:lnTo>
                    <a:lnTo>
                      <a:pt x="1363656" y="83839"/>
                    </a:lnTo>
                    <a:lnTo>
                      <a:pt x="1348568" y="82924"/>
                    </a:lnTo>
                    <a:lnTo>
                      <a:pt x="1348568" y="82924"/>
                    </a:lnTo>
                    <a:lnTo>
                      <a:pt x="1330509" y="81839"/>
                    </a:lnTo>
                    <a:lnTo>
                      <a:pt x="1330509" y="81839"/>
                    </a:lnTo>
                    <a:lnTo>
                      <a:pt x="1318337" y="81096"/>
                    </a:lnTo>
                    <a:lnTo>
                      <a:pt x="1318337" y="81096"/>
                    </a:lnTo>
                    <a:lnTo>
                      <a:pt x="1303192" y="80124"/>
                    </a:lnTo>
                    <a:lnTo>
                      <a:pt x="1303192" y="80124"/>
                    </a:lnTo>
                    <a:lnTo>
                      <a:pt x="1288104" y="79210"/>
                    </a:lnTo>
                    <a:lnTo>
                      <a:pt x="1288104" y="79210"/>
                    </a:lnTo>
                    <a:lnTo>
                      <a:pt x="1270044" y="78124"/>
                    </a:lnTo>
                    <a:lnTo>
                      <a:pt x="1270044" y="78124"/>
                    </a:lnTo>
                    <a:lnTo>
                      <a:pt x="1257871" y="77381"/>
                    </a:lnTo>
                    <a:lnTo>
                      <a:pt x="1257871" y="77381"/>
                    </a:lnTo>
                    <a:lnTo>
                      <a:pt x="1242727" y="76410"/>
                    </a:lnTo>
                    <a:lnTo>
                      <a:pt x="1242727" y="76410"/>
                    </a:lnTo>
                    <a:lnTo>
                      <a:pt x="1224668" y="75324"/>
                    </a:lnTo>
                    <a:lnTo>
                      <a:pt x="1224668" y="75324"/>
                    </a:lnTo>
                    <a:lnTo>
                      <a:pt x="1212495" y="74581"/>
                    </a:lnTo>
                    <a:lnTo>
                      <a:pt x="1212495" y="74581"/>
                    </a:lnTo>
                    <a:lnTo>
                      <a:pt x="1197350" y="73609"/>
                    </a:lnTo>
                    <a:lnTo>
                      <a:pt x="1197350" y="73609"/>
                    </a:lnTo>
                    <a:lnTo>
                      <a:pt x="1182262" y="72695"/>
                    </a:lnTo>
                    <a:lnTo>
                      <a:pt x="1182262" y="72695"/>
                    </a:lnTo>
                    <a:lnTo>
                      <a:pt x="1167117" y="71780"/>
                    </a:lnTo>
                    <a:lnTo>
                      <a:pt x="1167117" y="71780"/>
                    </a:lnTo>
                    <a:lnTo>
                      <a:pt x="1152030" y="70866"/>
                    </a:lnTo>
                    <a:lnTo>
                      <a:pt x="1152030" y="70866"/>
                    </a:lnTo>
                    <a:lnTo>
                      <a:pt x="1136885" y="69894"/>
                    </a:lnTo>
                    <a:lnTo>
                      <a:pt x="1136885" y="69894"/>
                    </a:lnTo>
                    <a:lnTo>
                      <a:pt x="1121798" y="68980"/>
                    </a:lnTo>
                    <a:lnTo>
                      <a:pt x="1121798" y="68980"/>
                    </a:lnTo>
                    <a:lnTo>
                      <a:pt x="1106653" y="68066"/>
                    </a:lnTo>
                    <a:lnTo>
                      <a:pt x="1106653" y="68066"/>
                    </a:lnTo>
                    <a:lnTo>
                      <a:pt x="1091565" y="67151"/>
                    </a:lnTo>
                    <a:lnTo>
                      <a:pt x="1091565" y="67151"/>
                    </a:lnTo>
                    <a:lnTo>
                      <a:pt x="1076420" y="66179"/>
                    </a:lnTo>
                    <a:lnTo>
                      <a:pt x="1076420" y="66179"/>
                    </a:lnTo>
                    <a:lnTo>
                      <a:pt x="1061332" y="65265"/>
                    </a:lnTo>
                    <a:lnTo>
                      <a:pt x="1061332" y="65265"/>
                    </a:lnTo>
                    <a:lnTo>
                      <a:pt x="1046188" y="64351"/>
                    </a:lnTo>
                    <a:lnTo>
                      <a:pt x="1046188" y="64351"/>
                    </a:lnTo>
                    <a:lnTo>
                      <a:pt x="1031101" y="63436"/>
                    </a:lnTo>
                    <a:lnTo>
                      <a:pt x="1031101" y="63436"/>
                    </a:lnTo>
                    <a:lnTo>
                      <a:pt x="1013041" y="62293"/>
                    </a:lnTo>
                    <a:lnTo>
                      <a:pt x="1013041" y="62293"/>
                    </a:lnTo>
                    <a:lnTo>
                      <a:pt x="1000868" y="61550"/>
                    </a:lnTo>
                    <a:lnTo>
                      <a:pt x="1000868" y="61550"/>
                    </a:lnTo>
                    <a:lnTo>
                      <a:pt x="985723" y="60636"/>
                    </a:lnTo>
                    <a:lnTo>
                      <a:pt x="985723" y="60636"/>
                    </a:lnTo>
                    <a:lnTo>
                      <a:pt x="970635" y="59721"/>
                    </a:lnTo>
                    <a:lnTo>
                      <a:pt x="970635" y="59665"/>
                    </a:lnTo>
                    <a:lnTo>
                      <a:pt x="955491" y="58750"/>
                    </a:lnTo>
                    <a:lnTo>
                      <a:pt x="955491" y="58750"/>
                    </a:lnTo>
                    <a:lnTo>
                      <a:pt x="940404" y="57836"/>
                    </a:lnTo>
                    <a:lnTo>
                      <a:pt x="940404" y="57836"/>
                    </a:lnTo>
                    <a:lnTo>
                      <a:pt x="925259" y="56921"/>
                    </a:lnTo>
                    <a:lnTo>
                      <a:pt x="925259" y="56921"/>
                    </a:lnTo>
                    <a:lnTo>
                      <a:pt x="910171" y="55950"/>
                    </a:lnTo>
                    <a:lnTo>
                      <a:pt x="910171" y="55950"/>
                    </a:lnTo>
                    <a:lnTo>
                      <a:pt x="895026" y="55035"/>
                    </a:lnTo>
                    <a:lnTo>
                      <a:pt x="895026" y="55035"/>
                    </a:lnTo>
                    <a:lnTo>
                      <a:pt x="879938" y="54121"/>
                    </a:lnTo>
                    <a:lnTo>
                      <a:pt x="879938" y="54121"/>
                    </a:lnTo>
                    <a:lnTo>
                      <a:pt x="864794" y="53207"/>
                    </a:lnTo>
                    <a:lnTo>
                      <a:pt x="864794" y="53207"/>
                    </a:lnTo>
                    <a:lnTo>
                      <a:pt x="849707" y="52235"/>
                    </a:lnTo>
                    <a:lnTo>
                      <a:pt x="849707" y="52235"/>
                    </a:lnTo>
                    <a:lnTo>
                      <a:pt x="834562" y="51321"/>
                    </a:lnTo>
                    <a:lnTo>
                      <a:pt x="834562" y="51321"/>
                    </a:lnTo>
                    <a:lnTo>
                      <a:pt x="819474" y="50406"/>
                    </a:lnTo>
                    <a:lnTo>
                      <a:pt x="819474" y="50406"/>
                    </a:lnTo>
                    <a:lnTo>
                      <a:pt x="804329" y="49492"/>
                    </a:lnTo>
                    <a:lnTo>
                      <a:pt x="804329" y="49492"/>
                    </a:lnTo>
                    <a:lnTo>
                      <a:pt x="789241" y="48520"/>
                    </a:lnTo>
                    <a:lnTo>
                      <a:pt x="789241" y="48520"/>
                    </a:lnTo>
                    <a:lnTo>
                      <a:pt x="774097" y="47606"/>
                    </a:lnTo>
                    <a:lnTo>
                      <a:pt x="774097" y="47606"/>
                    </a:lnTo>
                    <a:lnTo>
                      <a:pt x="759009" y="46691"/>
                    </a:lnTo>
                    <a:lnTo>
                      <a:pt x="759009" y="46691"/>
                    </a:lnTo>
                    <a:lnTo>
                      <a:pt x="743865" y="45777"/>
                    </a:lnTo>
                    <a:lnTo>
                      <a:pt x="743865" y="45777"/>
                    </a:lnTo>
                    <a:lnTo>
                      <a:pt x="728777" y="44805"/>
                    </a:lnTo>
                    <a:lnTo>
                      <a:pt x="728777" y="44805"/>
                    </a:lnTo>
                    <a:lnTo>
                      <a:pt x="713632" y="43891"/>
                    </a:lnTo>
                    <a:lnTo>
                      <a:pt x="713632" y="43891"/>
                    </a:lnTo>
                    <a:lnTo>
                      <a:pt x="698487" y="42977"/>
                    </a:lnTo>
                    <a:lnTo>
                      <a:pt x="698487" y="42977"/>
                    </a:lnTo>
                    <a:lnTo>
                      <a:pt x="683399" y="42005"/>
                    </a:lnTo>
                    <a:lnTo>
                      <a:pt x="683399" y="42005"/>
                    </a:lnTo>
                    <a:lnTo>
                      <a:pt x="668255" y="41091"/>
                    </a:lnTo>
                    <a:lnTo>
                      <a:pt x="668255" y="41091"/>
                    </a:lnTo>
                    <a:lnTo>
                      <a:pt x="653168" y="40176"/>
                    </a:lnTo>
                    <a:lnTo>
                      <a:pt x="653168" y="40176"/>
                    </a:lnTo>
                    <a:lnTo>
                      <a:pt x="638023" y="39262"/>
                    </a:lnTo>
                    <a:lnTo>
                      <a:pt x="638023" y="39262"/>
                    </a:lnTo>
                    <a:lnTo>
                      <a:pt x="622935" y="38290"/>
                    </a:lnTo>
                    <a:lnTo>
                      <a:pt x="622935" y="38290"/>
                    </a:lnTo>
                    <a:lnTo>
                      <a:pt x="607790" y="37376"/>
                    </a:lnTo>
                    <a:lnTo>
                      <a:pt x="607790" y="37376"/>
                    </a:lnTo>
                    <a:lnTo>
                      <a:pt x="589788" y="36290"/>
                    </a:lnTo>
                    <a:lnTo>
                      <a:pt x="589788" y="36290"/>
                    </a:lnTo>
                    <a:lnTo>
                      <a:pt x="577558" y="35547"/>
                    </a:lnTo>
                    <a:lnTo>
                      <a:pt x="577558" y="35547"/>
                    </a:lnTo>
                    <a:lnTo>
                      <a:pt x="562471" y="34576"/>
                    </a:lnTo>
                    <a:lnTo>
                      <a:pt x="562471" y="34576"/>
                    </a:lnTo>
                    <a:lnTo>
                      <a:pt x="544411" y="33490"/>
                    </a:lnTo>
                    <a:lnTo>
                      <a:pt x="544411" y="33490"/>
                    </a:lnTo>
                    <a:lnTo>
                      <a:pt x="532238" y="32747"/>
                    </a:lnTo>
                    <a:lnTo>
                      <a:pt x="532238" y="32747"/>
                    </a:lnTo>
                    <a:lnTo>
                      <a:pt x="517093" y="31833"/>
                    </a:lnTo>
                    <a:lnTo>
                      <a:pt x="517093" y="31833"/>
                    </a:lnTo>
                    <a:lnTo>
                      <a:pt x="502005" y="30861"/>
                    </a:lnTo>
                    <a:lnTo>
                      <a:pt x="502005" y="30861"/>
                    </a:lnTo>
                    <a:lnTo>
                      <a:pt x="486861" y="29947"/>
                    </a:lnTo>
                    <a:lnTo>
                      <a:pt x="486861" y="29947"/>
                    </a:lnTo>
                    <a:lnTo>
                      <a:pt x="471774" y="29032"/>
                    </a:lnTo>
                    <a:lnTo>
                      <a:pt x="471774" y="29032"/>
                    </a:lnTo>
                    <a:lnTo>
                      <a:pt x="456629" y="28118"/>
                    </a:lnTo>
                    <a:lnTo>
                      <a:pt x="456629" y="28118"/>
                    </a:lnTo>
                    <a:lnTo>
                      <a:pt x="441541" y="27146"/>
                    </a:lnTo>
                    <a:lnTo>
                      <a:pt x="441541" y="27146"/>
                    </a:lnTo>
                    <a:lnTo>
                      <a:pt x="426396" y="26232"/>
                    </a:lnTo>
                    <a:lnTo>
                      <a:pt x="426396" y="26232"/>
                    </a:lnTo>
                    <a:lnTo>
                      <a:pt x="411308" y="25317"/>
                    </a:lnTo>
                    <a:lnTo>
                      <a:pt x="411308" y="25317"/>
                    </a:lnTo>
                    <a:lnTo>
                      <a:pt x="396164" y="24346"/>
                    </a:lnTo>
                    <a:lnTo>
                      <a:pt x="396164" y="24346"/>
                    </a:lnTo>
                    <a:lnTo>
                      <a:pt x="381077" y="23431"/>
                    </a:lnTo>
                    <a:lnTo>
                      <a:pt x="381077" y="23431"/>
                    </a:lnTo>
                    <a:lnTo>
                      <a:pt x="365932" y="22517"/>
                    </a:lnTo>
                    <a:lnTo>
                      <a:pt x="365932" y="22517"/>
                    </a:lnTo>
                    <a:lnTo>
                      <a:pt x="350844" y="21603"/>
                    </a:lnTo>
                    <a:lnTo>
                      <a:pt x="350844" y="21603"/>
                    </a:lnTo>
                    <a:lnTo>
                      <a:pt x="335699" y="20631"/>
                    </a:lnTo>
                    <a:lnTo>
                      <a:pt x="335699" y="20631"/>
                    </a:lnTo>
                    <a:lnTo>
                      <a:pt x="320611" y="19716"/>
                    </a:lnTo>
                    <a:lnTo>
                      <a:pt x="320611" y="19716"/>
                    </a:lnTo>
                    <a:lnTo>
                      <a:pt x="305467" y="18802"/>
                    </a:lnTo>
                    <a:lnTo>
                      <a:pt x="305467" y="18802"/>
                    </a:lnTo>
                    <a:lnTo>
                      <a:pt x="290379" y="17888"/>
                    </a:lnTo>
                    <a:lnTo>
                      <a:pt x="290379" y="17888"/>
                    </a:lnTo>
                    <a:lnTo>
                      <a:pt x="275234" y="16916"/>
                    </a:lnTo>
                    <a:lnTo>
                      <a:pt x="275234" y="16916"/>
                    </a:lnTo>
                    <a:lnTo>
                      <a:pt x="260147" y="16002"/>
                    </a:lnTo>
                    <a:lnTo>
                      <a:pt x="260147" y="16002"/>
                    </a:lnTo>
                    <a:lnTo>
                      <a:pt x="245002" y="15087"/>
                    </a:lnTo>
                    <a:lnTo>
                      <a:pt x="245002" y="15087"/>
                    </a:lnTo>
                    <a:lnTo>
                      <a:pt x="229914" y="14173"/>
                    </a:lnTo>
                    <a:lnTo>
                      <a:pt x="229914" y="14173"/>
                    </a:lnTo>
                    <a:lnTo>
                      <a:pt x="214770" y="13202"/>
                    </a:lnTo>
                    <a:lnTo>
                      <a:pt x="214770" y="13202"/>
                    </a:lnTo>
                    <a:lnTo>
                      <a:pt x="199682" y="12287"/>
                    </a:lnTo>
                    <a:lnTo>
                      <a:pt x="199682" y="12287"/>
                    </a:lnTo>
                    <a:lnTo>
                      <a:pt x="184537" y="11373"/>
                    </a:lnTo>
                    <a:lnTo>
                      <a:pt x="184537" y="11373"/>
                    </a:lnTo>
                    <a:lnTo>
                      <a:pt x="166478" y="10230"/>
                    </a:lnTo>
                    <a:lnTo>
                      <a:pt x="166478" y="10230"/>
                    </a:lnTo>
                    <a:lnTo>
                      <a:pt x="154305" y="9487"/>
                    </a:lnTo>
                    <a:lnTo>
                      <a:pt x="154305" y="9487"/>
                    </a:lnTo>
                    <a:lnTo>
                      <a:pt x="139160" y="8573"/>
                    </a:lnTo>
                    <a:lnTo>
                      <a:pt x="139160" y="8573"/>
                    </a:lnTo>
                    <a:lnTo>
                      <a:pt x="121158" y="7487"/>
                    </a:lnTo>
                    <a:lnTo>
                      <a:pt x="121158" y="7487"/>
                    </a:lnTo>
                    <a:lnTo>
                      <a:pt x="108928" y="6686"/>
                    </a:lnTo>
                    <a:lnTo>
                      <a:pt x="108928" y="6686"/>
                    </a:lnTo>
                    <a:lnTo>
                      <a:pt x="93840" y="5772"/>
                    </a:lnTo>
                    <a:lnTo>
                      <a:pt x="93840" y="5772"/>
                    </a:lnTo>
                    <a:lnTo>
                      <a:pt x="78696" y="4858"/>
                    </a:lnTo>
                    <a:lnTo>
                      <a:pt x="78696" y="4858"/>
                    </a:lnTo>
                    <a:lnTo>
                      <a:pt x="63608" y="3943"/>
                    </a:lnTo>
                    <a:lnTo>
                      <a:pt x="63608" y="3943"/>
                    </a:lnTo>
                    <a:lnTo>
                      <a:pt x="48463" y="2972"/>
                    </a:lnTo>
                    <a:lnTo>
                      <a:pt x="48463" y="2972"/>
                    </a:lnTo>
                    <a:lnTo>
                      <a:pt x="33375" y="2057"/>
                    </a:lnTo>
                    <a:lnTo>
                      <a:pt x="33375" y="2057"/>
                    </a:lnTo>
                    <a:lnTo>
                      <a:pt x="18231" y="1143"/>
                    </a:lnTo>
                    <a:lnTo>
                      <a:pt x="18231" y="1143"/>
                    </a:lnTo>
                    <a:lnTo>
                      <a:pt x="228" y="0"/>
                    </a:lnTo>
                    <a:lnTo>
                      <a:pt x="0" y="3715"/>
                    </a:lnTo>
                    <a:lnTo>
                      <a:pt x="15088" y="4686"/>
                    </a:lnTo>
                    <a:close/>
                  </a:path>
                </a:pathLst>
              </a:custGeom>
              <a:solidFill>
                <a:srgbClr val="9F9D9B"/>
              </a:solidFill>
              <a:ln w="5715" cap="flat">
                <a:noFill/>
                <a:prstDash val="solid"/>
                <a:miter/>
              </a:ln>
            </p:spPr>
            <p:txBody>
              <a:bodyPr rtlCol="1" anchor="ctr"/>
              <a:lstStyle/>
              <a:p>
                <a:endParaRPr lang="ar-SA"/>
              </a:p>
            </p:txBody>
          </p:sp>
          <p:sp>
            <p:nvSpPr>
              <p:cNvPr id="18" name="شكل حر: شكل 17">
                <a:extLst>
                  <a:ext uri="{FF2B5EF4-FFF2-40B4-BE49-F238E27FC236}">
                    <a16:creationId xmlns:a16="http://schemas.microsoft.com/office/drawing/2014/main" id="{CF18A294-8139-4274-A140-8FE8C9D9DB6C}"/>
                  </a:ext>
                </a:extLst>
              </p:cNvPr>
              <p:cNvSpPr/>
              <p:nvPr/>
            </p:nvSpPr>
            <p:spPr>
              <a:xfrm>
                <a:off x="6676244" y="5375928"/>
                <a:ext cx="1514817" cy="96869"/>
              </a:xfrm>
              <a:custGeom>
                <a:avLst/>
                <a:gdLst>
                  <a:gd name="connsiteX0" fmla="*/ 15087 w 1514817"/>
                  <a:gd name="connsiteY0" fmla="*/ 4629 h 96869"/>
                  <a:gd name="connsiteX1" fmla="*/ 30232 w 1514817"/>
                  <a:gd name="connsiteY1" fmla="*/ 5601 h 96869"/>
                  <a:gd name="connsiteX2" fmla="*/ 30232 w 1514817"/>
                  <a:gd name="connsiteY2" fmla="*/ 5601 h 96869"/>
                  <a:gd name="connsiteX3" fmla="*/ 45320 w 1514817"/>
                  <a:gd name="connsiteY3" fmla="*/ 6515 h 96869"/>
                  <a:gd name="connsiteX4" fmla="*/ 45320 w 1514817"/>
                  <a:gd name="connsiteY4" fmla="*/ 6515 h 96869"/>
                  <a:gd name="connsiteX5" fmla="*/ 60464 w 1514817"/>
                  <a:gd name="connsiteY5" fmla="*/ 7429 h 96869"/>
                  <a:gd name="connsiteX6" fmla="*/ 60464 w 1514817"/>
                  <a:gd name="connsiteY6" fmla="*/ 7429 h 96869"/>
                  <a:gd name="connsiteX7" fmla="*/ 75552 w 1514817"/>
                  <a:gd name="connsiteY7" fmla="*/ 8344 h 96869"/>
                  <a:gd name="connsiteX8" fmla="*/ 75552 w 1514817"/>
                  <a:gd name="connsiteY8" fmla="*/ 8344 h 96869"/>
                  <a:gd name="connsiteX9" fmla="*/ 90697 w 1514817"/>
                  <a:gd name="connsiteY9" fmla="*/ 9315 h 96869"/>
                  <a:gd name="connsiteX10" fmla="*/ 90697 w 1514817"/>
                  <a:gd name="connsiteY10" fmla="*/ 9315 h 96869"/>
                  <a:gd name="connsiteX11" fmla="*/ 105784 w 1514817"/>
                  <a:gd name="connsiteY11" fmla="*/ 10230 h 96869"/>
                  <a:gd name="connsiteX12" fmla="*/ 105784 w 1514817"/>
                  <a:gd name="connsiteY12" fmla="*/ 10230 h 96869"/>
                  <a:gd name="connsiteX13" fmla="*/ 120929 w 1514817"/>
                  <a:gd name="connsiteY13" fmla="*/ 11144 h 96869"/>
                  <a:gd name="connsiteX14" fmla="*/ 120929 w 1514817"/>
                  <a:gd name="connsiteY14" fmla="*/ 11144 h 96869"/>
                  <a:gd name="connsiteX15" fmla="*/ 136017 w 1514817"/>
                  <a:gd name="connsiteY15" fmla="*/ 12059 h 96869"/>
                  <a:gd name="connsiteX16" fmla="*/ 136017 w 1514817"/>
                  <a:gd name="connsiteY16" fmla="*/ 12059 h 96869"/>
                  <a:gd name="connsiteX17" fmla="*/ 151161 w 1514817"/>
                  <a:gd name="connsiteY17" fmla="*/ 13030 h 96869"/>
                  <a:gd name="connsiteX18" fmla="*/ 151161 w 1514817"/>
                  <a:gd name="connsiteY18" fmla="*/ 13030 h 96869"/>
                  <a:gd name="connsiteX19" fmla="*/ 166249 w 1514817"/>
                  <a:gd name="connsiteY19" fmla="*/ 13945 h 96869"/>
                  <a:gd name="connsiteX20" fmla="*/ 166249 w 1514817"/>
                  <a:gd name="connsiteY20" fmla="*/ 13945 h 96869"/>
                  <a:gd name="connsiteX21" fmla="*/ 181394 w 1514817"/>
                  <a:gd name="connsiteY21" fmla="*/ 14859 h 96869"/>
                  <a:gd name="connsiteX22" fmla="*/ 181394 w 1514817"/>
                  <a:gd name="connsiteY22" fmla="*/ 14859 h 96869"/>
                  <a:gd name="connsiteX23" fmla="*/ 199453 w 1514817"/>
                  <a:gd name="connsiteY23" fmla="*/ 16002 h 96869"/>
                  <a:gd name="connsiteX24" fmla="*/ 199453 w 1514817"/>
                  <a:gd name="connsiteY24" fmla="*/ 16002 h 96869"/>
                  <a:gd name="connsiteX25" fmla="*/ 211626 w 1514817"/>
                  <a:gd name="connsiteY25" fmla="*/ 16745 h 96869"/>
                  <a:gd name="connsiteX26" fmla="*/ 211626 w 1514817"/>
                  <a:gd name="connsiteY26" fmla="*/ 16745 h 96869"/>
                  <a:gd name="connsiteX27" fmla="*/ 226714 w 1514817"/>
                  <a:gd name="connsiteY27" fmla="*/ 17660 h 96869"/>
                  <a:gd name="connsiteX28" fmla="*/ 226714 w 1514817"/>
                  <a:gd name="connsiteY28" fmla="*/ 17660 h 96869"/>
                  <a:gd name="connsiteX29" fmla="*/ 241859 w 1514817"/>
                  <a:gd name="connsiteY29" fmla="*/ 18574 h 96869"/>
                  <a:gd name="connsiteX30" fmla="*/ 241859 w 1514817"/>
                  <a:gd name="connsiteY30" fmla="*/ 18574 h 96869"/>
                  <a:gd name="connsiteX31" fmla="*/ 257003 w 1514817"/>
                  <a:gd name="connsiteY31" fmla="*/ 19546 h 96869"/>
                  <a:gd name="connsiteX32" fmla="*/ 257003 w 1514817"/>
                  <a:gd name="connsiteY32" fmla="*/ 19546 h 96869"/>
                  <a:gd name="connsiteX33" fmla="*/ 272091 w 1514817"/>
                  <a:gd name="connsiteY33" fmla="*/ 20460 h 96869"/>
                  <a:gd name="connsiteX34" fmla="*/ 272091 w 1514817"/>
                  <a:gd name="connsiteY34" fmla="*/ 20460 h 96869"/>
                  <a:gd name="connsiteX35" fmla="*/ 287236 w 1514817"/>
                  <a:gd name="connsiteY35" fmla="*/ 21374 h 96869"/>
                  <a:gd name="connsiteX36" fmla="*/ 287236 w 1514817"/>
                  <a:gd name="connsiteY36" fmla="*/ 21374 h 96869"/>
                  <a:gd name="connsiteX37" fmla="*/ 302323 w 1514817"/>
                  <a:gd name="connsiteY37" fmla="*/ 22289 h 96869"/>
                  <a:gd name="connsiteX38" fmla="*/ 302323 w 1514817"/>
                  <a:gd name="connsiteY38" fmla="*/ 22289 h 96869"/>
                  <a:gd name="connsiteX39" fmla="*/ 317468 w 1514817"/>
                  <a:gd name="connsiteY39" fmla="*/ 23260 h 96869"/>
                  <a:gd name="connsiteX40" fmla="*/ 317468 w 1514817"/>
                  <a:gd name="connsiteY40" fmla="*/ 23260 h 96869"/>
                  <a:gd name="connsiteX41" fmla="*/ 332556 w 1514817"/>
                  <a:gd name="connsiteY41" fmla="*/ 24175 h 96869"/>
                  <a:gd name="connsiteX42" fmla="*/ 332556 w 1514817"/>
                  <a:gd name="connsiteY42" fmla="*/ 24175 h 96869"/>
                  <a:gd name="connsiteX43" fmla="*/ 347700 w 1514817"/>
                  <a:gd name="connsiteY43" fmla="*/ 25089 h 96869"/>
                  <a:gd name="connsiteX44" fmla="*/ 347700 w 1514817"/>
                  <a:gd name="connsiteY44" fmla="*/ 25089 h 96869"/>
                  <a:gd name="connsiteX45" fmla="*/ 362788 w 1514817"/>
                  <a:gd name="connsiteY45" fmla="*/ 26003 h 96869"/>
                  <a:gd name="connsiteX46" fmla="*/ 362788 w 1514817"/>
                  <a:gd name="connsiteY46" fmla="*/ 26003 h 96869"/>
                  <a:gd name="connsiteX47" fmla="*/ 377933 w 1514817"/>
                  <a:gd name="connsiteY47" fmla="*/ 26975 h 96869"/>
                  <a:gd name="connsiteX48" fmla="*/ 377933 w 1514817"/>
                  <a:gd name="connsiteY48" fmla="*/ 26975 h 96869"/>
                  <a:gd name="connsiteX49" fmla="*/ 393021 w 1514817"/>
                  <a:gd name="connsiteY49" fmla="*/ 27889 h 96869"/>
                  <a:gd name="connsiteX50" fmla="*/ 393021 w 1514817"/>
                  <a:gd name="connsiteY50" fmla="*/ 27889 h 96869"/>
                  <a:gd name="connsiteX51" fmla="*/ 411080 w 1514817"/>
                  <a:gd name="connsiteY51" fmla="*/ 28975 h 96869"/>
                  <a:gd name="connsiteX52" fmla="*/ 411080 w 1514817"/>
                  <a:gd name="connsiteY52" fmla="*/ 28975 h 96869"/>
                  <a:gd name="connsiteX53" fmla="*/ 423253 w 1514817"/>
                  <a:gd name="connsiteY53" fmla="*/ 29775 h 96869"/>
                  <a:gd name="connsiteX54" fmla="*/ 423253 w 1514817"/>
                  <a:gd name="connsiteY54" fmla="*/ 29775 h 96869"/>
                  <a:gd name="connsiteX55" fmla="*/ 438397 w 1514817"/>
                  <a:gd name="connsiteY55" fmla="*/ 30690 h 96869"/>
                  <a:gd name="connsiteX56" fmla="*/ 438397 w 1514817"/>
                  <a:gd name="connsiteY56" fmla="*/ 30690 h 96869"/>
                  <a:gd name="connsiteX57" fmla="*/ 453485 w 1514817"/>
                  <a:gd name="connsiteY57" fmla="*/ 31604 h 96869"/>
                  <a:gd name="connsiteX58" fmla="*/ 453485 w 1514817"/>
                  <a:gd name="connsiteY58" fmla="*/ 31604 h 96869"/>
                  <a:gd name="connsiteX59" fmla="*/ 468630 w 1514817"/>
                  <a:gd name="connsiteY59" fmla="*/ 32518 h 96869"/>
                  <a:gd name="connsiteX60" fmla="*/ 468630 w 1514817"/>
                  <a:gd name="connsiteY60" fmla="*/ 32518 h 96869"/>
                  <a:gd name="connsiteX61" fmla="*/ 483718 w 1514817"/>
                  <a:gd name="connsiteY61" fmla="*/ 33490 h 96869"/>
                  <a:gd name="connsiteX62" fmla="*/ 483718 w 1514817"/>
                  <a:gd name="connsiteY62" fmla="*/ 33490 h 96869"/>
                  <a:gd name="connsiteX63" fmla="*/ 498862 w 1514817"/>
                  <a:gd name="connsiteY63" fmla="*/ 34404 h 96869"/>
                  <a:gd name="connsiteX64" fmla="*/ 498862 w 1514817"/>
                  <a:gd name="connsiteY64" fmla="*/ 34404 h 96869"/>
                  <a:gd name="connsiteX65" fmla="*/ 513950 w 1514817"/>
                  <a:gd name="connsiteY65" fmla="*/ 35319 h 96869"/>
                  <a:gd name="connsiteX66" fmla="*/ 513950 w 1514817"/>
                  <a:gd name="connsiteY66" fmla="*/ 35319 h 96869"/>
                  <a:gd name="connsiteX67" fmla="*/ 529094 w 1514817"/>
                  <a:gd name="connsiteY67" fmla="*/ 36233 h 96869"/>
                  <a:gd name="connsiteX68" fmla="*/ 529094 w 1514817"/>
                  <a:gd name="connsiteY68" fmla="*/ 36233 h 96869"/>
                  <a:gd name="connsiteX69" fmla="*/ 544182 w 1514817"/>
                  <a:gd name="connsiteY69" fmla="*/ 37205 h 96869"/>
                  <a:gd name="connsiteX70" fmla="*/ 544182 w 1514817"/>
                  <a:gd name="connsiteY70" fmla="*/ 37205 h 96869"/>
                  <a:gd name="connsiteX71" fmla="*/ 559327 w 1514817"/>
                  <a:gd name="connsiteY71" fmla="*/ 38119 h 96869"/>
                  <a:gd name="connsiteX72" fmla="*/ 559327 w 1514817"/>
                  <a:gd name="connsiteY72" fmla="*/ 38119 h 96869"/>
                  <a:gd name="connsiteX73" fmla="*/ 574415 w 1514817"/>
                  <a:gd name="connsiteY73" fmla="*/ 39034 h 96869"/>
                  <a:gd name="connsiteX74" fmla="*/ 574415 w 1514817"/>
                  <a:gd name="connsiteY74" fmla="*/ 39034 h 96869"/>
                  <a:gd name="connsiteX75" fmla="*/ 589559 w 1514817"/>
                  <a:gd name="connsiteY75" fmla="*/ 39948 h 96869"/>
                  <a:gd name="connsiteX76" fmla="*/ 589559 w 1514817"/>
                  <a:gd name="connsiteY76" fmla="*/ 39948 h 96869"/>
                  <a:gd name="connsiteX77" fmla="*/ 604647 w 1514817"/>
                  <a:gd name="connsiteY77" fmla="*/ 40920 h 96869"/>
                  <a:gd name="connsiteX78" fmla="*/ 604647 w 1514817"/>
                  <a:gd name="connsiteY78" fmla="*/ 40920 h 96869"/>
                  <a:gd name="connsiteX79" fmla="*/ 619792 w 1514817"/>
                  <a:gd name="connsiteY79" fmla="*/ 41834 h 96869"/>
                  <a:gd name="connsiteX80" fmla="*/ 619792 w 1514817"/>
                  <a:gd name="connsiteY80" fmla="*/ 41834 h 96869"/>
                  <a:gd name="connsiteX81" fmla="*/ 634879 w 1514817"/>
                  <a:gd name="connsiteY81" fmla="*/ 42748 h 96869"/>
                  <a:gd name="connsiteX82" fmla="*/ 634879 w 1514817"/>
                  <a:gd name="connsiteY82" fmla="*/ 42748 h 96869"/>
                  <a:gd name="connsiteX83" fmla="*/ 650024 w 1514817"/>
                  <a:gd name="connsiteY83" fmla="*/ 43663 h 96869"/>
                  <a:gd name="connsiteX84" fmla="*/ 650024 w 1514817"/>
                  <a:gd name="connsiteY84" fmla="*/ 43663 h 96869"/>
                  <a:gd name="connsiteX85" fmla="*/ 668026 w 1514817"/>
                  <a:gd name="connsiteY85" fmla="*/ 44806 h 96869"/>
                  <a:gd name="connsiteX86" fmla="*/ 668026 w 1514817"/>
                  <a:gd name="connsiteY86" fmla="*/ 44806 h 96869"/>
                  <a:gd name="connsiteX87" fmla="*/ 680257 w 1514817"/>
                  <a:gd name="connsiteY87" fmla="*/ 45549 h 96869"/>
                  <a:gd name="connsiteX88" fmla="*/ 680257 w 1514817"/>
                  <a:gd name="connsiteY88" fmla="*/ 45549 h 96869"/>
                  <a:gd name="connsiteX89" fmla="*/ 695344 w 1514817"/>
                  <a:gd name="connsiteY89" fmla="*/ 46463 h 96869"/>
                  <a:gd name="connsiteX90" fmla="*/ 695344 w 1514817"/>
                  <a:gd name="connsiteY90" fmla="*/ 46463 h 96869"/>
                  <a:gd name="connsiteX91" fmla="*/ 710489 w 1514817"/>
                  <a:gd name="connsiteY91" fmla="*/ 47434 h 96869"/>
                  <a:gd name="connsiteX92" fmla="*/ 710489 w 1514817"/>
                  <a:gd name="connsiteY92" fmla="*/ 47434 h 96869"/>
                  <a:gd name="connsiteX93" fmla="*/ 725576 w 1514817"/>
                  <a:gd name="connsiteY93" fmla="*/ 48349 h 96869"/>
                  <a:gd name="connsiteX94" fmla="*/ 725576 w 1514817"/>
                  <a:gd name="connsiteY94" fmla="*/ 48349 h 96869"/>
                  <a:gd name="connsiteX95" fmla="*/ 740721 w 1514817"/>
                  <a:gd name="connsiteY95" fmla="*/ 49263 h 96869"/>
                  <a:gd name="connsiteX96" fmla="*/ 740721 w 1514817"/>
                  <a:gd name="connsiteY96" fmla="*/ 49263 h 96869"/>
                  <a:gd name="connsiteX97" fmla="*/ 755809 w 1514817"/>
                  <a:gd name="connsiteY97" fmla="*/ 50178 h 96869"/>
                  <a:gd name="connsiteX98" fmla="*/ 755809 w 1514817"/>
                  <a:gd name="connsiteY98" fmla="*/ 50178 h 96869"/>
                  <a:gd name="connsiteX99" fmla="*/ 770954 w 1514817"/>
                  <a:gd name="connsiteY99" fmla="*/ 51149 h 96869"/>
                  <a:gd name="connsiteX100" fmla="*/ 770954 w 1514817"/>
                  <a:gd name="connsiteY100" fmla="*/ 51149 h 96869"/>
                  <a:gd name="connsiteX101" fmla="*/ 786098 w 1514817"/>
                  <a:gd name="connsiteY101" fmla="*/ 52064 h 96869"/>
                  <a:gd name="connsiteX102" fmla="*/ 786098 w 1514817"/>
                  <a:gd name="connsiteY102" fmla="*/ 52064 h 96869"/>
                  <a:gd name="connsiteX103" fmla="*/ 801186 w 1514817"/>
                  <a:gd name="connsiteY103" fmla="*/ 52978 h 96869"/>
                  <a:gd name="connsiteX104" fmla="*/ 801186 w 1514817"/>
                  <a:gd name="connsiteY104" fmla="*/ 52978 h 96869"/>
                  <a:gd name="connsiteX105" fmla="*/ 816330 w 1514817"/>
                  <a:gd name="connsiteY105" fmla="*/ 53892 h 96869"/>
                  <a:gd name="connsiteX106" fmla="*/ 816330 w 1514817"/>
                  <a:gd name="connsiteY106" fmla="*/ 53892 h 96869"/>
                  <a:gd name="connsiteX107" fmla="*/ 834333 w 1514817"/>
                  <a:gd name="connsiteY107" fmla="*/ 55035 h 96869"/>
                  <a:gd name="connsiteX108" fmla="*/ 834333 w 1514817"/>
                  <a:gd name="connsiteY108" fmla="*/ 55035 h 96869"/>
                  <a:gd name="connsiteX109" fmla="*/ 846563 w 1514817"/>
                  <a:gd name="connsiteY109" fmla="*/ 55778 h 96869"/>
                  <a:gd name="connsiteX110" fmla="*/ 846563 w 1514817"/>
                  <a:gd name="connsiteY110" fmla="*/ 55778 h 96869"/>
                  <a:gd name="connsiteX111" fmla="*/ 864565 w 1514817"/>
                  <a:gd name="connsiteY111" fmla="*/ 56864 h 96869"/>
                  <a:gd name="connsiteX112" fmla="*/ 864565 w 1514817"/>
                  <a:gd name="connsiteY112" fmla="*/ 56864 h 96869"/>
                  <a:gd name="connsiteX113" fmla="*/ 879710 w 1514817"/>
                  <a:gd name="connsiteY113" fmla="*/ 57836 h 96869"/>
                  <a:gd name="connsiteX114" fmla="*/ 879710 w 1514817"/>
                  <a:gd name="connsiteY114" fmla="*/ 57836 h 96869"/>
                  <a:gd name="connsiteX115" fmla="*/ 891883 w 1514817"/>
                  <a:gd name="connsiteY115" fmla="*/ 58579 h 96869"/>
                  <a:gd name="connsiteX116" fmla="*/ 891883 w 1514817"/>
                  <a:gd name="connsiteY116" fmla="*/ 58579 h 96869"/>
                  <a:gd name="connsiteX117" fmla="*/ 907027 w 1514817"/>
                  <a:gd name="connsiteY117" fmla="*/ 59493 h 96869"/>
                  <a:gd name="connsiteX118" fmla="*/ 907027 w 1514817"/>
                  <a:gd name="connsiteY118" fmla="*/ 59493 h 96869"/>
                  <a:gd name="connsiteX119" fmla="*/ 925030 w 1514817"/>
                  <a:gd name="connsiteY119" fmla="*/ 60579 h 96869"/>
                  <a:gd name="connsiteX120" fmla="*/ 925030 w 1514817"/>
                  <a:gd name="connsiteY120" fmla="*/ 60579 h 96869"/>
                  <a:gd name="connsiteX121" fmla="*/ 937260 w 1514817"/>
                  <a:gd name="connsiteY121" fmla="*/ 61379 h 96869"/>
                  <a:gd name="connsiteX122" fmla="*/ 937260 w 1514817"/>
                  <a:gd name="connsiteY122" fmla="*/ 61379 h 96869"/>
                  <a:gd name="connsiteX123" fmla="*/ 952348 w 1514817"/>
                  <a:gd name="connsiteY123" fmla="*/ 62294 h 96869"/>
                  <a:gd name="connsiteX124" fmla="*/ 952348 w 1514817"/>
                  <a:gd name="connsiteY124" fmla="*/ 62294 h 96869"/>
                  <a:gd name="connsiteX125" fmla="*/ 967492 w 1514817"/>
                  <a:gd name="connsiteY125" fmla="*/ 63208 h 96869"/>
                  <a:gd name="connsiteX126" fmla="*/ 967492 w 1514817"/>
                  <a:gd name="connsiteY126" fmla="*/ 63208 h 96869"/>
                  <a:gd name="connsiteX127" fmla="*/ 982580 w 1514817"/>
                  <a:gd name="connsiteY127" fmla="*/ 64122 h 96869"/>
                  <a:gd name="connsiteX128" fmla="*/ 982580 w 1514817"/>
                  <a:gd name="connsiteY128" fmla="*/ 64122 h 96869"/>
                  <a:gd name="connsiteX129" fmla="*/ 997724 w 1514817"/>
                  <a:gd name="connsiteY129" fmla="*/ 65094 h 96869"/>
                  <a:gd name="connsiteX130" fmla="*/ 997724 w 1514817"/>
                  <a:gd name="connsiteY130" fmla="*/ 65094 h 96869"/>
                  <a:gd name="connsiteX131" fmla="*/ 1012812 w 1514817"/>
                  <a:gd name="connsiteY131" fmla="*/ 66008 h 96869"/>
                  <a:gd name="connsiteX132" fmla="*/ 1012812 w 1514817"/>
                  <a:gd name="connsiteY132" fmla="*/ 66008 h 96869"/>
                  <a:gd name="connsiteX133" fmla="*/ 1027957 w 1514817"/>
                  <a:gd name="connsiteY133" fmla="*/ 66923 h 96869"/>
                  <a:gd name="connsiteX134" fmla="*/ 1027957 w 1514817"/>
                  <a:gd name="connsiteY134" fmla="*/ 66923 h 96869"/>
                  <a:gd name="connsiteX135" fmla="*/ 1043045 w 1514817"/>
                  <a:gd name="connsiteY135" fmla="*/ 67837 h 96869"/>
                  <a:gd name="connsiteX136" fmla="*/ 1043045 w 1514817"/>
                  <a:gd name="connsiteY136" fmla="*/ 67837 h 96869"/>
                  <a:gd name="connsiteX137" fmla="*/ 1058189 w 1514817"/>
                  <a:gd name="connsiteY137" fmla="*/ 68809 h 96869"/>
                  <a:gd name="connsiteX138" fmla="*/ 1058189 w 1514817"/>
                  <a:gd name="connsiteY138" fmla="*/ 68809 h 96869"/>
                  <a:gd name="connsiteX139" fmla="*/ 1073277 w 1514817"/>
                  <a:gd name="connsiteY139" fmla="*/ 69723 h 96869"/>
                  <a:gd name="connsiteX140" fmla="*/ 1073277 w 1514817"/>
                  <a:gd name="connsiteY140" fmla="*/ 69723 h 96869"/>
                  <a:gd name="connsiteX141" fmla="*/ 1088422 w 1514817"/>
                  <a:gd name="connsiteY141" fmla="*/ 70638 h 96869"/>
                  <a:gd name="connsiteX142" fmla="*/ 1088422 w 1514817"/>
                  <a:gd name="connsiteY142" fmla="*/ 70638 h 96869"/>
                  <a:gd name="connsiteX143" fmla="*/ 1103509 w 1514817"/>
                  <a:gd name="connsiteY143" fmla="*/ 71552 h 96869"/>
                  <a:gd name="connsiteX144" fmla="*/ 1103509 w 1514817"/>
                  <a:gd name="connsiteY144" fmla="*/ 71552 h 96869"/>
                  <a:gd name="connsiteX145" fmla="*/ 1118654 w 1514817"/>
                  <a:gd name="connsiteY145" fmla="*/ 72523 h 96869"/>
                  <a:gd name="connsiteX146" fmla="*/ 1118654 w 1514817"/>
                  <a:gd name="connsiteY146" fmla="*/ 72523 h 96869"/>
                  <a:gd name="connsiteX147" fmla="*/ 1133742 w 1514817"/>
                  <a:gd name="connsiteY147" fmla="*/ 73438 h 96869"/>
                  <a:gd name="connsiteX148" fmla="*/ 1133742 w 1514817"/>
                  <a:gd name="connsiteY148" fmla="*/ 73438 h 96869"/>
                  <a:gd name="connsiteX149" fmla="*/ 1148887 w 1514817"/>
                  <a:gd name="connsiteY149" fmla="*/ 74352 h 96869"/>
                  <a:gd name="connsiteX150" fmla="*/ 1148887 w 1514817"/>
                  <a:gd name="connsiteY150" fmla="*/ 74352 h 96869"/>
                  <a:gd name="connsiteX151" fmla="*/ 1163974 w 1514817"/>
                  <a:gd name="connsiteY151" fmla="*/ 75267 h 96869"/>
                  <a:gd name="connsiteX152" fmla="*/ 1163974 w 1514817"/>
                  <a:gd name="connsiteY152" fmla="*/ 75267 h 96869"/>
                  <a:gd name="connsiteX153" fmla="*/ 1179119 w 1514817"/>
                  <a:gd name="connsiteY153" fmla="*/ 76238 h 96869"/>
                  <a:gd name="connsiteX154" fmla="*/ 1179119 w 1514817"/>
                  <a:gd name="connsiteY154" fmla="*/ 76238 h 96869"/>
                  <a:gd name="connsiteX155" fmla="*/ 1194206 w 1514817"/>
                  <a:gd name="connsiteY155" fmla="*/ 77153 h 96869"/>
                  <a:gd name="connsiteX156" fmla="*/ 1194206 w 1514817"/>
                  <a:gd name="connsiteY156" fmla="*/ 77153 h 96869"/>
                  <a:gd name="connsiteX157" fmla="*/ 1212266 w 1514817"/>
                  <a:gd name="connsiteY157" fmla="*/ 78238 h 96869"/>
                  <a:gd name="connsiteX158" fmla="*/ 1212266 w 1514817"/>
                  <a:gd name="connsiteY158" fmla="*/ 78238 h 96869"/>
                  <a:gd name="connsiteX159" fmla="*/ 1224439 w 1514817"/>
                  <a:gd name="connsiteY159" fmla="*/ 79039 h 96869"/>
                  <a:gd name="connsiteX160" fmla="*/ 1224439 w 1514817"/>
                  <a:gd name="connsiteY160" fmla="*/ 79039 h 96869"/>
                  <a:gd name="connsiteX161" fmla="*/ 1239584 w 1514817"/>
                  <a:gd name="connsiteY161" fmla="*/ 79953 h 96869"/>
                  <a:gd name="connsiteX162" fmla="*/ 1239584 w 1514817"/>
                  <a:gd name="connsiteY162" fmla="*/ 79953 h 96869"/>
                  <a:gd name="connsiteX163" fmla="*/ 1254671 w 1514817"/>
                  <a:gd name="connsiteY163" fmla="*/ 80867 h 96869"/>
                  <a:gd name="connsiteX164" fmla="*/ 1254671 w 1514817"/>
                  <a:gd name="connsiteY164" fmla="*/ 80867 h 96869"/>
                  <a:gd name="connsiteX165" fmla="*/ 1272730 w 1514817"/>
                  <a:gd name="connsiteY165" fmla="*/ 81953 h 96869"/>
                  <a:gd name="connsiteX166" fmla="*/ 1272730 w 1514817"/>
                  <a:gd name="connsiteY166" fmla="*/ 81953 h 96869"/>
                  <a:gd name="connsiteX167" fmla="*/ 1284903 w 1514817"/>
                  <a:gd name="connsiteY167" fmla="*/ 82753 h 96869"/>
                  <a:gd name="connsiteX168" fmla="*/ 1284903 w 1514817"/>
                  <a:gd name="connsiteY168" fmla="*/ 82753 h 96869"/>
                  <a:gd name="connsiteX169" fmla="*/ 1302963 w 1514817"/>
                  <a:gd name="connsiteY169" fmla="*/ 83839 h 96869"/>
                  <a:gd name="connsiteX170" fmla="*/ 1302963 w 1514817"/>
                  <a:gd name="connsiteY170" fmla="*/ 83839 h 96869"/>
                  <a:gd name="connsiteX171" fmla="*/ 1315193 w 1514817"/>
                  <a:gd name="connsiteY171" fmla="*/ 84582 h 96869"/>
                  <a:gd name="connsiteX172" fmla="*/ 1315193 w 1514817"/>
                  <a:gd name="connsiteY172" fmla="*/ 84582 h 96869"/>
                  <a:gd name="connsiteX173" fmla="*/ 1333195 w 1514817"/>
                  <a:gd name="connsiteY173" fmla="*/ 85725 h 96869"/>
                  <a:gd name="connsiteX174" fmla="*/ 1333195 w 1514817"/>
                  <a:gd name="connsiteY174" fmla="*/ 85725 h 96869"/>
                  <a:gd name="connsiteX175" fmla="*/ 1348340 w 1514817"/>
                  <a:gd name="connsiteY175" fmla="*/ 86640 h 96869"/>
                  <a:gd name="connsiteX176" fmla="*/ 1348340 w 1514817"/>
                  <a:gd name="connsiteY176" fmla="*/ 86640 h 96869"/>
                  <a:gd name="connsiteX177" fmla="*/ 1360513 w 1514817"/>
                  <a:gd name="connsiteY177" fmla="*/ 87383 h 96869"/>
                  <a:gd name="connsiteX178" fmla="*/ 1360513 w 1514817"/>
                  <a:gd name="connsiteY178" fmla="*/ 87383 h 96869"/>
                  <a:gd name="connsiteX179" fmla="*/ 1375657 w 1514817"/>
                  <a:gd name="connsiteY179" fmla="*/ 88297 h 96869"/>
                  <a:gd name="connsiteX180" fmla="*/ 1375657 w 1514817"/>
                  <a:gd name="connsiteY180" fmla="*/ 88297 h 96869"/>
                  <a:gd name="connsiteX181" fmla="*/ 1393660 w 1514817"/>
                  <a:gd name="connsiteY181" fmla="*/ 89440 h 96869"/>
                  <a:gd name="connsiteX182" fmla="*/ 1393660 w 1514817"/>
                  <a:gd name="connsiteY182" fmla="*/ 89440 h 96869"/>
                  <a:gd name="connsiteX183" fmla="*/ 1405890 w 1514817"/>
                  <a:gd name="connsiteY183" fmla="*/ 90183 h 96869"/>
                  <a:gd name="connsiteX184" fmla="*/ 1405890 w 1514817"/>
                  <a:gd name="connsiteY184" fmla="*/ 90183 h 96869"/>
                  <a:gd name="connsiteX185" fmla="*/ 1420978 w 1514817"/>
                  <a:gd name="connsiteY185" fmla="*/ 91097 h 96869"/>
                  <a:gd name="connsiteX186" fmla="*/ 1420978 w 1514817"/>
                  <a:gd name="connsiteY186" fmla="*/ 91097 h 96869"/>
                  <a:gd name="connsiteX187" fmla="*/ 1436122 w 1514817"/>
                  <a:gd name="connsiteY187" fmla="*/ 92012 h 96869"/>
                  <a:gd name="connsiteX188" fmla="*/ 1436122 w 1514817"/>
                  <a:gd name="connsiteY188" fmla="*/ 92012 h 96869"/>
                  <a:gd name="connsiteX189" fmla="*/ 1451210 w 1514817"/>
                  <a:gd name="connsiteY189" fmla="*/ 92926 h 96869"/>
                  <a:gd name="connsiteX190" fmla="*/ 1451210 w 1514817"/>
                  <a:gd name="connsiteY190" fmla="*/ 92926 h 96869"/>
                  <a:gd name="connsiteX191" fmla="*/ 1466355 w 1514817"/>
                  <a:gd name="connsiteY191" fmla="*/ 93897 h 96869"/>
                  <a:gd name="connsiteX192" fmla="*/ 1466355 w 1514817"/>
                  <a:gd name="connsiteY192" fmla="*/ 93897 h 96869"/>
                  <a:gd name="connsiteX193" fmla="*/ 1481442 w 1514817"/>
                  <a:gd name="connsiteY193" fmla="*/ 94812 h 96869"/>
                  <a:gd name="connsiteX194" fmla="*/ 1481442 w 1514817"/>
                  <a:gd name="connsiteY194" fmla="*/ 94812 h 96869"/>
                  <a:gd name="connsiteX195" fmla="*/ 1499502 w 1514817"/>
                  <a:gd name="connsiteY195" fmla="*/ 95898 h 96869"/>
                  <a:gd name="connsiteX196" fmla="*/ 1499502 w 1514817"/>
                  <a:gd name="connsiteY196" fmla="*/ 95898 h 96869"/>
                  <a:gd name="connsiteX197" fmla="*/ 1514589 w 1514817"/>
                  <a:gd name="connsiteY197" fmla="*/ 96869 h 96869"/>
                  <a:gd name="connsiteX198" fmla="*/ 1514818 w 1514817"/>
                  <a:gd name="connsiteY198" fmla="*/ 93154 h 96869"/>
                  <a:gd name="connsiteX199" fmla="*/ 1499730 w 1514817"/>
                  <a:gd name="connsiteY199" fmla="*/ 92240 h 96869"/>
                  <a:gd name="connsiteX200" fmla="*/ 1499730 w 1514817"/>
                  <a:gd name="connsiteY200" fmla="*/ 92240 h 96869"/>
                  <a:gd name="connsiteX201" fmla="*/ 1484586 w 1514817"/>
                  <a:gd name="connsiteY201" fmla="*/ 91269 h 96869"/>
                  <a:gd name="connsiteX202" fmla="*/ 1484586 w 1514817"/>
                  <a:gd name="connsiteY202" fmla="*/ 91269 h 96869"/>
                  <a:gd name="connsiteX203" fmla="*/ 1469498 w 1514817"/>
                  <a:gd name="connsiteY203" fmla="*/ 90354 h 96869"/>
                  <a:gd name="connsiteX204" fmla="*/ 1469498 w 1514817"/>
                  <a:gd name="connsiteY204" fmla="*/ 90354 h 96869"/>
                  <a:gd name="connsiteX205" fmla="*/ 1454353 w 1514817"/>
                  <a:gd name="connsiteY205" fmla="*/ 89440 h 96869"/>
                  <a:gd name="connsiteX206" fmla="*/ 1454353 w 1514817"/>
                  <a:gd name="connsiteY206" fmla="*/ 89440 h 96869"/>
                  <a:gd name="connsiteX207" fmla="*/ 1439265 w 1514817"/>
                  <a:gd name="connsiteY207" fmla="*/ 88525 h 96869"/>
                  <a:gd name="connsiteX208" fmla="*/ 1439265 w 1514817"/>
                  <a:gd name="connsiteY208" fmla="*/ 88525 h 96869"/>
                  <a:gd name="connsiteX209" fmla="*/ 1424121 w 1514817"/>
                  <a:gd name="connsiteY209" fmla="*/ 87554 h 96869"/>
                  <a:gd name="connsiteX210" fmla="*/ 1424121 w 1514817"/>
                  <a:gd name="connsiteY210" fmla="*/ 87554 h 96869"/>
                  <a:gd name="connsiteX211" fmla="*/ 1409033 w 1514817"/>
                  <a:gd name="connsiteY211" fmla="*/ 86640 h 96869"/>
                  <a:gd name="connsiteX212" fmla="*/ 1409033 w 1514817"/>
                  <a:gd name="connsiteY212" fmla="*/ 86640 h 96869"/>
                  <a:gd name="connsiteX213" fmla="*/ 1393889 w 1514817"/>
                  <a:gd name="connsiteY213" fmla="*/ 85725 h 96869"/>
                  <a:gd name="connsiteX214" fmla="*/ 1393889 w 1514817"/>
                  <a:gd name="connsiteY214" fmla="*/ 85725 h 96869"/>
                  <a:gd name="connsiteX215" fmla="*/ 1378801 w 1514817"/>
                  <a:gd name="connsiteY215" fmla="*/ 84754 h 96869"/>
                  <a:gd name="connsiteX216" fmla="*/ 1378801 w 1514817"/>
                  <a:gd name="connsiteY216" fmla="*/ 84754 h 96869"/>
                  <a:gd name="connsiteX217" fmla="*/ 1360741 w 1514817"/>
                  <a:gd name="connsiteY217" fmla="*/ 83668 h 96869"/>
                  <a:gd name="connsiteX218" fmla="*/ 1360741 w 1514817"/>
                  <a:gd name="connsiteY218" fmla="*/ 83668 h 96869"/>
                  <a:gd name="connsiteX219" fmla="*/ 1348568 w 1514817"/>
                  <a:gd name="connsiteY219" fmla="*/ 82925 h 96869"/>
                  <a:gd name="connsiteX220" fmla="*/ 1348568 w 1514817"/>
                  <a:gd name="connsiteY220" fmla="*/ 82925 h 96869"/>
                  <a:gd name="connsiteX221" fmla="*/ 1333424 w 1514817"/>
                  <a:gd name="connsiteY221" fmla="*/ 82010 h 96869"/>
                  <a:gd name="connsiteX222" fmla="*/ 1333424 w 1514817"/>
                  <a:gd name="connsiteY222" fmla="*/ 82010 h 96869"/>
                  <a:gd name="connsiteX223" fmla="*/ 1315421 w 1514817"/>
                  <a:gd name="connsiteY223" fmla="*/ 80867 h 96869"/>
                  <a:gd name="connsiteX224" fmla="*/ 1315421 w 1514817"/>
                  <a:gd name="connsiteY224" fmla="*/ 80867 h 96869"/>
                  <a:gd name="connsiteX225" fmla="*/ 1303192 w 1514817"/>
                  <a:gd name="connsiteY225" fmla="*/ 80124 h 96869"/>
                  <a:gd name="connsiteX226" fmla="*/ 1303192 w 1514817"/>
                  <a:gd name="connsiteY226" fmla="*/ 80124 h 96869"/>
                  <a:gd name="connsiteX227" fmla="*/ 1288104 w 1514817"/>
                  <a:gd name="connsiteY227" fmla="*/ 79210 h 96869"/>
                  <a:gd name="connsiteX228" fmla="*/ 1288104 w 1514817"/>
                  <a:gd name="connsiteY228" fmla="*/ 79210 h 96869"/>
                  <a:gd name="connsiteX229" fmla="*/ 1272959 w 1514817"/>
                  <a:gd name="connsiteY229" fmla="*/ 78296 h 96869"/>
                  <a:gd name="connsiteX230" fmla="*/ 1272959 w 1514817"/>
                  <a:gd name="connsiteY230" fmla="*/ 78296 h 96869"/>
                  <a:gd name="connsiteX231" fmla="*/ 1257871 w 1514817"/>
                  <a:gd name="connsiteY231" fmla="*/ 77324 h 96869"/>
                  <a:gd name="connsiteX232" fmla="*/ 1257871 w 1514817"/>
                  <a:gd name="connsiteY232" fmla="*/ 77324 h 96869"/>
                  <a:gd name="connsiteX233" fmla="*/ 1242727 w 1514817"/>
                  <a:gd name="connsiteY233" fmla="*/ 76410 h 96869"/>
                  <a:gd name="connsiteX234" fmla="*/ 1242727 w 1514817"/>
                  <a:gd name="connsiteY234" fmla="*/ 76410 h 96869"/>
                  <a:gd name="connsiteX235" fmla="*/ 1227582 w 1514817"/>
                  <a:gd name="connsiteY235" fmla="*/ 75495 h 96869"/>
                  <a:gd name="connsiteX236" fmla="*/ 1227582 w 1514817"/>
                  <a:gd name="connsiteY236" fmla="*/ 75495 h 96869"/>
                  <a:gd name="connsiteX237" fmla="*/ 1212494 w 1514817"/>
                  <a:gd name="connsiteY237" fmla="*/ 74581 h 96869"/>
                  <a:gd name="connsiteX238" fmla="*/ 1212494 w 1514817"/>
                  <a:gd name="connsiteY238" fmla="*/ 74581 h 96869"/>
                  <a:gd name="connsiteX239" fmla="*/ 1197350 w 1514817"/>
                  <a:gd name="connsiteY239" fmla="*/ 73609 h 96869"/>
                  <a:gd name="connsiteX240" fmla="*/ 1197350 w 1514817"/>
                  <a:gd name="connsiteY240" fmla="*/ 73609 h 96869"/>
                  <a:gd name="connsiteX241" fmla="*/ 1182262 w 1514817"/>
                  <a:gd name="connsiteY241" fmla="*/ 72695 h 96869"/>
                  <a:gd name="connsiteX242" fmla="*/ 1182262 w 1514817"/>
                  <a:gd name="connsiteY242" fmla="*/ 72695 h 96869"/>
                  <a:gd name="connsiteX243" fmla="*/ 1167117 w 1514817"/>
                  <a:gd name="connsiteY243" fmla="*/ 71780 h 96869"/>
                  <a:gd name="connsiteX244" fmla="*/ 1167117 w 1514817"/>
                  <a:gd name="connsiteY244" fmla="*/ 71780 h 96869"/>
                  <a:gd name="connsiteX245" fmla="*/ 1152030 w 1514817"/>
                  <a:gd name="connsiteY245" fmla="*/ 70866 h 96869"/>
                  <a:gd name="connsiteX246" fmla="*/ 1152030 w 1514817"/>
                  <a:gd name="connsiteY246" fmla="*/ 70866 h 96869"/>
                  <a:gd name="connsiteX247" fmla="*/ 1136885 w 1514817"/>
                  <a:gd name="connsiteY247" fmla="*/ 69895 h 96869"/>
                  <a:gd name="connsiteX248" fmla="*/ 1136885 w 1514817"/>
                  <a:gd name="connsiteY248" fmla="*/ 69895 h 96869"/>
                  <a:gd name="connsiteX249" fmla="*/ 1121797 w 1514817"/>
                  <a:gd name="connsiteY249" fmla="*/ 68980 h 96869"/>
                  <a:gd name="connsiteX250" fmla="*/ 1121797 w 1514817"/>
                  <a:gd name="connsiteY250" fmla="*/ 68980 h 96869"/>
                  <a:gd name="connsiteX251" fmla="*/ 1106653 w 1514817"/>
                  <a:gd name="connsiteY251" fmla="*/ 68066 h 96869"/>
                  <a:gd name="connsiteX252" fmla="*/ 1106653 w 1514817"/>
                  <a:gd name="connsiteY252" fmla="*/ 68066 h 96869"/>
                  <a:gd name="connsiteX253" fmla="*/ 1091565 w 1514817"/>
                  <a:gd name="connsiteY253" fmla="*/ 67094 h 96869"/>
                  <a:gd name="connsiteX254" fmla="*/ 1091565 w 1514817"/>
                  <a:gd name="connsiteY254" fmla="*/ 67094 h 96869"/>
                  <a:gd name="connsiteX255" fmla="*/ 1076420 w 1514817"/>
                  <a:gd name="connsiteY255" fmla="*/ 66180 h 96869"/>
                  <a:gd name="connsiteX256" fmla="*/ 1076420 w 1514817"/>
                  <a:gd name="connsiteY256" fmla="*/ 66180 h 96869"/>
                  <a:gd name="connsiteX257" fmla="*/ 1061332 w 1514817"/>
                  <a:gd name="connsiteY257" fmla="*/ 65266 h 96869"/>
                  <a:gd name="connsiteX258" fmla="*/ 1061332 w 1514817"/>
                  <a:gd name="connsiteY258" fmla="*/ 65266 h 96869"/>
                  <a:gd name="connsiteX259" fmla="*/ 1046188 w 1514817"/>
                  <a:gd name="connsiteY259" fmla="*/ 64351 h 96869"/>
                  <a:gd name="connsiteX260" fmla="*/ 1046188 w 1514817"/>
                  <a:gd name="connsiteY260" fmla="*/ 64351 h 96869"/>
                  <a:gd name="connsiteX261" fmla="*/ 1031100 w 1514817"/>
                  <a:gd name="connsiteY261" fmla="*/ 63380 h 96869"/>
                  <a:gd name="connsiteX262" fmla="*/ 1031100 w 1514817"/>
                  <a:gd name="connsiteY262" fmla="*/ 63380 h 96869"/>
                  <a:gd name="connsiteX263" fmla="*/ 1015956 w 1514817"/>
                  <a:gd name="connsiteY263" fmla="*/ 62465 h 96869"/>
                  <a:gd name="connsiteX264" fmla="*/ 1015956 w 1514817"/>
                  <a:gd name="connsiteY264" fmla="*/ 62465 h 96869"/>
                  <a:gd name="connsiteX265" fmla="*/ 1000868 w 1514817"/>
                  <a:gd name="connsiteY265" fmla="*/ 61551 h 96869"/>
                  <a:gd name="connsiteX266" fmla="*/ 1000868 w 1514817"/>
                  <a:gd name="connsiteY266" fmla="*/ 61551 h 96869"/>
                  <a:gd name="connsiteX267" fmla="*/ 985723 w 1514817"/>
                  <a:gd name="connsiteY267" fmla="*/ 60636 h 96869"/>
                  <a:gd name="connsiteX268" fmla="*/ 985723 w 1514817"/>
                  <a:gd name="connsiteY268" fmla="*/ 60636 h 96869"/>
                  <a:gd name="connsiteX269" fmla="*/ 970635 w 1514817"/>
                  <a:gd name="connsiteY269" fmla="*/ 59665 h 96869"/>
                  <a:gd name="connsiteX270" fmla="*/ 970635 w 1514817"/>
                  <a:gd name="connsiteY270" fmla="*/ 59665 h 96869"/>
                  <a:gd name="connsiteX271" fmla="*/ 955491 w 1514817"/>
                  <a:gd name="connsiteY271" fmla="*/ 58750 h 96869"/>
                  <a:gd name="connsiteX272" fmla="*/ 955491 w 1514817"/>
                  <a:gd name="connsiteY272" fmla="*/ 58750 h 96869"/>
                  <a:gd name="connsiteX273" fmla="*/ 937488 w 1514817"/>
                  <a:gd name="connsiteY273" fmla="*/ 57665 h 96869"/>
                  <a:gd name="connsiteX274" fmla="*/ 937488 w 1514817"/>
                  <a:gd name="connsiteY274" fmla="*/ 57665 h 96869"/>
                  <a:gd name="connsiteX275" fmla="*/ 925259 w 1514817"/>
                  <a:gd name="connsiteY275" fmla="*/ 56922 h 96869"/>
                  <a:gd name="connsiteX276" fmla="*/ 925259 w 1514817"/>
                  <a:gd name="connsiteY276" fmla="*/ 56922 h 96869"/>
                  <a:gd name="connsiteX277" fmla="*/ 910171 w 1514817"/>
                  <a:gd name="connsiteY277" fmla="*/ 55950 h 96869"/>
                  <a:gd name="connsiteX278" fmla="*/ 910171 w 1514817"/>
                  <a:gd name="connsiteY278" fmla="*/ 55950 h 96869"/>
                  <a:gd name="connsiteX279" fmla="*/ 892111 w 1514817"/>
                  <a:gd name="connsiteY279" fmla="*/ 54864 h 96869"/>
                  <a:gd name="connsiteX280" fmla="*/ 892111 w 1514817"/>
                  <a:gd name="connsiteY280" fmla="*/ 54864 h 96869"/>
                  <a:gd name="connsiteX281" fmla="*/ 879938 w 1514817"/>
                  <a:gd name="connsiteY281" fmla="*/ 54121 h 96869"/>
                  <a:gd name="connsiteX282" fmla="*/ 879938 w 1514817"/>
                  <a:gd name="connsiteY282" fmla="*/ 54121 h 96869"/>
                  <a:gd name="connsiteX283" fmla="*/ 864794 w 1514817"/>
                  <a:gd name="connsiteY283" fmla="*/ 53149 h 96869"/>
                  <a:gd name="connsiteX284" fmla="*/ 864794 w 1514817"/>
                  <a:gd name="connsiteY284" fmla="*/ 53149 h 96869"/>
                  <a:gd name="connsiteX285" fmla="*/ 849706 w 1514817"/>
                  <a:gd name="connsiteY285" fmla="*/ 52235 h 96869"/>
                  <a:gd name="connsiteX286" fmla="*/ 849706 w 1514817"/>
                  <a:gd name="connsiteY286" fmla="*/ 52235 h 96869"/>
                  <a:gd name="connsiteX287" fmla="*/ 834562 w 1514817"/>
                  <a:gd name="connsiteY287" fmla="*/ 51321 h 96869"/>
                  <a:gd name="connsiteX288" fmla="*/ 834562 w 1514817"/>
                  <a:gd name="connsiteY288" fmla="*/ 51321 h 96869"/>
                  <a:gd name="connsiteX289" fmla="*/ 819474 w 1514817"/>
                  <a:gd name="connsiteY289" fmla="*/ 50406 h 96869"/>
                  <a:gd name="connsiteX290" fmla="*/ 819474 w 1514817"/>
                  <a:gd name="connsiteY290" fmla="*/ 50406 h 96869"/>
                  <a:gd name="connsiteX291" fmla="*/ 804329 w 1514817"/>
                  <a:gd name="connsiteY291" fmla="*/ 49435 h 96869"/>
                  <a:gd name="connsiteX292" fmla="*/ 804329 w 1514817"/>
                  <a:gd name="connsiteY292" fmla="*/ 49435 h 96869"/>
                  <a:gd name="connsiteX293" fmla="*/ 789241 w 1514817"/>
                  <a:gd name="connsiteY293" fmla="*/ 48520 h 96869"/>
                  <a:gd name="connsiteX294" fmla="*/ 789241 w 1514817"/>
                  <a:gd name="connsiteY294" fmla="*/ 48520 h 96869"/>
                  <a:gd name="connsiteX295" fmla="*/ 774097 w 1514817"/>
                  <a:gd name="connsiteY295" fmla="*/ 47606 h 96869"/>
                  <a:gd name="connsiteX296" fmla="*/ 774097 w 1514817"/>
                  <a:gd name="connsiteY296" fmla="*/ 47606 h 96869"/>
                  <a:gd name="connsiteX297" fmla="*/ 759009 w 1514817"/>
                  <a:gd name="connsiteY297" fmla="*/ 46692 h 96869"/>
                  <a:gd name="connsiteX298" fmla="*/ 759009 w 1514817"/>
                  <a:gd name="connsiteY298" fmla="*/ 46692 h 96869"/>
                  <a:gd name="connsiteX299" fmla="*/ 743864 w 1514817"/>
                  <a:gd name="connsiteY299" fmla="*/ 45720 h 96869"/>
                  <a:gd name="connsiteX300" fmla="*/ 743864 w 1514817"/>
                  <a:gd name="connsiteY300" fmla="*/ 45720 h 96869"/>
                  <a:gd name="connsiteX301" fmla="*/ 728777 w 1514817"/>
                  <a:gd name="connsiteY301" fmla="*/ 44806 h 96869"/>
                  <a:gd name="connsiteX302" fmla="*/ 728777 w 1514817"/>
                  <a:gd name="connsiteY302" fmla="*/ 44806 h 96869"/>
                  <a:gd name="connsiteX303" fmla="*/ 713632 w 1514817"/>
                  <a:gd name="connsiteY303" fmla="*/ 43891 h 96869"/>
                  <a:gd name="connsiteX304" fmla="*/ 713632 w 1514817"/>
                  <a:gd name="connsiteY304" fmla="*/ 43891 h 96869"/>
                  <a:gd name="connsiteX305" fmla="*/ 698487 w 1514817"/>
                  <a:gd name="connsiteY305" fmla="*/ 42977 h 96869"/>
                  <a:gd name="connsiteX306" fmla="*/ 698487 w 1514817"/>
                  <a:gd name="connsiteY306" fmla="*/ 42977 h 96869"/>
                  <a:gd name="connsiteX307" fmla="*/ 683399 w 1514817"/>
                  <a:gd name="connsiteY307" fmla="*/ 42005 h 96869"/>
                  <a:gd name="connsiteX308" fmla="*/ 683399 w 1514817"/>
                  <a:gd name="connsiteY308" fmla="*/ 42005 h 96869"/>
                  <a:gd name="connsiteX309" fmla="*/ 668255 w 1514817"/>
                  <a:gd name="connsiteY309" fmla="*/ 41091 h 96869"/>
                  <a:gd name="connsiteX310" fmla="*/ 668255 w 1514817"/>
                  <a:gd name="connsiteY310" fmla="*/ 41091 h 96869"/>
                  <a:gd name="connsiteX311" fmla="*/ 653167 w 1514817"/>
                  <a:gd name="connsiteY311" fmla="*/ 40177 h 96869"/>
                  <a:gd name="connsiteX312" fmla="*/ 653167 w 1514817"/>
                  <a:gd name="connsiteY312" fmla="*/ 40177 h 96869"/>
                  <a:gd name="connsiteX313" fmla="*/ 638023 w 1514817"/>
                  <a:gd name="connsiteY313" fmla="*/ 39262 h 96869"/>
                  <a:gd name="connsiteX314" fmla="*/ 638023 w 1514817"/>
                  <a:gd name="connsiteY314" fmla="*/ 39262 h 96869"/>
                  <a:gd name="connsiteX315" fmla="*/ 620020 w 1514817"/>
                  <a:gd name="connsiteY315" fmla="*/ 38119 h 96869"/>
                  <a:gd name="connsiteX316" fmla="*/ 620020 w 1514817"/>
                  <a:gd name="connsiteY316" fmla="*/ 38119 h 96869"/>
                  <a:gd name="connsiteX317" fmla="*/ 607790 w 1514817"/>
                  <a:gd name="connsiteY317" fmla="*/ 37376 h 96869"/>
                  <a:gd name="connsiteX318" fmla="*/ 607790 w 1514817"/>
                  <a:gd name="connsiteY318" fmla="*/ 37376 h 96869"/>
                  <a:gd name="connsiteX319" fmla="*/ 592702 w 1514817"/>
                  <a:gd name="connsiteY319" fmla="*/ 36462 h 96869"/>
                  <a:gd name="connsiteX320" fmla="*/ 592702 w 1514817"/>
                  <a:gd name="connsiteY320" fmla="*/ 36462 h 96869"/>
                  <a:gd name="connsiteX321" fmla="*/ 577558 w 1514817"/>
                  <a:gd name="connsiteY321" fmla="*/ 35490 h 96869"/>
                  <a:gd name="connsiteX322" fmla="*/ 577558 w 1514817"/>
                  <a:gd name="connsiteY322" fmla="*/ 35490 h 96869"/>
                  <a:gd name="connsiteX323" fmla="*/ 559555 w 1514817"/>
                  <a:gd name="connsiteY323" fmla="*/ 34404 h 96869"/>
                  <a:gd name="connsiteX324" fmla="*/ 559555 w 1514817"/>
                  <a:gd name="connsiteY324" fmla="*/ 34404 h 96869"/>
                  <a:gd name="connsiteX325" fmla="*/ 547326 w 1514817"/>
                  <a:gd name="connsiteY325" fmla="*/ 33661 h 96869"/>
                  <a:gd name="connsiteX326" fmla="*/ 547326 w 1514817"/>
                  <a:gd name="connsiteY326" fmla="*/ 33661 h 96869"/>
                  <a:gd name="connsiteX327" fmla="*/ 532238 w 1514817"/>
                  <a:gd name="connsiteY327" fmla="*/ 32747 h 96869"/>
                  <a:gd name="connsiteX328" fmla="*/ 532238 w 1514817"/>
                  <a:gd name="connsiteY328" fmla="*/ 32747 h 96869"/>
                  <a:gd name="connsiteX329" fmla="*/ 516064 w 1514817"/>
                  <a:gd name="connsiteY329" fmla="*/ 31718 h 96869"/>
                  <a:gd name="connsiteX330" fmla="*/ 499091 w 1514817"/>
                  <a:gd name="connsiteY330" fmla="*/ 30690 h 96869"/>
                  <a:gd name="connsiteX331" fmla="*/ 499091 w 1514817"/>
                  <a:gd name="connsiteY331" fmla="*/ 30690 h 96869"/>
                  <a:gd name="connsiteX332" fmla="*/ 486861 w 1514817"/>
                  <a:gd name="connsiteY332" fmla="*/ 29947 h 96869"/>
                  <a:gd name="connsiteX333" fmla="*/ 486861 w 1514817"/>
                  <a:gd name="connsiteY333" fmla="*/ 29947 h 96869"/>
                  <a:gd name="connsiteX334" fmla="*/ 468858 w 1514817"/>
                  <a:gd name="connsiteY334" fmla="*/ 28804 h 96869"/>
                  <a:gd name="connsiteX335" fmla="*/ 468858 w 1514817"/>
                  <a:gd name="connsiteY335" fmla="*/ 28804 h 96869"/>
                  <a:gd name="connsiteX336" fmla="*/ 456629 w 1514817"/>
                  <a:gd name="connsiteY336" fmla="*/ 28061 h 96869"/>
                  <a:gd name="connsiteX337" fmla="*/ 456629 w 1514817"/>
                  <a:gd name="connsiteY337" fmla="*/ 28061 h 96869"/>
                  <a:gd name="connsiteX338" fmla="*/ 441541 w 1514817"/>
                  <a:gd name="connsiteY338" fmla="*/ 27146 h 96869"/>
                  <a:gd name="connsiteX339" fmla="*/ 441541 w 1514817"/>
                  <a:gd name="connsiteY339" fmla="*/ 27146 h 96869"/>
                  <a:gd name="connsiteX340" fmla="*/ 426396 w 1514817"/>
                  <a:gd name="connsiteY340" fmla="*/ 26232 h 96869"/>
                  <a:gd name="connsiteX341" fmla="*/ 426396 w 1514817"/>
                  <a:gd name="connsiteY341" fmla="*/ 26232 h 96869"/>
                  <a:gd name="connsiteX342" fmla="*/ 411308 w 1514817"/>
                  <a:gd name="connsiteY342" fmla="*/ 25317 h 96869"/>
                  <a:gd name="connsiteX343" fmla="*/ 411308 w 1514817"/>
                  <a:gd name="connsiteY343" fmla="*/ 25317 h 96869"/>
                  <a:gd name="connsiteX344" fmla="*/ 396164 w 1514817"/>
                  <a:gd name="connsiteY344" fmla="*/ 24346 h 96869"/>
                  <a:gd name="connsiteX345" fmla="*/ 396164 w 1514817"/>
                  <a:gd name="connsiteY345" fmla="*/ 24346 h 96869"/>
                  <a:gd name="connsiteX346" fmla="*/ 381076 w 1514817"/>
                  <a:gd name="connsiteY346" fmla="*/ 23432 h 96869"/>
                  <a:gd name="connsiteX347" fmla="*/ 381076 w 1514817"/>
                  <a:gd name="connsiteY347" fmla="*/ 23432 h 96869"/>
                  <a:gd name="connsiteX348" fmla="*/ 365932 w 1514817"/>
                  <a:gd name="connsiteY348" fmla="*/ 22517 h 96869"/>
                  <a:gd name="connsiteX349" fmla="*/ 365932 w 1514817"/>
                  <a:gd name="connsiteY349" fmla="*/ 22517 h 96869"/>
                  <a:gd name="connsiteX350" fmla="*/ 350844 w 1514817"/>
                  <a:gd name="connsiteY350" fmla="*/ 21603 h 96869"/>
                  <a:gd name="connsiteX351" fmla="*/ 350844 w 1514817"/>
                  <a:gd name="connsiteY351" fmla="*/ 21603 h 96869"/>
                  <a:gd name="connsiteX352" fmla="*/ 335699 w 1514817"/>
                  <a:gd name="connsiteY352" fmla="*/ 20631 h 96869"/>
                  <a:gd name="connsiteX353" fmla="*/ 335699 w 1514817"/>
                  <a:gd name="connsiteY353" fmla="*/ 20631 h 96869"/>
                  <a:gd name="connsiteX354" fmla="*/ 320611 w 1514817"/>
                  <a:gd name="connsiteY354" fmla="*/ 19717 h 96869"/>
                  <a:gd name="connsiteX355" fmla="*/ 320611 w 1514817"/>
                  <a:gd name="connsiteY355" fmla="*/ 19717 h 96869"/>
                  <a:gd name="connsiteX356" fmla="*/ 305466 w 1514817"/>
                  <a:gd name="connsiteY356" fmla="*/ 18803 h 96869"/>
                  <a:gd name="connsiteX357" fmla="*/ 305466 w 1514817"/>
                  <a:gd name="connsiteY357" fmla="*/ 18803 h 96869"/>
                  <a:gd name="connsiteX358" fmla="*/ 290379 w 1514817"/>
                  <a:gd name="connsiteY358" fmla="*/ 17831 h 96869"/>
                  <a:gd name="connsiteX359" fmla="*/ 290379 w 1514817"/>
                  <a:gd name="connsiteY359" fmla="*/ 17831 h 96869"/>
                  <a:gd name="connsiteX360" fmla="*/ 272320 w 1514817"/>
                  <a:gd name="connsiteY360" fmla="*/ 16745 h 96869"/>
                  <a:gd name="connsiteX361" fmla="*/ 272320 w 1514817"/>
                  <a:gd name="connsiteY361" fmla="*/ 16745 h 96869"/>
                  <a:gd name="connsiteX362" fmla="*/ 257232 w 1514817"/>
                  <a:gd name="connsiteY362" fmla="*/ 15831 h 96869"/>
                  <a:gd name="connsiteX363" fmla="*/ 257232 w 1514817"/>
                  <a:gd name="connsiteY363" fmla="*/ 15831 h 96869"/>
                  <a:gd name="connsiteX364" fmla="*/ 245002 w 1514817"/>
                  <a:gd name="connsiteY364" fmla="*/ 15088 h 96869"/>
                  <a:gd name="connsiteX365" fmla="*/ 245002 w 1514817"/>
                  <a:gd name="connsiteY365" fmla="*/ 15088 h 96869"/>
                  <a:gd name="connsiteX366" fmla="*/ 229914 w 1514817"/>
                  <a:gd name="connsiteY366" fmla="*/ 14116 h 96869"/>
                  <a:gd name="connsiteX367" fmla="*/ 229914 w 1514817"/>
                  <a:gd name="connsiteY367" fmla="*/ 14116 h 96869"/>
                  <a:gd name="connsiteX368" fmla="*/ 211855 w 1514817"/>
                  <a:gd name="connsiteY368" fmla="*/ 13030 h 96869"/>
                  <a:gd name="connsiteX369" fmla="*/ 211855 w 1514817"/>
                  <a:gd name="connsiteY369" fmla="*/ 13030 h 96869"/>
                  <a:gd name="connsiteX370" fmla="*/ 199682 w 1514817"/>
                  <a:gd name="connsiteY370" fmla="*/ 12287 h 96869"/>
                  <a:gd name="connsiteX371" fmla="*/ 199682 w 1514817"/>
                  <a:gd name="connsiteY371" fmla="*/ 12287 h 96869"/>
                  <a:gd name="connsiteX372" fmla="*/ 184537 w 1514817"/>
                  <a:gd name="connsiteY372" fmla="*/ 11373 h 96869"/>
                  <a:gd name="connsiteX373" fmla="*/ 184537 w 1514817"/>
                  <a:gd name="connsiteY373" fmla="*/ 11373 h 96869"/>
                  <a:gd name="connsiteX374" fmla="*/ 169392 w 1514817"/>
                  <a:gd name="connsiteY374" fmla="*/ 10401 h 96869"/>
                  <a:gd name="connsiteX375" fmla="*/ 169392 w 1514817"/>
                  <a:gd name="connsiteY375" fmla="*/ 10401 h 96869"/>
                  <a:gd name="connsiteX376" fmla="*/ 151390 w 1514817"/>
                  <a:gd name="connsiteY376" fmla="*/ 9315 h 96869"/>
                  <a:gd name="connsiteX377" fmla="*/ 151390 w 1514817"/>
                  <a:gd name="connsiteY377" fmla="*/ 9315 h 96869"/>
                  <a:gd name="connsiteX378" fmla="*/ 139160 w 1514817"/>
                  <a:gd name="connsiteY378" fmla="*/ 8573 h 96869"/>
                  <a:gd name="connsiteX379" fmla="*/ 139160 w 1514817"/>
                  <a:gd name="connsiteY379" fmla="*/ 8573 h 96869"/>
                  <a:gd name="connsiteX380" fmla="*/ 124072 w 1514817"/>
                  <a:gd name="connsiteY380" fmla="*/ 7658 h 96869"/>
                  <a:gd name="connsiteX381" fmla="*/ 124072 w 1514817"/>
                  <a:gd name="connsiteY381" fmla="*/ 7658 h 96869"/>
                  <a:gd name="connsiteX382" fmla="*/ 108928 w 1514817"/>
                  <a:gd name="connsiteY382" fmla="*/ 6687 h 96869"/>
                  <a:gd name="connsiteX383" fmla="*/ 108928 w 1514817"/>
                  <a:gd name="connsiteY383" fmla="*/ 6687 h 96869"/>
                  <a:gd name="connsiteX384" fmla="*/ 90926 w 1514817"/>
                  <a:gd name="connsiteY384" fmla="*/ 5601 h 96869"/>
                  <a:gd name="connsiteX385" fmla="*/ 90926 w 1514817"/>
                  <a:gd name="connsiteY385" fmla="*/ 5601 h 96869"/>
                  <a:gd name="connsiteX386" fmla="*/ 78695 w 1514817"/>
                  <a:gd name="connsiteY386" fmla="*/ 4858 h 96869"/>
                  <a:gd name="connsiteX387" fmla="*/ 78695 w 1514817"/>
                  <a:gd name="connsiteY387" fmla="*/ 4858 h 96869"/>
                  <a:gd name="connsiteX388" fmla="*/ 63608 w 1514817"/>
                  <a:gd name="connsiteY388" fmla="*/ 3886 h 96869"/>
                  <a:gd name="connsiteX389" fmla="*/ 63608 w 1514817"/>
                  <a:gd name="connsiteY389" fmla="*/ 3886 h 96869"/>
                  <a:gd name="connsiteX390" fmla="*/ 47434 w 1514817"/>
                  <a:gd name="connsiteY390" fmla="*/ 2915 h 96869"/>
                  <a:gd name="connsiteX391" fmla="*/ 30461 w 1514817"/>
                  <a:gd name="connsiteY391" fmla="*/ 1886 h 96869"/>
                  <a:gd name="connsiteX392" fmla="*/ 30461 w 1514817"/>
                  <a:gd name="connsiteY392" fmla="*/ 1886 h 96869"/>
                  <a:gd name="connsiteX393" fmla="*/ 18231 w 1514817"/>
                  <a:gd name="connsiteY393" fmla="*/ 1143 h 96869"/>
                  <a:gd name="connsiteX394" fmla="*/ 18231 w 1514817"/>
                  <a:gd name="connsiteY394" fmla="*/ 1143 h 96869"/>
                  <a:gd name="connsiteX395" fmla="*/ 228 w 1514817"/>
                  <a:gd name="connsiteY395" fmla="*/ 0 h 96869"/>
                  <a:gd name="connsiteX396" fmla="*/ 0 w 1514817"/>
                  <a:gd name="connsiteY396" fmla="*/ 3715 h 96869"/>
                  <a:gd name="connsiteX397" fmla="*/ 15087 w 1514817"/>
                  <a:gd name="connsiteY397" fmla="*/ 4629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1514817" h="96869">
                    <a:moveTo>
                      <a:pt x="15087" y="4629"/>
                    </a:moveTo>
                    <a:lnTo>
                      <a:pt x="30232" y="5601"/>
                    </a:lnTo>
                    <a:lnTo>
                      <a:pt x="30232" y="5601"/>
                    </a:lnTo>
                    <a:lnTo>
                      <a:pt x="45320" y="6515"/>
                    </a:lnTo>
                    <a:lnTo>
                      <a:pt x="45320" y="6515"/>
                    </a:lnTo>
                    <a:lnTo>
                      <a:pt x="60464" y="7429"/>
                    </a:lnTo>
                    <a:lnTo>
                      <a:pt x="60464" y="7429"/>
                    </a:lnTo>
                    <a:lnTo>
                      <a:pt x="75552" y="8344"/>
                    </a:lnTo>
                    <a:lnTo>
                      <a:pt x="75552" y="8344"/>
                    </a:lnTo>
                    <a:lnTo>
                      <a:pt x="90697" y="9315"/>
                    </a:lnTo>
                    <a:lnTo>
                      <a:pt x="90697" y="9315"/>
                    </a:lnTo>
                    <a:lnTo>
                      <a:pt x="105784" y="10230"/>
                    </a:lnTo>
                    <a:lnTo>
                      <a:pt x="105784" y="10230"/>
                    </a:lnTo>
                    <a:lnTo>
                      <a:pt x="120929" y="11144"/>
                    </a:lnTo>
                    <a:lnTo>
                      <a:pt x="120929" y="11144"/>
                    </a:lnTo>
                    <a:lnTo>
                      <a:pt x="136017" y="12059"/>
                    </a:lnTo>
                    <a:lnTo>
                      <a:pt x="136017" y="12059"/>
                    </a:lnTo>
                    <a:lnTo>
                      <a:pt x="151161" y="13030"/>
                    </a:lnTo>
                    <a:lnTo>
                      <a:pt x="151161" y="13030"/>
                    </a:lnTo>
                    <a:lnTo>
                      <a:pt x="166249" y="13945"/>
                    </a:lnTo>
                    <a:lnTo>
                      <a:pt x="166249" y="13945"/>
                    </a:lnTo>
                    <a:lnTo>
                      <a:pt x="181394" y="14859"/>
                    </a:lnTo>
                    <a:lnTo>
                      <a:pt x="181394" y="14859"/>
                    </a:lnTo>
                    <a:lnTo>
                      <a:pt x="199453" y="16002"/>
                    </a:lnTo>
                    <a:lnTo>
                      <a:pt x="199453" y="16002"/>
                    </a:lnTo>
                    <a:lnTo>
                      <a:pt x="211626" y="16745"/>
                    </a:lnTo>
                    <a:lnTo>
                      <a:pt x="211626" y="16745"/>
                    </a:lnTo>
                    <a:lnTo>
                      <a:pt x="226714" y="17660"/>
                    </a:lnTo>
                    <a:lnTo>
                      <a:pt x="226714" y="17660"/>
                    </a:lnTo>
                    <a:lnTo>
                      <a:pt x="241859" y="18574"/>
                    </a:lnTo>
                    <a:lnTo>
                      <a:pt x="241859" y="18574"/>
                    </a:lnTo>
                    <a:lnTo>
                      <a:pt x="257003" y="19546"/>
                    </a:lnTo>
                    <a:lnTo>
                      <a:pt x="257003" y="19546"/>
                    </a:lnTo>
                    <a:lnTo>
                      <a:pt x="272091" y="20460"/>
                    </a:lnTo>
                    <a:lnTo>
                      <a:pt x="272091" y="20460"/>
                    </a:lnTo>
                    <a:lnTo>
                      <a:pt x="287236" y="21374"/>
                    </a:lnTo>
                    <a:lnTo>
                      <a:pt x="287236" y="21374"/>
                    </a:lnTo>
                    <a:lnTo>
                      <a:pt x="302323" y="22289"/>
                    </a:lnTo>
                    <a:lnTo>
                      <a:pt x="302323" y="22289"/>
                    </a:lnTo>
                    <a:lnTo>
                      <a:pt x="317468" y="23260"/>
                    </a:lnTo>
                    <a:lnTo>
                      <a:pt x="317468" y="23260"/>
                    </a:lnTo>
                    <a:lnTo>
                      <a:pt x="332556" y="24175"/>
                    </a:lnTo>
                    <a:lnTo>
                      <a:pt x="332556" y="24175"/>
                    </a:lnTo>
                    <a:lnTo>
                      <a:pt x="347700" y="25089"/>
                    </a:lnTo>
                    <a:lnTo>
                      <a:pt x="347700" y="25089"/>
                    </a:lnTo>
                    <a:lnTo>
                      <a:pt x="362788" y="26003"/>
                    </a:lnTo>
                    <a:lnTo>
                      <a:pt x="362788" y="26003"/>
                    </a:lnTo>
                    <a:lnTo>
                      <a:pt x="377933" y="26975"/>
                    </a:lnTo>
                    <a:lnTo>
                      <a:pt x="377933" y="26975"/>
                    </a:lnTo>
                    <a:lnTo>
                      <a:pt x="393021" y="27889"/>
                    </a:lnTo>
                    <a:lnTo>
                      <a:pt x="393021" y="27889"/>
                    </a:lnTo>
                    <a:lnTo>
                      <a:pt x="411080" y="28975"/>
                    </a:lnTo>
                    <a:lnTo>
                      <a:pt x="411080" y="28975"/>
                    </a:lnTo>
                    <a:lnTo>
                      <a:pt x="423253" y="29775"/>
                    </a:lnTo>
                    <a:lnTo>
                      <a:pt x="423253" y="29775"/>
                    </a:lnTo>
                    <a:lnTo>
                      <a:pt x="438397" y="30690"/>
                    </a:lnTo>
                    <a:lnTo>
                      <a:pt x="438397" y="30690"/>
                    </a:lnTo>
                    <a:lnTo>
                      <a:pt x="453485" y="31604"/>
                    </a:lnTo>
                    <a:lnTo>
                      <a:pt x="453485" y="31604"/>
                    </a:lnTo>
                    <a:lnTo>
                      <a:pt x="468630" y="32518"/>
                    </a:lnTo>
                    <a:lnTo>
                      <a:pt x="468630" y="32518"/>
                    </a:lnTo>
                    <a:lnTo>
                      <a:pt x="483718" y="33490"/>
                    </a:lnTo>
                    <a:lnTo>
                      <a:pt x="483718" y="33490"/>
                    </a:lnTo>
                    <a:lnTo>
                      <a:pt x="498862" y="34404"/>
                    </a:lnTo>
                    <a:lnTo>
                      <a:pt x="498862" y="34404"/>
                    </a:lnTo>
                    <a:lnTo>
                      <a:pt x="513950" y="35319"/>
                    </a:lnTo>
                    <a:lnTo>
                      <a:pt x="513950" y="35319"/>
                    </a:lnTo>
                    <a:lnTo>
                      <a:pt x="529094" y="36233"/>
                    </a:lnTo>
                    <a:lnTo>
                      <a:pt x="529094" y="36233"/>
                    </a:lnTo>
                    <a:lnTo>
                      <a:pt x="544182" y="37205"/>
                    </a:lnTo>
                    <a:lnTo>
                      <a:pt x="544182" y="37205"/>
                    </a:lnTo>
                    <a:lnTo>
                      <a:pt x="559327" y="38119"/>
                    </a:lnTo>
                    <a:lnTo>
                      <a:pt x="559327" y="38119"/>
                    </a:lnTo>
                    <a:lnTo>
                      <a:pt x="574415" y="39034"/>
                    </a:lnTo>
                    <a:lnTo>
                      <a:pt x="574415" y="39034"/>
                    </a:lnTo>
                    <a:lnTo>
                      <a:pt x="589559" y="39948"/>
                    </a:lnTo>
                    <a:lnTo>
                      <a:pt x="589559" y="39948"/>
                    </a:lnTo>
                    <a:lnTo>
                      <a:pt x="604647" y="40920"/>
                    </a:lnTo>
                    <a:lnTo>
                      <a:pt x="604647" y="40920"/>
                    </a:lnTo>
                    <a:lnTo>
                      <a:pt x="619792" y="41834"/>
                    </a:lnTo>
                    <a:lnTo>
                      <a:pt x="619792" y="41834"/>
                    </a:lnTo>
                    <a:lnTo>
                      <a:pt x="634879" y="42748"/>
                    </a:lnTo>
                    <a:lnTo>
                      <a:pt x="634879" y="42748"/>
                    </a:lnTo>
                    <a:lnTo>
                      <a:pt x="650024" y="43663"/>
                    </a:lnTo>
                    <a:lnTo>
                      <a:pt x="650024" y="43663"/>
                    </a:lnTo>
                    <a:lnTo>
                      <a:pt x="668026" y="44806"/>
                    </a:lnTo>
                    <a:lnTo>
                      <a:pt x="668026" y="44806"/>
                    </a:lnTo>
                    <a:lnTo>
                      <a:pt x="680257" y="45549"/>
                    </a:lnTo>
                    <a:lnTo>
                      <a:pt x="680257" y="45549"/>
                    </a:lnTo>
                    <a:lnTo>
                      <a:pt x="695344" y="46463"/>
                    </a:lnTo>
                    <a:lnTo>
                      <a:pt x="695344" y="46463"/>
                    </a:lnTo>
                    <a:lnTo>
                      <a:pt x="710489" y="47434"/>
                    </a:lnTo>
                    <a:lnTo>
                      <a:pt x="710489" y="47434"/>
                    </a:lnTo>
                    <a:lnTo>
                      <a:pt x="725576" y="48349"/>
                    </a:lnTo>
                    <a:lnTo>
                      <a:pt x="725576" y="48349"/>
                    </a:lnTo>
                    <a:lnTo>
                      <a:pt x="740721" y="49263"/>
                    </a:lnTo>
                    <a:lnTo>
                      <a:pt x="740721" y="49263"/>
                    </a:lnTo>
                    <a:lnTo>
                      <a:pt x="755809" y="50178"/>
                    </a:lnTo>
                    <a:lnTo>
                      <a:pt x="755809" y="50178"/>
                    </a:lnTo>
                    <a:lnTo>
                      <a:pt x="770954" y="51149"/>
                    </a:lnTo>
                    <a:lnTo>
                      <a:pt x="770954" y="51149"/>
                    </a:lnTo>
                    <a:lnTo>
                      <a:pt x="786098" y="52064"/>
                    </a:lnTo>
                    <a:lnTo>
                      <a:pt x="786098" y="52064"/>
                    </a:lnTo>
                    <a:lnTo>
                      <a:pt x="801186" y="52978"/>
                    </a:lnTo>
                    <a:lnTo>
                      <a:pt x="801186" y="52978"/>
                    </a:lnTo>
                    <a:lnTo>
                      <a:pt x="816330" y="53892"/>
                    </a:lnTo>
                    <a:lnTo>
                      <a:pt x="816330" y="53892"/>
                    </a:lnTo>
                    <a:lnTo>
                      <a:pt x="834333" y="55035"/>
                    </a:lnTo>
                    <a:lnTo>
                      <a:pt x="834333" y="55035"/>
                    </a:lnTo>
                    <a:lnTo>
                      <a:pt x="846563" y="55778"/>
                    </a:lnTo>
                    <a:lnTo>
                      <a:pt x="846563" y="55778"/>
                    </a:lnTo>
                    <a:lnTo>
                      <a:pt x="864565" y="56864"/>
                    </a:lnTo>
                    <a:lnTo>
                      <a:pt x="864565" y="56864"/>
                    </a:lnTo>
                    <a:lnTo>
                      <a:pt x="879710" y="57836"/>
                    </a:lnTo>
                    <a:lnTo>
                      <a:pt x="879710" y="57836"/>
                    </a:lnTo>
                    <a:lnTo>
                      <a:pt x="891883" y="58579"/>
                    </a:lnTo>
                    <a:lnTo>
                      <a:pt x="891883" y="58579"/>
                    </a:lnTo>
                    <a:lnTo>
                      <a:pt x="907027" y="59493"/>
                    </a:lnTo>
                    <a:lnTo>
                      <a:pt x="907027" y="59493"/>
                    </a:lnTo>
                    <a:lnTo>
                      <a:pt x="925030" y="60579"/>
                    </a:lnTo>
                    <a:lnTo>
                      <a:pt x="925030" y="60579"/>
                    </a:lnTo>
                    <a:lnTo>
                      <a:pt x="937260" y="61379"/>
                    </a:lnTo>
                    <a:lnTo>
                      <a:pt x="937260" y="61379"/>
                    </a:lnTo>
                    <a:lnTo>
                      <a:pt x="952348" y="62294"/>
                    </a:lnTo>
                    <a:lnTo>
                      <a:pt x="952348" y="62294"/>
                    </a:lnTo>
                    <a:lnTo>
                      <a:pt x="967492" y="63208"/>
                    </a:lnTo>
                    <a:lnTo>
                      <a:pt x="967492" y="63208"/>
                    </a:lnTo>
                    <a:lnTo>
                      <a:pt x="982580" y="64122"/>
                    </a:lnTo>
                    <a:lnTo>
                      <a:pt x="982580" y="64122"/>
                    </a:lnTo>
                    <a:lnTo>
                      <a:pt x="997724" y="65094"/>
                    </a:lnTo>
                    <a:lnTo>
                      <a:pt x="997724" y="65094"/>
                    </a:lnTo>
                    <a:lnTo>
                      <a:pt x="1012812" y="66008"/>
                    </a:lnTo>
                    <a:lnTo>
                      <a:pt x="1012812" y="66008"/>
                    </a:lnTo>
                    <a:lnTo>
                      <a:pt x="1027957" y="66923"/>
                    </a:lnTo>
                    <a:lnTo>
                      <a:pt x="1027957" y="66923"/>
                    </a:lnTo>
                    <a:lnTo>
                      <a:pt x="1043045" y="67837"/>
                    </a:lnTo>
                    <a:lnTo>
                      <a:pt x="1043045" y="67837"/>
                    </a:lnTo>
                    <a:lnTo>
                      <a:pt x="1058189" y="68809"/>
                    </a:lnTo>
                    <a:lnTo>
                      <a:pt x="1058189" y="68809"/>
                    </a:lnTo>
                    <a:lnTo>
                      <a:pt x="1073277" y="69723"/>
                    </a:lnTo>
                    <a:lnTo>
                      <a:pt x="1073277" y="69723"/>
                    </a:lnTo>
                    <a:lnTo>
                      <a:pt x="1088422" y="70638"/>
                    </a:lnTo>
                    <a:lnTo>
                      <a:pt x="1088422" y="70638"/>
                    </a:lnTo>
                    <a:lnTo>
                      <a:pt x="1103509" y="71552"/>
                    </a:lnTo>
                    <a:lnTo>
                      <a:pt x="1103509" y="71552"/>
                    </a:lnTo>
                    <a:lnTo>
                      <a:pt x="1118654" y="72523"/>
                    </a:lnTo>
                    <a:lnTo>
                      <a:pt x="1118654" y="72523"/>
                    </a:lnTo>
                    <a:lnTo>
                      <a:pt x="1133742" y="73438"/>
                    </a:lnTo>
                    <a:lnTo>
                      <a:pt x="1133742" y="73438"/>
                    </a:lnTo>
                    <a:lnTo>
                      <a:pt x="1148887" y="74352"/>
                    </a:lnTo>
                    <a:lnTo>
                      <a:pt x="1148887" y="74352"/>
                    </a:lnTo>
                    <a:lnTo>
                      <a:pt x="1163974" y="75267"/>
                    </a:lnTo>
                    <a:lnTo>
                      <a:pt x="1163974" y="75267"/>
                    </a:lnTo>
                    <a:lnTo>
                      <a:pt x="1179119" y="76238"/>
                    </a:lnTo>
                    <a:lnTo>
                      <a:pt x="1179119" y="76238"/>
                    </a:lnTo>
                    <a:lnTo>
                      <a:pt x="1194206" y="77153"/>
                    </a:lnTo>
                    <a:lnTo>
                      <a:pt x="1194206" y="77153"/>
                    </a:lnTo>
                    <a:lnTo>
                      <a:pt x="1212266" y="78238"/>
                    </a:lnTo>
                    <a:lnTo>
                      <a:pt x="1212266" y="78238"/>
                    </a:lnTo>
                    <a:lnTo>
                      <a:pt x="1224439" y="79039"/>
                    </a:lnTo>
                    <a:lnTo>
                      <a:pt x="1224439" y="79039"/>
                    </a:lnTo>
                    <a:lnTo>
                      <a:pt x="1239584" y="79953"/>
                    </a:lnTo>
                    <a:lnTo>
                      <a:pt x="1239584" y="79953"/>
                    </a:lnTo>
                    <a:lnTo>
                      <a:pt x="1254671" y="80867"/>
                    </a:lnTo>
                    <a:lnTo>
                      <a:pt x="1254671" y="80867"/>
                    </a:lnTo>
                    <a:lnTo>
                      <a:pt x="1272730" y="81953"/>
                    </a:lnTo>
                    <a:lnTo>
                      <a:pt x="1272730" y="81953"/>
                    </a:lnTo>
                    <a:lnTo>
                      <a:pt x="1284903" y="82753"/>
                    </a:lnTo>
                    <a:lnTo>
                      <a:pt x="1284903" y="82753"/>
                    </a:lnTo>
                    <a:lnTo>
                      <a:pt x="1302963" y="83839"/>
                    </a:lnTo>
                    <a:lnTo>
                      <a:pt x="1302963" y="83839"/>
                    </a:lnTo>
                    <a:lnTo>
                      <a:pt x="1315193" y="84582"/>
                    </a:lnTo>
                    <a:lnTo>
                      <a:pt x="1315193" y="84582"/>
                    </a:lnTo>
                    <a:lnTo>
                      <a:pt x="1333195" y="85725"/>
                    </a:lnTo>
                    <a:lnTo>
                      <a:pt x="1333195" y="85725"/>
                    </a:lnTo>
                    <a:lnTo>
                      <a:pt x="1348340" y="86640"/>
                    </a:lnTo>
                    <a:lnTo>
                      <a:pt x="1348340" y="86640"/>
                    </a:lnTo>
                    <a:lnTo>
                      <a:pt x="1360513" y="87383"/>
                    </a:lnTo>
                    <a:lnTo>
                      <a:pt x="1360513" y="87383"/>
                    </a:lnTo>
                    <a:lnTo>
                      <a:pt x="1375657" y="88297"/>
                    </a:lnTo>
                    <a:lnTo>
                      <a:pt x="1375657" y="88297"/>
                    </a:lnTo>
                    <a:lnTo>
                      <a:pt x="1393660" y="89440"/>
                    </a:lnTo>
                    <a:lnTo>
                      <a:pt x="1393660" y="89440"/>
                    </a:lnTo>
                    <a:lnTo>
                      <a:pt x="1405890" y="90183"/>
                    </a:lnTo>
                    <a:lnTo>
                      <a:pt x="1405890" y="90183"/>
                    </a:lnTo>
                    <a:lnTo>
                      <a:pt x="1420978" y="91097"/>
                    </a:lnTo>
                    <a:lnTo>
                      <a:pt x="1420978" y="91097"/>
                    </a:lnTo>
                    <a:lnTo>
                      <a:pt x="1436122" y="92012"/>
                    </a:lnTo>
                    <a:lnTo>
                      <a:pt x="1436122" y="92012"/>
                    </a:lnTo>
                    <a:lnTo>
                      <a:pt x="1451210" y="92926"/>
                    </a:lnTo>
                    <a:lnTo>
                      <a:pt x="1451210" y="92926"/>
                    </a:lnTo>
                    <a:lnTo>
                      <a:pt x="1466355" y="93897"/>
                    </a:lnTo>
                    <a:lnTo>
                      <a:pt x="1466355" y="93897"/>
                    </a:lnTo>
                    <a:lnTo>
                      <a:pt x="1481442" y="94812"/>
                    </a:lnTo>
                    <a:lnTo>
                      <a:pt x="1481442" y="94812"/>
                    </a:lnTo>
                    <a:lnTo>
                      <a:pt x="1499502" y="95898"/>
                    </a:lnTo>
                    <a:lnTo>
                      <a:pt x="1499502" y="95898"/>
                    </a:lnTo>
                    <a:lnTo>
                      <a:pt x="1514589" y="96869"/>
                    </a:lnTo>
                    <a:lnTo>
                      <a:pt x="1514818" y="93154"/>
                    </a:lnTo>
                    <a:lnTo>
                      <a:pt x="1499730" y="92240"/>
                    </a:lnTo>
                    <a:lnTo>
                      <a:pt x="1499730" y="92240"/>
                    </a:lnTo>
                    <a:lnTo>
                      <a:pt x="1484586" y="91269"/>
                    </a:lnTo>
                    <a:lnTo>
                      <a:pt x="1484586" y="91269"/>
                    </a:lnTo>
                    <a:lnTo>
                      <a:pt x="1469498" y="90354"/>
                    </a:lnTo>
                    <a:lnTo>
                      <a:pt x="1469498" y="90354"/>
                    </a:lnTo>
                    <a:lnTo>
                      <a:pt x="1454353" y="89440"/>
                    </a:lnTo>
                    <a:lnTo>
                      <a:pt x="1454353" y="89440"/>
                    </a:lnTo>
                    <a:lnTo>
                      <a:pt x="1439265" y="88525"/>
                    </a:lnTo>
                    <a:lnTo>
                      <a:pt x="1439265" y="88525"/>
                    </a:lnTo>
                    <a:lnTo>
                      <a:pt x="1424121" y="87554"/>
                    </a:lnTo>
                    <a:lnTo>
                      <a:pt x="1424121" y="87554"/>
                    </a:lnTo>
                    <a:lnTo>
                      <a:pt x="1409033" y="86640"/>
                    </a:lnTo>
                    <a:lnTo>
                      <a:pt x="1409033" y="86640"/>
                    </a:lnTo>
                    <a:lnTo>
                      <a:pt x="1393889" y="85725"/>
                    </a:lnTo>
                    <a:lnTo>
                      <a:pt x="1393889" y="85725"/>
                    </a:lnTo>
                    <a:lnTo>
                      <a:pt x="1378801" y="84754"/>
                    </a:lnTo>
                    <a:lnTo>
                      <a:pt x="1378801" y="84754"/>
                    </a:lnTo>
                    <a:lnTo>
                      <a:pt x="1360741" y="83668"/>
                    </a:lnTo>
                    <a:lnTo>
                      <a:pt x="1360741" y="83668"/>
                    </a:lnTo>
                    <a:lnTo>
                      <a:pt x="1348568" y="82925"/>
                    </a:lnTo>
                    <a:lnTo>
                      <a:pt x="1348568" y="82925"/>
                    </a:lnTo>
                    <a:lnTo>
                      <a:pt x="1333424" y="82010"/>
                    </a:lnTo>
                    <a:lnTo>
                      <a:pt x="1333424" y="82010"/>
                    </a:lnTo>
                    <a:lnTo>
                      <a:pt x="1315421" y="80867"/>
                    </a:lnTo>
                    <a:lnTo>
                      <a:pt x="1315421" y="80867"/>
                    </a:lnTo>
                    <a:lnTo>
                      <a:pt x="1303192" y="80124"/>
                    </a:lnTo>
                    <a:lnTo>
                      <a:pt x="1303192" y="80124"/>
                    </a:lnTo>
                    <a:lnTo>
                      <a:pt x="1288104" y="79210"/>
                    </a:lnTo>
                    <a:lnTo>
                      <a:pt x="1288104" y="79210"/>
                    </a:lnTo>
                    <a:lnTo>
                      <a:pt x="1272959" y="78296"/>
                    </a:lnTo>
                    <a:lnTo>
                      <a:pt x="1272959" y="78296"/>
                    </a:lnTo>
                    <a:lnTo>
                      <a:pt x="1257871" y="77324"/>
                    </a:lnTo>
                    <a:lnTo>
                      <a:pt x="1257871" y="77324"/>
                    </a:lnTo>
                    <a:lnTo>
                      <a:pt x="1242727" y="76410"/>
                    </a:lnTo>
                    <a:lnTo>
                      <a:pt x="1242727" y="76410"/>
                    </a:lnTo>
                    <a:lnTo>
                      <a:pt x="1227582" y="75495"/>
                    </a:lnTo>
                    <a:lnTo>
                      <a:pt x="1227582" y="75495"/>
                    </a:lnTo>
                    <a:lnTo>
                      <a:pt x="1212494" y="74581"/>
                    </a:lnTo>
                    <a:lnTo>
                      <a:pt x="1212494" y="74581"/>
                    </a:lnTo>
                    <a:lnTo>
                      <a:pt x="1197350" y="73609"/>
                    </a:lnTo>
                    <a:lnTo>
                      <a:pt x="1197350" y="73609"/>
                    </a:lnTo>
                    <a:lnTo>
                      <a:pt x="1182262" y="72695"/>
                    </a:lnTo>
                    <a:lnTo>
                      <a:pt x="1182262" y="72695"/>
                    </a:lnTo>
                    <a:lnTo>
                      <a:pt x="1167117" y="71780"/>
                    </a:lnTo>
                    <a:lnTo>
                      <a:pt x="1167117" y="71780"/>
                    </a:lnTo>
                    <a:lnTo>
                      <a:pt x="1152030" y="70866"/>
                    </a:lnTo>
                    <a:lnTo>
                      <a:pt x="1152030" y="70866"/>
                    </a:lnTo>
                    <a:lnTo>
                      <a:pt x="1136885" y="69895"/>
                    </a:lnTo>
                    <a:lnTo>
                      <a:pt x="1136885" y="69895"/>
                    </a:lnTo>
                    <a:lnTo>
                      <a:pt x="1121797" y="68980"/>
                    </a:lnTo>
                    <a:lnTo>
                      <a:pt x="1121797" y="68980"/>
                    </a:lnTo>
                    <a:lnTo>
                      <a:pt x="1106653" y="68066"/>
                    </a:lnTo>
                    <a:lnTo>
                      <a:pt x="1106653" y="68066"/>
                    </a:lnTo>
                    <a:lnTo>
                      <a:pt x="1091565" y="67094"/>
                    </a:lnTo>
                    <a:lnTo>
                      <a:pt x="1091565" y="67094"/>
                    </a:lnTo>
                    <a:lnTo>
                      <a:pt x="1076420" y="66180"/>
                    </a:lnTo>
                    <a:lnTo>
                      <a:pt x="1076420" y="66180"/>
                    </a:lnTo>
                    <a:lnTo>
                      <a:pt x="1061332" y="65266"/>
                    </a:lnTo>
                    <a:lnTo>
                      <a:pt x="1061332" y="65266"/>
                    </a:lnTo>
                    <a:lnTo>
                      <a:pt x="1046188" y="64351"/>
                    </a:lnTo>
                    <a:lnTo>
                      <a:pt x="1046188" y="64351"/>
                    </a:lnTo>
                    <a:lnTo>
                      <a:pt x="1031100" y="63380"/>
                    </a:lnTo>
                    <a:lnTo>
                      <a:pt x="1031100" y="63380"/>
                    </a:lnTo>
                    <a:lnTo>
                      <a:pt x="1015956" y="62465"/>
                    </a:lnTo>
                    <a:lnTo>
                      <a:pt x="1015956" y="62465"/>
                    </a:lnTo>
                    <a:lnTo>
                      <a:pt x="1000868" y="61551"/>
                    </a:lnTo>
                    <a:lnTo>
                      <a:pt x="1000868" y="61551"/>
                    </a:lnTo>
                    <a:lnTo>
                      <a:pt x="985723" y="60636"/>
                    </a:lnTo>
                    <a:lnTo>
                      <a:pt x="985723" y="60636"/>
                    </a:lnTo>
                    <a:lnTo>
                      <a:pt x="970635" y="59665"/>
                    </a:lnTo>
                    <a:lnTo>
                      <a:pt x="970635" y="59665"/>
                    </a:lnTo>
                    <a:lnTo>
                      <a:pt x="955491" y="58750"/>
                    </a:lnTo>
                    <a:lnTo>
                      <a:pt x="955491" y="58750"/>
                    </a:lnTo>
                    <a:lnTo>
                      <a:pt x="937488" y="57665"/>
                    </a:lnTo>
                    <a:lnTo>
                      <a:pt x="937488" y="57665"/>
                    </a:lnTo>
                    <a:lnTo>
                      <a:pt x="925259" y="56922"/>
                    </a:lnTo>
                    <a:lnTo>
                      <a:pt x="925259" y="56922"/>
                    </a:lnTo>
                    <a:lnTo>
                      <a:pt x="910171" y="55950"/>
                    </a:lnTo>
                    <a:lnTo>
                      <a:pt x="910171" y="55950"/>
                    </a:lnTo>
                    <a:lnTo>
                      <a:pt x="892111" y="54864"/>
                    </a:lnTo>
                    <a:lnTo>
                      <a:pt x="892111" y="54864"/>
                    </a:lnTo>
                    <a:lnTo>
                      <a:pt x="879938" y="54121"/>
                    </a:lnTo>
                    <a:lnTo>
                      <a:pt x="879938" y="54121"/>
                    </a:lnTo>
                    <a:lnTo>
                      <a:pt x="864794" y="53149"/>
                    </a:lnTo>
                    <a:lnTo>
                      <a:pt x="864794" y="53149"/>
                    </a:lnTo>
                    <a:lnTo>
                      <a:pt x="849706" y="52235"/>
                    </a:lnTo>
                    <a:lnTo>
                      <a:pt x="849706" y="52235"/>
                    </a:lnTo>
                    <a:lnTo>
                      <a:pt x="834562" y="51321"/>
                    </a:lnTo>
                    <a:lnTo>
                      <a:pt x="834562" y="51321"/>
                    </a:lnTo>
                    <a:lnTo>
                      <a:pt x="819474" y="50406"/>
                    </a:lnTo>
                    <a:lnTo>
                      <a:pt x="819474" y="50406"/>
                    </a:lnTo>
                    <a:lnTo>
                      <a:pt x="804329" y="49435"/>
                    </a:lnTo>
                    <a:lnTo>
                      <a:pt x="804329" y="49435"/>
                    </a:lnTo>
                    <a:lnTo>
                      <a:pt x="789241" y="48520"/>
                    </a:lnTo>
                    <a:lnTo>
                      <a:pt x="789241" y="48520"/>
                    </a:lnTo>
                    <a:lnTo>
                      <a:pt x="774097" y="47606"/>
                    </a:lnTo>
                    <a:lnTo>
                      <a:pt x="774097" y="47606"/>
                    </a:lnTo>
                    <a:lnTo>
                      <a:pt x="759009" y="46692"/>
                    </a:lnTo>
                    <a:lnTo>
                      <a:pt x="759009" y="46692"/>
                    </a:lnTo>
                    <a:lnTo>
                      <a:pt x="743864" y="45720"/>
                    </a:lnTo>
                    <a:lnTo>
                      <a:pt x="743864" y="45720"/>
                    </a:lnTo>
                    <a:lnTo>
                      <a:pt x="728777" y="44806"/>
                    </a:lnTo>
                    <a:lnTo>
                      <a:pt x="728777" y="44806"/>
                    </a:lnTo>
                    <a:lnTo>
                      <a:pt x="713632" y="43891"/>
                    </a:lnTo>
                    <a:lnTo>
                      <a:pt x="713632" y="43891"/>
                    </a:lnTo>
                    <a:lnTo>
                      <a:pt x="698487" y="42977"/>
                    </a:lnTo>
                    <a:lnTo>
                      <a:pt x="698487" y="42977"/>
                    </a:lnTo>
                    <a:lnTo>
                      <a:pt x="683399" y="42005"/>
                    </a:lnTo>
                    <a:lnTo>
                      <a:pt x="683399" y="42005"/>
                    </a:lnTo>
                    <a:lnTo>
                      <a:pt x="668255" y="41091"/>
                    </a:lnTo>
                    <a:lnTo>
                      <a:pt x="668255" y="41091"/>
                    </a:lnTo>
                    <a:lnTo>
                      <a:pt x="653167" y="40177"/>
                    </a:lnTo>
                    <a:lnTo>
                      <a:pt x="653167" y="40177"/>
                    </a:lnTo>
                    <a:lnTo>
                      <a:pt x="638023" y="39262"/>
                    </a:lnTo>
                    <a:lnTo>
                      <a:pt x="638023" y="39262"/>
                    </a:lnTo>
                    <a:lnTo>
                      <a:pt x="620020" y="38119"/>
                    </a:lnTo>
                    <a:lnTo>
                      <a:pt x="620020" y="38119"/>
                    </a:lnTo>
                    <a:lnTo>
                      <a:pt x="607790" y="37376"/>
                    </a:lnTo>
                    <a:lnTo>
                      <a:pt x="607790" y="37376"/>
                    </a:lnTo>
                    <a:lnTo>
                      <a:pt x="592702" y="36462"/>
                    </a:lnTo>
                    <a:lnTo>
                      <a:pt x="592702" y="36462"/>
                    </a:lnTo>
                    <a:lnTo>
                      <a:pt x="577558" y="35490"/>
                    </a:lnTo>
                    <a:lnTo>
                      <a:pt x="577558" y="35490"/>
                    </a:lnTo>
                    <a:lnTo>
                      <a:pt x="559555" y="34404"/>
                    </a:lnTo>
                    <a:lnTo>
                      <a:pt x="559555" y="34404"/>
                    </a:lnTo>
                    <a:lnTo>
                      <a:pt x="547326" y="33661"/>
                    </a:lnTo>
                    <a:lnTo>
                      <a:pt x="547326" y="33661"/>
                    </a:lnTo>
                    <a:lnTo>
                      <a:pt x="532238" y="32747"/>
                    </a:lnTo>
                    <a:lnTo>
                      <a:pt x="532238" y="32747"/>
                    </a:lnTo>
                    <a:lnTo>
                      <a:pt x="516064" y="31718"/>
                    </a:lnTo>
                    <a:lnTo>
                      <a:pt x="499091" y="30690"/>
                    </a:lnTo>
                    <a:lnTo>
                      <a:pt x="499091" y="30690"/>
                    </a:lnTo>
                    <a:lnTo>
                      <a:pt x="486861" y="29947"/>
                    </a:lnTo>
                    <a:lnTo>
                      <a:pt x="486861" y="29947"/>
                    </a:lnTo>
                    <a:lnTo>
                      <a:pt x="468858" y="28804"/>
                    </a:lnTo>
                    <a:lnTo>
                      <a:pt x="468858" y="28804"/>
                    </a:lnTo>
                    <a:lnTo>
                      <a:pt x="456629" y="28061"/>
                    </a:lnTo>
                    <a:lnTo>
                      <a:pt x="456629" y="28061"/>
                    </a:lnTo>
                    <a:lnTo>
                      <a:pt x="441541" y="27146"/>
                    </a:lnTo>
                    <a:lnTo>
                      <a:pt x="441541" y="27146"/>
                    </a:lnTo>
                    <a:lnTo>
                      <a:pt x="426396" y="26232"/>
                    </a:lnTo>
                    <a:lnTo>
                      <a:pt x="426396" y="26232"/>
                    </a:lnTo>
                    <a:lnTo>
                      <a:pt x="411308" y="25317"/>
                    </a:lnTo>
                    <a:lnTo>
                      <a:pt x="411308" y="25317"/>
                    </a:lnTo>
                    <a:lnTo>
                      <a:pt x="396164" y="24346"/>
                    </a:lnTo>
                    <a:lnTo>
                      <a:pt x="396164" y="24346"/>
                    </a:lnTo>
                    <a:lnTo>
                      <a:pt x="381076" y="23432"/>
                    </a:lnTo>
                    <a:lnTo>
                      <a:pt x="381076" y="23432"/>
                    </a:lnTo>
                    <a:lnTo>
                      <a:pt x="365932" y="22517"/>
                    </a:lnTo>
                    <a:lnTo>
                      <a:pt x="365932" y="22517"/>
                    </a:lnTo>
                    <a:lnTo>
                      <a:pt x="350844" y="21603"/>
                    </a:lnTo>
                    <a:lnTo>
                      <a:pt x="350844" y="21603"/>
                    </a:lnTo>
                    <a:lnTo>
                      <a:pt x="335699" y="20631"/>
                    </a:lnTo>
                    <a:lnTo>
                      <a:pt x="335699" y="20631"/>
                    </a:lnTo>
                    <a:lnTo>
                      <a:pt x="320611" y="19717"/>
                    </a:lnTo>
                    <a:lnTo>
                      <a:pt x="320611" y="19717"/>
                    </a:lnTo>
                    <a:lnTo>
                      <a:pt x="305466" y="18803"/>
                    </a:lnTo>
                    <a:lnTo>
                      <a:pt x="305466" y="18803"/>
                    </a:lnTo>
                    <a:lnTo>
                      <a:pt x="290379" y="17831"/>
                    </a:lnTo>
                    <a:lnTo>
                      <a:pt x="290379" y="17831"/>
                    </a:lnTo>
                    <a:lnTo>
                      <a:pt x="272320" y="16745"/>
                    </a:lnTo>
                    <a:lnTo>
                      <a:pt x="272320" y="16745"/>
                    </a:lnTo>
                    <a:lnTo>
                      <a:pt x="257232" y="15831"/>
                    </a:lnTo>
                    <a:lnTo>
                      <a:pt x="257232" y="15831"/>
                    </a:lnTo>
                    <a:lnTo>
                      <a:pt x="245002" y="15088"/>
                    </a:lnTo>
                    <a:lnTo>
                      <a:pt x="245002" y="15088"/>
                    </a:lnTo>
                    <a:lnTo>
                      <a:pt x="229914" y="14116"/>
                    </a:lnTo>
                    <a:lnTo>
                      <a:pt x="229914" y="14116"/>
                    </a:lnTo>
                    <a:lnTo>
                      <a:pt x="211855" y="13030"/>
                    </a:lnTo>
                    <a:lnTo>
                      <a:pt x="211855" y="13030"/>
                    </a:lnTo>
                    <a:lnTo>
                      <a:pt x="199682" y="12287"/>
                    </a:lnTo>
                    <a:lnTo>
                      <a:pt x="199682" y="12287"/>
                    </a:lnTo>
                    <a:lnTo>
                      <a:pt x="184537" y="11373"/>
                    </a:lnTo>
                    <a:lnTo>
                      <a:pt x="184537" y="11373"/>
                    </a:lnTo>
                    <a:lnTo>
                      <a:pt x="169392" y="10401"/>
                    </a:lnTo>
                    <a:lnTo>
                      <a:pt x="169392" y="10401"/>
                    </a:lnTo>
                    <a:lnTo>
                      <a:pt x="151390" y="9315"/>
                    </a:lnTo>
                    <a:lnTo>
                      <a:pt x="151390" y="9315"/>
                    </a:lnTo>
                    <a:lnTo>
                      <a:pt x="139160" y="8573"/>
                    </a:lnTo>
                    <a:lnTo>
                      <a:pt x="139160" y="8573"/>
                    </a:lnTo>
                    <a:lnTo>
                      <a:pt x="124072" y="7658"/>
                    </a:lnTo>
                    <a:lnTo>
                      <a:pt x="124072" y="7658"/>
                    </a:lnTo>
                    <a:lnTo>
                      <a:pt x="108928" y="6687"/>
                    </a:lnTo>
                    <a:lnTo>
                      <a:pt x="108928" y="6687"/>
                    </a:lnTo>
                    <a:lnTo>
                      <a:pt x="90926" y="5601"/>
                    </a:lnTo>
                    <a:lnTo>
                      <a:pt x="90926" y="5601"/>
                    </a:lnTo>
                    <a:lnTo>
                      <a:pt x="78695" y="4858"/>
                    </a:lnTo>
                    <a:lnTo>
                      <a:pt x="78695" y="4858"/>
                    </a:lnTo>
                    <a:lnTo>
                      <a:pt x="63608" y="3886"/>
                    </a:lnTo>
                    <a:lnTo>
                      <a:pt x="63608" y="3886"/>
                    </a:lnTo>
                    <a:lnTo>
                      <a:pt x="47434" y="2915"/>
                    </a:lnTo>
                    <a:lnTo>
                      <a:pt x="30461" y="1886"/>
                    </a:lnTo>
                    <a:lnTo>
                      <a:pt x="30461" y="1886"/>
                    </a:lnTo>
                    <a:lnTo>
                      <a:pt x="18231" y="1143"/>
                    </a:lnTo>
                    <a:lnTo>
                      <a:pt x="18231" y="1143"/>
                    </a:lnTo>
                    <a:lnTo>
                      <a:pt x="228" y="0"/>
                    </a:lnTo>
                    <a:lnTo>
                      <a:pt x="0" y="3715"/>
                    </a:lnTo>
                    <a:lnTo>
                      <a:pt x="15087" y="4629"/>
                    </a:lnTo>
                    <a:close/>
                  </a:path>
                </a:pathLst>
              </a:custGeom>
              <a:solidFill>
                <a:srgbClr val="9F9D9B"/>
              </a:solidFill>
              <a:ln w="5715" cap="flat">
                <a:noFill/>
                <a:prstDash val="solid"/>
                <a:miter/>
              </a:ln>
            </p:spPr>
            <p:txBody>
              <a:bodyPr rtlCol="1" anchor="ctr"/>
              <a:lstStyle/>
              <a:p>
                <a:endParaRPr lang="ar-SA"/>
              </a:p>
            </p:txBody>
          </p:sp>
          <p:sp>
            <p:nvSpPr>
              <p:cNvPr id="19" name="شكل حر: شكل 18">
                <a:extLst>
                  <a:ext uri="{FF2B5EF4-FFF2-40B4-BE49-F238E27FC236}">
                    <a16:creationId xmlns:a16="http://schemas.microsoft.com/office/drawing/2014/main" id="{A8042993-432B-4E17-9100-A43EEAE20E61}"/>
                  </a:ext>
                </a:extLst>
              </p:cNvPr>
              <p:cNvSpPr/>
              <p:nvPr/>
            </p:nvSpPr>
            <p:spPr>
              <a:xfrm>
                <a:off x="6668528" y="5501430"/>
                <a:ext cx="1514817" cy="96869"/>
              </a:xfrm>
              <a:custGeom>
                <a:avLst/>
                <a:gdLst>
                  <a:gd name="connsiteX0" fmla="*/ 15088 w 1514817"/>
                  <a:gd name="connsiteY0" fmla="*/ 4629 h 96869"/>
                  <a:gd name="connsiteX1" fmla="*/ 33147 w 1514817"/>
                  <a:gd name="connsiteY1" fmla="*/ 5772 h 96869"/>
                  <a:gd name="connsiteX2" fmla="*/ 33147 w 1514817"/>
                  <a:gd name="connsiteY2" fmla="*/ 5772 h 96869"/>
                  <a:gd name="connsiteX3" fmla="*/ 45320 w 1514817"/>
                  <a:gd name="connsiteY3" fmla="*/ 6515 h 96869"/>
                  <a:gd name="connsiteX4" fmla="*/ 45320 w 1514817"/>
                  <a:gd name="connsiteY4" fmla="*/ 6515 h 96869"/>
                  <a:gd name="connsiteX5" fmla="*/ 60465 w 1514817"/>
                  <a:gd name="connsiteY5" fmla="*/ 7429 h 96869"/>
                  <a:gd name="connsiteX6" fmla="*/ 60465 w 1514817"/>
                  <a:gd name="connsiteY6" fmla="*/ 7429 h 96869"/>
                  <a:gd name="connsiteX7" fmla="*/ 78467 w 1514817"/>
                  <a:gd name="connsiteY7" fmla="*/ 8515 h 96869"/>
                  <a:gd name="connsiteX8" fmla="*/ 78467 w 1514817"/>
                  <a:gd name="connsiteY8" fmla="*/ 8515 h 96869"/>
                  <a:gd name="connsiteX9" fmla="*/ 93612 w 1514817"/>
                  <a:gd name="connsiteY9" fmla="*/ 9487 h 96869"/>
                  <a:gd name="connsiteX10" fmla="*/ 93612 w 1514817"/>
                  <a:gd name="connsiteY10" fmla="*/ 9487 h 96869"/>
                  <a:gd name="connsiteX11" fmla="*/ 105785 w 1514817"/>
                  <a:gd name="connsiteY11" fmla="*/ 10230 h 96869"/>
                  <a:gd name="connsiteX12" fmla="*/ 105785 w 1514817"/>
                  <a:gd name="connsiteY12" fmla="*/ 10230 h 96869"/>
                  <a:gd name="connsiteX13" fmla="*/ 123844 w 1514817"/>
                  <a:gd name="connsiteY13" fmla="*/ 11316 h 96869"/>
                  <a:gd name="connsiteX14" fmla="*/ 123844 w 1514817"/>
                  <a:gd name="connsiteY14" fmla="*/ 11316 h 96869"/>
                  <a:gd name="connsiteX15" fmla="*/ 136017 w 1514817"/>
                  <a:gd name="connsiteY15" fmla="*/ 12059 h 96869"/>
                  <a:gd name="connsiteX16" fmla="*/ 136017 w 1514817"/>
                  <a:gd name="connsiteY16" fmla="*/ 12059 h 96869"/>
                  <a:gd name="connsiteX17" fmla="*/ 154077 w 1514817"/>
                  <a:gd name="connsiteY17" fmla="*/ 13202 h 96869"/>
                  <a:gd name="connsiteX18" fmla="*/ 154077 w 1514817"/>
                  <a:gd name="connsiteY18" fmla="*/ 13202 h 96869"/>
                  <a:gd name="connsiteX19" fmla="*/ 166250 w 1514817"/>
                  <a:gd name="connsiteY19" fmla="*/ 13945 h 96869"/>
                  <a:gd name="connsiteX20" fmla="*/ 166250 w 1514817"/>
                  <a:gd name="connsiteY20" fmla="*/ 13945 h 96869"/>
                  <a:gd name="connsiteX21" fmla="*/ 181394 w 1514817"/>
                  <a:gd name="connsiteY21" fmla="*/ 14859 h 96869"/>
                  <a:gd name="connsiteX22" fmla="*/ 181394 w 1514817"/>
                  <a:gd name="connsiteY22" fmla="*/ 14859 h 96869"/>
                  <a:gd name="connsiteX23" fmla="*/ 196482 w 1514817"/>
                  <a:gd name="connsiteY23" fmla="*/ 15773 h 96869"/>
                  <a:gd name="connsiteX24" fmla="*/ 196482 w 1514817"/>
                  <a:gd name="connsiteY24" fmla="*/ 15773 h 96869"/>
                  <a:gd name="connsiteX25" fmla="*/ 214541 w 1514817"/>
                  <a:gd name="connsiteY25" fmla="*/ 16917 h 96869"/>
                  <a:gd name="connsiteX26" fmla="*/ 214541 w 1514817"/>
                  <a:gd name="connsiteY26" fmla="*/ 16917 h 96869"/>
                  <a:gd name="connsiteX27" fmla="*/ 226714 w 1514817"/>
                  <a:gd name="connsiteY27" fmla="*/ 17659 h 96869"/>
                  <a:gd name="connsiteX28" fmla="*/ 226714 w 1514817"/>
                  <a:gd name="connsiteY28" fmla="*/ 17659 h 96869"/>
                  <a:gd name="connsiteX29" fmla="*/ 241859 w 1514817"/>
                  <a:gd name="connsiteY29" fmla="*/ 18574 h 96869"/>
                  <a:gd name="connsiteX30" fmla="*/ 241859 w 1514817"/>
                  <a:gd name="connsiteY30" fmla="*/ 18574 h 96869"/>
                  <a:gd name="connsiteX31" fmla="*/ 257004 w 1514817"/>
                  <a:gd name="connsiteY31" fmla="*/ 19488 h 96869"/>
                  <a:gd name="connsiteX32" fmla="*/ 257004 w 1514817"/>
                  <a:gd name="connsiteY32" fmla="*/ 19488 h 96869"/>
                  <a:gd name="connsiteX33" fmla="*/ 272091 w 1514817"/>
                  <a:gd name="connsiteY33" fmla="*/ 20460 h 96869"/>
                  <a:gd name="connsiteX34" fmla="*/ 272091 w 1514817"/>
                  <a:gd name="connsiteY34" fmla="*/ 20460 h 96869"/>
                  <a:gd name="connsiteX35" fmla="*/ 287179 w 1514817"/>
                  <a:gd name="connsiteY35" fmla="*/ 21374 h 96869"/>
                  <a:gd name="connsiteX36" fmla="*/ 287179 w 1514817"/>
                  <a:gd name="connsiteY36" fmla="*/ 21374 h 96869"/>
                  <a:gd name="connsiteX37" fmla="*/ 302324 w 1514817"/>
                  <a:gd name="connsiteY37" fmla="*/ 22289 h 96869"/>
                  <a:gd name="connsiteX38" fmla="*/ 302324 w 1514817"/>
                  <a:gd name="connsiteY38" fmla="*/ 22289 h 96869"/>
                  <a:gd name="connsiteX39" fmla="*/ 317468 w 1514817"/>
                  <a:gd name="connsiteY39" fmla="*/ 23260 h 96869"/>
                  <a:gd name="connsiteX40" fmla="*/ 317468 w 1514817"/>
                  <a:gd name="connsiteY40" fmla="*/ 23260 h 96869"/>
                  <a:gd name="connsiteX41" fmla="*/ 332556 w 1514817"/>
                  <a:gd name="connsiteY41" fmla="*/ 24174 h 96869"/>
                  <a:gd name="connsiteX42" fmla="*/ 332556 w 1514817"/>
                  <a:gd name="connsiteY42" fmla="*/ 24174 h 96869"/>
                  <a:gd name="connsiteX43" fmla="*/ 347701 w 1514817"/>
                  <a:gd name="connsiteY43" fmla="*/ 25089 h 96869"/>
                  <a:gd name="connsiteX44" fmla="*/ 347701 w 1514817"/>
                  <a:gd name="connsiteY44" fmla="*/ 25089 h 96869"/>
                  <a:gd name="connsiteX45" fmla="*/ 362788 w 1514817"/>
                  <a:gd name="connsiteY45" fmla="*/ 26003 h 96869"/>
                  <a:gd name="connsiteX46" fmla="*/ 362788 w 1514817"/>
                  <a:gd name="connsiteY46" fmla="*/ 26003 h 96869"/>
                  <a:gd name="connsiteX47" fmla="*/ 377933 w 1514817"/>
                  <a:gd name="connsiteY47" fmla="*/ 26975 h 96869"/>
                  <a:gd name="connsiteX48" fmla="*/ 377933 w 1514817"/>
                  <a:gd name="connsiteY48" fmla="*/ 26975 h 96869"/>
                  <a:gd name="connsiteX49" fmla="*/ 393020 w 1514817"/>
                  <a:gd name="connsiteY49" fmla="*/ 27889 h 96869"/>
                  <a:gd name="connsiteX50" fmla="*/ 393020 w 1514817"/>
                  <a:gd name="connsiteY50" fmla="*/ 27889 h 96869"/>
                  <a:gd name="connsiteX51" fmla="*/ 408165 w 1514817"/>
                  <a:gd name="connsiteY51" fmla="*/ 28803 h 96869"/>
                  <a:gd name="connsiteX52" fmla="*/ 408165 w 1514817"/>
                  <a:gd name="connsiteY52" fmla="*/ 28803 h 96869"/>
                  <a:gd name="connsiteX53" fmla="*/ 423253 w 1514817"/>
                  <a:gd name="connsiteY53" fmla="*/ 29718 h 96869"/>
                  <a:gd name="connsiteX54" fmla="*/ 423253 w 1514817"/>
                  <a:gd name="connsiteY54" fmla="*/ 29718 h 96869"/>
                  <a:gd name="connsiteX55" fmla="*/ 438398 w 1514817"/>
                  <a:gd name="connsiteY55" fmla="*/ 30690 h 96869"/>
                  <a:gd name="connsiteX56" fmla="*/ 438398 w 1514817"/>
                  <a:gd name="connsiteY56" fmla="*/ 30690 h 96869"/>
                  <a:gd name="connsiteX57" fmla="*/ 453485 w 1514817"/>
                  <a:gd name="connsiteY57" fmla="*/ 31604 h 96869"/>
                  <a:gd name="connsiteX58" fmla="*/ 453485 w 1514817"/>
                  <a:gd name="connsiteY58" fmla="*/ 31604 h 96869"/>
                  <a:gd name="connsiteX59" fmla="*/ 468630 w 1514817"/>
                  <a:gd name="connsiteY59" fmla="*/ 32518 h 96869"/>
                  <a:gd name="connsiteX60" fmla="*/ 468630 w 1514817"/>
                  <a:gd name="connsiteY60" fmla="*/ 32518 h 96869"/>
                  <a:gd name="connsiteX61" fmla="*/ 483717 w 1514817"/>
                  <a:gd name="connsiteY61" fmla="*/ 33433 h 96869"/>
                  <a:gd name="connsiteX62" fmla="*/ 483717 w 1514817"/>
                  <a:gd name="connsiteY62" fmla="*/ 33433 h 96869"/>
                  <a:gd name="connsiteX63" fmla="*/ 501777 w 1514817"/>
                  <a:gd name="connsiteY63" fmla="*/ 34576 h 96869"/>
                  <a:gd name="connsiteX64" fmla="*/ 501777 w 1514817"/>
                  <a:gd name="connsiteY64" fmla="*/ 34576 h 96869"/>
                  <a:gd name="connsiteX65" fmla="*/ 513950 w 1514817"/>
                  <a:gd name="connsiteY65" fmla="*/ 35319 h 96869"/>
                  <a:gd name="connsiteX66" fmla="*/ 513950 w 1514817"/>
                  <a:gd name="connsiteY66" fmla="*/ 35319 h 96869"/>
                  <a:gd name="connsiteX67" fmla="*/ 529095 w 1514817"/>
                  <a:gd name="connsiteY67" fmla="*/ 36233 h 96869"/>
                  <a:gd name="connsiteX68" fmla="*/ 529095 w 1514817"/>
                  <a:gd name="connsiteY68" fmla="*/ 36233 h 96869"/>
                  <a:gd name="connsiteX69" fmla="*/ 547097 w 1514817"/>
                  <a:gd name="connsiteY69" fmla="*/ 37376 h 96869"/>
                  <a:gd name="connsiteX70" fmla="*/ 547097 w 1514817"/>
                  <a:gd name="connsiteY70" fmla="*/ 37376 h 96869"/>
                  <a:gd name="connsiteX71" fmla="*/ 559327 w 1514817"/>
                  <a:gd name="connsiteY71" fmla="*/ 38119 h 96869"/>
                  <a:gd name="connsiteX72" fmla="*/ 559327 w 1514817"/>
                  <a:gd name="connsiteY72" fmla="*/ 38119 h 96869"/>
                  <a:gd name="connsiteX73" fmla="*/ 574414 w 1514817"/>
                  <a:gd name="connsiteY73" fmla="*/ 39034 h 96869"/>
                  <a:gd name="connsiteX74" fmla="*/ 574414 w 1514817"/>
                  <a:gd name="connsiteY74" fmla="*/ 39034 h 96869"/>
                  <a:gd name="connsiteX75" fmla="*/ 589559 w 1514817"/>
                  <a:gd name="connsiteY75" fmla="*/ 39948 h 96869"/>
                  <a:gd name="connsiteX76" fmla="*/ 589559 w 1514817"/>
                  <a:gd name="connsiteY76" fmla="*/ 39948 h 96869"/>
                  <a:gd name="connsiteX77" fmla="*/ 604647 w 1514817"/>
                  <a:gd name="connsiteY77" fmla="*/ 40919 h 96869"/>
                  <a:gd name="connsiteX78" fmla="*/ 604647 w 1514817"/>
                  <a:gd name="connsiteY78" fmla="*/ 40919 h 96869"/>
                  <a:gd name="connsiteX79" fmla="*/ 619792 w 1514817"/>
                  <a:gd name="connsiteY79" fmla="*/ 41834 h 96869"/>
                  <a:gd name="connsiteX80" fmla="*/ 619792 w 1514817"/>
                  <a:gd name="connsiteY80" fmla="*/ 41834 h 96869"/>
                  <a:gd name="connsiteX81" fmla="*/ 634880 w 1514817"/>
                  <a:gd name="connsiteY81" fmla="*/ 42748 h 96869"/>
                  <a:gd name="connsiteX82" fmla="*/ 634880 w 1514817"/>
                  <a:gd name="connsiteY82" fmla="*/ 42748 h 96869"/>
                  <a:gd name="connsiteX83" fmla="*/ 650024 w 1514817"/>
                  <a:gd name="connsiteY83" fmla="*/ 43663 h 96869"/>
                  <a:gd name="connsiteX84" fmla="*/ 650024 w 1514817"/>
                  <a:gd name="connsiteY84" fmla="*/ 43663 h 96869"/>
                  <a:gd name="connsiteX85" fmla="*/ 665112 w 1514817"/>
                  <a:gd name="connsiteY85" fmla="*/ 44634 h 96869"/>
                  <a:gd name="connsiteX86" fmla="*/ 665112 w 1514817"/>
                  <a:gd name="connsiteY86" fmla="*/ 44634 h 96869"/>
                  <a:gd name="connsiteX87" fmla="*/ 680256 w 1514817"/>
                  <a:gd name="connsiteY87" fmla="*/ 45548 h 96869"/>
                  <a:gd name="connsiteX88" fmla="*/ 680256 w 1514817"/>
                  <a:gd name="connsiteY88" fmla="*/ 45548 h 96869"/>
                  <a:gd name="connsiteX89" fmla="*/ 695344 w 1514817"/>
                  <a:gd name="connsiteY89" fmla="*/ 46463 h 96869"/>
                  <a:gd name="connsiteX90" fmla="*/ 695344 w 1514817"/>
                  <a:gd name="connsiteY90" fmla="*/ 46463 h 96869"/>
                  <a:gd name="connsiteX91" fmla="*/ 710489 w 1514817"/>
                  <a:gd name="connsiteY91" fmla="*/ 47377 h 96869"/>
                  <a:gd name="connsiteX92" fmla="*/ 710489 w 1514817"/>
                  <a:gd name="connsiteY92" fmla="*/ 47377 h 96869"/>
                  <a:gd name="connsiteX93" fmla="*/ 725577 w 1514817"/>
                  <a:gd name="connsiteY93" fmla="*/ 48349 h 96869"/>
                  <a:gd name="connsiteX94" fmla="*/ 725577 w 1514817"/>
                  <a:gd name="connsiteY94" fmla="*/ 48349 h 96869"/>
                  <a:gd name="connsiteX95" fmla="*/ 740721 w 1514817"/>
                  <a:gd name="connsiteY95" fmla="*/ 49263 h 96869"/>
                  <a:gd name="connsiteX96" fmla="*/ 740721 w 1514817"/>
                  <a:gd name="connsiteY96" fmla="*/ 49263 h 96869"/>
                  <a:gd name="connsiteX97" fmla="*/ 758780 w 1514817"/>
                  <a:gd name="connsiteY97" fmla="*/ 50349 h 96869"/>
                  <a:gd name="connsiteX98" fmla="*/ 758780 w 1514817"/>
                  <a:gd name="connsiteY98" fmla="*/ 50349 h 96869"/>
                  <a:gd name="connsiteX99" fmla="*/ 770953 w 1514817"/>
                  <a:gd name="connsiteY99" fmla="*/ 51092 h 96869"/>
                  <a:gd name="connsiteX100" fmla="*/ 770953 w 1514817"/>
                  <a:gd name="connsiteY100" fmla="*/ 51092 h 96869"/>
                  <a:gd name="connsiteX101" fmla="*/ 786098 w 1514817"/>
                  <a:gd name="connsiteY101" fmla="*/ 52064 h 96869"/>
                  <a:gd name="connsiteX102" fmla="*/ 786098 w 1514817"/>
                  <a:gd name="connsiteY102" fmla="*/ 52064 h 96869"/>
                  <a:gd name="connsiteX103" fmla="*/ 801186 w 1514817"/>
                  <a:gd name="connsiteY103" fmla="*/ 52978 h 96869"/>
                  <a:gd name="connsiteX104" fmla="*/ 801186 w 1514817"/>
                  <a:gd name="connsiteY104" fmla="*/ 52978 h 96869"/>
                  <a:gd name="connsiteX105" fmla="*/ 816331 w 1514817"/>
                  <a:gd name="connsiteY105" fmla="*/ 53892 h 96869"/>
                  <a:gd name="connsiteX106" fmla="*/ 816331 w 1514817"/>
                  <a:gd name="connsiteY106" fmla="*/ 53892 h 96869"/>
                  <a:gd name="connsiteX107" fmla="*/ 831418 w 1514817"/>
                  <a:gd name="connsiteY107" fmla="*/ 54807 h 96869"/>
                  <a:gd name="connsiteX108" fmla="*/ 831418 w 1514817"/>
                  <a:gd name="connsiteY108" fmla="*/ 54807 h 96869"/>
                  <a:gd name="connsiteX109" fmla="*/ 846563 w 1514817"/>
                  <a:gd name="connsiteY109" fmla="*/ 55778 h 96869"/>
                  <a:gd name="connsiteX110" fmla="*/ 846563 w 1514817"/>
                  <a:gd name="connsiteY110" fmla="*/ 55778 h 96869"/>
                  <a:gd name="connsiteX111" fmla="*/ 861650 w 1514817"/>
                  <a:gd name="connsiteY111" fmla="*/ 56693 h 96869"/>
                  <a:gd name="connsiteX112" fmla="*/ 861650 w 1514817"/>
                  <a:gd name="connsiteY112" fmla="*/ 56693 h 96869"/>
                  <a:gd name="connsiteX113" fmla="*/ 876795 w 1514817"/>
                  <a:gd name="connsiteY113" fmla="*/ 57607 h 96869"/>
                  <a:gd name="connsiteX114" fmla="*/ 876795 w 1514817"/>
                  <a:gd name="connsiteY114" fmla="*/ 57607 h 96869"/>
                  <a:gd name="connsiteX115" fmla="*/ 891883 w 1514817"/>
                  <a:gd name="connsiteY115" fmla="*/ 58579 h 96869"/>
                  <a:gd name="connsiteX116" fmla="*/ 891883 w 1514817"/>
                  <a:gd name="connsiteY116" fmla="*/ 58579 h 96869"/>
                  <a:gd name="connsiteX117" fmla="*/ 907028 w 1514817"/>
                  <a:gd name="connsiteY117" fmla="*/ 59493 h 96869"/>
                  <a:gd name="connsiteX118" fmla="*/ 907028 w 1514817"/>
                  <a:gd name="connsiteY118" fmla="*/ 59493 h 96869"/>
                  <a:gd name="connsiteX119" fmla="*/ 922115 w 1514817"/>
                  <a:gd name="connsiteY119" fmla="*/ 60408 h 96869"/>
                  <a:gd name="connsiteX120" fmla="*/ 922115 w 1514817"/>
                  <a:gd name="connsiteY120" fmla="*/ 60408 h 96869"/>
                  <a:gd name="connsiteX121" fmla="*/ 937260 w 1514817"/>
                  <a:gd name="connsiteY121" fmla="*/ 61322 h 96869"/>
                  <a:gd name="connsiteX122" fmla="*/ 937260 w 1514817"/>
                  <a:gd name="connsiteY122" fmla="*/ 61322 h 96869"/>
                  <a:gd name="connsiteX123" fmla="*/ 952347 w 1514817"/>
                  <a:gd name="connsiteY123" fmla="*/ 62294 h 96869"/>
                  <a:gd name="connsiteX124" fmla="*/ 952347 w 1514817"/>
                  <a:gd name="connsiteY124" fmla="*/ 62294 h 96869"/>
                  <a:gd name="connsiteX125" fmla="*/ 967492 w 1514817"/>
                  <a:gd name="connsiteY125" fmla="*/ 63208 h 96869"/>
                  <a:gd name="connsiteX126" fmla="*/ 967492 w 1514817"/>
                  <a:gd name="connsiteY126" fmla="*/ 63208 h 96869"/>
                  <a:gd name="connsiteX127" fmla="*/ 982580 w 1514817"/>
                  <a:gd name="connsiteY127" fmla="*/ 64122 h 96869"/>
                  <a:gd name="connsiteX128" fmla="*/ 982580 w 1514817"/>
                  <a:gd name="connsiteY128" fmla="*/ 64122 h 96869"/>
                  <a:gd name="connsiteX129" fmla="*/ 997725 w 1514817"/>
                  <a:gd name="connsiteY129" fmla="*/ 65037 h 96869"/>
                  <a:gd name="connsiteX130" fmla="*/ 997725 w 1514817"/>
                  <a:gd name="connsiteY130" fmla="*/ 65037 h 96869"/>
                  <a:gd name="connsiteX131" fmla="*/ 1012813 w 1514817"/>
                  <a:gd name="connsiteY131" fmla="*/ 66008 h 96869"/>
                  <a:gd name="connsiteX132" fmla="*/ 1012813 w 1514817"/>
                  <a:gd name="connsiteY132" fmla="*/ 66008 h 96869"/>
                  <a:gd name="connsiteX133" fmla="*/ 1027957 w 1514817"/>
                  <a:gd name="connsiteY133" fmla="*/ 66923 h 96869"/>
                  <a:gd name="connsiteX134" fmla="*/ 1027957 w 1514817"/>
                  <a:gd name="connsiteY134" fmla="*/ 66923 h 96869"/>
                  <a:gd name="connsiteX135" fmla="*/ 1043044 w 1514817"/>
                  <a:gd name="connsiteY135" fmla="*/ 67837 h 96869"/>
                  <a:gd name="connsiteX136" fmla="*/ 1043044 w 1514817"/>
                  <a:gd name="connsiteY136" fmla="*/ 67837 h 96869"/>
                  <a:gd name="connsiteX137" fmla="*/ 1058189 w 1514817"/>
                  <a:gd name="connsiteY137" fmla="*/ 68751 h 96869"/>
                  <a:gd name="connsiteX138" fmla="*/ 1058189 w 1514817"/>
                  <a:gd name="connsiteY138" fmla="*/ 68751 h 96869"/>
                  <a:gd name="connsiteX139" fmla="*/ 1073277 w 1514817"/>
                  <a:gd name="connsiteY139" fmla="*/ 69723 h 96869"/>
                  <a:gd name="connsiteX140" fmla="*/ 1073277 w 1514817"/>
                  <a:gd name="connsiteY140" fmla="*/ 69723 h 96869"/>
                  <a:gd name="connsiteX141" fmla="*/ 1088422 w 1514817"/>
                  <a:gd name="connsiteY141" fmla="*/ 70637 h 96869"/>
                  <a:gd name="connsiteX142" fmla="*/ 1088422 w 1514817"/>
                  <a:gd name="connsiteY142" fmla="*/ 70637 h 96869"/>
                  <a:gd name="connsiteX143" fmla="*/ 1103510 w 1514817"/>
                  <a:gd name="connsiteY143" fmla="*/ 71552 h 96869"/>
                  <a:gd name="connsiteX144" fmla="*/ 1103510 w 1514817"/>
                  <a:gd name="connsiteY144" fmla="*/ 71552 h 96869"/>
                  <a:gd name="connsiteX145" fmla="*/ 1118654 w 1514817"/>
                  <a:gd name="connsiteY145" fmla="*/ 72523 h 96869"/>
                  <a:gd name="connsiteX146" fmla="*/ 1118654 w 1514817"/>
                  <a:gd name="connsiteY146" fmla="*/ 72523 h 96869"/>
                  <a:gd name="connsiteX147" fmla="*/ 1133742 w 1514817"/>
                  <a:gd name="connsiteY147" fmla="*/ 73438 h 96869"/>
                  <a:gd name="connsiteX148" fmla="*/ 1133742 w 1514817"/>
                  <a:gd name="connsiteY148" fmla="*/ 73438 h 96869"/>
                  <a:gd name="connsiteX149" fmla="*/ 1148886 w 1514817"/>
                  <a:gd name="connsiteY149" fmla="*/ 74352 h 96869"/>
                  <a:gd name="connsiteX150" fmla="*/ 1148886 w 1514817"/>
                  <a:gd name="connsiteY150" fmla="*/ 74352 h 96869"/>
                  <a:gd name="connsiteX151" fmla="*/ 1163974 w 1514817"/>
                  <a:gd name="connsiteY151" fmla="*/ 75266 h 96869"/>
                  <a:gd name="connsiteX152" fmla="*/ 1163974 w 1514817"/>
                  <a:gd name="connsiteY152" fmla="*/ 75266 h 96869"/>
                  <a:gd name="connsiteX153" fmla="*/ 1182034 w 1514817"/>
                  <a:gd name="connsiteY153" fmla="*/ 76410 h 96869"/>
                  <a:gd name="connsiteX154" fmla="*/ 1182034 w 1514817"/>
                  <a:gd name="connsiteY154" fmla="*/ 76410 h 96869"/>
                  <a:gd name="connsiteX155" fmla="*/ 1194207 w 1514817"/>
                  <a:gd name="connsiteY155" fmla="*/ 77153 h 96869"/>
                  <a:gd name="connsiteX156" fmla="*/ 1194207 w 1514817"/>
                  <a:gd name="connsiteY156" fmla="*/ 77153 h 96869"/>
                  <a:gd name="connsiteX157" fmla="*/ 1209351 w 1514817"/>
                  <a:gd name="connsiteY157" fmla="*/ 78067 h 96869"/>
                  <a:gd name="connsiteX158" fmla="*/ 1209351 w 1514817"/>
                  <a:gd name="connsiteY158" fmla="*/ 78067 h 96869"/>
                  <a:gd name="connsiteX159" fmla="*/ 1227353 w 1514817"/>
                  <a:gd name="connsiteY159" fmla="*/ 79210 h 96869"/>
                  <a:gd name="connsiteX160" fmla="*/ 1227353 w 1514817"/>
                  <a:gd name="connsiteY160" fmla="*/ 79210 h 96869"/>
                  <a:gd name="connsiteX161" fmla="*/ 1239583 w 1514817"/>
                  <a:gd name="connsiteY161" fmla="*/ 79953 h 96869"/>
                  <a:gd name="connsiteX162" fmla="*/ 1239583 w 1514817"/>
                  <a:gd name="connsiteY162" fmla="*/ 79953 h 96869"/>
                  <a:gd name="connsiteX163" fmla="*/ 1254671 w 1514817"/>
                  <a:gd name="connsiteY163" fmla="*/ 80867 h 96869"/>
                  <a:gd name="connsiteX164" fmla="*/ 1254671 w 1514817"/>
                  <a:gd name="connsiteY164" fmla="*/ 80867 h 96869"/>
                  <a:gd name="connsiteX165" fmla="*/ 1269816 w 1514817"/>
                  <a:gd name="connsiteY165" fmla="*/ 81782 h 96869"/>
                  <a:gd name="connsiteX166" fmla="*/ 1269816 w 1514817"/>
                  <a:gd name="connsiteY166" fmla="*/ 81782 h 96869"/>
                  <a:gd name="connsiteX167" fmla="*/ 1284904 w 1514817"/>
                  <a:gd name="connsiteY167" fmla="*/ 82696 h 96869"/>
                  <a:gd name="connsiteX168" fmla="*/ 1284904 w 1514817"/>
                  <a:gd name="connsiteY168" fmla="*/ 82696 h 96869"/>
                  <a:gd name="connsiteX169" fmla="*/ 1300048 w 1514817"/>
                  <a:gd name="connsiteY169" fmla="*/ 83668 h 96869"/>
                  <a:gd name="connsiteX170" fmla="*/ 1300048 w 1514817"/>
                  <a:gd name="connsiteY170" fmla="*/ 83668 h 96869"/>
                  <a:gd name="connsiteX171" fmla="*/ 1315193 w 1514817"/>
                  <a:gd name="connsiteY171" fmla="*/ 84582 h 96869"/>
                  <a:gd name="connsiteX172" fmla="*/ 1315193 w 1514817"/>
                  <a:gd name="connsiteY172" fmla="*/ 84582 h 96869"/>
                  <a:gd name="connsiteX173" fmla="*/ 1330280 w 1514817"/>
                  <a:gd name="connsiteY173" fmla="*/ 85497 h 96869"/>
                  <a:gd name="connsiteX174" fmla="*/ 1330280 w 1514817"/>
                  <a:gd name="connsiteY174" fmla="*/ 85497 h 96869"/>
                  <a:gd name="connsiteX175" fmla="*/ 1345368 w 1514817"/>
                  <a:gd name="connsiteY175" fmla="*/ 86411 h 96869"/>
                  <a:gd name="connsiteX176" fmla="*/ 1345368 w 1514817"/>
                  <a:gd name="connsiteY176" fmla="*/ 86411 h 96869"/>
                  <a:gd name="connsiteX177" fmla="*/ 1360513 w 1514817"/>
                  <a:gd name="connsiteY177" fmla="*/ 87382 h 96869"/>
                  <a:gd name="connsiteX178" fmla="*/ 1360513 w 1514817"/>
                  <a:gd name="connsiteY178" fmla="*/ 87382 h 96869"/>
                  <a:gd name="connsiteX179" fmla="*/ 1375658 w 1514817"/>
                  <a:gd name="connsiteY179" fmla="*/ 88297 h 96869"/>
                  <a:gd name="connsiteX180" fmla="*/ 1375658 w 1514817"/>
                  <a:gd name="connsiteY180" fmla="*/ 88297 h 96869"/>
                  <a:gd name="connsiteX181" fmla="*/ 1390746 w 1514817"/>
                  <a:gd name="connsiteY181" fmla="*/ 89211 h 96869"/>
                  <a:gd name="connsiteX182" fmla="*/ 1390746 w 1514817"/>
                  <a:gd name="connsiteY182" fmla="*/ 89211 h 96869"/>
                  <a:gd name="connsiteX183" fmla="*/ 1405890 w 1514817"/>
                  <a:gd name="connsiteY183" fmla="*/ 90183 h 96869"/>
                  <a:gd name="connsiteX184" fmla="*/ 1405890 w 1514817"/>
                  <a:gd name="connsiteY184" fmla="*/ 90183 h 96869"/>
                  <a:gd name="connsiteX185" fmla="*/ 1420977 w 1514817"/>
                  <a:gd name="connsiteY185" fmla="*/ 91097 h 96869"/>
                  <a:gd name="connsiteX186" fmla="*/ 1420977 w 1514817"/>
                  <a:gd name="connsiteY186" fmla="*/ 91097 h 96869"/>
                  <a:gd name="connsiteX187" fmla="*/ 1436122 w 1514817"/>
                  <a:gd name="connsiteY187" fmla="*/ 92011 h 96869"/>
                  <a:gd name="connsiteX188" fmla="*/ 1436122 w 1514817"/>
                  <a:gd name="connsiteY188" fmla="*/ 92011 h 96869"/>
                  <a:gd name="connsiteX189" fmla="*/ 1451210 w 1514817"/>
                  <a:gd name="connsiteY189" fmla="*/ 92926 h 96869"/>
                  <a:gd name="connsiteX190" fmla="*/ 1451210 w 1514817"/>
                  <a:gd name="connsiteY190" fmla="*/ 92926 h 96869"/>
                  <a:gd name="connsiteX191" fmla="*/ 1466355 w 1514817"/>
                  <a:gd name="connsiteY191" fmla="*/ 93897 h 96869"/>
                  <a:gd name="connsiteX192" fmla="*/ 1466355 w 1514817"/>
                  <a:gd name="connsiteY192" fmla="*/ 93897 h 96869"/>
                  <a:gd name="connsiteX193" fmla="*/ 1481443 w 1514817"/>
                  <a:gd name="connsiteY193" fmla="*/ 94812 h 96869"/>
                  <a:gd name="connsiteX194" fmla="*/ 1481443 w 1514817"/>
                  <a:gd name="connsiteY194" fmla="*/ 94812 h 96869"/>
                  <a:gd name="connsiteX195" fmla="*/ 1496587 w 1514817"/>
                  <a:gd name="connsiteY195" fmla="*/ 95726 h 96869"/>
                  <a:gd name="connsiteX196" fmla="*/ 1496587 w 1514817"/>
                  <a:gd name="connsiteY196" fmla="*/ 95726 h 96869"/>
                  <a:gd name="connsiteX197" fmla="*/ 1514589 w 1514817"/>
                  <a:gd name="connsiteY197" fmla="*/ 96869 h 96869"/>
                  <a:gd name="connsiteX198" fmla="*/ 1514818 w 1514817"/>
                  <a:gd name="connsiteY198" fmla="*/ 93154 h 96869"/>
                  <a:gd name="connsiteX199" fmla="*/ 1496816 w 1514817"/>
                  <a:gd name="connsiteY199" fmla="*/ 92011 h 96869"/>
                  <a:gd name="connsiteX200" fmla="*/ 1496816 w 1514817"/>
                  <a:gd name="connsiteY200" fmla="*/ 92011 h 96869"/>
                  <a:gd name="connsiteX201" fmla="*/ 1484585 w 1514817"/>
                  <a:gd name="connsiteY201" fmla="*/ 91268 h 96869"/>
                  <a:gd name="connsiteX202" fmla="*/ 1484585 w 1514817"/>
                  <a:gd name="connsiteY202" fmla="*/ 91268 h 96869"/>
                  <a:gd name="connsiteX203" fmla="*/ 1469498 w 1514817"/>
                  <a:gd name="connsiteY203" fmla="*/ 90354 h 96869"/>
                  <a:gd name="connsiteX204" fmla="*/ 1469498 w 1514817"/>
                  <a:gd name="connsiteY204" fmla="*/ 90354 h 96869"/>
                  <a:gd name="connsiteX205" fmla="*/ 1453324 w 1514817"/>
                  <a:gd name="connsiteY205" fmla="*/ 89383 h 96869"/>
                  <a:gd name="connsiteX206" fmla="*/ 1436351 w 1514817"/>
                  <a:gd name="connsiteY206" fmla="*/ 88297 h 96869"/>
                  <a:gd name="connsiteX207" fmla="*/ 1436351 w 1514817"/>
                  <a:gd name="connsiteY207" fmla="*/ 88297 h 96869"/>
                  <a:gd name="connsiteX208" fmla="*/ 1424121 w 1514817"/>
                  <a:gd name="connsiteY208" fmla="*/ 87554 h 96869"/>
                  <a:gd name="connsiteX209" fmla="*/ 1424121 w 1514817"/>
                  <a:gd name="connsiteY209" fmla="*/ 87554 h 96869"/>
                  <a:gd name="connsiteX210" fmla="*/ 1409033 w 1514817"/>
                  <a:gd name="connsiteY210" fmla="*/ 86639 h 96869"/>
                  <a:gd name="connsiteX211" fmla="*/ 1409033 w 1514817"/>
                  <a:gd name="connsiteY211" fmla="*/ 86639 h 96869"/>
                  <a:gd name="connsiteX212" fmla="*/ 1393888 w 1514817"/>
                  <a:gd name="connsiteY212" fmla="*/ 85725 h 96869"/>
                  <a:gd name="connsiteX213" fmla="*/ 1393888 w 1514817"/>
                  <a:gd name="connsiteY213" fmla="*/ 85725 h 96869"/>
                  <a:gd name="connsiteX214" fmla="*/ 1378801 w 1514817"/>
                  <a:gd name="connsiteY214" fmla="*/ 84754 h 96869"/>
                  <a:gd name="connsiteX215" fmla="*/ 1378801 w 1514817"/>
                  <a:gd name="connsiteY215" fmla="*/ 84754 h 96869"/>
                  <a:gd name="connsiteX216" fmla="*/ 1363656 w 1514817"/>
                  <a:gd name="connsiteY216" fmla="*/ 83839 h 96869"/>
                  <a:gd name="connsiteX217" fmla="*/ 1363656 w 1514817"/>
                  <a:gd name="connsiteY217" fmla="*/ 83839 h 96869"/>
                  <a:gd name="connsiteX218" fmla="*/ 1348569 w 1514817"/>
                  <a:gd name="connsiteY218" fmla="*/ 82925 h 96869"/>
                  <a:gd name="connsiteX219" fmla="*/ 1348569 w 1514817"/>
                  <a:gd name="connsiteY219" fmla="*/ 82925 h 96869"/>
                  <a:gd name="connsiteX220" fmla="*/ 1330509 w 1514817"/>
                  <a:gd name="connsiteY220" fmla="*/ 81782 h 96869"/>
                  <a:gd name="connsiteX221" fmla="*/ 1330509 w 1514817"/>
                  <a:gd name="connsiteY221" fmla="*/ 81782 h 96869"/>
                  <a:gd name="connsiteX222" fmla="*/ 1318336 w 1514817"/>
                  <a:gd name="connsiteY222" fmla="*/ 81039 h 96869"/>
                  <a:gd name="connsiteX223" fmla="*/ 1318336 w 1514817"/>
                  <a:gd name="connsiteY223" fmla="*/ 81039 h 96869"/>
                  <a:gd name="connsiteX224" fmla="*/ 1303191 w 1514817"/>
                  <a:gd name="connsiteY224" fmla="*/ 80124 h 96869"/>
                  <a:gd name="connsiteX225" fmla="*/ 1303191 w 1514817"/>
                  <a:gd name="connsiteY225" fmla="*/ 80124 h 96869"/>
                  <a:gd name="connsiteX226" fmla="*/ 1287018 w 1514817"/>
                  <a:gd name="connsiteY226" fmla="*/ 79153 h 96869"/>
                  <a:gd name="connsiteX227" fmla="*/ 1270045 w 1514817"/>
                  <a:gd name="connsiteY227" fmla="*/ 78067 h 96869"/>
                  <a:gd name="connsiteX228" fmla="*/ 1270045 w 1514817"/>
                  <a:gd name="connsiteY228" fmla="*/ 78067 h 96869"/>
                  <a:gd name="connsiteX229" fmla="*/ 1257872 w 1514817"/>
                  <a:gd name="connsiteY229" fmla="*/ 77324 h 96869"/>
                  <a:gd name="connsiteX230" fmla="*/ 1257872 w 1514817"/>
                  <a:gd name="connsiteY230" fmla="*/ 77324 h 96869"/>
                  <a:gd name="connsiteX231" fmla="*/ 1239812 w 1514817"/>
                  <a:gd name="connsiteY231" fmla="*/ 76238 h 96869"/>
                  <a:gd name="connsiteX232" fmla="*/ 1239812 w 1514817"/>
                  <a:gd name="connsiteY232" fmla="*/ 76238 h 96869"/>
                  <a:gd name="connsiteX233" fmla="*/ 1227582 w 1514817"/>
                  <a:gd name="connsiteY233" fmla="*/ 75495 h 96869"/>
                  <a:gd name="connsiteX234" fmla="*/ 1227582 w 1514817"/>
                  <a:gd name="connsiteY234" fmla="*/ 75495 h 96869"/>
                  <a:gd name="connsiteX235" fmla="*/ 1209580 w 1514817"/>
                  <a:gd name="connsiteY235" fmla="*/ 74352 h 96869"/>
                  <a:gd name="connsiteX236" fmla="*/ 1209580 w 1514817"/>
                  <a:gd name="connsiteY236" fmla="*/ 74352 h 96869"/>
                  <a:gd name="connsiteX237" fmla="*/ 1197349 w 1514817"/>
                  <a:gd name="connsiteY237" fmla="*/ 73609 h 96869"/>
                  <a:gd name="connsiteX238" fmla="*/ 1197349 w 1514817"/>
                  <a:gd name="connsiteY238" fmla="*/ 73609 h 96869"/>
                  <a:gd name="connsiteX239" fmla="*/ 1182262 w 1514817"/>
                  <a:gd name="connsiteY239" fmla="*/ 72695 h 96869"/>
                  <a:gd name="connsiteX240" fmla="*/ 1182262 w 1514817"/>
                  <a:gd name="connsiteY240" fmla="*/ 72695 h 96869"/>
                  <a:gd name="connsiteX241" fmla="*/ 1167118 w 1514817"/>
                  <a:gd name="connsiteY241" fmla="*/ 71780 h 96869"/>
                  <a:gd name="connsiteX242" fmla="*/ 1167118 w 1514817"/>
                  <a:gd name="connsiteY242" fmla="*/ 71780 h 96869"/>
                  <a:gd name="connsiteX243" fmla="*/ 1149115 w 1514817"/>
                  <a:gd name="connsiteY243" fmla="*/ 70637 h 96869"/>
                  <a:gd name="connsiteX244" fmla="*/ 1149115 w 1514817"/>
                  <a:gd name="connsiteY244" fmla="*/ 70637 h 96869"/>
                  <a:gd name="connsiteX245" fmla="*/ 1136885 w 1514817"/>
                  <a:gd name="connsiteY245" fmla="*/ 69894 h 96869"/>
                  <a:gd name="connsiteX246" fmla="*/ 1136885 w 1514817"/>
                  <a:gd name="connsiteY246" fmla="*/ 69894 h 96869"/>
                  <a:gd name="connsiteX247" fmla="*/ 1121797 w 1514817"/>
                  <a:gd name="connsiteY247" fmla="*/ 68980 h 96869"/>
                  <a:gd name="connsiteX248" fmla="*/ 1121797 w 1514817"/>
                  <a:gd name="connsiteY248" fmla="*/ 68980 h 96869"/>
                  <a:gd name="connsiteX249" fmla="*/ 1106652 w 1514817"/>
                  <a:gd name="connsiteY249" fmla="*/ 68066 h 96869"/>
                  <a:gd name="connsiteX250" fmla="*/ 1106652 w 1514817"/>
                  <a:gd name="connsiteY250" fmla="*/ 68066 h 96869"/>
                  <a:gd name="connsiteX251" fmla="*/ 1088651 w 1514817"/>
                  <a:gd name="connsiteY251" fmla="*/ 66923 h 96869"/>
                  <a:gd name="connsiteX252" fmla="*/ 1088651 w 1514817"/>
                  <a:gd name="connsiteY252" fmla="*/ 66923 h 96869"/>
                  <a:gd name="connsiteX253" fmla="*/ 1076421 w 1514817"/>
                  <a:gd name="connsiteY253" fmla="*/ 66180 h 96869"/>
                  <a:gd name="connsiteX254" fmla="*/ 1076421 w 1514817"/>
                  <a:gd name="connsiteY254" fmla="*/ 66180 h 96869"/>
                  <a:gd name="connsiteX255" fmla="*/ 1061333 w 1514817"/>
                  <a:gd name="connsiteY255" fmla="*/ 65265 h 96869"/>
                  <a:gd name="connsiteX256" fmla="*/ 1061333 w 1514817"/>
                  <a:gd name="connsiteY256" fmla="*/ 65265 h 96869"/>
                  <a:gd name="connsiteX257" fmla="*/ 1043273 w 1514817"/>
                  <a:gd name="connsiteY257" fmla="*/ 64122 h 96869"/>
                  <a:gd name="connsiteX258" fmla="*/ 1043273 w 1514817"/>
                  <a:gd name="connsiteY258" fmla="*/ 64122 h 96869"/>
                  <a:gd name="connsiteX259" fmla="*/ 1028186 w 1514817"/>
                  <a:gd name="connsiteY259" fmla="*/ 63208 h 96869"/>
                  <a:gd name="connsiteX260" fmla="*/ 1028186 w 1514817"/>
                  <a:gd name="connsiteY260" fmla="*/ 63208 h 96869"/>
                  <a:gd name="connsiteX261" fmla="*/ 1015955 w 1514817"/>
                  <a:gd name="connsiteY261" fmla="*/ 62465 h 96869"/>
                  <a:gd name="connsiteX262" fmla="*/ 1015955 w 1514817"/>
                  <a:gd name="connsiteY262" fmla="*/ 62465 h 96869"/>
                  <a:gd name="connsiteX263" fmla="*/ 1000868 w 1514817"/>
                  <a:gd name="connsiteY263" fmla="*/ 61551 h 96869"/>
                  <a:gd name="connsiteX264" fmla="*/ 1000868 w 1514817"/>
                  <a:gd name="connsiteY264" fmla="*/ 61551 h 96869"/>
                  <a:gd name="connsiteX265" fmla="*/ 982809 w 1514817"/>
                  <a:gd name="connsiteY265" fmla="*/ 60408 h 96869"/>
                  <a:gd name="connsiteX266" fmla="*/ 982809 w 1514817"/>
                  <a:gd name="connsiteY266" fmla="*/ 60408 h 96869"/>
                  <a:gd name="connsiteX267" fmla="*/ 967721 w 1514817"/>
                  <a:gd name="connsiteY267" fmla="*/ 59493 h 96869"/>
                  <a:gd name="connsiteX268" fmla="*/ 967721 w 1514817"/>
                  <a:gd name="connsiteY268" fmla="*/ 59493 h 96869"/>
                  <a:gd name="connsiteX269" fmla="*/ 955491 w 1514817"/>
                  <a:gd name="connsiteY269" fmla="*/ 58750 h 96869"/>
                  <a:gd name="connsiteX270" fmla="*/ 955491 w 1514817"/>
                  <a:gd name="connsiteY270" fmla="*/ 58750 h 96869"/>
                  <a:gd name="connsiteX271" fmla="*/ 940403 w 1514817"/>
                  <a:gd name="connsiteY271" fmla="*/ 57836 h 96869"/>
                  <a:gd name="connsiteX272" fmla="*/ 940403 w 1514817"/>
                  <a:gd name="connsiteY272" fmla="*/ 57836 h 96869"/>
                  <a:gd name="connsiteX273" fmla="*/ 922344 w 1514817"/>
                  <a:gd name="connsiteY273" fmla="*/ 56693 h 96869"/>
                  <a:gd name="connsiteX274" fmla="*/ 922344 w 1514817"/>
                  <a:gd name="connsiteY274" fmla="*/ 56693 h 96869"/>
                  <a:gd name="connsiteX275" fmla="*/ 910171 w 1514817"/>
                  <a:gd name="connsiteY275" fmla="*/ 55950 h 96869"/>
                  <a:gd name="connsiteX276" fmla="*/ 910171 w 1514817"/>
                  <a:gd name="connsiteY276" fmla="*/ 55950 h 96869"/>
                  <a:gd name="connsiteX277" fmla="*/ 895026 w 1514817"/>
                  <a:gd name="connsiteY277" fmla="*/ 55035 h 96869"/>
                  <a:gd name="connsiteX278" fmla="*/ 895026 w 1514817"/>
                  <a:gd name="connsiteY278" fmla="*/ 55035 h 96869"/>
                  <a:gd name="connsiteX279" fmla="*/ 879939 w 1514817"/>
                  <a:gd name="connsiteY279" fmla="*/ 54121 h 96869"/>
                  <a:gd name="connsiteX280" fmla="*/ 879939 w 1514817"/>
                  <a:gd name="connsiteY280" fmla="*/ 54121 h 96869"/>
                  <a:gd name="connsiteX281" fmla="*/ 861879 w 1514817"/>
                  <a:gd name="connsiteY281" fmla="*/ 52978 h 96869"/>
                  <a:gd name="connsiteX282" fmla="*/ 861879 w 1514817"/>
                  <a:gd name="connsiteY282" fmla="*/ 52978 h 96869"/>
                  <a:gd name="connsiteX283" fmla="*/ 849706 w 1514817"/>
                  <a:gd name="connsiteY283" fmla="*/ 52235 h 96869"/>
                  <a:gd name="connsiteX284" fmla="*/ 849706 w 1514817"/>
                  <a:gd name="connsiteY284" fmla="*/ 52235 h 96869"/>
                  <a:gd name="connsiteX285" fmla="*/ 834561 w 1514817"/>
                  <a:gd name="connsiteY285" fmla="*/ 51321 h 96869"/>
                  <a:gd name="connsiteX286" fmla="*/ 834561 w 1514817"/>
                  <a:gd name="connsiteY286" fmla="*/ 51321 h 96869"/>
                  <a:gd name="connsiteX287" fmla="*/ 818388 w 1514817"/>
                  <a:gd name="connsiteY287" fmla="*/ 50292 h 96869"/>
                  <a:gd name="connsiteX288" fmla="*/ 801415 w 1514817"/>
                  <a:gd name="connsiteY288" fmla="*/ 49263 h 96869"/>
                  <a:gd name="connsiteX289" fmla="*/ 801415 w 1514817"/>
                  <a:gd name="connsiteY289" fmla="*/ 49263 h 96869"/>
                  <a:gd name="connsiteX290" fmla="*/ 789242 w 1514817"/>
                  <a:gd name="connsiteY290" fmla="*/ 48520 h 96869"/>
                  <a:gd name="connsiteX291" fmla="*/ 789242 w 1514817"/>
                  <a:gd name="connsiteY291" fmla="*/ 48520 h 96869"/>
                  <a:gd name="connsiteX292" fmla="*/ 771182 w 1514817"/>
                  <a:gd name="connsiteY292" fmla="*/ 47434 h 96869"/>
                  <a:gd name="connsiteX293" fmla="*/ 771182 w 1514817"/>
                  <a:gd name="connsiteY293" fmla="*/ 47434 h 96869"/>
                  <a:gd name="connsiteX294" fmla="*/ 758952 w 1514817"/>
                  <a:gd name="connsiteY294" fmla="*/ 46634 h 96869"/>
                  <a:gd name="connsiteX295" fmla="*/ 758952 w 1514817"/>
                  <a:gd name="connsiteY295" fmla="*/ 46634 h 96869"/>
                  <a:gd name="connsiteX296" fmla="*/ 740950 w 1514817"/>
                  <a:gd name="connsiteY296" fmla="*/ 45548 h 96869"/>
                  <a:gd name="connsiteX297" fmla="*/ 740950 w 1514817"/>
                  <a:gd name="connsiteY297" fmla="*/ 45548 h 96869"/>
                  <a:gd name="connsiteX298" fmla="*/ 728777 w 1514817"/>
                  <a:gd name="connsiteY298" fmla="*/ 44805 h 96869"/>
                  <a:gd name="connsiteX299" fmla="*/ 728777 w 1514817"/>
                  <a:gd name="connsiteY299" fmla="*/ 44805 h 96869"/>
                  <a:gd name="connsiteX300" fmla="*/ 713632 w 1514817"/>
                  <a:gd name="connsiteY300" fmla="*/ 43891 h 96869"/>
                  <a:gd name="connsiteX301" fmla="*/ 713632 w 1514817"/>
                  <a:gd name="connsiteY301" fmla="*/ 43891 h 96869"/>
                  <a:gd name="connsiteX302" fmla="*/ 695573 w 1514817"/>
                  <a:gd name="connsiteY302" fmla="*/ 42748 h 96869"/>
                  <a:gd name="connsiteX303" fmla="*/ 695573 w 1514817"/>
                  <a:gd name="connsiteY303" fmla="*/ 42748 h 96869"/>
                  <a:gd name="connsiteX304" fmla="*/ 680485 w 1514817"/>
                  <a:gd name="connsiteY304" fmla="*/ 41834 h 96869"/>
                  <a:gd name="connsiteX305" fmla="*/ 680485 w 1514817"/>
                  <a:gd name="connsiteY305" fmla="*/ 41834 h 96869"/>
                  <a:gd name="connsiteX306" fmla="*/ 668255 w 1514817"/>
                  <a:gd name="connsiteY306" fmla="*/ 41091 h 96869"/>
                  <a:gd name="connsiteX307" fmla="*/ 668255 w 1514817"/>
                  <a:gd name="connsiteY307" fmla="*/ 41091 h 96869"/>
                  <a:gd name="connsiteX308" fmla="*/ 653167 w 1514817"/>
                  <a:gd name="connsiteY308" fmla="*/ 40176 h 96869"/>
                  <a:gd name="connsiteX309" fmla="*/ 653167 w 1514817"/>
                  <a:gd name="connsiteY309" fmla="*/ 40176 h 96869"/>
                  <a:gd name="connsiteX310" fmla="*/ 638022 w 1514817"/>
                  <a:gd name="connsiteY310" fmla="*/ 39205 h 96869"/>
                  <a:gd name="connsiteX311" fmla="*/ 638022 w 1514817"/>
                  <a:gd name="connsiteY311" fmla="*/ 39205 h 96869"/>
                  <a:gd name="connsiteX312" fmla="*/ 620021 w 1514817"/>
                  <a:gd name="connsiteY312" fmla="*/ 38119 h 96869"/>
                  <a:gd name="connsiteX313" fmla="*/ 620021 w 1514817"/>
                  <a:gd name="connsiteY313" fmla="*/ 38119 h 96869"/>
                  <a:gd name="connsiteX314" fmla="*/ 604876 w 1514817"/>
                  <a:gd name="connsiteY314" fmla="*/ 37205 h 96869"/>
                  <a:gd name="connsiteX315" fmla="*/ 604876 w 1514817"/>
                  <a:gd name="connsiteY315" fmla="*/ 37205 h 96869"/>
                  <a:gd name="connsiteX316" fmla="*/ 592703 w 1514817"/>
                  <a:gd name="connsiteY316" fmla="*/ 36462 h 96869"/>
                  <a:gd name="connsiteX317" fmla="*/ 592703 w 1514817"/>
                  <a:gd name="connsiteY317" fmla="*/ 36462 h 96869"/>
                  <a:gd name="connsiteX318" fmla="*/ 577558 w 1514817"/>
                  <a:gd name="connsiteY318" fmla="*/ 35490 h 96869"/>
                  <a:gd name="connsiteX319" fmla="*/ 577558 w 1514817"/>
                  <a:gd name="connsiteY319" fmla="*/ 35490 h 96869"/>
                  <a:gd name="connsiteX320" fmla="*/ 559556 w 1514817"/>
                  <a:gd name="connsiteY320" fmla="*/ 34404 h 96869"/>
                  <a:gd name="connsiteX321" fmla="*/ 559556 w 1514817"/>
                  <a:gd name="connsiteY321" fmla="*/ 34404 h 96869"/>
                  <a:gd name="connsiteX322" fmla="*/ 547325 w 1514817"/>
                  <a:gd name="connsiteY322" fmla="*/ 33661 h 96869"/>
                  <a:gd name="connsiteX323" fmla="*/ 547325 w 1514817"/>
                  <a:gd name="connsiteY323" fmla="*/ 33661 h 96869"/>
                  <a:gd name="connsiteX324" fmla="*/ 532238 w 1514817"/>
                  <a:gd name="connsiteY324" fmla="*/ 32747 h 96869"/>
                  <a:gd name="connsiteX325" fmla="*/ 532238 w 1514817"/>
                  <a:gd name="connsiteY325" fmla="*/ 32747 h 96869"/>
                  <a:gd name="connsiteX326" fmla="*/ 517093 w 1514817"/>
                  <a:gd name="connsiteY326" fmla="*/ 31775 h 96869"/>
                  <a:gd name="connsiteX327" fmla="*/ 517093 w 1514817"/>
                  <a:gd name="connsiteY327" fmla="*/ 31775 h 96869"/>
                  <a:gd name="connsiteX328" fmla="*/ 499091 w 1514817"/>
                  <a:gd name="connsiteY328" fmla="*/ 30690 h 96869"/>
                  <a:gd name="connsiteX329" fmla="*/ 499091 w 1514817"/>
                  <a:gd name="connsiteY329" fmla="*/ 30690 h 96869"/>
                  <a:gd name="connsiteX330" fmla="*/ 486861 w 1514817"/>
                  <a:gd name="connsiteY330" fmla="*/ 29947 h 96869"/>
                  <a:gd name="connsiteX331" fmla="*/ 486861 w 1514817"/>
                  <a:gd name="connsiteY331" fmla="*/ 29947 h 96869"/>
                  <a:gd name="connsiteX332" fmla="*/ 471773 w 1514817"/>
                  <a:gd name="connsiteY332" fmla="*/ 28975 h 96869"/>
                  <a:gd name="connsiteX333" fmla="*/ 471773 w 1514817"/>
                  <a:gd name="connsiteY333" fmla="*/ 28975 h 96869"/>
                  <a:gd name="connsiteX334" fmla="*/ 453714 w 1514817"/>
                  <a:gd name="connsiteY334" fmla="*/ 27889 h 96869"/>
                  <a:gd name="connsiteX335" fmla="*/ 453714 w 1514817"/>
                  <a:gd name="connsiteY335" fmla="*/ 27889 h 96869"/>
                  <a:gd name="connsiteX336" fmla="*/ 441541 w 1514817"/>
                  <a:gd name="connsiteY336" fmla="*/ 27146 h 96869"/>
                  <a:gd name="connsiteX337" fmla="*/ 441541 w 1514817"/>
                  <a:gd name="connsiteY337" fmla="*/ 27146 h 96869"/>
                  <a:gd name="connsiteX338" fmla="*/ 426396 w 1514817"/>
                  <a:gd name="connsiteY338" fmla="*/ 26232 h 96869"/>
                  <a:gd name="connsiteX339" fmla="*/ 426396 w 1514817"/>
                  <a:gd name="connsiteY339" fmla="*/ 26232 h 96869"/>
                  <a:gd name="connsiteX340" fmla="*/ 408394 w 1514817"/>
                  <a:gd name="connsiteY340" fmla="*/ 25089 h 96869"/>
                  <a:gd name="connsiteX341" fmla="*/ 408394 w 1514817"/>
                  <a:gd name="connsiteY341" fmla="*/ 25089 h 96869"/>
                  <a:gd name="connsiteX342" fmla="*/ 393249 w 1514817"/>
                  <a:gd name="connsiteY342" fmla="*/ 24174 h 96869"/>
                  <a:gd name="connsiteX343" fmla="*/ 393249 w 1514817"/>
                  <a:gd name="connsiteY343" fmla="*/ 24174 h 96869"/>
                  <a:gd name="connsiteX344" fmla="*/ 381076 w 1514817"/>
                  <a:gd name="connsiteY344" fmla="*/ 23431 h 96869"/>
                  <a:gd name="connsiteX345" fmla="*/ 381076 w 1514817"/>
                  <a:gd name="connsiteY345" fmla="*/ 23431 h 96869"/>
                  <a:gd name="connsiteX346" fmla="*/ 365931 w 1514817"/>
                  <a:gd name="connsiteY346" fmla="*/ 22517 h 96869"/>
                  <a:gd name="connsiteX347" fmla="*/ 365931 w 1514817"/>
                  <a:gd name="connsiteY347" fmla="*/ 22517 h 96869"/>
                  <a:gd name="connsiteX348" fmla="*/ 347930 w 1514817"/>
                  <a:gd name="connsiteY348" fmla="*/ 21374 h 96869"/>
                  <a:gd name="connsiteX349" fmla="*/ 347930 w 1514817"/>
                  <a:gd name="connsiteY349" fmla="*/ 21374 h 96869"/>
                  <a:gd name="connsiteX350" fmla="*/ 332784 w 1514817"/>
                  <a:gd name="connsiteY350" fmla="*/ 20460 h 96869"/>
                  <a:gd name="connsiteX351" fmla="*/ 332784 w 1514817"/>
                  <a:gd name="connsiteY351" fmla="*/ 20460 h 96869"/>
                  <a:gd name="connsiteX352" fmla="*/ 320612 w 1514817"/>
                  <a:gd name="connsiteY352" fmla="*/ 19717 h 96869"/>
                  <a:gd name="connsiteX353" fmla="*/ 320612 w 1514817"/>
                  <a:gd name="connsiteY353" fmla="*/ 19717 h 96869"/>
                  <a:gd name="connsiteX354" fmla="*/ 305467 w 1514817"/>
                  <a:gd name="connsiteY354" fmla="*/ 18802 h 96869"/>
                  <a:gd name="connsiteX355" fmla="*/ 305467 w 1514817"/>
                  <a:gd name="connsiteY355" fmla="*/ 18802 h 96869"/>
                  <a:gd name="connsiteX356" fmla="*/ 290379 w 1514817"/>
                  <a:gd name="connsiteY356" fmla="*/ 17831 h 96869"/>
                  <a:gd name="connsiteX357" fmla="*/ 290379 w 1514817"/>
                  <a:gd name="connsiteY357" fmla="*/ 17831 h 96869"/>
                  <a:gd name="connsiteX358" fmla="*/ 272320 w 1514817"/>
                  <a:gd name="connsiteY358" fmla="*/ 16745 h 96869"/>
                  <a:gd name="connsiteX359" fmla="*/ 272320 w 1514817"/>
                  <a:gd name="connsiteY359" fmla="*/ 16745 h 96869"/>
                  <a:gd name="connsiteX360" fmla="*/ 260147 w 1514817"/>
                  <a:gd name="connsiteY360" fmla="*/ 16002 h 96869"/>
                  <a:gd name="connsiteX361" fmla="*/ 260147 w 1514817"/>
                  <a:gd name="connsiteY361" fmla="*/ 16002 h 96869"/>
                  <a:gd name="connsiteX362" fmla="*/ 245002 w 1514817"/>
                  <a:gd name="connsiteY362" fmla="*/ 15088 h 96869"/>
                  <a:gd name="connsiteX363" fmla="*/ 245002 w 1514817"/>
                  <a:gd name="connsiteY363" fmla="*/ 15088 h 96869"/>
                  <a:gd name="connsiteX364" fmla="*/ 229857 w 1514817"/>
                  <a:gd name="connsiteY364" fmla="*/ 14116 h 96869"/>
                  <a:gd name="connsiteX365" fmla="*/ 229857 w 1514817"/>
                  <a:gd name="connsiteY365" fmla="*/ 14116 h 96869"/>
                  <a:gd name="connsiteX366" fmla="*/ 211855 w 1514817"/>
                  <a:gd name="connsiteY366" fmla="*/ 13030 h 96869"/>
                  <a:gd name="connsiteX367" fmla="*/ 211855 w 1514817"/>
                  <a:gd name="connsiteY367" fmla="*/ 13030 h 96869"/>
                  <a:gd name="connsiteX368" fmla="*/ 199682 w 1514817"/>
                  <a:gd name="connsiteY368" fmla="*/ 12287 h 96869"/>
                  <a:gd name="connsiteX369" fmla="*/ 199682 w 1514817"/>
                  <a:gd name="connsiteY369" fmla="*/ 12287 h 96869"/>
                  <a:gd name="connsiteX370" fmla="*/ 184537 w 1514817"/>
                  <a:gd name="connsiteY370" fmla="*/ 11316 h 96869"/>
                  <a:gd name="connsiteX371" fmla="*/ 184537 w 1514817"/>
                  <a:gd name="connsiteY371" fmla="*/ 11316 h 96869"/>
                  <a:gd name="connsiteX372" fmla="*/ 169393 w 1514817"/>
                  <a:gd name="connsiteY372" fmla="*/ 10401 h 96869"/>
                  <a:gd name="connsiteX373" fmla="*/ 169393 w 1514817"/>
                  <a:gd name="connsiteY373" fmla="*/ 10401 h 96869"/>
                  <a:gd name="connsiteX374" fmla="*/ 151390 w 1514817"/>
                  <a:gd name="connsiteY374" fmla="*/ 9315 h 96869"/>
                  <a:gd name="connsiteX375" fmla="*/ 151390 w 1514817"/>
                  <a:gd name="connsiteY375" fmla="*/ 9315 h 96869"/>
                  <a:gd name="connsiteX376" fmla="*/ 138131 w 1514817"/>
                  <a:gd name="connsiteY376" fmla="*/ 8515 h 96869"/>
                  <a:gd name="connsiteX377" fmla="*/ 121158 w 1514817"/>
                  <a:gd name="connsiteY377" fmla="*/ 7429 h 96869"/>
                  <a:gd name="connsiteX378" fmla="*/ 121158 w 1514817"/>
                  <a:gd name="connsiteY378" fmla="*/ 7429 h 96869"/>
                  <a:gd name="connsiteX379" fmla="*/ 108928 w 1514817"/>
                  <a:gd name="connsiteY379" fmla="*/ 6686 h 96869"/>
                  <a:gd name="connsiteX380" fmla="*/ 108928 w 1514817"/>
                  <a:gd name="connsiteY380" fmla="*/ 6686 h 96869"/>
                  <a:gd name="connsiteX381" fmla="*/ 90926 w 1514817"/>
                  <a:gd name="connsiteY381" fmla="*/ 5601 h 96869"/>
                  <a:gd name="connsiteX382" fmla="*/ 90926 w 1514817"/>
                  <a:gd name="connsiteY382" fmla="*/ 5601 h 96869"/>
                  <a:gd name="connsiteX383" fmla="*/ 78696 w 1514817"/>
                  <a:gd name="connsiteY383" fmla="*/ 4858 h 96869"/>
                  <a:gd name="connsiteX384" fmla="*/ 78696 w 1514817"/>
                  <a:gd name="connsiteY384" fmla="*/ 4858 h 96869"/>
                  <a:gd name="connsiteX385" fmla="*/ 60693 w 1514817"/>
                  <a:gd name="connsiteY385" fmla="*/ 3715 h 96869"/>
                  <a:gd name="connsiteX386" fmla="*/ 60693 w 1514817"/>
                  <a:gd name="connsiteY386" fmla="*/ 3715 h 96869"/>
                  <a:gd name="connsiteX387" fmla="*/ 48463 w 1514817"/>
                  <a:gd name="connsiteY387" fmla="*/ 2972 h 96869"/>
                  <a:gd name="connsiteX388" fmla="*/ 48463 w 1514817"/>
                  <a:gd name="connsiteY388" fmla="*/ 2972 h 96869"/>
                  <a:gd name="connsiteX389" fmla="*/ 30461 w 1514817"/>
                  <a:gd name="connsiteY389" fmla="*/ 1886 h 96869"/>
                  <a:gd name="connsiteX390" fmla="*/ 30461 w 1514817"/>
                  <a:gd name="connsiteY390" fmla="*/ 1886 h 96869"/>
                  <a:gd name="connsiteX391" fmla="*/ 18231 w 1514817"/>
                  <a:gd name="connsiteY391" fmla="*/ 1143 h 96869"/>
                  <a:gd name="connsiteX392" fmla="*/ 18231 w 1514817"/>
                  <a:gd name="connsiteY392" fmla="*/ 1143 h 96869"/>
                  <a:gd name="connsiteX393" fmla="*/ 228 w 1514817"/>
                  <a:gd name="connsiteY393" fmla="*/ 0 h 96869"/>
                  <a:gd name="connsiteX394" fmla="*/ 0 w 1514817"/>
                  <a:gd name="connsiteY394" fmla="*/ 3715 h 96869"/>
                  <a:gd name="connsiteX395" fmla="*/ 15088 w 1514817"/>
                  <a:gd name="connsiteY395" fmla="*/ 4629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Lst>
                <a:rect l="l" t="t" r="r" b="b"/>
                <a:pathLst>
                  <a:path w="1514817" h="96869">
                    <a:moveTo>
                      <a:pt x="15088" y="4629"/>
                    </a:moveTo>
                    <a:lnTo>
                      <a:pt x="33147" y="5772"/>
                    </a:lnTo>
                    <a:lnTo>
                      <a:pt x="33147" y="5772"/>
                    </a:lnTo>
                    <a:lnTo>
                      <a:pt x="45320" y="6515"/>
                    </a:lnTo>
                    <a:lnTo>
                      <a:pt x="45320" y="6515"/>
                    </a:lnTo>
                    <a:lnTo>
                      <a:pt x="60465" y="7429"/>
                    </a:lnTo>
                    <a:lnTo>
                      <a:pt x="60465" y="7429"/>
                    </a:lnTo>
                    <a:lnTo>
                      <a:pt x="78467" y="8515"/>
                    </a:lnTo>
                    <a:lnTo>
                      <a:pt x="78467" y="8515"/>
                    </a:lnTo>
                    <a:lnTo>
                      <a:pt x="93612" y="9487"/>
                    </a:lnTo>
                    <a:lnTo>
                      <a:pt x="93612" y="9487"/>
                    </a:lnTo>
                    <a:lnTo>
                      <a:pt x="105785" y="10230"/>
                    </a:lnTo>
                    <a:lnTo>
                      <a:pt x="105785" y="10230"/>
                    </a:lnTo>
                    <a:lnTo>
                      <a:pt x="123844" y="11316"/>
                    </a:lnTo>
                    <a:lnTo>
                      <a:pt x="123844" y="11316"/>
                    </a:lnTo>
                    <a:lnTo>
                      <a:pt x="136017" y="12059"/>
                    </a:lnTo>
                    <a:lnTo>
                      <a:pt x="136017" y="12059"/>
                    </a:lnTo>
                    <a:lnTo>
                      <a:pt x="154077" y="13202"/>
                    </a:lnTo>
                    <a:lnTo>
                      <a:pt x="154077" y="13202"/>
                    </a:lnTo>
                    <a:lnTo>
                      <a:pt x="166250" y="13945"/>
                    </a:lnTo>
                    <a:lnTo>
                      <a:pt x="166250" y="13945"/>
                    </a:lnTo>
                    <a:lnTo>
                      <a:pt x="181394" y="14859"/>
                    </a:lnTo>
                    <a:lnTo>
                      <a:pt x="181394" y="14859"/>
                    </a:lnTo>
                    <a:lnTo>
                      <a:pt x="196482" y="15773"/>
                    </a:lnTo>
                    <a:lnTo>
                      <a:pt x="196482" y="15773"/>
                    </a:lnTo>
                    <a:lnTo>
                      <a:pt x="214541" y="16917"/>
                    </a:lnTo>
                    <a:lnTo>
                      <a:pt x="214541" y="16917"/>
                    </a:lnTo>
                    <a:lnTo>
                      <a:pt x="226714" y="17659"/>
                    </a:lnTo>
                    <a:lnTo>
                      <a:pt x="226714" y="17659"/>
                    </a:lnTo>
                    <a:lnTo>
                      <a:pt x="241859" y="18574"/>
                    </a:lnTo>
                    <a:lnTo>
                      <a:pt x="241859" y="18574"/>
                    </a:lnTo>
                    <a:lnTo>
                      <a:pt x="257004" y="19488"/>
                    </a:lnTo>
                    <a:lnTo>
                      <a:pt x="257004" y="19488"/>
                    </a:lnTo>
                    <a:lnTo>
                      <a:pt x="272091" y="20460"/>
                    </a:lnTo>
                    <a:lnTo>
                      <a:pt x="272091" y="20460"/>
                    </a:lnTo>
                    <a:lnTo>
                      <a:pt x="287179" y="21374"/>
                    </a:lnTo>
                    <a:lnTo>
                      <a:pt x="287179" y="21374"/>
                    </a:lnTo>
                    <a:lnTo>
                      <a:pt x="302324" y="22289"/>
                    </a:lnTo>
                    <a:lnTo>
                      <a:pt x="302324" y="22289"/>
                    </a:lnTo>
                    <a:lnTo>
                      <a:pt x="317468" y="23260"/>
                    </a:lnTo>
                    <a:lnTo>
                      <a:pt x="317468" y="23260"/>
                    </a:lnTo>
                    <a:lnTo>
                      <a:pt x="332556" y="24174"/>
                    </a:lnTo>
                    <a:lnTo>
                      <a:pt x="332556" y="24174"/>
                    </a:lnTo>
                    <a:lnTo>
                      <a:pt x="347701" y="25089"/>
                    </a:lnTo>
                    <a:lnTo>
                      <a:pt x="347701" y="25089"/>
                    </a:lnTo>
                    <a:lnTo>
                      <a:pt x="362788" y="26003"/>
                    </a:lnTo>
                    <a:lnTo>
                      <a:pt x="362788" y="26003"/>
                    </a:lnTo>
                    <a:lnTo>
                      <a:pt x="377933" y="26975"/>
                    </a:lnTo>
                    <a:lnTo>
                      <a:pt x="377933" y="26975"/>
                    </a:lnTo>
                    <a:lnTo>
                      <a:pt x="393020" y="27889"/>
                    </a:lnTo>
                    <a:lnTo>
                      <a:pt x="393020" y="27889"/>
                    </a:lnTo>
                    <a:lnTo>
                      <a:pt x="408165" y="28803"/>
                    </a:lnTo>
                    <a:lnTo>
                      <a:pt x="408165" y="28803"/>
                    </a:lnTo>
                    <a:lnTo>
                      <a:pt x="423253" y="29718"/>
                    </a:lnTo>
                    <a:lnTo>
                      <a:pt x="423253" y="29718"/>
                    </a:lnTo>
                    <a:lnTo>
                      <a:pt x="438398" y="30690"/>
                    </a:lnTo>
                    <a:lnTo>
                      <a:pt x="438398" y="30690"/>
                    </a:lnTo>
                    <a:lnTo>
                      <a:pt x="453485" y="31604"/>
                    </a:lnTo>
                    <a:lnTo>
                      <a:pt x="453485" y="31604"/>
                    </a:lnTo>
                    <a:lnTo>
                      <a:pt x="468630" y="32518"/>
                    </a:lnTo>
                    <a:lnTo>
                      <a:pt x="468630" y="32518"/>
                    </a:lnTo>
                    <a:lnTo>
                      <a:pt x="483717" y="33433"/>
                    </a:lnTo>
                    <a:lnTo>
                      <a:pt x="483717" y="33433"/>
                    </a:lnTo>
                    <a:lnTo>
                      <a:pt x="501777" y="34576"/>
                    </a:lnTo>
                    <a:lnTo>
                      <a:pt x="501777" y="34576"/>
                    </a:lnTo>
                    <a:lnTo>
                      <a:pt x="513950" y="35319"/>
                    </a:lnTo>
                    <a:lnTo>
                      <a:pt x="513950" y="35319"/>
                    </a:lnTo>
                    <a:lnTo>
                      <a:pt x="529095" y="36233"/>
                    </a:lnTo>
                    <a:lnTo>
                      <a:pt x="529095" y="36233"/>
                    </a:lnTo>
                    <a:lnTo>
                      <a:pt x="547097" y="37376"/>
                    </a:lnTo>
                    <a:lnTo>
                      <a:pt x="547097" y="37376"/>
                    </a:lnTo>
                    <a:lnTo>
                      <a:pt x="559327" y="38119"/>
                    </a:lnTo>
                    <a:lnTo>
                      <a:pt x="559327" y="38119"/>
                    </a:lnTo>
                    <a:lnTo>
                      <a:pt x="574414" y="39034"/>
                    </a:lnTo>
                    <a:lnTo>
                      <a:pt x="574414" y="39034"/>
                    </a:lnTo>
                    <a:lnTo>
                      <a:pt x="589559" y="39948"/>
                    </a:lnTo>
                    <a:lnTo>
                      <a:pt x="589559" y="39948"/>
                    </a:lnTo>
                    <a:lnTo>
                      <a:pt x="604647" y="40919"/>
                    </a:lnTo>
                    <a:lnTo>
                      <a:pt x="604647" y="40919"/>
                    </a:lnTo>
                    <a:lnTo>
                      <a:pt x="619792" y="41834"/>
                    </a:lnTo>
                    <a:lnTo>
                      <a:pt x="619792" y="41834"/>
                    </a:lnTo>
                    <a:lnTo>
                      <a:pt x="634880" y="42748"/>
                    </a:lnTo>
                    <a:lnTo>
                      <a:pt x="634880" y="42748"/>
                    </a:lnTo>
                    <a:lnTo>
                      <a:pt x="650024" y="43663"/>
                    </a:lnTo>
                    <a:lnTo>
                      <a:pt x="650024" y="43663"/>
                    </a:lnTo>
                    <a:lnTo>
                      <a:pt x="665112" y="44634"/>
                    </a:lnTo>
                    <a:lnTo>
                      <a:pt x="665112" y="44634"/>
                    </a:lnTo>
                    <a:lnTo>
                      <a:pt x="680256" y="45548"/>
                    </a:lnTo>
                    <a:lnTo>
                      <a:pt x="680256" y="45548"/>
                    </a:lnTo>
                    <a:lnTo>
                      <a:pt x="695344" y="46463"/>
                    </a:lnTo>
                    <a:lnTo>
                      <a:pt x="695344" y="46463"/>
                    </a:lnTo>
                    <a:lnTo>
                      <a:pt x="710489" y="47377"/>
                    </a:lnTo>
                    <a:lnTo>
                      <a:pt x="710489" y="47377"/>
                    </a:lnTo>
                    <a:lnTo>
                      <a:pt x="725577" y="48349"/>
                    </a:lnTo>
                    <a:lnTo>
                      <a:pt x="725577" y="48349"/>
                    </a:lnTo>
                    <a:lnTo>
                      <a:pt x="740721" y="49263"/>
                    </a:lnTo>
                    <a:lnTo>
                      <a:pt x="740721" y="49263"/>
                    </a:lnTo>
                    <a:lnTo>
                      <a:pt x="758780" y="50349"/>
                    </a:lnTo>
                    <a:lnTo>
                      <a:pt x="758780" y="50349"/>
                    </a:lnTo>
                    <a:lnTo>
                      <a:pt x="770953" y="51092"/>
                    </a:lnTo>
                    <a:lnTo>
                      <a:pt x="770953" y="51092"/>
                    </a:lnTo>
                    <a:lnTo>
                      <a:pt x="786098" y="52064"/>
                    </a:lnTo>
                    <a:lnTo>
                      <a:pt x="786098" y="52064"/>
                    </a:lnTo>
                    <a:lnTo>
                      <a:pt x="801186" y="52978"/>
                    </a:lnTo>
                    <a:lnTo>
                      <a:pt x="801186" y="52978"/>
                    </a:lnTo>
                    <a:lnTo>
                      <a:pt x="816331" y="53892"/>
                    </a:lnTo>
                    <a:lnTo>
                      <a:pt x="816331" y="53892"/>
                    </a:lnTo>
                    <a:lnTo>
                      <a:pt x="831418" y="54807"/>
                    </a:lnTo>
                    <a:lnTo>
                      <a:pt x="831418" y="54807"/>
                    </a:lnTo>
                    <a:lnTo>
                      <a:pt x="846563" y="55778"/>
                    </a:lnTo>
                    <a:lnTo>
                      <a:pt x="846563" y="55778"/>
                    </a:lnTo>
                    <a:lnTo>
                      <a:pt x="861650" y="56693"/>
                    </a:lnTo>
                    <a:lnTo>
                      <a:pt x="861650" y="56693"/>
                    </a:lnTo>
                    <a:lnTo>
                      <a:pt x="876795" y="57607"/>
                    </a:lnTo>
                    <a:lnTo>
                      <a:pt x="876795" y="57607"/>
                    </a:lnTo>
                    <a:lnTo>
                      <a:pt x="891883" y="58579"/>
                    </a:lnTo>
                    <a:lnTo>
                      <a:pt x="891883" y="58579"/>
                    </a:lnTo>
                    <a:lnTo>
                      <a:pt x="907028" y="59493"/>
                    </a:lnTo>
                    <a:lnTo>
                      <a:pt x="907028" y="59493"/>
                    </a:lnTo>
                    <a:lnTo>
                      <a:pt x="922115" y="60408"/>
                    </a:lnTo>
                    <a:lnTo>
                      <a:pt x="922115" y="60408"/>
                    </a:lnTo>
                    <a:lnTo>
                      <a:pt x="937260" y="61322"/>
                    </a:lnTo>
                    <a:lnTo>
                      <a:pt x="937260" y="61322"/>
                    </a:lnTo>
                    <a:lnTo>
                      <a:pt x="952347" y="62294"/>
                    </a:lnTo>
                    <a:lnTo>
                      <a:pt x="952347" y="62294"/>
                    </a:lnTo>
                    <a:lnTo>
                      <a:pt x="967492" y="63208"/>
                    </a:lnTo>
                    <a:lnTo>
                      <a:pt x="967492" y="63208"/>
                    </a:lnTo>
                    <a:lnTo>
                      <a:pt x="982580" y="64122"/>
                    </a:lnTo>
                    <a:lnTo>
                      <a:pt x="982580" y="64122"/>
                    </a:lnTo>
                    <a:lnTo>
                      <a:pt x="997725" y="65037"/>
                    </a:lnTo>
                    <a:lnTo>
                      <a:pt x="997725" y="65037"/>
                    </a:lnTo>
                    <a:lnTo>
                      <a:pt x="1012813" y="66008"/>
                    </a:lnTo>
                    <a:lnTo>
                      <a:pt x="1012813" y="66008"/>
                    </a:lnTo>
                    <a:lnTo>
                      <a:pt x="1027957" y="66923"/>
                    </a:lnTo>
                    <a:lnTo>
                      <a:pt x="1027957" y="66923"/>
                    </a:lnTo>
                    <a:lnTo>
                      <a:pt x="1043044" y="67837"/>
                    </a:lnTo>
                    <a:lnTo>
                      <a:pt x="1043044" y="67837"/>
                    </a:lnTo>
                    <a:lnTo>
                      <a:pt x="1058189" y="68751"/>
                    </a:lnTo>
                    <a:lnTo>
                      <a:pt x="1058189" y="68751"/>
                    </a:lnTo>
                    <a:lnTo>
                      <a:pt x="1073277" y="69723"/>
                    </a:lnTo>
                    <a:lnTo>
                      <a:pt x="1073277" y="69723"/>
                    </a:lnTo>
                    <a:lnTo>
                      <a:pt x="1088422" y="70637"/>
                    </a:lnTo>
                    <a:lnTo>
                      <a:pt x="1088422" y="70637"/>
                    </a:lnTo>
                    <a:lnTo>
                      <a:pt x="1103510" y="71552"/>
                    </a:lnTo>
                    <a:lnTo>
                      <a:pt x="1103510" y="71552"/>
                    </a:lnTo>
                    <a:lnTo>
                      <a:pt x="1118654" y="72523"/>
                    </a:lnTo>
                    <a:lnTo>
                      <a:pt x="1118654" y="72523"/>
                    </a:lnTo>
                    <a:lnTo>
                      <a:pt x="1133742" y="73438"/>
                    </a:lnTo>
                    <a:lnTo>
                      <a:pt x="1133742" y="73438"/>
                    </a:lnTo>
                    <a:lnTo>
                      <a:pt x="1148886" y="74352"/>
                    </a:lnTo>
                    <a:lnTo>
                      <a:pt x="1148886" y="74352"/>
                    </a:lnTo>
                    <a:lnTo>
                      <a:pt x="1163974" y="75266"/>
                    </a:lnTo>
                    <a:lnTo>
                      <a:pt x="1163974" y="75266"/>
                    </a:lnTo>
                    <a:lnTo>
                      <a:pt x="1182034" y="76410"/>
                    </a:lnTo>
                    <a:lnTo>
                      <a:pt x="1182034" y="76410"/>
                    </a:lnTo>
                    <a:lnTo>
                      <a:pt x="1194207" y="77153"/>
                    </a:lnTo>
                    <a:lnTo>
                      <a:pt x="1194207" y="77153"/>
                    </a:lnTo>
                    <a:lnTo>
                      <a:pt x="1209351" y="78067"/>
                    </a:lnTo>
                    <a:lnTo>
                      <a:pt x="1209351" y="78067"/>
                    </a:lnTo>
                    <a:lnTo>
                      <a:pt x="1227353" y="79210"/>
                    </a:lnTo>
                    <a:lnTo>
                      <a:pt x="1227353" y="79210"/>
                    </a:lnTo>
                    <a:lnTo>
                      <a:pt x="1239583" y="79953"/>
                    </a:lnTo>
                    <a:lnTo>
                      <a:pt x="1239583" y="79953"/>
                    </a:lnTo>
                    <a:lnTo>
                      <a:pt x="1254671" y="80867"/>
                    </a:lnTo>
                    <a:lnTo>
                      <a:pt x="1254671" y="80867"/>
                    </a:lnTo>
                    <a:lnTo>
                      <a:pt x="1269816" y="81782"/>
                    </a:lnTo>
                    <a:lnTo>
                      <a:pt x="1269816" y="81782"/>
                    </a:lnTo>
                    <a:lnTo>
                      <a:pt x="1284904" y="82696"/>
                    </a:lnTo>
                    <a:lnTo>
                      <a:pt x="1284904" y="82696"/>
                    </a:lnTo>
                    <a:lnTo>
                      <a:pt x="1300048" y="83668"/>
                    </a:lnTo>
                    <a:lnTo>
                      <a:pt x="1300048" y="83668"/>
                    </a:lnTo>
                    <a:lnTo>
                      <a:pt x="1315193" y="84582"/>
                    </a:lnTo>
                    <a:lnTo>
                      <a:pt x="1315193" y="84582"/>
                    </a:lnTo>
                    <a:lnTo>
                      <a:pt x="1330280" y="85497"/>
                    </a:lnTo>
                    <a:lnTo>
                      <a:pt x="1330280" y="85497"/>
                    </a:lnTo>
                    <a:lnTo>
                      <a:pt x="1345368" y="86411"/>
                    </a:lnTo>
                    <a:lnTo>
                      <a:pt x="1345368" y="86411"/>
                    </a:lnTo>
                    <a:lnTo>
                      <a:pt x="1360513" y="87382"/>
                    </a:lnTo>
                    <a:lnTo>
                      <a:pt x="1360513" y="87382"/>
                    </a:lnTo>
                    <a:lnTo>
                      <a:pt x="1375658" y="88297"/>
                    </a:lnTo>
                    <a:lnTo>
                      <a:pt x="1375658" y="88297"/>
                    </a:lnTo>
                    <a:lnTo>
                      <a:pt x="1390746" y="89211"/>
                    </a:lnTo>
                    <a:lnTo>
                      <a:pt x="1390746" y="89211"/>
                    </a:lnTo>
                    <a:lnTo>
                      <a:pt x="1405890" y="90183"/>
                    </a:lnTo>
                    <a:lnTo>
                      <a:pt x="1405890" y="90183"/>
                    </a:lnTo>
                    <a:lnTo>
                      <a:pt x="1420977" y="91097"/>
                    </a:lnTo>
                    <a:lnTo>
                      <a:pt x="1420977" y="91097"/>
                    </a:lnTo>
                    <a:lnTo>
                      <a:pt x="1436122" y="92011"/>
                    </a:lnTo>
                    <a:lnTo>
                      <a:pt x="1436122" y="92011"/>
                    </a:lnTo>
                    <a:lnTo>
                      <a:pt x="1451210" y="92926"/>
                    </a:lnTo>
                    <a:lnTo>
                      <a:pt x="1451210" y="92926"/>
                    </a:lnTo>
                    <a:lnTo>
                      <a:pt x="1466355" y="93897"/>
                    </a:lnTo>
                    <a:lnTo>
                      <a:pt x="1466355" y="93897"/>
                    </a:lnTo>
                    <a:lnTo>
                      <a:pt x="1481443" y="94812"/>
                    </a:lnTo>
                    <a:lnTo>
                      <a:pt x="1481443" y="94812"/>
                    </a:lnTo>
                    <a:lnTo>
                      <a:pt x="1496587" y="95726"/>
                    </a:lnTo>
                    <a:lnTo>
                      <a:pt x="1496587" y="95726"/>
                    </a:lnTo>
                    <a:lnTo>
                      <a:pt x="1514589" y="96869"/>
                    </a:lnTo>
                    <a:lnTo>
                      <a:pt x="1514818" y="93154"/>
                    </a:lnTo>
                    <a:lnTo>
                      <a:pt x="1496816" y="92011"/>
                    </a:lnTo>
                    <a:lnTo>
                      <a:pt x="1496816" y="92011"/>
                    </a:lnTo>
                    <a:lnTo>
                      <a:pt x="1484585" y="91268"/>
                    </a:lnTo>
                    <a:lnTo>
                      <a:pt x="1484585" y="91268"/>
                    </a:lnTo>
                    <a:lnTo>
                      <a:pt x="1469498" y="90354"/>
                    </a:lnTo>
                    <a:lnTo>
                      <a:pt x="1469498" y="90354"/>
                    </a:lnTo>
                    <a:lnTo>
                      <a:pt x="1453324" y="89383"/>
                    </a:lnTo>
                    <a:lnTo>
                      <a:pt x="1436351" y="88297"/>
                    </a:lnTo>
                    <a:lnTo>
                      <a:pt x="1436351" y="88297"/>
                    </a:lnTo>
                    <a:lnTo>
                      <a:pt x="1424121" y="87554"/>
                    </a:lnTo>
                    <a:lnTo>
                      <a:pt x="1424121" y="87554"/>
                    </a:lnTo>
                    <a:lnTo>
                      <a:pt x="1409033" y="86639"/>
                    </a:lnTo>
                    <a:lnTo>
                      <a:pt x="1409033" y="86639"/>
                    </a:lnTo>
                    <a:lnTo>
                      <a:pt x="1393888" y="85725"/>
                    </a:lnTo>
                    <a:lnTo>
                      <a:pt x="1393888" y="85725"/>
                    </a:lnTo>
                    <a:lnTo>
                      <a:pt x="1378801" y="84754"/>
                    </a:lnTo>
                    <a:lnTo>
                      <a:pt x="1378801" y="84754"/>
                    </a:lnTo>
                    <a:lnTo>
                      <a:pt x="1363656" y="83839"/>
                    </a:lnTo>
                    <a:lnTo>
                      <a:pt x="1363656" y="83839"/>
                    </a:lnTo>
                    <a:lnTo>
                      <a:pt x="1348569" y="82925"/>
                    </a:lnTo>
                    <a:lnTo>
                      <a:pt x="1348569" y="82925"/>
                    </a:lnTo>
                    <a:lnTo>
                      <a:pt x="1330509" y="81782"/>
                    </a:lnTo>
                    <a:lnTo>
                      <a:pt x="1330509" y="81782"/>
                    </a:lnTo>
                    <a:lnTo>
                      <a:pt x="1318336" y="81039"/>
                    </a:lnTo>
                    <a:lnTo>
                      <a:pt x="1318336" y="81039"/>
                    </a:lnTo>
                    <a:lnTo>
                      <a:pt x="1303191" y="80124"/>
                    </a:lnTo>
                    <a:lnTo>
                      <a:pt x="1303191" y="80124"/>
                    </a:lnTo>
                    <a:lnTo>
                      <a:pt x="1287018" y="79153"/>
                    </a:lnTo>
                    <a:lnTo>
                      <a:pt x="1270045" y="78067"/>
                    </a:lnTo>
                    <a:lnTo>
                      <a:pt x="1270045" y="78067"/>
                    </a:lnTo>
                    <a:lnTo>
                      <a:pt x="1257872" y="77324"/>
                    </a:lnTo>
                    <a:lnTo>
                      <a:pt x="1257872" y="77324"/>
                    </a:lnTo>
                    <a:lnTo>
                      <a:pt x="1239812" y="76238"/>
                    </a:lnTo>
                    <a:lnTo>
                      <a:pt x="1239812" y="76238"/>
                    </a:lnTo>
                    <a:lnTo>
                      <a:pt x="1227582" y="75495"/>
                    </a:lnTo>
                    <a:lnTo>
                      <a:pt x="1227582" y="75495"/>
                    </a:lnTo>
                    <a:lnTo>
                      <a:pt x="1209580" y="74352"/>
                    </a:lnTo>
                    <a:lnTo>
                      <a:pt x="1209580" y="74352"/>
                    </a:lnTo>
                    <a:lnTo>
                      <a:pt x="1197349" y="73609"/>
                    </a:lnTo>
                    <a:lnTo>
                      <a:pt x="1197349" y="73609"/>
                    </a:lnTo>
                    <a:lnTo>
                      <a:pt x="1182262" y="72695"/>
                    </a:lnTo>
                    <a:lnTo>
                      <a:pt x="1182262" y="72695"/>
                    </a:lnTo>
                    <a:lnTo>
                      <a:pt x="1167118" y="71780"/>
                    </a:lnTo>
                    <a:lnTo>
                      <a:pt x="1167118" y="71780"/>
                    </a:lnTo>
                    <a:lnTo>
                      <a:pt x="1149115" y="70637"/>
                    </a:lnTo>
                    <a:lnTo>
                      <a:pt x="1149115" y="70637"/>
                    </a:lnTo>
                    <a:lnTo>
                      <a:pt x="1136885" y="69894"/>
                    </a:lnTo>
                    <a:lnTo>
                      <a:pt x="1136885" y="69894"/>
                    </a:lnTo>
                    <a:lnTo>
                      <a:pt x="1121797" y="68980"/>
                    </a:lnTo>
                    <a:lnTo>
                      <a:pt x="1121797" y="68980"/>
                    </a:lnTo>
                    <a:lnTo>
                      <a:pt x="1106652" y="68066"/>
                    </a:lnTo>
                    <a:lnTo>
                      <a:pt x="1106652" y="68066"/>
                    </a:lnTo>
                    <a:lnTo>
                      <a:pt x="1088651" y="66923"/>
                    </a:lnTo>
                    <a:lnTo>
                      <a:pt x="1088651" y="66923"/>
                    </a:lnTo>
                    <a:lnTo>
                      <a:pt x="1076421" y="66180"/>
                    </a:lnTo>
                    <a:lnTo>
                      <a:pt x="1076421" y="66180"/>
                    </a:lnTo>
                    <a:lnTo>
                      <a:pt x="1061333" y="65265"/>
                    </a:lnTo>
                    <a:lnTo>
                      <a:pt x="1061333" y="65265"/>
                    </a:lnTo>
                    <a:lnTo>
                      <a:pt x="1043273" y="64122"/>
                    </a:lnTo>
                    <a:lnTo>
                      <a:pt x="1043273" y="64122"/>
                    </a:lnTo>
                    <a:lnTo>
                      <a:pt x="1028186" y="63208"/>
                    </a:lnTo>
                    <a:lnTo>
                      <a:pt x="1028186" y="63208"/>
                    </a:lnTo>
                    <a:lnTo>
                      <a:pt x="1015955" y="62465"/>
                    </a:lnTo>
                    <a:lnTo>
                      <a:pt x="1015955" y="62465"/>
                    </a:lnTo>
                    <a:lnTo>
                      <a:pt x="1000868" y="61551"/>
                    </a:lnTo>
                    <a:lnTo>
                      <a:pt x="1000868" y="61551"/>
                    </a:lnTo>
                    <a:lnTo>
                      <a:pt x="982809" y="60408"/>
                    </a:lnTo>
                    <a:lnTo>
                      <a:pt x="982809" y="60408"/>
                    </a:lnTo>
                    <a:lnTo>
                      <a:pt x="967721" y="59493"/>
                    </a:lnTo>
                    <a:lnTo>
                      <a:pt x="967721" y="59493"/>
                    </a:lnTo>
                    <a:lnTo>
                      <a:pt x="955491" y="58750"/>
                    </a:lnTo>
                    <a:lnTo>
                      <a:pt x="955491" y="58750"/>
                    </a:lnTo>
                    <a:lnTo>
                      <a:pt x="940403" y="57836"/>
                    </a:lnTo>
                    <a:lnTo>
                      <a:pt x="940403" y="57836"/>
                    </a:lnTo>
                    <a:lnTo>
                      <a:pt x="922344" y="56693"/>
                    </a:lnTo>
                    <a:lnTo>
                      <a:pt x="922344" y="56693"/>
                    </a:lnTo>
                    <a:lnTo>
                      <a:pt x="910171" y="55950"/>
                    </a:lnTo>
                    <a:lnTo>
                      <a:pt x="910171" y="55950"/>
                    </a:lnTo>
                    <a:lnTo>
                      <a:pt x="895026" y="55035"/>
                    </a:lnTo>
                    <a:lnTo>
                      <a:pt x="895026" y="55035"/>
                    </a:lnTo>
                    <a:lnTo>
                      <a:pt x="879939" y="54121"/>
                    </a:lnTo>
                    <a:lnTo>
                      <a:pt x="879939" y="54121"/>
                    </a:lnTo>
                    <a:lnTo>
                      <a:pt x="861879" y="52978"/>
                    </a:lnTo>
                    <a:lnTo>
                      <a:pt x="861879" y="52978"/>
                    </a:lnTo>
                    <a:lnTo>
                      <a:pt x="849706" y="52235"/>
                    </a:lnTo>
                    <a:lnTo>
                      <a:pt x="849706" y="52235"/>
                    </a:lnTo>
                    <a:lnTo>
                      <a:pt x="834561" y="51321"/>
                    </a:lnTo>
                    <a:lnTo>
                      <a:pt x="834561" y="51321"/>
                    </a:lnTo>
                    <a:lnTo>
                      <a:pt x="818388" y="50292"/>
                    </a:lnTo>
                    <a:lnTo>
                      <a:pt x="801415" y="49263"/>
                    </a:lnTo>
                    <a:lnTo>
                      <a:pt x="801415" y="49263"/>
                    </a:lnTo>
                    <a:lnTo>
                      <a:pt x="789242" y="48520"/>
                    </a:lnTo>
                    <a:lnTo>
                      <a:pt x="789242" y="48520"/>
                    </a:lnTo>
                    <a:lnTo>
                      <a:pt x="771182" y="47434"/>
                    </a:lnTo>
                    <a:lnTo>
                      <a:pt x="771182" y="47434"/>
                    </a:lnTo>
                    <a:lnTo>
                      <a:pt x="758952" y="46634"/>
                    </a:lnTo>
                    <a:lnTo>
                      <a:pt x="758952" y="46634"/>
                    </a:lnTo>
                    <a:lnTo>
                      <a:pt x="740950" y="45548"/>
                    </a:lnTo>
                    <a:lnTo>
                      <a:pt x="740950" y="45548"/>
                    </a:lnTo>
                    <a:lnTo>
                      <a:pt x="728777" y="44805"/>
                    </a:lnTo>
                    <a:lnTo>
                      <a:pt x="728777" y="44805"/>
                    </a:lnTo>
                    <a:lnTo>
                      <a:pt x="713632" y="43891"/>
                    </a:lnTo>
                    <a:lnTo>
                      <a:pt x="713632" y="43891"/>
                    </a:lnTo>
                    <a:lnTo>
                      <a:pt x="695573" y="42748"/>
                    </a:lnTo>
                    <a:lnTo>
                      <a:pt x="695573" y="42748"/>
                    </a:lnTo>
                    <a:lnTo>
                      <a:pt x="680485" y="41834"/>
                    </a:lnTo>
                    <a:lnTo>
                      <a:pt x="680485" y="41834"/>
                    </a:lnTo>
                    <a:lnTo>
                      <a:pt x="668255" y="41091"/>
                    </a:lnTo>
                    <a:lnTo>
                      <a:pt x="668255" y="41091"/>
                    </a:lnTo>
                    <a:lnTo>
                      <a:pt x="653167" y="40176"/>
                    </a:lnTo>
                    <a:lnTo>
                      <a:pt x="653167" y="40176"/>
                    </a:lnTo>
                    <a:lnTo>
                      <a:pt x="638022" y="39205"/>
                    </a:lnTo>
                    <a:lnTo>
                      <a:pt x="638022" y="39205"/>
                    </a:lnTo>
                    <a:lnTo>
                      <a:pt x="620021" y="38119"/>
                    </a:lnTo>
                    <a:lnTo>
                      <a:pt x="620021" y="38119"/>
                    </a:lnTo>
                    <a:lnTo>
                      <a:pt x="604876" y="37205"/>
                    </a:lnTo>
                    <a:lnTo>
                      <a:pt x="604876" y="37205"/>
                    </a:lnTo>
                    <a:lnTo>
                      <a:pt x="592703" y="36462"/>
                    </a:lnTo>
                    <a:lnTo>
                      <a:pt x="592703" y="36462"/>
                    </a:lnTo>
                    <a:lnTo>
                      <a:pt x="577558" y="35490"/>
                    </a:lnTo>
                    <a:lnTo>
                      <a:pt x="577558" y="35490"/>
                    </a:lnTo>
                    <a:lnTo>
                      <a:pt x="559556" y="34404"/>
                    </a:lnTo>
                    <a:lnTo>
                      <a:pt x="559556" y="34404"/>
                    </a:lnTo>
                    <a:lnTo>
                      <a:pt x="547325" y="33661"/>
                    </a:lnTo>
                    <a:lnTo>
                      <a:pt x="547325" y="33661"/>
                    </a:lnTo>
                    <a:lnTo>
                      <a:pt x="532238" y="32747"/>
                    </a:lnTo>
                    <a:lnTo>
                      <a:pt x="532238" y="32747"/>
                    </a:lnTo>
                    <a:lnTo>
                      <a:pt x="517093" y="31775"/>
                    </a:lnTo>
                    <a:lnTo>
                      <a:pt x="517093" y="31775"/>
                    </a:lnTo>
                    <a:lnTo>
                      <a:pt x="499091" y="30690"/>
                    </a:lnTo>
                    <a:lnTo>
                      <a:pt x="499091" y="30690"/>
                    </a:lnTo>
                    <a:lnTo>
                      <a:pt x="486861" y="29947"/>
                    </a:lnTo>
                    <a:lnTo>
                      <a:pt x="486861" y="29947"/>
                    </a:lnTo>
                    <a:lnTo>
                      <a:pt x="471773" y="28975"/>
                    </a:lnTo>
                    <a:lnTo>
                      <a:pt x="471773" y="28975"/>
                    </a:lnTo>
                    <a:lnTo>
                      <a:pt x="453714" y="27889"/>
                    </a:lnTo>
                    <a:lnTo>
                      <a:pt x="453714" y="27889"/>
                    </a:lnTo>
                    <a:lnTo>
                      <a:pt x="441541" y="27146"/>
                    </a:lnTo>
                    <a:lnTo>
                      <a:pt x="441541" y="27146"/>
                    </a:lnTo>
                    <a:lnTo>
                      <a:pt x="426396" y="26232"/>
                    </a:lnTo>
                    <a:lnTo>
                      <a:pt x="426396" y="26232"/>
                    </a:lnTo>
                    <a:lnTo>
                      <a:pt x="408394" y="25089"/>
                    </a:lnTo>
                    <a:lnTo>
                      <a:pt x="408394" y="25089"/>
                    </a:lnTo>
                    <a:lnTo>
                      <a:pt x="393249" y="24174"/>
                    </a:lnTo>
                    <a:lnTo>
                      <a:pt x="393249" y="24174"/>
                    </a:lnTo>
                    <a:lnTo>
                      <a:pt x="381076" y="23431"/>
                    </a:lnTo>
                    <a:lnTo>
                      <a:pt x="381076" y="23431"/>
                    </a:lnTo>
                    <a:lnTo>
                      <a:pt x="365931" y="22517"/>
                    </a:lnTo>
                    <a:lnTo>
                      <a:pt x="365931" y="22517"/>
                    </a:lnTo>
                    <a:lnTo>
                      <a:pt x="347930" y="21374"/>
                    </a:lnTo>
                    <a:lnTo>
                      <a:pt x="347930" y="21374"/>
                    </a:lnTo>
                    <a:lnTo>
                      <a:pt x="332784" y="20460"/>
                    </a:lnTo>
                    <a:lnTo>
                      <a:pt x="332784" y="20460"/>
                    </a:lnTo>
                    <a:lnTo>
                      <a:pt x="320612" y="19717"/>
                    </a:lnTo>
                    <a:lnTo>
                      <a:pt x="320612" y="19717"/>
                    </a:lnTo>
                    <a:lnTo>
                      <a:pt x="305467" y="18802"/>
                    </a:lnTo>
                    <a:lnTo>
                      <a:pt x="305467" y="18802"/>
                    </a:lnTo>
                    <a:lnTo>
                      <a:pt x="290379" y="17831"/>
                    </a:lnTo>
                    <a:lnTo>
                      <a:pt x="290379" y="17831"/>
                    </a:lnTo>
                    <a:lnTo>
                      <a:pt x="272320" y="16745"/>
                    </a:lnTo>
                    <a:lnTo>
                      <a:pt x="272320" y="16745"/>
                    </a:lnTo>
                    <a:lnTo>
                      <a:pt x="260147" y="16002"/>
                    </a:lnTo>
                    <a:lnTo>
                      <a:pt x="260147" y="16002"/>
                    </a:lnTo>
                    <a:lnTo>
                      <a:pt x="245002" y="15088"/>
                    </a:lnTo>
                    <a:lnTo>
                      <a:pt x="245002" y="15088"/>
                    </a:lnTo>
                    <a:lnTo>
                      <a:pt x="229857" y="14116"/>
                    </a:lnTo>
                    <a:lnTo>
                      <a:pt x="229857" y="14116"/>
                    </a:lnTo>
                    <a:lnTo>
                      <a:pt x="211855" y="13030"/>
                    </a:lnTo>
                    <a:lnTo>
                      <a:pt x="211855" y="13030"/>
                    </a:lnTo>
                    <a:lnTo>
                      <a:pt x="199682" y="12287"/>
                    </a:lnTo>
                    <a:lnTo>
                      <a:pt x="199682" y="12287"/>
                    </a:lnTo>
                    <a:lnTo>
                      <a:pt x="184537" y="11316"/>
                    </a:lnTo>
                    <a:lnTo>
                      <a:pt x="184537" y="11316"/>
                    </a:lnTo>
                    <a:lnTo>
                      <a:pt x="169393" y="10401"/>
                    </a:lnTo>
                    <a:lnTo>
                      <a:pt x="169393" y="10401"/>
                    </a:lnTo>
                    <a:lnTo>
                      <a:pt x="151390" y="9315"/>
                    </a:lnTo>
                    <a:lnTo>
                      <a:pt x="151390" y="9315"/>
                    </a:lnTo>
                    <a:lnTo>
                      <a:pt x="138131" y="8515"/>
                    </a:lnTo>
                    <a:lnTo>
                      <a:pt x="121158" y="7429"/>
                    </a:lnTo>
                    <a:lnTo>
                      <a:pt x="121158" y="7429"/>
                    </a:lnTo>
                    <a:lnTo>
                      <a:pt x="108928" y="6686"/>
                    </a:lnTo>
                    <a:lnTo>
                      <a:pt x="108928" y="6686"/>
                    </a:lnTo>
                    <a:lnTo>
                      <a:pt x="90926" y="5601"/>
                    </a:lnTo>
                    <a:lnTo>
                      <a:pt x="90926" y="5601"/>
                    </a:lnTo>
                    <a:lnTo>
                      <a:pt x="78696" y="4858"/>
                    </a:lnTo>
                    <a:lnTo>
                      <a:pt x="78696" y="4858"/>
                    </a:lnTo>
                    <a:lnTo>
                      <a:pt x="60693" y="3715"/>
                    </a:lnTo>
                    <a:lnTo>
                      <a:pt x="60693" y="3715"/>
                    </a:lnTo>
                    <a:lnTo>
                      <a:pt x="48463" y="2972"/>
                    </a:lnTo>
                    <a:lnTo>
                      <a:pt x="48463" y="2972"/>
                    </a:lnTo>
                    <a:lnTo>
                      <a:pt x="30461" y="1886"/>
                    </a:lnTo>
                    <a:lnTo>
                      <a:pt x="30461" y="1886"/>
                    </a:lnTo>
                    <a:lnTo>
                      <a:pt x="18231" y="1143"/>
                    </a:lnTo>
                    <a:lnTo>
                      <a:pt x="18231" y="1143"/>
                    </a:lnTo>
                    <a:lnTo>
                      <a:pt x="228" y="0"/>
                    </a:lnTo>
                    <a:lnTo>
                      <a:pt x="0" y="3715"/>
                    </a:lnTo>
                    <a:lnTo>
                      <a:pt x="15088" y="4629"/>
                    </a:lnTo>
                    <a:close/>
                  </a:path>
                </a:pathLst>
              </a:custGeom>
              <a:solidFill>
                <a:srgbClr val="9F9D9B"/>
              </a:solidFill>
              <a:ln w="5715" cap="flat">
                <a:noFill/>
                <a:prstDash val="solid"/>
                <a:miter/>
              </a:ln>
            </p:spPr>
            <p:txBody>
              <a:bodyPr rtlCol="1" anchor="ctr"/>
              <a:lstStyle/>
              <a:p>
                <a:endParaRPr lang="ar-SA"/>
              </a:p>
            </p:txBody>
          </p:sp>
          <p:sp>
            <p:nvSpPr>
              <p:cNvPr id="20" name="شكل حر: شكل 19">
                <a:extLst>
                  <a:ext uri="{FF2B5EF4-FFF2-40B4-BE49-F238E27FC236}">
                    <a16:creationId xmlns:a16="http://schemas.microsoft.com/office/drawing/2014/main" id="{3242EAC5-A4FD-4ED1-AB5C-6A7579CF8789}"/>
                  </a:ext>
                </a:extLst>
              </p:cNvPr>
              <p:cNvSpPr/>
              <p:nvPr/>
            </p:nvSpPr>
            <p:spPr>
              <a:xfrm>
                <a:off x="6660813" y="5626932"/>
                <a:ext cx="1514817" cy="96812"/>
              </a:xfrm>
              <a:custGeom>
                <a:avLst/>
                <a:gdLst>
                  <a:gd name="connsiteX0" fmla="*/ 15087 w 1514817"/>
                  <a:gd name="connsiteY0" fmla="*/ 4629 h 96812"/>
                  <a:gd name="connsiteX1" fmla="*/ 33147 w 1514817"/>
                  <a:gd name="connsiteY1" fmla="*/ 5715 h 96812"/>
                  <a:gd name="connsiteX2" fmla="*/ 33147 w 1514817"/>
                  <a:gd name="connsiteY2" fmla="*/ 5715 h 96812"/>
                  <a:gd name="connsiteX3" fmla="*/ 45320 w 1514817"/>
                  <a:gd name="connsiteY3" fmla="*/ 6515 h 96812"/>
                  <a:gd name="connsiteX4" fmla="*/ 45320 w 1514817"/>
                  <a:gd name="connsiteY4" fmla="*/ 6515 h 96812"/>
                  <a:gd name="connsiteX5" fmla="*/ 60464 w 1514817"/>
                  <a:gd name="connsiteY5" fmla="*/ 7429 h 96812"/>
                  <a:gd name="connsiteX6" fmla="*/ 60464 w 1514817"/>
                  <a:gd name="connsiteY6" fmla="*/ 7429 h 96812"/>
                  <a:gd name="connsiteX7" fmla="*/ 75552 w 1514817"/>
                  <a:gd name="connsiteY7" fmla="*/ 8344 h 96812"/>
                  <a:gd name="connsiteX8" fmla="*/ 75552 w 1514817"/>
                  <a:gd name="connsiteY8" fmla="*/ 8344 h 96812"/>
                  <a:gd name="connsiteX9" fmla="*/ 93612 w 1514817"/>
                  <a:gd name="connsiteY9" fmla="*/ 9487 h 96812"/>
                  <a:gd name="connsiteX10" fmla="*/ 93612 w 1514817"/>
                  <a:gd name="connsiteY10" fmla="*/ 9487 h 96812"/>
                  <a:gd name="connsiteX11" fmla="*/ 105785 w 1514817"/>
                  <a:gd name="connsiteY11" fmla="*/ 10230 h 96812"/>
                  <a:gd name="connsiteX12" fmla="*/ 105785 w 1514817"/>
                  <a:gd name="connsiteY12" fmla="*/ 10230 h 96812"/>
                  <a:gd name="connsiteX13" fmla="*/ 120929 w 1514817"/>
                  <a:gd name="connsiteY13" fmla="*/ 11144 h 96812"/>
                  <a:gd name="connsiteX14" fmla="*/ 120929 w 1514817"/>
                  <a:gd name="connsiteY14" fmla="*/ 11144 h 96812"/>
                  <a:gd name="connsiteX15" fmla="*/ 136017 w 1514817"/>
                  <a:gd name="connsiteY15" fmla="*/ 12059 h 96812"/>
                  <a:gd name="connsiteX16" fmla="*/ 136017 w 1514817"/>
                  <a:gd name="connsiteY16" fmla="*/ 12059 h 96812"/>
                  <a:gd name="connsiteX17" fmla="*/ 154076 w 1514817"/>
                  <a:gd name="connsiteY17" fmla="*/ 13202 h 96812"/>
                  <a:gd name="connsiteX18" fmla="*/ 154076 w 1514817"/>
                  <a:gd name="connsiteY18" fmla="*/ 13202 h 96812"/>
                  <a:gd name="connsiteX19" fmla="*/ 166249 w 1514817"/>
                  <a:gd name="connsiteY19" fmla="*/ 13945 h 96812"/>
                  <a:gd name="connsiteX20" fmla="*/ 166249 w 1514817"/>
                  <a:gd name="connsiteY20" fmla="*/ 13945 h 96812"/>
                  <a:gd name="connsiteX21" fmla="*/ 181394 w 1514817"/>
                  <a:gd name="connsiteY21" fmla="*/ 14859 h 96812"/>
                  <a:gd name="connsiteX22" fmla="*/ 181394 w 1514817"/>
                  <a:gd name="connsiteY22" fmla="*/ 14859 h 96812"/>
                  <a:gd name="connsiteX23" fmla="*/ 196482 w 1514817"/>
                  <a:gd name="connsiteY23" fmla="*/ 15773 h 96812"/>
                  <a:gd name="connsiteX24" fmla="*/ 196482 w 1514817"/>
                  <a:gd name="connsiteY24" fmla="*/ 15773 h 96812"/>
                  <a:gd name="connsiteX25" fmla="*/ 214541 w 1514817"/>
                  <a:gd name="connsiteY25" fmla="*/ 16916 h 96812"/>
                  <a:gd name="connsiteX26" fmla="*/ 214541 w 1514817"/>
                  <a:gd name="connsiteY26" fmla="*/ 16916 h 96812"/>
                  <a:gd name="connsiteX27" fmla="*/ 226714 w 1514817"/>
                  <a:gd name="connsiteY27" fmla="*/ 17659 h 96812"/>
                  <a:gd name="connsiteX28" fmla="*/ 226714 w 1514817"/>
                  <a:gd name="connsiteY28" fmla="*/ 17659 h 96812"/>
                  <a:gd name="connsiteX29" fmla="*/ 241859 w 1514817"/>
                  <a:gd name="connsiteY29" fmla="*/ 18574 h 96812"/>
                  <a:gd name="connsiteX30" fmla="*/ 241859 w 1514817"/>
                  <a:gd name="connsiteY30" fmla="*/ 18574 h 96812"/>
                  <a:gd name="connsiteX31" fmla="*/ 256946 w 1514817"/>
                  <a:gd name="connsiteY31" fmla="*/ 19488 h 96812"/>
                  <a:gd name="connsiteX32" fmla="*/ 256946 w 1514817"/>
                  <a:gd name="connsiteY32" fmla="*/ 19488 h 96812"/>
                  <a:gd name="connsiteX33" fmla="*/ 275006 w 1514817"/>
                  <a:gd name="connsiteY33" fmla="*/ 20631 h 96812"/>
                  <a:gd name="connsiteX34" fmla="*/ 275006 w 1514817"/>
                  <a:gd name="connsiteY34" fmla="*/ 20631 h 96812"/>
                  <a:gd name="connsiteX35" fmla="*/ 290150 w 1514817"/>
                  <a:gd name="connsiteY35" fmla="*/ 21545 h 96812"/>
                  <a:gd name="connsiteX36" fmla="*/ 290150 w 1514817"/>
                  <a:gd name="connsiteY36" fmla="*/ 21545 h 96812"/>
                  <a:gd name="connsiteX37" fmla="*/ 302323 w 1514817"/>
                  <a:gd name="connsiteY37" fmla="*/ 22288 h 96812"/>
                  <a:gd name="connsiteX38" fmla="*/ 302323 w 1514817"/>
                  <a:gd name="connsiteY38" fmla="*/ 22288 h 96812"/>
                  <a:gd name="connsiteX39" fmla="*/ 317468 w 1514817"/>
                  <a:gd name="connsiteY39" fmla="*/ 23203 h 96812"/>
                  <a:gd name="connsiteX40" fmla="*/ 317468 w 1514817"/>
                  <a:gd name="connsiteY40" fmla="*/ 23203 h 96812"/>
                  <a:gd name="connsiteX41" fmla="*/ 335471 w 1514817"/>
                  <a:gd name="connsiteY41" fmla="*/ 24346 h 96812"/>
                  <a:gd name="connsiteX42" fmla="*/ 335471 w 1514817"/>
                  <a:gd name="connsiteY42" fmla="*/ 24346 h 96812"/>
                  <a:gd name="connsiteX43" fmla="*/ 347701 w 1514817"/>
                  <a:gd name="connsiteY43" fmla="*/ 25089 h 96812"/>
                  <a:gd name="connsiteX44" fmla="*/ 347701 w 1514817"/>
                  <a:gd name="connsiteY44" fmla="*/ 25089 h 96812"/>
                  <a:gd name="connsiteX45" fmla="*/ 362788 w 1514817"/>
                  <a:gd name="connsiteY45" fmla="*/ 26003 h 96812"/>
                  <a:gd name="connsiteX46" fmla="*/ 362788 w 1514817"/>
                  <a:gd name="connsiteY46" fmla="*/ 26003 h 96812"/>
                  <a:gd name="connsiteX47" fmla="*/ 377933 w 1514817"/>
                  <a:gd name="connsiteY47" fmla="*/ 26917 h 96812"/>
                  <a:gd name="connsiteX48" fmla="*/ 377933 w 1514817"/>
                  <a:gd name="connsiteY48" fmla="*/ 26917 h 96812"/>
                  <a:gd name="connsiteX49" fmla="*/ 395935 w 1514817"/>
                  <a:gd name="connsiteY49" fmla="*/ 28060 h 96812"/>
                  <a:gd name="connsiteX50" fmla="*/ 395935 w 1514817"/>
                  <a:gd name="connsiteY50" fmla="*/ 28060 h 96812"/>
                  <a:gd name="connsiteX51" fmla="*/ 408165 w 1514817"/>
                  <a:gd name="connsiteY51" fmla="*/ 28803 h 96812"/>
                  <a:gd name="connsiteX52" fmla="*/ 408165 w 1514817"/>
                  <a:gd name="connsiteY52" fmla="*/ 28803 h 96812"/>
                  <a:gd name="connsiteX53" fmla="*/ 426168 w 1514817"/>
                  <a:gd name="connsiteY53" fmla="*/ 29889 h 96812"/>
                  <a:gd name="connsiteX54" fmla="*/ 426168 w 1514817"/>
                  <a:gd name="connsiteY54" fmla="*/ 29889 h 96812"/>
                  <a:gd name="connsiteX55" fmla="*/ 438398 w 1514817"/>
                  <a:gd name="connsiteY55" fmla="*/ 30632 h 96812"/>
                  <a:gd name="connsiteX56" fmla="*/ 438398 w 1514817"/>
                  <a:gd name="connsiteY56" fmla="*/ 30632 h 96812"/>
                  <a:gd name="connsiteX57" fmla="*/ 456399 w 1514817"/>
                  <a:gd name="connsiteY57" fmla="*/ 31775 h 96812"/>
                  <a:gd name="connsiteX58" fmla="*/ 456399 w 1514817"/>
                  <a:gd name="connsiteY58" fmla="*/ 31775 h 96812"/>
                  <a:gd name="connsiteX59" fmla="*/ 468630 w 1514817"/>
                  <a:gd name="connsiteY59" fmla="*/ 32518 h 96812"/>
                  <a:gd name="connsiteX60" fmla="*/ 468630 w 1514817"/>
                  <a:gd name="connsiteY60" fmla="*/ 32518 h 96812"/>
                  <a:gd name="connsiteX61" fmla="*/ 470459 w 1514817"/>
                  <a:gd name="connsiteY61" fmla="*/ 32632 h 96812"/>
                  <a:gd name="connsiteX62" fmla="*/ 471544 w 1514817"/>
                  <a:gd name="connsiteY62" fmla="*/ 32690 h 96812"/>
                  <a:gd name="connsiteX63" fmla="*/ 471544 w 1514817"/>
                  <a:gd name="connsiteY63" fmla="*/ 32690 h 96812"/>
                  <a:gd name="connsiteX64" fmla="*/ 483717 w 1514817"/>
                  <a:gd name="connsiteY64" fmla="*/ 33433 h 96812"/>
                  <a:gd name="connsiteX65" fmla="*/ 483717 w 1514817"/>
                  <a:gd name="connsiteY65" fmla="*/ 33433 h 96812"/>
                  <a:gd name="connsiteX66" fmla="*/ 501777 w 1514817"/>
                  <a:gd name="connsiteY66" fmla="*/ 34576 h 96812"/>
                  <a:gd name="connsiteX67" fmla="*/ 501777 w 1514817"/>
                  <a:gd name="connsiteY67" fmla="*/ 34576 h 96812"/>
                  <a:gd name="connsiteX68" fmla="*/ 513950 w 1514817"/>
                  <a:gd name="connsiteY68" fmla="*/ 35319 h 96812"/>
                  <a:gd name="connsiteX69" fmla="*/ 513950 w 1514817"/>
                  <a:gd name="connsiteY69" fmla="*/ 35319 h 96812"/>
                  <a:gd name="connsiteX70" fmla="*/ 529095 w 1514817"/>
                  <a:gd name="connsiteY70" fmla="*/ 36233 h 96812"/>
                  <a:gd name="connsiteX71" fmla="*/ 529095 w 1514817"/>
                  <a:gd name="connsiteY71" fmla="*/ 36233 h 96812"/>
                  <a:gd name="connsiteX72" fmla="*/ 544183 w 1514817"/>
                  <a:gd name="connsiteY72" fmla="*/ 37148 h 96812"/>
                  <a:gd name="connsiteX73" fmla="*/ 544183 w 1514817"/>
                  <a:gd name="connsiteY73" fmla="*/ 37148 h 96812"/>
                  <a:gd name="connsiteX74" fmla="*/ 562241 w 1514817"/>
                  <a:gd name="connsiteY74" fmla="*/ 38290 h 96812"/>
                  <a:gd name="connsiteX75" fmla="*/ 562241 w 1514817"/>
                  <a:gd name="connsiteY75" fmla="*/ 38290 h 96812"/>
                  <a:gd name="connsiteX76" fmla="*/ 577329 w 1514817"/>
                  <a:gd name="connsiteY76" fmla="*/ 39205 h 96812"/>
                  <a:gd name="connsiteX77" fmla="*/ 577329 w 1514817"/>
                  <a:gd name="connsiteY77" fmla="*/ 39205 h 96812"/>
                  <a:gd name="connsiteX78" fmla="*/ 589559 w 1514817"/>
                  <a:gd name="connsiteY78" fmla="*/ 39948 h 96812"/>
                  <a:gd name="connsiteX79" fmla="*/ 589559 w 1514817"/>
                  <a:gd name="connsiteY79" fmla="*/ 39948 h 96812"/>
                  <a:gd name="connsiteX80" fmla="*/ 604647 w 1514817"/>
                  <a:gd name="connsiteY80" fmla="*/ 40862 h 96812"/>
                  <a:gd name="connsiteX81" fmla="*/ 604647 w 1514817"/>
                  <a:gd name="connsiteY81" fmla="*/ 40862 h 96812"/>
                  <a:gd name="connsiteX82" fmla="*/ 622707 w 1514817"/>
                  <a:gd name="connsiteY82" fmla="*/ 42005 h 96812"/>
                  <a:gd name="connsiteX83" fmla="*/ 622707 w 1514817"/>
                  <a:gd name="connsiteY83" fmla="*/ 42005 h 96812"/>
                  <a:gd name="connsiteX84" fmla="*/ 637794 w 1514817"/>
                  <a:gd name="connsiteY84" fmla="*/ 42919 h 96812"/>
                  <a:gd name="connsiteX85" fmla="*/ 637794 w 1514817"/>
                  <a:gd name="connsiteY85" fmla="*/ 42919 h 96812"/>
                  <a:gd name="connsiteX86" fmla="*/ 650024 w 1514817"/>
                  <a:gd name="connsiteY86" fmla="*/ 43662 h 96812"/>
                  <a:gd name="connsiteX87" fmla="*/ 650024 w 1514817"/>
                  <a:gd name="connsiteY87" fmla="*/ 43662 h 96812"/>
                  <a:gd name="connsiteX88" fmla="*/ 665111 w 1514817"/>
                  <a:gd name="connsiteY88" fmla="*/ 44577 h 96812"/>
                  <a:gd name="connsiteX89" fmla="*/ 665111 w 1514817"/>
                  <a:gd name="connsiteY89" fmla="*/ 44577 h 96812"/>
                  <a:gd name="connsiteX90" fmla="*/ 683171 w 1514817"/>
                  <a:gd name="connsiteY90" fmla="*/ 45720 h 96812"/>
                  <a:gd name="connsiteX91" fmla="*/ 683171 w 1514817"/>
                  <a:gd name="connsiteY91" fmla="*/ 45720 h 96812"/>
                  <a:gd name="connsiteX92" fmla="*/ 695344 w 1514817"/>
                  <a:gd name="connsiteY92" fmla="*/ 46463 h 96812"/>
                  <a:gd name="connsiteX93" fmla="*/ 695344 w 1514817"/>
                  <a:gd name="connsiteY93" fmla="*/ 46463 h 96812"/>
                  <a:gd name="connsiteX94" fmla="*/ 710489 w 1514817"/>
                  <a:gd name="connsiteY94" fmla="*/ 47377 h 96812"/>
                  <a:gd name="connsiteX95" fmla="*/ 710489 w 1514817"/>
                  <a:gd name="connsiteY95" fmla="*/ 47377 h 96812"/>
                  <a:gd name="connsiteX96" fmla="*/ 725577 w 1514817"/>
                  <a:gd name="connsiteY96" fmla="*/ 48291 h 96812"/>
                  <a:gd name="connsiteX97" fmla="*/ 725577 w 1514817"/>
                  <a:gd name="connsiteY97" fmla="*/ 48291 h 96812"/>
                  <a:gd name="connsiteX98" fmla="*/ 743635 w 1514817"/>
                  <a:gd name="connsiteY98" fmla="*/ 49435 h 96812"/>
                  <a:gd name="connsiteX99" fmla="*/ 743635 w 1514817"/>
                  <a:gd name="connsiteY99" fmla="*/ 49435 h 96812"/>
                  <a:gd name="connsiteX100" fmla="*/ 755808 w 1514817"/>
                  <a:gd name="connsiteY100" fmla="*/ 50178 h 96812"/>
                  <a:gd name="connsiteX101" fmla="*/ 755808 w 1514817"/>
                  <a:gd name="connsiteY101" fmla="*/ 50178 h 96812"/>
                  <a:gd name="connsiteX102" fmla="*/ 770953 w 1514817"/>
                  <a:gd name="connsiteY102" fmla="*/ 51092 h 96812"/>
                  <a:gd name="connsiteX103" fmla="*/ 770953 w 1514817"/>
                  <a:gd name="connsiteY103" fmla="*/ 51092 h 96812"/>
                  <a:gd name="connsiteX104" fmla="*/ 786041 w 1514817"/>
                  <a:gd name="connsiteY104" fmla="*/ 52064 h 96812"/>
                  <a:gd name="connsiteX105" fmla="*/ 786041 w 1514817"/>
                  <a:gd name="connsiteY105" fmla="*/ 52064 h 96812"/>
                  <a:gd name="connsiteX106" fmla="*/ 804101 w 1514817"/>
                  <a:gd name="connsiteY106" fmla="*/ 53149 h 96812"/>
                  <a:gd name="connsiteX107" fmla="*/ 804101 w 1514817"/>
                  <a:gd name="connsiteY107" fmla="*/ 53149 h 96812"/>
                  <a:gd name="connsiteX108" fmla="*/ 816274 w 1514817"/>
                  <a:gd name="connsiteY108" fmla="*/ 53892 h 96812"/>
                  <a:gd name="connsiteX109" fmla="*/ 816274 w 1514817"/>
                  <a:gd name="connsiteY109" fmla="*/ 53892 h 96812"/>
                  <a:gd name="connsiteX110" fmla="*/ 831418 w 1514817"/>
                  <a:gd name="connsiteY110" fmla="*/ 54807 h 96812"/>
                  <a:gd name="connsiteX111" fmla="*/ 831418 w 1514817"/>
                  <a:gd name="connsiteY111" fmla="*/ 54807 h 96812"/>
                  <a:gd name="connsiteX112" fmla="*/ 849477 w 1514817"/>
                  <a:gd name="connsiteY112" fmla="*/ 55950 h 96812"/>
                  <a:gd name="connsiteX113" fmla="*/ 849477 w 1514817"/>
                  <a:gd name="connsiteY113" fmla="*/ 55950 h 96812"/>
                  <a:gd name="connsiteX114" fmla="*/ 864565 w 1514817"/>
                  <a:gd name="connsiteY114" fmla="*/ 56864 h 96812"/>
                  <a:gd name="connsiteX115" fmla="*/ 864565 w 1514817"/>
                  <a:gd name="connsiteY115" fmla="*/ 56864 h 96812"/>
                  <a:gd name="connsiteX116" fmla="*/ 876795 w 1514817"/>
                  <a:gd name="connsiteY116" fmla="*/ 57607 h 96812"/>
                  <a:gd name="connsiteX117" fmla="*/ 876795 w 1514817"/>
                  <a:gd name="connsiteY117" fmla="*/ 57607 h 96812"/>
                  <a:gd name="connsiteX118" fmla="*/ 894798 w 1514817"/>
                  <a:gd name="connsiteY118" fmla="*/ 58750 h 96812"/>
                  <a:gd name="connsiteX119" fmla="*/ 894798 w 1514817"/>
                  <a:gd name="connsiteY119" fmla="*/ 58750 h 96812"/>
                  <a:gd name="connsiteX120" fmla="*/ 907028 w 1514817"/>
                  <a:gd name="connsiteY120" fmla="*/ 59493 h 96812"/>
                  <a:gd name="connsiteX121" fmla="*/ 907028 w 1514817"/>
                  <a:gd name="connsiteY121" fmla="*/ 59493 h 96812"/>
                  <a:gd name="connsiteX122" fmla="*/ 925029 w 1514817"/>
                  <a:gd name="connsiteY122" fmla="*/ 60579 h 96812"/>
                  <a:gd name="connsiteX123" fmla="*/ 925029 w 1514817"/>
                  <a:gd name="connsiteY123" fmla="*/ 60579 h 96812"/>
                  <a:gd name="connsiteX124" fmla="*/ 937260 w 1514817"/>
                  <a:gd name="connsiteY124" fmla="*/ 61322 h 96812"/>
                  <a:gd name="connsiteX125" fmla="*/ 937260 w 1514817"/>
                  <a:gd name="connsiteY125" fmla="*/ 61322 h 96812"/>
                  <a:gd name="connsiteX126" fmla="*/ 952347 w 1514817"/>
                  <a:gd name="connsiteY126" fmla="*/ 62236 h 96812"/>
                  <a:gd name="connsiteX127" fmla="*/ 952347 w 1514817"/>
                  <a:gd name="connsiteY127" fmla="*/ 62236 h 96812"/>
                  <a:gd name="connsiteX128" fmla="*/ 970407 w 1514817"/>
                  <a:gd name="connsiteY128" fmla="*/ 63379 h 96812"/>
                  <a:gd name="connsiteX129" fmla="*/ 970407 w 1514817"/>
                  <a:gd name="connsiteY129" fmla="*/ 63379 h 96812"/>
                  <a:gd name="connsiteX130" fmla="*/ 982580 w 1514817"/>
                  <a:gd name="connsiteY130" fmla="*/ 64122 h 96812"/>
                  <a:gd name="connsiteX131" fmla="*/ 982580 w 1514817"/>
                  <a:gd name="connsiteY131" fmla="*/ 64122 h 96812"/>
                  <a:gd name="connsiteX132" fmla="*/ 997725 w 1514817"/>
                  <a:gd name="connsiteY132" fmla="*/ 65036 h 96812"/>
                  <a:gd name="connsiteX133" fmla="*/ 997725 w 1514817"/>
                  <a:gd name="connsiteY133" fmla="*/ 65036 h 96812"/>
                  <a:gd name="connsiteX134" fmla="*/ 1012813 w 1514817"/>
                  <a:gd name="connsiteY134" fmla="*/ 66008 h 96812"/>
                  <a:gd name="connsiteX135" fmla="*/ 1012813 w 1514817"/>
                  <a:gd name="connsiteY135" fmla="*/ 66008 h 96812"/>
                  <a:gd name="connsiteX136" fmla="*/ 1030871 w 1514817"/>
                  <a:gd name="connsiteY136" fmla="*/ 67094 h 96812"/>
                  <a:gd name="connsiteX137" fmla="*/ 1030871 w 1514817"/>
                  <a:gd name="connsiteY137" fmla="*/ 67094 h 96812"/>
                  <a:gd name="connsiteX138" fmla="*/ 1043044 w 1514817"/>
                  <a:gd name="connsiteY138" fmla="*/ 67837 h 96812"/>
                  <a:gd name="connsiteX139" fmla="*/ 1043044 w 1514817"/>
                  <a:gd name="connsiteY139" fmla="*/ 67837 h 96812"/>
                  <a:gd name="connsiteX140" fmla="*/ 1058189 w 1514817"/>
                  <a:gd name="connsiteY140" fmla="*/ 68751 h 96812"/>
                  <a:gd name="connsiteX141" fmla="*/ 1058189 w 1514817"/>
                  <a:gd name="connsiteY141" fmla="*/ 68751 h 96812"/>
                  <a:gd name="connsiteX142" fmla="*/ 1073277 w 1514817"/>
                  <a:gd name="connsiteY142" fmla="*/ 69723 h 96812"/>
                  <a:gd name="connsiteX143" fmla="*/ 1073277 w 1514817"/>
                  <a:gd name="connsiteY143" fmla="*/ 69723 h 96812"/>
                  <a:gd name="connsiteX144" fmla="*/ 1091337 w 1514817"/>
                  <a:gd name="connsiteY144" fmla="*/ 70809 h 96812"/>
                  <a:gd name="connsiteX145" fmla="*/ 1091337 w 1514817"/>
                  <a:gd name="connsiteY145" fmla="*/ 70809 h 96812"/>
                  <a:gd name="connsiteX146" fmla="*/ 1103510 w 1514817"/>
                  <a:gd name="connsiteY146" fmla="*/ 71552 h 96812"/>
                  <a:gd name="connsiteX147" fmla="*/ 1103510 w 1514817"/>
                  <a:gd name="connsiteY147" fmla="*/ 71552 h 96812"/>
                  <a:gd name="connsiteX148" fmla="*/ 1105395 w 1514817"/>
                  <a:gd name="connsiteY148" fmla="*/ 71666 h 96812"/>
                  <a:gd name="connsiteX149" fmla="*/ 1106424 w 1514817"/>
                  <a:gd name="connsiteY149" fmla="*/ 71723 h 96812"/>
                  <a:gd name="connsiteX150" fmla="*/ 1106424 w 1514817"/>
                  <a:gd name="connsiteY150" fmla="*/ 71723 h 96812"/>
                  <a:gd name="connsiteX151" fmla="*/ 1118654 w 1514817"/>
                  <a:gd name="connsiteY151" fmla="*/ 72466 h 96812"/>
                  <a:gd name="connsiteX152" fmla="*/ 1118654 w 1514817"/>
                  <a:gd name="connsiteY152" fmla="*/ 72466 h 96812"/>
                  <a:gd name="connsiteX153" fmla="*/ 1133741 w 1514817"/>
                  <a:gd name="connsiteY153" fmla="*/ 73438 h 96812"/>
                  <a:gd name="connsiteX154" fmla="*/ 1133741 w 1514817"/>
                  <a:gd name="connsiteY154" fmla="*/ 73438 h 96812"/>
                  <a:gd name="connsiteX155" fmla="*/ 1151801 w 1514817"/>
                  <a:gd name="connsiteY155" fmla="*/ 74523 h 96812"/>
                  <a:gd name="connsiteX156" fmla="*/ 1151801 w 1514817"/>
                  <a:gd name="connsiteY156" fmla="*/ 74523 h 96812"/>
                  <a:gd name="connsiteX157" fmla="*/ 1163974 w 1514817"/>
                  <a:gd name="connsiteY157" fmla="*/ 75266 h 96812"/>
                  <a:gd name="connsiteX158" fmla="*/ 1163974 w 1514817"/>
                  <a:gd name="connsiteY158" fmla="*/ 75266 h 96812"/>
                  <a:gd name="connsiteX159" fmla="*/ 1179119 w 1514817"/>
                  <a:gd name="connsiteY159" fmla="*/ 76181 h 96812"/>
                  <a:gd name="connsiteX160" fmla="*/ 1179119 w 1514817"/>
                  <a:gd name="connsiteY160" fmla="*/ 76181 h 96812"/>
                  <a:gd name="connsiteX161" fmla="*/ 1194207 w 1514817"/>
                  <a:gd name="connsiteY161" fmla="*/ 77153 h 96812"/>
                  <a:gd name="connsiteX162" fmla="*/ 1194207 w 1514817"/>
                  <a:gd name="connsiteY162" fmla="*/ 77153 h 96812"/>
                  <a:gd name="connsiteX163" fmla="*/ 1212265 w 1514817"/>
                  <a:gd name="connsiteY163" fmla="*/ 78238 h 96812"/>
                  <a:gd name="connsiteX164" fmla="*/ 1212265 w 1514817"/>
                  <a:gd name="connsiteY164" fmla="*/ 78238 h 96812"/>
                  <a:gd name="connsiteX165" fmla="*/ 1224438 w 1514817"/>
                  <a:gd name="connsiteY165" fmla="*/ 78981 h 96812"/>
                  <a:gd name="connsiteX166" fmla="*/ 1224438 w 1514817"/>
                  <a:gd name="connsiteY166" fmla="*/ 78981 h 96812"/>
                  <a:gd name="connsiteX167" fmla="*/ 1239583 w 1514817"/>
                  <a:gd name="connsiteY167" fmla="*/ 79953 h 96812"/>
                  <a:gd name="connsiteX168" fmla="*/ 1239583 w 1514817"/>
                  <a:gd name="connsiteY168" fmla="*/ 79953 h 96812"/>
                  <a:gd name="connsiteX169" fmla="*/ 1254671 w 1514817"/>
                  <a:gd name="connsiteY169" fmla="*/ 80867 h 96812"/>
                  <a:gd name="connsiteX170" fmla="*/ 1254671 w 1514817"/>
                  <a:gd name="connsiteY170" fmla="*/ 80867 h 96812"/>
                  <a:gd name="connsiteX171" fmla="*/ 1269816 w 1514817"/>
                  <a:gd name="connsiteY171" fmla="*/ 81782 h 96812"/>
                  <a:gd name="connsiteX172" fmla="*/ 1269816 w 1514817"/>
                  <a:gd name="connsiteY172" fmla="*/ 81782 h 96812"/>
                  <a:gd name="connsiteX173" fmla="*/ 1284904 w 1514817"/>
                  <a:gd name="connsiteY173" fmla="*/ 82696 h 96812"/>
                  <a:gd name="connsiteX174" fmla="*/ 1284904 w 1514817"/>
                  <a:gd name="connsiteY174" fmla="*/ 82696 h 96812"/>
                  <a:gd name="connsiteX175" fmla="*/ 1300048 w 1514817"/>
                  <a:gd name="connsiteY175" fmla="*/ 83667 h 96812"/>
                  <a:gd name="connsiteX176" fmla="*/ 1300048 w 1514817"/>
                  <a:gd name="connsiteY176" fmla="*/ 83667 h 96812"/>
                  <a:gd name="connsiteX177" fmla="*/ 1318107 w 1514817"/>
                  <a:gd name="connsiteY177" fmla="*/ 84753 h 96812"/>
                  <a:gd name="connsiteX178" fmla="*/ 1318107 w 1514817"/>
                  <a:gd name="connsiteY178" fmla="*/ 84753 h 96812"/>
                  <a:gd name="connsiteX179" fmla="*/ 1330280 w 1514817"/>
                  <a:gd name="connsiteY179" fmla="*/ 85496 h 96812"/>
                  <a:gd name="connsiteX180" fmla="*/ 1330280 w 1514817"/>
                  <a:gd name="connsiteY180" fmla="*/ 85496 h 96812"/>
                  <a:gd name="connsiteX181" fmla="*/ 1345368 w 1514817"/>
                  <a:gd name="connsiteY181" fmla="*/ 86411 h 96812"/>
                  <a:gd name="connsiteX182" fmla="*/ 1345368 w 1514817"/>
                  <a:gd name="connsiteY182" fmla="*/ 86411 h 96812"/>
                  <a:gd name="connsiteX183" fmla="*/ 1360513 w 1514817"/>
                  <a:gd name="connsiteY183" fmla="*/ 87382 h 96812"/>
                  <a:gd name="connsiteX184" fmla="*/ 1360513 w 1514817"/>
                  <a:gd name="connsiteY184" fmla="*/ 87382 h 96812"/>
                  <a:gd name="connsiteX185" fmla="*/ 1375658 w 1514817"/>
                  <a:gd name="connsiteY185" fmla="*/ 88296 h 96812"/>
                  <a:gd name="connsiteX186" fmla="*/ 1375658 w 1514817"/>
                  <a:gd name="connsiteY186" fmla="*/ 88296 h 96812"/>
                  <a:gd name="connsiteX187" fmla="*/ 1390746 w 1514817"/>
                  <a:gd name="connsiteY187" fmla="*/ 89211 h 96812"/>
                  <a:gd name="connsiteX188" fmla="*/ 1390746 w 1514817"/>
                  <a:gd name="connsiteY188" fmla="*/ 89211 h 96812"/>
                  <a:gd name="connsiteX189" fmla="*/ 1405890 w 1514817"/>
                  <a:gd name="connsiteY189" fmla="*/ 90125 h 96812"/>
                  <a:gd name="connsiteX190" fmla="*/ 1405890 w 1514817"/>
                  <a:gd name="connsiteY190" fmla="*/ 90125 h 96812"/>
                  <a:gd name="connsiteX191" fmla="*/ 1420977 w 1514817"/>
                  <a:gd name="connsiteY191" fmla="*/ 91097 h 96812"/>
                  <a:gd name="connsiteX192" fmla="*/ 1420977 w 1514817"/>
                  <a:gd name="connsiteY192" fmla="*/ 91097 h 96812"/>
                  <a:gd name="connsiteX193" fmla="*/ 1439037 w 1514817"/>
                  <a:gd name="connsiteY193" fmla="*/ 92183 h 96812"/>
                  <a:gd name="connsiteX194" fmla="*/ 1439037 w 1514817"/>
                  <a:gd name="connsiteY194" fmla="*/ 92183 h 96812"/>
                  <a:gd name="connsiteX195" fmla="*/ 1451210 w 1514817"/>
                  <a:gd name="connsiteY195" fmla="*/ 92926 h 96812"/>
                  <a:gd name="connsiteX196" fmla="*/ 1451210 w 1514817"/>
                  <a:gd name="connsiteY196" fmla="*/ 92926 h 96812"/>
                  <a:gd name="connsiteX197" fmla="*/ 1466355 w 1514817"/>
                  <a:gd name="connsiteY197" fmla="*/ 93840 h 96812"/>
                  <a:gd name="connsiteX198" fmla="*/ 1466355 w 1514817"/>
                  <a:gd name="connsiteY198" fmla="*/ 93840 h 96812"/>
                  <a:gd name="connsiteX199" fmla="*/ 1481443 w 1514817"/>
                  <a:gd name="connsiteY199" fmla="*/ 94812 h 96812"/>
                  <a:gd name="connsiteX200" fmla="*/ 1481443 w 1514817"/>
                  <a:gd name="connsiteY200" fmla="*/ 94812 h 96812"/>
                  <a:gd name="connsiteX201" fmla="*/ 1499501 w 1514817"/>
                  <a:gd name="connsiteY201" fmla="*/ 95898 h 96812"/>
                  <a:gd name="connsiteX202" fmla="*/ 1499501 w 1514817"/>
                  <a:gd name="connsiteY202" fmla="*/ 95898 h 96812"/>
                  <a:gd name="connsiteX203" fmla="*/ 1514589 w 1514817"/>
                  <a:gd name="connsiteY203" fmla="*/ 96812 h 96812"/>
                  <a:gd name="connsiteX204" fmla="*/ 1514818 w 1514817"/>
                  <a:gd name="connsiteY204" fmla="*/ 93154 h 96812"/>
                  <a:gd name="connsiteX205" fmla="*/ 1496816 w 1514817"/>
                  <a:gd name="connsiteY205" fmla="*/ 92011 h 96812"/>
                  <a:gd name="connsiteX206" fmla="*/ 1496816 w 1514817"/>
                  <a:gd name="connsiteY206" fmla="*/ 92011 h 96812"/>
                  <a:gd name="connsiteX207" fmla="*/ 1484585 w 1514817"/>
                  <a:gd name="connsiteY207" fmla="*/ 91268 h 96812"/>
                  <a:gd name="connsiteX208" fmla="*/ 1484585 w 1514817"/>
                  <a:gd name="connsiteY208" fmla="*/ 91268 h 96812"/>
                  <a:gd name="connsiteX209" fmla="*/ 1466583 w 1514817"/>
                  <a:gd name="connsiteY209" fmla="*/ 90183 h 96812"/>
                  <a:gd name="connsiteX210" fmla="*/ 1466583 w 1514817"/>
                  <a:gd name="connsiteY210" fmla="*/ 90183 h 96812"/>
                  <a:gd name="connsiteX211" fmla="*/ 1454353 w 1514817"/>
                  <a:gd name="connsiteY211" fmla="*/ 89440 h 96812"/>
                  <a:gd name="connsiteX212" fmla="*/ 1454353 w 1514817"/>
                  <a:gd name="connsiteY212" fmla="*/ 89440 h 96812"/>
                  <a:gd name="connsiteX213" fmla="*/ 1436351 w 1514817"/>
                  <a:gd name="connsiteY213" fmla="*/ 88296 h 96812"/>
                  <a:gd name="connsiteX214" fmla="*/ 1436351 w 1514817"/>
                  <a:gd name="connsiteY214" fmla="*/ 88296 h 96812"/>
                  <a:gd name="connsiteX215" fmla="*/ 1424121 w 1514817"/>
                  <a:gd name="connsiteY215" fmla="*/ 87553 h 96812"/>
                  <a:gd name="connsiteX216" fmla="*/ 1424121 w 1514817"/>
                  <a:gd name="connsiteY216" fmla="*/ 87553 h 96812"/>
                  <a:gd name="connsiteX217" fmla="*/ 1406119 w 1514817"/>
                  <a:gd name="connsiteY217" fmla="*/ 86468 h 96812"/>
                  <a:gd name="connsiteX218" fmla="*/ 1406119 w 1514817"/>
                  <a:gd name="connsiteY218" fmla="*/ 86468 h 96812"/>
                  <a:gd name="connsiteX219" fmla="*/ 1390974 w 1514817"/>
                  <a:gd name="connsiteY219" fmla="*/ 85496 h 96812"/>
                  <a:gd name="connsiteX220" fmla="*/ 1390974 w 1514817"/>
                  <a:gd name="connsiteY220" fmla="*/ 85496 h 96812"/>
                  <a:gd name="connsiteX221" fmla="*/ 1375886 w 1514817"/>
                  <a:gd name="connsiteY221" fmla="*/ 84582 h 96812"/>
                  <a:gd name="connsiteX222" fmla="*/ 1375886 w 1514817"/>
                  <a:gd name="connsiteY222" fmla="*/ 84582 h 96812"/>
                  <a:gd name="connsiteX223" fmla="*/ 1363656 w 1514817"/>
                  <a:gd name="connsiteY223" fmla="*/ 83839 h 96812"/>
                  <a:gd name="connsiteX224" fmla="*/ 1363656 w 1514817"/>
                  <a:gd name="connsiteY224" fmla="*/ 83839 h 96812"/>
                  <a:gd name="connsiteX225" fmla="*/ 1348569 w 1514817"/>
                  <a:gd name="connsiteY225" fmla="*/ 82924 h 96812"/>
                  <a:gd name="connsiteX226" fmla="*/ 1348569 w 1514817"/>
                  <a:gd name="connsiteY226" fmla="*/ 82924 h 96812"/>
                  <a:gd name="connsiteX227" fmla="*/ 1330509 w 1514817"/>
                  <a:gd name="connsiteY227" fmla="*/ 81782 h 96812"/>
                  <a:gd name="connsiteX228" fmla="*/ 1330509 w 1514817"/>
                  <a:gd name="connsiteY228" fmla="*/ 81782 h 96812"/>
                  <a:gd name="connsiteX229" fmla="*/ 1318336 w 1514817"/>
                  <a:gd name="connsiteY229" fmla="*/ 81039 h 96812"/>
                  <a:gd name="connsiteX230" fmla="*/ 1318336 w 1514817"/>
                  <a:gd name="connsiteY230" fmla="*/ 81039 h 96812"/>
                  <a:gd name="connsiteX231" fmla="*/ 1303191 w 1514817"/>
                  <a:gd name="connsiteY231" fmla="*/ 80124 h 96812"/>
                  <a:gd name="connsiteX232" fmla="*/ 1303191 w 1514817"/>
                  <a:gd name="connsiteY232" fmla="*/ 80124 h 96812"/>
                  <a:gd name="connsiteX233" fmla="*/ 1288046 w 1514817"/>
                  <a:gd name="connsiteY233" fmla="*/ 79210 h 96812"/>
                  <a:gd name="connsiteX234" fmla="*/ 1288046 w 1514817"/>
                  <a:gd name="connsiteY234" fmla="*/ 79210 h 96812"/>
                  <a:gd name="connsiteX235" fmla="*/ 1270045 w 1514817"/>
                  <a:gd name="connsiteY235" fmla="*/ 78067 h 96812"/>
                  <a:gd name="connsiteX236" fmla="*/ 1270045 w 1514817"/>
                  <a:gd name="connsiteY236" fmla="*/ 78067 h 96812"/>
                  <a:gd name="connsiteX237" fmla="*/ 1257815 w 1514817"/>
                  <a:gd name="connsiteY237" fmla="*/ 77324 h 96812"/>
                  <a:gd name="connsiteX238" fmla="*/ 1257815 w 1514817"/>
                  <a:gd name="connsiteY238" fmla="*/ 77324 h 96812"/>
                  <a:gd name="connsiteX239" fmla="*/ 1242727 w 1514817"/>
                  <a:gd name="connsiteY239" fmla="*/ 76410 h 96812"/>
                  <a:gd name="connsiteX240" fmla="*/ 1242727 w 1514817"/>
                  <a:gd name="connsiteY240" fmla="*/ 76410 h 96812"/>
                  <a:gd name="connsiteX241" fmla="*/ 1227582 w 1514817"/>
                  <a:gd name="connsiteY241" fmla="*/ 75495 h 96812"/>
                  <a:gd name="connsiteX242" fmla="*/ 1227582 w 1514817"/>
                  <a:gd name="connsiteY242" fmla="*/ 75495 h 96812"/>
                  <a:gd name="connsiteX243" fmla="*/ 1209580 w 1514817"/>
                  <a:gd name="connsiteY243" fmla="*/ 74352 h 96812"/>
                  <a:gd name="connsiteX244" fmla="*/ 1209580 w 1514817"/>
                  <a:gd name="connsiteY244" fmla="*/ 74352 h 96812"/>
                  <a:gd name="connsiteX245" fmla="*/ 1197349 w 1514817"/>
                  <a:gd name="connsiteY245" fmla="*/ 73609 h 96812"/>
                  <a:gd name="connsiteX246" fmla="*/ 1197349 w 1514817"/>
                  <a:gd name="connsiteY246" fmla="*/ 73609 h 96812"/>
                  <a:gd name="connsiteX247" fmla="*/ 1182262 w 1514817"/>
                  <a:gd name="connsiteY247" fmla="*/ 72695 h 96812"/>
                  <a:gd name="connsiteX248" fmla="*/ 1182262 w 1514817"/>
                  <a:gd name="connsiteY248" fmla="*/ 72695 h 96812"/>
                  <a:gd name="connsiteX249" fmla="*/ 1167118 w 1514817"/>
                  <a:gd name="connsiteY249" fmla="*/ 71723 h 96812"/>
                  <a:gd name="connsiteX250" fmla="*/ 1167118 w 1514817"/>
                  <a:gd name="connsiteY250" fmla="*/ 71723 h 96812"/>
                  <a:gd name="connsiteX251" fmla="*/ 1165288 w 1514817"/>
                  <a:gd name="connsiteY251" fmla="*/ 71609 h 96812"/>
                  <a:gd name="connsiteX252" fmla="*/ 1164203 w 1514817"/>
                  <a:gd name="connsiteY252" fmla="*/ 71552 h 96812"/>
                  <a:gd name="connsiteX253" fmla="*/ 1164203 w 1514817"/>
                  <a:gd name="connsiteY253" fmla="*/ 71552 h 96812"/>
                  <a:gd name="connsiteX254" fmla="*/ 1149115 w 1514817"/>
                  <a:gd name="connsiteY254" fmla="*/ 70637 h 96812"/>
                  <a:gd name="connsiteX255" fmla="*/ 1149115 w 1514817"/>
                  <a:gd name="connsiteY255" fmla="*/ 70637 h 96812"/>
                  <a:gd name="connsiteX256" fmla="*/ 1136885 w 1514817"/>
                  <a:gd name="connsiteY256" fmla="*/ 69894 h 96812"/>
                  <a:gd name="connsiteX257" fmla="*/ 1136885 w 1514817"/>
                  <a:gd name="connsiteY257" fmla="*/ 69894 h 96812"/>
                  <a:gd name="connsiteX258" fmla="*/ 1118883 w 1514817"/>
                  <a:gd name="connsiteY258" fmla="*/ 68808 h 96812"/>
                  <a:gd name="connsiteX259" fmla="*/ 1118883 w 1514817"/>
                  <a:gd name="connsiteY259" fmla="*/ 68808 h 96812"/>
                  <a:gd name="connsiteX260" fmla="*/ 1106652 w 1514817"/>
                  <a:gd name="connsiteY260" fmla="*/ 68008 h 96812"/>
                  <a:gd name="connsiteX261" fmla="*/ 1106652 w 1514817"/>
                  <a:gd name="connsiteY261" fmla="*/ 68008 h 96812"/>
                  <a:gd name="connsiteX262" fmla="*/ 1088650 w 1514817"/>
                  <a:gd name="connsiteY262" fmla="*/ 66922 h 96812"/>
                  <a:gd name="connsiteX263" fmla="*/ 1088650 w 1514817"/>
                  <a:gd name="connsiteY263" fmla="*/ 66922 h 96812"/>
                  <a:gd name="connsiteX264" fmla="*/ 1076421 w 1514817"/>
                  <a:gd name="connsiteY264" fmla="*/ 66179 h 96812"/>
                  <a:gd name="connsiteX265" fmla="*/ 1076421 w 1514817"/>
                  <a:gd name="connsiteY265" fmla="*/ 66179 h 96812"/>
                  <a:gd name="connsiteX266" fmla="*/ 1061333 w 1514817"/>
                  <a:gd name="connsiteY266" fmla="*/ 65265 h 96812"/>
                  <a:gd name="connsiteX267" fmla="*/ 1061333 w 1514817"/>
                  <a:gd name="connsiteY267" fmla="*/ 65265 h 96812"/>
                  <a:gd name="connsiteX268" fmla="*/ 1046188 w 1514817"/>
                  <a:gd name="connsiteY268" fmla="*/ 64294 h 96812"/>
                  <a:gd name="connsiteX269" fmla="*/ 1046188 w 1514817"/>
                  <a:gd name="connsiteY269" fmla="*/ 64294 h 96812"/>
                  <a:gd name="connsiteX270" fmla="*/ 1028186 w 1514817"/>
                  <a:gd name="connsiteY270" fmla="*/ 63208 h 96812"/>
                  <a:gd name="connsiteX271" fmla="*/ 1028186 w 1514817"/>
                  <a:gd name="connsiteY271" fmla="*/ 63208 h 96812"/>
                  <a:gd name="connsiteX272" fmla="*/ 1015955 w 1514817"/>
                  <a:gd name="connsiteY272" fmla="*/ 62465 h 96812"/>
                  <a:gd name="connsiteX273" fmla="*/ 1015955 w 1514817"/>
                  <a:gd name="connsiteY273" fmla="*/ 62465 h 96812"/>
                  <a:gd name="connsiteX274" fmla="*/ 1000868 w 1514817"/>
                  <a:gd name="connsiteY274" fmla="*/ 61550 h 96812"/>
                  <a:gd name="connsiteX275" fmla="*/ 1000868 w 1514817"/>
                  <a:gd name="connsiteY275" fmla="*/ 61550 h 96812"/>
                  <a:gd name="connsiteX276" fmla="*/ 985723 w 1514817"/>
                  <a:gd name="connsiteY276" fmla="*/ 60579 h 96812"/>
                  <a:gd name="connsiteX277" fmla="*/ 985723 w 1514817"/>
                  <a:gd name="connsiteY277" fmla="*/ 60579 h 96812"/>
                  <a:gd name="connsiteX278" fmla="*/ 967721 w 1514817"/>
                  <a:gd name="connsiteY278" fmla="*/ 59493 h 96812"/>
                  <a:gd name="connsiteX279" fmla="*/ 967721 w 1514817"/>
                  <a:gd name="connsiteY279" fmla="*/ 59493 h 96812"/>
                  <a:gd name="connsiteX280" fmla="*/ 954462 w 1514817"/>
                  <a:gd name="connsiteY280" fmla="*/ 58693 h 96812"/>
                  <a:gd name="connsiteX281" fmla="*/ 940403 w 1514817"/>
                  <a:gd name="connsiteY281" fmla="*/ 57836 h 96812"/>
                  <a:gd name="connsiteX282" fmla="*/ 940403 w 1514817"/>
                  <a:gd name="connsiteY282" fmla="*/ 57836 h 96812"/>
                  <a:gd name="connsiteX283" fmla="*/ 922344 w 1514817"/>
                  <a:gd name="connsiteY283" fmla="*/ 56693 h 96812"/>
                  <a:gd name="connsiteX284" fmla="*/ 922344 w 1514817"/>
                  <a:gd name="connsiteY284" fmla="*/ 56693 h 96812"/>
                  <a:gd name="connsiteX285" fmla="*/ 907256 w 1514817"/>
                  <a:gd name="connsiteY285" fmla="*/ 55778 h 96812"/>
                  <a:gd name="connsiteX286" fmla="*/ 907256 w 1514817"/>
                  <a:gd name="connsiteY286" fmla="*/ 55778 h 96812"/>
                  <a:gd name="connsiteX287" fmla="*/ 895026 w 1514817"/>
                  <a:gd name="connsiteY287" fmla="*/ 55035 h 96812"/>
                  <a:gd name="connsiteX288" fmla="*/ 895026 w 1514817"/>
                  <a:gd name="connsiteY288" fmla="*/ 55035 h 96812"/>
                  <a:gd name="connsiteX289" fmla="*/ 879939 w 1514817"/>
                  <a:gd name="connsiteY289" fmla="*/ 54064 h 96812"/>
                  <a:gd name="connsiteX290" fmla="*/ 879939 w 1514817"/>
                  <a:gd name="connsiteY290" fmla="*/ 54064 h 96812"/>
                  <a:gd name="connsiteX291" fmla="*/ 861879 w 1514817"/>
                  <a:gd name="connsiteY291" fmla="*/ 52978 h 96812"/>
                  <a:gd name="connsiteX292" fmla="*/ 861879 w 1514817"/>
                  <a:gd name="connsiteY292" fmla="*/ 52978 h 96812"/>
                  <a:gd name="connsiteX293" fmla="*/ 849706 w 1514817"/>
                  <a:gd name="connsiteY293" fmla="*/ 52235 h 96812"/>
                  <a:gd name="connsiteX294" fmla="*/ 849706 w 1514817"/>
                  <a:gd name="connsiteY294" fmla="*/ 52235 h 96812"/>
                  <a:gd name="connsiteX295" fmla="*/ 831647 w 1514817"/>
                  <a:gd name="connsiteY295" fmla="*/ 51149 h 96812"/>
                  <a:gd name="connsiteX296" fmla="*/ 831647 w 1514817"/>
                  <a:gd name="connsiteY296" fmla="*/ 51149 h 96812"/>
                  <a:gd name="connsiteX297" fmla="*/ 819474 w 1514817"/>
                  <a:gd name="connsiteY297" fmla="*/ 50349 h 96812"/>
                  <a:gd name="connsiteX298" fmla="*/ 819474 w 1514817"/>
                  <a:gd name="connsiteY298" fmla="*/ 50349 h 96812"/>
                  <a:gd name="connsiteX299" fmla="*/ 801415 w 1514817"/>
                  <a:gd name="connsiteY299" fmla="*/ 49263 h 96812"/>
                  <a:gd name="connsiteX300" fmla="*/ 801415 w 1514817"/>
                  <a:gd name="connsiteY300" fmla="*/ 49263 h 96812"/>
                  <a:gd name="connsiteX301" fmla="*/ 789242 w 1514817"/>
                  <a:gd name="connsiteY301" fmla="*/ 48520 h 96812"/>
                  <a:gd name="connsiteX302" fmla="*/ 789242 w 1514817"/>
                  <a:gd name="connsiteY302" fmla="*/ 48520 h 96812"/>
                  <a:gd name="connsiteX303" fmla="*/ 771182 w 1514817"/>
                  <a:gd name="connsiteY303" fmla="*/ 47377 h 96812"/>
                  <a:gd name="connsiteX304" fmla="*/ 771182 w 1514817"/>
                  <a:gd name="connsiteY304" fmla="*/ 47377 h 96812"/>
                  <a:gd name="connsiteX305" fmla="*/ 758952 w 1514817"/>
                  <a:gd name="connsiteY305" fmla="*/ 46634 h 96812"/>
                  <a:gd name="connsiteX306" fmla="*/ 758952 w 1514817"/>
                  <a:gd name="connsiteY306" fmla="*/ 46634 h 96812"/>
                  <a:gd name="connsiteX307" fmla="*/ 740950 w 1514817"/>
                  <a:gd name="connsiteY307" fmla="*/ 45548 h 96812"/>
                  <a:gd name="connsiteX308" fmla="*/ 740950 w 1514817"/>
                  <a:gd name="connsiteY308" fmla="*/ 45548 h 96812"/>
                  <a:gd name="connsiteX309" fmla="*/ 728719 w 1514817"/>
                  <a:gd name="connsiteY309" fmla="*/ 44805 h 96812"/>
                  <a:gd name="connsiteX310" fmla="*/ 728719 w 1514817"/>
                  <a:gd name="connsiteY310" fmla="*/ 44805 h 96812"/>
                  <a:gd name="connsiteX311" fmla="*/ 713632 w 1514817"/>
                  <a:gd name="connsiteY311" fmla="*/ 43891 h 96812"/>
                  <a:gd name="connsiteX312" fmla="*/ 713632 w 1514817"/>
                  <a:gd name="connsiteY312" fmla="*/ 43891 h 96812"/>
                  <a:gd name="connsiteX313" fmla="*/ 695573 w 1514817"/>
                  <a:gd name="connsiteY313" fmla="*/ 42748 h 96812"/>
                  <a:gd name="connsiteX314" fmla="*/ 695573 w 1514817"/>
                  <a:gd name="connsiteY314" fmla="*/ 42748 h 96812"/>
                  <a:gd name="connsiteX315" fmla="*/ 680485 w 1514817"/>
                  <a:gd name="connsiteY315" fmla="*/ 41833 h 96812"/>
                  <a:gd name="connsiteX316" fmla="*/ 680485 w 1514817"/>
                  <a:gd name="connsiteY316" fmla="*/ 41833 h 96812"/>
                  <a:gd name="connsiteX317" fmla="*/ 668255 w 1514817"/>
                  <a:gd name="connsiteY317" fmla="*/ 41091 h 96812"/>
                  <a:gd name="connsiteX318" fmla="*/ 668255 w 1514817"/>
                  <a:gd name="connsiteY318" fmla="*/ 41091 h 96812"/>
                  <a:gd name="connsiteX319" fmla="*/ 653167 w 1514817"/>
                  <a:gd name="connsiteY319" fmla="*/ 40119 h 96812"/>
                  <a:gd name="connsiteX320" fmla="*/ 653167 w 1514817"/>
                  <a:gd name="connsiteY320" fmla="*/ 40119 h 96812"/>
                  <a:gd name="connsiteX321" fmla="*/ 638022 w 1514817"/>
                  <a:gd name="connsiteY321" fmla="*/ 39205 h 96812"/>
                  <a:gd name="connsiteX322" fmla="*/ 638022 w 1514817"/>
                  <a:gd name="connsiteY322" fmla="*/ 39205 h 96812"/>
                  <a:gd name="connsiteX323" fmla="*/ 620020 w 1514817"/>
                  <a:gd name="connsiteY323" fmla="*/ 38119 h 96812"/>
                  <a:gd name="connsiteX324" fmla="*/ 620020 w 1514817"/>
                  <a:gd name="connsiteY324" fmla="*/ 38119 h 96812"/>
                  <a:gd name="connsiteX325" fmla="*/ 607790 w 1514817"/>
                  <a:gd name="connsiteY325" fmla="*/ 37376 h 96812"/>
                  <a:gd name="connsiteX326" fmla="*/ 607790 w 1514817"/>
                  <a:gd name="connsiteY326" fmla="*/ 37376 h 96812"/>
                  <a:gd name="connsiteX327" fmla="*/ 592703 w 1514817"/>
                  <a:gd name="connsiteY327" fmla="*/ 36405 h 96812"/>
                  <a:gd name="connsiteX328" fmla="*/ 592703 w 1514817"/>
                  <a:gd name="connsiteY328" fmla="*/ 36405 h 96812"/>
                  <a:gd name="connsiteX329" fmla="*/ 577558 w 1514817"/>
                  <a:gd name="connsiteY329" fmla="*/ 35490 h 96812"/>
                  <a:gd name="connsiteX330" fmla="*/ 577558 w 1514817"/>
                  <a:gd name="connsiteY330" fmla="*/ 35490 h 96812"/>
                  <a:gd name="connsiteX331" fmla="*/ 559556 w 1514817"/>
                  <a:gd name="connsiteY331" fmla="*/ 34404 h 96812"/>
                  <a:gd name="connsiteX332" fmla="*/ 559556 w 1514817"/>
                  <a:gd name="connsiteY332" fmla="*/ 34404 h 96812"/>
                  <a:gd name="connsiteX333" fmla="*/ 544411 w 1514817"/>
                  <a:gd name="connsiteY333" fmla="*/ 33490 h 96812"/>
                  <a:gd name="connsiteX334" fmla="*/ 544411 w 1514817"/>
                  <a:gd name="connsiteY334" fmla="*/ 33490 h 96812"/>
                  <a:gd name="connsiteX335" fmla="*/ 532238 w 1514817"/>
                  <a:gd name="connsiteY335" fmla="*/ 32690 h 96812"/>
                  <a:gd name="connsiteX336" fmla="*/ 532238 w 1514817"/>
                  <a:gd name="connsiteY336" fmla="*/ 32690 h 96812"/>
                  <a:gd name="connsiteX337" fmla="*/ 517093 w 1514817"/>
                  <a:gd name="connsiteY337" fmla="*/ 31775 h 96812"/>
                  <a:gd name="connsiteX338" fmla="*/ 517093 w 1514817"/>
                  <a:gd name="connsiteY338" fmla="*/ 31775 h 96812"/>
                  <a:gd name="connsiteX339" fmla="*/ 499091 w 1514817"/>
                  <a:gd name="connsiteY339" fmla="*/ 30690 h 96812"/>
                  <a:gd name="connsiteX340" fmla="*/ 499091 w 1514817"/>
                  <a:gd name="connsiteY340" fmla="*/ 30690 h 96812"/>
                  <a:gd name="connsiteX341" fmla="*/ 483946 w 1514817"/>
                  <a:gd name="connsiteY341" fmla="*/ 29718 h 96812"/>
                  <a:gd name="connsiteX342" fmla="*/ 483946 w 1514817"/>
                  <a:gd name="connsiteY342" fmla="*/ 29718 h 96812"/>
                  <a:gd name="connsiteX343" fmla="*/ 471773 w 1514817"/>
                  <a:gd name="connsiteY343" fmla="*/ 28975 h 96812"/>
                  <a:gd name="connsiteX344" fmla="*/ 471773 w 1514817"/>
                  <a:gd name="connsiteY344" fmla="*/ 28975 h 96812"/>
                  <a:gd name="connsiteX345" fmla="*/ 453714 w 1514817"/>
                  <a:gd name="connsiteY345" fmla="*/ 27889 h 96812"/>
                  <a:gd name="connsiteX346" fmla="*/ 453714 w 1514817"/>
                  <a:gd name="connsiteY346" fmla="*/ 27889 h 96812"/>
                  <a:gd name="connsiteX347" fmla="*/ 440455 w 1514817"/>
                  <a:gd name="connsiteY347" fmla="*/ 27089 h 96812"/>
                  <a:gd name="connsiteX348" fmla="*/ 426396 w 1514817"/>
                  <a:gd name="connsiteY348" fmla="*/ 26232 h 96812"/>
                  <a:gd name="connsiteX349" fmla="*/ 426396 w 1514817"/>
                  <a:gd name="connsiteY349" fmla="*/ 26232 h 96812"/>
                  <a:gd name="connsiteX350" fmla="*/ 411309 w 1514817"/>
                  <a:gd name="connsiteY350" fmla="*/ 25260 h 96812"/>
                  <a:gd name="connsiteX351" fmla="*/ 411309 w 1514817"/>
                  <a:gd name="connsiteY351" fmla="*/ 25260 h 96812"/>
                  <a:gd name="connsiteX352" fmla="*/ 393249 w 1514817"/>
                  <a:gd name="connsiteY352" fmla="*/ 24174 h 96812"/>
                  <a:gd name="connsiteX353" fmla="*/ 393249 w 1514817"/>
                  <a:gd name="connsiteY353" fmla="*/ 24174 h 96812"/>
                  <a:gd name="connsiteX354" fmla="*/ 381076 w 1514817"/>
                  <a:gd name="connsiteY354" fmla="*/ 23431 h 96812"/>
                  <a:gd name="connsiteX355" fmla="*/ 381076 w 1514817"/>
                  <a:gd name="connsiteY355" fmla="*/ 23431 h 96812"/>
                  <a:gd name="connsiteX356" fmla="*/ 365931 w 1514817"/>
                  <a:gd name="connsiteY356" fmla="*/ 22460 h 96812"/>
                  <a:gd name="connsiteX357" fmla="*/ 365931 w 1514817"/>
                  <a:gd name="connsiteY357" fmla="*/ 22460 h 96812"/>
                  <a:gd name="connsiteX358" fmla="*/ 350844 w 1514817"/>
                  <a:gd name="connsiteY358" fmla="*/ 21545 h 96812"/>
                  <a:gd name="connsiteX359" fmla="*/ 350844 w 1514817"/>
                  <a:gd name="connsiteY359" fmla="*/ 21545 h 96812"/>
                  <a:gd name="connsiteX360" fmla="*/ 332784 w 1514817"/>
                  <a:gd name="connsiteY360" fmla="*/ 20459 h 96812"/>
                  <a:gd name="connsiteX361" fmla="*/ 332784 w 1514817"/>
                  <a:gd name="connsiteY361" fmla="*/ 20459 h 96812"/>
                  <a:gd name="connsiteX362" fmla="*/ 320611 w 1514817"/>
                  <a:gd name="connsiteY362" fmla="*/ 19716 h 96812"/>
                  <a:gd name="connsiteX363" fmla="*/ 320611 w 1514817"/>
                  <a:gd name="connsiteY363" fmla="*/ 19716 h 96812"/>
                  <a:gd name="connsiteX364" fmla="*/ 305467 w 1514817"/>
                  <a:gd name="connsiteY364" fmla="*/ 18745 h 96812"/>
                  <a:gd name="connsiteX365" fmla="*/ 305467 w 1514817"/>
                  <a:gd name="connsiteY365" fmla="*/ 18745 h 96812"/>
                  <a:gd name="connsiteX366" fmla="*/ 290379 w 1514817"/>
                  <a:gd name="connsiteY366" fmla="*/ 17831 h 96812"/>
                  <a:gd name="connsiteX367" fmla="*/ 290379 w 1514817"/>
                  <a:gd name="connsiteY367" fmla="*/ 17831 h 96812"/>
                  <a:gd name="connsiteX368" fmla="*/ 272320 w 1514817"/>
                  <a:gd name="connsiteY368" fmla="*/ 16745 h 96812"/>
                  <a:gd name="connsiteX369" fmla="*/ 272320 w 1514817"/>
                  <a:gd name="connsiteY369" fmla="*/ 16745 h 96812"/>
                  <a:gd name="connsiteX370" fmla="*/ 260147 w 1514817"/>
                  <a:gd name="connsiteY370" fmla="*/ 16002 h 96812"/>
                  <a:gd name="connsiteX371" fmla="*/ 260147 w 1514817"/>
                  <a:gd name="connsiteY371" fmla="*/ 16002 h 96812"/>
                  <a:gd name="connsiteX372" fmla="*/ 245002 w 1514817"/>
                  <a:gd name="connsiteY372" fmla="*/ 15030 h 96812"/>
                  <a:gd name="connsiteX373" fmla="*/ 245002 w 1514817"/>
                  <a:gd name="connsiteY373" fmla="*/ 15030 h 96812"/>
                  <a:gd name="connsiteX374" fmla="*/ 229857 w 1514817"/>
                  <a:gd name="connsiteY374" fmla="*/ 14116 h 96812"/>
                  <a:gd name="connsiteX375" fmla="*/ 229857 w 1514817"/>
                  <a:gd name="connsiteY375" fmla="*/ 14116 h 96812"/>
                  <a:gd name="connsiteX376" fmla="*/ 211855 w 1514817"/>
                  <a:gd name="connsiteY376" fmla="*/ 13030 h 96812"/>
                  <a:gd name="connsiteX377" fmla="*/ 211855 w 1514817"/>
                  <a:gd name="connsiteY377" fmla="*/ 13030 h 96812"/>
                  <a:gd name="connsiteX378" fmla="*/ 196710 w 1514817"/>
                  <a:gd name="connsiteY378" fmla="*/ 12059 h 96812"/>
                  <a:gd name="connsiteX379" fmla="*/ 196710 w 1514817"/>
                  <a:gd name="connsiteY379" fmla="*/ 12059 h 96812"/>
                  <a:gd name="connsiteX380" fmla="*/ 184537 w 1514817"/>
                  <a:gd name="connsiteY380" fmla="*/ 11316 h 96812"/>
                  <a:gd name="connsiteX381" fmla="*/ 184537 w 1514817"/>
                  <a:gd name="connsiteY381" fmla="*/ 11316 h 96812"/>
                  <a:gd name="connsiteX382" fmla="*/ 169392 w 1514817"/>
                  <a:gd name="connsiteY382" fmla="*/ 10401 h 96812"/>
                  <a:gd name="connsiteX383" fmla="*/ 169392 w 1514817"/>
                  <a:gd name="connsiteY383" fmla="*/ 10401 h 96812"/>
                  <a:gd name="connsiteX384" fmla="*/ 151390 w 1514817"/>
                  <a:gd name="connsiteY384" fmla="*/ 9315 h 96812"/>
                  <a:gd name="connsiteX385" fmla="*/ 151390 w 1514817"/>
                  <a:gd name="connsiteY385" fmla="*/ 9315 h 96812"/>
                  <a:gd name="connsiteX386" fmla="*/ 139160 w 1514817"/>
                  <a:gd name="connsiteY386" fmla="*/ 8573 h 96812"/>
                  <a:gd name="connsiteX387" fmla="*/ 139160 w 1514817"/>
                  <a:gd name="connsiteY387" fmla="*/ 8573 h 96812"/>
                  <a:gd name="connsiteX388" fmla="*/ 124072 w 1514817"/>
                  <a:gd name="connsiteY388" fmla="*/ 7601 h 96812"/>
                  <a:gd name="connsiteX389" fmla="*/ 124072 w 1514817"/>
                  <a:gd name="connsiteY389" fmla="*/ 7601 h 96812"/>
                  <a:gd name="connsiteX390" fmla="*/ 108928 w 1514817"/>
                  <a:gd name="connsiteY390" fmla="*/ 6686 h 96812"/>
                  <a:gd name="connsiteX391" fmla="*/ 108928 w 1514817"/>
                  <a:gd name="connsiteY391" fmla="*/ 6686 h 96812"/>
                  <a:gd name="connsiteX392" fmla="*/ 90926 w 1514817"/>
                  <a:gd name="connsiteY392" fmla="*/ 5601 h 96812"/>
                  <a:gd name="connsiteX393" fmla="*/ 90926 w 1514817"/>
                  <a:gd name="connsiteY393" fmla="*/ 5601 h 96812"/>
                  <a:gd name="connsiteX394" fmla="*/ 78695 w 1514817"/>
                  <a:gd name="connsiteY394" fmla="*/ 4800 h 96812"/>
                  <a:gd name="connsiteX395" fmla="*/ 78695 w 1514817"/>
                  <a:gd name="connsiteY395" fmla="*/ 4800 h 96812"/>
                  <a:gd name="connsiteX396" fmla="*/ 60693 w 1514817"/>
                  <a:gd name="connsiteY396" fmla="*/ 3715 h 96812"/>
                  <a:gd name="connsiteX397" fmla="*/ 60693 w 1514817"/>
                  <a:gd name="connsiteY397" fmla="*/ 3715 h 96812"/>
                  <a:gd name="connsiteX398" fmla="*/ 48463 w 1514817"/>
                  <a:gd name="connsiteY398" fmla="*/ 2972 h 96812"/>
                  <a:gd name="connsiteX399" fmla="*/ 48463 w 1514817"/>
                  <a:gd name="connsiteY399" fmla="*/ 2972 h 96812"/>
                  <a:gd name="connsiteX400" fmla="*/ 30461 w 1514817"/>
                  <a:gd name="connsiteY400" fmla="*/ 1828 h 96812"/>
                  <a:gd name="connsiteX401" fmla="*/ 30461 w 1514817"/>
                  <a:gd name="connsiteY401" fmla="*/ 1828 h 96812"/>
                  <a:gd name="connsiteX402" fmla="*/ 18231 w 1514817"/>
                  <a:gd name="connsiteY402" fmla="*/ 1086 h 96812"/>
                  <a:gd name="connsiteX403" fmla="*/ 18231 w 1514817"/>
                  <a:gd name="connsiteY403" fmla="*/ 1086 h 96812"/>
                  <a:gd name="connsiteX404" fmla="*/ 16402 w 1514817"/>
                  <a:gd name="connsiteY404" fmla="*/ 971 h 96812"/>
                  <a:gd name="connsiteX405" fmla="*/ 15316 w 1514817"/>
                  <a:gd name="connsiteY405" fmla="*/ 914 h 96812"/>
                  <a:gd name="connsiteX406" fmla="*/ 15316 w 1514817"/>
                  <a:gd name="connsiteY406" fmla="*/ 914 h 96812"/>
                  <a:gd name="connsiteX407" fmla="*/ 228 w 1514817"/>
                  <a:gd name="connsiteY407" fmla="*/ 0 h 96812"/>
                  <a:gd name="connsiteX408" fmla="*/ 0 w 1514817"/>
                  <a:gd name="connsiteY408" fmla="*/ 3715 h 96812"/>
                  <a:gd name="connsiteX409" fmla="*/ 15087 w 1514817"/>
                  <a:gd name="connsiteY409" fmla="*/ 4629 h 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Lst>
                <a:rect l="l" t="t" r="r" b="b"/>
                <a:pathLst>
                  <a:path w="1514817" h="96812">
                    <a:moveTo>
                      <a:pt x="15087" y="4629"/>
                    </a:moveTo>
                    <a:lnTo>
                      <a:pt x="33147" y="5715"/>
                    </a:lnTo>
                    <a:lnTo>
                      <a:pt x="33147" y="5715"/>
                    </a:lnTo>
                    <a:lnTo>
                      <a:pt x="45320" y="6515"/>
                    </a:lnTo>
                    <a:lnTo>
                      <a:pt x="45320" y="6515"/>
                    </a:lnTo>
                    <a:lnTo>
                      <a:pt x="60464" y="7429"/>
                    </a:lnTo>
                    <a:lnTo>
                      <a:pt x="60464" y="7429"/>
                    </a:lnTo>
                    <a:lnTo>
                      <a:pt x="75552" y="8344"/>
                    </a:lnTo>
                    <a:lnTo>
                      <a:pt x="75552" y="8344"/>
                    </a:lnTo>
                    <a:lnTo>
                      <a:pt x="93612" y="9487"/>
                    </a:lnTo>
                    <a:lnTo>
                      <a:pt x="93612" y="9487"/>
                    </a:lnTo>
                    <a:lnTo>
                      <a:pt x="105785" y="10230"/>
                    </a:lnTo>
                    <a:lnTo>
                      <a:pt x="105785" y="10230"/>
                    </a:lnTo>
                    <a:lnTo>
                      <a:pt x="120929" y="11144"/>
                    </a:lnTo>
                    <a:lnTo>
                      <a:pt x="120929" y="11144"/>
                    </a:lnTo>
                    <a:lnTo>
                      <a:pt x="136017" y="12059"/>
                    </a:lnTo>
                    <a:lnTo>
                      <a:pt x="136017" y="12059"/>
                    </a:lnTo>
                    <a:lnTo>
                      <a:pt x="154076" y="13202"/>
                    </a:lnTo>
                    <a:lnTo>
                      <a:pt x="154076" y="13202"/>
                    </a:lnTo>
                    <a:lnTo>
                      <a:pt x="166249" y="13945"/>
                    </a:lnTo>
                    <a:lnTo>
                      <a:pt x="166249" y="13945"/>
                    </a:lnTo>
                    <a:lnTo>
                      <a:pt x="181394" y="14859"/>
                    </a:lnTo>
                    <a:lnTo>
                      <a:pt x="181394" y="14859"/>
                    </a:lnTo>
                    <a:lnTo>
                      <a:pt x="196482" y="15773"/>
                    </a:lnTo>
                    <a:lnTo>
                      <a:pt x="196482" y="15773"/>
                    </a:lnTo>
                    <a:lnTo>
                      <a:pt x="214541" y="16916"/>
                    </a:lnTo>
                    <a:lnTo>
                      <a:pt x="214541" y="16916"/>
                    </a:lnTo>
                    <a:lnTo>
                      <a:pt x="226714" y="17659"/>
                    </a:lnTo>
                    <a:lnTo>
                      <a:pt x="226714" y="17659"/>
                    </a:lnTo>
                    <a:lnTo>
                      <a:pt x="241859" y="18574"/>
                    </a:lnTo>
                    <a:lnTo>
                      <a:pt x="241859" y="18574"/>
                    </a:lnTo>
                    <a:lnTo>
                      <a:pt x="256946" y="19488"/>
                    </a:lnTo>
                    <a:lnTo>
                      <a:pt x="256946" y="19488"/>
                    </a:lnTo>
                    <a:lnTo>
                      <a:pt x="275006" y="20631"/>
                    </a:lnTo>
                    <a:lnTo>
                      <a:pt x="275006" y="20631"/>
                    </a:lnTo>
                    <a:lnTo>
                      <a:pt x="290150" y="21545"/>
                    </a:lnTo>
                    <a:lnTo>
                      <a:pt x="290150" y="21545"/>
                    </a:lnTo>
                    <a:lnTo>
                      <a:pt x="302323" y="22288"/>
                    </a:lnTo>
                    <a:lnTo>
                      <a:pt x="302323" y="22288"/>
                    </a:lnTo>
                    <a:lnTo>
                      <a:pt x="317468" y="23203"/>
                    </a:lnTo>
                    <a:lnTo>
                      <a:pt x="317468" y="23203"/>
                    </a:lnTo>
                    <a:lnTo>
                      <a:pt x="335471" y="24346"/>
                    </a:lnTo>
                    <a:lnTo>
                      <a:pt x="335471" y="24346"/>
                    </a:lnTo>
                    <a:lnTo>
                      <a:pt x="347701" y="25089"/>
                    </a:lnTo>
                    <a:lnTo>
                      <a:pt x="347701" y="25089"/>
                    </a:lnTo>
                    <a:lnTo>
                      <a:pt x="362788" y="26003"/>
                    </a:lnTo>
                    <a:lnTo>
                      <a:pt x="362788" y="26003"/>
                    </a:lnTo>
                    <a:lnTo>
                      <a:pt x="377933" y="26917"/>
                    </a:lnTo>
                    <a:lnTo>
                      <a:pt x="377933" y="26917"/>
                    </a:lnTo>
                    <a:lnTo>
                      <a:pt x="395935" y="28060"/>
                    </a:lnTo>
                    <a:lnTo>
                      <a:pt x="395935" y="28060"/>
                    </a:lnTo>
                    <a:lnTo>
                      <a:pt x="408165" y="28803"/>
                    </a:lnTo>
                    <a:lnTo>
                      <a:pt x="408165" y="28803"/>
                    </a:lnTo>
                    <a:lnTo>
                      <a:pt x="426168" y="29889"/>
                    </a:lnTo>
                    <a:lnTo>
                      <a:pt x="426168" y="29889"/>
                    </a:lnTo>
                    <a:lnTo>
                      <a:pt x="438398" y="30632"/>
                    </a:lnTo>
                    <a:lnTo>
                      <a:pt x="438398" y="30632"/>
                    </a:lnTo>
                    <a:lnTo>
                      <a:pt x="456399" y="31775"/>
                    </a:lnTo>
                    <a:lnTo>
                      <a:pt x="456399" y="31775"/>
                    </a:lnTo>
                    <a:lnTo>
                      <a:pt x="468630" y="32518"/>
                    </a:lnTo>
                    <a:lnTo>
                      <a:pt x="468630" y="32518"/>
                    </a:lnTo>
                    <a:lnTo>
                      <a:pt x="470459" y="32632"/>
                    </a:lnTo>
                    <a:lnTo>
                      <a:pt x="471544" y="32690"/>
                    </a:lnTo>
                    <a:lnTo>
                      <a:pt x="471544" y="32690"/>
                    </a:lnTo>
                    <a:lnTo>
                      <a:pt x="483717" y="33433"/>
                    </a:lnTo>
                    <a:lnTo>
                      <a:pt x="483717" y="33433"/>
                    </a:lnTo>
                    <a:lnTo>
                      <a:pt x="501777" y="34576"/>
                    </a:lnTo>
                    <a:lnTo>
                      <a:pt x="501777" y="34576"/>
                    </a:lnTo>
                    <a:lnTo>
                      <a:pt x="513950" y="35319"/>
                    </a:lnTo>
                    <a:lnTo>
                      <a:pt x="513950" y="35319"/>
                    </a:lnTo>
                    <a:lnTo>
                      <a:pt x="529095" y="36233"/>
                    </a:lnTo>
                    <a:lnTo>
                      <a:pt x="529095" y="36233"/>
                    </a:lnTo>
                    <a:lnTo>
                      <a:pt x="544183" y="37148"/>
                    </a:lnTo>
                    <a:lnTo>
                      <a:pt x="544183" y="37148"/>
                    </a:lnTo>
                    <a:lnTo>
                      <a:pt x="562241" y="38290"/>
                    </a:lnTo>
                    <a:lnTo>
                      <a:pt x="562241" y="38290"/>
                    </a:lnTo>
                    <a:lnTo>
                      <a:pt x="577329" y="39205"/>
                    </a:lnTo>
                    <a:lnTo>
                      <a:pt x="577329" y="39205"/>
                    </a:lnTo>
                    <a:lnTo>
                      <a:pt x="589559" y="39948"/>
                    </a:lnTo>
                    <a:lnTo>
                      <a:pt x="589559" y="39948"/>
                    </a:lnTo>
                    <a:lnTo>
                      <a:pt x="604647" y="40862"/>
                    </a:lnTo>
                    <a:lnTo>
                      <a:pt x="604647" y="40862"/>
                    </a:lnTo>
                    <a:lnTo>
                      <a:pt x="622707" y="42005"/>
                    </a:lnTo>
                    <a:lnTo>
                      <a:pt x="622707" y="42005"/>
                    </a:lnTo>
                    <a:lnTo>
                      <a:pt x="637794" y="42919"/>
                    </a:lnTo>
                    <a:lnTo>
                      <a:pt x="637794" y="42919"/>
                    </a:lnTo>
                    <a:lnTo>
                      <a:pt x="650024" y="43662"/>
                    </a:lnTo>
                    <a:lnTo>
                      <a:pt x="650024" y="43662"/>
                    </a:lnTo>
                    <a:lnTo>
                      <a:pt x="665111" y="44577"/>
                    </a:lnTo>
                    <a:lnTo>
                      <a:pt x="665111" y="44577"/>
                    </a:lnTo>
                    <a:lnTo>
                      <a:pt x="683171" y="45720"/>
                    </a:lnTo>
                    <a:lnTo>
                      <a:pt x="683171" y="45720"/>
                    </a:lnTo>
                    <a:lnTo>
                      <a:pt x="695344" y="46463"/>
                    </a:lnTo>
                    <a:lnTo>
                      <a:pt x="695344" y="46463"/>
                    </a:lnTo>
                    <a:lnTo>
                      <a:pt x="710489" y="47377"/>
                    </a:lnTo>
                    <a:lnTo>
                      <a:pt x="710489" y="47377"/>
                    </a:lnTo>
                    <a:lnTo>
                      <a:pt x="725577" y="48291"/>
                    </a:lnTo>
                    <a:lnTo>
                      <a:pt x="725577" y="48291"/>
                    </a:lnTo>
                    <a:lnTo>
                      <a:pt x="743635" y="49435"/>
                    </a:lnTo>
                    <a:lnTo>
                      <a:pt x="743635" y="49435"/>
                    </a:lnTo>
                    <a:lnTo>
                      <a:pt x="755808" y="50178"/>
                    </a:lnTo>
                    <a:lnTo>
                      <a:pt x="755808" y="50178"/>
                    </a:lnTo>
                    <a:lnTo>
                      <a:pt x="770953" y="51092"/>
                    </a:lnTo>
                    <a:lnTo>
                      <a:pt x="770953" y="51092"/>
                    </a:lnTo>
                    <a:lnTo>
                      <a:pt x="786041" y="52064"/>
                    </a:lnTo>
                    <a:lnTo>
                      <a:pt x="786041" y="52064"/>
                    </a:lnTo>
                    <a:lnTo>
                      <a:pt x="804101" y="53149"/>
                    </a:lnTo>
                    <a:lnTo>
                      <a:pt x="804101" y="53149"/>
                    </a:lnTo>
                    <a:lnTo>
                      <a:pt x="816274" y="53892"/>
                    </a:lnTo>
                    <a:lnTo>
                      <a:pt x="816274" y="53892"/>
                    </a:lnTo>
                    <a:lnTo>
                      <a:pt x="831418" y="54807"/>
                    </a:lnTo>
                    <a:lnTo>
                      <a:pt x="831418" y="54807"/>
                    </a:lnTo>
                    <a:lnTo>
                      <a:pt x="849477" y="55950"/>
                    </a:lnTo>
                    <a:lnTo>
                      <a:pt x="849477" y="55950"/>
                    </a:lnTo>
                    <a:lnTo>
                      <a:pt x="864565" y="56864"/>
                    </a:lnTo>
                    <a:lnTo>
                      <a:pt x="864565" y="56864"/>
                    </a:lnTo>
                    <a:lnTo>
                      <a:pt x="876795" y="57607"/>
                    </a:lnTo>
                    <a:lnTo>
                      <a:pt x="876795" y="57607"/>
                    </a:lnTo>
                    <a:lnTo>
                      <a:pt x="894798" y="58750"/>
                    </a:lnTo>
                    <a:lnTo>
                      <a:pt x="894798" y="58750"/>
                    </a:lnTo>
                    <a:lnTo>
                      <a:pt x="907028" y="59493"/>
                    </a:lnTo>
                    <a:lnTo>
                      <a:pt x="907028" y="59493"/>
                    </a:lnTo>
                    <a:lnTo>
                      <a:pt x="925029" y="60579"/>
                    </a:lnTo>
                    <a:lnTo>
                      <a:pt x="925029" y="60579"/>
                    </a:lnTo>
                    <a:lnTo>
                      <a:pt x="937260" y="61322"/>
                    </a:lnTo>
                    <a:lnTo>
                      <a:pt x="937260" y="61322"/>
                    </a:lnTo>
                    <a:lnTo>
                      <a:pt x="952347" y="62236"/>
                    </a:lnTo>
                    <a:lnTo>
                      <a:pt x="952347" y="62236"/>
                    </a:lnTo>
                    <a:lnTo>
                      <a:pt x="970407" y="63379"/>
                    </a:lnTo>
                    <a:lnTo>
                      <a:pt x="970407" y="63379"/>
                    </a:lnTo>
                    <a:lnTo>
                      <a:pt x="982580" y="64122"/>
                    </a:lnTo>
                    <a:lnTo>
                      <a:pt x="982580" y="64122"/>
                    </a:lnTo>
                    <a:lnTo>
                      <a:pt x="997725" y="65036"/>
                    </a:lnTo>
                    <a:lnTo>
                      <a:pt x="997725" y="65036"/>
                    </a:lnTo>
                    <a:lnTo>
                      <a:pt x="1012813" y="66008"/>
                    </a:lnTo>
                    <a:lnTo>
                      <a:pt x="1012813" y="66008"/>
                    </a:lnTo>
                    <a:lnTo>
                      <a:pt x="1030871" y="67094"/>
                    </a:lnTo>
                    <a:lnTo>
                      <a:pt x="1030871" y="67094"/>
                    </a:lnTo>
                    <a:lnTo>
                      <a:pt x="1043044" y="67837"/>
                    </a:lnTo>
                    <a:lnTo>
                      <a:pt x="1043044" y="67837"/>
                    </a:lnTo>
                    <a:lnTo>
                      <a:pt x="1058189" y="68751"/>
                    </a:lnTo>
                    <a:lnTo>
                      <a:pt x="1058189" y="68751"/>
                    </a:lnTo>
                    <a:lnTo>
                      <a:pt x="1073277" y="69723"/>
                    </a:lnTo>
                    <a:lnTo>
                      <a:pt x="1073277" y="69723"/>
                    </a:lnTo>
                    <a:lnTo>
                      <a:pt x="1091337" y="70809"/>
                    </a:lnTo>
                    <a:lnTo>
                      <a:pt x="1091337" y="70809"/>
                    </a:lnTo>
                    <a:lnTo>
                      <a:pt x="1103510" y="71552"/>
                    </a:lnTo>
                    <a:lnTo>
                      <a:pt x="1103510" y="71552"/>
                    </a:lnTo>
                    <a:lnTo>
                      <a:pt x="1105395" y="71666"/>
                    </a:lnTo>
                    <a:lnTo>
                      <a:pt x="1106424" y="71723"/>
                    </a:lnTo>
                    <a:lnTo>
                      <a:pt x="1106424" y="71723"/>
                    </a:lnTo>
                    <a:lnTo>
                      <a:pt x="1118654" y="72466"/>
                    </a:lnTo>
                    <a:lnTo>
                      <a:pt x="1118654" y="72466"/>
                    </a:lnTo>
                    <a:lnTo>
                      <a:pt x="1133741" y="73438"/>
                    </a:lnTo>
                    <a:lnTo>
                      <a:pt x="1133741" y="73438"/>
                    </a:lnTo>
                    <a:lnTo>
                      <a:pt x="1151801" y="74523"/>
                    </a:lnTo>
                    <a:lnTo>
                      <a:pt x="1151801" y="74523"/>
                    </a:lnTo>
                    <a:lnTo>
                      <a:pt x="1163974" y="75266"/>
                    </a:lnTo>
                    <a:lnTo>
                      <a:pt x="1163974" y="75266"/>
                    </a:lnTo>
                    <a:lnTo>
                      <a:pt x="1179119" y="76181"/>
                    </a:lnTo>
                    <a:lnTo>
                      <a:pt x="1179119" y="76181"/>
                    </a:lnTo>
                    <a:lnTo>
                      <a:pt x="1194207" y="77153"/>
                    </a:lnTo>
                    <a:lnTo>
                      <a:pt x="1194207" y="77153"/>
                    </a:lnTo>
                    <a:lnTo>
                      <a:pt x="1212265" y="78238"/>
                    </a:lnTo>
                    <a:lnTo>
                      <a:pt x="1212265" y="78238"/>
                    </a:lnTo>
                    <a:lnTo>
                      <a:pt x="1224438" y="78981"/>
                    </a:lnTo>
                    <a:lnTo>
                      <a:pt x="1224438" y="78981"/>
                    </a:lnTo>
                    <a:lnTo>
                      <a:pt x="1239583" y="79953"/>
                    </a:lnTo>
                    <a:lnTo>
                      <a:pt x="1239583" y="79953"/>
                    </a:lnTo>
                    <a:lnTo>
                      <a:pt x="1254671" y="80867"/>
                    </a:lnTo>
                    <a:lnTo>
                      <a:pt x="1254671" y="80867"/>
                    </a:lnTo>
                    <a:lnTo>
                      <a:pt x="1269816" y="81782"/>
                    </a:lnTo>
                    <a:lnTo>
                      <a:pt x="1269816" y="81782"/>
                    </a:lnTo>
                    <a:lnTo>
                      <a:pt x="1284904" y="82696"/>
                    </a:lnTo>
                    <a:lnTo>
                      <a:pt x="1284904" y="82696"/>
                    </a:lnTo>
                    <a:lnTo>
                      <a:pt x="1300048" y="83667"/>
                    </a:lnTo>
                    <a:lnTo>
                      <a:pt x="1300048" y="83667"/>
                    </a:lnTo>
                    <a:lnTo>
                      <a:pt x="1318107" y="84753"/>
                    </a:lnTo>
                    <a:lnTo>
                      <a:pt x="1318107" y="84753"/>
                    </a:lnTo>
                    <a:lnTo>
                      <a:pt x="1330280" y="85496"/>
                    </a:lnTo>
                    <a:lnTo>
                      <a:pt x="1330280" y="85496"/>
                    </a:lnTo>
                    <a:lnTo>
                      <a:pt x="1345368" y="86411"/>
                    </a:lnTo>
                    <a:lnTo>
                      <a:pt x="1345368" y="86411"/>
                    </a:lnTo>
                    <a:lnTo>
                      <a:pt x="1360513" y="87382"/>
                    </a:lnTo>
                    <a:lnTo>
                      <a:pt x="1360513" y="87382"/>
                    </a:lnTo>
                    <a:lnTo>
                      <a:pt x="1375658" y="88296"/>
                    </a:lnTo>
                    <a:lnTo>
                      <a:pt x="1375658" y="88296"/>
                    </a:lnTo>
                    <a:lnTo>
                      <a:pt x="1390746" y="89211"/>
                    </a:lnTo>
                    <a:lnTo>
                      <a:pt x="1390746" y="89211"/>
                    </a:lnTo>
                    <a:lnTo>
                      <a:pt x="1405890" y="90125"/>
                    </a:lnTo>
                    <a:lnTo>
                      <a:pt x="1405890" y="90125"/>
                    </a:lnTo>
                    <a:lnTo>
                      <a:pt x="1420977" y="91097"/>
                    </a:lnTo>
                    <a:lnTo>
                      <a:pt x="1420977" y="91097"/>
                    </a:lnTo>
                    <a:lnTo>
                      <a:pt x="1439037" y="92183"/>
                    </a:lnTo>
                    <a:lnTo>
                      <a:pt x="1439037" y="92183"/>
                    </a:lnTo>
                    <a:lnTo>
                      <a:pt x="1451210" y="92926"/>
                    </a:lnTo>
                    <a:lnTo>
                      <a:pt x="1451210" y="92926"/>
                    </a:lnTo>
                    <a:lnTo>
                      <a:pt x="1466355" y="93840"/>
                    </a:lnTo>
                    <a:lnTo>
                      <a:pt x="1466355" y="93840"/>
                    </a:lnTo>
                    <a:lnTo>
                      <a:pt x="1481443" y="94812"/>
                    </a:lnTo>
                    <a:lnTo>
                      <a:pt x="1481443" y="94812"/>
                    </a:lnTo>
                    <a:lnTo>
                      <a:pt x="1499501" y="95898"/>
                    </a:lnTo>
                    <a:lnTo>
                      <a:pt x="1499501" y="95898"/>
                    </a:lnTo>
                    <a:lnTo>
                      <a:pt x="1514589" y="96812"/>
                    </a:lnTo>
                    <a:lnTo>
                      <a:pt x="1514818" y="93154"/>
                    </a:lnTo>
                    <a:lnTo>
                      <a:pt x="1496816" y="92011"/>
                    </a:lnTo>
                    <a:lnTo>
                      <a:pt x="1496816" y="92011"/>
                    </a:lnTo>
                    <a:lnTo>
                      <a:pt x="1484585" y="91268"/>
                    </a:lnTo>
                    <a:lnTo>
                      <a:pt x="1484585" y="91268"/>
                    </a:lnTo>
                    <a:lnTo>
                      <a:pt x="1466583" y="90183"/>
                    </a:lnTo>
                    <a:lnTo>
                      <a:pt x="1466583" y="90183"/>
                    </a:lnTo>
                    <a:lnTo>
                      <a:pt x="1454353" y="89440"/>
                    </a:lnTo>
                    <a:lnTo>
                      <a:pt x="1454353" y="89440"/>
                    </a:lnTo>
                    <a:lnTo>
                      <a:pt x="1436351" y="88296"/>
                    </a:lnTo>
                    <a:lnTo>
                      <a:pt x="1436351" y="88296"/>
                    </a:lnTo>
                    <a:lnTo>
                      <a:pt x="1424121" y="87553"/>
                    </a:lnTo>
                    <a:lnTo>
                      <a:pt x="1424121" y="87553"/>
                    </a:lnTo>
                    <a:lnTo>
                      <a:pt x="1406119" y="86468"/>
                    </a:lnTo>
                    <a:lnTo>
                      <a:pt x="1406119" y="86468"/>
                    </a:lnTo>
                    <a:lnTo>
                      <a:pt x="1390974" y="85496"/>
                    </a:lnTo>
                    <a:lnTo>
                      <a:pt x="1390974" y="85496"/>
                    </a:lnTo>
                    <a:lnTo>
                      <a:pt x="1375886" y="84582"/>
                    </a:lnTo>
                    <a:lnTo>
                      <a:pt x="1375886" y="84582"/>
                    </a:lnTo>
                    <a:lnTo>
                      <a:pt x="1363656" y="83839"/>
                    </a:lnTo>
                    <a:lnTo>
                      <a:pt x="1363656" y="83839"/>
                    </a:lnTo>
                    <a:lnTo>
                      <a:pt x="1348569" y="82924"/>
                    </a:lnTo>
                    <a:lnTo>
                      <a:pt x="1348569" y="82924"/>
                    </a:lnTo>
                    <a:lnTo>
                      <a:pt x="1330509" y="81782"/>
                    </a:lnTo>
                    <a:lnTo>
                      <a:pt x="1330509" y="81782"/>
                    </a:lnTo>
                    <a:lnTo>
                      <a:pt x="1318336" y="81039"/>
                    </a:lnTo>
                    <a:lnTo>
                      <a:pt x="1318336" y="81039"/>
                    </a:lnTo>
                    <a:lnTo>
                      <a:pt x="1303191" y="80124"/>
                    </a:lnTo>
                    <a:lnTo>
                      <a:pt x="1303191" y="80124"/>
                    </a:lnTo>
                    <a:lnTo>
                      <a:pt x="1288046" y="79210"/>
                    </a:lnTo>
                    <a:lnTo>
                      <a:pt x="1288046" y="79210"/>
                    </a:lnTo>
                    <a:lnTo>
                      <a:pt x="1270045" y="78067"/>
                    </a:lnTo>
                    <a:lnTo>
                      <a:pt x="1270045" y="78067"/>
                    </a:lnTo>
                    <a:lnTo>
                      <a:pt x="1257815" y="77324"/>
                    </a:lnTo>
                    <a:lnTo>
                      <a:pt x="1257815" y="77324"/>
                    </a:lnTo>
                    <a:lnTo>
                      <a:pt x="1242727" y="76410"/>
                    </a:lnTo>
                    <a:lnTo>
                      <a:pt x="1242727" y="76410"/>
                    </a:lnTo>
                    <a:lnTo>
                      <a:pt x="1227582" y="75495"/>
                    </a:lnTo>
                    <a:lnTo>
                      <a:pt x="1227582" y="75495"/>
                    </a:lnTo>
                    <a:lnTo>
                      <a:pt x="1209580" y="74352"/>
                    </a:lnTo>
                    <a:lnTo>
                      <a:pt x="1209580" y="74352"/>
                    </a:lnTo>
                    <a:lnTo>
                      <a:pt x="1197349" y="73609"/>
                    </a:lnTo>
                    <a:lnTo>
                      <a:pt x="1197349" y="73609"/>
                    </a:lnTo>
                    <a:lnTo>
                      <a:pt x="1182262" y="72695"/>
                    </a:lnTo>
                    <a:lnTo>
                      <a:pt x="1182262" y="72695"/>
                    </a:lnTo>
                    <a:lnTo>
                      <a:pt x="1167118" y="71723"/>
                    </a:lnTo>
                    <a:lnTo>
                      <a:pt x="1167118" y="71723"/>
                    </a:lnTo>
                    <a:lnTo>
                      <a:pt x="1165288" y="71609"/>
                    </a:lnTo>
                    <a:lnTo>
                      <a:pt x="1164203" y="71552"/>
                    </a:lnTo>
                    <a:lnTo>
                      <a:pt x="1164203" y="71552"/>
                    </a:lnTo>
                    <a:lnTo>
                      <a:pt x="1149115" y="70637"/>
                    </a:lnTo>
                    <a:lnTo>
                      <a:pt x="1149115" y="70637"/>
                    </a:lnTo>
                    <a:lnTo>
                      <a:pt x="1136885" y="69894"/>
                    </a:lnTo>
                    <a:lnTo>
                      <a:pt x="1136885" y="69894"/>
                    </a:lnTo>
                    <a:lnTo>
                      <a:pt x="1118883" y="68808"/>
                    </a:lnTo>
                    <a:lnTo>
                      <a:pt x="1118883" y="68808"/>
                    </a:lnTo>
                    <a:lnTo>
                      <a:pt x="1106652" y="68008"/>
                    </a:lnTo>
                    <a:lnTo>
                      <a:pt x="1106652" y="68008"/>
                    </a:lnTo>
                    <a:lnTo>
                      <a:pt x="1088650" y="66922"/>
                    </a:lnTo>
                    <a:lnTo>
                      <a:pt x="1088650" y="66922"/>
                    </a:lnTo>
                    <a:lnTo>
                      <a:pt x="1076421" y="66179"/>
                    </a:lnTo>
                    <a:lnTo>
                      <a:pt x="1076421" y="66179"/>
                    </a:lnTo>
                    <a:lnTo>
                      <a:pt x="1061333" y="65265"/>
                    </a:lnTo>
                    <a:lnTo>
                      <a:pt x="1061333" y="65265"/>
                    </a:lnTo>
                    <a:lnTo>
                      <a:pt x="1046188" y="64294"/>
                    </a:lnTo>
                    <a:lnTo>
                      <a:pt x="1046188" y="64294"/>
                    </a:lnTo>
                    <a:lnTo>
                      <a:pt x="1028186" y="63208"/>
                    </a:lnTo>
                    <a:lnTo>
                      <a:pt x="1028186" y="63208"/>
                    </a:lnTo>
                    <a:lnTo>
                      <a:pt x="1015955" y="62465"/>
                    </a:lnTo>
                    <a:lnTo>
                      <a:pt x="1015955" y="62465"/>
                    </a:lnTo>
                    <a:lnTo>
                      <a:pt x="1000868" y="61550"/>
                    </a:lnTo>
                    <a:lnTo>
                      <a:pt x="1000868" y="61550"/>
                    </a:lnTo>
                    <a:lnTo>
                      <a:pt x="985723" y="60579"/>
                    </a:lnTo>
                    <a:lnTo>
                      <a:pt x="985723" y="60579"/>
                    </a:lnTo>
                    <a:lnTo>
                      <a:pt x="967721" y="59493"/>
                    </a:lnTo>
                    <a:lnTo>
                      <a:pt x="967721" y="59493"/>
                    </a:lnTo>
                    <a:lnTo>
                      <a:pt x="954462" y="58693"/>
                    </a:lnTo>
                    <a:lnTo>
                      <a:pt x="940403" y="57836"/>
                    </a:lnTo>
                    <a:lnTo>
                      <a:pt x="940403" y="57836"/>
                    </a:lnTo>
                    <a:lnTo>
                      <a:pt x="922344" y="56693"/>
                    </a:lnTo>
                    <a:lnTo>
                      <a:pt x="922344" y="56693"/>
                    </a:lnTo>
                    <a:lnTo>
                      <a:pt x="907256" y="55778"/>
                    </a:lnTo>
                    <a:lnTo>
                      <a:pt x="907256" y="55778"/>
                    </a:lnTo>
                    <a:lnTo>
                      <a:pt x="895026" y="55035"/>
                    </a:lnTo>
                    <a:lnTo>
                      <a:pt x="895026" y="55035"/>
                    </a:lnTo>
                    <a:lnTo>
                      <a:pt x="879939" y="54064"/>
                    </a:lnTo>
                    <a:lnTo>
                      <a:pt x="879939" y="54064"/>
                    </a:lnTo>
                    <a:lnTo>
                      <a:pt x="861879" y="52978"/>
                    </a:lnTo>
                    <a:lnTo>
                      <a:pt x="861879" y="52978"/>
                    </a:lnTo>
                    <a:lnTo>
                      <a:pt x="849706" y="52235"/>
                    </a:lnTo>
                    <a:lnTo>
                      <a:pt x="849706" y="52235"/>
                    </a:lnTo>
                    <a:lnTo>
                      <a:pt x="831647" y="51149"/>
                    </a:lnTo>
                    <a:lnTo>
                      <a:pt x="831647" y="51149"/>
                    </a:lnTo>
                    <a:lnTo>
                      <a:pt x="819474" y="50349"/>
                    </a:lnTo>
                    <a:lnTo>
                      <a:pt x="819474" y="50349"/>
                    </a:lnTo>
                    <a:lnTo>
                      <a:pt x="801415" y="49263"/>
                    </a:lnTo>
                    <a:lnTo>
                      <a:pt x="801415" y="49263"/>
                    </a:lnTo>
                    <a:lnTo>
                      <a:pt x="789242" y="48520"/>
                    </a:lnTo>
                    <a:lnTo>
                      <a:pt x="789242" y="48520"/>
                    </a:lnTo>
                    <a:lnTo>
                      <a:pt x="771182" y="47377"/>
                    </a:lnTo>
                    <a:lnTo>
                      <a:pt x="771182" y="47377"/>
                    </a:lnTo>
                    <a:lnTo>
                      <a:pt x="758952" y="46634"/>
                    </a:lnTo>
                    <a:lnTo>
                      <a:pt x="758952" y="46634"/>
                    </a:lnTo>
                    <a:lnTo>
                      <a:pt x="740950" y="45548"/>
                    </a:lnTo>
                    <a:lnTo>
                      <a:pt x="740950" y="45548"/>
                    </a:lnTo>
                    <a:lnTo>
                      <a:pt x="728719" y="44805"/>
                    </a:lnTo>
                    <a:lnTo>
                      <a:pt x="728719" y="44805"/>
                    </a:lnTo>
                    <a:lnTo>
                      <a:pt x="713632" y="43891"/>
                    </a:lnTo>
                    <a:lnTo>
                      <a:pt x="713632" y="43891"/>
                    </a:lnTo>
                    <a:lnTo>
                      <a:pt x="695573" y="42748"/>
                    </a:lnTo>
                    <a:lnTo>
                      <a:pt x="695573" y="42748"/>
                    </a:lnTo>
                    <a:lnTo>
                      <a:pt x="680485" y="41833"/>
                    </a:lnTo>
                    <a:lnTo>
                      <a:pt x="680485" y="41833"/>
                    </a:lnTo>
                    <a:lnTo>
                      <a:pt x="668255" y="41091"/>
                    </a:lnTo>
                    <a:lnTo>
                      <a:pt x="668255" y="41091"/>
                    </a:lnTo>
                    <a:lnTo>
                      <a:pt x="653167" y="40119"/>
                    </a:lnTo>
                    <a:lnTo>
                      <a:pt x="653167" y="40119"/>
                    </a:lnTo>
                    <a:lnTo>
                      <a:pt x="638022" y="39205"/>
                    </a:lnTo>
                    <a:lnTo>
                      <a:pt x="638022" y="39205"/>
                    </a:lnTo>
                    <a:lnTo>
                      <a:pt x="620020" y="38119"/>
                    </a:lnTo>
                    <a:lnTo>
                      <a:pt x="620020" y="38119"/>
                    </a:lnTo>
                    <a:lnTo>
                      <a:pt x="607790" y="37376"/>
                    </a:lnTo>
                    <a:lnTo>
                      <a:pt x="607790" y="37376"/>
                    </a:lnTo>
                    <a:lnTo>
                      <a:pt x="592703" y="36405"/>
                    </a:lnTo>
                    <a:lnTo>
                      <a:pt x="592703" y="36405"/>
                    </a:lnTo>
                    <a:lnTo>
                      <a:pt x="577558" y="35490"/>
                    </a:lnTo>
                    <a:lnTo>
                      <a:pt x="577558" y="35490"/>
                    </a:lnTo>
                    <a:lnTo>
                      <a:pt x="559556" y="34404"/>
                    </a:lnTo>
                    <a:lnTo>
                      <a:pt x="559556" y="34404"/>
                    </a:lnTo>
                    <a:lnTo>
                      <a:pt x="544411" y="33490"/>
                    </a:lnTo>
                    <a:lnTo>
                      <a:pt x="544411" y="33490"/>
                    </a:lnTo>
                    <a:lnTo>
                      <a:pt x="532238" y="32690"/>
                    </a:lnTo>
                    <a:lnTo>
                      <a:pt x="532238" y="32690"/>
                    </a:lnTo>
                    <a:lnTo>
                      <a:pt x="517093" y="31775"/>
                    </a:lnTo>
                    <a:lnTo>
                      <a:pt x="517093" y="31775"/>
                    </a:lnTo>
                    <a:lnTo>
                      <a:pt x="499091" y="30690"/>
                    </a:lnTo>
                    <a:lnTo>
                      <a:pt x="499091" y="30690"/>
                    </a:lnTo>
                    <a:lnTo>
                      <a:pt x="483946" y="29718"/>
                    </a:lnTo>
                    <a:lnTo>
                      <a:pt x="483946" y="29718"/>
                    </a:lnTo>
                    <a:lnTo>
                      <a:pt x="471773" y="28975"/>
                    </a:lnTo>
                    <a:lnTo>
                      <a:pt x="471773" y="28975"/>
                    </a:lnTo>
                    <a:lnTo>
                      <a:pt x="453714" y="27889"/>
                    </a:lnTo>
                    <a:lnTo>
                      <a:pt x="453714" y="27889"/>
                    </a:lnTo>
                    <a:lnTo>
                      <a:pt x="440455" y="27089"/>
                    </a:lnTo>
                    <a:lnTo>
                      <a:pt x="426396" y="26232"/>
                    </a:lnTo>
                    <a:lnTo>
                      <a:pt x="426396" y="26232"/>
                    </a:lnTo>
                    <a:lnTo>
                      <a:pt x="411309" y="25260"/>
                    </a:lnTo>
                    <a:lnTo>
                      <a:pt x="411309" y="25260"/>
                    </a:lnTo>
                    <a:lnTo>
                      <a:pt x="393249" y="24174"/>
                    </a:lnTo>
                    <a:lnTo>
                      <a:pt x="393249" y="24174"/>
                    </a:lnTo>
                    <a:lnTo>
                      <a:pt x="381076" y="23431"/>
                    </a:lnTo>
                    <a:lnTo>
                      <a:pt x="381076" y="23431"/>
                    </a:lnTo>
                    <a:lnTo>
                      <a:pt x="365931" y="22460"/>
                    </a:lnTo>
                    <a:lnTo>
                      <a:pt x="365931" y="22460"/>
                    </a:lnTo>
                    <a:lnTo>
                      <a:pt x="350844" y="21545"/>
                    </a:lnTo>
                    <a:lnTo>
                      <a:pt x="350844" y="21545"/>
                    </a:lnTo>
                    <a:lnTo>
                      <a:pt x="332784" y="20459"/>
                    </a:lnTo>
                    <a:lnTo>
                      <a:pt x="332784" y="20459"/>
                    </a:lnTo>
                    <a:lnTo>
                      <a:pt x="320611" y="19716"/>
                    </a:lnTo>
                    <a:lnTo>
                      <a:pt x="320611" y="19716"/>
                    </a:lnTo>
                    <a:lnTo>
                      <a:pt x="305467" y="18745"/>
                    </a:lnTo>
                    <a:lnTo>
                      <a:pt x="305467" y="18745"/>
                    </a:lnTo>
                    <a:lnTo>
                      <a:pt x="290379" y="17831"/>
                    </a:lnTo>
                    <a:lnTo>
                      <a:pt x="290379" y="17831"/>
                    </a:lnTo>
                    <a:lnTo>
                      <a:pt x="272320" y="16745"/>
                    </a:lnTo>
                    <a:lnTo>
                      <a:pt x="272320" y="16745"/>
                    </a:lnTo>
                    <a:lnTo>
                      <a:pt x="260147" y="16002"/>
                    </a:lnTo>
                    <a:lnTo>
                      <a:pt x="260147" y="16002"/>
                    </a:lnTo>
                    <a:lnTo>
                      <a:pt x="245002" y="15030"/>
                    </a:lnTo>
                    <a:lnTo>
                      <a:pt x="245002" y="15030"/>
                    </a:lnTo>
                    <a:lnTo>
                      <a:pt x="229857" y="14116"/>
                    </a:lnTo>
                    <a:lnTo>
                      <a:pt x="229857" y="14116"/>
                    </a:lnTo>
                    <a:lnTo>
                      <a:pt x="211855" y="13030"/>
                    </a:lnTo>
                    <a:lnTo>
                      <a:pt x="211855" y="13030"/>
                    </a:lnTo>
                    <a:lnTo>
                      <a:pt x="196710" y="12059"/>
                    </a:lnTo>
                    <a:lnTo>
                      <a:pt x="196710" y="12059"/>
                    </a:lnTo>
                    <a:lnTo>
                      <a:pt x="184537" y="11316"/>
                    </a:lnTo>
                    <a:lnTo>
                      <a:pt x="184537" y="11316"/>
                    </a:lnTo>
                    <a:lnTo>
                      <a:pt x="169392" y="10401"/>
                    </a:lnTo>
                    <a:lnTo>
                      <a:pt x="169392" y="10401"/>
                    </a:lnTo>
                    <a:lnTo>
                      <a:pt x="151390" y="9315"/>
                    </a:lnTo>
                    <a:lnTo>
                      <a:pt x="151390" y="9315"/>
                    </a:lnTo>
                    <a:lnTo>
                      <a:pt x="139160" y="8573"/>
                    </a:lnTo>
                    <a:lnTo>
                      <a:pt x="139160" y="8573"/>
                    </a:lnTo>
                    <a:lnTo>
                      <a:pt x="124072" y="7601"/>
                    </a:lnTo>
                    <a:lnTo>
                      <a:pt x="124072" y="7601"/>
                    </a:lnTo>
                    <a:lnTo>
                      <a:pt x="108928" y="6686"/>
                    </a:lnTo>
                    <a:lnTo>
                      <a:pt x="108928" y="6686"/>
                    </a:lnTo>
                    <a:lnTo>
                      <a:pt x="90926" y="5601"/>
                    </a:lnTo>
                    <a:lnTo>
                      <a:pt x="90926" y="5601"/>
                    </a:lnTo>
                    <a:lnTo>
                      <a:pt x="78695" y="4800"/>
                    </a:lnTo>
                    <a:lnTo>
                      <a:pt x="78695" y="4800"/>
                    </a:lnTo>
                    <a:lnTo>
                      <a:pt x="60693" y="3715"/>
                    </a:lnTo>
                    <a:lnTo>
                      <a:pt x="60693" y="3715"/>
                    </a:lnTo>
                    <a:lnTo>
                      <a:pt x="48463" y="2972"/>
                    </a:lnTo>
                    <a:lnTo>
                      <a:pt x="48463" y="2972"/>
                    </a:lnTo>
                    <a:lnTo>
                      <a:pt x="30461" y="1828"/>
                    </a:lnTo>
                    <a:lnTo>
                      <a:pt x="30461" y="1828"/>
                    </a:lnTo>
                    <a:lnTo>
                      <a:pt x="18231" y="1086"/>
                    </a:lnTo>
                    <a:lnTo>
                      <a:pt x="18231" y="1086"/>
                    </a:lnTo>
                    <a:lnTo>
                      <a:pt x="16402" y="971"/>
                    </a:lnTo>
                    <a:lnTo>
                      <a:pt x="15316" y="914"/>
                    </a:lnTo>
                    <a:lnTo>
                      <a:pt x="15316" y="914"/>
                    </a:lnTo>
                    <a:lnTo>
                      <a:pt x="228" y="0"/>
                    </a:lnTo>
                    <a:lnTo>
                      <a:pt x="0" y="3715"/>
                    </a:lnTo>
                    <a:lnTo>
                      <a:pt x="15087" y="4629"/>
                    </a:lnTo>
                    <a:close/>
                  </a:path>
                </a:pathLst>
              </a:custGeom>
              <a:solidFill>
                <a:srgbClr val="9F9D9B"/>
              </a:solidFill>
              <a:ln w="5715" cap="flat">
                <a:noFill/>
                <a:prstDash val="solid"/>
                <a:miter/>
              </a:ln>
            </p:spPr>
            <p:txBody>
              <a:bodyPr rtlCol="1" anchor="ctr"/>
              <a:lstStyle/>
              <a:p>
                <a:endParaRPr lang="ar-SA"/>
              </a:p>
            </p:txBody>
          </p:sp>
          <p:sp>
            <p:nvSpPr>
              <p:cNvPr id="21" name="شكل حر: شكل 20">
                <a:extLst>
                  <a:ext uri="{FF2B5EF4-FFF2-40B4-BE49-F238E27FC236}">
                    <a16:creationId xmlns:a16="http://schemas.microsoft.com/office/drawing/2014/main" id="{38DEE614-51BB-48E3-BF0F-64DE33A9E45C}"/>
                  </a:ext>
                </a:extLst>
              </p:cNvPr>
              <p:cNvSpPr/>
              <p:nvPr/>
            </p:nvSpPr>
            <p:spPr>
              <a:xfrm>
                <a:off x="6653098" y="5752433"/>
                <a:ext cx="1514818" cy="96812"/>
              </a:xfrm>
              <a:custGeom>
                <a:avLst/>
                <a:gdLst>
                  <a:gd name="connsiteX0" fmla="*/ 15088 w 1514818"/>
                  <a:gd name="connsiteY0" fmla="*/ 4629 h 96812"/>
                  <a:gd name="connsiteX1" fmla="*/ 33147 w 1514818"/>
                  <a:gd name="connsiteY1" fmla="*/ 5715 h 96812"/>
                  <a:gd name="connsiteX2" fmla="*/ 33147 w 1514818"/>
                  <a:gd name="connsiteY2" fmla="*/ 5715 h 96812"/>
                  <a:gd name="connsiteX3" fmla="*/ 45320 w 1514818"/>
                  <a:gd name="connsiteY3" fmla="*/ 6458 h 96812"/>
                  <a:gd name="connsiteX4" fmla="*/ 45320 w 1514818"/>
                  <a:gd name="connsiteY4" fmla="*/ 6458 h 96812"/>
                  <a:gd name="connsiteX5" fmla="*/ 60465 w 1514818"/>
                  <a:gd name="connsiteY5" fmla="*/ 7429 h 96812"/>
                  <a:gd name="connsiteX6" fmla="*/ 60465 w 1514818"/>
                  <a:gd name="connsiteY6" fmla="*/ 7429 h 96812"/>
                  <a:gd name="connsiteX7" fmla="*/ 78467 w 1514818"/>
                  <a:gd name="connsiteY7" fmla="*/ 8515 h 96812"/>
                  <a:gd name="connsiteX8" fmla="*/ 78467 w 1514818"/>
                  <a:gd name="connsiteY8" fmla="*/ 8515 h 96812"/>
                  <a:gd name="connsiteX9" fmla="*/ 93612 w 1514818"/>
                  <a:gd name="connsiteY9" fmla="*/ 9430 h 96812"/>
                  <a:gd name="connsiteX10" fmla="*/ 93612 w 1514818"/>
                  <a:gd name="connsiteY10" fmla="*/ 9430 h 96812"/>
                  <a:gd name="connsiteX11" fmla="*/ 105785 w 1514818"/>
                  <a:gd name="connsiteY11" fmla="*/ 10230 h 96812"/>
                  <a:gd name="connsiteX12" fmla="*/ 105785 w 1514818"/>
                  <a:gd name="connsiteY12" fmla="*/ 10230 h 96812"/>
                  <a:gd name="connsiteX13" fmla="*/ 120930 w 1514818"/>
                  <a:gd name="connsiteY13" fmla="*/ 11144 h 96812"/>
                  <a:gd name="connsiteX14" fmla="*/ 120930 w 1514818"/>
                  <a:gd name="connsiteY14" fmla="*/ 11144 h 96812"/>
                  <a:gd name="connsiteX15" fmla="*/ 138932 w 1514818"/>
                  <a:gd name="connsiteY15" fmla="*/ 12230 h 96812"/>
                  <a:gd name="connsiteX16" fmla="*/ 138932 w 1514818"/>
                  <a:gd name="connsiteY16" fmla="*/ 12230 h 96812"/>
                  <a:gd name="connsiteX17" fmla="*/ 154077 w 1514818"/>
                  <a:gd name="connsiteY17" fmla="*/ 13144 h 96812"/>
                  <a:gd name="connsiteX18" fmla="*/ 154077 w 1514818"/>
                  <a:gd name="connsiteY18" fmla="*/ 13144 h 96812"/>
                  <a:gd name="connsiteX19" fmla="*/ 166250 w 1514818"/>
                  <a:gd name="connsiteY19" fmla="*/ 13945 h 96812"/>
                  <a:gd name="connsiteX20" fmla="*/ 166250 w 1514818"/>
                  <a:gd name="connsiteY20" fmla="*/ 13945 h 96812"/>
                  <a:gd name="connsiteX21" fmla="*/ 181394 w 1514818"/>
                  <a:gd name="connsiteY21" fmla="*/ 14859 h 96812"/>
                  <a:gd name="connsiteX22" fmla="*/ 181394 w 1514818"/>
                  <a:gd name="connsiteY22" fmla="*/ 14859 h 96812"/>
                  <a:gd name="connsiteX23" fmla="*/ 196482 w 1514818"/>
                  <a:gd name="connsiteY23" fmla="*/ 15773 h 96812"/>
                  <a:gd name="connsiteX24" fmla="*/ 196482 w 1514818"/>
                  <a:gd name="connsiteY24" fmla="*/ 15773 h 96812"/>
                  <a:gd name="connsiteX25" fmla="*/ 214541 w 1514818"/>
                  <a:gd name="connsiteY25" fmla="*/ 16917 h 96812"/>
                  <a:gd name="connsiteX26" fmla="*/ 214541 w 1514818"/>
                  <a:gd name="connsiteY26" fmla="*/ 16917 h 96812"/>
                  <a:gd name="connsiteX27" fmla="*/ 226714 w 1514818"/>
                  <a:gd name="connsiteY27" fmla="*/ 17660 h 96812"/>
                  <a:gd name="connsiteX28" fmla="*/ 226714 w 1514818"/>
                  <a:gd name="connsiteY28" fmla="*/ 17660 h 96812"/>
                  <a:gd name="connsiteX29" fmla="*/ 241859 w 1514818"/>
                  <a:gd name="connsiteY29" fmla="*/ 18574 h 96812"/>
                  <a:gd name="connsiteX30" fmla="*/ 241859 w 1514818"/>
                  <a:gd name="connsiteY30" fmla="*/ 18574 h 96812"/>
                  <a:gd name="connsiteX31" fmla="*/ 256947 w 1514818"/>
                  <a:gd name="connsiteY31" fmla="*/ 19488 h 96812"/>
                  <a:gd name="connsiteX32" fmla="*/ 256947 w 1514818"/>
                  <a:gd name="connsiteY32" fmla="*/ 19488 h 96812"/>
                  <a:gd name="connsiteX33" fmla="*/ 275006 w 1514818"/>
                  <a:gd name="connsiteY33" fmla="*/ 20631 h 96812"/>
                  <a:gd name="connsiteX34" fmla="*/ 275006 w 1514818"/>
                  <a:gd name="connsiteY34" fmla="*/ 20631 h 96812"/>
                  <a:gd name="connsiteX35" fmla="*/ 287179 w 1514818"/>
                  <a:gd name="connsiteY35" fmla="*/ 21374 h 96812"/>
                  <a:gd name="connsiteX36" fmla="*/ 287179 w 1514818"/>
                  <a:gd name="connsiteY36" fmla="*/ 21374 h 96812"/>
                  <a:gd name="connsiteX37" fmla="*/ 303352 w 1514818"/>
                  <a:gd name="connsiteY37" fmla="*/ 22346 h 96812"/>
                  <a:gd name="connsiteX38" fmla="*/ 317469 w 1514818"/>
                  <a:gd name="connsiteY38" fmla="*/ 23203 h 96812"/>
                  <a:gd name="connsiteX39" fmla="*/ 317469 w 1514818"/>
                  <a:gd name="connsiteY39" fmla="*/ 23203 h 96812"/>
                  <a:gd name="connsiteX40" fmla="*/ 335471 w 1514818"/>
                  <a:gd name="connsiteY40" fmla="*/ 24346 h 96812"/>
                  <a:gd name="connsiteX41" fmla="*/ 335471 w 1514818"/>
                  <a:gd name="connsiteY41" fmla="*/ 24346 h 96812"/>
                  <a:gd name="connsiteX42" fmla="*/ 348729 w 1514818"/>
                  <a:gd name="connsiteY42" fmla="*/ 25146 h 96812"/>
                  <a:gd name="connsiteX43" fmla="*/ 365703 w 1514818"/>
                  <a:gd name="connsiteY43" fmla="*/ 26175 h 96812"/>
                  <a:gd name="connsiteX44" fmla="*/ 365703 w 1514818"/>
                  <a:gd name="connsiteY44" fmla="*/ 26175 h 96812"/>
                  <a:gd name="connsiteX45" fmla="*/ 377933 w 1514818"/>
                  <a:gd name="connsiteY45" fmla="*/ 26918 h 96812"/>
                  <a:gd name="connsiteX46" fmla="*/ 377933 w 1514818"/>
                  <a:gd name="connsiteY46" fmla="*/ 26918 h 96812"/>
                  <a:gd name="connsiteX47" fmla="*/ 395935 w 1514818"/>
                  <a:gd name="connsiteY47" fmla="*/ 28061 h 96812"/>
                  <a:gd name="connsiteX48" fmla="*/ 395935 w 1514818"/>
                  <a:gd name="connsiteY48" fmla="*/ 28061 h 96812"/>
                  <a:gd name="connsiteX49" fmla="*/ 408166 w 1514818"/>
                  <a:gd name="connsiteY49" fmla="*/ 28804 h 96812"/>
                  <a:gd name="connsiteX50" fmla="*/ 408166 w 1514818"/>
                  <a:gd name="connsiteY50" fmla="*/ 28804 h 96812"/>
                  <a:gd name="connsiteX51" fmla="*/ 426168 w 1514818"/>
                  <a:gd name="connsiteY51" fmla="*/ 29890 h 96812"/>
                  <a:gd name="connsiteX52" fmla="*/ 426168 w 1514818"/>
                  <a:gd name="connsiteY52" fmla="*/ 29890 h 96812"/>
                  <a:gd name="connsiteX53" fmla="*/ 438397 w 1514818"/>
                  <a:gd name="connsiteY53" fmla="*/ 30632 h 96812"/>
                  <a:gd name="connsiteX54" fmla="*/ 438397 w 1514818"/>
                  <a:gd name="connsiteY54" fmla="*/ 30632 h 96812"/>
                  <a:gd name="connsiteX55" fmla="*/ 456400 w 1514818"/>
                  <a:gd name="connsiteY55" fmla="*/ 31775 h 96812"/>
                  <a:gd name="connsiteX56" fmla="*/ 456400 w 1514818"/>
                  <a:gd name="connsiteY56" fmla="*/ 31775 h 96812"/>
                  <a:gd name="connsiteX57" fmla="*/ 468630 w 1514818"/>
                  <a:gd name="connsiteY57" fmla="*/ 32518 h 96812"/>
                  <a:gd name="connsiteX58" fmla="*/ 468630 w 1514818"/>
                  <a:gd name="connsiteY58" fmla="*/ 32518 h 96812"/>
                  <a:gd name="connsiteX59" fmla="*/ 483718 w 1514818"/>
                  <a:gd name="connsiteY59" fmla="*/ 33433 h 96812"/>
                  <a:gd name="connsiteX60" fmla="*/ 483718 w 1514818"/>
                  <a:gd name="connsiteY60" fmla="*/ 33433 h 96812"/>
                  <a:gd name="connsiteX61" fmla="*/ 501777 w 1514818"/>
                  <a:gd name="connsiteY61" fmla="*/ 34576 h 96812"/>
                  <a:gd name="connsiteX62" fmla="*/ 501777 w 1514818"/>
                  <a:gd name="connsiteY62" fmla="*/ 34576 h 96812"/>
                  <a:gd name="connsiteX63" fmla="*/ 513950 w 1514818"/>
                  <a:gd name="connsiteY63" fmla="*/ 35319 h 96812"/>
                  <a:gd name="connsiteX64" fmla="*/ 513950 w 1514818"/>
                  <a:gd name="connsiteY64" fmla="*/ 35319 h 96812"/>
                  <a:gd name="connsiteX65" fmla="*/ 529095 w 1514818"/>
                  <a:gd name="connsiteY65" fmla="*/ 36233 h 96812"/>
                  <a:gd name="connsiteX66" fmla="*/ 529095 w 1514818"/>
                  <a:gd name="connsiteY66" fmla="*/ 36233 h 96812"/>
                  <a:gd name="connsiteX67" fmla="*/ 544182 w 1514818"/>
                  <a:gd name="connsiteY67" fmla="*/ 37148 h 96812"/>
                  <a:gd name="connsiteX68" fmla="*/ 544182 w 1514818"/>
                  <a:gd name="connsiteY68" fmla="*/ 37148 h 96812"/>
                  <a:gd name="connsiteX69" fmla="*/ 562242 w 1514818"/>
                  <a:gd name="connsiteY69" fmla="*/ 38291 h 96812"/>
                  <a:gd name="connsiteX70" fmla="*/ 562242 w 1514818"/>
                  <a:gd name="connsiteY70" fmla="*/ 38291 h 96812"/>
                  <a:gd name="connsiteX71" fmla="*/ 574415 w 1514818"/>
                  <a:gd name="connsiteY71" fmla="*/ 39034 h 96812"/>
                  <a:gd name="connsiteX72" fmla="*/ 574415 w 1514818"/>
                  <a:gd name="connsiteY72" fmla="*/ 39034 h 96812"/>
                  <a:gd name="connsiteX73" fmla="*/ 589560 w 1514818"/>
                  <a:gd name="connsiteY73" fmla="*/ 39948 h 96812"/>
                  <a:gd name="connsiteX74" fmla="*/ 589560 w 1514818"/>
                  <a:gd name="connsiteY74" fmla="*/ 39948 h 96812"/>
                  <a:gd name="connsiteX75" fmla="*/ 604647 w 1514818"/>
                  <a:gd name="connsiteY75" fmla="*/ 40862 h 96812"/>
                  <a:gd name="connsiteX76" fmla="*/ 604647 w 1514818"/>
                  <a:gd name="connsiteY76" fmla="*/ 40862 h 96812"/>
                  <a:gd name="connsiteX77" fmla="*/ 622706 w 1514818"/>
                  <a:gd name="connsiteY77" fmla="*/ 42005 h 96812"/>
                  <a:gd name="connsiteX78" fmla="*/ 622706 w 1514818"/>
                  <a:gd name="connsiteY78" fmla="*/ 42005 h 96812"/>
                  <a:gd name="connsiteX79" fmla="*/ 634879 w 1514818"/>
                  <a:gd name="connsiteY79" fmla="*/ 42748 h 96812"/>
                  <a:gd name="connsiteX80" fmla="*/ 634879 w 1514818"/>
                  <a:gd name="connsiteY80" fmla="*/ 42748 h 96812"/>
                  <a:gd name="connsiteX81" fmla="*/ 650024 w 1514818"/>
                  <a:gd name="connsiteY81" fmla="*/ 43663 h 96812"/>
                  <a:gd name="connsiteX82" fmla="*/ 650024 w 1514818"/>
                  <a:gd name="connsiteY82" fmla="*/ 43663 h 96812"/>
                  <a:gd name="connsiteX83" fmla="*/ 665112 w 1514818"/>
                  <a:gd name="connsiteY83" fmla="*/ 44577 h 96812"/>
                  <a:gd name="connsiteX84" fmla="*/ 665112 w 1514818"/>
                  <a:gd name="connsiteY84" fmla="*/ 44577 h 96812"/>
                  <a:gd name="connsiteX85" fmla="*/ 683171 w 1514818"/>
                  <a:gd name="connsiteY85" fmla="*/ 45720 h 96812"/>
                  <a:gd name="connsiteX86" fmla="*/ 683171 w 1514818"/>
                  <a:gd name="connsiteY86" fmla="*/ 45720 h 96812"/>
                  <a:gd name="connsiteX87" fmla="*/ 695344 w 1514818"/>
                  <a:gd name="connsiteY87" fmla="*/ 46463 h 96812"/>
                  <a:gd name="connsiteX88" fmla="*/ 695344 w 1514818"/>
                  <a:gd name="connsiteY88" fmla="*/ 46463 h 96812"/>
                  <a:gd name="connsiteX89" fmla="*/ 713404 w 1514818"/>
                  <a:gd name="connsiteY89" fmla="*/ 47549 h 96812"/>
                  <a:gd name="connsiteX90" fmla="*/ 713404 w 1514818"/>
                  <a:gd name="connsiteY90" fmla="*/ 47549 h 96812"/>
                  <a:gd name="connsiteX91" fmla="*/ 725576 w 1514818"/>
                  <a:gd name="connsiteY91" fmla="*/ 48292 h 96812"/>
                  <a:gd name="connsiteX92" fmla="*/ 725576 w 1514818"/>
                  <a:gd name="connsiteY92" fmla="*/ 48292 h 96812"/>
                  <a:gd name="connsiteX93" fmla="*/ 743636 w 1514818"/>
                  <a:gd name="connsiteY93" fmla="*/ 49435 h 96812"/>
                  <a:gd name="connsiteX94" fmla="*/ 743636 w 1514818"/>
                  <a:gd name="connsiteY94" fmla="*/ 49435 h 96812"/>
                  <a:gd name="connsiteX95" fmla="*/ 755809 w 1514818"/>
                  <a:gd name="connsiteY95" fmla="*/ 50178 h 96812"/>
                  <a:gd name="connsiteX96" fmla="*/ 755809 w 1514818"/>
                  <a:gd name="connsiteY96" fmla="*/ 50178 h 96812"/>
                  <a:gd name="connsiteX97" fmla="*/ 770954 w 1514818"/>
                  <a:gd name="connsiteY97" fmla="*/ 51092 h 96812"/>
                  <a:gd name="connsiteX98" fmla="*/ 770954 w 1514818"/>
                  <a:gd name="connsiteY98" fmla="*/ 51092 h 96812"/>
                  <a:gd name="connsiteX99" fmla="*/ 772839 w 1514818"/>
                  <a:gd name="connsiteY99" fmla="*/ 51207 h 96812"/>
                  <a:gd name="connsiteX100" fmla="*/ 773868 w 1514818"/>
                  <a:gd name="connsiteY100" fmla="*/ 51264 h 96812"/>
                  <a:gd name="connsiteX101" fmla="*/ 773868 w 1514818"/>
                  <a:gd name="connsiteY101" fmla="*/ 51264 h 96812"/>
                  <a:gd name="connsiteX102" fmla="*/ 786041 w 1514818"/>
                  <a:gd name="connsiteY102" fmla="*/ 52007 h 96812"/>
                  <a:gd name="connsiteX103" fmla="*/ 786041 w 1514818"/>
                  <a:gd name="connsiteY103" fmla="*/ 52007 h 96812"/>
                  <a:gd name="connsiteX104" fmla="*/ 804101 w 1514818"/>
                  <a:gd name="connsiteY104" fmla="*/ 53149 h 96812"/>
                  <a:gd name="connsiteX105" fmla="*/ 804101 w 1514818"/>
                  <a:gd name="connsiteY105" fmla="*/ 53149 h 96812"/>
                  <a:gd name="connsiteX106" fmla="*/ 817359 w 1514818"/>
                  <a:gd name="connsiteY106" fmla="*/ 53950 h 96812"/>
                  <a:gd name="connsiteX107" fmla="*/ 831418 w 1514818"/>
                  <a:gd name="connsiteY107" fmla="*/ 54807 h 96812"/>
                  <a:gd name="connsiteX108" fmla="*/ 831418 w 1514818"/>
                  <a:gd name="connsiteY108" fmla="*/ 54807 h 96812"/>
                  <a:gd name="connsiteX109" fmla="*/ 846563 w 1514818"/>
                  <a:gd name="connsiteY109" fmla="*/ 55721 h 96812"/>
                  <a:gd name="connsiteX110" fmla="*/ 846563 w 1514818"/>
                  <a:gd name="connsiteY110" fmla="*/ 55721 h 96812"/>
                  <a:gd name="connsiteX111" fmla="*/ 864565 w 1514818"/>
                  <a:gd name="connsiteY111" fmla="*/ 56864 h 96812"/>
                  <a:gd name="connsiteX112" fmla="*/ 864565 w 1514818"/>
                  <a:gd name="connsiteY112" fmla="*/ 56864 h 96812"/>
                  <a:gd name="connsiteX113" fmla="*/ 876796 w 1514818"/>
                  <a:gd name="connsiteY113" fmla="*/ 57607 h 96812"/>
                  <a:gd name="connsiteX114" fmla="*/ 876796 w 1514818"/>
                  <a:gd name="connsiteY114" fmla="*/ 57607 h 96812"/>
                  <a:gd name="connsiteX115" fmla="*/ 891883 w 1514818"/>
                  <a:gd name="connsiteY115" fmla="*/ 58522 h 96812"/>
                  <a:gd name="connsiteX116" fmla="*/ 891883 w 1514818"/>
                  <a:gd name="connsiteY116" fmla="*/ 58522 h 96812"/>
                  <a:gd name="connsiteX117" fmla="*/ 907027 w 1514818"/>
                  <a:gd name="connsiteY117" fmla="*/ 59493 h 96812"/>
                  <a:gd name="connsiteX118" fmla="*/ 907027 w 1514818"/>
                  <a:gd name="connsiteY118" fmla="*/ 59493 h 96812"/>
                  <a:gd name="connsiteX119" fmla="*/ 925030 w 1514818"/>
                  <a:gd name="connsiteY119" fmla="*/ 60579 h 96812"/>
                  <a:gd name="connsiteX120" fmla="*/ 925030 w 1514818"/>
                  <a:gd name="connsiteY120" fmla="*/ 60579 h 96812"/>
                  <a:gd name="connsiteX121" fmla="*/ 937260 w 1514818"/>
                  <a:gd name="connsiteY121" fmla="*/ 61322 h 96812"/>
                  <a:gd name="connsiteX122" fmla="*/ 937260 w 1514818"/>
                  <a:gd name="connsiteY122" fmla="*/ 61322 h 96812"/>
                  <a:gd name="connsiteX123" fmla="*/ 952348 w 1514818"/>
                  <a:gd name="connsiteY123" fmla="*/ 62236 h 96812"/>
                  <a:gd name="connsiteX124" fmla="*/ 952348 w 1514818"/>
                  <a:gd name="connsiteY124" fmla="*/ 62236 h 96812"/>
                  <a:gd name="connsiteX125" fmla="*/ 970407 w 1514818"/>
                  <a:gd name="connsiteY125" fmla="*/ 63380 h 96812"/>
                  <a:gd name="connsiteX126" fmla="*/ 970407 w 1514818"/>
                  <a:gd name="connsiteY126" fmla="*/ 63380 h 96812"/>
                  <a:gd name="connsiteX127" fmla="*/ 983666 w 1514818"/>
                  <a:gd name="connsiteY127" fmla="*/ 64180 h 96812"/>
                  <a:gd name="connsiteX128" fmla="*/ 1000639 w 1514818"/>
                  <a:gd name="connsiteY128" fmla="*/ 65208 h 96812"/>
                  <a:gd name="connsiteX129" fmla="*/ 1000639 w 1514818"/>
                  <a:gd name="connsiteY129" fmla="*/ 65208 h 96812"/>
                  <a:gd name="connsiteX130" fmla="*/ 1012812 w 1514818"/>
                  <a:gd name="connsiteY130" fmla="*/ 65951 h 96812"/>
                  <a:gd name="connsiteX131" fmla="*/ 1012812 w 1514818"/>
                  <a:gd name="connsiteY131" fmla="*/ 65951 h 96812"/>
                  <a:gd name="connsiteX132" fmla="*/ 1030872 w 1514818"/>
                  <a:gd name="connsiteY132" fmla="*/ 67094 h 96812"/>
                  <a:gd name="connsiteX133" fmla="*/ 1030872 w 1514818"/>
                  <a:gd name="connsiteY133" fmla="*/ 67094 h 96812"/>
                  <a:gd name="connsiteX134" fmla="*/ 1043045 w 1514818"/>
                  <a:gd name="connsiteY134" fmla="*/ 67837 h 96812"/>
                  <a:gd name="connsiteX135" fmla="*/ 1043045 w 1514818"/>
                  <a:gd name="connsiteY135" fmla="*/ 67837 h 96812"/>
                  <a:gd name="connsiteX136" fmla="*/ 1061104 w 1514818"/>
                  <a:gd name="connsiteY136" fmla="*/ 68923 h 96812"/>
                  <a:gd name="connsiteX137" fmla="*/ 1061104 w 1514818"/>
                  <a:gd name="connsiteY137" fmla="*/ 68923 h 96812"/>
                  <a:gd name="connsiteX138" fmla="*/ 1073277 w 1514818"/>
                  <a:gd name="connsiteY138" fmla="*/ 69666 h 96812"/>
                  <a:gd name="connsiteX139" fmla="*/ 1073277 w 1514818"/>
                  <a:gd name="connsiteY139" fmla="*/ 69666 h 96812"/>
                  <a:gd name="connsiteX140" fmla="*/ 1091336 w 1514818"/>
                  <a:gd name="connsiteY140" fmla="*/ 70809 h 96812"/>
                  <a:gd name="connsiteX141" fmla="*/ 1091336 w 1514818"/>
                  <a:gd name="connsiteY141" fmla="*/ 70809 h 96812"/>
                  <a:gd name="connsiteX142" fmla="*/ 1103509 w 1514818"/>
                  <a:gd name="connsiteY142" fmla="*/ 71552 h 96812"/>
                  <a:gd name="connsiteX143" fmla="*/ 1103509 w 1514818"/>
                  <a:gd name="connsiteY143" fmla="*/ 71552 h 96812"/>
                  <a:gd name="connsiteX144" fmla="*/ 1118654 w 1514818"/>
                  <a:gd name="connsiteY144" fmla="*/ 72466 h 96812"/>
                  <a:gd name="connsiteX145" fmla="*/ 1118654 w 1514818"/>
                  <a:gd name="connsiteY145" fmla="*/ 72466 h 96812"/>
                  <a:gd name="connsiteX146" fmla="*/ 1133742 w 1514818"/>
                  <a:gd name="connsiteY146" fmla="*/ 73438 h 96812"/>
                  <a:gd name="connsiteX147" fmla="*/ 1133742 w 1514818"/>
                  <a:gd name="connsiteY147" fmla="*/ 73438 h 96812"/>
                  <a:gd name="connsiteX148" fmla="*/ 1151801 w 1514818"/>
                  <a:gd name="connsiteY148" fmla="*/ 74524 h 96812"/>
                  <a:gd name="connsiteX149" fmla="*/ 1151801 w 1514818"/>
                  <a:gd name="connsiteY149" fmla="*/ 74524 h 96812"/>
                  <a:gd name="connsiteX150" fmla="*/ 1163974 w 1514818"/>
                  <a:gd name="connsiteY150" fmla="*/ 75266 h 96812"/>
                  <a:gd name="connsiteX151" fmla="*/ 1163974 w 1514818"/>
                  <a:gd name="connsiteY151" fmla="*/ 75266 h 96812"/>
                  <a:gd name="connsiteX152" fmla="*/ 1179119 w 1514818"/>
                  <a:gd name="connsiteY152" fmla="*/ 76181 h 96812"/>
                  <a:gd name="connsiteX153" fmla="*/ 1179119 w 1514818"/>
                  <a:gd name="connsiteY153" fmla="*/ 76181 h 96812"/>
                  <a:gd name="connsiteX154" fmla="*/ 1197121 w 1514818"/>
                  <a:gd name="connsiteY154" fmla="*/ 77324 h 96812"/>
                  <a:gd name="connsiteX155" fmla="*/ 1197121 w 1514818"/>
                  <a:gd name="connsiteY155" fmla="*/ 77324 h 96812"/>
                  <a:gd name="connsiteX156" fmla="*/ 1212266 w 1514818"/>
                  <a:gd name="connsiteY156" fmla="*/ 78238 h 96812"/>
                  <a:gd name="connsiteX157" fmla="*/ 1212266 w 1514818"/>
                  <a:gd name="connsiteY157" fmla="*/ 78238 h 96812"/>
                  <a:gd name="connsiteX158" fmla="*/ 1224439 w 1514818"/>
                  <a:gd name="connsiteY158" fmla="*/ 78981 h 96812"/>
                  <a:gd name="connsiteX159" fmla="*/ 1224439 w 1514818"/>
                  <a:gd name="connsiteY159" fmla="*/ 78981 h 96812"/>
                  <a:gd name="connsiteX160" fmla="*/ 1239584 w 1514818"/>
                  <a:gd name="connsiteY160" fmla="*/ 79896 h 96812"/>
                  <a:gd name="connsiteX161" fmla="*/ 1239584 w 1514818"/>
                  <a:gd name="connsiteY161" fmla="*/ 79896 h 96812"/>
                  <a:gd name="connsiteX162" fmla="*/ 1241469 w 1514818"/>
                  <a:gd name="connsiteY162" fmla="*/ 80010 h 96812"/>
                  <a:gd name="connsiteX163" fmla="*/ 1242498 w 1514818"/>
                  <a:gd name="connsiteY163" fmla="*/ 80067 h 96812"/>
                  <a:gd name="connsiteX164" fmla="*/ 1242498 w 1514818"/>
                  <a:gd name="connsiteY164" fmla="*/ 80067 h 96812"/>
                  <a:gd name="connsiteX165" fmla="*/ 1254671 w 1514818"/>
                  <a:gd name="connsiteY165" fmla="*/ 80867 h 96812"/>
                  <a:gd name="connsiteX166" fmla="*/ 1254671 w 1514818"/>
                  <a:gd name="connsiteY166" fmla="*/ 80867 h 96812"/>
                  <a:gd name="connsiteX167" fmla="*/ 1272731 w 1514818"/>
                  <a:gd name="connsiteY167" fmla="*/ 81953 h 96812"/>
                  <a:gd name="connsiteX168" fmla="*/ 1272731 w 1514818"/>
                  <a:gd name="connsiteY168" fmla="*/ 81953 h 96812"/>
                  <a:gd name="connsiteX169" fmla="*/ 1287818 w 1514818"/>
                  <a:gd name="connsiteY169" fmla="*/ 82868 h 96812"/>
                  <a:gd name="connsiteX170" fmla="*/ 1287818 w 1514818"/>
                  <a:gd name="connsiteY170" fmla="*/ 82868 h 96812"/>
                  <a:gd name="connsiteX171" fmla="*/ 1300048 w 1514818"/>
                  <a:gd name="connsiteY171" fmla="*/ 83610 h 96812"/>
                  <a:gd name="connsiteX172" fmla="*/ 1300048 w 1514818"/>
                  <a:gd name="connsiteY172" fmla="*/ 83610 h 96812"/>
                  <a:gd name="connsiteX173" fmla="*/ 1315136 w 1514818"/>
                  <a:gd name="connsiteY173" fmla="*/ 84582 h 96812"/>
                  <a:gd name="connsiteX174" fmla="*/ 1315136 w 1514818"/>
                  <a:gd name="connsiteY174" fmla="*/ 84582 h 96812"/>
                  <a:gd name="connsiteX175" fmla="*/ 1333195 w 1514818"/>
                  <a:gd name="connsiteY175" fmla="*/ 85668 h 96812"/>
                  <a:gd name="connsiteX176" fmla="*/ 1333195 w 1514818"/>
                  <a:gd name="connsiteY176" fmla="*/ 85668 h 96812"/>
                  <a:gd name="connsiteX177" fmla="*/ 1348340 w 1514818"/>
                  <a:gd name="connsiteY177" fmla="*/ 86582 h 96812"/>
                  <a:gd name="connsiteX178" fmla="*/ 1348340 w 1514818"/>
                  <a:gd name="connsiteY178" fmla="*/ 86582 h 96812"/>
                  <a:gd name="connsiteX179" fmla="*/ 1360513 w 1514818"/>
                  <a:gd name="connsiteY179" fmla="*/ 87325 h 96812"/>
                  <a:gd name="connsiteX180" fmla="*/ 1360513 w 1514818"/>
                  <a:gd name="connsiteY180" fmla="*/ 87325 h 96812"/>
                  <a:gd name="connsiteX181" fmla="*/ 1375657 w 1514818"/>
                  <a:gd name="connsiteY181" fmla="*/ 88297 h 96812"/>
                  <a:gd name="connsiteX182" fmla="*/ 1375657 w 1514818"/>
                  <a:gd name="connsiteY182" fmla="*/ 88297 h 96812"/>
                  <a:gd name="connsiteX183" fmla="*/ 1393660 w 1514818"/>
                  <a:gd name="connsiteY183" fmla="*/ 89383 h 96812"/>
                  <a:gd name="connsiteX184" fmla="*/ 1393660 w 1514818"/>
                  <a:gd name="connsiteY184" fmla="*/ 89383 h 96812"/>
                  <a:gd name="connsiteX185" fmla="*/ 1405890 w 1514818"/>
                  <a:gd name="connsiteY185" fmla="*/ 90126 h 96812"/>
                  <a:gd name="connsiteX186" fmla="*/ 1405890 w 1514818"/>
                  <a:gd name="connsiteY186" fmla="*/ 90126 h 96812"/>
                  <a:gd name="connsiteX187" fmla="*/ 1420978 w 1514818"/>
                  <a:gd name="connsiteY187" fmla="*/ 91097 h 96812"/>
                  <a:gd name="connsiteX188" fmla="*/ 1420978 w 1514818"/>
                  <a:gd name="connsiteY188" fmla="*/ 91097 h 96812"/>
                  <a:gd name="connsiteX189" fmla="*/ 1439037 w 1514818"/>
                  <a:gd name="connsiteY189" fmla="*/ 92183 h 96812"/>
                  <a:gd name="connsiteX190" fmla="*/ 1439037 w 1514818"/>
                  <a:gd name="connsiteY190" fmla="*/ 92183 h 96812"/>
                  <a:gd name="connsiteX191" fmla="*/ 1452239 w 1514818"/>
                  <a:gd name="connsiteY191" fmla="*/ 92983 h 96812"/>
                  <a:gd name="connsiteX192" fmla="*/ 1466355 w 1514818"/>
                  <a:gd name="connsiteY192" fmla="*/ 93840 h 96812"/>
                  <a:gd name="connsiteX193" fmla="*/ 1466355 w 1514818"/>
                  <a:gd name="connsiteY193" fmla="*/ 93840 h 96812"/>
                  <a:gd name="connsiteX194" fmla="*/ 1481442 w 1514818"/>
                  <a:gd name="connsiteY194" fmla="*/ 94812 h 96812"/>
                  <a:gd name="connsiteX195" fmla="*/ 1481442 w 1514818"/>
                  <a:gd name="connsiteY195" fmla="*/ 94812 h 96812"/>
                  <a:gd name="connsiteX196" fmla="*/ 1499502 w 1514818"/>
                  <a:gd name="connsiteY196" fmla="*/ 95898 h 96812"/>
                  <a:gd name="connsiteX197" fmla="*/ 1499502 w 1514818"/>
                  <a:gd name="connsiteY197" fmla="*/ 95898 h 96812"/>
                  <a:gd name="connsiteX198" fmla="*/ 1514589 w 1514818"/>
                  <a:gd name="connsiteY198" fmla="*/ 96812 h 96812"/>
                  <a:gd name="connsiteX199" fmla="*/ 1514818 w 1514818"/>
                  <a:gd name="connsiteY199" fmla="*/ 93098 h 96812"/>
                  <a:gd name="connsiteX200" fmla="*/ 1496816 w 1514818"/>
                  <a:gd name="connsiteY200" fmla="*/ 92012 h 96812"/>
                  <a:gd name="connsiteX201" fmla="*/ 1496816 w 1514818"/>
                  <a:gd name="connsiteY201" fmla="*/ 92012 h 96812"/>
                  <a:gd name="connsiteX202" fmla="*/ 1484586 w 1514818"/>
                  <a:gd name="connsiteY202" fmla="*/ 91269 h 96812"/>
                  <a:gd name="connsiteX203" fmla="*/ 1484586 w 1514818"/>
                  <a:gd name="connsiteY203" fmla="*/ 91269 h 96812"/>
                  <a:gd name="connsiteX204" fmla="*/ 1466583 w 1514818"/>
                  <a:gd name="connsiteY204" fmla="*/ 90126 h 96812"/>
                  <a:gd name="connsiteX205" fmla="*/ 1466583 w 1514818"/>
                  <a:gd name="connsiteY205" fmla="*/ 90126 h 96812"/>
                  <a:gd name="connsiteX206" fmla="*/ 1454353 w 1514818"/>
                  <a:gd name="connsiteY206" fmla="*/ 89383 h 96812"/>
                  <a:gd name="connsiteX207" fmla="*/ 1454353 w 1514818"/>
                  <a:gd name="connsiteY207" fmla="*/ 89383 h 96812"/>
                  <a:gd name="connsiteX208" fmla="*/ 1436294 w 1514818"/>
                  <a:gd name="connsiteY208" fmla="*/ 88297 h 96812"/>
                  <a:gd name="connsiteX209" fmla="*/ 1436294 w 1514818"/>
                  <a:gd name="connsiteY209" fmla="*/ 88297 h 96812"/>
                  <a:gd name="connsiteX210" fmla="*/ 1424121 w 1514818"/>
                  <a:gd name="connsiteY210" fmla="*/ 87554 h 96812"/>
                  <a:gd name="connsiteX211" fmla="*/ 1424121 w 1514818"/>
                  <a:gd name="connsiteY211" fmla="*/ 87554 h 96812"/>
                  <a:gd name="connsiteX212" fmla="*/ 1409034 w 1514818"/>
                  <a:gd name="connsiteY212" fmla="*/ 86640 h 96812"/>
                  <a:gd name="connsiteX213" fmla="*/ 1409034 w 1514818"/>
                  <a:gd name="connsiteY213" fmla="*/ 86640 h 96812"/>
                  <a:gd name="connsiteX214" fmla="*/ 1390974 w 1514818"/>
                  <a:gd name="connsiteY214" fmla="*/ 85497 h 96812"/>
                  <a:gd name="connsiteX215" fmla="*/ 1390974 w 1514818"/>
                  <a:gd name="connsiteY215" fmla="*/ 85497 h 96812"/>
                  <a:gd name="connsiteX216" fmla="*/ 1378801 w 1514818"/>
                  <a:gd name="connsiteY216" fmla="*/ 84754 h 96812"/>
                  <a:gd name="connsiteX217" fmla="*/ 1378801 w 1514818"/>
                  <a:gd name="connsiteY217" fmla="*/ 84754 h 96812"/>
                  <a:gd name="connsiteX218" fmla="*/ 1363656 w 1514818"/>
                  <a:gd name="connsiteY218" fmla="*/ 83839 h 96812"/>
                  <a:gd name="connsiteX219" fmla="*/ 1363656 w 1514818"/>
                  <a:gd name="connsiteY219" fmla="*/ 83839 h 96812"/>
                  <a:gd name="connsiteX220" fmla="*/ 1348568 w 1514818"/>
                  <a:gd name="connsiteY220" fmla="*/ 82925 h 96812"/>
                  <a:gd name="connsiteX221" fmla="*/ 1348568 w 1514818"/>
                  <a:gd name="connsiteY221" fmla="*/ 82925 h 96812"/>
                  <a:gd name="connsiteX222" fmla="*/ 1330510 w 1514818"/>
                  <a:gd name="connsiteY222" fmla="*/ 81782 h 96812"/>
                  <a:gd name="connsiteX223" fmla="*/ 1330510 w 1514818"/>
                  <a:gd name="connsiteY223" fmla="*/ 81782 h 96812"/>
                  <a:gd name="connsiteX224" fmla="*/ 1318337 w 1514818"/>
                  <a:gd name="connsiteY224" fmla="*/ 81039 h 96812"/>
                  <a:gd name="connsiteX225" fmla="*/ 1318337 w 1514818"/>
                  <a:gd name="connsiteY225" fmla="*/ 81039 h 96812"/>
                  <a:gd name="connsiteX226" fmla="*/ 1303192 w 1514818"/>
                  <a:gd name="connsiteY226" fmla="*/ 80124 h 96812"/>
                  <a:gd name="connsiteX227" fmla="*/ 1303192 w 1514818"/>
                  <a:gd name="connsiteY227" fmla="*/ 80124 h 96812"/>
                  <a:gd name="connsiteX228" fmla="*/ 1288047 w 1514818"/>
                  <a:gd name="connsiteY228" fmla="*/ 79153 h 96812"/>
                  <a:gd name="connsiteX229" fmla="*/ 1288047 w 1514818"/>
                  <a:gd name="connsiteY229" fmla="*/ 79153 h 96812"/>
                  <a:gd name="connsiteX230" fmla="*/ 1270044 w 1514818"/>
                  <a:gd name="connsiteY230" fmla="*/ 78067 h 96812"/>
                  <a:gd name="connsiteX231" fmla="*/ 1270044 w 1514818"/>
                  <a:gd name="connsiteY231" fmla="*/ 78067 h 96812"/>
                  <a:gd name="connsiteX232" fmla="*/ 1254900 w 1514818"/>
                  <a:gd name="connsiteY232" fmla="*/ 77153 h 96812"/>
                  <a:gd name="connsiteX233" fmla="*/ 1254900 w 1514818"/>
                  <a:gd name="connsiteY233" fmla="*/ 77153 h 96812"/>
                  <a:gd name="connsiteX234" fmla="*/ 1242727 w 1514818"/>
                  <a:gd name="connsiteY234" fmla="*/ 76410 h 96812"/>
                  <a:gd name="connsiteX235" fmla="*/ 1242727 w 1514818"/>
                  <a:gd name="connsiteY235" fmla="*/ 76410 h 96812"/>
                  <a:gd name="connsiteX236" fmla="*/ 1227582 w 1514818"/>
                  <a:gd name="connsiteY236" fmla="*/ 75438 h 96812"/>
                  <a:gd name="connsiteX237" fmla="*/ 1227582 w 1514818"/>
                  <a:gd name="connsiteY237" fmla="*/ 75438 h 96812"/>
                  <a:gd name="connsiteX238" fmla="*/ 1209580 w 1514818"/>
                  <a:gd name="connsiteY238" fmla="*/ 74352 h 96812"/>
                  <a:gd name="connsiteX239" fmla="*/ 1209580 w 1514818"/>
                  <a:gd name="connsiteY239" fmla="*/ 74352 h 96812"/>
                  <a:gd name="connsiteX240" fmla="*/ 1194435 w 1514818"/>
                  <a:gd name="connsiteY240" fmla="*/ 73438 h 96812"/>
                  <a:gd name="connsiteX241" fmla="*/ 1194435 w 1514818"/>
                  <a:gd name="connsiteY241" fmla="*/ 73438 h 96812"/>
                  <a:gd name="connsiteX242" fmla="*/ 1182262 w 1514818"/>
                  <a:gd name="connsiteY242" fmla="*/ 72695 h 96812"/>
                  <a:gd name="connsiteX243" fmla="*/ 1182262 w 1514818"/>
                  <a:gd name="connsiteY243" fmla="*/ 72695 h 96812"/>
                  <a:gd name="connsiteX244" fmla="*/ 1167117 w 1514818"/>
                  <a:gd name="connsiteY244" fmla="*/ 71723 h 96812"/>
                  <a:gd name="connsiteX245" fmla="*/ 1167117 w 1514818"/>
                  <a:gd name="connsiteY245" fmla="*/ 71723 h 96812"/>
                  <a:gd name="connsiteX246" fmla="*/ 1149116 w 1514818"/>
                  <a:gd name="connsiteY246" fmla="*/ 70637 h 96812"/>
                  <a:gd name="connsiteX247" fmla="*/ 1149116 w 1514818"/>
                  <a:gd name="connsiteY247" fmla="*/ 70637 h 96812"/>
                  <a:gd name="connsiteX248" fmla="*/ 1136885 w 1514818"/>
                  <a:gd name="connsiteY248" fmla="*/ 69895 h 96812"/>
                  <a:gd name="connsiteX249" fmla="*/ 1136885 w 1514818"/>
                  <a:gd name="connsiteY249" fmla="*/ 69895 h 96812"/>
                  <a:gd name="connsiteX250" fmla="*/ 1121798 w 1514818"/>
                  <a:gd name="connsiteY250" fmla="*/ 68980 h 96812"/>
                  <a:gd name="connsiteX251" fmla="*/ 1121798 w 1514818"/>
                  <a:gd name="connsiteY251" fmla="*/ 68980 h 96812"/>
                  <a:gd name="connsiteX252" fmla="*/ 1106653 w 1514818"/>
                  <a:gd name="connsiteY252" fmla="*/ 68009 h 96812"/>
                  <a:gd name="connsiteX253" fmla="*/ 1106653 w 1514818"/>
                  <a:gd name="connsiteY253" fmla="*/ 68009 h 96812"/>
                  <a:gd name="connsiteX254" fmla="*/ 1088650 w 1514818"/>
                  <a:gd name="connsiteY254" fmla="*/ 66923 h 96812"/>
                  <a:gd name="connsiteX255" fmla="*/ 1088650 w 1514818"/>
                  <a:gd name="connsiteY255" fmla="*/ 66923 h 96812"/>
                  <a:gd name="connsiteX256" fmla="*/ 1076420 w 1514818"/>
                  <a:gd name="connsiteY256" fmla="*/ 66180 h 96812"/>
                  <a:gd name="connsiteX257" fmla="*/ 1076420 w 1514818"/>
                  <a:gd name="connsiteY257" fmla="*/ 66180 h 96812"/>
                  <a:gd name="connsiteX258" fmla="*/ 1061332 w 1514818"/>
                  <a:gd name="connsiteY258" fmla="*/ 65208 h 96812"/>
                  <a:gd name="connsiteX259" fmla="*/ 1061332 w 1514818"/>
                  <a:gd name="connsiteY259" fmla="*/ 65208 h 96812"/>
                  <a:gd name="connsiteX260" fmla="*/ 1043274 w 1514818"/>
                  <a:gd name="connsiteY260" fmla="*/ 64122 h 96812"/>
                  <a:gd name="connsiteX261" fmla="*/ 1043274 w 1514818"/>
                  <a:gd name="connsiteY261" fmla="*/ 64122 h 96812"/>
                  <a:gd name="connsiteX262" fmla="*/ 1028186 w 1514818"/>
                  <a:gd name="connsiteY262" fmla="*/ 63208 h 96812"/>
                  <a:gd name="connsiteX263" fmla="*/ 1028186 w 1514818"/>
                  <a:gd name="connsiteY263" fmla="*/ 63208 h 96812"/>
                  <a:gd name="connsiteX264" fmla="*/ 1015956 w 1514818"/>
                  <a:gd name="connsiteY264" fmla="*/ 62465 h 96812"/>
                  <a:gd name="connsiteX265" fmla="*/ 1015956 w 1514818"/>
                  <a:gd name="connsiteY265" fmla="*/ 62465 h 96812"/>
                  <a:gd name="connsiteX266" fmla="*/ 1000868 w 1514818"/>
                  <a:gd name="connsiteY266" fmla="*/ 61493 h 96812"/>
                  <a:gd name="connsiteX267" fmla="*/ 1000868 w 1514818"/>
                  <a:gd name="connsiteY267" fmla="*/ 61493 h 96812"/>
                  <a:gd name="connsiteX268" fmla="*/ 985723 w 1514818"/>
                  <a:gd name="connsiteY268" fmla="*/ 60579 h 96812"/>
                  <a:gd name="connsiteX269" fmla="*/ 985723 w 1514818"/>
                  <a:gd name="connsiteY269" fmla="*/ 60579 h 96812"/>
                  <a:gd name="connsiteX270" fmla="*/ 967721 w 1514818"/>
                  <a:gd name="connsiteY270" fmla="*/ 59493 h 96812"/>
                  <a:gd name="connsiteX271" fmla="*/ 967721 w 1514818"/>
                  <a:gd name="connsiteY271" fmla="*/ 59493 h 96812"/>
                  <a:gd name="connsiteX272" fmla="*/ 955491 w 1514818"/>
                  <a:gd name="connsiteY272" fmla="*/ 58750 h 96812"/>
                  <a:gd name="connsiteX273" fmla="*/ 955491 w 1514818"/>
                  <a:gd name="connsiteY273" fmla="*/ 58750 h 96812"/>
                  <a:gd name="connsiteX274" fmla="*/ 940404 w 1514818"/>
                  <a:gd name="connsiteY274" fmla="*/ 57779 h 96812"/>
                  <a:gd name="connsiteX275" fmla="*/ 940404 w 1514818"/>
                  <a:gd name="connsiteY275" fmla="*/ 57779 h 96812"/>
                  <a:gd name="connsiteX276" fmla="*/ 922344 w 1514818"/>
                  <a:gd name="connsiteY276" fmla="*/ 56693 h 96812"/>
                  <a:gd name="connsiteX277" fmla="*/ 922344 w 1514818"/>
                  <a:gd name="connsiteY277" fmla="*/ 56693 h 96812"/>
                  <a:gd name="connsiteX278" fmla="*/ 907256 w 1514818"/>
                  <a:gd name="connsiteY278" fmla="*/ 55778 h 96812"/>
                  <a:gd name="connsiteX279" fmla="*/ 907256 w 1514818"/>
                  <a:gd name="connsiteY279" fmla="*/ 55778 h 96812"/>
                  <a:gd name="connsiteX280" fmla="*/ 895026 w 1514818"/>
                  <a:gd name="connsiteY280" fmla="*/ 55035 h 96812"/>
                  <a:gd name="connsiteX281" fmla="*/ 895026 w 1514818"/>
                  <a:gd name="connsiteY281" fmla="*/ 55035 h 96812"/>
                  <a:gd name="connsiteX282" fmla="*/ 879938 w 1514818"/>
                  <a:gd name="connsiteY282" fmla="*/ 54064 h 96812"/>
                  <a:gd name="connsiteX283" fmla="*/ 879938 w 1514818"/>
                  <a:gd name="connsiteY283" fmla="*/ 54064 h 96812"/>
                  <a:gd name="connsiteX284" fmla="*/ 861880 w 1514818"/>
                  <a:gd name="connsiteY284" fmla="*/ 52978 h 96812"/>
                  <a:gd name="connsiteX285" fmla="*/ 861880 w 1514818"/>
                  <a:gd name="connsiteY285" fmla="*/ 52978 h 96812"/>
                  <a:gd name="connsiteX286" fmla="*/ 849707 w 1514818"/>
                  <a:gd name="connsiteY286" fmla="*/ 52235 h 96812"/>
                  <a:gd name="connsiteX287" fmla="*/ 849707 w 1514818"/>
                  <a:gd name="connsiteY287" fmla="*/ 52235 h 96812"/>
                  <a:gd name="connsiteX288" fmla="*/ 831647 w 1514818"/>
                  <a:gd name="connsiteY288" fmla="*/ 51092 h 96812"/>
                  <a:gd name="connsiteX289" fmla="*/ 831647 w 1514818"/>
                  <a:gd name="connsiteY289" fmla="*/ 51092 h 96812"/>
                  <a:gd name="connsiteX290" fmla="*/ 819474 w 1514818"/>
                  <a:gd name="connsiteY290" fmla="*/ 50349 h 96812"/>
                  <a:gd name="connsiteX291" fmla="*/ 819474 w 1514818"/>
                  <a:gd name="connsiteY291" fmla="*/ 50349 h 96812"/>
                  <a:gd name="connsiteX292" fmla="*/ 801414 w 1514818"/>
                  <a:gd name="connsiteY292" fmla="*/ 49263 h 96812"/>
                  <a:gd name="connsiteX293" fmla="*/ 801414 w 1514818"/>
                  <a:gd name="connsiteY293" fmla="*/ 49263 h 96812"/>
                  <a:gd name="connsiteX294" fmla="*/ 789241 w 1514818"/>
                  <a:gd name="connsiteY294" fmla="*/ 48520 h 96812"/>
                  <a:gd name="connsiteX295" fmla="*/ 789241 w 1514818"/>
                  <a:gd name="connsiteY295" fmla="*/ 48520 h 96812"/>
                  <a:gd name="connsiteX296" fmla="*/ 787356 w 1514818"/>
                  <a:gd name="connsiteY296" fmla="*/ 48406 h 96812"/>
                  <a:gd name="connsiteX297" fmla="*/ 786270 w 1514818"/>
                  <a:gd name="connsiteY297" fmla="*/ 48349 h 96812"/>
                  <a:gd name="connsiteX298" fmla="*/ 786270 w 1514818"/>
                  <a:gd name="connsiteY298" fmla="*/ 48349 h 96812"/>
                  <a:gd name="connsiteX299" fmla="*/ 774097 w 1514818"/>
                  <a:gd name="connsiteY299" fmla="*/ 47549 h 96812"/>
                  <a:gd name="connsiteX300" fmla="*/ 774097 w 1514818"/>
                  <a:gd name="connsiteY300" fmla="*/ 47549 h 96812"/>
                  <a:gd name="connsiteX301" fmla="*/ 758952 w 1514818"/>
                  <a:gd name="connsiteY301" fmla="*/ 46635 h 96812"/>
                  <a:gd name="connsiteX302" fmla="*/ 758952 w 1514818"/>
                  <a:gd name="connsiteY302" fmla="*/ 46635 h 96812"/>
                  <a:gd name="connsiteX303" fmla="*/ 740950 w 1514818"/>
                  <a:gd name="connsiteY303" fmla="*/ 45549 h 96812"/>
                  <a:gd name="connsiteX304" fmla="*/ 740950 w 1514818"/>
                  <a:gd name="connsiteY304" fmla="*/ 45549 h 96812"/>
                  <a:gd name="connsiteX305" fmla="*/ 728720 w 1514818"/>
                  <a:gd name="connsiteY305" fmla="*/ 44806 h 96812"/>
                  <a:gd name="connsiteX306" fmla="*/ 728720 w 1514818"/>
                  <a:gd name="connsiteY306" fmla="*/ 44806 h 96812"/>
                  <a:gd name="connsiteX307" fmla="*/ 713632 w 1514818"/>
                  <a:gd name="connsiteY307" fmla="*/ 43834 h 96812"/>
                  <a:gd name="connsiteX308" fmla="*/ 713632 w 1514818"/>
                  <a:gd name="connsiteY308" fmla="*/ 43834 h 96812"/>
                  <a:gd name="connsiteX309" fmla="*/ 698487 w 1514818"/>
                  <a:gd name="connsiteY309" fmla="*/ 42920 h 96812"/>
                  <a:gd name="connsiteX310" fmla="*/ 698487 w 1514818"/>
                  <a:gd name="connsiteY310" fmla="*/ 42920 h 96812"/>
                  <a:gd name="connsiteX311" fmla="*/ 680485 w 1514818"/>
                  <a:gd name="connsiteY311" fmla="*/ 41834 h 96812"/>
                  <a:gd name="connsiteX312" fmla="*/ 680485 w 1514818"/>
                  <a:gd name="connsiteY312" fmla="*/ 41834 h 96812"/>
                  <a:gd name="connsiteX313" fmla="*/ 668255 w 1514818"/>
                  <a:gd name="connsiteY313" fmla="*/ 41091 h 96812"/>
                  <a:gd name="connsiteX314" fmla="*/ 668255 w 1514818"/>
                  <a:gd name="connsiteY314" fmla="*/ 41091 h 96812"/>
                  <a:gd name="connsiteX315" fmla="*/ 653168 w 1514818"/>
                  <a:gd name="connsiteY315" fmla="*/ 40119 h 96812"/>
                  <a:gd name="connsiteX316" fmla="*/ 653168 w 1514818"/>
                  <a:gd name="connsiteY316" fmla="*/ 40119 h 96812"/>
                  <a:gd name="connsiteX317" fmla="*/ 638023 w 1514818"/>
                  <a:gd name="connsiteY317" fmla="*/ 39205 h 96812"/>
                  <a:gd name="connsiteX318" fmla="*/ 638023 w 1514818"/>
                  <a:gd name="connsiteY318" fmla="*/ 39205 h 96812"/>
                  <a:gd name="connsiteX319" fmla="*/ 620020 w 1514818"/>
                  <a:gd name="connsiteY319" fmla="*/ 38119 h 96812"/>
                  <a:gd name="connsiteX320" fmla="*/ 620020 w 1514818"/>
                  <a:gd name="connsiteY320" fmla="*/ 38119 h 96812"/>
                  <a:gd name="connsiteX321" fmla="*/ 607790 w 1514818"/>
                  <a:gd name="connsiteY321" fmla="*/ 37376 h 96812"/>
                  <a:gd name="connsiteX322" fmla="*/ 607790 w 1514818"/>
                  <a:gd name="connsiteY322" fmla="*/ 37376 h 96812"/>
                  <a:gd name="connsiteX323" fmla="*/ 592702 w 1514818"/>
                  <a:gd name="connsiteY323" fmla="*/ 36405 h 96812"/>
                  <a:gd name="connsiteX324" fmla="*/ 592702 w 1514818"/>
                  <a:gd name="connsiteY324" fmla="*/ 36405 h 96812"/>
                  <a:gd name="connsiteX325" fmla="*/ 577558 w 1514818"/>
                  <a:gd name="connsiteY325" fmla="*/ 35490 h 96812"/>
                  <a:gd name="connsiteX326" fmla="*/ 577558 w 1514818"/>
                  <a:gd name="connsiteY326" fmla="*/ 35490 h 96812"/>
                  <a:gd name="connsiteX327" fmla="*/ 562471 w 1514818"/>
                  <a:gd name="connsiteY327" fmla="*/ 34576 h 96812"/>
                  <a:gd name="connsiteX328" fmla="*/ 562471 w 1514818"/>
                  <a:gd name="connsiteY328" fmla="*/ 34576 h 96812"/>
                  <a:gd name="connsiteX329" fmla="*/ 547326 w 1514818"/>
                  <a:gd name="connsiteY329" fmla="*/ 33604 h 96812"/>
                  <a:gd name="connsiteX330" fmla="*/ 547326 w 1514818"/>
                  <a:gd name="connsiteY330" fmla="*/ 33604 h 96812"/>
                  <a:gd name="connsiteX331" fmla="*/ 532238 w 1514818"/>
                  <a:gd name="connsiteY331" fmla="*/ 32690 h 96812"/>
                  <a:gd name="connsiteX332" fmla="*/ 532238 w 1514818"/>
                  <a:gd name="connsiteY332" fmla="*/ 32690 h 96812"/>
                  <a:gd name="connsiteX333" fmla="*/ 517093 w 1514818"/>
                  <a:gd name="connsiteY333" fmla="*/ 31775 h 96812"/>
                  <a:gd name="connsiteX334" fmla="*/ 517093 w 1514818"/>
                  <a:gd name="connsiteY334" fmla="*/ 31775 h 96812"/>
                  <a:gd name="connsiteX335" fmla="*/ 502005 w 1514818"/>
                  <a:gd name="connsiteY335" fmla="*/ 30861 h 96812"/>
                  <a:gd name="connsiteX336" fmla="*/ 502005 w 1514818"/>
                  <a:gd name="connsiteY336" fmla="*/ 30861 h 96812"/>
                  <a:gd name="connsiteX337" fmla="*/ 486861 w 1514818"/>
                  <a:gd name="connsiteY337" fmla="*/ 29890 h 96812"/>
                  <a:gd name="connsiteX338" fmla="*/ 486861 w 1514818"/>
                  <a:gd name="connsiteY338" fmla="*/ 29890 h 96812"/>
                  <a:gd name="connsiteX339" fmla="*/ 471774 w 1514818"/>
                  <a:gd name="connsiteY339" fmla="*/ 28975 h 96812"/>
                  <a:gd name="connsiteX340" fmla="*/ 471774 w 1514818"/>
                  <a:gd name="connsiteY340" fmla="*/ 28975 h 96812"/>
                  <a:gd name="connsiteX341" fmla="*/ 453714 w 1514818"/>
                  <a:gd name="connsiteY341" fmla="*/ 27889 h 96812"/>
                  <a:gd name="connsiteX342" fmla="*/ 453714 w 1514818"/>
                  <a:gd name="connsiteY342" fmla="*/ 27889 h 96812"/>
                  <a:gd name="connsiteX343" fmla="*/ 441541 w 1514818"/>
                  <a:gd name="connsiteY343" fmla="*/ 27146 h 96812"/>
                  <a:gd name="connsiteX344" fmla="*/ 441541 w 1514818"/>
                  <a:gd name="connsiteY344" fmla="*/ 27146 h 96812"/>
                  <a:gd name="connsiteX345" fmla="*/ 426396 w 1514818"/>
                  <a:gd name="connsiteY345" fmla="*/ 26175 h 96812"/>
                  <a:gd name="connsiteX346" fmla="*/ 426396 w 1514818"/>
                  <a:gd name="connsiteY346" fmla="*/ 26175 h 96812"/>
                  <a:gd name="connsiteX347" fmla="*/ 408394 w 1514818"/>
                  <a:gd name="connsiteY347" fmla="*/ 25089 h 96812"/>
                  <a:gd name="connsiteX348" fmla="*/ 408394 w 1514818"/>
                  <a:gd name="connsiteY348" fmla="*/ 25089 h 96812"/>
                  <a:gd name="connsiteX349" fmla="*/ 393250 w 1514818"/>
                  <a:gd name="connsiteY349" fmla="*/ 24175 h 96812"/>
                  <a:gd name="connsiteX350" fmla="*/ 393250 w 1514818"/>
                  <a:gd name="connsiteY350" fmla="*/ 24175 h 96812"/>
                  <a:gd name="connsiteX351" fmla="*/ 381077 w 1514818"/>
                  <a:gd name="connsiteY351" fmla="*/ 23432 h 96812"/>
                  <a:gd name="connsiteX352" fmla="*/ 381077 w 1514818"/>
                  <a:gd name="connsiteY352" fmla="*/ 23432 h 96812"/>
                  <a:gd name="connsiteX353" fmla="*/ 363017 w 1514818"/>
                  <a:gd name="connsiteY353" fmla="*/ 22289 h 96812"/>
                  <a:gd name="connsiteX354" fmla="*/ 363017 w 1514818"/>
                  <a:gd name="connsiteY354" fmla="*/ 22289 h 96812"/>
                  <a:gd name="connsiteX355" fmla="*/ 350844 w 1514818"/>
                  <a:gd name="connsiteY355" fmla="*/ 21546 h 96812"/>
                  <a:gd name="connsiteX356" fmla="*/ 350844 w 1514818"/>
                  <a:gd name="connsiteY356" fmla="*/ 21546 h 96812"/>
                  <a:gd name="connsiteX357" fmla="*/ 332785 w 1514818"/>
                  <a:gd name="connsiteY357" fmla="*/ 20460 h 96812"/>
                  <a:gd name="connsiteX358" fmla="*/ 332785 w 1514818"/>
                  <a:gd name="connsiteY358" fmla="*/ 20460 h 96812"/>
                  <a:gd name="connsiteX359" fmla="*/ 320612 w 1514818"/>
                  <a:gd name="connsiteY359" fmla="*/ 19717 h 96812"/>
                  <a:gd name="connsiteX360" fmla="*/ 320612 w 1514818"/>
                  <a:gd name="connsiteY360" fmla="*/ 19717 h 96812"/>
                  <a:gd name="connsiteX361" fmla="*/ 305467 w 1514818"/>
                  <a:gd name="connsiteY361" fmla="*/ 18745 h 96812"/>
                  <a:gd name="connsiteX362" fmla="*/ 305467 w 1514818"/>
                  <a:gd name="connsiteY362" fmla="*/ 18745 h 96812"/>
                  <a:gd name="connsiteX363" fmla="*/ 290379 w 1514818"/>
                  <a:gd name="connsiteY363" fmla="*/ 17831 h 96812"/>
                  <a:gd name="connsiteX364" fmla="*/ 290379 w 1514818"/>
                  <a:gd name="connsiteY364" fmla="*/ 17831 h 96812"/>
                  <a:gd name="connsiteX365" fmla="*/ 272320 w 1514818"/>
                  <a:gd name="connsiteY365" fmla="*/ 16745 h 96812"/>
                  <a:gd name="connsiteX366" fmla="*/ 272320 w 1514818"/>
                  <a:gd name="connsiteY366" fmla="*/ 16745 h 96812"/>
                  <a:gd name="connsiteX367" fmla="*/ 260147 w 1514818"/>
                  <a:gd name="connsiteY367" fmla="*/ 15945 h 96812"/>
                  <a:gd name="connsiteX368" fmla="*/ 260147 w 1514818"/>
                  <a:gd name="connsiteY368" fmla="*/ 15945 h 96812"/>
                  <a:gd name="connsiteX369" fmla="*/ 245002 w 1514818"/>
                  <a:gd name="connsiteY369" fmla="*/ 15030 h 96812"/>
                  <a:gd name="connsiteX370" fmla="*/ 245002 w 1514818"/>
                  <a:gd name="connsiteY370" fmla="*/ 15030 h 96812"/>
                  <a:gd name="connsiteX371" fmla="*/ 229857 w 1514818"/>
                  <a:gd name="connsiteY371" fmla="*/ 14116 h 96812"/>
                  <a:gd name="connsiteX372" fmla="*/ 229857 w 1514818"/>
                  <a:gd name="connsiteY372" fmla="*/ 14116 h 96812"/>
                  <a:gd name="connsiteX373" fmla="*/ 214770 w 1514818"/>
                  <a:gd name="connsiteY373" fmla="*/ 13202 h 96812"/>
                  <a:gd name="connsiteX374" fmla="*/ 214770 w 1514818"/>
                  <a:gd name="connsiteY374" fmla="*/ 13202 h 96812"/>
                  <a:gd name="connsiteX375" fmla="*/ 199625 w 1514818"/>
                  <a:gd name="connsiteY375" fmla="*/ 12230 h 96812"/>
                  <a:gd name="connsiteX376" fmla="*/ 199625 w 1514818"/>
                  <a:gd name="connsiteY376" fmla="*/ 12230 h 96812"/>
                  <a:gd name="connsiteX377" fmla="*/ 184538 w 1514818"/>
                  <a:gd name="connsiteY377" fmla="*/ 11316 h 96812"/>
                  <a:gd name="connsiteX378" fmla="*/ 184538 w 1514818"/>
                  <a:gd name="connsiteY378" fmla="*/ 11316 h 96812"/>
                  <a:gd name="connsiteX379" fmla="*/ 169393 w 1514818"/>
                  <a:gd name="connsiteY379" fmla="*/ 10401 h 96812"/>
                  <a:gd name="connsiteX380" fmla="*/ 169393 w 1514818"/>
                  <a:gd name="connsiteY380" fmla="*/ 10401 h 96812"/>
                  <a:gd name="connsiteX381" fmla="*/ 154305 w 1514818"/>
                  <a:gd name="connsiteY381" fmla="*/ 9487 h 96812"/>
                  <a:gd name="connsiteX382" fmla="*/ 154305 w 1514818"/>
                  <a:gd name="connsiteY382" fmla="*/ 9487 h 96812"/>
                  <a:gd name="connsiteX383" fmla="*/ 139160 w 1514818"/>
                  <a:gd name="connsiteY383" fmla="*/ 8515 h 96812"/>
                  <a:gd name="connsiteX384" fmla="*/ 139160 w 1514818"/>
                  <a:gd name="connsiteY384" fmla="*/ 8515 h 96812"/>
                  <a:gd name="connsiteX385" fmla="*/ 124073 w 1514818"/>
                  <a:gd name="connsiteY385" fmla="*/ 7601 h 96812"/>
                  <a:gd name="connsiteX386" fmla="*/ 124073 w 1514818"/>
                  <a:gd name="connsiteY386" fmla="*/ 7601 h 96812"/>
                  <a:gd name="connsiteX387" fmla="*/ 108928 w 1514818"/>
                  <a:gd name="connsiteY387" fmla="*/ 6686 h 96812"/>
                  <a:gd name="connsiteX388" fmla="*/ 108928 w 1514818"/>
                  <a:gd name="connsiteY388" fmla="*/ 6686 h 96812"/>
                  <a:gd name="connsiteX389" fmla="*/ 93841 w 1514818"/>
                  <a:gd name="connsiteY389" fmla="*/ 5772 h 96812"/>
                  <a:gd name="connsiteX390" fmla="*/ 93841 w 1514818"/>
                  <a:gd name="connsiteY390" fmla="*/ 5772 h 96812"/>
                  <a:gd name="connsiteX391" fmla="*/ 78696 w 1514818"/>
                  <a:gd name="connsiteY391" fmla="*/ 4801 h 96812"/>
                  <a:gd name="connsiteX392" fmla="*/ 78696 w 1514818"/>
                  <a:gd name="connsiteY392" fmla="*/ 4801 h 96812"/>
                  <a:gd name="connsiteX393" fmla="*/ 63608 w 1514818"/>
                  <a:gd name="connsiteY393" fmla="*/ 3886 h 96812"/>
                  <a:gd name="connsiteX394" fmla="*/ 63608 w 1514818"/>
                  <a:gd name="connsiteY394" fmla="*/ 3886 h 96812"/>
                  <a:gd name="connsiteX395" fmla="*/ 48463 w 1514818"/>
                  <a:gd name="connsiteY395" fmla="*/ 2972 h 96812"/>
                  <a:gd name="connsiteX396" fmla="*/ 48463 w 1514818"/>
                  <a:gd name="connsiteY396" fmla="*/ 2972 h 96812"/>
                  <a:gd name="connsiteX397" fmla="*/ 33376 w 1514818"/>
                  <a:gd name="connsiteY397" fmla="*/ 2057 h 96812"/>
                  <a:gd name="connsiteX398" fmla="*/ 33376 w 1514818"/>
                  <a:gd name="connsiteY398" fmla="*/ 2057 h 96812"/>
                  <a:gd name="connsiteX399" fmla="*/ 18231 w 1514818"/>
                  <a:gd name="connsiteY399" fmla="*/ 1086 h 96812"/>
                  <a:gd name="connsiteX400" fmla="*/ 18231 w 1514818"/>
                  <a:gd name="connsiteY400" fmla="*/ 1086 h 96812"/>
                  <a:gd name="connsiteX401" fmla="*/ 229 w 1514818"/>
                  <a:gd name="connsiteY401" fmla="*/ 0 h 96812"/>
                  <a:gd name="connsiteX402" fmla="*/ 0 w 1514818"/>
                  <a:gd name="connsiteY402" fmla="*/ 3715 h 96812"/>
                  <a:gd name="connsiteX403" fmla="*/ 15088 w 1514818"/>
                  <a:gd name="connsiteY403" fmla="*/ 4629 h 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Lst>
                <a:rect l="l" t="t" r="r" b="b"/>
                <a:pathLst>
                  <a:path w="1514818" h="96812">
                    <a:moveTo>
                      <a:pt x="15088" y="4629"/>
                    </a:moveTo>
                    <a:lnTo>
                      <a:pt x="33147" y="5715"/>
                    </a:lnTo>
                    <a:lnTo>
                      <a:pt x="33147" y="5715"/>
                    </a:lnTo>
                    <a:lnTo>
                      <a:pt x="45320" y="6458"/>
                    </a:lnTo>
                    <a:lnTo>
                      <a:pt x="45320" y="6458"/>
                    </a:lnTo>
                    <a:lnTo>
                      <a:pt x="60465" y="7429"/>
                    </a:lnTo>
                    <a:lnTo>
                      <a:pt x="60465" y="7429"/>
                    </a:lnTo>
                    <a:lnTo>
                      <a:pt x="78467" y="8515"/>
                    </a:lnTo>
                    <a:lnTo>
                      <a:pt x="78467" y="8515"/>
                    </a:lnTo>
                    <a:lnTo>
                      <a:pt x="93612" y="9430"/>
                    </a:lnTo>
                    <a:lnTo>
                      <a:pt x="93612" y="9430"/>
                    </a:lnTo>
                    <a:lnTo>
                      <a:pt x="105785" y="10230"/>
                    </a:lnTo>
                    <a:lnTo>
                      <a:pt x="105785" y="10230"/>
                    </a:lnTo>
                    <a:lnTo>
                      <a:pt x="120930" y="11144"/>
                    </a:lnTo>
                    <a:lnTo>
                      <a:pt x="120930" y="11144"/>
                    </a:lnTo>
                    <a:lnTo>
                      <a:pt x="138932" y="12230"/>
                    </a:lnTo>
                    <a:lnTo>
                      <a:pt x="138932" y="12230"/>
                    </a:lnTo>
                    <a:lnTo>
                      <a:pt x="154077" y="13144"/>
                    </a:lnTo>
                    <a:lnTo>
                      <a:pt x="154077" y="13144"/>
                    </a:lnTo>
                    <a:lnTo>
                      <a:pt x="166250" y="13945"/>
                    </a:lnTo>
                    <a:lnTo>
                      <a:pt x="166250" y="13945"/>
                    </a:lnTo>
                    <a:lnTo>
                      <a:pt x="181394" y="14859"/>
                    </a:lnTo>
                    <a:lnTo>
                      <a:pt x="181394" y="14859"/>
                    </a:lnTo>
                    <a:lnTo>
                      <a:pt x="196482" y="15773"/>
                    </a:lnTo>
                    <a:lnTo>
                      <a:pt x="196482" y="15773"/>
                    </a:lnTo>
                    <a:lnTo>
                      <a:pt x="214541" y="16917"/>
                    </a:lnTo>
                    <a:lnTo>
                      <a:pt x="214541" y="16917"/>
                    </a:lnTo>
                    <a:lnTo>
                      <a:pt x="226714" y="17660"/>
                    </a:lnTo>
                    <a:lnTo>
                      <a:pt x="226714" y="17660"/>
                    </a:lnTo>
                    <a:lnTo>
                      <a:pt x="241859" y="18574"/>
                    </a:lnTo>
                    <a:lnTo>
                      <a:pt x="241859" y="18574"/>
                    </a:lnTo>
                    <a:lnTo>
                      <a:pt x="256947" y="19488"/>
                    </a:lnTo>
                    <a:lnTo>
                      <a:pt x="256947" y="19488"/>
                    </a:lnTo>
                    <a:lnTo>
                      <a:pt x="275006" y="20631"/>
                    </a:lnTo>
                    <a:lnTo>
                      <a:pt x="275006" y="20631"/>
                    </a:lnTo>
                    <a:lnTo>
                      <a:pt x="287179" y="21374"/>
                    </a:lnTo>
                    <a:lnTo>
                      <a:pt x="287179" y="21374"/>
                    </a:lnTo>
                    <a:lnTo>
                      <a:pt x="303352" y="22346"/>
                    </a:lnTo>
                    <a:lnTo>
                      <a:pt x="317469" y="23203"/>
                    </a:lnTo>
                    <a:lnTo>
                      <a:pt x="317469" y="23203"/>
                    </a:lnTo>
                    <a:lnTo>
                      <a:pt x="335471" y="24346"/>
                    </a:lnTo>
                    <a:lnTo>
                      <a:pt x="335471" y="24346"/>
                    </a:lnTo>
                    <a:lnTo>
                      <a:pt x="348729" y="25146"/>
                    </a:lnTo>
                    <a:lnTo>
                      <a:pt x="365703" y="26175"/>
                    </a:lnTo>
                    <a:lnTo>
                      <a:pt x="365703" y="26175"/>
                    </a:lnTo>
                    <a:lnTo>
                      <a:pt x="377933" y="26918"/>
                    </a:lnTo>
                    <a:lnTo>
                      <a:pt x="377933" y="26918"/>
                    </a:lnTo>
                    <a:lnTo>
                      <a:pt x="395935" y="28061"/>
                    </a:lnTo>
                    <a:lnTo>
                      <a:pt x="395935" y="28061"/>
                    </a:lnTo>
                    <a:lnTo>
                      <a:pt x="408166" y="28804"/>
                    </a:lnTo>
                    <a:lnTo>
                      <a:pt x="408166" y="28804"/>
                    </a:lnTo>
                    <a:lnTo>
                      <a:pt x="426168" y="29890"/>
                    </a:lnTo>
                    <a:lnTo>
                      <a:pt x="426168" y="29890"/>
                    </a:lnTo>
                    <a:lnTo>
                      <a:pt x="438397" y="30632"/>
                    </a:lnTo>
                    <a:lnTo>
                      <a:pt x="438397" y="30632"/>
                    </a:lnTo>
                    <a:lnTo>
                      <a:pt x="456400" y="31775"/>
                    </a:lnTo>
                    <a:lnTo>
                      <a:pt x="456400" y="31775"/>
                    </a:lnTo>
                    <a:lnTo>
                      <a:pt x="468630" y="32518"/>
                    </a:lnTo>
                    <a:lnTo>
                      <a:pt x="468630" y="32518"/>
                    </a:lnTo>
                    <a:lnTo>
                      <a:pt x="483718" y="33433"/>
                    </a:lnTo>
                    <a:lnTo>
                      <a:pt x="483718" y="33433"/>
                    </a:lnTo>
                    <a:lnTo>
                      <a:pt x="501777" y="34576"/>
                    </a:lnTo>
                    <a:lnTo>
                      <a:pt x="501777" y="34576"/>
                    </a:lnTo>
                    <a:lnTo>
                      <a:pt x="513950" y="35319"/>
                    </a:lnTo>
                    <a:lnTo>
                      <a:pt x="513950" y="35319"/>
                    </a:lnTo>
                    <a:lnTo>
                      <a:pt x="529095" y="36233"/>
                    </a:lnTo>
                    <a:lnTo>
                      <a:pt x="529095" y="36233"/>
                    </a:lnTo>
                    <a:lnTo>
                      <a:pt x="544182" y="37148"/>
                    </a:lnTo>
                    <a:lnTo>
                      <a:pt x="544182" y="37148"/>
                    </a:lnTo>
                    <a:lnTo>
                      <a:pt x="562242" y="38291"/>
                    </a:lnTo>
                    <a:lnTo>
                      <a:pt x="562242" y="38291"/>
                    </a:lnTo>
                    <a:lnTo>
                      <a:pt x="574415" y="39034"/>
                    </a:lnTo>
                    <a:lnTo>
                      <a:pt x="574415" y="39034"/>
                    </a:lnTo>
                    <a:lnTo>
                      <a:pt x="589560" y="39948"/>
                    </a:lnTo>
                    <a:lnTo>
                      <a:pt x="589560" y="39948"/>
                    </a:lnTo>
                    <a:lnTo>
                      <a:pt x="604647" y="40862"/>
                    </a:lnTo>
                    <a:lnTo>
                      <a:pt x="604647" y="40862"/>
                    </a:lnTo>
                    <a:lnTo>
                      <a:pt x="622706" y="42005"/>
                    </a:lnTo>
                    <a:lnTo>
                      <a:pt x="622706" y="42005"/>
                    </a:lnTo>
                    <a:lnTo>
                      <a:pt x="634879" y="42748"/>
                    </a:lnTo>
                    <a:lnTo>
                      <a:pt x="634879" y="42748"/>
                    </a:lnTo>
                    <a:lnTo>
                      <a:pt x="650024" y="43663"/>
                    </a:lnTo>
                    <a:lnTo>
                      <a:pt x="650024" y="43663"/>
                    </a:lnTo>
                    <a:lnTo>
                      <a:pt x="665112" y="44577"/>
                    </a:lnTo>
                    <a:lnTo>
                      <a:pt x="665112" y="44577"/>
                    </a:lnTo>
                    <a:lnTo>
                      <a:pt x="683171" y="45720"/>
                    </a:lnTo>
                    <a:lnTo>
                      <a:pt x="683171" y="45720"/>
                    </a:lnTo>
                    <a:lnTo>
                      <a:pt x="695344" y="46463"/>
                    </a:lnTo>
                    <a:lnTo>
                      <a:pt x="695344" y="46463"/>
                    </a:lnTo>
                    <a:lnTo>
                      <a:pt x="713404" y="47549"/>
                    </a:lnTo>
                    <a:lnTo>
                      <a:pt x="713404" y="47549"/>
                    </a:lnTo>
                    <a:lnTo>
                      <a:pt x="725576" y="48292"/>
                    </a:lnTo>
                    <a:lnTo>
                      <a:pt x="725576" y="48292"/>
                    </a:lnTo>
                    <a:lnTo>
                      <a:pt x="743636" y="49435"/>
                    </a:lnTo>
                    <a:lnTo>
                      <a:pt x="743636" y="49435"/>
                    </a:lnTo>
                    <a:lnTo>
                      <a:pt x="755809" y="50178"/>
                    </a:lnTo>
                    <a:lnTo>
                      <a:pt x="755809" y="50178"/>
                    </a:lnTo>
                    <a:lnTo>
                      <a:pt x="770954" y="51092"/>
                    </a:lnTo>
                    <a:lnTo>
                      <a:pt x="770954" y="51092"/>
                    </a:lnTo>
                    <a:lnTo>
                      <a:pt x="772839" y="51207"/>
                    </a:lnTo>
                    <a:lnTo>
                      <a:pt x="773868" y="51264"/>
                    </a:lnTo>
                    <a:lnTo>
                      <a:pt x="773868" y="51264"/>
                    </a:lnTo>
                    <a:lnTo>
                      <a:pt x="786041" y="52007"/>
                    </a:lnTo>
                    <a:lnTo>
                      <a:pt x="786041" y="52007"/>
                    </a:lnTo>
                    <a:lnTo>
                      <a:pt x="804101" y="53149"/>
                    </a:lnTo>
                    <a:lnTo>
                      <a:pt x="804101" y="53149"/>
                    </a:lnTo>
                    <a:lnTo>
                      <a:pt x="817359" y="53950"/>
                    </a:lnTo>
                    <a:lnTo>
                      <a:pt x="831418" y="54807"/>
                    </a:lnTo>
                    <a:lnTo>
                      <a:pt x="831418" y="54807"/>
                    </a:lnTo>
                    <a:lnTo>
                      <a:pt x="846563" y="55721"/>
                    </a:lnTo>
                    <a:lnTo>
                      <a:pt x="846563" y="55721"/>
                    </a:lnTo>
                    <a:lnTo>
                      <a:pt x="864565" y="56864"/>
                    </a:lnTo>
                    <a:lnTo>
                      <a:pt x="864565" y="56864"/>
                    </a:lnTo>
                    <a:lnTo>
                      <a:pt x="876796" y="57607"/>
                    </a:lnTo>
                    <a:lnTo>
                      <a:pt x="876796" y="57607"/>
                    </a:lnTo>
                    <a:lnTo>
                      <a:pt x="891883" y="58522"/>
                    </a:lnTo>
                    <a:lnTo>
                      <a:pt x="891883" y="58522"/>
                    </a:lnTo>
                    <a:lnTo>
                      <a:pt x="907027" y="59493"/>
                    </a:lnTo>
                    <a:lnTo>
                      <a:pt x="907027" y="59493"/>
                    </a:lnTo>
                    <a:lnTo>
                      <a:pt x="925030" y="60579"/>
                    </a:lnTo>
                    <a:lnTo>
                      <a:pt x="925030" y="60579"/>
                    </a:lnTo>
                    <a:lnTo>
                      <a:pt x="937260" y="61322"/>
                    </a:lnTo>
                    <a:lnTo>
                      <a:pt x="937260" y="61322"/>
                    </a:lnTo>
                    <a:lnTo>
                      <a:pt x="952348" y="62236"/>
                    </a:lnTo>
                    <a:lnTo>
                      <a:pt x="952348" y="62236"/>
                    </a:lnTo>
                    <a:lnTo>
                      <a:pt x="970407" y="63380"/>
                    </a:lnTo>
                    <a:lnTo>
                      <a:pt x="970407" y="63380"/>
                    </a:lnTo>
                    <a:lnTo>
                      <a:pt x="983666" y="64180"/>
                    </a:lnTo>
                    <a:lnTo>
                      <a:pt x="1000639" y="65208"/>
                    </a:lnTo>
                    <a:lnTo>
                      <a:pt x="1000639" y="65208"/>
                    </a:lnTo>
                    <a:lnTo>
                      <a:pt x="1012812" y="65951"/>
                    </a:lnTo>
                    <a:lnTo>
                      <a:pt x="1012812" y="65951"/>
                    </a:lnTo>
                    <a:lnTo>
                      <a:pt x="1030872" y="67094"/>
                    </a:lnTo>
                    <a:lnTo>
                      <a:pt x="1030872" y="67094"/>
                    </a:lnTo>
                    <a:lnTo>
                      <a:pt x="1043045" y="67837"/>
                    </a:lnTo>
                    <a:lnTo>
                      <a:pt x="1043045" y="67837"/>
                    </a:lnTo>
                    <a:lnTo>
                      <a:pt x="1061104" y="68923"/>
                    </a:lnTo>
                    <a:lnTo>
                      <a:pt x="1061104" y="68923"/>
                    </a:lnTo>
                    <a:lnTo>
                      <a:pt x="1073277" y="69666"/>
                    </a:lnTo>
                    <a:lnTo>
                      <a:pt x="1073277" y="69666"/>
                    </a:lnTo>
                    <a:lnTo>
                      <a:pt x="1091336" y="70809"/>
                    </a:lnTo>
                    <a:lnTo>
                      <a:pt x="1091336" y="70809"/>
                    </a:lnTo>
                    <a:lnTo>
                      <a:pt x="1103509" y="71552"/>
                    </a:lnTo>
                    <a:lnTo>
                      <a:pt x="1103509" y="71552"/>
                    </a:lnTo>
                    <a:lnTo>
                      <a:pt x="1118654" y="72466"/>
                    </a:lnTo>
                    <a:lnTo>
                      <a:pt x="1118654" y="72466"/>
                    </a:lnTo>
                    <a:lnTo>
                      <a:pt x="1133742" y="73438"/>
                    </a:lnTo>
                    <a:lnTo>
                      <a:pt x="1133742" y="73438"/>
                    </a:lnTo>
                    <a:lnTo>
                      <a:pt x="1151801" y="74524"/>
                    </a:lnTo>
                    <a:lnTo>
                      <a:pt x="1151801" y="74524"/>
                    </a:lnTo>
                    <a:lnTo>
                      <a:pt x="1163974" y="75266"/>
                    </a:lnTo>
                    <a:lnTo>
                      <a:pt x="1163974" y="75266"/>
                    </a:lnTo>
                    <a:lnTo>
                      <a:pt x="1179119" y="76181"/>
                    </a:lnTo>
                    <a:lnTo>
                      <a:pt x="1179119" y="76181"/>
                    </a:lnTo>
                    <a:lnTo>
                      <a:pt x="1197121" y="77324"/>
                    </a:lnTo>
                    <a:lnTo>
                      <a:pt x="1197121" y="77324"/>
                    </a:lnTo>
                    <a:lnTo>
                      <a:pt x="1212266" y="78238"/>
                    </a:lnTo>
                    <a:lnTo>
                      <a:pt x="1212266" y="78238"/>
                    </a:lnTo>
                    <a:lnTo>
                      <a:pt x="1224439" y="78981"/>
                    </a:lnTo>
                    <a:lnTo>
                      <a:pt x="1224439" y="78981"/>
                    </a:lnTo>
                    <a:lnTo>
                      <a:pt x="1239584" y="79896"/>
                    </a:lnTo>
                    <a:lnTo>
                      <a:pt x="1239584" y="79896"/>
                    </a:lnTo>
                    <a:lnTo>
                      <a:pt x="1241469" y="80010"/>
                    </a:lnTo>
                    <a:lnTo>
                      <a:pt x="1242498" y="80067"/>
                    </a:lnTo>
                    <a:lnTo>
                      <a:pt x="1242498" y="80067"/>
                    </a:lnTo>
                    <a:lnTo>
                      <a:pt x="1254671" y="80867"/>
                    </a:lnTo>
                    <a:lnTo>
                      <a:pt x="1254671" y="80867"/>
                    </a:lnTo>
                    <a:lnTo>
                      <a:pt x="1272731" y="81953"/>
                    </a:lnTo>
                    <a:lnTo>
                      <a:pt x="1272731" y="81953"/>
                    </a:lnTo>
                    <a:lnTo>
                      <a:pt x="1287818" y="82868"/>
                    </a:lnTo>
                    <a:lnTo>
                      <a:pt x="1287818" y="82868"/>
                    </a:lnTo>
                    <a:lnTo>
                      <a:pt x="1300048" y="83610"/>
                    </a:lnTo>
                    <a:lnTo>
                      <a:pt x="1300048" y="83610"/>
                    </a:lnTo>
                    <a:lnTo>
                      <a:pt x="1315136" y="84582"/>
                    </a:lnTo>
                    <a:lnTo>
                      <a:pt x="1315136" y="84582"/>
                    </a:lnTo>
                    <a:lnTo>
                      <a:pt x="1333195" y="85668"/>
                    </a:lnTo>
                    <a:lnTo>
                      <a:pt x="1333195" y="85668"/>
                    </a:lnTo>
                    <a:lnTo>
                      <a:pt x="1348340" y="86582"/>
                    </a:lnTo>
                    <a:lnTo>
                      <a:pt x="1348340" y="86582"/>
                    </a:lnTo>
                    <a:lnTo>
                      <a:pt x="1360513" y="87325"/>
                    </a:lnTo>
                    <a:lnTo>
                      <a:pt x="1360513" y="87325"/>
                    </a:lnTo>
                    <a:lnTo>
                      <a:pt x="1375657" y="88297"/>
                    </a:lnTo>
                    <a:lnTo>
                      <a:pt x="1375657" y="88297"/>
                    </a:lnTo>
                    <a:lnTo>
                      <a:pt x="1393660" y="89383"/>
                    </a:lnTo>
                    <a:lnTo>
                      <a:pt x="1393660" y="89383"/>
                    </a:lnTo>
                    <a:lnTo>
                      <a:pt x="1405890" y="90126"/>
                    </a:lnTo>
                    <a:lnTo>
                      <a:pt x="1405890" y="90126"/>
                    </a:lnTo>
                    <a:lnTo>
                      <a:pt x="1420978" y="91097"/>
                    </a:lnTo>
                    <a:lnTo>
                      <a:pt x="1420978" y="91097"/>
                    </a:lnTo>
                    <a:lnTo>
                      <a:pt x="1439037" y="92183"/>
                    </a:lnTo>
                    <a:lnTo>
                      <a:pt x="1439037" y="92183"/>
                    </a:lnTo>
                    <a:lnTo>
                      <a:pt x="1452239" y="92983"/>
                    </a:lnTo>
                    <a:lnTo>
                      <a:pt x="1466355" y="93840"/>
                    </a:lnTo>
                    <a:lnTo>
                      <a:pt x="1466355" y="93840"/>
                    </a:lnTo>
                    <a:lnTo>
                      <a:pt x="1481442" y="94812"/>
                    </a:lnTo>
                    <a:lnTo>
                      <a:pt x="1481442" y="94812"/>
                    </a:lnTo>
                    <a:lnTo>
                      <a:pt x="1499502" y="95898"/>
                    </a:lnTo>
                    <a:lnTo>
                      <a:pt x="1499502" y="95898"/>
                    </a:lnTo>
                    <a:lnTo>
                      <a:pt x="1514589" y="96812"/>
                    </a:lnTo>
                    <a:lnTo>
                      <a:pt x="1514818" y="93098"/>
                    </a:lnTo>
                    <a:lnTo>
                      <a:pt x="1496816" y="92012"/>
                    </a:lnTo>
                    <a:lnTo>
                      <a:pt x="1496816" y="92012"/>
                    </a:lnTo>
                    <a:lnTo>
                      <a:pt x="1484586" y="91269"/>
                    </a:lnTo>
                    <a:lnTo>
                      <a:pt x="1484586" y="91269"/>
                    </a:lnTo>
                    <a:lnTo>
                      <a:pt x="1466583" y="90126"/>
                    </a:lnTo>
                    <a:lnTo>
                      <a:pt x="1466583" y="90126"/>
                    </a:lnTo>
                    <a:lnTo>
                      <a:pt x="1454353" y="89383"/>
                    </a:lnTo>
                    <a:lnTo>
                      <a:pt x="1454353" y="89383"/>
                    </a:lnTo>
                    <a:lnTo>
                      <a:pt x="1436294" y="88297"/>
                    </a:lnTo>
                    <a:lnTo>
                      <a:pt x="1436294" y="88297"/>
                    </a:lnTo>
                    <a:lnTo>
                      <a:pt x="1424121" y="87554"/>
                    </a:lnTo>
                    <a:lnTo>
                      <a:pt x="1424121" y="87554"/>
                    </a:lnTo>
                    <a:lnTo>
                      <a:pt x="1409034" y="86640"/>
                    </a:lnTo>
                    <a:lnTo>
                      <a:pt x="1409034" y="86640"/>
                    </a:lnTo>
                    <a:lnTo>
                      <a:pt x="1390974" y="85497"/>
                    </a:lnTo>
                    <a:lnTo>
                      <a:pt x="1390974" y="85497"/>
                    </a:lnTo>
                    <a:lnTo>
                      <a:pt x="1378801" y="84754"/>
                    </a:lnTo>
                    <a:lnTo>
                      <a:pt x="1378801" y="84754"/>
                    </a:lnTo>
                    <a:lnTo>
                      <a:pt x="1363656" y="83839"/>
                    </a:lnTo>
                    <a:lnTo>
                      <a:pt x="1363656" y="83839"/>
                    </a:lnTo>
                    <a:lnTo>
                      <a:pt x="1348568" y="82925"/>
                    </a:lnTo>
                    <a:lnTo>
                      <a:pt x="1348568" y="82925"/>
                    </a:lnTo>
                    <a:lnTo>
                      <a:pt x="1330510" y="81782"/>
                    </a:lnTo>
                    <a:lnTo>
                      <a:pt x="1330510" y="81782"/>
                    </a:lnTo>
                    <a:lnTo>
                      <a:pt x="1318337" y="81039"/>
                    </a:lnTo>
                    <a:lnTo>
                      <a:pt x="1318337" y="81039"/>
                    </a:lnTo>
                    <a:lnTo>
                      <a:pt x="1303192" y="80124"/>
                    </a:lnTo>
                    <a:lnTo>
                      <a:pt x="1303192" y="80124"/>
                    </a:lnTo>
                    <a:lnTo>
                      <a:pt x="1288047" y="79153"/>
                    </a:lnTo>
                    <a:lnTo>
                      <a:pt x="1288047" y="79153"/>
                    </a:lnTo>
                    <a:lnTo>
                      <a:pt x="1270044" y="78067"/>
                    </a:lnTo>
                    <a:lnTo>
                      <a:pt x="1270044" y="78067"/>
                    </a:lnTo>
                    <a:lnTo>
                      <a:pt x="1254900" y="77153"/>
                    </a:lnTo>
                    <a:lnTo>
                      <a:pt x="1254900" y="77153"/>
                    </a:lnTo>
                    <a:lnTo>
                      <a:pt x="1242727" y="76410"/>
                    </a:lnTo>
                    <a:lnTo>
                      <a:pt x="1242727" y="76410"/>
                    </a:lnTo>
                    <a:lnTo>
                      <a:pt x="1227582" y="75438"/>
                    </a:lnTo>
                    <a:lnTo>
                      <a:pt x="1227582" y="75438"/>
                    </a:lnTo>
                    <a:lnTo>
                      <a:pt x="1209580" y="74352"/>
                    </a:lnTo>
                    <a:lnTo>
                      <a:pt x="1209580" y="74352"/>
                    </a:lnTo>
                    <a:lnTo>
                      <a:pt x="1194435" y="73438"/>
                    </a:lnTo>
                    <a:lnTo>
                      <a:pt x="1194435" y="73438"/>
                    </a:lnTo>
                    <a:lnTo>
                      <a:pt x="1182262" y="72695"/>
                    </a:lnTo>
                    <a:lnTo>
                      <a:pt x="1182262" y="72695"/>
                    </a:lnTo>
                    <a:lnTo>
                      <a:pt x="1167117" y="71723"/>
                    </a:lnTo>
                    <a:lnTo>
                      <a:pt x="1167117" y="71723"/>
                    </a:lnTo>
                    <a:lnTo>
                      <a:pt x="1149116" y="70637"/>
                    </a:lnTo>
                    <a:lnTo>
                      <a:pt x="1149116" y="70637"/>
                    </a:lnTo>
                    <a:lnTo>
                      <a:pt x="1136885" y="69895"/>
                    </a:lnTo>
                    <a:lnTo>
                      <a:pt x="1136885" y="69895"/>
                    </a:lnTo>
                    <a:lnTo>
                      <a:pt x="1121798" y="68980"/>
                    </a:lnTo>
                    <a:lnTo>
                      <a:pt x="1121798" y="68980"/>
                    </a:lnTo>
                    <a:lnTo>
                      <a:pt x="1106653" y="68009"/>
                    </a:lnTo>
                    <a:lnTo>
                      <a:pt x="1106653" y="68009"/>
                    </a:lnTo>
                    <a:lnTo>
                      <a:pt x="1088650" y="66923"/>
                    </a:lnTo>
                    <a:lnTo>
                      <a:pt x="1088650" y="66923"/>
                    </a:lnTo>
                    <a:lnTo>
                      <a:pt x="1076420" y="66180"/>
                    </a:lnTo>
                    <a:lnTo>
                      <a:pt x="1076420" y="66180"/>
                    </a:lnTo>
                    <a:lnTo>
                      <a:pt x="1061332" y="65208"/>
                    </a:lnTo>
                    <a:lnTo>
                      <a:pt x="1061332" y="65208"/>
                    </a:lnTo>
                    <a:lnTo>
                      <a:pt x="1043274" y="64122"/>
                    </a:lnTo>
                    <a:lnTo>
                      <a:pt x="1043274" y="64122"/>
                    </a:lnTo>
                    <a:lnTo>
                      <a:pt x="1028186" y="63208"/>
                    </a:lnTo>
                    <a:lnTo>
                      <a:pt x="1028186" y="63208"/>
                    </a:lnTo>
                    <a:lnTo>
                      <a:pt x="1015956" y="62465"/>
                    </a:lnTo>
                    <a:lnTo>
                      <a:pt x="1015956" y="62465"/>
                    </a:lnTo>
                    <a:lnTo>
                      <a:pt x="1000868" y="61493"/>
                    </a:lnTo>
                    <a:lnTo>
                      <a:pt x="1000868" y="61493"/>
                    </a:lnTo>
                    <a:lnTo>
                      <a:pt x="985723" y="60579"/>
                    </a:lnTo>
                    <a:lnTo>
                      <a:pt x="985723" y="60579"/>
                    </a:lnTo>
                    <a:lnTo>
                      <a:pt x="967721" y="59493"/>
                    </a:lnTo>
                    <a:lnTo>
                      <a:pt x="967721" y="59493"/>
                    </a:lnTo>
                    <a:lnTo>
                      <a:pt x="955491" y="58750"/>
                    </a:lnTo>
                    <a:lnTo>
                      <a:pt x="955491" y="58750"/>
                    </a:lnTo>
                    <a:lnTo>
                      <a:pt x="940404" y="57779"/>
                    </a:lnTo>
                    <a:lnTo>
                      <a:pt x="940404" y="57779"/>
                    </a:lnTo>
                    <a:lnTo>
                      <a:pt x="922344" y="56693"/>
                    </a:lnTo>
                    <a:lnTo>
                      <a:pt x="922344" y="56693"/>
                    </a:lnTo>
                    <a:lnTo>
                      <a:pt x="907256" y="55778"/>
                    </a:lnTo>
                    <a:lnTo>
                      <a:pt x="907256" y="55778"/>
                    </a:lnTo>
                    <a:lnTo>
                      <a:pt x="895026" y="55035"/>
                    </a:lnTo>
                    <a:lnTo>
                      <a:pt x="895026" y="55035"/>
                    </a:lnTo>
                    <a:lnTo>
                      <a:pt x="879938" y="54064"/>
                    </a:lnTo>
                    <a:lnTo>
                      <a:pt x="879938" y="54064"/>
                    </a:lnTo>
                    <a:lnTo>
                      <a:pt x="861880" y="52978"/>
                    </a:lnTo>
                    <a:lnTo>
                      <a:pt x="861880" y="52978"/>
                    </a:lnTo>
                    <a:lnTo>
                      <a:pt x="849707" y="52235"/>
                    </a:lnTo>
                    <a:lnTo>
                      <a:pt x="849707" y="52235"/>
                    </a:lnTo>
                    <a:lnTo>
                      <a:pt x="831647" y="51092"/>
                    </a:lnTo>
                    <a:lnTo>
                      <a:pt x="831647" y="51092"/>
                    </a:lnTo>
                    <a:lnTo>
                      <a:pt x="819474" y="50349"/>
                    </a:lnTo>
                    <a:lnTo>
                      <a:pt x="819474" y="50349"/>
                    </a:lnTo>
                    <a:lnTo>
                      <a:pt x="801414" y="49263"/>
                    </a:lnTo>
                    <a:lnTo>
                      <a:pt x="801414" y="49263"/>
                    </a:lnTo>
                    <a:lnTo>
                      <a:pt x="789241" y="48520"/>
                    </a:lnTo>
                    <a:lnTo>
                      <a:pt x="789241" y="48520"/>
                    </a:lnTo>
                    <a:lnTo>
                      <a:pt x="787356" y="48406"/>
                    </a:lnTo>
                    <a:lnTo>
                      <a:pt x="786270" y="48349"/>
                    </a:lnTo>
                    <a:lnTo>
                      <a:pt x="786270" y="48349"/>
                    </a:lnTo>
                    <a:lnTo>
                      <a:pt x="774097" y="47549"/>
                    </a:lnTo>
                    <a:lnTo>
                      <a:pt x="774097" y="47549"/>
                    </a:lnTo>
                    <a:lnTo>
                      <a:pt x="758952" y="46635"/>
                    </a:lnTo>
                    <a:lnTo>
                      <a:pt x="758952" y="46635"/>
                    </a:lnTo>
                    <a:lnTo>
                      <a:pt x="740950" y="45549"/>
                    </a:lnTo>
                    <a:lnTo>
                      <a:pt x="740950" y="45549"/>
                    </a:lnTo>
                    <a:lnTo>
                      <a:pt x="728720" y="44806"/>
                    </a:lnTo>
                    <a:lnTo>
                      <a:pt x="728720" y="44806"/>
                    </a:lnTo>
                    <a:lnTo>
                      <a:pt x="713632" y="43834"/>
                    </a:lnTo>
                    <a:lnTo>
                      <a:pt x="713632" y="43834"/>
                    </a:lnTo>
                    <a:lnTo>
                      <a:pt x="698487" y="42920"/>
                    </a:lnTo>
                    <a:lnTo>
                      <a:pt x="698487" y="42920"/>
                    </a:lnTo>
                    <a:lnTo>
                      <a:pt x="680485" y="41834"/>
                    </a:lnTo>
                    <a:lnTo>
                      <a:pt x="680485" y="41834"/>
                    </a:lnTo>
                    <a:lnTo>
                      <a:pt x="668255" y="41091"/>
                    </a:lnTo>
                    <a:lnTo>
                      <a:pt x="668255" y="41091"/>
                    </a:lnTo>
                    <a:lnTo>
                      <a:pt x="653168" y="40119"/>
                    </a:lnTo>
                    <a:lnTo>
                      <a:pt x="653168" y="40119"/>
                    </a:lnTo>
                    <a:lnTo>
                      <a:pt x="638023" y="39205"/>
                    </a:lnTo>
                    <a:lnTo>
                      <a:pt x="638023" y="39205"/>
                    </a:lnTo>
                    <a:lnTo>
                      <a:pt x="620020" y="38119"/>
                    </a:lnTo>
                    <a:lnTo>
                      <a:pt x="620020" y="38119"/>
                    </a:lnTo>
                    <a:lnTo>
                      <a:pt x="607790" y="37376"/>
                    </a:lnTo>
                    <a:lnTo>
                      <a:pt x="607790" y="37376"/>
                    </a:lnTo>
                    <a:lnTo>
                      <a:pt x="592702" y="36405"/>
                    </a:lnTo>
                    <a:lnTo>
                      <a:pt x="592702" y="36405"/>
                    </a:lnTo>
                    <a:lnTo>
                      <a:pt x="577558" y="35490"/>
                    </a:lnTo>
                    <a:lnTo>
                      <a:pt x="577558" y="35490"/>
                    </a:lnTo>
                    <a:lnTo>
                      <a:pt x="562471" y="34576"/>
                    </a:lnTo>
                    <a:lnTo>
                      <a:pt x="562471" y="34576"/>
                    </a:lnTo>
                    <a:lnTo>
                      <a:pt x="547326" y="33604"/>
                    </a:lnTo>
                    <a:lnTo>
                      <a:pt x="547326" y="33604"/>
                    </a:lnTo>
                    <a:lnTo>
                      <a:pt x="532238" y="32690"/>
                    </a:lnTo>
                    <a:lnTo>
                      <a:pt x="532238" y="32690"/>
                    </a:lnTo>
                    <a:lnTo>
                      <a:pt x="517093" y="31775"/>
                    </a:lnTo>
                    <a:lnTo>
                      <a:pt x="517093" y="31775"/>
                    </a:lnTo>
                    <a:lnTo>
                      <a:pt x="502005" y="30861"/>
                    </a:lnTo>
                    <a:lnTo>
                      <a:pt x="502005" y="30861"/>
                    </a:lnTo>
                    <a:lnTo>
                      <a:pt x="486861" y="29890"/>
                    </a:lnTo>
                    <a:lnTo>
                      <a:pt x="486861" y="29890"/>
                    </a:lnTo>
                    <a:lnTo>
                      <a:pt x="471774" y="28975"/>
                    </a:lnTo>
                    <a:lnTo>
                      <a:pt x="471774" y="28975"/>
                    </a:lnTo>
                    <a:lnTo>
                      <a:pt x="453714" y="27889"/>
                    </a:lnTo>
                    <a:lnTo>
                      <a:pt x="453714" y="27889"/>
                    </a:lnTo>
                    <a:lnTo>
                      <a:pt x="441541" y="27146"/>
                    </a:lnTo>
                    <a:lnTo>
                      <a:pt x="441541" y="27146"/>
                    </a:lnTo>
                    <a:lnTo>
                      <a:pt x="426396" y="26175"/>
                    </a:lnTo>
                    <a:lnTo>
                      <a:pt x="426396" y="26175"/>
                    </a:lnTo>
                    <a:lnTo>
                      <a:pt x="408394" y="25089"/>
                    </a:lnTo>
                    <a:lnTo>
                      <a:pt x="408394" y="25089"/>
                    </a:lnTo>
                    <a:lnTo>
                      <a:pt x="393250" y="24175"/>
                    </a:lnTo>
                    <a:lnTo>
                      <a:pt x="393250" y="24175"/>
                    </a:lnTo>
                    <a:lnTo>
                      <a:pt x="381077" y="23432"/>
                    </a:lnTo>
                    <a:lnTo>
                      <a:pt x="381077" y="23432"/>
                    </a:lnTo>
                    <a:lnTo>
                      <a:pt x="363017" y="22289"/>
                    </a:lnTo>
                    <a:lnTo>
                      <a:pt x="363017" y="22289"/>
                    </a:lnTo>
                    <a:lnTo>
                      <a:pt x="350844" y="21546"/>
                    </a:lnTo>
                    <a:lnTo>
                      <a:pt x="350844" y="21546"/>
                    </a:lnTo>
                    <a:lnTo>
                      <a:pt x="332785" y="20460"/>
                    </a:lnTo>
                    <a:lnTo>
                      <a:pt x="332785" y="20460"/>
                    </a:lnTo>
                    <a:lnTo>
                      <a:pt x="320612" y="19717"/>
                    </a:lnTo>
                    <a:lnTo>
                      <a:pt x="320612" y="19717"/>
                    </a:lnTo>
                    <a:lnTo>
                      <a:pt x="305467" y="18745"/>
                    </a:lnTo>
                    <a:lnTo>
                      <a:pt x="305467" y="18745"/>
                    </a:lnTo>
                    <a:lnTo>
                      <a:pt x="290379" y="17831"/>
                    </a:lnTo>
                    <a:lnTo>
                      <a:pt x="290379" y="17831"/>
                    </a:lnTo>
                    <a:lnTo>
                      <a:pt x="272320" y="16745"/>
                    </a:lnTo>
                    <a:lnTo>
                      <a:pt x="272320" y="16745"/>
                    </a:lnTo>
                    <a:lnTo>
                      <a:pt x="260147" y="15945"/>
                    </a:lnTo>
                    <a:lnTo>
                      <a:pt x="260147" y="15945"/>
                    </a:lnTo>
                    <a:lnTo>
                      <a:pt x="245002" y="15030"/>
                    </a:lnTo>
                    <a:lnTo>
                      <a:pt x="245002" y="15030"/>
                    </a:lnTo>
                    <a:lnTo>
                      <a:pt x="229857" y="14116"/>
                    </a:lnTo>
                    <a:lnTo>
                      <a:pt x="229857" y="14116"/>
                    </a:lnTo>
                    <a:lnTo>
                      <a:pt x="214770" y="13202"/>
                    </a:lnTo>
                    <a:lnTo>
                      <a:pt x="214770" y="13202"/>
                    </a:lnTo>
                    <a:lnTo>
                      <a:pt x="199625" y="12230"/>
                    </a:lnTo>
                    <a:lnTo>
                      <a:pt x="199625" y="12230"/>
                    </a:lnTo>
                    <a:lnTo>
                      <a:pt x="184538" y="11316"/>
                    </a:lnTo>
                    <a:lnTo>
                      <a:pt x="184538" y="11316"/>
                    </a:lnTo>
                    <a:lnTo>
                      <a:pt x="169393" y="10401"/>
                    </a:lnTo>
                    <a:lnTo>
                      <a:pt x="169393" y="10401"/>
                    </a:lnTo>
                    <a:lnTo>
                      <a:pt x="154305" y="9487"/>
                    </a:lnTo>
                    <a:lnTo>
                      <a:pt x="154305" y="9487"/>
                    </a:lnTo>
                    <a:lnTo>
                      <a:pt x="139160" y="8515"/>
                    </a:lnTo>
                    <a:lnTo>
                      <a:pt x="139160" y="8515"/>
                    </a:lnTo>
                    <a:lnTo>
                      <a:pt x="124073" y="7601"/>
                    </a:lnTo>
                    <a:lnTo>
                      <a:pt x="124073" y="7601"/>
                    </a:lnTo>
                    <a:lnTo>
                      <a:pt x="108928" y="6686"/>
                    </a:lnTo>
                    <a:lnTo>
                      <a:pt x="108928" y="6686"/>
                    </a:lnTo>
                    <a:lnTo>
                      <a:pt x="93841" y="5772"/>
                    </a:lnTo>
                    <a:lnTo>
                      <a:pt x="93841" y="5772"/>
                    </a:lnTo>
                    <a:lnTo>
                      <a:pt x="78696" y="4801"/>
                    </a:lnTo>
                    <a:lnTo>
                      <a:pt x="78696" y="4801"/>
                    </a:lnTo>
                    <a:lnTo>
                      <a:pt x="63608" y="3886"/>
                    </a:lnTo>
                    <a:lnTo>
                      <a:pt x="63608" y="3886"/>
                    </a:lnTo>
                    <a:lnTo>
                      <a:pt x="48463" y="2972"/>
                    </a:lnTo>
                    <a:lnTo>
                      <a:pt x="48463" y="2972"/>
                    </a:lnTo>
                    <a:lnTo>
                      <a:pt x="33376" y="2057"/>
                    </a:lnTo>
                    <a:lnTo>
                      <a:pt x="33376" y="2057"/>
                    </a:lnTo>
                    <a:lnTo>
                      <a:pt x="18231" y="1086"/>
                    </a:lnTo>
                    <a:lnTo>
                      <a:pt x="18231" y="1086"/>
                    </a:lnTo>
                    <a:lnTo>
                      <a:pt x="229" y="0"/>
                    </a:lnTo>
                    <a:lnTo>
                      <a:pt x="0" y="3715"/>
                    </a:lnTo>
                    <a:lnTo>
                      <a:pt x="15088" y="4629"/>
                    </a:lnTo>
                    <a:close/>
                  </a:path>
                </a:pathLst>
              </a:custGeom>
              <a:solidFill>
                <a:srgbClr val="9F9D9B"/>
              </a:solidFill>
              <a:ln w="5715" cap="flat">
                <a:noFill/>
                <a:prstDash val="solid"/>
                <a:miter/>
              </a:ln>
            </p:spPr>
            <p:txBody>
              <a:bodyPr rtlCol="1" anchor="ctr"/>
              <a:lstStyle/>
              <a:p>
                <a:endParaRPr lang="ar-SA"/>
              </a:p>
            </p:txBody>
          </p:sp>
          <p:sp>
            <p:nvSpPr>
              <p:cNvPr id="22" name="شكل حر: شكل 21">
                <a:extLst>
                  <a:ext uri="{FF2B5EF4-FFF2-40B4-BE49-F238E27FC236}">
                    <a16:creationId xmlns:a16="http://schemas.microsoft.com/office/drawing/2014/main" id="{D538F27B-653C-468F-84B5-2A8AF59DA9FD}"/>
                  </a:ext>
                </a:extLst>
              </p:cNvPr>
              <p:cNvSpPr/>
              <p:nvPr/>
            </p:nvSpPr>
            <p:spPr>
              <a:xfrm>
                <a:off x="6645382" y="5877934"/>
                <a:ext cx="1514817" cy="96811"/>
              </a:xfrm>
              <a:custGeom>
                <a:avLst/>
                <a:gdLst>
                  <a:gd name="connsiteX0" fmla="*/ 18002 w 1514817"/>
                  <a:gd name="connsiteY0" fmla="*/ 4800 h 96811"/>
                  <a:gd name="connsiteX1" fmla="*/ 30232 w 1514817"/>
                  <a:gd name="connsiteY1" fmla="*/ 5543 h 96811"/>
                  <a:gd name="connsiteX2" fmla="*/ 30232 w 1514817"/>
                  <a:gd name="connsiteY2" fmla="*/ 5543 h 96811"/>
                  <a:gd name="connsiteX3" fmla="*/ 45320 w 1514817"/>
                  <a:gd name="connsiteY3" fmla="*/ 6458 h 96811"/>
                  <a:gd name="connsiteX4" fmla="*/ 45320 w 1514817"/>
                  <a:gd name="connsiteY4" fmla="*/ 6458 h 96811"/>
                  <a:gd name="connsiteX5" fmla="*/ 60465 w 1514817"/>
                  <a:gd name="connsiteY5" fmla="*/ 7430 h 96811"/>
                  <a:gd name="connsiteX6" fmla="*/ 60465 w 1514817"/>
                  <a:gd name="connsiteY6" fmla="*/ 7430 h 96811"/>
                  <a:gd name="connsiteX7" fmla="*/ 75552 w 1514817"/>
                  <a:gd name="connsiteY7" fmla="*/ 8344 h 96811"/>
                  <a:gd name="connsiteX8" fmla="*/ 75552 w 1514817"/>
                  <a:gd name="connsiteY8" fmla="*/ 8344 h 96811"/>
                  <a:gd name="connsiteX9" fmla="*/ 90697 w 1514817"/>
                  <a:gd name="connsiteY9" fmla="*/ 9258 h 96811"/>
                  <a:gd name="connsiteX10" fmla="*/ 90697 w 1514817"/>
                  <a:gd name="connsiteY10" fmla="*/ 9258 h 96811"/>
                  <a:gd name="connsiteX11" fmla="*/ 105785 w 1514817"/>
                  <a:gd name="connsiteY11" fmla="*/ 10173 h 96811"/>
                  <a:gd name="connsiteX12" fmla="*/ 105785 w 1514817"/>
                  <a:gd name="connsiteY12" fmla="*/ 10173 h 96811"/>
                  <a:gd name="connsiteX13" fmla="*/ 120929 w 1514817"/>
                  <a:gd name="connsiteY13" fmla="*/ 11144 h 96811"/>
                  <a:gd name="connsiteX14" fmla="*/ 120929 w 1514817"/>
                  <a:gd name="connsiteY14" fmla="*/ 11144 h 96811"/>
                  <a:gd name="connsiteX15" fmla="*/ 136017 w 1514817"/>
                  <a:gd name="connsiteY15" fmla="*/ 12059 h 96811"/>
                  <a:gd name="connsiteX16" fmla="*/ 136017 w 1514817"/>
                  <a:gd name="connsiteY16" fmla="*/ 12059 h 96811"/>
                  <a:gd name="connsiteX17" fmla="*/ 151162 w 1514817"/>
                  <a:gd name="connsiteY17" fmla="*/ 12973 h 96811"/>
                  <a:gd name="connsiteX18" fmla="*/ 151162 w 1514817"/>
                  <a:gd name="connsiteY18" fmla="*/ 12973 h 96811"/>
                  <a:gd name="connsiteX19" fmla="*/ 166249 w 1514817"/>
                  <a:gd name="connsiteY19" fmla="*/ 13887 h 96811"/>
                  <a:gd name="connsiteX20" fmla="*/ 166249 w 1514817"/>
                  <a:gd name="connsiteY20" fmla="*/ 13887 h 96811"/>
                  <a:gd name="connsiteX21" fmla="*/ 181394 w 1514817"/>
                  <a:gd name="connsiteY21" fmla="*/ 14859 h 96811"/>
                  <a:gd name="connsiteX22" fmla="*/ 181394 w 1514817"/>
                  <a:gd name="connsiteY22" fmla="*/ 14859 h 96811"/>
                  <a:gd name="connsiteX23" fmla="*/ 196482 w 1514817"/>
                  <a:gd name="connsiteY23" fmla="*/ 15773 h 96811"/>
                  <a:gd name="connsiteX24" fmla="*/ 196482 w 1514817"/>
                  <a:gd name="connsiteY24" fmla="*/ 15773 h 96811"/>
                  <a:gd name="connsiteX25" fmla="*/ 214541 w 1514817"/>
                  <a:gd name="connsiteY25" fmla="*/ 16859 h 96811"/>
                  <a:gd name="connsiteX26" fmla="*/ 214541 w 1514817"/>
                  <a:gd name="connsiteY26" fmla="*/ 16859 h 96811"/>
                  <a:gd name="connsiteX27" fmla="*/ 229629 w 1514817"/>
                  <a:gd name="connsiteY27" fmla="*/ 17831 h 96811"/>
                  <a:gd name="connsiteX28" fmla="*/ 229629 w 1514817"/>
                  <a:gd name="connsiteY28" fmla="*/ 17831 h 96811"/>
                  <a:gd name="connsiteX29" fmla="*/ 241859 w 1514817"/>
                  <a:gd name="connsiteY29" fmla="*/ 18574 h 96811"/>
                  <a:gd name="connsiteX30" fmla="*/ 241859 w 1514817"/>
                  <a:gd name="connsiteY30" fmla="*/ 18574 h 96811"/>
                  <a:gd name="connsiteX31" fmla="*/ 256947 w 1514817"/>
                  <a:gd name="connsiteY31" fmla="*/ 19488 h 96811"/>
                  <a:gd name="connsiteX32" fmla="*/ 256947 w 1514817"/>
                  <a:gd name="connsiteY32" fmla="*/ 19488 h 96811"/>
                  <a:gd name="connsiteX33" fmla="*/ 275006 w 1514817"/>
                  <a:gd name="connsiteY33" fmla="*/ 20574 h 96811"/>
                  <a:gd name="connsiteX34" fmla="*/ 275006 w 1514817"/>
                  <a:gd name="connsiteY34" fmla="*/ 20574 h 96811"/>
                  <a:gd name="connsiteX35" fmla="*/ 287179 w 1514817"/>
                  <a:gd name="connsiteY35" fmla="*/ 21374 h 96811"/>
                  <a:gd name="connsiteX36" fmla="*/ 287179 w 1514817"/>
                  <a:gd name="connsiteY36" fmla="*/ 21374 h 96811"/>
                  <a:gd name="connsiteX37" fmla="*/ 302324 w 1514817"/>
                  <a:gd name="connsiteY37" fmla="*/ 22289 h 96811"/>
                  <a:gd name="connsiteX38" fmla="*/ 302324 w 1514817"/>
                  <a:gd name="connsiteY38" fmla="*/ 22289 h 96811"/>
                  <a:gd name="connsiteX39" fmla="*/ 317468 w 1514817"/>
                  <a:gd name="connsiteY39" fmla="*/ 23203 h 96811"/>
                  <a:gd name="connsiteX40" fmla="*/ 317468 w 1514817"/>
                  <a:gd name="connsiteY40" fmla="*/ 23203 h 96811"/>
                  <a:gd name="connsiteX41" fmla="*/ 335471 w 1514817"/>
                  <a:gd name="connsiteY41" fmla="*/ 24289 h 96811"/>
                  <a:gd name="connsiteX42" fmla="*/ 335471 w 1514817"/>
                  <a:gd name="connsiteY42" fmla="*/ 24289 h 96811"/>
                  <a:gd name="connsiteX43" fmla="*/ 347644 w 1514817"/>
                  <a:gd name="connsiteY43" fmla="*/ 25089 h 96811"/>
                  <a:gd name="connsiteX44" fmla="*/ 347644 w 1514817"/>
                  <a:gd name="connsiteY44" fmla="*/ 25089 h 96811"/>
                  <a:gd name="connsiteX45" fmla="*/ 362788 w 1514817"/>
                  <a:gd name="connsiteY45" fmla="*/ 26004 h 96811"/>
                  <a:gd name="connsiteX46" fmla="*/ 362788 w 1514817"/>
                  <a:gd name="connsiteY46" fmla="*/ 26004 h 96811"/>
                  <a:gd name="connsiteX47" fmla="*/ 377933 w 1514817"/>
                  <a:gd name="connsiteY47" fmla="*/ 26917 h 96811"/>
                  <a:gd name="connsiteX48" fmla="*/ 377933 w 1514817"/>
                  <a:gd name="connsiteY48" fmla="*/ 26917 h 96811"/>
                  <a:gd name="connsiteX49" fmla="*/ 395935 w 1514817"/>
                  <a:gd name="connsiteY49" fmla="*/ 28061 h 96811"/>
                  <a:gd name="connsiteX50" fmla="*/ 395935 w 1514817"/>
                  <a:gd name="connsiteY50" fmla="*/ 28061 h 96811"/>
                  <a:gd name="connsiteX51" fmla="*/ 408166 w 1514817"/>
                  <a:gd name="connsiteY51" fmla="*/ 28804 h 96811"/>
                  <a:gd name="connsiteX52" fmla="*/ 408166 w 1514817"/>
                  <a:gd name="connsiteY52" fmla="*/ 28804 h 96811"/>
                  <a:gd name="connsiteX53" fmla="*/ 423253 w 1514817"/>
                  <a:gd name="connsiteY53" fmla="*/ 29718 h 96811"/>
                  <a:gd name="connsiteX54" fmla="*/ 423253 w 1514817"/>
                  <a:gd name="connsiteY54" fmla="*/ 29718 h 96811"/>
                  <a:gd name="connsiteX55" fmla="*/ 439426 w 1514817"/>
                  <a:gd name="connsiteY55" fmla="*/ 30690 h 96811"/>
                  <a:gd name="connsiteX56" fmla="*/ 456400 w 1514817"/>
                  <a:gd name="connsiteY56" fmla="*/ 31775 h 96811"/>
                  <a:gd name="connsiteX57" fmla="*/ 456400 w 1514817"/>
                  <a:gd name="connsiteY57" fmla="*/ 31775 h 96811"/>
                  <a:gd name="connsiteX58" fmla="*/ 468630 w 1514817"/>
                  <a:gd name="connsiteY58" fmla="*/ 32518 h 96811"/>
                  <a:gd name="connsiteX59" fmla="*/ 468630 w 1514817"/>
                  <a:gd name="connsiteY59" fmla="*/ 32518 h 96811"/>
                  <a:gd name="connsiteX60" fmla="*/ 483718 w 1514817"/>
                  <a:gd name="connsiteY60" fmla="*/ 33433 h 96811"/>
                  <a:gd name="connsiteX61" fmla="*/ 483718 w 1514817"/>
                  <a:gd name="connsiteY61" fmla="*/ 33433 h 96811"/>
                  <a:gd name="connsiteX62" fmla="*/ 501777 w 1514817"/>
                  <a:gd name="connsiteY62" fmla="*/ 34519 h 96811"/>
                  <a:gd name="connsiteX63" fmla="*/ 501777 w 1514817"/>
                  <a:gd name="connsiteY63" fmla="*/ 34519 h 96811"/>
                  <a:gd name="connsiteX64" fmla="*/ 513950 w 1514817"/>
                  <a:gd name="connsiteY64" fmla="*/ 35262 h 96811"/>
                  <a:gd name="connsiteX65" fmla="*/ 513950 w 1514817"/>
                  <a:gd name="connsiteY65" fmla="*/ 35262 h 96811"/>
                  <a:gd name="connsiteX66" fmla="*/ 529094 w 1514817"/>
                  <a:gd name="connsiteY66" fmla="*/ 36233 h 96811"/>
                  <a:gd name="connsiteX67" fmla="*/ 529094 w 1514817"/>
                  <a:gd name="connsiteY67" fmla="*/ 36233 h 96811"/>
                  <a:gd name="connsiteX68" fmla="*/ 544182 w 1514817"/>
                  <a:gd name="connsiteY68" fmla="*/ 37148 h 96811"/>
                  <a:gd name="connsiteX69" fmla="*/ 544182 w 1514817"/>
                  <a:gd name="connsiteY69" fmla="*/ 37148 h 96811"/>
                  <a:gd name="connsiteX70" fmla="*/ 562242 w 1514817"/>
                  <a:gd name="connsiteY70" fmla="*/ 38233 h 96811"/>
                  <a:gd name="connsiteX71" fmla="*/ 562242 w 1514817"/>
                  <a:gd name="connsiteY71" fmla="*/ 38233 h 96811"/>
                  <a:gd name="connsiteX72" fmla="*/ 574415 w 1514817"/>
                  <a:gd name="connsiteY72" fmla="*/ 39033 h 96811"/>
                  <a:gd name="connsiteX73" fmla="*/ 574415 w 1514817"/>
                  <a:gd name="connsiteY73" fmla="*/ 39033 h 96811"/>
                  <a:gd name="connsiteX74" fmla="*/ 589560 w 1514817"/>
                  <a:gd name="connsiteY74" fmla="*/ 39948 h 96811"/>
                  <a:gd name="connsiteX75" fmla="*/ 589560 w 1514817"/>
                  <a:gd name="connsiteY75" fmla="*/ 39948 h 96811"/>
                  <a:gd name="connsiteX76" fmla="*/ 604647 w 1514817"/>
                  <a:gd name="connsiteY76" fmla="*/ 40862 h 96811"/>
                  <a:gd name="connsiteX77" fmla="*/ 604647 w 1514817"/>
                  <a:gd name="connsiteY77" fmla="*/ 40862 h 96811"/>
                  <a:gd name="connsiteX78" fmla="*/ 622706 w 1514817"/>
                  <a:gd name="connsiteY78" fmla="*/ 41948 h 96811"/>
                  <a:gd name="connsiteX79" fmla="*/ 622706 w 1514817"/>
                  <a:gd name="connsiteY79" fmla="*/ 41948 h 96811"/>
                  <a:gd name="connsiteX80" fmla="*/ 634879 w 1514817"/>
                  <a:gd name="connsiteY80" fmla="*/ 42748 h 96811"/>
                  <a:gd name="connsiteX81" fmla="*/ 634879 w 1514817"/>
                  <a:gd name="connsiteY81" fmla="*/ 42748 h 96811"/>
                  <a:gd name="connsiteX82" fmla="*/ 652939 w 1514817"/>
                  <a:gd name="connsiteY82" fmla="*/ 43834 h 96811"/>
                  <a:gd name="connsiteX83" fmla="*/ 652939 w 1514817"/>
                  <a:gd name="connsiteY83" fmla="*/ 43834 h 96811"/>
                  <a:gd name="connsiteX84" fmla="*/ 665112 w 1514817"/>
                  <a:gd name="connsiteY84" fmla="*/ 44577 h 96811"/>
                  <a:gd name="connsiteX85" fmla="*/ 665112 w 1514817"/>
                  <a:gd name="connsiteY85" fmla="*/ 44577 h 96811"/>
                  <a:gd name="connsiteX86" fmla="*/ 683171 w 1514817"/>
                  <a:gd name="connsiteY86" fmla="*/ 45720 h 96811"/>
                  <a:gd name="connsiteX87" fmla="*/ 683171 w 1514817"/>
                  <a:gd name="connsiteY87" fmla="*/ 45720 h 96811"/>
                  <a:gd name="connsiteX88" fmla="*/ 698259 w 1514817"/>
                  <a:gd name="connsiteY88" fmla="*/ 46635 h 96811"/>
                  <a:gd name="connsiteX89" fmla="*/ 698259 w 1514817"/>
                  <a:gd name="connsiteY89" fmla="*/ 46635 h 96811"/>
                  <a:gd name="connsiteX90" fmla="*/ 710489 w 1514817"/>
                  <a:gd name="connsiteY90" fmla="*/ 47378 h 96811"/>
                  <a:gd name="connsiteX91" fmla="*/ 710489 w 1514817"/>
                  <a:gd name="connsiteY91" fmla="*/ 47378 h 96811"/>
                  <a:gd name="connsiteX92" fmla="*/ 725576 w 1514817"/>
                  <a:gd name="connsiteY92" fmla="*/ 48291 h 96811"/>
                  <a:gd name="connsiteX93" fmla="*/ 725576 w 1514817"/>
                  <a:gd name="connsiteY93" fmla="*/ 48291 h 96811"/>
                  <a:gd name="connsiteX94" fmla="*/ 743636 w 1514817"/>
                  <a:gd name="connsiteY94" fmla="*/ 49435 h 96811"/>
                  <a:gd name="connsiteX95" fmla="*/ 743636 w 1514817"/>
                  <a:gd name="connsiteY95" fmla="*/ 49435 h 96811"/>
                  <a:gd name="connsiteX96" fmla="*/ 755809 w 1514817"/>
                  <a:gd name="connsiteY96" fmla="*/ 50178 h 96811"/>
                  <a:gd name="connsiteX97" fmla="*/ 755809 w 1514817"/>
                  <a:gd name="connsiteY97" fmla="*/ 50178 h 96811"/>
                  <a:gd name="connsiteX98" fmla="*/ 770954 w 1514817"/>
                  <a:gd name="connsiteY98" fmla="*/ 51092 h 96811"/>
                  <a:gd name="connsiteX99" fmla="*/ 770954 w 1514817"/>
                  <a:gd name="connsiteY99" fmla="*/ 51092 h 96811"/>
                  <a:gd name="connsiteX100" fmla="*/ 789013 w 1514817"/>
                  <a:gd name="connsiteY100" fmla="*/ 52178 h 96811"/>
                  <a:gd name="connsiteX101" fmla="*/ 789013 w 1514817"/>
                  <a:gd name="connsiteY101" fmla="*/ 52178 h 96811"/>
                  <a:gd name="connsiteX102" fmla="*/ 804100 w 1514817"/>
                  <a:gd name="connsiteY102" fmla="*/ 53150 h 96811"/>
                  <a:gd name="connsiteX103" fmla="*/ 804100 w 1514817"/>
                  <a:gd name="connsiteY103" fmla="*/ 53150 h 96811"/>
                  <a:gd name="connsiteX104" fmla="*/ 816273 w 1514817"/>
                  <a:gd name="connsiteY104" fmla="*/ 53892 h 96811"/>
                  <a:gd name="connsiteX105" fmla="*/ 816273 w 1514817"/>
                  <a:gd name="connsiteY105" fmla="*/ 53892 h 96811"/>
                  <a:gd name="connsiteX106" fmla="*/ 831418 w 1514817"/>
                  <a:gd name="connsiteY106" fmla="*/ 54807 h 96811"/>
                  <a:gd name="connsiteX107" fmla="*/ 831418 w 1514817"/>
                  <a:gd name="connsiteY107" fmla="*/ 54807 h 96811"/>
                  <a:gd name="connsiteX108" fmla="*/ 849478 w 1514817"/>
                  <a:gd name="connsiteY108" fmla="*/ 55893 h 96811"/>
                  <a:gd name="connsiteX109" fmla="*/ 849478 w 1514817"/>
                  <a:gd name="connsiteY109" fmla="*/ 55893 h 96811"/>
                  <a:gd name="connsiteX110" fmla="*/ 864565 w 1514817"/>
                  <a:gd name="connsiteY110" fmla="*/ 56864 h 96811"/>
                  <a:gd name="connsiteX111" fmla="*/ 864565 w 1514817"/>
                  <a:gd name="connsiteY111" fmla="*/ 56864 h 96811"/>
                  <a:gd name="connsiteX112" fmla="*/ 876738 w 1514817"/>
                  <a:gd name="connsiteY112" fmla="*/ 57607 h 96811"/>
                  <a:gd name="connsiteX113" fmla="*/ 876738 w 1514817"/>
                  <a:gd name="connsiteY113" fmla="*/ 57607 h 96811"/>
                  <a:gd name="connsiteX114" fmla="*/ 891883 w 1514817"/>
                  <a:gd name="connsiteY114" fmla="*/ 58522 h 96811"/>
                  <a:gd name="connsiteX115" fmla="*/ 891883 w 1514817"/>
                  <a:gd name="connsiteY115" fmla="*/ 58522 h 96811"/>
                  <a:gd name="connsiteX116" fmla="*/ 907027 w 1514817"/>
                  <a:gd name="connsiteY116" fmla="*/ 59436 h 96811"/>
                  <a:gd name="connsiteX117" fmla="*/ 907027 w 1514817"/>
                  <a:gd name="connsiteY117" fmla="*/ 59436 h 96811"/>
                  <a:gd name="connsiteX118" fmla="*/ 908857 w 1514817"/>
                  <a:gd name="connsiteY118" fmla="*/ 59551 h 96811"/>
                  <a:gd name="connsiteX119" fmla="*/ 909942 w 1514817"/>
                  <a:gd name="connsiteY119" fmla="*/ 59664 h 96811"/>
                  <a:gd name="connsiteX120" fmla="*/ 909942 w 1514817"/>
                  <a:gd name="connsiteY120" fmla="*/ 59664 h 96811"/>
                  <a:gd name="connsiteX121" fmla="*/ 925030 w 1514817"/>
                  <a:gd name="connsiteY121" fmla="*/ 60579 h 96811"/>
                  <a:gd name="connsiteX122" fmla="*/ 925030 w 1514817"/>
                  <a:gd name="connsiteY122" fmla="*/ 60579 h 96811"/>
                  <a:gd name="connsiteX123" fmla="*/ 937260 w 1514817"/>
                  <a:gd name="connsiteY123" fmla="*/ 61322 h 96811"/>
                  <a:gd name="connsiteX124" fmla="*/ 937260 w 1514817"/>
                  <a:gd name="connsiteY124" fmla="*/ 61322 h 96811"/>
                  <a:gd name="connsiteX125" fmla="*/ 952348 w 1514817"/>
                  <a:gd name="connsiteY125" fmla="*/ 62236 h 96811"/>
                  <a:gd name="connsiteX126" fmla="*/ 952348 w 1514817"/>
                  <a:gd name="connsiteY126" fmla="*/ 62236 h 96811"/>
                  <a:gd name="connsiteX127" fmla="*/ 970407 w 1514817"/>
                  <a:gd name="connsiteY127" fmla="*/ 63379 h 96811"/>
                  <a:gd name="connsiteX128" fmla="*/ 970407 w 1514817"/>
                  <a:gd name="connsiteY128" fmla="*/ 63379 h 96811"/>
                  <a:gd name="connsiteX129" fmla="*/ 982580 w 1514817"/>
                  <a:gd name="connsiteY129" fmla="*/ 64122 h 96811"/>
                  <a:gd name="connsiteX130" fmla="*/ 982580 w 1514817"/>
                  <a:gd name="connsiteY130" fmla="*/ 64122 h 96811"/>
                  <a:gd name="connsiteX131" fmla="*/ 997724 w 1514817"/>
                  <a:gd name="connsiteY131" fmla="*/ 65037 h 96811"/>
                  <a:gd name="connsiteX132" fmla="*/ 997724 w 1514817"/>
                  <a:gd name="connsiteY132" fmla="*/ 65037 h 96811"/>
                  <a:gd name="connsiteX133" fmla="*/ 1012812 w 1514817"/>
                  <a:gd name="connsiteY133" fmla="*/ 65951 h 96811"/>
                  <a:gd name="connsiteX134" fmla="*/ 1012812 w 1514817"/>
                  <a:gd name="connsiteY134" fmla="*/ 65951 h 96811"/>
                  <a:gd name="connsiteX135" fmla="*/ 1030872 w 1514817"/>
                  <a:gd name="connsiteY135" fmla="*/ 67094 h 96811"/>
                  <a:gd name="connsiteX136" fmla="*/ 1030872 w 1514817"/>
                  <a:gd name="connsiteY136" fmla="*/ 67094 h 96811"/>
                  <a:gd name="connsiteX137" fmla="*/ 1043045 w 1514817"/>
                  <a:gd name="connsiteY137" fmla="*/ 67837 h 96811"/>
                  <a:gd name="connsiteX138" fmla="*/ 1043045 w 1514817"/>
                  <a:gd name="connsiteY138" fmla="*/ 67837 h 96811"/>
                  <a:gd name="connsiteX139" fmla="*/ 1058190 w 1514817"/>
                  <a:gd name="connsiteY139" fmla="*/ 68752 h 96811"/>
                  <a:gd name="connsiteX140" fmla="*/ 1058190 w 1514817"/>
                  <a:gd name="connsiteY140" fmla="*/ 68752 h 96811"/>
                  <a:gd name="connsiteX141" fmla="*/ 1074363 w 1514817"/>
                  <a:gd name="connsiteY141" fmla="*/ 69723 h 96811"/>
                  <a:gd name="connsiteX142" fmla="*/ 1091336 w 1514817"/>
                  <a:gd name="connsiteY142" fmla="*/ 70809 h 96811"/>
                  <a:gd name="connsiteX143" fmla="*/ 1091336 w 1514817"/>
                  <a:gd name="connsiteY143" fmla="*/ 70809 h 96811"/>
                  <a:gd name="connsiteX144" fmla="*/ 1103509 w 1514817"/>
                  <a:gd name="connsiteY144" fmla="*/ 71552 h 96811"/>
                  <a:gd name="connsiteX145" fmla="*/ 1103509 w 1514817"/>
                  <a:gd name="connsiteY145" fmla="*/ 71552 h 96811"/>
                  <a:gd name="connsiteX146" fmla="*/ 1119683 w 1514817"/>
                  <a:gd name="connsiteY146" fmla="*/ 72523 h 96811"/>
                  <a:gd name="connsiteX147" fmla="*/ 1136656 w 1514817"/>
                  <a:gd name="connsiteY147" fmla="*/ 73552 h 96811"/>
                  <a:gd name="connsiteX148" fmla="*/ 1136656 w 1514817"/>
                  <a:gd name="connsiteY148" fmla="*/ 73552 h 96811"/>
                  <a:gd name="connsiteX149" fmla="*/ 1151801 w 1514817"/>
                  <a:gd name="connsiteY149" fmla="*/ 74524 h 96811"/>
                  <a:gd name="connsiteX150" fmla="*/ 1151801 w 1514817"/>
                  <a:gd name="connsiteY150" fmla="*/ 74524 h 96811"/>
                  <a:gd name="connsiteX151" fmla="*/ 1163974 w 1514817"/>
                  <a:gd name="connsiteY151" fmla="*/ 75267 h 96811"/>
                  <a:gd name="connsiteX152" fmla="*/ 1163974 w 1514817"/>
                  <a:gd name="connsiteY152" fmla="*/ 75267 h 96811"/>
                  <a:gd name="connsiteX153" fmla="*/ 1179119 w 1514817"/>
                  <a:gd name="connsiteY153" fmla="*/ 76181 h 96811"/>
                  <a:gd name="connsiteX154" fmla="*/ 1179119 w 1514817"/>
                  <a:gd name="connsiteY154" fmla="*/ 76181 h 96811"/>
                  <a:gd name="connsiteX155" fmla="*/ 1194206 w 1514817"/>
                  <a:gd name="connsiteY155" fmla="*/ 77095 h 96811"/>
                  <a:gd name="connsiteX156" fmla="*/ 1194206 w 1514817"/>
                  <a:gd name="connsiteY156" fmla="*/ 77095 h 96811"/>
                  <a:gd name="connsiteX157" fmla="*/ 1212266 w 1514817"/>
                  <a:gd name="connsiteY157" fmla="*/ 78238 h 96811"/>
                  <a:gd name="connsiteX158" fmla="*/ 1212266 w 1514817"/>
                  <a:gd name="connsiteY158" fmla="*/ 78238 h 96811"/>
                  <a:gd name="connsiteX159" fmla="*/ 1224439 w 1514817"/>
                  <a:gd name="connsiteY159" fmla="*/ 78981 h 96811"/>
                  <a:gd name="connsiteX160" fmla="*/ 1224439 w 1514817"/>
                  <a:gd name="connsiteY160" fmla="*/ 78981 h 96811"/>
                  <a:gd name="connsiteX161" fmla="*/ 1239584 w 1514817"/>
                  <a:gd name="connsiteY161" fmla="*/ 79896 h 96811"/>
                  <a:gd name="connsiteX162" fmla="*/ 1239584 w 1514817"/>
                  <a:gd name="connsiteY162" fmla="*/ 79896 h 96811"/>
                  <a:gd name="connsiteX163" fmla="*/ 1254671 w 1514817"/>
                  <a:gd name="connsiteY163" fmla="*/ 80810 h 96811"/>
                  <a:gd name="connsiteX164" fmla="*/ 1254671 w 1514817"/>
                  <a:gd name="connsiteY164" fmla="*/ 80810 h 96811"/>
                  <a:gd name="connsiteX165" fmla="*/ 1272730 w 1514817"/>
                  <a:gd name="connsiteY165" fmla="*/ 81953 h 96811"/>
                  <a:gd name="connsiteX166" fmla="*/ 1272730 w 1514817"/>
                  <a:gd name="connsiteY166" fmla="*/ 81953 h 96811"/>
                  <a:gd name="connsiteX167" fmla="*/ 1284903 w 1514817"/>
                  <a:gd name="connsiteY167" fmla="*/ 82696 h 96811"/>
                  <a:gd name="connsiteX168" fmla="*/ 1284903 w 1514817"/>
                  <a:gd name="connsiteY168" fmla="*/ 82696 h 96811"/>
                  <a:gd name="connsiteX169" fmla="*/ 1300048 w 1514817"/>
                  <a:gd name="connsiteY169" fmla="*/ 83610 h 96811"/>
                  <a:gd name="connsiteX170" fmla="*/ 1300048 w 1514817"/>
                  <a:gd name="connsiteY170" fmla="*/ 83610 h 96811"/>
                  <a:gd name="connsiteX171" fmla="*/ 1315136 w 1514817"/>
                  <a:gd name="connsiteY171" fmla="*/ 84582 h 96811"/>
                  <a:gd name="connsiteX172" fmla="*/ 1315136 w 1514817"/>
                  <a:gd name="connsiteY172" fmla="*/ 84582 h 96811"/>
                  <a:gd name="connsiteX173" fmla="*/ 1333195 w 1514817"/>
                  <a:gd name="connsiteY173" fmla="*/ 85668 h 96811"/>
                  <a:gd name="connsiteX174" fmla="*/ 1333195 w 1514817"/>
                  <a:gd name="connsiteY174" fmla="*/ 85668 h 96811"/>
                  <a:gd name="connsiteX175" fmla="*/ 1345368 w 1514817"/>
                  <a:gd name="connsiteY175" fmla="*/ 86411 h 96811"/>
                  <a:gd name="connsiteX176" fmla="*/ 1345368 w 1514817"/>
                  <a:gd name="connsiteY176" fmla="*/ 86411 h 96811"/>
                  <a:gd name="connsiteX177" fmla="*/ 1360513 w 1514817"/>
                  <a:gd name="connsiteY177" fmla="*/ 87325 h 96811"/>
                  <a:gd name="connsiteX178" fmla="*/ 1360513 w 1514817"/>
                  <a:gd name="connsiteY178" fmla="*/ 87325 h 96811"/>
                  <a:gd name="connsiteX179" fmla="*/ 1375657 w 1514817"/>
                  <a:gd name="connsiteY179" fmla="*/ 88296 h 96811"/>
                  <a:gd name="connsiteX180" fmla="*/ 1375657 w 1514817"/>
                  <a:gd name="connsiteY180" fmla="*/ 88296 h 96811"/>
                  <a:gd name="connsiteX181" fmla="*/ 1393660 w 1514817"/>
                  <a:gd name="connsiteY181" fmla="*/ 89383 h 96811"/>
                  <a:gd name="connsiteX182" fmla="*/ 1393660 w 1514817"/>
                  <a:gd name="connsiteY182" fmla="*/ 89383 h 96811"/>
                  <a:gd name="connsiteX183" fmla="*/ 1405890 w 1514817"/>
                  <a:gd name="connsiteY183" fmla="*/ 90126 h 96811"/>
                  <a:gd name="connsiteX184" fmla="*/ 1405890 w 1514817"/>
                  <a:gd name="connsiteY184" fmla="*/ 90126 h 96811"/>
                  <a:gd name="connsiteX185" fmla="*/ 1423892 w 1514817"/>
                  <a:gd name="connsiteY185" fmla="*/ 91268 h 96811"/>
                  <a:gd name="connsiteX186" fmla="*/ 1423892 w 1514817"/>
                  <a:gd name="connsiteY186" fmla="*/ 91268 h 96811"/>
                  <a:gd name="connsiteX187" fmla="*/ 1439037 w 1514817"/>
                  <a:gd name="connsiteY187" fmla="*/ 92183 h 96811"/>
                  <a:gd name="connsiteX188" fmla="*/ 1439037 w 1514817"/>
                  <a:gd name="connsiteY188" fmla="*/ 92183 h 96811"/>
                  <a:gd name="connsiteX189" fmla="*/ 1451210 w 1514817"/>
                  <a:gd name="connsiteY189" fmla="*/ 92926 h 96811"/>
                  <a:gd name="connsiteX190" fmla="*/ 1451210 w 1514817"/>
                  <a:gd name="connsiteY190" fmla="*/ 92926 h 96811"/>
                  <a:gd name="connsiteX191" fmla="*/ 1466355 w 1514817"/>
                  <a:gd name="connsiteY191" fmla="*/ 93841 h 96811"/>
                  <a:gd name="connsiteX192" fmla="*/ 1466355 w 1514817"/>
                  <a:gd name="connsiteY192" fmla="*/ 93841 h 96811"/>
                  <a:gd name="connsiteX193" fmla="*/ 1484357 w 1514817"/>
                  <a:gd name="connsiteY193" fmla="*/ 94983 h 96811"/>
                  <a:gd name="connsiteX194" fmla="*/ 1484357 w 1514817"/>
                  <a:gd name="connsiteY194" fmla="*/ 94983 h 96811"/>
                  <a:gd name="connsiteX195" fmla="*/ 1499502 w 1514817"/>
                  <a:gd name="connsiteY195" fmla="*/ 95898 h 96811"/>
                  <a:gd name="connsiteX196" fmla="*/ 1499502 w 1514817"/>
                  <a:gd name="connsiteY196" fmla="*/ 95898 h 96811"/>
                  <a:gd name="connsiteX197" fmla="*/ 1514589 w 1514817"/>
                  <a:gd name="connsiteY197" fmla="*/ 96812 h 96811"/>
                  <a:gd name="connsiteX198" fmla="*/ 1514818 w 1514817"/>
                  <a:gd name="connsiteY198" fmla="*/ 93098 h 96811"/>
                  <a:gd name="connsiteX199" fmla="*/ 1499731 w 1514817"/>
                  <a:gd name="connsiteY199" fmla="*/ 92183 h 96811"/>
                  <a:gd name="connsiteX200" fmla="*/ 1499731 w 1514817"/>
                  <a:gd name="connsiteY200" fmla="*/ 92183 h 96811"/>
                  <a:gd name="connsiteX201" fmla="*/ 1484586 w 1514817"/>
                  <a:gd name="connsiteY201" fmla="*/ 91268 h 96811"/>
                  <a:gd name="connsiteX202" fmla="*/ 1484586 w 1514817"/>
                  <a:gd name="connsiteY202" fmla="*/ 91268 h 96811"/>
                  <a:gd name="connsiteX203" fmla="*/ 1469498 w 1514817"/>
                  <a:gd name="connsiteY203" fmla="*/ 90297 h 96811"/>
                  <a:gd name="connsiteX204" fmla="*/ 1469498 w 1514817"/>
                  <a:gd name="connsiteY204" fmla="*/ 90297 h 96811"/>
                  <a:gd name="connsiteX205" fmla="*/ 1454353 w 1514817"/>
                  <a:gd name="connsiteY205" fmla="*/ 89383 h 96811"/>
                  <a:gd name="connsiteX206" fmla="*/ 1454353 w 1514817"/>
                  <a:gd name="connsiteY206" fmla="*/ 89383 h 96811"/>
                  <a:gd name="connsiteX207" fmla="*/ 1439265 w 1514817"/>
                  <a:gd name="connsiteY207" fmla="*/ 88468 h 96811"/>
                  <a:gd name="connsiteX208" fmla="*/ 1439265 w 1514817"/>
                  <a:gd name="connsiteY208" fmla="*/ 88468 h 96811"/>
                  <a:gd name="connsiteX209" fmla="*/ 1424121 w 1514817"/>
                  <a:gd name="connsiteY209" fmla="*/ 87553 h 96811"/>
                  <a:gd name="connsiteX210" fmla="*/ 1424121 w 1514817"/>
                  <a:gd name="connsiteY210" fmla="*/ 87553 h 96811"/>
                  <a:gd name="connsiteX211" fmla="*/ 1409034 w 1514817"/>
                  <a:gd name="connsiteY211" fmla="*/ 86582 h 96811"/>
                  <a:gd name="connsiteX212" fmla="*/ 1409034 w 1514817"/>
                  <a:gd name="connsiteY212" fmla="*/ 86582 h 96811"/>
                  <a:gd name="connsiteX213" fmla="*/ 1390974 w 1514817"/>
                  <a:gd name="connsiteY213" fmla="*/ 85496 h 96811"/>
                  <a:gd name="connsiteX214" fmla="*/ 1390974 w 1514817"/>
                  <a:gd name="connsiteY214" fmla="*/ 85496 h 96811"/>
                  <a:gd name="connsiteX215" fmla="*/ 1378801 w 1514817"/>
                  <a:gd name="connsiteY215" fmla="*/ 84753 h 96811"/>
                  <a:gd name="connsiteX216" fmla="*/ 1378801 w 1514817"/>
                  <a:gd name="connsiteY216" fmla="*/ 84753 h 96811"/>
                  <a:gd name="connsiteX217" fmla="*/ 1363656 w 1514817"/>
                  <a:gd name="connsiteY217" fmla="*/ 83839 h 96811"/>
                  <a:gd name="connsiteX218" fmla="*/ 1363656 w 1514817"/>
                  <a:gd name="connsiteY218" fmla="*/ 83839 h 96811"/>
                  <a:gd name="connsiteX219" fmla="*/ 1348511 w 1514817"/>
                  <a:gd name="connsiteY219" fmla="*/ 82868 h 96811"/>
                  <a:gd name="connsiteX220" fmla="*/ 1348511 w 1514817"/>
                  <a:gd name="connsiteY220" fmla="*/ 82868 h 96811"/>
                  <a:gd name="connsiteX221" fmla="*/ 1330509 w 1514817"/>
                  <a:gd name="connsiteY221" fmla="*/ 81781 h 96811"/>
                  <a:gd name="connsiteX222" fmla="*/ 1330509 w 1514817"/>
                  <a:gd name="connsiteY222" fmla="*/ 81781 h 96811"/>
                  <a:gd name="connsiteX223" fmla="*/ 1318337 w 1514817"/>
                  <a:gd name="connsiteY223" fmla="*/ 81038 h 96811"/>
                  <a:gd name="connsiteX224" fmla="*/ 1318337 w 1514817"/>
                  <a:gd name="connsiteY224" fmla="*/ 81038 h 96811"/>
                  <a:gd name="connsiteX225" fmla="*/ 1303192 w 1514817"/>
                  <a:gd name="connsiteY225" fmla="*/ 80124 h 96811"/>
                  <a:gd name="connsiteX226" fmla="*/ 1303192 w 1514817"/>
                  <a:gd name="connsiteY226" fmla="*/ 80124 h 96811"/>
                  <a:gd name="connsiteX227" fmla="*/ 1288047 w 1514817"/>
                  <a:gd name="connsiteY227" fmla="*/ 79153 h 96811"/>
                  <a:gd name="connsiteX228" fmla="*/ 1288047 w 1514817"/>
                  <a:gd name="connsiteY228" fmla="*/ 79153 h 96811"/>
                  <a:gd name="connsiteX229" fmla="*/ 1272959 w 1514817"/>
                  <a:gd name="connsiteY229" fmla="*/ 78238 h 96811"/>
                  <a:gd name="connsiteX230" fmla="*/ 1272959 w 1514817"/>
                  <a:gd name="connsiteY230" fmla="*/ 78238 h 96811"/>
                  <a:gd name="connsiteX231" fmla="*/ 1257814 w 1514817"/>
                  <a:gd name="connsiteY231" fmla="*/ 77324 h 96811"/>
                  <a:gd name="connsiteX232" fmla="*/ 1257814 w 1514817"/>
                  <a:gd name="connsiteY232" fmla="*/ 77324 h 96811"/>
                  <a:gd name="connsiteX233" fmla="*/ 1242727 w 1514817"/>
                  <a:gd name="connsiteY233" fmla="*/ 76410 h 96811"/>
                  <a:gd name="connsiteX234" fmla="*/ 1242727 w 1514817"/>
                  <a:gd name="connsiteY234" fmla="*/ 76410 h 96811"/>
                  <a:gd name="connsiteX235" fmla="*/ 1227582 w 1514817"/>
                  <a:gd name="connsiteY235" fmla="*/ 75438 h 96811"/>
                  <a:gd name="connsiteX236" fmla="*/ 1227582 w 1514817"/>
                  <a:gd name="connsiteY236" fmla="*/ 75438 h 96811"/>
                  <a:gd name="connsiteX237" fmla="*/ 1212495 w 1514817"/>
                  <a:gd name="connsiteY237" fmla="*/ 74524 h 96811"/>
                  <a:gd name="connsiteX238" fmla="*/ 1212495 w 1514817"/>
                  <a:gd name="connsiteY238" fmla="*/ 74524 h 96811"/>
                  <a:gd name="connsiteX239" fmla="*/ 1197350 w 1514817"/>
                  <a:gd name="connsiteY239" fmla="*/ 73609 h 96811"/>
                  <a:gd name="connsiteX240" fmla="*/ 1197350 w 1514817"/>
                  <a:gd name="connsiteY240" fmla="*/ 73609 h 96811"/>
                  <a:gd name="connsiteX241" fmla="*/ 1179347 w 1514817"/>
                  <a:gd name="connsiteY241" fmla="*/ 72466 h 96811"/>
                  <a:gd name="connsiteX242" fmla="*/ 1179347 w 1514817"/>
                  <a:gd name="connsiteY242" fmla="*/ 72466 h 96811"/>
                  <a:gd name="connsiteX243" fmla="*/ 1167117 w 1514817"/>
                  <a:gd name="connsiteY243" fmla="*/ 71724 h 96811"/>
                  <a:gd name="connsiteX244" fmla="*/ 1167117 w 1514817"/>
                  <a:gd name="connsiteY244" fmla="*/ 71724 h 96811"/>
                  <a:gd name="connsiteX245" fmla="*/ 1152030 w 1514817"/>
                  <a:gd name="connsiteY245" fmla="*/ 70809 h 96811"/>
                  <a:gd name="connsiteX246" fmla="*/ 1152030 w 1514817"/>
                  <a:gd name="connsiteY246" fmla="*/ 70809 h 96811"/>
                  <a:gd name="connsiteX247" fmla="*/ 1133971 w 1514817"/>
                  <a:gd name="connsiteY247" fmla="*/ 69723 h 96811"/>
                  <a:gd name="connsiteX248" fmla="*/ 1133971 w 1514817"/>
                  <a:gd name="connsiteY248" fmla="*/ 69723 h 96811"/>
                  <a:gd name="connsiteX249" fmla="*/ 1121798 w 1514817"/>
                  <a:gd name="connsiteY249" fmla="*/ 68923 h 96811"/>
                  <a:gd name="connsiteX250" fmla="*/ 1121798 w 1514817"/>
                  <a:gd name="connsiteY250" fmla="*/ 68923 h 96811"/>
                  <a:gd name="connsiteX251" fmla="*/ 1106653 w 1514817"/>
                  <a:gd name="connsiteY251" fmla="*/ 68009 h 96811"/>
                  <a:gd name="connsiteX252" fmla="*/ 1106653 w 1514817"/>
                  <a:gd name="connsiteY252" fmla="*/ 68009 h 96811"/>
                  <a:gd name="connsiteX253" fmla="*/ 1091565 w 1514817"/>
                  <a:gd name="connsiteY253" fmla="*/ 67094 h 96811"/>
                  <a:gd name="connsiteX254" fmla="*/ 1091565 w 1514817"/>
                  <a:gd name="connsiteY254" fmla="*/ 67094 h 96811"/>
                  <a:gd name="connsiteX255" fmla="*/ 1076420 w 1514817"/>
                  <a:gd name="connsiteY255" fmla="*/ 66179 h 96811"/>
                  <a:gd name="connsiteX256" fmla="*/ 1076420 w 1514817"/>
                  <a:gd name="connsiteY256" fmla="*/ 66179 h 96811"/>
                  <a:gd name="connsiteX257" fmla="*/ 1061332 w 1514817"/>
                  <a:gd name="connsiteY257" fmla="*/ 65208 h 96811"/>
                  <a:gd name="connsiteX258" fmla="*/ 1061332 w 1514817"/>
                  <a:gd name="connsiteY258" fmla="*/ 65208 h 96811"/>
                  <a:gd name="connsiteX259" fmla="*/ 1046188 w 1514817"/>
                  <a:gd name="connsiteY259" fmla="*/ 64294 h 96811"/>
                  <a:gd name="connsiteX260" fmla="*/ 1046188 w 1514817"/>
                  <a:gd name="connsiteY260" fmla="*/ 64294 h 96811"/>
                  <a:gd name="connsiteX261" fmla="*/ 1031101 w 1514817"/>
                  <a:gd name="connsiteY261" fmla="*/ 63379 h 96811"/>
                  <a:gd name="connsiteX262" fmla="*/ 1031101 w 1514817"/>
                  <a:gd name="connsiteY262" fmla="*/ 63379 h 96811"/>
                  <a:gd name="connsiteX263" fmla="*/ 1015956 w 1514817"/>
                  <a:gd name="connsiteY263" fmla="*/ 62465 h 96811"/>
                  <a:gd name="connsiteX264" fmla="*/ 1015956 w 1514817"/>
                  <a:gd name="connsiteY264" fmla="*/ 62465 h 96811"/>
                  <a:gd name="connsiteX265" fmla="*/ 1000868 w 1514817"/>
                  <a:gd name="connsiteY265" fmla="*/ 61493 h 96811"/>
                  <a:gd name="connsiteX266" fmla="*/ 1000868 w 1514817"/>
                  <a:gd name="connsiteY266" fmla="*/ 61493 h 96811"/>
                  <a:gd name="connsiteX267" fmla="*/ 985723 w 1514817"/>
                  <a:gd name="connsiteY267" fmla="*/ 60579 h 96811"/>
                  <a:gd name="connsiteX268" fmla="*/ 985723 w 1514817"/>
                  <a:gd name="connsiteY268" fmla="*/ 60579 h 96811"/>
                  <a:gd name="connsiteX269" fmla="*/ 970635 w 1514817"/>
                  <a:gd name="connsiteY269" fmla="*/ 59664 h 96811"/>
                  <a:gd name="connsiteX270" fmla="*/ 970635 w 1514817"/>
                  <a:gd name="connsiteY270" fmla="*/ 59664 h 96811"/>
                  <a:gd name="connsiteX271" fmla="*/ 955491 w 1514817"/>
                  <a:gd name="connsiteY271" fmla="*/ 58693 h 96811"/>
                  <a:gd name="connsiteX272" fmla="*/ 955491 w 1514817"/>
                  <a:gd name="connsiteY272" fmla="*/ 58693 h 96811"/>
                  <a:gd name="connsiteX273" fmla="*/ 940404 w 1514817"/>
                  <a:gd name="connsiteY273" fmla="*/ 57779 h 96811"/>
                  <a:gd name="connsiteX274" fmla="*/ 940404 w 1514817"/>
                  <a:gd name="connsiteY274" fmla="*/ 57779 h 96811"/>
                  <a:gd name="connsiteX275" fmla="*/ 925259 w 1514817"/>
                  <a:gd name="connsiteY275" fmla="*/ 56864 h 96811"/>
                  <a:gd name="connsiteX276" fmla="*/ 925259 w 1514817"/>
                  <a:gd name="connsiteY276" fmla="*/ 56864 h 96811"/>
                  <a:gd name="connsiteX277" fmla="*/ 910171 w 1514817"/>
                  <a:gd name="connsiteY277" fmla="*/ 55950 h 96811"/>
                  <a:gd name="connsiteX278" fmla="*/ 910171 w 1514817"/>
                  <a:gd name="connsiteY278" fmla="*/ 55950 h 96811"/>
                  <a:gd name="connsiteX279" fmla="*/ 895026 w 1514817"/>
                  <a:gd name="connsiteY279" fmla="*/ 54978 h 96811"/>
                  <a:gd name="connsiteX280" fmla="*/ 895026 w 1514817"/>
                  <a:gd name="connsiteY280" fmla="*/ 54978 h 96811"/>
                  <a:gd name="connsiteX281" fmla="*/ 879938 w 1514817"/>
                  <a:gd name="connsiteY281" fmla="*/ 54064 h 96811"/>
                  <a:gd name="connsiteX282" fmla="*/ 879938 w 1514817"/>
                  <a:gd name="connsiteY282" fmla="*/ 54064 h 96811"/>
                  <a:gd name="connsiteX283" fmla="*/ 864794 w 1514817"/>
                  <a:gd name="connsiteY283" fmla="*/ 53150 h 96811"/>
                  <a:gd name="connsiteX284" fmla="*/ 864794 w 1514817"/>
                  <a:gd name="connsiteY284" fmla="*/ 53150 h 96811"/>
                  <a:gd name="connsiteX285" fmla="*/ 849707 w 1514817"/>
                  <a:gd name="connsiteY285" fmla="*/ 52235 h 96811"/>
                  <a:gd name="connsiteX286" fmla="*/ 849707 w 1514817"/>
                  <a:gd name="connsiteY286" fmla="*/ 52235 h 96811"/>
                  <a:gd name="connsiteX287" fmla="*/ 834562 w 1514817"/>
                  <a:gd name="connsiteY287" fmla="*/ 51263 h 96811"/>
                  <a:gd name="connsiteX288" fmla="*/ 834562 w 1514817"/>
                  <a:gd name="connsiteY288" fmla="*/ 51263 h 96811"/>
                  <a:gd name="connsiteX289" fmla="*/ 819474 w 1514817"/>
                  <a:gd name="connsiteY289" fmla="*/ 50349 h 96811"/>
                  <a:gd name="connsiteX290" fmla="*/ 819474 w 1514817"/>
                  <a:gd name="connsiteY290" fmla="*/ 50349 h 96811"/>
                  <a:gd name="connsiteX291" fmla="*/ 804329 w 1514817"/>
                  <a:gd name="connsiteY291" fmla="*/ 49435 h 96811"/>
                  <a:gd name="connsiteX292" fmla="*/ 804329 w 1514817"/>
                  <a:gd name="connsiteY292" fmla="*/ 49435 h 96811"/>
                  <a:gd name="connsiteX293" fmla="*/ 789241 w 1514817"/>
                  <a:gd name="connsiteY293" fmla="*/ 48520 h 96811"/>
                  <a:gd name="connsiteX294" fmla="*/ 789241 w 1514817"/>
                  <a:gd name="connsiteY294" fmla="*/ 48520 h 96811"/>
                  <a:gd name="connsiteX295" fmla="*/ 774097 w 1514817"/>
                  <a:gd name="connsiteY295" fmla="*/ 47548 h 96811"/>
                  <a:gd name="connsiteX296" fmla="*/ 774097 w 1514817"/>
                  <a:gd name="connsiteY296" fmla="*/ 47548 h 96811"/>
                  <a:gd name="connsiteX297" fmla="*/ 756038 w 1514817"/>
                  <a:gd name="connsiteY297" fmla="*/ 46463 h 96811"/>
                  <a:gd name="connsiteX298" fmla="*/ 756038 w 1514817"/>
                  <a:gd name="connsiteY298" fmla="*/ 46463 h 96811"/>
                  <a:gd name="connsiteX299" fmla="*/ 743865 w 1514817"/>
                  <a:gd name="connsiteY299" fmla="*/ 45720 h 96811"/>
                  <a:gd name="connsiteX300" fmla="*/ 743865 w 1514817"/>
                  <a:gd name="connsiteY300" fmla="*/ 45720 h 96811"/>
                  <a:gd name="connsiteX301" fmla="*/ 728720 w 1514817"/>
                  <a:gd name="connsiteY301" fmla="*/ 44805 h 96811"/>
                  <a:gd name="connsiteX302" fmla="*/ 728720 w 1514817"/>
                  <a:gd name="connsiteY302" fmla="*/ 44805 h 96811"/>
                  <a:gd name="connsiteX303" fmla="*/ 710717 w 1514817"/>
                  <a:gd name="connsiteY303" fmla="*/ 43663 h 96811"/>
                  <a:gd name="connsiteX304" fmla="*/ 710717 w 1514817"/>
                  <a:gd name="connsiteY304" fmla="*/ 43663 h 96811"/>
                  <a:gd name="connsiteX305" fmla="*/ 698487 w 1514817"/>
                  <a:gd name="connsiteY305" fmla="*/ 42920 h 96811"/>
                  <a:gd name="connsiteX306" fmla="*/ 698487 w 1514817"/>
                  <a:gd name="connsiteY306" fmla="*/ 42920 h 96811"/>
                  <a:gd name="connsiteX307" fmla="*/ 683399 w 1514817"/>
                  <a:gd name="connsiteY307" fmla="*/ 42005 h 96811"/>
                  <a:gd name="connsiteX308" fmla="*/ 683399 w 1514817"/>
                  <a:gd name="connsiteY308" fmla="*/ 42005 h 96811"/>
                  <a:gd name="connsiteX309" fmla="*/ 668255 w 1514817"/>
                  <a:gd name="connsiteY309" fmla="*/ 41033 h 96811"/>
                  <a:gd name="connsiteX310" fmla="*/ 668255 w 1514817"/>
                  <a:gd name="connsiteY310" fmla="*/ 41033 h 96811"/>
                  <a:gd name="connsiteX311" fmla="*/ 653168 w 1514817"/>
                  <a:gd name="connsiteY311" fmla="*/ 40119 h 96811"/>
                  <a:gd name="connsiteX312" fmla="*/ 653168 w 1514817"/>
                  <a:gd name="connsiteY312" fmla="*/ 40119 h 96811"/>
                  <a:gd name="connsiteX313" fmla="*/ 638023 w 1514817"/>
                  <a:gd name="connsiteY313" fmla="*/ 39205 h 96811"/>
                  <a:gd name="connsiteX314" fmla="*/ 638023 w 1514817"/>
                  <a:gd name="connsiteY314" fmla="*/ 39205 h 96811"/>
                  <a:gd name="connsiteX315" fmla="*/ 622935 w 1514817"/>
                  <a:gd name="connsiteY315" fmla="*/ 38290 h 96811"/>
                  <a:gd name="connsiteX316" fmla="*/ 622935 w 1514817"/>
                  <a:gd name="connsiteY316" fmla="*/ 38290 h 96811"/>
                  <a:gd name="connsiteX317" fmla="*/ 607790 w 1514817"/>
                  <a:gd name="connsiteY317" fmla="*/ 37319 h 96811"/>
                  <a:gd name="connsiteX318" fmla="*/ 607790 w 1514817"/>
                  <a:gd name="connsiteY318" fmla="*/ 37319 h 96811"/>
                  <a:gd name="connsiteX319" fmla="*/ 592702 w 1514817"/>
                  <a:gd name="connsiteY319" fmla="*/ 36405 h 96811"/>
                  <a:gd name="connsiteX320" fmla="*/ 592702 w 1514817"/>
                  <a:gd name="connsiteY320" fmla="*/ 36405 h 96811"/>
                  <a:gd name="connsiteX321" fmla="*/ 577558 w 1514817"/>
                  <a:gd name="connsiteY321" fmla="*/ 35490 h 96811"/>
                  <a:gd name="connsiteX322" fmla="*/ 577558 w 1514817"/>
                  <a:gd name="connsiteY322" fmla="*/ 35490 h 96811"/>
                  <a:gd name="connsiteX323" fmla="*/ 562471 w 1514817"/>
                  <a:gd name="connsiteY323" fmla="*/ 34576 h 96811"/>
                  <a:gd name="connsiteX324" fmla="*/ 562471 w 1514817"/>
                  <a:gd name="connsiteY324" fmla="*/ 34576 h 96811"/>
                  <a:gd name="connsiteX325" fmla="*/ 547326 w 1514817"/>
                  <a:gd name="connsiteY325" fmla="*/ 33604 h 96811"/>
                  <a:gd name="connsiteX326" fmla="*/ 547326 w 1514817"/>
                  <a:gd name="connsiteY326" fmla="*/ 33604 h 96811"/>
                  <a:gd name="connsiteX327" fmla="*/ 532238 w 1514817"/>
                  <a:gd name="connsiteY327" fmla="*/ 32690 h 96811"/>
                  <a:gd name="connsiteX328" fmla="*/ 532238 w 1514817"/>
                  <a:gd name="connsiteY328" fmla="*/ 32690 h 96811"/>
                  <a:gd name="connsiteX329" fmla="*/ 517093 w 1514817"/>
                  <a:gd name="connsiteY329" fmla="*/ 31775 h 96811"/>
                  <a:gd name="connsiteX330" fmla="*/ 517093 w 1514817"/>
                  <a:gd name="connsiteY330" fmla="*/ 31775 h 96811"/>
                  <a:gd name="connsiteX331" fmla="*/ 502005 w 1514817"/>
                  <a:gd name="connsiteY331" fmla="*/ 30861 h 96811"/>
                  <a:gd name="connsiteX332" fmla="*/ 502005 w 1514817"/>
                  <a:gd name="connsiteY332" fmla="*/ 30861 h 96811"/>
                  <a:gd name="connsiteX333" fmla="*/ 486861 w 1514817"/>
                  <a:gd name="connsiteY333" fmla="*/ 29889 h 96811"/>
                  <a:gd name="connsiteX334" fmla="*/ 486861 w 1514817"/>
                  <a:gd name="connsiteY334" fmla="*/ 29889 h 96811"/>
                  <a:gd name="connsiteX335" fmla="*/ 471774 w 1514817"/>
                  <a:gd name="connsiteY335" fmla="*/ 28975 h 96811"/>
                  <a:gd name="connsiteX336" fmla="*/ 471774 w 1514817"/>
                  <a:gd name="connsiteY336" fmla="*/ 28975 h 96811"/>
                  <a:gd name="connsiteX337" fmla="*/ 456629 w 1514817"/>
                  <a:gd name="connsiteY337" fmla="*/ 28061 h 96811"/>
                  <a:gd name="connsiteX338" fmla="*/ 456629 w 1514817"/>
                  <a:gd name="connsiteY338" fmla="*/ 28061 h 96811"/>
                  <a:gd name="connsiteX339" fmla="*/ 441541 w 1514817"/>
                  <a:gd name="connsiteY339" fmla="*/ 27146 h 96811"/>
                  <a:gd name="connsiteX340" fmla="*/ 441541 w 1514817"/>
                  <a:gd name="connsiteY340" fmla="*/ 27146 h 96811"/>
                  <a:gd name="connsiteX341" fmla="*/ 426396 w 1514817"/>
                  <a:gd name="connsiteY341" fmla="*/ 26174 h 96811"/>
                  <a:gd name="connsiteX342" fmla="*/ 426396 w 1514817"/>
                  <a:gd name="connsiteY342" fmla="*/ 26174 h 96811"/>
                  <a:gd name="connsiteX343" fmla="*/ 411308 w 1514817"/>
                  <a:gd name="connsiteY343" fmla="*/ 25261 h 96811"/>
                  <a:gd name="connsiteX344" fmla="*/ 411308 w 1514817"/>
                  <a:gd name="connsiteY344" fmla="*/ 25261 h 96811"/>
                  <a:gd name="connsiteX345" fmla="*/ 396164 w 1514817"/>
                  <a:gd name="connsiteY345" fmla="*/ 24346 h 96811"/>
                  <a:gd name="connsiteX346" fmla="*/ 396164 w 1514817"/>
                  <a:gd name="connsiteY346" fmla="*/ 24346 h 96811"/>
                  <a:gd name="connsiteX347" fmla="*/ 381077 w 1514817"/>
                  <a:gd name="connsiteY347" fmla="*/ 23374 h 96811"/>
                  <a:gd name="connsiteX348" fmla="*/ 381077 w 1514817"/>
                  <a:gd name="connsiteY348" fmla="*/ 23374 h 96811"/>
                  <a:gd name="connsiteX349" fmla="*/ 365932 w 1514817"/>
                  <a:gd name="connsiteY349" fmla="*/ 22460 h 96811"/>
                  <a:gd name="connsiteX350" fmla="*/ 365932 w 1514817"/>
                  <a:gd name="connsiteY350" fmla="*/ 22460 h 96811"/>
                  <a:gd name="connsiteX351" fmla="*/ 350844 w 1514817"/>
                  <a:gd name="connsiteY351" fmla="*/ 21546 h 96811"/>
                  <a:gd name="connsiteX352" fmla="*/ 350844 w 1514817"/>
                  <a:gd name="connsiteY352" fmla="*/ 21546 h 96811"/>
                  <a:gd name="connsiteX353" fmla="*/ 335699 w 1514817"/>
                  <a:gd name="connsiteY353" fmla="*/ 20631 h 96811"/>
                  <a:gd name="connsiteX354" fmla="*/ 335699 w 1514817"/>
                  <a:gd name="connsiteY354" fmla="*/ 20631 h 96811"/>
                  <a:gd name="connsiteX355" fmla="*/ 320611 w 1514817"/>
                  <a:gd name="connsiteY355" fmla="*/ 19659 h 96811"/>
                  <a:gd name="connsiteX356" fmla="*/ 320611 w 1514817"/>
                  <a:gd name="connsiteY356" fmla="*/ 19659 h 96811"/>
                  <a:gd name="connsiteX357" fmla="*/ 305467 w 1514817"/>
                  <a:gd name="connsiteY357" fmla="*/ 18745 h 96811"/>
                  <a:gd name="connsiteX358" fmla="*/ 305467 w 1514817"/>
                  <a:gd name="connsiteY358" fmla="*/ 18745 h 96811"/>
                  <a:gd name="connsiteX359" fmla="*/ 287407 w 1514817"/>
                  <a:gd name="connsiteY359" fmla="*/ 17659 h 96811"/>
                  <a:gd name="connsiteX360" fmla="*/ 287407 w 1514817"/>
                  <a:gd name="connsiteY360" fmla="*/ 17659 h 96811"/>
                  <a:gd name="connsiteX361" fmla="*/ 275234 w 1514817"/>
                  <a:gd name="connsiteY361" fmla="*/ 16916 h 96811"/>
                  <a:gd name="connsiteX362" fmla="*/ 275234 w 1514817"/>
                  <a:gd name="connsiteY362" fmla="*/ 16916 h 96811"/>
                  <a:gd name="connsiteX363" fmla="*/ 260147 w 1514817"/>
                  <a:gd name="connsiteY363" fmla="*/ 15945 h 96811"/>
                  <a:gd name="connsiteX364" fmla="*/ 260147 w 1514817"/>
                  <a:gd name="connsiteY364" fmla="*/ 15945 h 96811"/>
                  <a:gd name="connsiteX365" fmla="*/ 242087 w 1514817"/>
                  <a:gd name="connsiteY365" fmla="*/ 14859 h 96811"/>
                  <a:gd name="connsiteX366" fmla="*/ 242087 w 1514817"/>
                  <a:gd name="connsiteY366" fmla="*/ 14859 h 96811"/>
                  <a:gd name="connsiteX367" fmla="*/ 229857 w 1514817"/>
                  <a:gd name="connsiteY367" fmla="*/ 14116 h 96811"/>
                  <a:gd name="connsiteX368" fmla="*/ 229857 w 1514817"/>
                  <a:gd name="connsiteY368" fmla="*/ 14116 h 96811"/>
                  <a:gd name="connsiteX369" fmla="*/ 214770 w 1514817"/>
                  <a:gd name="connsiteY369" fmla="*/ 13201 h 96811"/>
                  <a:gd name="connsiteX370" fmla="*/ 214770 w 1514817"/>
                  <a:gd name="connsiteY370" fmla="*/ 13201 h 96811"/>
                  <a:gd name="connsiteX371" fmla="*/ 199625 w 1514817"/>
                  <a:gd name="connsiteY371" fmla="*/ 12230 h 96811"/>
                  <a:gd name="connsiteX372" fmla="*/ 199625 w 1514817"/>
                  <a:gd name="connsiteY372" fmla="*/ 12230 h 96811"/>
                  <a:gd name="connsiteX373" fmla="*/ 184537 w 1514817"/>
                  <a:gd name="connsiteY373" fmla="*/ 11316 h 96811"/>
                  <a:gd name="connsiteX374" fmla="*/ 184537 w 1514817"/>
                  <a:gd name="connsiteY374" fmla="*/ 11316 h 96811"/>
                  <a:gd name="connsiteX375" fmla="*/ 169393 w 1514817"/>
                  <a:gd name="connsiteY375" fmla="*/ 10401 h 96811"/>
                  <a:gd name="connsiteX376" fmla="*/ 169393 w 1514817"/>
                  <a:gd name="connsiteY376" fmla="*/ 10401 h 96811"/>
                  <a:gd name="connsiteX377" fmla="*/ 154305 w 1514817"/>
                  <a:gd name="connsiteY377" fmla="*/ 9430 h 96811"/>
                  <a:gd name="connsiteX378" fmla="*/ 154305 w 1514817"/>
                  <a:gd name="connsiteY378" fmla="*/ 9430 h 96811"/>
                  <a:gd name="connsiteX379" fmla="*/ 139160 w 1514817"/>
                  <a:gd name="connsiteY379" fmla="*/ 8515 h 96811"/>
                  <a:gd name="connsiteX380" fmla="*/ 139160 w 1514817"/>
                  <a:gd name="connsiteY380" fmla="*/ 8515 h 96811"/>
                  <a:gd name="connsiteX381" fmla="*/ 124073 w 1514817"/>
                  <a:gd name="connsiteY381" fmla="*/ 7601 h 96811"/>
                  <a:gd name="connsiteX382" fmla="*/ 124073 w 1514817"/>
                  <a:gd name="connsiteY382" fmla="*/ 7601 h 96811"/>
                  <a:gd name="connsiteX383" fmla="*/ 108928 w 1514817"/>
                  <a:gd name="connsiteY383" fmla="*/ 6687 h 96811"/>
                  <a:gd name="connsiteX384" fmla="*/ 108928 w 1514817"/>
                  <a:gd name="connsiteY384" fmla="*/ 6687 h 96811"/>
                  <a:gd name="connsiteX385" fmla="*/ 93840 w 1514817"/>
                  <a:gd name="connsiteY385" fmla="*/ 5715 h 96811"/>
                  <a:gd name="connsiteX386" fmla="*/ 93840 w 1514817"/>
                  <a:gd name="connsiteY386" fmla="*/ 5715 h 96811"/>
                  <a:gd name="connsiteX387" fmla="*/ 75781 w 1514817"/>
                  <a:gd name="connsiteY387" fmla="*/ 4629 h 96811"/>
                  <a:gd name="connsiteX388" fmla="*/ 75781 w 1514817"/>
                  <a:gd name="connsiteY388" fmla="*/ 4629 h 96811"/>
                  <a:gd name="connsiteX389" fmla="*/ 63608 w 1514817"/>
                  <a:gd name="connsiteY389" fmla="*/ 3886 h 96811"/>
                  <a:gd name="connsiteX390" fmla="*/ 63608 w 1514817"/>
                  <a:gd name="connsiteY390" fmla="*/ 3886 h 96811"/>
                  <a:gd name="connsiteX391" fmla="*/ 48463 w 1514817"/>
                  <a:gd name="connsiteY391" fmla="*/ 2972 h 96811"/>
                  <a:gd name="connsiteX392" fmla="*/ 48463 w 1514817"/>
                  <a:gd name="connsiteY392" fmla="*/ 2972 h 96811"/>
                  <a:gd name="connsiteX393" fmla="*/ 33375 w 1514817"/>
                  <a:gd name="connsiteY393" fmla="*/ 2000 h 96811"/>
                  <a:gd name="connsiteX394" fmla="*/ 33375 w 1514817"/>
                  <a:gd name="connsiteY394" fmla="*/ 2000 h 96811"/>
                  <a:gd name="connsiteX395" fmla="*/ 18231 w 1514817"/>
                  <a:gd name="connsiteY395" fmla="*/ 1086 h 96811"/>
                  <a:gd name="connsiteX396" fmla="*/ 18231 w 1514817"/>
                  <a:gd name="connsiteY396" fmla="*/ 1086 h 96811"/>
                  <a:gd name="connsiteX397" fmla="*/ 228 w 1514817"/>
                  <a:gd name="connsiteY397" fmla="*/ 0 h 96811"/>
                  <a:gd name="connsiteX398" fmla="*/ 0 w 1514817"/>
                  <a:gd name="connsiteY398" fmla="*/ 3715 h 96811"/>
                  <a:gd name="connsiteX399" fmla="*/ 18002 w 1514817"/>
                  <a:gd name="connsiteY399" fmla="*/ 4800 h 9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1514817" h="96811">
                    <a:moveTo>
                      <a:pt x="18002" y="4800"/>
                    </a:moveTo>
                    <a:lnTo>
                      <a:pt x="30232" y="5543"/>
                    </a:lnTo>
                    <a:lnTo>
                      <a:pt x="30232" y="5543"/>
                    </a:lnTo>
                    <a:lnTo>
                      <a:pt x="45320" y="6458"/>
                    </a:lnTo>
                    <a:lnTo>
                      <a:pt x="45320" y="6458"/>
                    </a:lnTo>
                    <a:lnTo>
                      <a:pt x="60465" y="7430"/>
                    </a:lnTo>
                    <a:lnTo>
                      <a:pt x="60465" y="7430"/>
                    </a:lnTo>
                    <a:lnTo>
                      <a:pt x="75552" y="8344"/>
                    </a:lnTo>
                    <a:lnTo>
                      <a:pt x="75552" y="8344"/>
                    </a:lnTo>
                    <a:lnTo>
                      <a:pt x="90697" y="9258"/>
                    </a:lnTo>
                    <a:lnTo>
                      <a:pt x="90697" y="9258"/>
                    </a:lnTo>
                    <a:lnTo>
                      <a:pt x="105785" y="10173"/>
                    </a:lnTo>
                    <a:lnTo>
                      <a:pt x="105785" y="10173"/>
                    </a:lnTo>
                    <a:lnTo>
                      <a:pt x="120929" y="11144"/>
                    </a:lnTo>
                    <a:lnTo>
                      <a:pt x="120929" y="11144"/>
                    </a:lnTo>
                    <a:lnTo>
                      <a:pt x="136017" y="12059"/>
                    </a:lnTo>
                    <a:lnTo>
                      <a:pt x="136017" y="12059"/>
                    </a:lnTo>
                    <a:lnTo>
                      <a:pt x="151162" y="12973"/>
                    </a:lnTo>
                    <a:lnTo>
                      <a:pt x="151162" y="12973"/>
                    </a:lnTo>
                    <a:lnTo>
                      <a:pt x="166249" y="13887"/>
                    </a:lnTo>
                    <a:lnTo>
                      <a:pt x="166249" y="13887"/>
                    </a:lnTo>
                    <a:lnTo>
                      <a:pt x="181394" y="14859"/>
                    </a:lnTo>
                    <a:lnTo>
                      <a:pt x="181394" y="14859"/>
                    </a:lnTo>
                    <a:lnTo>
                      <a:pt x="196482" y="15773"/>
                    </a:lnTo>
                    <a:lnTo>
                      <a:pt x="196482" y="15773"/>
                    </a:lnTo>
                    <a:lnTo>
                      <a:pt x="214541" y="16859"/>
                    </a:lnTo>
                    <a:lnTo>
                      <a:pt x="214541" y="16859"/>
                    </a:lnTo>
                    <a:lnTo>
                      <a:pt x="229629" y="17831"/>
                    </a:lnTo>
                    <a:lnTo>
                      <a:pt x="229629" y="17831"/>
                    </a:lnTo>
                    <a:lnTo>
                      <a:pt x="241859" y="18574"/>
                    </a:lnTo>
                    <a:lnTo>
                      <a:pt x="241859" y="18574"/>
                    </a:lnTo>
                    <a:lnTo>
                      <a:pt x="256947" y="19488"/>
                    </a:lnTo>
                    <a:lnTo>
                      <a:pt x="256947" y="19488"/>
                    </a:lnTo>
                    <a:lnTo>
                      <a:pt x="275006" y="20574"/>
                    </a:lnTo>
                    <a:lnTo>
                      <a:pt x="275006" y="20574"/>
                    </a:lnTo>
                    <a:lnTo>
                      <a:pt x="287179" y="21374"/>
                    </a:lnTo>
                    <a:lnTo>
                      <a:pt x="287179" y="21374"/>
                    </a:lnTo>
                    <a:lnTo>
                      <a:pt x="302324" y="22289"/>
                    </a:lnTo>
                    <a:lnTo>
                      <a:pt x="302324" y="22289"/>
                    </a:lnTo>
                    <a:lnTo>
                      <a:pt x="317468" y="23203"/>
                    </a:lnTo>
                    <a:lnTo>
                      <a:pt x="317468" y="23203"/>
                    </a:lnTo>
                    <a:lnTo>
                      <a:pt x="335471" y="24289"/>
                    </a:lnTo>
                    <a:lnTo>
                      <a:pt x="335471" y="24289"/>
                    </a:lnTo>
                    <a:lnTo>
                      <a:pt x="347644" y="25089"/>
                    </a:lnTo>
                    <a:lnTo>
                      <a:pt x="347644" y="25089"/>
                    </a:lnTo>
                    <a:lnTo>
                      <a:pt x="362788" y="26004"/>
                    </a:lnTo>
                    <a:lnTo>
                      <a:pt x="362788" y="26004"/>
                    </a:lnTo>
                    <a:lnTo>
                      <a:pt x="377933" y="26917"/>
                    </a:lnTo>
                    <a:lnTo>
                      <a:pt x="377933" y="26917"/>
                    </a:lnTo>
                    <a:lnTo>
                      <a:pt x="395935" y="28061"/>
                    </a:lnTo>
                    <a:lnTo>
                      <a:pt x="395935" y="28061"/>
                    </a:lnTo>
                    <a:lnTo>
                      <a:pt x="408166" y="28804"/>
                    </a:lnTo>
                    <a:lnTo>
                      <a:pt x="408166" y="28804"/>
                    </a:lnTo>
                    <a:lnTo>
                      <a:pt x="423253" y="29718"/>
                    </a:lnTo>
                    <a:lnTo>
                      <a:pt x="423253" y="29718"/>
                    </a:lnTo>
                    <a:lnTo>
                      <a:pt x="439426" y="30690"/>
                    </a:lnTo>
                    <a:lnTo>
                      <a:pt x="456400" y="31775"/>
                    </a:lnTo>
                    <a:lnTo>
                      <a:pt x="456400" y="31775"/>
                    </a:lnTo>
                    <a:lnTo>
                      <a:pt x="468630" y="32518"/>
                    </a:lnTo>
                    <a:lnTo>
                      <a:pt x="468630" y="32518"/>
                    </a:lnTo>
                    <a:lnTo>
                      <a:pt x="483718" y="33433"/>
                    </a:lnTo>
                    <a:lnTo>
                      <a:pt x="483718" y="33433"/>
                    </a:lnTo>
                    <a:lnTo>
                      <a:pt x="501777" y="34519"/>
                    </a:lnTo>
                    <a:lnTo>
                      <a:pt x="501777" y="34519"/>
                    </a:lnTo>
                    <a:lnTo>
                      <a:pt x="513950" y="35262"/>
                    </a:lnTo>
                    <a:lnTo>
                      <a:pt x="513950" y="35262"/>
                    </a:lnTo>
                    <a:lnTo>
                      <a:pt x="529094" y="36233"/>
                    </a:lnTo>
                    <a:lnTo>
                      <a:pt x="529094" y="36233"/>
                    </a:lnTo>
                    <a:lnTo>
                      <a:pt x="544182" y="37148"/>
                    </a:lnTo>
                    <a:lnTo>
                      <a:pt x="544182" y="37148"/>
                    </a:lnTo>
                    <a:lnTo>
                      <a:pt x="562242" y="38233"/>
                    </a:lnTo>
                    <a:lnTo>
                      <a:pt x="562242" y="38233"/>
                    </a:lnTo>
                    <a:lnTo>
                      <a:pt x="574415" y="39033"/>
                    </a:lnTo>
                    <a:lnTo>
                      <a:pt x="574415" y="39033"/>
                    </a:lnTo>
                    <a:lnTo>
                      <a:pt x="589560" y="39948"/>
                    </a:lnTo>
                    <a:lnTo>
                      <a:pt x="589560" y="39948"/>
                    </a:lnTo>
                    <a:lnTo>
                      <a:pt x="604647" y="40862"/>
                    </a:lnTo>
                    <a:lnTo>
                      <a:pt x="604647" y="40862"/>
                    </a:lnTo>
                    <a:lnTo>
                      <a:pt x="622706" y="41948"/>
                    </a:lnTo>
                    <a:lnTo>
                      <a:pt x="622706" y="41948"/>
                    </a:lnTo>
                    <a:lnTo>
                      <a:pt x="634879" y="42748"/>
                    </a:lnTo>
                    <a:lnTo>
                      <a:pt x="634879" y="42748"/>
                    </a:lnTo>
                    <a:lnTo>
                      <a:pt x="652939" y="43834"/>
                    </a:lnTo>
                    <a:lnTo>
                      <a:pt x="652939" y="43834"/>
                    </a:lnTo>
                    <a:lnTo>
                      <a:pt x="665112" y="44577"/>
                    </a:lnTo>
                    <a:lnTo>
                      <a:pt x="665112" y="44577"/>
                    </a:lnTo>
                    <a:lnTo>
                      <a:pt x="683171" y="45720"/>
                    </a:lnTo>
                    <a:lnTo>
                      <a:pt x="683171" y="45720"/>
                    </a:lnTo>
                    <a:lnTo>
                      <a:pt x="698259" y="46635"/>
                    </a:lnTo>
                    <a:lnTo>
                      <a:pt x="698259" y="46635"/>
                    </a:lnTo>
                    <a:lnTo>
                      <a:pt x="710489" y="47378"/>
                    </a:lnTo>
                    <a:lnTo>
                      <a:pt x="710489" y="47378"/>
                    </a:lnTo>
                    <a:lnTo>
                      <a:pt x="725576" y="48291"/>
                    </a:lnTo>
                    <a:lnTo>
                      <a:pt x="725576" y="48291"/>
                    </a:lnTo>
                    <a:lnTo>
                      <a:pt x="743636" y="49435"/>
                    </a:lnTo>
                    <a:lnTo>
                      <a:pt x="743636" y="49435"/>
                    </a:lnTo>
                    <a:lnTo>
                      <a:pt x="755809" y="50178"/>
                    </a:lnTo>
                    <a:lnTo>
                      <a:pt x="755809" y="50178"/>
                    </a:lnTo>
                    <a:lnTo>
                      <a:pt x="770954" y="51092"/>
                    </a:lnTo>
                    <a:lnTo>
                      <a:pt x="770954" y="51092"/>
                    </a:lnTo>
                    <a:lnTo>
                      <a:pt x="789013" y="52178"/>
                    </a:lnTo>
                    <a:lnTo>
                      <a:pt x="789013" y="52178"/>
                    </a:lnTo>
                    <a:lnTo>
                      <a:pt x="804100" y="53150"/>
                    </a:lnTo>
                    <a:lnTo>
                      <a:pt x="804100" y="53150"/>
                    </a:lnTo>
                    <a:lnTo>
                      <a:pt x="816273" y="53892"/>
                    </a:lnTo>
                    <a:lnTo>
                      <a:pt x="816273" y="53892"/>
                    </a:lnTo>
                    <a:lnTo>
                      <a:pt x="831418" y="54807"/>
                    </a:lnTo>
                    <a:lnTo>
                      <a:pt x="831418" y="54807"/>
                    </a:lnTo>
                    <a:lnTo>
                      <a:pt x="849478" y="55893"/>
                    </a:lnTo>
                    <a:lnTo>
                      <a:pt x="849478" y="55893"/>
                    </a:lnTo>
                    <a:lnTo>
                      <a:pt x="864565" y="56864"/>
                    </a:lnTo>
                    <a:lnTo>
                      <a:pt x="864565" y="56864"/>
                    </a:lnTo>
                    <a:lnTo>
                      <a:pt x="876738" y="57607"/>
                    </a:lnTo>
                    <a:lnTo>
                      <a:pt x="876738" y="57607"/>
                    </a:lnTo>
                    <a:lnTo>
                      <a:pt x="891883" y="58522"/>
                    </a:lnTo>
                    <a:lnTo>
                      <a:pt x="891883" y="58522"/>
                    </a:lnTo>
                    <a:lnTo>
                      <a:pt x="907027" y="59436"/>
                    </a:lnTo>
                    <a:lnTo>
                      <a:pt x="907027" y="59436"/>
                    </a:lnTo>
                    <a:lnTo>
                      <a:pt x="908857" y="59551"/>
                    </a:lnTo>
                    <a:lnTo>
                      <a:pt x="909942" y="59664"/>
                    </a:lnTo>
                    <a:lnTo>
                      <a:pt x="909942" y="59664"/>
                    </a:lnTo>
                    <a:lnTo>
                      <a:pt x="925030" y="60579"/>
                    </a:lnTo>
                    <a:lnTo>
                      <a:pt x="925030" y="60579"/>
                    </a:lnTo>
                    <a:lnTo>
                      <a:pt x="937260" y="61322"/>
                    </a:lnTo>
                    <a:lnTo>
                      <a:pt x="937260" y="61322"/>
                    </a:lnTo>
                    <a:lnTo>
                      <a:pt x="952348" y="62236"/>
                    </a:lnTo>
                    <a:lnTo>
                      <a:pt x="952348" y="62236"/>
                    </a:lnTo>
                    <a:lnTo>
                      <a:pt x="970407" y="63379"/>
                    </a:lnTo>
                    <a:lnTo>
                      <a:pt x="970407" y="63379"/>
                    </a:lnTo>
                    <a:lnTo>
                      <a:pt x="982580" y="64122"/>
                    </a:lnTo>
                    <a:lnTo>
                      <a:pt x="982580" y="64122"/>
                    </a:lnTo>
                    <a:lnTo>
                      <a:pt x="997724" y="65037"/>
                    </a:lnTo>
                    <a:lnTo>
                      <a:pt x="997724" y="65037"/>
                    </a:lnTo>
                    <a:lnTo>
                      <a:pt x="1012812" y="65951"/>
                    </a:lnTo>
                    <a:lnTo>
                      <a:pt x="1012812" y="65951"/>
                    </a:lnTo>
                    <a:lnTo>
                      <a:pt x="1030872" y="67094"/>
                    </a:lnTo>
                    <a:lnTo>
                      <a:pt x="1030872" y="67094"/>
                    </a:lnTo>
                    <a:lnTo>
                      <a:pt x="1043045" y="67837"/>
                    </a:lnTo>
                    <a:lnTo>
                      <a:pt x="1043045" y="67837"/>
                    </a:lnTo>
                    <a:lnTo>
                      <a:pt x="1058190" y="68752"/>
                    </a:lnTo>
                    <a:lnTo>
                      <a:pt x="1058190" y="68752"/>
                    </a:lnTo>
                    <a:lnTo>
                      <a:pt x="1074363" y="69723"/>
                    </a:lnTo>
                    <a:lnTo>
                      <a:pt x="1091336" y="70809"/>
                    </a:lnTo>
                    <a:lnTo>
                      <a:pt x="1091336" y="70809"/>
                    </a:lnTo>
                    <a:lnTo>
                      <a:pt x="1103509" y="71552"/>
                    </a:lnTo>
                    <a:lnTo>
                      <a:pt x="1103509" y="71552"/>
                    </a:lnTo>
                    <a:lnTo>
                      <a:pt x="1119683" y="72523"/>
                    </a:lnTo>
                    <a:lnTo>
                      <a:pt x="1136656" y="73552"/>
                    </a:lnTo>
                    <a:lnTo>
                      <a:pt x="1136656" y="73552"/>
                    </a:lnTo>
                    <a:lnTo>
                      <a:pt x="1151801" y="74524"/>
                    </a:lnTo>
                    <a:lnTo>
                      <a:pt x="1151801" y="74524"/>
                    </a:lnTo>
                    <a:lnTo>
                      <a:pt x="1163974" y="75267"/>
                    </a:lnTo>
                    <a:lnTo>
                      <a:pt x="1163974" y="75267"/>
                    </a:lnTo>
                    <a:lnTo>
                      <a:pt x="1179119" y="76181"/>
                    </a:lnTo>
                    <a:lnTo>
                      <a:pt x="1179119" y="76181"/>
                    </a:lnTo>
                    <a:lnTo>
                      <a:pt x="1194206" y="77095"/>
                    </a:lnTo>
                    <a:lnTo>
                      <a:pt x="1194206" y="77095"/>
                    </a:lnTo>
                    <a:lnTo>
                      <a:pt x="1212266" y="78238"/>
                    </a:lnTo>
                    <a:lnTo>
                      <a:pt x="1212266" y="78238"/>
                    </a:lnTo>
                    <a:lnTo>
                      <a:pt x="1224439" y="78981"/>
                    </a:lnTo>
                    <a:lnTo>
                      <a:pt x="1224439" y="78981"/>
                    </a:lnTo>
                    <a:lnTo>
                      <a:pt x="1239584" y="79896"/>
                    </a:lnTo>
                    <a:lnTo>
                      <a:pt x="1239584" y="79896"/>
                    </a:lnTo>
                    <a:lnTo>
                      <a:pt x="1254671" y="80810"/>
                    </a:lnTo>
                    <a:lnTo>
                      <a:pt x="1254671" y="80810"/>
                    </a:lnTo>
                    <a:lnTo>
                      <a:pt x="1272730" y="81953"/>
                    </a:lnTo>
                    <a:lnTo>
                      <a:pt x="1272730" y="81953"/>
                    </a:lnTo>
                    <a:lnTo>
                      <a:pt x="1284903" y="82696"/>
                    </a:lnTo>
                    <a:lnTo>
                      <a:pt x="1284903" y="82696"/>
                    </a:lnTo>
                    <a:lnTo>
                      <a:pt x="1300048" y="83610"/>
                    </a:lnTo>
                    <a:lnTo>
                      <a:pt x="1300048" y="83610"/>
                    </a:lnTo>
                    <a:lnTo>
                      <a:pt x="1315136" y="84582"/>
                    </a:lnTo>
                    <a:lnTo>
                      <a:pt x="1315136" y="84582"/>
                    </a:lnTo>
                    <a:lnTo>
                      <a:pt x="1333195" y="85668"/>
                    </a:lnTo>
                    <a:lnTo>
                      <a:pt x="1333195" y="85668"/>
                    </a:lnTo>
                    <a:lnTo>
                      <a:pt x="1345368" y="86411"/>
                    </a:lnTo>
                    <a:lnTo>
                      <a:pt x="1345368" y="86411"/>
                    </a:lnTo>
                    <a:lnTo>
                      <a:pt x="1360513" y="87325"/>
                    </a:lnTo>
                    <a:lnTo>
                      <a:pt x="1360513" y="87325"/>
                    </a:lnTo>
                    <a:lnTo>
                      <a:pt x="1375657" y="88296"/>
                    </a:lnTo>
                    <a:lnTo>
                      <a:pt x="1375657" y="88296"/>
                    </a:lnTo>
                    <a:lnTo>
                      <a:pt x="1393660" y="89383"/>
                    </a:lnTo>
                    <a:lnTo>
                      <a:pt x="1393660" y="89383"/>
                    </a:lnTo>
                    <a:lnTo>
                      <a:pt x="1405890" y="90126"/>
                    </a:lnTo>
                    <a:lnTo>
                      <a:pt x="1405890" y="90126"/>
                    </a:lnTo>
                    <a:lnTo>
                      <a:pt x="1423892" y="91268"/>
                    </a:lnTo>
                    <a:lnTo>
                      <a:pt x="1423892" y="91268"/>
                    </a:lnTo>
                    <a:lnTo>
                      <a:pt x="1439037" y="92183"/>
                    </a:lnTo>
                    <a:lnTo>
                      <a:pt x="1439037" y="92183"/>
                    </a:lnTo>
                    <a:lnTo>
                      <a:pt x="1451210" y="92926"/>
                    </a:lnTo>
                    <a:lnTo>
                      <a:pt x="1451210" y="92926"/>
                    </a:lnTo>
                    <a:lnTo>
                      <a:pt x="1466355" y="93841"/>
                    </a:lnTo>
                    <a:lnTo>
                      <a:pt x="1466355" y="93841"/>
                    </a:lnTo>
                    <a:lnTo>
                      <a:pt x="1484357" y="94983"/>
                    </a:lnTo>
                    <a:lnTo>
                      <a:pt x="1484357" y="94983"/>
                    </a:lnTo>
                    <a:lnTo>
                      <a:pt x="1499502" y="95898"/>
                    </a:lnTo>
                    <a:lnTo>
                      <a:pt x="1499502" y="95898"/>
                    </a:lnTo>
                    <a:lnTo>
                      <a:pt x="1514589" y="96812"/>
                    </a:lnTo>
                    <a:lnTo>
                      <a:pt x="1514818" y="93098"/>
                    </a:lnTo>
                    <a:lnTo>
                      <a:pt x="1499731" y="92183"/>
                    </a:lnTo>
                    <a:lnTo>
                      <a:pt x="1499731" y="92183"/>
                    </a:lnTo>
                    <a:lnTo>
                      <a:pt x="1484586" y="91268"/>
                    </a:lnTo>
                    <a:lnTo>
                      <a:pt x="1484586" y="91268"/>
                    </a:lnTo>
                    <a:lnTo>
                      <a:pt x="1469498" y="90297"/>
                    </a:lnTo>
                    <a:lnTo>
                      <a:pt x="1469498" y="90297"/>
                    </a:lnTo>
                    <a:lnTo>
                      <a:pt x="1454353" y="89383"/>
                    </a:lnTo>
                    <a:lnTo>
                      <a:pt x="1454353" y="89383"/>
                    </a:lnTo>
                    <a:lnTo>
                      <a:pt x="1439265" y="88468"/>
                    </a:lnTo>
                    <a:lnTo>
                      <a:pt x="1439265" y="88468"/>
                    </a:lnTo>
                    <a:lnTo>
                      <a:pt x="1424121" y="87553"/>
                    </a:lnTo>
                    <a:lnTo>
                      <a:pt x="1424121" y="87553"/>
                    </a:lnTo>
                    <a:lnTo>
                      <a:pt x="1409034" y="86582"/>
                    </a:lnTo>
                    <a:lnTo>
                      <a:pt x="1409034" y="86582"/>
                    </a:lnTo>
                    <a:lnTo>
                      <a:pt x="1390974" y="85496"/>
                    </a:lnTo>
                    <a:lnTo>
                      <a:pt x="1390974" y="85496"/>
                    </a:lnTo>
                    <a:lnTo>
                      <a:pt x="1378801" y="84753"/>
                    </a:lnTo>
                    <a:lnTo>
                      <a:pt x="1378801" y="84753"/>
                    </a:lnTo>
                    <a:lnTo>
                      <a:pt x="1363656" y="83839"/>
                    </a:lnTo>
                    <a:lnTo>
                      <a:pt x="1363656" y="83839"/>
                    </a:lnTo>
                    <a:lnTo>
                      <a:pt x="1348511" y="82868"/>
                    </a:lnTo>
                    <a:lnTo>
                      <a:pt x="1348511" y="82868"/>
                    </a:lnTo>
                    <a:lnTo>
                      <a:pt x="1330509" y="81781"/>
                    </a:lnTo>
                    <a:lnTo>
                      <a:pt x="1330509" y="81781"/>
                    </a:lnTo>
                    <a:lnTo>
                      <a:pt x="1318337" y="81038"/>
                    </a:lnTo>
                    <a:lnTo>
                      <a:pt x="1318337" y="81038"/>
                    </a:lnTo>
                    <a:lnTo>
                      <a:pt x="1303192" y="80124"/>
                    </a:lnTo>
                    <a:lnTo>
                      <a:pt x="1303192" y="80124"/>
                    </a:lnTo>
                    <a:lnTo>
                      <a:pt x="1288047" y="79153"/>
                    </a:lnTo>
                    <a:lnTo>
                      <a:pt x="1288047" y="79153"/>
                    </a:lnTo>
                    <a:lnTo>
                      <a:pt x="1272959" y="78238"/>
                    </a:lnTo>
                    <a:lnTo>
                      <a:pt x="1272959" y="78238"/>
                    </a:lnTo>
                    <a:lnTo>
                      <a:pt x="1257814" y="77324"/>
                    </a:lnTo>
                    <a:lnTo>
                      <a:pt x="1257814" y="77324"/>
                    </a:lnTo>
                    <a:lnTo>
                      <a:pt x="1242727" y="76410"/>
                    </a:lnTo>
                    <a:lnTo>
                      <a:pt x="1242727" y="76410"/>
                    </a:lnTo>
                    <a:lnTo>
                      <a:pt x="1227582" y="75438"/>
                    </a:lnTo>
                    <a:lnTo>
                      <a:pt x="1227582" y="75438"/>
                    </a:lnTo>
                    <a:lnTo>
                      <a:pt x="1212495" y="74524"/>
                    </a:lnTo>
                    <a:lnTo>
                      <a:pt x="1212495" y="74524"/>
                    </a:lnTo>
                    <a:lnTo>
                      <a:pt x="1197350" y="73609"/>
                    </a:lnTo>
                    <a:lnTo>
                      <a:pt x="1197350" y="73609"/>
                    </a:lnTo>
                    <a:lnTo>
                      <a:pt x="1179347" y="72466"/>
                    </a:lnTo>
                    <a:lnTo>
                      <a:pt x="1179347" y="72466"/>
                    </a:lnTo>
                    <a:lnTo>
                      <a:pt x="1167117" y="71724"/>
                    </a:lnTo>
                    <a:lnTo>
                      <a:pt x="1167117" y="71724"/>
                    </a:lnTo>
                    <a:lnTo>
                      <a:pt x="1152030" y="70809"/>
                    </a:lnTo>
                    <a:lnTo>
                      <a:pt x="1152030" y="70809"/>
                    </a:lnTo>
                    <a:lnTo>
                      <a:pt x="1133971" y="69723"/>
                    </a:lnTo>
                    <a:lnTo>
                      <a:pt x="1133971" y="69723"/>
                    </a:lnTo>
                    <a:lnTo>
                      <a:pt x="1121798" y="68923"/>
                    </a:lnTo>
                    <a:lnTo>
                      <a:pt x="1121798" y="68923"/>
                    </a:lnTo>
                    <a:lnTo>
                      <a:pt x="1106653" y="68009"/>
                    </a:lnTo>
                    <a:lnTo>
                      <a:pt x="1106653" y="68009"/>
                    </a:lnTo>
                    <a:lnTo>
                      <a:pt x="1091565" y="67094"/>
                    </a:lnTo>
                    <a:lnTo>
                      <a:pt x="1091565" y="67094"/>
                    </a:lnTo>
                    <a:lnTo>
                      <a:pt x="1076420" y="66179"/>
                    </a:lnTo>
                    <a:lnTo>
                      <a:pt x="1076420" y="66179"/>
                    </a:lnTo>
                    <a:lnTo>
                      <a:pt x="1061332" y="65208"/>
                    </a:lnTo>
                    <a:lnTo>
                      <a:pt x="1061332" y="65208"/>
                    </a:lnTo>
                    <a:lnTo>
                      <a:pt x="1046188" y="64294"/>
                    </a:lnTo>
                    <a:lnTo>
                      <a:pt x="1046188" y="64294"/>
                    </a:lnTo>
                    <a:lnTo>
                      <a:pt x="1031101" y="63379"/>
                    </a:lnTo>
                    <a:lnTo>
                      <a:pt x="1031101" y="63379"/>
                    </a:lnTo>
                    <a:lnTo>
                      <a:pt x="1015956" y="62465"/>
                    </a:lnTo>
                    <a:lnTo>
                      <a:pt x="1015956" y="62465"/>
                    </a:lnTo>
                    <a:lnTo>
                      <a:pt x="1000868" y="61493"/>
                    </a:lnTo>
                    <a:lnTo>
                      <a:pt x="1000868" y="61493"/>
                    </a:lnTo>
                    <a:lnTo>
                      <a:pt x="985723" y="60579"/>
                    </a:lnTo>
                    <a:lnTo>
                      <a:pt x="985723" y="60579"/>
                    </a:lnTo>
                    <a:lnTo>
                      <a:pt x="970635" y="59664"/>
                    </a:lnTo>
                    <a:lnTo>
                      <a:pt x="970635" y="59664"/>
                    </a:lnTo>
                    <a:lnTo>
                      <a:pt x="955491" y="58693"/>
                    </a:lnTo>
                    <a:lnTo>
                      <a:pt x="955491" y="58693"/>
                    </a:lnTo>
                    <a:lnTo>
                      <a:pt x="940404" y="57779"/>
                    </a:lnTo>
                    <a:lnTo>
                      <a:pt x="940404" y="57779"/>
                    </a:lnTo>
                    <a:lnTo>
                      <a:pt x="925259" y="56864"/>
                    </a:lnTo>
                    <a:lnTo>
                      <a:pt x="925259" y="56864"/>
                    </a:lnTo>
                    <a:lnTo>
                      <a:pt x="910171" y="55950"/>
                    </a:lnTo>
                    <a:lnTo>
                      <a:pt x="910171" y="55950"/>
                    </a:lnTo>
                    <a:lnTo>
                      <a:pt x="895026" y="54978"/>
                    </a:lnTo>
                    <a:lnTo>
                      <a:pt x="895026" y="54978"/>
                    </a:lnTo>
                    <a:lnTo>
                      <a:pt x="879938" y="54064"/>
                    </a:lnTo>
                    <a:lnTo>
                      <a:pt x="879938" y="54064"/>
                    </a:lnTo>
                    <a:lnTo>
                      <a:pt x="864794" y="53150"/>
                    </a:lnTo>
                    <a:lnTo>
                      <a:pt x="864794" y="53150"/>
                    </a:lnTo>
                    <a:lnTo>
                      <a:pt x="849707" y="52235"/>
                    </a:lnTo>
                    <a:lnTo>
                      <a:pt x="849707" y="52235"/>
                    </a:lnTo>
                    <a:lnTo>
                      <a:pt x="834562" y="51263"/>
                    </a:lnTo>
                    <a:lnTo>
                      <a:pt x="834562" y="51263"/>
                    </a:lnTo>
                    <a:lnTo>
                      <a:pt x="819474" y="50349"/>
                    </a:lnTo>
                    <a:lnTo>
                      <a:pt x="819474" y="50349"/>
                    </a:lnTo>
                    <a:lnTo>
                      <a:pt x="804329" y="49435"/>
                    </a:lnTo>
                    <a:lnTo>
                      <a:pt x="804329" y="49435"/>
                    </a:lnTo>
                    <a:lnTo>
                      <a:pt x="789241" y="48520"/>
                    </a:lnTo>
                    <a:lnTo>
                      <a:pt x="789241" y="48520"/>
                    </a:lnTo>
                    <a:lnTo>
                      <a:pt x="774097" y="47548"/>
                    </a:lnTo>
                    <a:lnTo>
                      <a:pt x="774097" y="47548"/>
                    </a:lnTo>
                    <a:lnTo>
                      <a:pt x="756038" y="46463"/>
                    </a:lnTo>
                    <a:lnTo>
                      <a:pt x="756038" y="46463"/>
                    </a:lnTo>
                    <a:lnTo>
                      <a:pt x="743865" y="45720"/>
                    </a:lnTo>
                    <a:lnTo>
                      <a:pt x="743865" y="45720"/>
                    </a:lnTo>
                    <a:lnTo>
                      <a:pt x="728720" y="44805"/>
                    </a:lnTo>
                    <a:lnTo>
                      <a:pt x="728720" y="44805"/>
                    </a:lnTo>
                    <a:lnTo>
                      <a:pt x="710717" y="43663"/>
                    </a:lnTo>
                    <a:lnTo>
                      <a:pt x="710717" y="43663"/>
                    </a:lnTo>
                    <a:lnTo>
                      <a:pt x="698487" y="42920"/>
                    </a:lnTo>
                    <a:lnTo>
                      <a:pt x="698487" y="42920"/>
                    </a:lnTo>
                    <a:lnTo>
                      <a:pt x="683399" y="42005"/>
                    </a:lnTo>
                    <a:lnTo>
                      <a:pt x="683399" y="42005"/>
                    </a:lnTo>
                    <a:lnTo>
                      <a:pt x="668255" y="41033"/>
                    </a:lnTo>
                    <a:lnTo>
                      <a:pt x="668255" y="41033"/>
                    </a:lnTo>
                    <a:lnTo>
                      <a:pt x="653168" y="40119"/>
                    </a:lnTo>
                    <a:lnTo>
                      <a:pt x="653168" y="40119"/>
                    </a:lnTo>
                    <a:lnTo>
                      <a:pt x="638023" y="39205"/>
                    </a:lnTo>
                    <a:lnTo>
                      <a:pt x="638023" y="39205"/>
                    </a:lnTo>
                    <a:lnTo>
                      <a:pt x="622935" y="38290"/>
                    </a:lnTo>
                    <a:lnTo>
                      <a:pt x="622935" y="38290"/>
                    </a:lnTo>
                    <a:lnTo>
                      <a:pt x="607790" y="37319"/>
                    </a:lnTo>
                    <a:lnTo>
                      <a:pt x="607790" y="37319"/>
                    </a:lnTo>
                    <a:lnTo>
                      <a:pt x="592702" y="36405"/>
                    </a:lnTo>
                    <a:lnTo>
                      <a:pt x="592702" y="36405"/>
                    </a:lnTo>
                    <a:lnTo>
                      <a:pt x="577558" y="35490"/>
                    </a:lnTo>
                    <a:lnTo>
                      <a:pt x="577558" y="35490"/>
                    </a:lnTo>
                    <a:lnTo>
                      <a:pt x="562471" y="34576"/>
                    </a:lnTo>
                    <a:lnTo>
                      <a:pt x="562471" y="34576"/>
                    </a:lnTo>
                    <a:lnTo>
                      <a:pt x="547326" y="33604"/>
                    </a:lnTo>
                    <a:lnTo>
                      <a:pt x="547326" y="33604"/>
                    </a:lnTo>
                    <a:lnTo>
                      <a:pt x="532238" y="32690"/>
                    </a:lnTo>
                    <a:lnTo>
                      <a:pt x="532238" y="32690"/>
                    </a:lnTo>
                    <a:lnTo>
                      <a:pt x="517093" y="31775"/>
                    </a:lnTo>
                    <a:lnTo>
                      <a:pt x="517093" y="31775"/>
                    </a:lnTo>
                    <a:lnTo>
                      <a:pt x="502005" y="30861"/>
                    </a:lnTo>
                    <a:lnTo>
                      <a:pt x="502005" y="30861"/>
                    </a:lnTo>
                    <a:lnTo>
                      <a:pt x="486861" y="29889"/>
                    </a:lnTo>
                    <a:lnTo>
                      <a:pt x="486861" y="29889"/>
                    </a:lnTo>
                    <a:lnTo>
                      <a:pt x="471774" y="28975"/>
                    </a:lnTo>
                    <a:lnTo>
                      <a:pt x="471774" y="28975"/>
                    </a:lnTo>
                    <a:lnTo>
                      <a:pt x="456629" y="28061"/>
                    </a:lnTo>
                    <a:lnTo>
                      <a:pt x="456629" y="28061"/>
                    </a:lnTo>
                    <a:lnTo>
                      <a:pt x="441541" y="27146"/>
                    </a:lnTo>
                    <a:lnTo>
                      <a:pt x="441541" y="27146"/>
                    </a:lnTo>
                    <a:lnTo>
                      <a:pt x="426396" y="26174"/>
                    </a:lnTo>
                    <a:lnTo>
                      <a:pt x="426396" y="26174"/>
                    </a:lnTo>
                    <a:lnTo>
                      <a:pt x="411308" y="25261"/>
                    </a:lnTo>
                    <a:lnTo>
                      <a:pt x="411308" y="25261"/>
                    </a:lnTo>
                    <a:lnTo>
                      <a:pt x="396164" y="24346"/>
                    </a:lnTo>
                    <a:lnTo>
                      <a:pt x="396164" y="24346"/>
                    </a:lnTo>
                    <a:lnTo>
                      <a:pt x="381077" y="23374"/>
                    </a:lnTo>
                    <a:lnTo>
                      <a:pt x="381077" y="23374"/>
                    </a:lnTo>
                    <a:lnTo>
                      <a:pt x="365932" y="22460"/>
                    </a:lnTo>
                    <a:lnTo>
                      <a:pt x="365932" y="22460"/>
                    </a:lnTo>
                    <a:lnTo>
                      <a:pt x="350844" y="21546"/>
                    </a:lnTo>
                    <a:lnTo>
                      <a:pt x="350844" y="21546"/>
                    </a:lnTo>
                    <a:lnTo>
                      <a:pt x="335699" y="20631"/>
                    </a:lnTo>
                    <a:lnTo>
                      <a:pt x="335699" y="20631"/>
                    </a:lnTo>
                    <a:lnTo>
                      <a:pt x="320611" y="19659"/>
                    </a:lnTo>
                    <a:lnTo>
                      <a:pt x="320611" y="19659"/>
                    </a:lnTo>
                    <a:lnTo>
                      <a:pt x="305467" y="18745"/>
                    </a:lnTo>
                    <a:lnTo>
                      <a:pt x="305467" y="18745"/>
                    </a:lnTo>
                    <a:lnTo>
                      <a:pt x="287407" y="17659"/>
                    </a:lnTo>
                    <a:lnTo>
                      <a:pt x="287407" y="17659"/>
                    </a:lnTo>
                    <a:lnTo>
                      <a:pt x="275234" y="16916"/>
                    </a:lnTo>
                    <a:lnTo>
                      <a:pt x="275234" y="16916"/>
                    </a:lnTo>
                    <a:lnTo>
                      <a:pt x="260147" y="15945"/>
                    </a:lnTo>
                    <a:lnTo>
                      <a:pt x="260147" y="15945"/>
                    </a:lnTo>
                    <a:lnTo>
                      <a:pt x="242087" y="14859"/>
                    </a:lnTo>
                    <a:lnTo>
                      <a:pt x="242087" y="14859"/>
                    </a:lnTo>
                    <a:lnTo>
                      <a:pt x="229857" y="14116"/>
                    </a:lnTo>
                    <a:lnTo>
                      <a:pt x="229857" y="14116"/>
                    </a:lnTo>
                    <a:lnTo>
                      <a:pt x="214770" y="13201"/>
                    </a:lnTo>
                    <a:lnTo>
                      <a:pt x="214770" y="13201"/>
                    </a:lnTo>
                    <a:lnTo>
                      <a:pt x="199625" y="12230"/>
                    </a:lnTo>
                    <a:lnTo>
                      <a:pt x="199625" y="12230"/>
                    </a:lnTo>
                    <a:lnTo>
                      <a:pt x="184537" y="11316"/>
                    </a:lnTo>
                    <a:lnTo>
                      <a:pt x="184537" y="11316"/>
                    </a:lnTo>
                    <a:lnTo>
                      <a:pt x="169393" y="10401"/>
                    </a:lnTo>
                    <a:lnTo>
                      <a:pt x="169393" y="10401"/>
                    </a:lnTo>
                    <a:lnTo>
                      <a:pt x="154305" y="9430"/>
                    </a:lnTo>
                    <a:lnTo>
                      <a:pt x="154305" y="9430"/>
                    </a:lnTo>
                    <a:lnTo>
                      <a:pt x="139160" y="8515"/>
                    </a:lnTo>
                    <a:lnTo>
                      <a:pt x="139160" y="8515"/>
                    </a:lnTo>
                    <a:lnTo>
                      <a:pt x="124073" y="7601"/>
                    </a:lnTo>
                    <a:lnTo>
                      <a:pt x="124073" y="7601"/>
                    </a:lnTo>
                    <a:lnTo>
                      <a:pt x="108928" y="6687"/>
                    </a:lnTo>
                    <a:lnTo>
                      <a:pt x="108928" y="6687"/>
                    </a:lnTo>
                    <a:lnTo>
                      <a:pt x="93840" y="5715"/>
                    </a:lnTo>
                    <a:lnTo>
                      <a:pt x="93840" y="5715"/>
                    </a:lnTo>
                    <a:lnTo>
                      <a:pt x="75781" y="4629"/>
                    </a:lnTo>
                    <a:lnTo>
                      <a:pt x="75781" y="4629"/>
                    </a:lnTo>
                    <a:lnTo>
                      <a:pt x="63608" y="3886"/>
                    </a:lnTo>
                    <a:lnTo>
                      <a:pt x="63608" y="3886"/>
                    </a:lnTo>
                    <a:lnTo>
                      <a:pt x="48463" y="2972"/>
                    </a:lnTo>
                    <a:lnTo>
                      <a:pt x="48463" y="2972"/>
                    </a:lnTo>
                    <a:lnTo>
                      <a:pt x="33375" y="2000"/>
                    </a:lnTo>
                    <a:lnTo>
                      <a:pt x="33375" y="2000"/>
                    </a:lnTo>
                    <a:lnTo>
                      <a:pt x="18231" y="1086"/>
                    </a:lnTo>
                    <a:lnTo>
                      <a:pt x="18231" y="1086"/>
                    </a:lnTo>
                    <a:lnTo>
                      <a:pt x="228" y="0"/>
                    </a:lnTo>
                    <a:lnTo>
                      <a:pt x="0" y="3715"/>
                    </a:lnTo>
                    <a:lnTo>
                      <a:pt x="18002" y="4800"/>
                    </a:lnTo>
                    <a:close/>
                  </a:path>
                </a:pathLst>
              </a:custGeom>
              <a:solidFill>
                <a:srgbClr val="9F9D9B"/>
              </a:solidFill>
              <a:ln w="5715" cap="flat">
                <a:noFill/>
                <a:prstDash val="solid"/>
                <a:miter/>
              </a:ln>
            </p:spPr>
            <p:txBody>
              <a:bodyPr rtlCol="1" anchor="ctr"/>
              <a:lstStyle/>
              <a:p>
                <a:endParaRPr lang="ar-SA"/>
              </a:p>
            </p:txBody>
          </p:sp>
          <p:sp>
            <p:nvSpPr>
              <p:cNvPr id="23" name="شكل حر: شكل 22">
                <a:extLst>
                  <a:ext uri="{FF2B5EF4-FFF2-40B4-BE49-F238E27FC236}">
                    <a16:creationId xmlns:a16="http://schemas.microsoft.com/office/drawing/2014/main" id="{D65FD1F5-0AD6-411D-A4C7-E7A046B58A75}"/>
                  </a:ext>
                </a:extLst>
              </p:cNvPr>
              <p:cNvSpPr/>
              <p:nvPr/>
            </p:nvSpPr>
            <p:spPr>
              <a:xfrm>
                <a:off x="6637667" y="6003435"/>
                <a:ext cx="1514817" cy="96812"/>
              </a:xfrm>
              <a:custGeom>
                <a:avLst/>
                <a:gdLst>
                  <a:gd name="connsiteX0" fmla="*/ 15087 w 1514817"/>
                  <a:gd name="connsiteY0" fmla="*/ 4629 h 96812"/>
                  <a:gd name="connsiteX1" fmla="*/ 30232 w 1514817"/>
                  <a:gd name="connsiteY1" fmla="*/ 5543 h 96812"/>
                  <a:gd name="connsiteX2" fmla="*/ 30232 w 1514817"/>
                  <a:gd name="connsiteY2" fmla="*/ 5543 h 96812"/>
                  <a:gd name="connsiteX3" fmla="*/ 45320 w 1514817"/>
                  <a:gd name="connsiteY3" fmla="*/ 6458 h 96812"/>
                  <a:gd name="connsiteX4" fmla="*/ 45320 w 1514817"/>
                  <a:gd name="connsiteY4" fmla="*/ 6458 h 96812"/>
                  <a:gd name="connsiteX5" fmla="*/ 60464 w 1514817"/>
                  <a:gd name="connsiteY5" fmla="*/ 7373 h 96812"/>
                  <a:gd name="connsiteX6" fmla="*/ 60464 w 1514817"/>
                  <a:gd name="connsiteY6" fmla="*/ 7373 h 96812"/>
                  <a:gd name="connsiteX7" fmla="*/ 75552 w 1514817"/>
                  <a:gd name="connsiteY7" fmla="*/ 8344 h 96812"/>
                  <a:gd name="connsiteX8" fmla="*/ 75552 w 1514817"/>
                  <a:gd name="connsiteY8" fmla="*/ 8344 h 96812"/>
                  <a:gd name="connsiteX9" fmla="*/ 90697 w 1514817"/>
                  <a:gd name="connsiteY9" fmla="*/ 9258 h 96812"/>
                  <a:gd name="connsiteX10" fmla="*/ 90697 w 1514817"/>
                  <a:gd name="connsiteY10" fmla="*/ 9258 h 96812"/>
                  <a:gd name="connsiteX11" fmla="*/ 108699 w 1514817"/>
                  <a:gd name="connsiteY11" fmla="*/ 10344 h 96812"/>
                  <a:gd name="connsiteX12" fmla="*/ 108699 w 1514817"/>
                  <a:gd name="connsiteY12" fmla="*/ 10344 h 96812"/>
                  <a:gd name="connsiteX13" fmla="*/ 120929 w 1514817"/>
                  <a:gd name="connsiteY13" fmla="*/ 11087 h 96812"/>
                  <a:gd name="connsiteX14" fmla="*/ 120929 w 1514817"/>
                  <a:gd name="connsiteY14" fmla="*/ 11087 h 96812"/>
                  <a:gd name="connsiteX15" fmla="*/ 136017 w 1514817"/>
                  <a:gd name="connsiteY15" fmla="*/ 12059 h 96812"/>
                  <a:gd name="connsiteX16" fmla="*/ 136017 w 1514817"/>
                  <a:gd name="connsiteY16" fmla="*/ 12059 h 96812"/>
                  <a:gd name="connsiteX17" fmla="*/ 151161 w 1514817"/>
                  <a:gd name="connsiteY17" fmla="*/ 12973 h 96812"/>
                  <a:gd name="connsiteX18" fmla="*/ 151161 w 1514817"/>
                  <a:gd name="connsiteY18" fmla="*/ 12973 h 96812"/>
                  <a:gd name="connsiteX19" fmla="*/ 166249 w 1514817"/>
                  <a:gd name="connsiteY19" fmla="*/ 13888 h 96812"/>
                  <a:gd name="connsiteX20" fmla="*/ 166249 w 1514817"/>
                  <a:gd name="connsiteY20" fmla="*/ 13888 h 96812"/>
                  <a:gd name="connsiteX21" fmla="*/ 181394 w 1514817"/>
                  <a:gd name="connsiteY21" fmla="*/ 14859 h 96812"/>
                  <a:gd name="connsiteX22" fmla="*/ 181394 w 1514817"/>
                  <a:gd name="connsiteY22" fmla="*/ 14859 h 96812"/>
                  <a:gd name="connsiteX23" fmla="*/ 196481 w 1514817"/>
                  <a:gd name="connsiteY23" fmla="*/ 15773 h 96812"/>
                  <a:gd name="connsiteX24" fmla="*/ 196481 w 1514817"/>
                  <a:gd name="connsiteY24" fmla="*/ 15773 h 96812"/>
                  <a:gd name="connsiteX25" fmla="*/ 211626 w 1514817"/>
                  <a:gd name="connsiteY25" fmla="*/ 16688 h 96812"/>
                  <a:gd name="connsiteX26" fmla="*/ 211626 w 1514817"/>
                  <a:gd name="connsiteY26" fmla="*/ 16688 h 96812"/>
                  <a:gd name="connsiteX27" fmla="*/ 226714 w 1514817"/>
                  <a:gd name="connsiteY27" fmla="*/ 17603 h 96812"/>
                  <a:gd name="connsiteX28" fmla="*/ 226714 w 1514817"/>
                  <a:gd name="connsiteY28" fmla="*/ 17603 h 96812"/>
                  <a:gd name="connsiteX29" fmla="*/ 241859 w 1514817"/>
                  <a:gd name="connsiteY29" fmla="*/ 18574 h 96812"/>
                  <a:gd name="connsiteX30" fmla="*/ 241859 w 1514817"/>
                  <a:gd name="connsiteY30" fmla="*/ 18574 h 96812"/>
                  <a:gd name="connsiteX31" fmla="*/ 256946 w 1514817"/>
                  <a:gd name="connsiteY31" fmla="*/ 19488 h 96812"/>
                  <a:gd name="connsiteX32" fmla="*/ 256946 w 1514817"/>
                  <a:gd name="connsiteY32" fmla="*/ 19488 h 96812"/>
                  <a:gd name="connsiteX33" fmla="*/ 272091 w 1514817"/>
                  <a:gd name="connsiteY33" fmla="*/ 20403 h 96812"/>
                  <a:gd name="connsiteX34" fmla="*/ 272091 w 1514817"/>
                  <a:gd name="connsiteY34" fmla="*/ 20403 h 96812"/>
                  <a:gd name="connsiteX35" fmla="*/ 287179 w 1514817"/>
                  <a:gd name="connsiteY35" fmla="*/ 21317 h 96812"/>
                  <a:gd name="connsiteX36" fmla="*/ 287179 w 1514817"/>
                  <a:gd name="connsiteY36" fmla="*/ 21317 h 96812"/>
                  <a:gd name="connsiteX37" fmla="*/ 302323 w 1514817"/>
                  <a:gd name="connsiteY37" fmla="*/ 22289 h 96812"/>
                  <a:gd name="connsiteX38" fmla="*/ 302323 w 1514817"/>
                  <a:gd name="connsiteY38" fmla="*/ 22289 h 96812"/>
                  <a:gd name="connsiteX39" fmla="*/ 320383 w 1514817"/>
                  <a:gd name="connsiteY39" fmla="*/ 23375 h 96812"/>
                  <a:gd name="connsiteX40" fmla="*/ 320383 w 1514817"/>
                  <a:gd name="connsiteY40" fmla="*/ 23375 h 96812"/>
                  <a:gd name="connsiteX41" fmla="*/ 332556 w 1514817"/>
                  <a:gd name="connsiteY41" fmla="*/ 24117 h 96812"/>
                  <a:gd name="connsiteX42" fmla="*/ 332556 w 1514817"/>
                  <a:gd name="connsiteY42" fmla="*/ 24117 h 96812"/>
                  <a:gd name="connsiteX43" fmla="*/ 347643 w 1514817"/>
                  <a:gd name="connsiteY43" fmla="*/ 25032 h 96812"/>
                  <a:gd name="connsiteX44" fmla="*/ 347643 w 1514817"/>
                  <a:gd name="connsiteY44" fmla="*/ 25032 h 96812"/>
                  <a:gd name="connsiteX45" fmla="*/ 365703 w 1514817"/>
                  <a:gd name="connsiteY45" fmla="*/ 26175 h 96812"/>
                  <a:gd name="connsiteX46" fmla="*/ 365703 w 1514817"/>
                  <a:gd name="connsiteY46" fmla="*/ 26175 h 96812"/>
                  <a:gd name="connsiteX47" fmla="*/ 377933 w 1514817"/>
                  <a:gd name="connsiteY47" fmla="*/ 26918 h 96812"/>
                  <a:gd name="connsiteX48" fmla="*/ 377933 w 1514817"/>
                  <a:gd name="connsiteY48" fmla="*/ 26918 h 96812"/>
                  <a:gd name="connsiteX49" fmla="*/ 393021 w 1514817"/>
                  <a:gd name="connsiteY49" fmla="*/ 27832 h 96812"/>
                  <a:gd name="connsiteX50" fmla="*/ 393021 w 1514817"/>
                  <a:gd name="connsiteY50" fmla="*/ 27832 h 96812"/>
                  <a:gd name="connsiteX51" fmla="*/ 408165 w 1514817"/>
                  <a:gd name="connsiteY51" fmla="*/ 28804 h 96812"/>
                  <a:gd name="connsiteX52" fmla="*/ 408165 w 1514817"/>
                  <a:gd name="connsiteY52" fmla="*/ 28804 h 96812"/>
                  <a:gd name="connsiteX53" fmla="*/ 423253 w 1514817"/>
                  <a:gd name="connsiteY53" fmla="*/ 29718 h 96812"/>
                  <a:gd name="connsiteX54" fmla="*/ 423253 w 1514817"/>
                  <a:gd name="connsiteY54" fmla="*/ 29718 h 96812"/>
                  <a:gd name="connsiteX55" fmla="*/ 438397 w 1514817"/>
                  <a:gd name="connsiteY55" fmla="*/ 30632 h 96812"/>
                  <a:gd name="connsiteX56" fmla="*/ 438397 w 1514817"/>
                  <a:gd name="connsiteY56" fmla="*/ 30632 h 96812"/>
                  <a:gd name="connsiteX57" fmla="*/ 453485 w 1514817"/>
                  <a:gd name="connsiteY57" fmla="*/ 31547 h 96812"/>
                  <a:gd name="connsiteX58" fmla="*/ 453485 w 1514817"/>
                  <a:gd name="connsiteY58" fmla="*/ 31547 h 96812"/>
                  <a:gd name="connsiteX59" fmla="*/ 468630 w 1514817"/>
                  <a:gd name="connsiteY59" fmla="*/ 32519 h 96812"/>
                  <a:gd name="connsiteX60" fmla="*/ 468630 w 1514817"/>
                  <a:gd name="connsiteY60" fmla="*/ 32519 h 96812"/>
                  <a:gd name="connsiteX61" fmla="*/ 483718 w 1514817"/>
                  <a:gd name="connsiteY61" fmla="*/ 33433 h 96812"/>
                  <a:gd name="connsiteX62" fmla="*/ 483718 w 1514817"/>
                  <a:gd name="connsiteY62" fmla="*/ 33433 h 96812"/>
                  <a:gd name="connsiteX63" fmla="*/ 498862 w 1514817"/>
                  <a:gd name="connsiteY63" fmla="*/ 34347 h 96812"/>
                  <a:gd name="connsiteX64" fmla="*/ 498862 w 1514817"/>
                  <a:gd name="connsiteY64" fmla="*/ 34347 h 96812"/>
                  <a:gd name="connsiteX65" fmla="*/ 513950 w 1514817"/>
                  <a:gd name="connsiteY65" fmla="*/ 35262 h 96812"/>
                  <a:gd name="connsiteX66" fmla="*/ 513950 w 1514817"/>
                  <a:gd name="connsiteY66" fmla="*/ 35262 h 96812"/>
                  <a:gd name="connsiteX67" fmla="*/ 529094 w 1514817"/>
                  <a:gd name="connsiteY67" fmla="*/ 36234 h 96812"/>
                  <a:gd name="connsiteX68" fmla="*/ 529094 w 1514817"/>
                  <a:gd name="connsiteY68" fmla="*/ 36234 h 96812"/>
                  <a:gd name="connsiteX69" fmla="*/ 544182 w 1514817"/>
                  <a:gd name="connsiteY69" fmla="*/ 37148 h 96812"/>
                  <a:gd name="connsiteX70" fmla="*/ 544182 w 1514817"/>
                  <a:gd name="connsiteY70" fmla="*/ 37148 h 96812"/>
                  <a:gd name="connsiteX71" fmla="*/ 559327 w 1514817"/>
                  <a:gd name="connsiteY71" fmla="*/ 38062 h 96812"/>
                  <a:gd name="connsiteX72" fmla="*/ 559327 w 1514817"/>
                  <a:gd name="connsiteY72" fmla="*/ 38062 h 96812"/>
                  <a:gd name="connsiteX73" fmla="*/ 577329 w 1514817"/>
                  <a:gd name="connsiteY73" fmla="*/ 39205 h 96812"/>
                  <a:gd name="connsiteX74" fmla="*/ 577329 w 1514817"/>
                  <a:gd name="connsiteY74" fmla="*/ 39205 h 96812"/>
                  <a:gd name="connsiteX75" fmla="*/ 589559 w 1514817"/>
                  <a:gd name="connsiteY75" fmla="*/ 39948 h 96812"/>
                  <a:gd name="connsiteX76" fmla="*/ 589559 w 1514817"/>
                  <a:gd name="connsiteY76" fmla="*/ 39948 h 96812"/>
                  <a:gd name="connsiteX77" fmla="*/ 604647 w 1514817"/>
                  <a:gd name="connsiteY77" fmla="*/ 40862 h 96812"/>
                  <a:gd name="connsiteX78" fmla="*/ 604647 w 1514817"/>
                  <a:gd name="connsiteY78" fmla="*/ 40862 h 96812"/>
                  <a:gd name="connsiteX79" fmla="*/ 619792 w 1514817"/>
                  <a:gd name="connsiteY79" fmla="*/ 41777 h 96812"/>
                  <a:gd name="connsiteX80" fmla="*/ 619792 w 1514817"/>
                  <a:gd name="connsiteY80" fmla="*/ 41777 h 96812"/>
                  <a:gd name="connsiteX81" fmla="*/ 634879 w 1514817"/>
                  <a:gd name="connsiteY81" fmla="*/ 42691 h 96812"/>
                  <a:gd name="connsiteX82" fmla="*/ 634879 w 1514817"/>
                  <a:gd name="connsiteY82" fmla="*/ 42691 h 96812"/>
                  <a:gd name="connsiteX83" fmla="*/ 650024 w 1514817"/>
                  <a:gd name="connsiteY83" fmla="*/ 43663 h 96812"/>
                  <a:gd name="connsiteX84" fmla="*/ 650024 w 1514817"/>
                  <a:gd name="connsiteY84" fmla="*/ 43663 h 96812"/>
                  <a:gd name="connsiteX85" fmla="*/ 665112 w 1514817"/>
                  <a:gd name="connsiteY85" fmla="*/ 44577 h 96812"/>
                  <a:gd name="connsiteX86" fmla="*/ 665112 w 1514817"/>
                  <a:gd name="connsiteY86" fmla="*/ 44577 h 96812"/>
                  <a:gd name="connsiteX87" fmla="*/ 680257 w 1514817"/>
                  <a:gd name="connsiteY87" fmla="*/ 45492 h 96812"/>
                  <a:gd name="connsiteX88" fmla="*/ 680257 w 1514817"/>
                  <a:gd name="connsiteY88" fmla="*/ 45492 h 96812"/>
                  <a:gd name="connsiteX89" fmla="*/ 695344 w 1514817"/>
                  <a:gd name="connsiteY89" fmla="*/ 46463 h 96812"/>
                  <a:gd name="connsiteX90" fmla="*/ 695344 w 1514817"/>
                  <a:gd name="connsiteY90" fmla="*/ 46463 h 96812"/>
                  <a:gd name="connsiteX91" fmla="*/ 710489 w 1514817"/>
                  <a:gd name="connsiteY91" fmla="*/ 47378 h 96812"/>
                  <a:gd name="connsiteX92" fmla="*/ 710489 w 1514817"/>
                  <a:gd name="connsiteY92" fmla="*/ 47378 h 96812"/>
                  <a:gd name="connsiteX93" fmla="*/ 725576 w 1514817"/>
                  <a:gd name="connsiteY93" fmla="*/ 48292 h 96812"/>
                  <a:gd name="connsiteX94" fmla="*/ 725576 w 1514817"/>
                  <a:gd name="connsiteY94" fmla="*/ 48292 h 96812"/>
                  <a:gd name="connsiteX95" fmla="*/ 740721 w 1514817"/>
                  <a:gd name="connsiteY95" fmla="*/ 49206 h 96812"/>
                  <a:gd name="connsiteX96" fmla="*/ 740721 w 1514817"/>
                  <a:gd name="connsiteY96" fmla="*/ 49206 h 96812"/>
                  <a:gd name="connsiteX97" fmla="*/ 755809 w 1514817"/>
                  <a:gd name="connsiteY97" fmla="*/ 50178 h 96812"/>
                  <a:gd name="connsiteX98" fmla="*/ 755809 w 1514817"/>
                  <a:gd name="connsiteY98" fmla="*/ 50178 h 96812"/>
                  <a:gd name="connsiteX99" fmla="*/ 770954 w 1514817"/>
                  <a:gd name="connsiteY99" fmla="*/ 51092 h 96812"/>
                  <a:gd name="connsiteX100" fmla="*/ 770954 w 1514817"/>
                  <a:gd name="connsiteY100" fmla="*/ 51092 h 96812"/>
                  <a:gd name="connsiteX101" fmla="*/ 789013 w 1514817"/>
                  <a:gd name="connsiteY101" fmla="*/ 52178 h 96812"/>
                  <a:gd name="connsiteX102" fmla="*/ 789013 w 1514817"/>
                  <a:gd name="connsiteY102" fmla="*/ 52178 h 96812"/>
                  <a:gd name="connsiteX103" fmla="*/ 801186 w 1514817"/>
                  <a:gd name="connsiteY103" fmla="*/ 52921 h 96812"/>
                  <a:gd name="connsiteX104" fmla="*/ 801186 w 1514817"/>
                  <a:gd name="connsiteY104" fmla="*/ 52921 h 96812"/>
                  <a:gd name="connsiteX105" fmla="*/ 816273 w 1514817"/>
                  <a:gd name="connsiteY105" fmla="*/ 53893 h 96812"/>
                  <a:gd name="connsiteX106" fmla="*/ 816273 w 1514817"/>
                  <a:gd name="connsiteY106" fmla="*/ 53893 h 96812"/>
                  <a:gd name="connsiteX107" fmla="*/ 831418 w 1514817"/>
                  <a:gd name="connsiteY107" fmla="*/ 54807 h 96812"/>
                  <a:gd name="connsiteX108" fmla="*/ 831418 w 1514817"/>
                  <a:gd name="connsiteY108" fmla="*/ 54807 h 96812"/>
                  <a:gd name="connsiteX109" fmla="*/ 846563 w 1514817"/>
                  <a:gd name="connsiteY109" fmla="*/ 55721 h 96812"/>
                  <a:gd name="connsiteX110" fmla="*/ 846563 w 1514817"/>
                  <a:gd name="connsiteY110" fmla="*/ 55721 h 96812"/>
                  <a:gd name="connsiteX111" fmla="*/ 861651 w 1514817"/>
                  <a:gd name="connsiteY111" fmla="*/ 56636 h 96812"/>
                  <a:gd name="connsiteX112" fmla="*/ 861651 w 1514817"/>
                  <a:gd name="connsiteY112" fmla="*/ 56636 h 96812"/>
                  <a:gd name="connsiteX113" fmla="*/ 876738 w 1514817"/>
                  <a:gd name="connsiteY113" fmla="*/ 57608 h 96812"/>
                  <a:gd name="connsiteX114" fmla="*/ 876738 w 1514817"/>
                  <a:gd name="connsiteY114" fmla="*/ 57608 h 96812"/>
                  <a:gd name="connsiteX115" fmla="*/ 891883 w 1514817"/>
                  <a:gd name="connsiteY115" fmla="*/ 58522 h 96812"/>
                  <a:gd name="connsiteX116" fmla="*/ 891883 w 1514817"/>
                  <a:gd name="connsiteY116" fmla="*/ 58522 h 96812"/>
                  <a:gd name="connsiteX117" fmla="*/ 907027 w 1514817"/>
                  <a:gd name="connsiteY117" fmla="*/ 59436 h 96812"/>
                  <a:gd name="connsiteX118" fmla="*/ 907027 w 1514817"/>
                  <a:gd name="connsiteY118" fmla="*/ 59436 h 96812"/>
                  <a:gd name="connsiteX119" fmla="*/ 925030 w 1514817"/>
                  <a:gd name="connsiteY119" fmla="*/ 60579 h 96812"/>
                  <a:gd name="connsiteX120" fmla="*/ 925030 w 1514817"/>
                  <a:gd name="connsiteY120" fmla="*/ 60579 h 96812"/>
                  <a:gd name="connsiteX121" fmla="*/ 937260 w 1514817"/>
                  <a:gd name="connsiteY121" fmla="*/ 61322 h 96812"/>
                  <a:gd name="connsiteX122" fmla="*/ 937260 w 1514817"/>
                  <a:gd name="connsiteY122" fmla="*/ 61322 h 96812"/>
                  <a:gd name="connsiteX123" fmla="*/ 952348 w 1514817"/>
                  <a:gd name="connsiteY123" fmla="*/ 62236 h 96812"/>
                  <a:gd name="connsiteX124" fmla="*/ 952348 w 1514817"/>
                  <a:gd name="connsiteY124" fmla="*/ 62236 h 96812"/>
                  <a:gd name="connsiteX125" fmla="*/ 967492 w 1514817"/>
                  <a:gd name="connsiteY125" fmla="*/ 63151 h 96812"/>
                  <a:gd name="connsiteX126" fmla="*/ 967492 w 1514817"/>
                  <a:gd name="connsiteY126" fmla="*/ 63151 h 96812"/>
                  <a:gd name="connsiteX127" fmla="*/ 982580 w 1514817"/>
                  <a:gd name="connsiteY127" fmla="*/ 64122 h 96812"/>
                  <a:gd name="connsiteX128" fmla="*/ 982580 w 1514817"/>
                  <a:gd name="connsiteY128" fmla="*/ 64122 h 96812"/>
                  <a:gd name="connsiteX129" fmla="*/ 1000639 w 1514817"/>
                  <a:gd name="connsiteY129" fmla="*/ 65208 h 96812"/>
                  <a:gd name="connsiteX130" fmla="*/ 1000639 w 1514817"/>
                  <a:gd name="connsiteY130" fmla="*/ 65208 h 96812"/>
                  <a:gd name="connsiteX131" fmla="*/ 1012812 w 1514817"/>
                  <a:gd name="connsiteY131" fmla="*/ 65951 h 96812"/>
                  <a:gd name="connsiteX132" fmla="*/ 1012812 w 1514817"/>
                  <a:gd name="connsiteY132" fmla="*/ 65951 h 96812"/>
                  <a:gd name="connsiteX133" fmla="*/ 1027957 w 1514817"/>
                  <a:gd name="connsiteY133" fmla="*/ 66866 h 96812"/>
                  <a:gd name="connsiteX134" fmla="*/ 1027957 w 1514817"/>
                  <a:gd name="connsiteY134" fmla="*/ 66866 h 96812"/>
                  <a:gd name="connsiteX135" fmla="*/ 1045959 w 1514817"/>
                  <a:gd name="connsiteY135" fmla="*/ 68009 h 96812"/>
                  <a:gd name="connsiteX136" fmla="*/ 1045959 w 1514817"/>
                  <a:gd name="connsiteY136" fmla="*/ 68009 h 96812"/>
                  <a:gd name="connsiteX137" fmla="*/ 1058189 w 1514817"/>
                  <a:gd name="connsiteY137" fmla="*/ 68752 h 96812"/>
                  <a:gd name="connsiteX138" fmla="*/ 1058189 w 1514817"/>
                  <a:gd name="connsiteY138" fmla="*/ 68752 h 96812"/>
                  <a:gd name="connsiteX139" fmla="*/ 1073277 w 1514817"/>
                  <a:gd name="connsiteY139" fmla="*/ 69666 h 96812"/>
                  <a:gd name="connsiteX140" fmla="*/ 1073277 w 1514817"/>
                  <a:gd name="connsiteY140" fmla="*/ 69666 h 96812"/>
                  <a:gd name="connsiteX141" fmla="*/ 1088422 w 1514817"/>
                  <a:gd name="connsiteY141" fmla="*/ 70580 h 96812"/>
                  <a:gd name="connsiteX142" fmla="*/ 1088422 w 1514817"/>
                  <a:gd name="connsiteY142" fmla="*/ 70580 h 96812"/>
                  <a:gd name="connsiteX143" fmla="*/ 1103509 w 1514817"/>
                  <a:gd name="connsiteY143" fmla="*/ 71552 h 96812"/>
                  <a:gd name="connsiteX144" fmla="*/ 1103509 w 1514817"/>
                  <a:gd name="connsiteY144" fmla="*/ 71552 h 96812"/>
                  <a:gd name="connsiteX145" fmla="*/ 1118654 w 1514817"/>
                  <a:gd name="connsiteY145" fmla="*/ 72467 h 96812"/>
                  <a:gd name="connsiteX146" fmla="*/ 1118654 w 1514817"/>
                  <a:gd name="connsiteY146" fmla="*/ 72467 h 96812"/>
                  <a:gd name="connsiteX147" fmla="*/ 1133742 w 1514817"/>
                  <a:gd name="connsiteY147" fmla="*/ 73381 h 96812"/>
                  <a:gd name="connsiteX148" fmla="*/ 1133742 w 1514817"/>
                  <a:gd name="connsiteY148" fmla="*/ 73381 h 96812"/>
                  <a:gd name="connsiteX149" fmla="*/ 1148887 w 1514817"/>
                  <a:gd name="connsiteY149" fmla="*/ 74295 h 96812"/>
                  <a:gd name="connsiteX150" fmla="*/ 1148887 w 1514817"/>
                  <a:gd name="connsiteY150" fmla="*/ 74295 h 96812"/>
                  <a:gd name="connsiteX151" fmla="*/ 1163974 w 1514817"/>
                  <a:gd name="connsiteY151" fmla="*/ 75267 h 96812"/>
                  <a:gd name="connsiteX152" fmla="*/ 1163974 w 1514817"/>
                  <a:gd name="connsiteY152" fmla="*/ 75267 h 96812"/>
                  <a:gd name="connsiteX153" fmla="*/ 1179119 w 1514817"/>
                  <a:gd name="connsiteY153" fmla="*/ 76181 h 96812"/>
                  <a:gd name="connsiteX154" fmla="*/ 1179119 w 1514817"/>
                  <a:gd name="connsiteY154" fmla="*/ 76181 h 96812"/>
                  <a:gd name="connsiteX155" fmla="*/ 1194206 w 1514817"/>
                  <a:gd name="connsiteY155" fmla="*/ 77095 h 96812"/>
                  <a:gd name="connsiteX156" fmla="*/ 1194206 w 1514817"/>
                  <a:gd name="connsiteY156" fmla="*/ 77095 h 96812"/>
                  <a:gd name="connsiteX157" fmla="*/ 1212266 w 1514817"/>
                  <a:gd name="connsiteY157" fmla="*/ 78239 h 96812"/>
                  <a:gd name="connsiteX158" fmla="*/ 1212266 w 1514817"/>
                  <a:gd name="connsiteY158" fmla="*/ 78239 h 96812"/>
                  <a:gd name="connsiteX159" fmla="*/ 1224439 w 1514817"/>
                  <a:gd name="connsiteY159" fmla="*/ 78982 h 96812"/>
                  <a:gd name="connsiteX160" fmla="*/ 1224439 w 1514817"/>
                  <a:gd name="connsiteY160" fmla="*/ 78982 h 96812"/>
                  <a:gd name="connsiteX161" fmla="*/ 1239584 w 1514817"/>
                  <a:gd name="connsiteY161" fmla="*/ 79896 h 96812"/>
                  <a:gd name="connsiteX162" fmla="*/ 1239584 w 1514817"/>
                  <a:gd name="connsiteY162" fmla="*/ 79896 h 96812"/>
                  <a:gd name="connsiteX163" fmla="*/ 1254671 w 1514817"/>
                  <a:gd name="connsiteY163" fmla="*/ 80810 h 96812"/>
                  <a:gd name="connsiteX164" fmla="*/ 1254671 w 1514817"/>
                  <a:gd name="connsiteY164" fmla="*/ 80810 h 96812"/>
                  <a:gd name="connsiteX165" fmla="*/ 1272730 w 1514817"/>
                  <a:gd name="connsiteY165" fmla="*/ 81954 h 96812"/>
                  <a:gd name="connsiteX166" fmla="*/ 1272730 w 1514817"/>
                  <a:gd name="connsiteY166" fmla="*/ 81954 h 96812"/>
                  <a:gd name="connsiteX167" fmla="*/ 1284903 w 1514817"/>
                  <a:gd name="connsiteY167" fmla="*/ 82696 h 96812"/>
                  <a:gd name="connsiteX168" fmla="*/ 1284903 w 1514817"/>
                  <a:gd name="connsiteY168" fmla="*/ 82696 h 96812"/>
                  <a:gd name="connsiteX169" fmla="*/ 1300048 w 1514817"/>
                  <a:gd name="connsiteY169" fmla="*/ 83610 h 96812"/>
                  <a:gd name="connsiteX170" fmla="*/ 1300048 w 1514817"/>
                  <a:gd name="connsiteY170" fmla="*/ 83610 h 96812"/>
                  <a:gd name="connsiteX171" fmla="*/ 1315136 w 1514817"/>
                  <a:gd name="connsiteY171" fmla="*/ 84525 h 96812"/>
                  <a:gd name="connsiteX172" fmla="*/ 1315136 w 1514817"/>
                  <a:gd name="connsiteY172" fmla="*/ 84525 h 96812"/>
                  <a:gd name="connsiteX173" fmla="*/ 1333195 w 1514817"/>
                  <a:gd name="connsiteY173" fmla="*/ 85668 h 96812"/>
                  <a:gd name="connsiteX174" fmla="*/ 1333195 w 1514817"/>
                  <a:gd name="connsiteY174" fmla="*/ 85668 h 96812"/>
                  <a:gd name="connsiteX175" fmla="*/ 1345368 w 1514817"/>
                  <a:gd name="connsiteY175" fmla="*/ 86411 h 96812"/>
                  <a:gd name="connsiteX176" fmla="*/ 1345368 w 1514817"/>
                  <a:gd name="connsiteY176" fmla="*/ 86411 h 96812"/>
                  <a:gd name="connsiteX177" fmla="*/ 1360513 w 1514817"/>
                  <a:gd name="connsiteY177" fmla="*/ 87325 h 96812"/>
                  <a:gd name="connsiteX178" fmla="*/ 1360513 w 1514817"/>
                  <a:gd name="connsiteY178" fmla="*/ 87325 h 96812"/>
                  <a:gd name="connsiteX179" fmla="*/ 1375600 w 1514817"/>
                  <a:gd name="connsiteY179" fmla="*/ 88240 h 96812"/>
                  <a:gd name="connsiteX180" fmla="*/ 1375600 w 1514817"/>
                  <a:gd name="connsiteY180" fmla="*/ 88240 h 96812"/>
                  <a:gd name="connsiteX181" fmla="*/ 1393660 w 1514817"/>
                  <a:gd name="connsiteY181" fmla="*/ 89383 h 96812"/>
                  <a:gd name="connsiteX182" fmla="*/ 1393660 w 1514817"/>
                  <a:gd name="connsiteY182" fmla="*/ 89383 h 96812"/>
                  <a:gd name="connsiteX183" fmla="*/ 1405833 w 1514817"/>
                  <a:gd name="connsiteY183" fmla="*/ 90126 h 96812"/>
                  <a:gd name="connsiteX184" fmla="*/ 1405833 w 1514817"/>
                  <a:gd name="connsiteY184" fmla="*/ 90126 h 96812"/>
                  <a:gd name="connsiteX185" fmla="*/ 1423892 w 1514817"/>
                  <a:gd name="connsiteY185" fmla="*/ 91212 h 96812"/>
                  <a:gd name="connsiteX186" fmla="*/ 1423892 w 1514817"/>
                  <a:gd name="connsiteY186" fmla="*/ 91212 h 96812"/>
                  <a:gd name="connsiteX187" fmla="*/ 1436065 w 1514817"/>
                  <a:gd name="connsiteY187" fmla="*/ 91955 h 96812"/>
                  <a:gd name="connsiteX188" fmla="*/ 1436065 w 1514817"/>
                  <a:gd name="connsiteY188" fmla="*/ 91955 h 96812"/>
                  <a:gd name="connsiteX189" fmla="*/ 1451210 w 1514817"/>
                  <a:gd name="connsiteY189" fmla="*/ 92926 h 96812"/>
                  <a:gd name="connsiteX190" fmla="*/ 1451210 w 1514817"/>
                  <a:gd name="connsiteY190" fmla="*/ 92926 h 96812"/>
                  <a:gd name="connsiteX191" fmla="*/ 1469269 w 1514817"/>
                  <a:gd name="connsiteY191" fmla="*/ 94012 h 96812"/>
                  <a:gd name="connsiteX192" fmla="*/ 1469269 w 1514817"/>
                  <a:gd name="connsiteY192" fmla="*/ 94012 h 96812"/>
                  <a:gd name="connsiteX193" fmla="*/ 1481442 w 1514817"/>
                  <a:gd name="connsiteY193" fmla="*/ 94755 h 96812"/>
                  <a:gd name="connsiteX194" fmla="*/ 1481442 w 1514817"/>
                  <a:gd name="connsiteY194" fmla="*/ 94755 h 96812"/>
                  <a:gd name="connsiteX195" fmla="*/ 1496587 w 1514817"/>
                  <a:gd name="connsiteY195" fmla="*/ 95726 h 96812"/>
                  <a:gd name="connsiteX196" fmla="*/ 1496587 w 1514817"/>
                  <a:gd name="connsiteY196" fmla="*/ 95726 h 96812"/>
                  <a:gd name="connsiteX197" fmla="*/ 1514589 w 1514817"/>
                  <a:gd name="connsiteY197" fmla="*/ 96812 h 96812"/>
                  <a:gd name="connsiteX198" fmla="*/ 1514818 w 1514817"/>
                  <a:gd name="connsiteY198" fmla="*/ 93098 h 96812"/>
                  <a:gd name="connsiteX199" fmla="*/ 1499730 w 1514817"/>
                  <a:gd name="connsiteY199" fmla="*/ 92183 h 96812"/>
                  <a:gd name="connsiteX200" fmla="*/ 1499730 w 1514817"/>
                  <a:gd name="connsiteY200" fmla="*/ 92183 h 96812"/>
                  <a:gd name="connsiteX201" fmla="*/ 1481671 w 1514817"/>
                  <a:gd name="connsiteY201" fmla="*/ 91040 h 96812"/>
                  <a:gd name="connsiteX202" fmla="*/ 1481671 w 1514817"/>
                  <a:gd name="connsiteY202" fmla="*/ 91040 h 96812"/>
                  <a:gd name="connsiteX203" fmla="*/ 1469498 w 1514817"/>
                  <a:gd name="connsiteY203" fmla="*/ 90297 h 96812"/>
                  <a:gd name="connsiteX204" fmla="*/ 1469498 w 1514817"/>
                  <a:gd name="connsiteY204" fmla="*/ 90297 h 96812"/>
                  <a:gd name="connsiteX205" fmla="*/ 1454353 w 1514817"/>
                  <a:gd name="connsiteY205" fmla="*/ 89383 h 96812"/>
                  <a:gd name="connsiteX206" fmla="*/ 1454353 w 1514817"/>
                  <a:gd name="connsiteY206" fmla="*/ 89383 h 96812"/>
                  <a:gd name="connsiteX207" fmla="*/ 1439265 w 1514817"/>
                  <a:gd name="connsiteY207" fmla="*/ 88468 h 96812"/>
                  <a:gd name="connsiteX208" fmla="*/ 1439265 w 1514817"/>
                  <a:gd name="connsiteY208" fmla="*/ 88468 h 96812"/>
                  <a:gd name="connsiteX209" fmla="*/ 1424121 w 1514817"/>
                  <a:gd name="connsiteY209" fmla="*/ 87554 h 96812"/>
                  <a:gd name="connsiteX210" fmla="*/ 1424121 w 1514817"/>
                  <a:gd name="connsiteY210" fmla="*/ 87554 h 96812"/>
                  <a:gd name="connsiteX211" fmla="*/ 1409033 w 1514817"/>
                  <a:gd name="connsiteY211" fmla="*/ 86582 h 96812"/>
                  <a:gd name="connsiteX212" fmla="*/ 1409033 w 1514817"/>
                  <a:gd name="connsiteY212" fmla="*/ 86582 h 96812"/>
                  <a:gd name="connsiteX213" fmla="*/ 1393889 w 1514817"/>
                  <a:gd name="connsiteY213" fmla="*/ 85668 h 96812"/>
                  <a:gd name="connsiteX214" fmla="*/ 1393889 w 1514817"/>
                  <a:gd name="connsiteY214" fmla="*/ 85668 h 96812"/>
                  <a:gd name="connsiteX215" fmla="*/ 1378801 w 1514817"/>
                  <a:gd name="connsiteY215" fmla="*/ 84754 h 96812"/>
                  <a:gd name="connsiteX216" fmla="*/ 1378801 w 1514817"/>
                  <a:gd name="connsiteY216" fmla="*/ 84754 h 96812"/>
                  <a:gd name="connsiteX217" fmla="*/ 1363656 w 1514817"/>
                  <a:gd name="connsiteY217" fmla="*/ 83839 h 96812"/>
                  <a:gd name="connsiteX218" fmla="*/ 1363656 w 1514817"/>
                  <a:gd name="connsiteY218" fmla="*/ 83839 h 96812"/>
                  <a:gd name="connsiteX219" fmla="*/ 1348511 w 1514817"/>
                  <a:gd name="connsiteY219" fmla="*/ 82868 h 96812"/>
                  <a:gd name="connsiteX220" fmla="*/ 1348511 w 1514817"/>
                  <a:gd name="connsiteY220" fmla="*/ 82868 h 96812"/>
                  <a:gd name="connsiteX221" fmla="*/ 1333424 w 1514817"/>
                  <a:gd name="connsiteY221" fmla="*/ 81954 h 96812"/>
                  <a:gd name="connsiteX222" fmla="*/ 1333424 w 1514817"/>
                  <a:gd name="connsiteY222" fmla="*/ 81954 h 96812"/>
                  <a:gd name="connsiteX223" fmla="*/ 1318279 w 1514817"/>
                  <a:gd name="connsiteY223" fmla="*/ 81039 h 96812"/>
                  <a:gd name="connsiteX224" fmla="*/ 1318279 w 1514817"/>
                  <a:gd name="connsiteY224" fmla="*/ 81039 h 96812"/>
                  <a:gd name="connsiteX225" fmla="*/ 1303192 w 1514817"/>
                  <a:gd name="connsiteY225" fmla="*/ 80067 h 96812"/>
                  <a:gd name="connsiteX226" fmla="*/ 1303192 w 1514817"/>
                  <a:gd name="connsiteY226" fmla="*/ 80067 h 96812"/>
                  <a:gd name="connsiteX227" fmla="*/ 1288047 w 1514817"/>
                  <a:gd name="connsiteY227" fmla="*/ 79153 h 96812"/>
                  <a:gd name="connsiteX228" fmla="*/ 1288047 w 1514817"/>
                  <a:gd name="connsiteY228" fmla="*/ 79153 h 96812"/>
                  <a:gd name="connsiteX229" fmla="*/ 1272959 w 1514817"/>
                  <a:gd name="connsiteY229" fmla="*/ 78239 h 96812"/>
                  <a:gd name="connsiteX230" fmla="*/ 1272959 w 1514817"/>
                  <a:gd name="connsiteY230" fmla="*/ 78239 h 96812"/>
                  <a:gd name="connsiteX231" fmla="*/ 1257814 w 1514817"/>
                  <a:gd name="connsiteY231" fmla="*/ 77324 h 96812"/>
                  <a:gd name="connsiteX232" fmla="*/ 1257814 w 1514817"/>
                  <a:gd name="connsiteY232" fmla="*/ 77324 h 96812"/>
                  <a:gd name="connsiteX233" fmla="*/ 1242727 w 1514817"/>
                  <a:gd name="connsiteY233" fmla="*/ 76352 h 96812"/>
                  <a:gd name="connsiteX234" fmla="*/ 1242727 w 1514817"/>
                  <a:gd name="connsiteY234" fmla="*/ 76352 h 96812"/>
                  <a:gd name="connsiteX235" fmla="*/ 1227582 w 1514817"/>
                  <a:gd name="connsiteY235" fmla="*/ 75438 h 96812"/>
                  <a:gd name="connsiteX236" fmla="*/ 1227582 w 1514817"/>
                  <a:gd name="connsiteY236" fmla="*/ 75438 h 96812"/>
                  <a:gd name="connsiteX237" fmla="*/ 1212494 w 1514817"/>
                  <a:gd name="connsiteY237" fmla="*/ 74524 h 96812"/>
                  <a:gd name="connsiteX238" fmla="*/ 1212494 w 1514817"/>
                  <a:gd name="connsiteY238" fmla="*/ 74524 h 96812"/>
                  <a:gd name="connsiteX239" fmla="*/ 1197350 w 1514817"/>
                  <a:gd name="connsiteY239" fmla="*/ 73609 h 96812"/>
                  <a:gd name="connsiteX240" fmla="*/ 1197350 w 1514817"/>
                  <a:gd name="connsiteY240" fmla="*/ 73609 h 96812"/>
                  <a:gd name="connsiteX241" fmla="*/ 1182262 w 1514817"/>
                  <a:gd name="connsiteY241" fmla="*/ 72638 h 96812"/>
                  <a:gd name="connsiteX242" fmla="*/ 1182262 w 1514817"/>
                  <a:gd name="connsiteY242" fmla="*/ 72638 h 96812"/>
                  <a:gd name="connsiteX243" fmla="*/ 1167117 w 1514817"/>
                  <a:gd name="connsiteY243" fmla="*/ 71724 h 96812"/>
                  <a:gd name="connsiteX244" fmla="*/ 1167117 w 1514817"/>
                  <a:gd name="connsiteY244" fmla="*/ 71724 h 96812"/>
                  <a:gd name="connsiteX245" fmla="*/ 1152030 w 1514817"/>
                  <a:gd name="connsiteY245" fmla="*/ 70809 h 96812"/>
                  <a:gd name="connsiteX246" fmla="*/ 1152030 w 1514817"/>
                  <a:gd name="connsiteY246" fmla="*/ 70809 h 96812"/>
                  <a:gd name="connsiteX247" fmla="*/ 1136885 w 1514817"/>
                  <a:gd name="connsiteY247" fmla="*/ 69894 h 96812"/>
                  <a:gd name="connsiteX248" fmla="*/ 1136885 w 1514817"/>
                  <a:gd name="connsiteY248" fmla="*/ 69894 h 96812"/>
                  <a:gd name="connsiteX249" fmla="*/ 1121797 w 1514817"/>
                  <a:gd name="connsiteY249" fmla="*/ 68923 h 96812"/>
                  <a:gd name="connsiteX250" fmla="*/ 1121797 w 1514817"/>
                  <a:gd name="connsiteY250" fmla="*/ 68923 h 96812"/>
                  <a:gd name="connsiteX251" fmla="*/ 1106653 w 1514817"/>
                  <a:gd name="connsiteY251" fmla="*/ 68009 h 96812"/>
                  <a:gd name="connsiteX252" fmla="*/ 1106653 w 1514817"/>
                  <a:gd name="connsiteY252" fmla="*/ 68009 h 96812"/>
                  <a:gd name="connsiteX253" fmla="*/ 1091565 w 1514817"/>
                  <a:gd name="connsiteY253" fmla="*/ 67094 h 96812"/>
                  <a:gd name="connsiteX254" fmla="*/ 1091565 w 1514817"/>
                  <a:gd name="connsiteY254" fmla="*/ 67094 h 96812"/>
                  <a:gd name="connsiteX255" fmla="*/ 1076420 w 1514817"/>
                  <a:gd name="connsiteY255" fmla="*/ 66123 h 96812"/>
                  <a:gd name="connsiteX256" fmla="*/ 1076420 w 1514817"/>
                  <a:gd name="connsiteY256" fmla="*/ 66123 h 96812"/>
                  <a:gd name="connsiteX257" fmla="*/ 1058418 w 1514817"/>
                  <a:gd name="connsiteY257" fmla="*/ 65037 h 96812"/>
                  <a:gd name="connsiteX258" fmla="*/ 1058418 w 1514817"/>
                  <a:gd name="connsiteY258" fmla="*/ 65037 h 96812"/>
                  <a:gd name="connsiteX259" fmla="*/ 1046188 w 1514817"/>
                  <a:gd name="connsiteY259" fmla="*/ 64294 h 96812"/>
                  <a:gd name="connsiteX260" fmla="*/ 1046188 w 1514817"/>
                  <a:gd name="connsiteY260" fmla="*/ 64294 h 96812"/>
                  <a:gd name="connsiteX261" fmla="*/ 1031100 w 1514817"/>
                  <a:gd name="connsiteY261" fmla="*/ 63380 h 96812"/>
                  <a:gd name="connsiteX262" fmla="*/ 1031100 w 1514817"/>
                  <a:gd name="connsiteY262" fmla="*/ 63380 h 96812"/>
                  <a:gd name="connsiteX263" fmla="*/ 1013041 w 1514817"/>
                  <a:gd name="connsiteY263" fmla="*/ 62236 h 96812"/>
                  <a:gd name="connsiteX264" fmla="*/ 1013041 w 1514817"/>
                  <a:gd name="connsiteY264" fmla="*/ 62236 h 96812"/>
                  <a:gd name="connsiteX265" fmla="*/ 1000868 w 1514817"/>
                  <a:gd name="connsiteY265" fmla="*/ 61493 h 96812"/>
                  <a:gd name="connsiteX266" fmla="*/ 1000868 w 1514817"/>
                  <a:gd name="connsiteY266" fmla="*/ 61493 h 96812"/>
                  <a:gd name="connsiteX267" fmla="*/ 985723 w 1514817"/>
                  <a:gd name="connsiteY267" fmla="*/ 60579 h 96812"/>
                  <a:gd name="connsiteX268" fmla="*/ 985723 w 1514817"/>
                  <a:gd name="connsiteY268" fmla="*/ 60579 h 96812"/>
                  <a:gd name="connsiteX269" fmla="*/ 970635 w 1514817"/>
                  <a:gd name="connsiteY269" fmla="*/ 59665 h 96812"/>
                  <a:gd name="connsiteX270" fmla="*/ 970635 w 1514817"/>
                  <a:gd name="connsiteY270" fmla="*/ 59665 h 96812"/>
                  <a:gd name="connsiteX271" fmla="*/ 955491 w 1514817"/>
                  <a:gd name="connsiteY271" fmla="*/ 58693 h 96812"/>
                  <a:gd name="connsiteX272" fmla="*/ 955491 w 1514817"/>
                  <a:gd name="connsiteY272" fmla="*/ 58693 h 96812"/>
                  <a:gd name="connsiteX273" fmla="*/ 940403 w 1514817"/>
                  <a:gd name="connsiteY273" fmla="*/ 57779 h 96812"/>
                  <a:gd name="connsiteX274" fmla="*/ 940403 w 1514817"/>
                  <a:gd name="connsiteY274" fmla="*/ 57779 h 96812"/>
                  <a:gd name="connsiteX275" fmla="*/ 925259 w 1514817"/>
                  <a:gd name="connsiteY275" fmla="*/ 56865 h 96812"/>
                  <a:gd name="connsiteX276" fmla="*/ 925259 w 1514817"/>
                  <a:gd name="connsiteY276" fmla="*/ 56865 h 96812"/>
                  <a:gd name="connsiteX277" fmla="*/ 910171 w 1514817"/>
                  <a:gd name="connsiteY277" fmla="*/ 55950 h 96812"/>
                  <a:gd name="connsiteX278" fmla="*/ 910171 w 1514817"/>
                  <a:gd name="connsiteY278" fmla="*/ 55950 h 96812"/>
                  <a:gd name="connsiteX279" fmla="*/ 895026 w 1514817"/>
                  <a:gd name="connsiteY279" fmla="*/ 54978 h 96812"/>
                  <a:gd name="connsiteX280" fmla="*/ 895026 w 1514817"/>
                  <a:gd name="connsiteY280" fmla="*/ 54978 h 96812"/>
                  <a:gd name="connsiteX281" fmla="*/ 879938 w 1514817"/>
                  <a:gd name="connsiteY281" fmla="*/ 54064 h 96812"/>
                  <a:gd name="connsiteX282" fmla="*/ 879938 w 1514817"/>
                  <a:gd name="connsiteY282" fmla="*/ 54064 h 96812"/>
                  <a:gd name="connsiteX283" fmla="*/ 864794 w 1514817"/>
                  <a:gd name="connsiteY283" fmla="*/ 53150 h 96812"/>
                  <a:gd name="connsiteX284" fmla="*/ 864794 w 1514817"/>
                  <a:gd name="connsiteY284" fmla="*/ 53150 h 96812"/>
                  <a:gd name="connsiteX285" fmla="*/ 846734 w 1514817"/>
                  <a:gd name="connsiteY285" fmla="*/ 52006 h 96812"/>
                  <a:gd name="connsiteX286" fmla="*/ 846734 w 1514817"/>
                  <a:gd name="connsiteY286" fmla="*/ 52006 h 96812"/>
                  <a:gd name="connsiteX287" fmla="*/ 834562 w 1514817"/>
                  <a:gd name="connsiteY287" fmla="*/ 51263 h 96812"/>
                  <a:gd name="connsiteX288" fmla="*/ 834562 w 1514817"/>
                  <a:gd name="connsiteY288" fmla="*/ 51263 h 96812"/>
                  <a:gd name="connsiteX289" fmla="*/ 819417 w 1514817"/>
                  <a:gd name="connsiteY289" fmla="*/ 50349 h 96812"/>
                  <a:gd name="connsiteX290" fmla="*/ 819417 w 1514817"/>
                  <a:gd name="connsiteY290" fmla="*/ 50349 h 96812"/>
                  <a:gd name="connsiteX291" fmla="*/ 804329 w 1514817"/>
                  <a:gd name="connsiteY291" fmla="*/ 49435 h 96812"/>
                  <a:gd name="connsiteX292" fmla="*/ 804329 w 1514817"/>
                  <a:gd name="connsiteY292" fmla="*/ 49435 h 96812"/>
                  <a:gd name="connsiteX293" fmla="*/ 789184 w 1514817"/>
                  <a:gd name="connsiteY293" fmla="*/ 48463 h 96812"/>
                  <a:gd name="connsiteX294" fmla="*/ 789184 w 1514817"/>
                  <a:gd name="connsiteY294" fmla="*/ 48463 h 96812"/>
                  <a:gd name="connsiteX295" fmla="*/ 774097 w 1514817"/>
                  <a:gd name="connsiteY295" fmla="*/ 47549 h 96812"/>
                  <a:gd name="connsiteX296" fmla="*/ 774097 w 1514817"/>
                  <a:gd name="connsiteY296" fmla="*/ 47549 h 96812"/>
                  <a:gd name="connsiteX297" fmla="*/ 758952 w 1514817"/>
                  <a:gd name="connsiteY297" fmla="*/ 46635 h 96812"/>
                  <a:gd name="connsiteX298" fmla="*/ 758952 w 1514817"/>
                  <a:gd name="connsiteY298" fmla="*/ 46635 h 96812"/>
                  <a:gd name="connsiteX299" fmla="*/ 743864 w 1514817"/>
                  <a:gd name="connsiteY299" fmla="*/ 45720 h 96812"/>
                  <a:gd name="connsiteX300" fmla="*/ 743864 w 1514817"/>
                  <a:gd name="connsiteY300" fmla="*/ 45720 h 96812"/>
                  <a:gd name="connsiteX301" fmla="*/ 728720 w 1514817"/>
                  <a:gd name="connsiteY301" fmla="*/ 44749 h 96812"/>
                  <a:gd name="connsiteX302" fmla="*/ 728720 w 1514817"/>
                  <a:gd name="connsiteY302" fmla="*/ 44749 h 96812"/>
                  <a:gd name="connsiteX303" fmla="*/ 713632 w 1514817"/>
                  <a:gd name="connsiteY303" fmla="*/ 43834 h 96812"/>
                  <a:gd name="connsiteX304" fmla="*/ 713632 w 1514817"/>
                  <a:gd name="connsiteY304" fmla="*/ 43834 h 96812"/>
                  <a:gd name="connsiteX305" fmla="*/ 698487 w 1514817"/>
                  <a:gd name="connsiteY305" fmla="*/ 42920 h 96812"/>
                  <a:gd name="connsiteX306" fmla="*/ 698487 w 1514817"/>
                  <a:gd name="connsiteY306" fmla="*/ 42920 h 96812"/>
                  <a:gd name="connsiteX307" fmla="*/ 683399 w 1514817"/>
                  <a:gd name="connsiteY307" fmla="*/ 42005 h 96812"/>
                  <a:gd name="connsiteX308" fmla="*/ 683399 w 1514817"/>
                  <a:gd name="connsiteY308" fmla="*/ 42005 h 96812"/>
                  <a:gd name="connsiteX309" fmla="*/ 668255 w 1514817"/>
                  <a:gd name="connsiteY309" fmla="*/ 41034 h 96812"/>
                  <a:gd name="connsiteX310" fmla="*/ 668255 w 1514817"/>
                  <a:gd name="connsiteY310" fmla="*/ 41034 h 96812"/>
                  <a:gd name="connsiteX311" fmla="*/ 653167 w 1514817"/>
                  <a:gd name="connsiteY311" fmla="*/ 40119 h 96812"/>
                  <a:gd name="connsiteX312" fmla="*/ 653167 w 1514817"/>
                  <a:gd name="connsiteY312" fmla="*/ 40119 h 96812"/>
                  <a:gd name="connsiteX313" fmla="*/ 636994 w 1514817"/>
                  <a:gd name="connsiteY313" fmla="*/ 39148 h 96812"/>
                  <a:gd name="connsiteX314" fmla="*/ 620020 w 1514817"/>
                  <a:gd name="connsiteY314" fmla="*/ 38062 h 96812"/>
                  <a:gd name="connsiteX315" fmla="*/ 620020 w 1514817"/>
                  <a:gd name="connsiteY315" fmla="*/ 38062 h 96812"/>
                  <a:gd name="connsiteX316" fmla="*/ 607790 w 1514817"/>
                  <a:gd name="connsiteY316" fmla="*/ 37319 h 96812"/>
                  <a:gd name="connsiteX317" fmla="*/ 607790 w 1514817"/>
                  <a:gd name="connsiteY317" fmla="*/ 37319 h 96812"/>
                  <a:gd name="connsiteX318" fmla="*/ 589788 w 1514817"/>
                  <a:gd name="connsiteY318" fmla="*/ 36234 h 96812"/>
                  <a:gd name="connsiteX319" fmla="*/ 589788 w 1514817"/>
                  <a:gd name="connsiteY319" fmla="*/ 36234 h 96812"/>
                  <a:gd name="connsiteX320" fmla="*/ 577558 w 1514817"/>
                  <a:gd name="connsiteY320" fmla="*/ 35491 h 96812"/>
                  <a:gd name="connsiteX321" fmla="*/ 577558 w 1514817"/>
                  <a:gd name="connsiteY321" fmla="*/ 35491 h 96812"/>
                  <a:gd name="connsiteX322" fmla="*/ 559555 w 1514817"/>
                  <a:gd name="connsiteY322" fmla="*/ 34347 h 96812"/>
                  <a:gd name="connsiteX323" fmla="*/ 559555 w 1514817"/>
                  <a:gd name="connsiteY323" fmla="*/ 34347 h 96812"/>
                  <a:gd name="connsiteX324" fmla="*/ 547326 w 1514817"/>
                  <a:gd name="connsiteY324" fmla="*/ 33604 h 96812"/>
                  <a:gd name="connsiteX325" fmla="*/ 547326 w 1514817"/>
                  <a:gd name="connsiteY325" fmla="*/ 33604 h 96812"/>
                  <a:gd name="connsiteX326" fmla="*/ 532238 w 1514817"/>
                  <a:gd name="connsiteY326" fmla="*/ 32690 h 96812"/>
                  <a:gd name="connsiteX327" fmla="*/ 532238 w 1514817"/>
                  <a:gd name="connsiteY327" fmla="*/ 32690 h 96812"/>
                  <a:gd name="connsiteX328" fmla="*/ 517093 w 1514817"/>
                  <a:gd name="connsiteY328" fmla="*/ 31776 h 96812"/>
                  <a:gd name="connsiteX329" fmla="*/ 517093 w 1514817"/>
                  <a:gd name="connsiteY329" fmla="*/ 31776 h 96812"/>
                  <a:gd name="connsiteX330" fmla="*/ 499091 w 1514817"/>
                  <a:gd name="connsiteY330" fmla="*/ 30632 h 96812"/>
                  <a:gd name="connsiteX331" fmla="*/ 499091 w 1514817"/>
                  <a:gd name="connsiteY331" fmla="*/ 30632 h 96812"/>
                  <a:gd name="connsiteX332" fmla="*/ 486861 w 1514817"/>
                  <a:gd name="connsiteY332" fmla="*/ 29889 h 96812"/>
                  <a:gd name="connsiteX333" fmla="*/ 486861 w 1514817"/>
                  <a:gd name="connsiteY333" fmla="*/ 29889 h 96812"/>
                  <a:gd name="connsiteX334" fmla="*/ 471773 w 1514817"/>
                  <a:gd name="connsiteY334" fmla="*/ 28975 h 96812"/>
                  <a:gd name="connsiteX335" fmla="*/ 471773 w 1514817"/>
                  <a:gd name="connsiteY335" fmla="*/ 28975 h 96812"/>
                  <a:gd name="connsiteX336" fmla="*/ 456629 w 1514817"/>
                  <a:gd name="connsiteY336" fmla="*/ 28061 h 96812"/>
                  <a:gd name="connsiteX337" fmla="*/ 456629 w 1514817"/>
                  <a:gd name="connsiteY337" fmla="*/ 28061 h 96812"/>
                  <a:gd name="connsiteX338" fmla="*/ 441541 w 1514817"/>
                  <a:gd name="connsiteY338" fmla="*/ 27089 h 96812"/>
                  <a:gd name="connsiteX339" fmla="*/ 441541 w 1514817"/>
                  <a:gd name="connsiteY339" fmla="*/ 27089 h 96812"/>
                  <a:gd name="connsiteX340" fmla="*/ 426396 w 1514817"/>
                  <a:gd name="connsiteY340" fmla="*/ 26175 h 96812"/>
                  <a:gd name="connsiteX341" fmla="*/ 426396 w 1514817"/>
                  <a:gd name="connsiteY341" fmla="*/ 26175 h 96812"/>
                  <a:gd name="connsiteX342" fmla="*/ 411308 w 1514817"/>
                  <a:gd name="connsiteY342" fmla="*/ 25261 h 96812"/>
                  <a:gd name="connsiteX343" fmla="*/ 411308 w 1514817"/>
                  <a:gd name="connsiteY343" fmla="*/ 25261 h 96812"/>
                  <a:gd name="connsiteX344" fmla="*/ 396164 w 1514817"/>
                  <a:gd name="connsiteY344" fmla="*/ 24346 h 96812"/>
                  <a:gd name="connsiteX345" fmla="*/ 396164 w 1514817"/>
                  <a:gd name="connsiteY345" fmla="*/ 24346 h 96812"/>
                  <a:gd name="connsiteX346" fmla="*/ 378161 w 1514817"/>
                  <a:gd name="connsiteY346" fmla="*/ 23203 h 96812"/>
                  <a:gd name="connsiteX347" fmla="*/ 378161 w 1514817"/>
                  <a:gd name="connsiteY347" fmla="*/ 23203 h 96812"/>
                  <a:gd name="connsiteX348" fmla="*/ 365931 w 1514817"/>
                  <a:gd name="connsiteY348" fmla="*/ 22460 h 96812"/>
                  <a:gd name="connsiteX349" fmla="*/ 365931 w 1514817"/>
                  <a:gd name="connsiteY349" fmla="*/ 22460 h 96812"/>
                  <a:gd name="connsiteX350" fmla="*/ 350844 w 1514817"/>
                  <a:gd name="connsiteY350" fmla="*/ 21546 h 96812"/>
                  <a:gd name="connsiteX351" fmla="*/ 350844 w 1514817"/>
                  <a:gd name="connsiteY351" fmla="*/ 21546 h 96812"/>
                  <a:gd name="connsiteX352" fmla="*/ 332784 w 1514817"/>
                  <a:gd name="connsiteY352" fmla="*/ 20403 h 96812"/>
                  <a:gd name="connsiteX353" fmla="*/ 332784 w 1514817"/>
                  <a:gd name="connsiteY353" fmla="*/ 20403 h 96812"/>
                  <a:gd name="connsiteX354" fmla="*/ 320611 w 1514817"/>
                  <a:gd name="connsiteY354" fmla="*/ 19660 h 96812"/>
                  <a:gd name="connsiteX355" fmla="*/ 320611 w 1514817"/>
                  <a:gd name="connsiteY355" fmla="*/ 19660 h 96812"/>
                  <a:gd name="connsiteX356" fmla="*/ 305466 w 1514817"/>
                  <a:gd name="connsiteY356" fmla="*/ 18745 h 96812"/>
                  <a:gd name="connsiteX357" fmla="*/ 305466 w 1514817"/>
                  <a:gd name="connsiteY357" fmla="*/ 18745 h 96812"/>
                  <a:gd name="connsiteX358" fmla="*/ 290322 w 1514817"/>
                  <a:gd name="connsiteY358" fmla="*/ 17831 h 96812"/>
                  <a:gd name="connsiteX359" fmla="*/ 290322 w 1514817"/>
                  <a:gd name="connsiteY359" fmla="*/ 17831 h 96812"/>
                  <a:gd name="connsiteX360" fmla="*/ 272320 w 1514817"/>
                  <a:gd name="connsiteY360" fmla="*/ 16688 h 96812"/>
                  <a:gd name="connsiteX361" fmla="*/ 272320 w 1514817"/>
                  <a:gd name="connsiteY361" fmla="*/ 16688 h 96812"/>
                  <a:gd name="connsiteX362" fmla="*/ 260089 w 1514817"/>
                  <a:gd name="connsiteY362" fmla="*/ 15945 h 96812"/>
                  <a:gd name="connsiteX363" fmla="*/ 260089 w 1514817"/>
                  <a:gd name="connsiteY363" fmla="*/ 15945 h 96812"/>
                  <a:gd name="connsiteX364" fmla="*/ 245002 w 1514817"/>
                  <a:gd name="connsiteY364" fmla="*/ 15030 h 96812"/>
                  <a:gd name="connsiteX365" fmla="*/ 245002 w 1514817"/>
                  <a:gd name="connsiteY365" fmla="*/ 15030 h 96812"/>
                  <a:gd name="connsiteX366" fmla="*/ 229857 w 1514817"/>
                  <a:gd name="connsiteY366" fmla="*/ 14116 h 96812"/>
                  <a:gd name="connsiteX367" fmla="*/ 229857 w 1514817"/>
                  <a:gd name="connsiteY367" fmla="*/ 14116 h 96812"/>
                  <a:gd name="connsiteX368" fmla="*/ 211855 w 1514817"/>
                  <a:gd name="connsiteY368" fmla="*/ 12973 h 96812"/>
                  <a:gd name="connsiteX369" fmla="*/ 211855 w 1514817"/>
                  <a:gd name="connsiteY369" fmla="*/ 12973 h 96812"/>
                  <a:gd name="connsiteX370" fmla="*/ 199625 w 1514817"/>
                  <a:gd name="connsiteY370" fmla="*/ 12230 h 96812"/>
                  <a:gd name="connsiteX371" fmla="*/ 199625 w 1514817"/>
                  <a:gd name="connsiteY371" fmla="*/ 12230 h 96812"/>
                  <a:gd name="connsiteX372" fmla="*/ 184537 w 1514817"/>
                  <a:gd name="connsiteY372" fmla="*/ 11316 h 96812"/>
                  <a:gd name="connsiteX373" fmla="*/ 184537 w 1514817"/>
                  <a:gd name="connsiteY373" fmla="*/ 11316 h 96812"/>
                  <a:gd name="connsiteX374" fmla="*/ 168364 w 1514817"/>
                  <a:gd name="connsiteY374" fmla="*/ 10287 h 96812"/>
                  <a:gd name="connsiteX375" fmla="*/ 151390 w 1514817"/>
                  <a:gd name="connsiteY375" fmla="*/ 9258 h 96812"/>
                  <a:gd name="connsiteX376" fmla="*/ 151390 w 1514817"/>
                  <a:gd name="connsiteY376" fmla="*/ 9258 h 96812"/>
                  <a:gd name="connsiteX377" fmla="*/ 139160 w 1514817"/>
                  <a:gd name="connsiteY377" fmla="*/ 8515 h 96812"/>
                  <a:gd name="connsiteX378" fmla="*/ 139160 w 1514817"/>
                  <a:gd name="connsiteY378" fmla="*/ 8515 h 96812"/>
                  <a:gd name="connsiteX379" fmla="*/ 124072 w 1514817"/>
                  <a:gd name="connsiteY379" fmla="*/ 7601 h 96812"/>
                  <a:gd name="connsiteX380" fmla="*/ 124072 w 1514817"/>
                  <a:gd name="connsiteY380" fmla="*/ 7601 h 96812"/>
                  <a:gd name="connsiteX381" fmla="*/ 108928 w 1514817"/>
                  <a:gd name="connsiteY381" fmla="*/ 6687 h 96812"/>
                  <a:gd name="connsiteX382" fmla="*/ 108928 w 1514817"/>
                  <a:gd name="connsiteY382" fmla="*/ 6687 h 96812"/>
                  <a:gd name="connsiteX383" fmla="*/ 90926 w 1514817"/>
                  <a:gd name="connsiteY383" fmla="*/ 5543 h 96812"/>
                  <a:gd name="connsiteX384" fmla="*/ 90926 w 1514817"/>
                  <a:gd name="connsiteY384" fmla="*/ 5543 h 96812"/>
                  <a:gd name="connsiteX385" fmla="*/ 78695 w 1514817"/>
                  <a:gd name="connsiteY385" fmla="*/ 4801 h 96812"/>
                  <a:gd name="connsiteX386" fmla="*/ 78695 w 1514817"/>
                  <a:gd name="connsiteY386" fmla="*/ 4801 h 96812"/>
                  <a:gd name="connsiteX387" fmla="*/ 63608 w 1514817"/>
                  <a:gd name="connsiteY387" fmla="*/ 3887 h 96812"/>
                  <a:gd name="connsiteX388" fmla="*/ 63608 w 1514817"/>
                  <a:gd name="connsiteY388" fmla="*/ 3887 h 96812"/>
                  <a:gd name="connsiteX389" fmla="*/ 45548 w 1514817"/>
                  <a:gd name="connsiteY389" fmla="*/ 2743 h 96812"/>
                  <a:gd name="connsiteX390" fmla="*/ 45548 w 1514817"/>
                  <a:gd name="connsiteY390" fmla="*/ 2743 h 96812"/>
                  <a:gd name="connsiteX391" fmla="*/ 30461 w 1514817"/>
                  <a:gd name="connsiteY391" fmla="*/ 1829 h 96812"/>
                  <a:gd name="connsiteX392" fmla="*/ 30461 w 1514817"/>
                  <a:gd name="connsiteY392" fmla="*/ 1829 h 96812"/>
                  <a:gd name="connsiteX393" fmla="*/ 18231 w 1514817"/>
                  <a:gd name="connsiteY393" fmla="*/ 1086 h 96812"/>
                  <a:gd name="connsiteX394" fmla="*/ 18231 w 1514817"/>
                  <a:gd name="connsiteY394" fmla="*/ 1086 h 96812"/>
                  <a:gd name="connsiteX395" fmla="*/ 228 w 1514817"/>
                  <a:gd name="connsiteY395" fmla="*/ 0 h 96812"/>
                  <a:gd name="connsiteX396" fmla="*/ 0 w 1514817"/>
                  <a:gd name="connsiteY396" fmla="*/ 3658 h 96812"/>
                  <a:gd name="connsiteX397" fmla="*/ 15087 w 1514817"/>
                  <a:gd name="connsiteY397" fmla="*/ 4629 h 9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1514817" h="96812">
                    <a:moveTo>
                      <a:pt x="15087" y="4629"/>
                    </a:moveTo>
                    <a:lnTo>
                      <a:pt x="30232" y="5543"/>
                    </a:lnTo>
                    <a:lnTo>
                      <a:pt x="30232" y="5543"/>
                    </a:lnTo>
                    <a:lnTo>
                      <a:pt x="45320" y="6458"/>
                    </a:lnTo>
                    <a:lnTo>
                      <a:pt x="45320" y="6458"/>
                    </a:lnTo>
                    <a:lnTo>
                      <a:pt x="60464" y="7373"/>
                    </a:lnTo>
                    <a:lnTo>
                      <a:pt x="60464" y="7373"/>
                    </a:lnTo>
                    <a:lnTo>
                      <a:pt x="75552" y="8344"/>
                    </a:lnTo>
                    <a:lnTo>
                      <a:pt x="75552" y="8344"/>
                    </a:lnTo>
                    <a:lnTo>
                      <a:pt x="90697" y="9258"/>
                    </a:lnTo>
                    <a:lnTo>
                      <a:pt x="90697" y="9258"/>
                    </a:lnTo>
                    <a:lnTo>
                      <a:pt x="108699" y="10344"/>
                    </a:lnTo>
                    <a:lnTo>
                      <a:pt x="108699" y="10344"/>
                    </a:lnTo>
                    <a:lnTo>
                      <a:pt x="120929" y="11087"/>
                    </a:lnTo>
                    <a:lnTo>
                      <a:pt x="120929" y="11087"/>
                    </a:lnTo>
                    <a:lnTo>
                      <a:pt x="136017" y="12059"/>
                    </a:lnTo>
                    <a:lnTo>
                      <a:pt x="136017" y="12059"/>
                    </a:lnTo>
                    <a:lnTo>
                      <a:pt x="151161" y="12973"/>
                    </a:lnTo>
                    <a:lnTo>
                      <a:pt x="151161" y="12973"/>
                    </a:lnTo>
                    <a:lnTo>
                      <a:pt x="166249" y="13888"/>
                    </a:lnTo>
                    <a:lnTo>
                      <a:pt x="166249" y="13888"/>
                    </a:lnTo>
                    <a:lnTo>
                      <a:pt x="181394" y="14859"/>
                    </a:lnTo>
                    <a:lnTo>
                      <a:pt x="181394" y="14859"/>
                    </a:lnTo>
                    <a:lnTo>
                      <a:pt x="196481" y="15773"/>
                    </a:lnTo>
                    <a:lnTo>
                      <a:pt x="196481" y="15773"/>
                    </a:lnTo>
                    <a:lnTo>
                      <a:pt x="211626" y="16688"/>
                    </a:lnTo>
                    <a:lnTo>
                      <a:pt x="211626" y="16688"/>
                    </a:lnTo>
                    <a:lnTo>
                      <a:pt x="226714" y="17603"/>
                    </a:lnTo>
                    <a:lnTo>
                      <a:pt x="226714" y="17603"/>
                    </a:lnTo>
                    <a:lnTo>
                      <a:pt x="241859" y="18574"/>
                    </a:lnTo>
                    <a:lnTo>
                      <a:pt x="241859" y="18574"/>
                    </a:lnTo>
                    <a:lnTo>
                      <a:pt x="256946" y="19488"/>
                    </a:lnTo>
                    <a:lnTo>
                      <a:pt x="256946" y="19488"/>
                    </a:lnTo>
                    <a:lnTo>
                      <a:pt x="272091" y="20403"/>
                    </a:lnTo>
                    <a:lnTo>
                      <a:pt x="272091" y="20403"/>
                    </a:lnTo>
                    <a:lnTo>
                      <a:pt x="287179" y="21317"/>
                    </a:lnTo>
                    <a:lnTo>
                      <a:pt x="287179" y="21317"/>
                    </a:lnTo>
                    <a:lnTo>
                      <a:pt x="302323" y="22289"/>
                    </a:lnTo>
                    <a:lnTo>
                      <a:pt x="302323" y="22289"/>
                    </a:lnTo>
                    <a:lnTo>
                      <a:pt x="320383" y="23375"/>
                    </a:lnTo>
                    <a:lnTo>
                      <a:pt x="320383" y="23375"/>
                    </a:lnTo>
                    <a:lnTo>
                      <a:pt x="332556" y="24117"/>
                    </a:lnTo>
                    <a:lnTo>
                      <a:pt x="332556" y="24117"/>
                    </a:lnTo>
                    <a:lnTo>
                      <a:pt x="347643" y="25032"/>
                    </a:lnTo>
                    <a:lnTo>
                      <a:pt x="347643" y="25032"/>
                    </a:lnTo>
                    <a:lnTo>
                      <a:pt x="365703" y="26175"/>
                    </a:lnTo>
                    <a:lnTo>
                      <a:pt x="365703" y="26175"/>
                    </a:lnTo>
                    <a:lnTo>
                      <a:pt x="377933" y="26918"/>
                    </a:lnTo>
                    <a:lnTo>
                      <a:pt x="377933" y="26918"/>
                    </a:lnTo>
                    <a:lnTo>
                      <a:pt x="393021" y="27832"/>
                    </a:lnTo>
                    <a:lnTo>
                      <a:pt x="393021" y="27832"/>
                    </a:lnTo>
                    <a:lnTo>
                      <a:pt x="408165" y="28804"/>
                    </a:lnTo>
                    <a:lnTo>
                      <a:pt x="408165" y="28804"/>
                    </a:lnTo>
                    <a:lnTo>
                      <a:pt x="423253" y="29718"/>
                    </a:lnTo>
                    <a:lnTo>
                      <a:pt x="423253" y="29718"/>
                    </a:lnTo>
                    <a:lnTo>
                      <a:pt x="438397" y="30632"/>
                    </a:lnTo>
                    <a:lnTo>
                      <a:pt x="438397" y="30632"/>
                    </a:lnTo>
                    <a:lnTo>
                      <a:pt x="453485" y="31547"/>
                    </a:lnTo>
                    <a:lnTo>
                      <a:pt x="453485" y="31547"/>
                    </a:lnTo>
                    <a:lnTo>
                      <a:pt x="468630" y="32519"/>
                    </a:lnTo>
                    <a:lnTo>
                      <a:pt x="468630" y="32519"/>
                    </a:lnTo>
                    <a:lnTo>
                      <a:pt x="483718" y="33433"/>
                    </a:lnTo>
                    <a:lnTo>
                      <a:pt x="483718" y="33433"/>
                    </a:lnTo>
                    <a:lnTo>
                      <a:pt x="498862" y="34347"/>
                    </a:lnTo>
                    <a:lnTo>
                      <a:pt x="498862" y="34347"/>
                    </a:lnTo>
                    <a:lnTo>
                      <a:pt x="513950" y="35262"/>
                    </a:lnTo>
                    <a:lnTo>
                      <a:pt x="513950" y="35262"/>
                    </a:lnTo>
                    <a:lnTo>
                      <a:pt x="529094" y="36234"/>
                    </a:lnTo>
                    <a:lnTo>
                      <a:pt x="529094" y="36234"/>
                    </a:lnTo>
                    <a:lnTo>
                      <a:pt x="544182" y="37148"/>
                    </a:lnTo>
                    <a:lnTo>
                      <a:pt x="544182" y="37148"/>
                    </a:lnTo>
                    <a:lnTo>
                      <a:pt x="559327" y="38062"/>
                    </a:lnTo>
                    <a:lnTo>
                      <a:pt x="559327" y="38062"/>
                    </a:lnTo>
                    <a:lnTo>
                      <a:pt x="577329" y="39205"/>
                    </a:lnTo>
                    <a:lnTo>
                      <a:pt x="577329" y="39205"/>
                    </a:lnTo>
                    <a:lnTo>
                      <a:pt x="589559" y="39948"/>
                    </a:lnTo>
                    <a:lnTo>
                      <a:pt x="589559" y="39948"/>
                    </a:lnTo>
                    <a:lnTo>
                      <a:pt x="604647" y="40862"/>
                    </a:lnTo>
                    <a:lnTo>
                      <a:pt x="604647" y="40862"/>
                    </a:lnTo>
                    <a:lnTo>
                      <a:pt x="619792" y="41777"/>
                    </a:lnTo>
                    <a:lnTo>
                      <a:pt x="619792" y="41777"/>
                    </a:lnTo>
                    <a:lnTo>
                      <a:pt x="634879" y="42691"/>
                    </a:lnTo>
                    <a:lnTo>
                      <a:pt x="634879" y="42691"/>
                    </a:lnTo>
                    <a:lnTo>
                      <a:pt x="650024" y="43663"/>
                    </a:lnTo>
                    <a:lnTo>
                      <a:pt x="650024" y="43663"/>
                    </a:lnTo>
                    <a:lnTo>
                      <a:pt x="665112" y="44577"/>
                    </a:lnTo>
                    <a:lnTo>
                      <a:pt x="665112" y="44577"/>
                    </a:lnTo>
                    <a:lnTo>
                      <a:pt x="680257" y="45492"/>
                    </a:lnTo>
                    <a:lnTo>
                      <a:pt x="680257" y="45492"/>
                    </a:lnTo>
                    <a:lnTo>
                      <a:pt x="695344" y="46463"/>
                    </a:lnTo>
                    <a:lnTo>
                      <a:pt x="695344" y="46463"/>
                    </a:lnTo>
                    <a:lnTo>
                      <a:pt x="710489" y="47378"/>
                    </a:lnTo>
                    <a:lnTo>
                      <a:pt x="710489" y="47378"/>
                    </a:lnTo>
                    <a:lnTo>
                      <a:pt x="725576" y="48292"/>
                    </a:lnTo>
                    <a:lnTo>
                      <a:pt x="725576" y="48292"/>
                    </a:lnTo>
                    <a:lnTo>
                      <a:pt x="740721" y="49206"/>
                    </a:lnTo>
                    <a:lnTo>
                      <a:pt x="740721" y="49206"/>
                    </a:lnTo>
                    <a:lnTo>
                      <a:pt x="755809" y="50178"/>
                    </a:lnTo>
                    <a:lnTo>
                      <a:pt x="755809" y="50178"/>
                    </a:lnTo>
                    <a:lnTo>
                      <a:pt x="770954" y="51092"/>
                    </a:lnTo>
                    <a:lnTo>
                      <a:pt x="770954" y="51092"/>
                    </a:lnTo>
                    <a:lnTo>
                      <a:pt x="789013" y="52178"/>
                    </a:lnTo>
                    <a:lnTo>
                      <a:pt x="789013" y="52178"/>
                    </a:lnTo>
                    <a:lnTo>
                      <a:pt x="801186" y="52921"/>
                    </a:lnTo>
                    <a:lnTo>
                      <a:pt x="801186" y="52921"/>
                    </a:lnTo>
                    <a:lnTo>
                      <a:pt x="816273" y="53893"/>
                    </a:lnTo>
                    <a:lnTo>
                      <a:pt x="816273" y="53893"/>
                    </a:lnTo>
                    <a:lnTo>
                      <a:pt x="831418" y="54807"/>
                    </a:lnTo>
                    <a:lnTo>
                      <a:pt x="831418" y="54807"/>
                    </a:lnTo>
                    <a:lnTo>
                      <a:pt x="846563" y="55721"/>
                    </a:lnTo>
                    <a:lnTo>
                      <a:pt x="846563" y="55721"/>
                    </a:lnTo>
                    <a:lnTo>
                      <a:pt x="861651" y="56636"/>
                    </a:lnTo>
                    <a:lnTo>
                      <a:pt x="861651" y="56636"/>
                    </a:lnTo>
                    <a:lnTo>
                      <a:pt x="876738" y="57608"/>
                    </a:lnTo>
                    <a:lnTo>
                      <a:pt x="876738" y="57608"/>
                    </a:lnTo>
                    <a:lnTo>
                      <a:pt x="891883" y="58522"/>
                    </a:lnTo>
                    <a:lnTo>
                      <a:pt x="891883" y="58522"/>
                    </a:lnTo>
                    <a:lnTo>
                      <a:pt x="907027" y="59436"/>
                    </a:lnTo>
                    <a:lnTo>
                      <a:pt x="907027" y="59436"/>
                    </a:lnTo>
                    <a:lnTo>
                      <a:pt x="925030" y="60579"/>
                    </a:lnTo>
                    <a:lnTo>
                      <a:pt x="925030" y="60579"/>
                    </a:lnTo>
                    <a:lnTo>
                      <a:pt x="937260" y="61322"/>
                    </a:lnTo>
                    <a:lnTo>
                      <a:pt x="937260" y="61322"/>
                    </a:lnTo>
                    <a:lnTo>
                      <a:pt x="952348" y="62236"/>
                    </a:lnTo>
                    <a:lnTo>
                      <a:pt x="952348" y="62236"/>
                    </a:lnTo>
                    <a:lnTo>
                      <a:pt x="967492" y="63151"/>
                    </a:lnTo>
                    <a:lnTo>
                      <a:pt x="967492" y="63151"/>
                    </a:lnTo>
                    <a:lnTo>
                      <a:pt x="982580" y="64122"/>
                    </a:lnTo>
                    <a:lnTo>
                      <a:pt x="982580" y="64122"/>
                    </a:lnTo>
                    <a:lnTo>
                      <a:pt x="1000639" y="65208"/>
                    </a:lnTo>
                    <a:lnTo>
                      <a:pt x="1000639" y="65208"/>
                    </a:lnTo>
                    <a:lnTo>
                      <a:pt x="1012812" y="65951"/>
                    </a:lnTo>
                    <a:lnTo>
                      <a:pt x="1012812" y="65951"/>
                    </a:lnTo>
                    <a:lnTo>
                      <a:pt x="1027957" y="66866"/>
                    </a:lnTo>
                    <a:lnTo>
                      <a:pt x="1027957" y="66866"/>
                    </a:lnTo>
                    <a:lnTo>
                      <a:pt x="1045959" y="68009"/>
                    </a:lnTo>
                    <a:lnTo>
                      <a:pt x="1045959" y="68009"/>
                    </a:lnTo>
                    <a:lnTo>
                      <a:pt x="1058189" y="68752"/>
                    </a:lnTo>
                    <a:lnTo>
                      <a:pt x="1058189" y="68752"/>
                    </a:lnTo>
                    <a:lnTo>
                      <a:pt x="1073277" y="69666"/>
                    </a:lnTo>
                    <a:lnTo>
                      <a:pt x="1073277" y="69666"/>
                    </a:lnTo>
                    <a:lnTo>
                      <a:pt x="1088422" y="70580"/>
                    </a:lnTo>
                    <a:lnTo>
                      <a:pt x="1088422" y="70580"/>
                    </a:lnTo>
                    <a:lnTo>
                      <a:pt x="1103509" y="71552"/>
                    </a:lnTo>
                    <a:lnTo>
                      <a:pt x="1103509" y="71552"/>
                    </a:lnTo>
                    <a:lnTo>
                      <a:pt x="1118654" y="72467"/>
                    </a:lnTo>
                    <a:lnTo>
                      <a:pt x="1118654" y="72467"/>
                    </a:lnTo>
                    <a:lnTo>
                      <a:pt x="1133742" y="73381"/>
                    </a:lnTo>
                    <a:lnTo>
                      <a:pt x="1133742" y="73381"/>
                    </a:lnTo>
                    <a:lnTo>
                      <a:pt x="1148887" y="74295"/>
                    </a:lnTo>
                    <a:lnTo>
                      <a:pt x="1148887" y="74295"/>
                    </a:lnTo>
                    <a:lnTo>
                      <a:pt x="1163974" y="75267"/>
                    </a:lnTo>
                    <a:lnTo>
                      <a:pt x="1163974" y="75267"/>
                    </a:lnTo>
                    <a:lnTo>
                      <a:pt x="1179119" y="76181"/>
                    </a:lnTo>
                    <a:lnTo>
                      <a:pt x="1179119" y="76181"/>
                    </a:lnTo>
                    <a:lnTo>
                      <a:pt x="1194206" y="77095"/>
                    </a:lnTo>
                    <a:lnTo>
                      <a:pt x="1194206" y="77095"/>
                    </a:lnTo>
                    <a:lnTo>
                      <a:pt x="1212266" y="78239"/>
                    </a:lnTo>
                    <a:lnTo>
                      <a:pt x="1212266" y="78239"/>
                    </a:lnTo>
                    <a:lnTo>
                      <a:pt x="1224439" y="78982"/>
                    </a:lnTo>
                    <a:lnTo>
                      <a:pt x="1224439" y="78982"/>
                    </a:lnTo>
                    <a:lnTo>
                      <a:pt x="1239584" y="79896"/>
                    </a:lnTo>
                    <a:lnTo>
                      <a:pt x="1239584" y="79896"/>
                    </a:lnTo>
                    <a:lnTo>
                      <a:pt x="1254671" y="80810"/>
                    </a:lnTo>
                    <a:lnTo>
                      <a:pt x="1254671" y="80810"/>
                    </a:lnTo>
                    <a:lnTo>
                      <a:pt x="1272730" y="81954"/>
                    </a:lnTo>
                    <a:lnTo>
                      <a:pt x="1272730" y="81954"/>
                    </a:lnTo>
                    <a:lnTo>
                      <a:pt x="1284903" y="82696"/>
                    </a:lnTo>
                    <a:lnTo>
                      <a:pt x="1284903" y="82696"/>
                    </a:lnTo>
                    <a:lnTo>
                      <a:pt x="1300048" y="83610"/>
                    </a:lnTo>
                    <a:lnTo>
                      <a:pt x="1300048" y="83610"/>
                    </a:lnTo>
                    <a:lnTo>
                      <a:pt x="1315136" y="84525"/>
                    </a:lnTo>
                    <a:lnTo>
                      <a:pt x="1315136" y="84525"/>
                    </a:lnTo>
                    <a:lnTo>
                      <a:pt x="1333195" y="85668"/>
                    </a:lnTo>
                    <a:lnTo>
                      <a:pt x="1333195" y="85668"/>
                    </a:lnTo>
                    <a:lnTo>
                      <a:pt x="1345368" y="86411"/>
                    </a:lnTo>
                    <a:lnTo>
                      <a:pt x="1345368" y="86411"/>
                    </a:lnTo>
                    <a:lnTo>
                      <a:pt x="1360513" y="87325"/>
                    </a:lnTo>
                    <a:lnTo>
                      <a:pt x="1360513" y="87325"/>
                    </a:lnTo>
                    <a:lnTo>
                      <a:pt x="1375600" y="88240"/>
                    </a:lnTo>
                    <a:lnTo>
                      <a:pt x="1375600" y="88240"/>
                    </a:lnTo>
                    <a:lnTo>
                      <a:pt x="1393660" y="89383"/>
                    </a:lnTo>
                    <a:lnTo>
                      <a:pt x="1393660" y="89383"/>
                    </a:lnTo>
                    <a:lnTo>
                      <a:pt x="1405833" y="90126"/>
                    </a:lnTo>
                    <a:lnTo>
                      <a:pt x="1405833" y="90126"/>
                    </a:lnTo>
                    <a:lnTo>
                      <a:pt x="1423892" y="91212"/>
                    </a:lnTo>
                    <a:lnTo>
                      <a:pt x="1423892" y="91212"/>
                    </a:lnTo>
                    <a:lnTo>
                      <a:pt x="1436065" y="91955"/>
                    </a:lnTo>
                    <a:lnTo>
                      <a:pt x="1436065" y="91955"/>
                    </a:lnTo>
                    <a:lnTo>
                      <a:pt x="1451210" y="92926"/>
                    </a:lnTo>
                    <a:lnTo>
                      <a:pt x="1451210" y="92926"/>
                    </a:lnTo>
                    <a:lnTo>
                      <a:pt x="1469269" y="94012"/>
                    </a:lnTo>
                    <a:lnTo>
                      <a:pt x="1469269" y="94012"/>
                    </a:lnTo>
                    <a:lnTo>
                      <a:pt x="1481442" y="94755"/>
                    </a:lnTo>
                    <a:lnTo>
                      <a:pt x="1481442" y="94755"/>
                    </a:lnTo>
                    <a:lnTo>
                      <a:pt x="1496587" y="95726"/>
                    </a:lnTo>
                    <a:lnTo>
                      <a:pt x="1496587" y="95726"/>
                    </a:lnTo>
                    <a:lnTo>
                      <a:pt x="1514589" y="96812"/>
                    </a:lnTo>
                    <a:lnTo>
                      <a:pt x="1514818" y="93098"/>
                    </a:lnTo>
                    <a:lnTo>
                      <a:pt x="1499730" y="92183"/>
                    </a:lnTo>
                    <a:lnTo>
                      <a:pt x="1499730" y="92183"/>
                    </a:lnTo>
                    <a:lnTo>
                      <a:pt x="1481671" y="91040"/>
                    </a:lnTo>
                    <a:lnTo>
                      <a:pt x="1481671" y="91040"/>
                    </a:lnTo>
                    <a:lnTo>
                      <a:pt x="1469498" y="90297"/>
                    </a:lnTo>
                    <a:lnTo>
                      <a:pt x="1469498" y="90297"/>
                    </a:lnTo>
                    <a:lnTo>
                      <a:pt x="1454353" y="89383"/>
                    </a:lnTo>
                    <a:lnTo>
                      <a:pt x="1454353" y="89383"/>
                    </a:lnTo>
                    <a:lnTo>
                      <a:pt x="1439265" y="88468"/>
                    </a:lnTo>
                    <a:lnTo>
                      <a:pt x="1439265" y="88468"/>
                    </a:lnTo>
                    <a:lnTo>
                      <a:pt x="1424121" y="87554"/>
                    </a:lnTo>
                    <a:lnTo>
                      <a:pt x="1424121" y="87554"/>
                    </a:lnTo>
                    <a:lnTo>
                      <a:pt x="1409033" y="86582"/>
                    </a:lnTo>
                    <a:lnTo>
                      <a:pt x="1409033" y="86582"/>
                    </a:lnTo>
                    <a:lnTo>
                      <a:pt x="1393889" y="85668"/>
                    </a:lnTo>
                    <a:lnTo>
                      <a:pt x="1393889" y="85668"/>
                    </a:lnTo>
                    <a:lnTo>
                      <a:pt x="1378801" y="84754"/>
                    </a:lnTo>
                    <a:lnTo>
                      <a:pt x="1378801" y="84754"/>
                    </a:lnTo>
                    <a:lnTo>
                      <a:pt x="1363656" y="83839"/>
                    </a:lnTo>
                    <a:lnTo>
                      <a:pt x="1363656" y="83839"/>
                    </a:lnTo>
                    <a:lnTo>
                      <a:pt x="1348511" y="82868"/>
                    </a:lnTo>
                    <a:lnTo>
                      <a:pt x="1348511" y="82868"/>
                    </a:lnTo>
                    <a:lnTo>
                      <a:pt x="1333424" y="81954"/>
                    </a:lnTo>
                    <a:lnTo>
                      <a:pt x="1333424" y="81954"/>
                    </a:lnTo>
                    <a:lnTo>
                      <a:pt x="1318279" y="81039"/>
                    </a:lnTo>
                    <a:lnTo>
                      <a:pt x="1318279" y="81039"/>
                    </a:lnTo>
                    <a:lnTo>
                      <a:pt x="1303192" y="80067"/>
                    </a:lnTo>
                    <a:lnTo>
                      <a:pt x="1303192" y="80067"/>
                    </a:lnTo>
                    <a:lnTo>
                      <a:pt x="1288047" y="79153"/>
                    </a:lnTo>
                    <a:lnTo>
                      <a:pt x="1288047" y="79153"/>
                    </a:lnTo>
                    <a:lnTo>
                      <a:pt x="1272959" y="78239"/>
                    </a:lnTo>
                    <a:lnTo>
                      <a:pt x="1272959" y="78239"/>
                    </a:lnTo>
                    <a:lnTo>
                      <a:pt x="1257814" y="77324"/>
                    </a:lnTo>
                    <a:lnTo>
                      <a:pt x="1257814" y="77324"/>
                    </a:lnTo>
                    <a:lnTo>
                      <a:pt x="1242727" y="76352"/>
                    </a:lnTo>
                    <a:lnTo>
                      <a:pt x="1242727" y="76352"/>
                    </a:lnTo>
                    <a:lnTo>
                      <a:pt x="1227582" y="75438"/>
                    </a:lnTo>
                    <a:lnTo>
                      <a:pt x="1227582" y="75438"/>
                    </a:lnTo>
                    <a:lnTo>
                      <a:pt x="1212494" y="74524"/>
                    </a:lnTo>
                    <a:lnTo>
                      <a:pt x="1212494" y="74524"/>
                    </a:lnTo>
                    <a:lnTo>
                      <a:pt x="1197350" y="73609"/>
                    </a:lnTo>
                    <a:lnTo>
                      <a:pt x="1197350" y="73609"/>
                    </a:lnTo>
                    <a:lnTo>
                      <a:pt x="1182262" y="72638"/>
                    </a:lnTo>
                    <a:lnTo>
                      <a:pt x="1182262" y="72638"/>
                    </a:lnTo>
                    <a:lnTo>
                      <a:pt x="1167117" y="71724"/>
                    </a:lnTo>
                    <a:lnTo>
                      <a:pt x="1167117" y="71724"/>
                    </a:lnTo>
                    <a:lnTo>
                      <a:pt x="1152030" y="70809"/>
                    </a:lnTo>
                    <a:lnTo>
                      <a:pt x="1152030" y="70809"/>
                    </a:lnTo>
                    <a:lnTo>
                      <a:pt x="1136885" y="69894"/>
                    </a:lnTo>
                    <a:lnTo>
                      <a:pt x="1136885" y="69894"/>
                    </a:lnTo>
                    <a:lnTo>
                      <a:pt x="1121797" y="68923"/>
                    </a:lnTo>
                    <a:lnTo>
                      <a:pt x="1121797" y="68923"/>
                    </a:lnTo>
                    <a:lnTo>
                      <a:pt x="1106653" y="68009"/>
                    </a:lnTo>
                    <a:lnTo>
                      <a:pt x="1106653" y="68009"/>
                    </a:lnTo>
                    <a:lnTo>
                      <a:pt x="1091565" y="67094"/>
                    </a:lnTo>
                    <a:lnTo>
                      <a:pt x="1091565" y="67094"/>
                    </a:lnTo>
                    <a:lnTo>
                      <a:pt x="1076420" y="66123"/>
                    </a:lnTo>
                    <a:lnTo>
                      <a:pt x="1076420" y="66123"/>
                    </a:lnTo>
                    <a:lnTo>
                      <a:pt x="1058418" y="65037"/>
                    </a:lnTo>
                    <a:lnTo>
                      <a:pt x="1058418" y="65037"/>
                    </a:lnTo>
                    <a:lnTo>
                      <a:pt x="1046188" y="64294"/>
                    </a:lnTo>
                    <a:lnTo>
                      <a:pt x="1046188" y="64294"/>
                    </a:lnTo>
                    <a:lnTo>
                      <a:pt x="1031100" y="63380"/>
                    </a:lnTo>
                    <a:lnTo>
                      <a:pt x="1031100" y="63380"/>
                    </a:lnTo>
                    <a:lnTo>
                      <a:pt x="1013041" y="62236"/>
                    </a:lnTo>
                    <a:lnTo>
                      <a:pt x="1013041" y="62236"/>
                    </a:lnTo>
                    <a:lnTo>
                      <a:pt x="1000868" y="61493"/>
                    </a:lnTo>
                    <a:lnTo>
                      <a:pt x="1000868" y="61493"/>
                    </a:lnTo>
                    <a:lnTo>
                      <a:pt x="985723" y="60579"/>
                    </a:lnTo>
                    <a:lnTo>
                      <a:pt x="985723" y="60579"/>
                    </a:lnTo>
                    <a:lnTo>
                      <a:pt x="970635" y="59665"/>
                    </a:lnTo>
                    <a:lnTo>
                      <a:pt x="970635" y="59665"/>
                    </a:lnTo>
                    <a:lnTo>
                      <a:pt x="955491" y="58693"/>
                    </a:lnTo>
                    <a:lnTo>
                      <a:pt x="955491" y="58693"/>
                    </a:lnTo>
                    <a:lnTo>
                      <a:pt x="940403" y="57779"/>
                    </a:lnTo>
                    <a:lnTo>
                      <a:pt x="940403" y="57779"/>
                    </a:lnTo>
                    <a:lnTo>
                      <a:pt x="925259" y="56865"/>
                    </a:lnTo>
                    <a:lnTo>
                      <a:pt x="925259" y="56865"/>
                    </a:lnTo>
                    <a:lnTo>
                      <a:pt x="910171" y="55950"/>
                    </a:lnTo>
                    <a:lnTo>
                      <a:pt x="910171" y="55950"/>
                    </a:lnTo>
                    <a:lnTo>
                      <a:pt x="895026" y="54978"/>
                    </a:lnTo>
                    <a:lnTo>
                      <a:pt x="895026" y="54978"/>
                    </a:lnTo>
                    <a:lnTo>
                      <a:pt x="879938" y="54064"/>
                    </a:lnTo>
                    <a:lnTo>
                      <a:pt x="879938" y="54064"/>
                    </a:lnTo>
                    <a:lnTo>
                      <a:pt x="864794" y="53150"/>
                    </a:lnTo>
                    <a:lnTo>
                      <a:pt x="864794" y="53150"/>
                    </a:lnTo>
                    <a:lnTo>
                      <a:pt x="846734" y="52006"/>
                    </a:lnTo>
                    <a:lnTo>
                      <a:pt x="846734" y="52006"/>
                    </a:lnTo>
                    <a:lnTo>
                      <a:pt x="834562" y="51263"/>
                    </a:lnTo>
                    <a:lnTo>
                      <a:pt x="834562" y="51263"/>
                    </a:lnTo>
                    <a:lnTo>
                      <a:pt x="819417" y="50349"/>
                    </a:lnTo>
                    <a:lnTo>
                      <a:pt x="819417" y="50349"/>
                    </a:lnTo>
                    <a:lnTo>
                      <a:pt x="804329" y="49435"/>
                    </a:lnTo>
                    <a:lnTo>
                      <a:pt x="804329" y="49435"/>
                    </a:lnTo>
                    <a:lnTo>
                      <a:pt x="789184" y="48463"/>
                    </a:lnTo>
                    <a:lnTo>
                      <a:pt x="789184" y="48463"/>
                    </a:lnTo>
                    <a:lnTo>
                      <a:pt x="774097" y="47549"/>
                    </a:lnTo>
                    <a:lnTo>
                      <a:pt x="774097" y="47549"/>
                    </a:lnTo>
                    <a:lnTo>
                      <a:pt x="758952" y="46635"/>
                    </a:lnTo>
                    <a:lnTo>
                      <a:pt x="758952" y="46635"/>
                    </a:lnTo>
                    <a:lnTo>
                      <a:pt x="743864" y="45720"/>
                    </a:lnTo>
                    <a:lnTo>
                      <a:pt x="743864" y="45720"/>
                    </a:lnTo>
                    <a:lnTo>
                      <a:pt x="728720" y="44749"/>
                    </a:lnTo>
                    <a:lnTo>
                      <a:pt x="728720" y="44749"/>
                    </a:lnTo>
                    <a:lnTo>
                      <a:pt x="713632" y="43834"/>
                    </a:lnTo>
                    <a:lnTo>
                      <a:pt x="713632" y="43834"/>
                    </a:lnTo>
                    <a:lnTo>
                      <a:pt x="698487" y="42920"/>
                    </a:lnTo>
                    <a:lnTo>
                      <a:pt x="698487" y="42920"/>
                    </a:lnTo>
                    <a:lnTo>
                      <a:pt x="683399" y="42005"/>
                    </a:lnTo>
                    <a:lnTo>
                      <a:pt x="683399" y="42005"/>
                    </a:lnTo>
                    <a:lnTo>
                      <a:pt x="668255" y="41034"/>
                    </a:lnTo>
                    <a:lnTo>
                      <a:pt x="668255" y="41034"/>
                    </a:lnTo>
                    <a:lnTo>
                      <a:pt x="653167" y="40119"/>
                    </a:lnTo>
                    <a:lnTo>
                      <a:pt x="653167" y="40119"/>
                    </a:lnTo>
                    <a:lnTo>
                      <a:pt x="636994" y="39148"/>
                    </a:lnTo>
                    <a:lnTo>
                      <a:pt x="620020" y="38062"/>
                    </a:lnTo>
                    <a:lnTo>
                      <a:pt x="620020" y="38062"/>
                    </a:lnTo>
                    <a:lnTo>
                      <a:pt x="607790" y="37319"/>
                    </a:lnTo>
                    <a:lnTo>
                      <a:pt x="607790" y="37319"/>
                    </a:lnTo>
                    <a:lnTo>
                      <a:pt x="589788" y="36234"/>
                    </a:lnTo>
                    <a:lnTo>
                      <a:pt x="589788" y="36234"/>
                    </a:lnTo>
                    <a:lnTo>
                      <a:pt x="577558" y="35491"/>
                    </a:lnTo>
                    <a:lnTo>
                      <a:pt x="577558" y="35491"/>
                    </a:lnTo>
                    <a:lnTo>
                      <a:pt x="559555" y="34347"/>
                    </a:lnTo>
                    <a:lnTo>
                      <a:pt x="559555" y="34347"/>
                    </a:lnTo>
                    <a:lnTo>
                      <a:pt x="547326" y="33604"/>
                    </a:lnTo>
                    <a:lnTo>
                      <a:pt x="547326" y="33604"/>
                    </a:lnTo>
                    <a:lnTo>
                      <a:pt x="532238" y="32690"/>
                    </a:lnTo>
                    <a:lnTo>
                      <a:pt x="532238" y="32690"/>
                    </a:lnTo>
                    <a:lnTo>
                      <a:pt x="517093" y="31776"/>
                    </a:lnTo>
                    <a:lnTo>
                      <a:pt x="517093" y="31776"/>
                    </a:lnTo>
                    <a:lnTo>
                      <a:pt x="499091" y="30632"/>
                    </a:lnTo>
                    <a:lnTo>
                      <a:pt x="499091" y="30632"/>
                    </a:lnTo>
                    <a:lnTo>
                      <a:pt x="486861" y="29889"/>
                    </a:lnTo>
                    <a:lnTo>
                      <a:pt x="486861" y="29889"/>
                    </a:lnTo>
                    <a:lnTo>
                      <a:pt x="471773" y="28975"/>
                    </a:lnTo>
                    <a:lnTo>
                      <a:pt x="471773" y="28975"/>
                    </a:lnTo>
                    <a:lnTo>
                      <a:pt x="456629" y="28061"/>
                    </a:lnTo>
                    <a:lnTo>
                      <a:pt x="456629" y="28061"/>
                    </a:lnTo>
                    <a:lnTo>
                      <a:pt x="441541" y="27089"/>
                    </a:lnTo>
                    <a:lnTo>
                      <a:pt x="441541" y="27089"/>
                    </a:lnTo>
                    <a:lnTo>
                      <a:pt x="426396" y="26175"/>
                    </a:lnTo>
                    <a:lnTo>
                      <a:pt x="426396" y="26175"/>
                    </a:lnTo>
                    <a:lnTo>
                      <a:pt x="411308" y="25261"/>
                    </a:lnTo>
                    <a:lnTo>
                      <a:pt x="411308" y="25261"/>
                    </a:lnTo>
                    <a:lnTo>
                      <a:pt x="396164" y="24346"/>
                    </a:lnTo>
                    <a:lnTo>
                      <a:pt x="396164" y="24346"/>
                    </a:lnTo>
                    <a:lnTo>
                      <a:pt x="378161" y="23203"/>
                    </a:lnTo>
                    <a:lnTo>
                      <a:pt x="378161" y="23203"/>
                    </a:lnTo>
                    <a:lnTo>
                      <a:pt x="365931" y="22460"/>
                    </a:lnTo>
                    <a:lnTo>
                      <a:pt x="365931" y="22460"/>
                    </a:lnTo>
                    <a:lnTo>
                      <a:pt x="350844" y="21546"/>
                    </a:lnTo>
                    <a:lnTo>
                      <a:pt x="350844" y="21546"/>
                    </a:lnTo>
                    <a:lnTo>
                      <a:pt x="332784" y="20403"/>
                    </a:lnTo>
                    <a:lnTo>
                      <a:pt x="332784" y="20403"/>
                    </a:lnTo>
                    <a:lnTo>
                      <a:pt x="320611" y="19660"/>
                    </a:lnTo>
                    <a:lnTo>
                      <a:pt x="320611" y="19660"/>
                    </a:lnTo>
                    <a:lnTo>
                      <a:pt x="305466" y="18745"/>
                    </a:lnTo>
                    <a:lnTo>
                      <a:pt x="305466" y="18745"/>
                    </a:lnTo>
                    <a:lnTo>
                      <a:pt x="290322" y="17831"/>
                    </a:lnTo>
                    <a:lnTo>
                      <a:pt x="290322" y="17831"/>
                    </a:lnTo>
                    <a:lnTo>
                      <a:pt x="272320" y="16688"/>
                    </a:lnTo>
                    <a:lnTo>
                      <a:pt x="272320" y="16688"/>
                    </a:lnTo>
                    <a:lnTo>
                      <a:pt x="260089" y="15945"/>
                    </a:lnTo>
                    <a:lnTo>
                      <a:pt x="260089" y="15945"/>
                    </a:lnTo>
                    <a:lnTo>
                      <a:pt x="245002" y="15030"/>
                    </a:lnTo>
                    <a:lnTo>
                      <a:pt x="245002" y="15030"/>
                    </a:lnTo>
                    <a:lnTo>
                      <a:pt x="229857" y="14116"/>
                    </a:lnTo>
                    <a:lnTo>
                      <a:pt x="229857" y="14116"/>
                    </a:lnTo>
                    <a:lnTo>
                      <a:pt x="211855" y="12973"/>
                    </a:lnTo>
                    <a:lnTo>
                      <a:pt x="211855" y="12973"/>
                    </a:lnTo>
                    <a:lnTo>
                      <a:pt x="199625" y="12230"/>
                    </a:lnTo>
                    <a:lnTo>
                      <a:pt x="199625" y="12230"/>
                    </a:lnTo>
                    <a:lnTo>
                      <a:pt x="184537" y="11316"/>
                    </a:lnTo>
                    <a:lnTo>
                      <a:pt x="184537" y="11316"/>
                    </a:lnTo>
                    <a:lnTo>
                      <a:pt x="168364" y="10287"/>
                    </a:lnTo>
                    <a:lnTo>
                      <a:pt x="151390" y="9258"/>
                    </a:lnTo>
                    <a:lnTo>
                      <a:pt x="151390" y="9258"/>
                    </a:lnTo>
                    <a:lnTo>
                      <a:pt x="139160" y="8515"/>
                    </a:lnTo>
                    <a:lnTo>
                      <a:pt x="139160" y="8515"/>
                    </a:lnTo>
                    <a:lnTo>
                      <a:pt x="124072" y="7601"/>
                    </a:lnTo>
                    <a:lnTo>
                      <a:pt x="124072" y="7601"/>
                    </a:lnTo>
                    <a:lnTo>
                      <a:pt x="108928" y="6687"/>
                    </a:lnTo>
                    <a:lnTo>
                      <a:pt x="108928" y="6687"/>
                    </a:lnTo>
                    <a:lnTo>
                      <a:pt x="90926" y="5543"/>
                    </a:lnTo>
                    <a:lnTo>
                      <a:pt x="90926" y="5543"/>
                    </a:lnTo>
                    <a:lnTo>
                      <a:pt x="78695" y="4801"/>
                    </a:lnTo>
                    <a:lnTo>
                      <a:pt x="78695" y="4801"/>
                    </a:lnTo>
                    <a:lnTo>
                      <a:pt x="63608" y="3887"/>
                    </a:lnTo>
                    <a:lnTo>
                      <a:pt x="63608" y="3887"/>
                    </a:lnTo>
                    <a:lnTo>
                      <a:pt x="45548" y="2743"/>
                    </a:lnTo>
                    <a:lnTo>
                      <a:pt x="45548" y="2743"/>
                    </a:lnTo>
                    <a:lnTo>
                      <a:pt x="30461" y="1829"/>
                    </a:lnTo>
                    <a:lnTo>
                      <a:pt x="30461" y="1829"/>
                    </a:lnTo>
                    <a:lnTo>
                      <a:pt x="18231" y="1086"/>
                    </a:lnTo>
                    <a:lnTo>
                      <a:pt x="18231" y="1086"/>
                    </a:lnTo>
                    <a:lnTo>
                      <a:pt x="228" y="0"/>
                    </a:lnTo>
                    <a:lnTo>
                      <a:pt x="0" y="3658"/>
                    </a:lnTo>
                    <a:lnTo>
                      <a:pt x="15087" y="4629"/>
                    </a:lnTo>
                    <a:close/>
                  </a:path>
                </a:pathLst>
              </a:custGeom>
              <a:solidFill>
                <a:srgbClr val="9F9D9B"/>
              </a:solidFill>
              <a:ln w="5715" cap="flat">
                <a:noFill/>
                <a:prstDash val="solid"/>
                <a:miter/>
              </a:ln>
            </p:spPr>
            <p:txBody>
              <a:bodyPr rtlCol="1" anchor="ctr"/>
              <a:lstStyle/>
              <a:p>
                <a:endParaRPr lang="ar-SA"/>
              </a:p>
            </p:txBody>
          </p:sp>
          <p:sp>
            <p:nvSpPr>
              <p:cNvPr id="24" name="شكل حر: شكل 23">
                <a:extLst>
                  <a:ext uri="{FF2B5EF4-FFF2-40B4-BE49-F238E27FC236}">
                    <a16:creationId xmlns:a16="http://schemas.microsoft.com/office/drawing/2014/main" id="{6972DCA2-9BB3-4168-BB10-D26F8C6D19F0}"/>
                  </a:ext>
                </a:extLst>
              </p:cNvPr>
              <p:cNvSpPr/>
              <p:nvPr/>
            </p:nvSpPr>
            <p:spPr>
              <a:xfrm>
                <a:off x="6629952" y="6128880"/>
                <a:ext cx="1514817" cy="96868"/>
              </a:xfrm>
              <a:custGeom>
                <a:avLst/>
                <a:gdLst>
                  <a:gd name="connsiteX0" fmla="*/ 15088 w 1514817"/>
                  <a:gd name="connsiteY0" fmla="*/ 4629 h 96868"/>
                  <a:gd name="connsiteX1" fmla="*/ 33147 w 1514817"/>
                  <a:gd name="connsiteY1" fmla="*/ 5772 h 96868"/>
                  <a:gd name="connsiteX2" fmla="*/ 33147 w 1514817"/>
                  <a:gd name="connsiteY2" fmla="*/ 5772 h 96868"/>
                  <a:gd name="connsiteX3" fmla="*/ 45320 w 1514817"/>
                  <a:gd name="connsiteY3" fmla="*/ 6515 h 96868"/>
                  <a:gd name="connsiteX4" fmla="*/ 45320 w 1514817"/>
                  <a:gd name="connsiteY4" fmla="*/ 6515 h 96868"/>
                  <a:gd name="connsiteX5" fmla="*/ 60465 w 1514817"/>
                  <a:gd name="connsiteY5" fmla="*/ 7429 h 96868"/>
                  <a:gd name="connsiteX6" fmla="*/ 60465 w 1514817"/>
                  <a:gd name="connsiteY6" fmla="*/ 7429 h 96868"/>
                  <a:gd name="connsiteX7" fmla="*/ 75552 w 1514817"/>
                  <a:gd name="connsiteY7" fmla="*/ 8401 h 96868"/>
                  <a:gd name="connsiteX8" fmla="*/ 75552 w 1514817"/>
                  <a:gd name="connsiteY8" fmla="*/ 8401 h 96868"/>
                  <a:gd name="connsiteX9" fmla="*/ 93612 w 1514817"/>
                  <a:gd name="connsiteY9" fmla="*/ 9486 h 96868"/>
                  <a:gd name="connsiteX10" fmla="*/ 93612 w 1514817"/>
                  <a:gd name="connsiteY10" fmla="*/ 9486 h 96868"/>
                  <a:gd name="connsiteX11" fmla="*/ 105785 w 1514817"/>
                  <a:gd name="connsiteY11" fmla="*/ 10229 h 96868"/>
                  <a:gd name="connsiteX12" fmla="*/ 105785 w 1514817"/>
                  <a:gd name="connsiteY12" fmla="*/ 10229 h 96868"/>
                  <a:gd name="connsiteX13" fmla="*/ 120930 w 1514817"/>
                  <a:gd name="connsiteY13" fmla="*/ 11144 h 96868"/>
                  <a:gd name="connsiteX14" fmla="*/ 120930 w 1514817"/>
                  <a:gd name="connsiteY14" fmla="*/ 11144 h 96868"/>
                  <a:gd name="connsiteX15" fmla="*/ 136017 w 1514817"/>
                  <a:gd name="connsiteY15" fmla="*/ 12116 h 96868"/>
                  <a:gd name="connsiteX16" fmla="*/ 136017 w 1514817"/>
                  <a:gd name="connsiteY16" fmla="*/ 12116 h 96868"/>
                  <a:gd name="connsiteX17" fmla="*/ 154077 w 1514817"/>
                  <a:gd name="connsiteY17" fmla="*/ 13201 h 96868"/>
                  <a:gd name="connsiteX18" fmla="*/ 154077 w 1514817"/>
                  <a:gd name="connsiteY18" fmla="*/ 13201 h 96868"/>
                  <a:gd name="connsiteX19" fmla="*/ 166250 w 1514817"/>
                  <a:gd name="connsiteY19" fmla="*/ 13944 h 96868"/>
                  <a:gd name="connsiteX20" fmla="*/ 166250 w 1514817"/>
                  <a:gd name="connsiteY20" fmla="*/ 13944 h 96868"/>
                  <a:gd name="connsiteX21" fmla="*/ 181394 w 1514817"/>
                  <a:gd name="connsiteY21" fmla="*/ 14859 h 96868"/>
                  <a:gd name="connsiteX22" fmla="*/ 181394 w 1514817"/>
                  <a:gd name="connsiteY22" fmla="*/ 14859 h 96868"/>
                  <a:gd name="connsiteX23" fmla="*/ 196482 w 1514817"/>
                  <a:gd name="connsiteY23" fmla="*/ 15830 h 96868"/>
                  <a:gd name="connsiteX24" fmla="*/ 196482 w 1514817"/>
                  <a:gd name="connsiteY24" fmla="*/ 15830 h 96868"/>
                  <a:gd name="connsiteX25" fmla="*/ 214541 w 1514817"/>
                  <a:gd name="connsiteY25" fmla="*/ 16916 h 96868"/>
                  <a:gd name="connsiteX26" fmla="*/ 214541 w 1514817"/>
                  <a:gd name="connsiteY26" fmla="*/ 16916 h 96868"/>
                  <a:gd name="connsiteX27" fmla="*/ 226714 w 1514817"/>
                  <a:gd name="connsiteY27" fmla="*/ 17659 h 96868"/>
                  <a:gd name="connsiteX28" fmla="*/ 226714 w 1514817"/>
                  <a:gd name="connsiteY28" fmla="*/ 17659 h 96868"/>
                  <a:gd name="connsiteX29" fmla="*/ 244774 w 1514817"/>
                  <a:gd name="connsiteY29" fmla="*/ 18802 h 96868"/>
                  <a:gd name="connsiteX30" fmla="*/ 244774 w 1514817"/>
                  <a:gd name="connsiteY30" fmla="*/ 18802 h 96868"/>
                  <a:gd name="connsiteX31" fmla="*/ 256947 w 1514817"/>
                  <a:gd name="connsiteY31" fmla="*/ 19545 h 96868"/>
                  <a:gd name="connsiteX32" fmla="*/ 256947 w 1514817"/>
                  <a:gd name="connsiteY32" fmla="*/ 19545 h 96868"/>
                  <a:gd name="connsiteX33" fmla="*/ 272091 w 1514817"/>
                  <a:gd name="connsiteY33" fmla="*/ 20459 h 96868"/>
                  <a:gd name="connsiteX34" fmla="*/ 272091 w 1514817"/>
                  <a:gd name="connsiteY34" fmla="*/ 20459 h 96868"/>
                  <a:gd name="connsiteX35" fmla="*/ 287179 w 1514817"/>
                  <a:gd name="connsiteY35" fmla="*/ 21374 h 96868"/>
                  <a:gd name="connsiteX36" fmla="*/ 287179 w 1514817"/>
                  <a:gd name="connsiteY36" fmla="*/ 21374 h 96868"/>
                  <a:gd name="connsiteX37" fmla="*/ 302324 w 1514817"/>
                  <a:gd name="connsiteY37" fmla="*/ 22345 h 96868"/>
                  <a:gd name="connsiteX38" fmla="*/ 302324 w 1514817"/>
                  <a:gd name="connsiteY38" fmla="*/ 22345 h 96868"/>
                  <a:gd name="connsiteX39" fmla="*/ 317411 w 1514817"/>
                  <a:gd name="connsiteY39" fmla="*/ 23260 h 96868"/>
                  <a:gd name="connsiteX40" fmla="*/ 317411 w 1514817"/>
                  <a:gd name="connsiteY40" fmla="*/ 23260 h 96868"/>
                  <a:gd name="connsiteX41" fmla="*/ 332556 w 1514817"/>
                  <a:gd name="connsiteY41" fmla="*/ 24174 h 96868"/>
                  <a:gd name="connsiteX42" fmla="*/ 332556 w 1514817"/>
                  <a:gd name="connsiteY42" fmla="*/ 24174 h 96868"/>
                  <a:gd name="connsiteX43" fmla="*/ 347644 w 1514817"/>
                  <a:gd name="connsiteY43" fmla="*/ 25089 h 96868"/>
                  <a:gd name="connsiteX44" fmla="*/ 347644 w 1514817"/>
                  <a:gd name="connsiteY44" fmla="*/ 25089 h 96868"/>
                  <a:gd name="connsiteX45" fmla="*/ 362788 w 1514817"/>
                  <a:gd name="connsiteY45" fmla="*/ 26060 h 96868"/>
                  <a:gd name="connsiteX46" fmla="*/ 362788 w 1514817"/>
                  <a:gd name="connsiteY46" fmla="*/ 26060 h 96868"/>
                  <a:gd name="connsiteX47" fmla="*/ 377933 w 1514817"/>
                  <a:gd name="connsiteY47" fmla="*/ 26975 h 96868"/>
                  <a:gd name="connsiteX48" fmla="*/ 377933 w 1514817"/>
                  <a:gd name="connsiteY48" fmla="*/ 26975 h 96868"/>
                  <a:gd name="connsiteX49" fmla="*/ 393020 w 1514817"/>
                  <a:gd name="connsiteY49" fmla="*/ 27889 h 96868"/>
                  <a:gd name="connsiteX50" fmla="*/ 393020 w 1514817"/>
                  <a:gd name="connsiteY50" fmla="*/ 27889 h 96868"/>
                  <a:gd name="connsiteX51" fmla="*/ 408165 w 1514817"/>
                  <a:gd name="connsiteY51" fmla="*/ 28803 h 96868"/>
                  <a:gd name="connsiteX52" fmla="*/ 408165 w 1514817"/>
                  <a:gd name="connsiteY52" fmla="*/ 28803 h 96868"/>
                  <a:gd name="connsiteX53" fmla="*/ 423253 w 1514817"/>
                  <a:gd name="connsiteY53" fmla="*/ 29775 h 96868"/>
                  <a:gd name="connsiteX54" fmla="*/ 423253 w 1514817"/>
                  <a:gd name="connsiteY54" fmla="*/ 29775 h 96868"/>
                  <a:gd name="connsiteX55" fmla="*/ 438398 w 1514817"/>
                  <a:gd name="connsiteY55" fmla="*/ 30690 h 96868"/>
                  <a:gd name="connsiteX56" fmla="*/ 438398 w 1514817"/>
                  <a:gd name="connsiteY56" fmla="*/ 30690 h 96868"/>
                  <a:gd name="connsiteX57" fmla="*/ 453485 w 1514817"/>
                  <a:gd name="connsiteY57" fmla="*/ 31603 h 96868"/>
                  <a:gd name="connsiteX58" fmla="*/ 453485 w 1514817"/>
                  <a:gd name="connsiteY58" fmla="*/ 31603 h 96868"/>
                  <a:gd name="connsiteX59" fmla="*/ 468630 w 1514817"/>
                  <a:gd name="connsiteY59" fmla="*/ 32518 h 96868"/>
                  <a:gd name="connsiteX60" fmla="*/ 468630 w 1514817"/>
                  <a:gd name="connsiteY60" fmla="*/ 32518 h 96868"/>
                  <a:gd name="connsiteX61" fmla="*/ 483717 w 1514817"/>
                  <a:gd name="connsiteY61" fmla="*/ 33490 h 96868"/>
                  <a:gd name="connsiteX62" fmla="*/ 483717 w 1514817"/>
                  <a:gd name="connsiteY62" fmla="*/ 33490 h 96868"/>
                  <a:gd name="connsiteX63" fmla="*/ 501777 w 1514817"/>
                  <a:gd name="connsiteY63" fmla="*/ 34575 h 96868"/>
                  <a:gd name="connsiteX64" fmla="*/ 501777 w 1514817"/>
                  <a:gd name="connsiteY64" fmla="*/ 34575 h 96868"/>
                  <a:gd name="connsiteX65" fmla="*/ 513950 w 1514817"/>
                  <a:gd name="connsiteY65" fmla="*/ 35318 h 96868"/>
                  <a:gd name="connsiteX66" fmla="*/ 513950 w 1514817"/>
                  <a:gd name="connsiteY66" fmla="*/ 35318 h 96868"/>
                  <a:gd name="connsiteX67" fmla="*/ 529095 w 1514817"/>
                  <a:gd name="connsiteY67" fmla="*/ 36233 h 96868"/>
                  <a:gd name="connsiteX68" fmla="*/ 529095 w 1514817"/>
                  <a:gd name="connsiteY68" fmla="*/ 36233 h 96868"/>
                  <a:gd name="connsiteX69" fmla="*/ 544183 w 1514817"/>
                  <a:gd name="connsiteY69" fmla="*/ 37205 h 96868"/>
                  <a:gd name="connsiteX70" fmla="*/ 544183 w 1514817"/>
                  <a:gd name="connsiteY70" fmla="*/ 37205 h 96868"/>
                  <a:gd name="connsiteX71" fmla="*/ 559327 w 1514817"/>
                  <a:gd name="connsiteY71" fmla="*/ 38119 h 96868"/>
                  <a:gd name="connsiteX72" fmla="*/ 559327 w 1514817"/>
                  <a:gd name="connsiteY72" fmla="*/ 38119 h 96868"/>
                  <a:gd name="connsiteX73" fmla="*/ 574414 w 1514817"/>
                  <a:gd name="connsiteY73" fmla="*/ 39033 h 96868"/>
                  <a:gd name="connsiteX74" fmla="*/ 574414 w 1514817"/>
                  <a:gd name="connsiteY74" fmla="*/ 39033 h 96868"/>
                  <a:gd name="connsiteX75" fmla="*/ 589559 w 1514817"/>
                  <a:gd name="connsiteY75" fmla="*/ 40005 h 96868"/>
                  <a:gd name="connsiteX76" fmla="*/ 589559 w 1514817"/>
                  <a:gd name="connsiteY76" fmla="*/ 40005 h 96868"/>
                  <a:gd name="connsiteX77" fmla="*/ 604647 w 1514817"/>
                  <a:gd name="connsiteY77" fmla="*/ 40919 h 96868"/>
                  <a:gd name="connsiteX78" fmla="*/ 604647 w 1514817"/>
                  <a:gd name="connsiteY78" fmla="*/ 40919 h 96868"/>
                  <a:gd name="connsiteX79" fmla="*/ 619792 w 1514817"/>
                  <a:gd name="connsiteY79" fmla="*/ 41833 h 96868"/>
                  <a:gd name="connsiteX80" fmla="*/ 619792 w 1514817"/>
                  <a:gd name="connsiteY80" fmla="*/ 41833 h 96868"/>
                  <a:gd name="connsiteX81" fmla="*/ 634880 w 1514817"/>
                  <a:gd name="connsiteY81" fmla="*/ 42748 h 96868"/>
                  <a:gd name="connsiteX82" fmla="*/ 634880 w 1514817"/>
                  <a:gd name="connsiteY82" fmla="*/ 42748 h 96868"/>
                  <a:gd name="connsiteX83" fmla="*/ 650024 w 1514817"/>
                  <a:gd name="connsiteY83" fmla="*/ 43719 h 96868"/>
                  <a:gd name="connsiteX84" fmla="*/ 650024 w 1514817"/>
                  <a:gd name="connsiteY84" fmla="*/ 43719 h 96868"/>
                  <a:gd name="connsiteX85" fmla="*/ 668026 w 1514817"/>
                  <a:gd name="connsiteY85" fmla="*/ 44805 h 96868"/>
                  <a:gd name="connsiteX86" fmla="*/ 668026 w 1514817"/>
                  <a:gd name="connsiteY86" fmla="*/ 44805 h 96868"/>
                  <a:gd name="connsiteX87" fmla="*/ 680256 w 1514817"/>
                  <a:gd name="connsiteY87" fmla="*/ 45548 h 96868"/>
                  <a:gd name="connsiteX88" fmla="*/ 680256 w 1514817"/>
                  <a:gd name="connsiteY88" fmla="*/ 45548 h 96868"/>
                  <a:gd name="connsiteX89" fmla="*/ 695344 w 1514817"/>
                  <a:gd name="connsiteY89" fmla="*/ 46463 h 96868"/>
                  <a:gd name="connsiteX90" fmla="*/ 695344 w 1514817"/>
                  <a:gd name="connsiteY90" fmla="*/ 46463 h 96868"/>
                  <a:gd name="connsiteX91" fmla="*/ 713404 w 1514817"/>
                  <a:gd name="connsiteY91" fmla="*/ 47606 h 96868"/>
                  <a:gd name="connsiteX92" fmla="*/ 713404 w 1514817"/>
                  <a:gd name="connsiteY92" fmla="*/ 47606 h 96868"/>
                  <a:gd name="connsiteX93" fmla="*/ 725577 w 1514817"/>
                  <a:gd name="connsiteY93" fmla="*/ 48349 h 96868"/>
                  <a:gd name="connsiteX94" fmla="*/ 725577 w 1514817"/>
                  <a:gd name="connsiteY94" fmla="*/ 48349 h 96868"/>
                  <a:gd name="connsiteX95" fmla="*/ 740721 w 1514817"/>
                  <a:gd name="connsiteY95" fmla="*/ 49263 h 96868"/>
                  <a:gd name="connsiteX96" fmla="*/ 740721 w 1514817"/>
                  <a:gd name="connsiteY96" fmla="*/ 49263 h 96868"/>
                  <a:gd name="connsiteX97" fmla="*/ 755809 w 1514817"/>
                  <a:gd name="connsiteY97" fmla="*/ 50177 h 96868"/>
                  <a:gd name="connsiteX98" fmla="*/ 755809 w 1514817"/>
                  <a:gd name="connsiteY98" fmla="*/ 50177 h 96868"/>
                  <a:gd name="connsiteX99" fmla="*/ 770953 w 1514817"/>
                  <a:gd name="connsiteY99" fmla="*/ 51149 h 96868"/>
                  <a:gd name="connsiteX100" fmla="*/ 770953 w 1514817"/>
                  <a:gd name="connsiteY100" fmla="*/ 51149 h 96868"/>
                  <a:gd name="connsiteX101" fmla="*/ 786041 w 1514817"/>
                  <a:gd name="connsiteY101" fmla="*/ 52064 h 96868"/>
                  <a:gd name="connsiteX102" fmla="*/ 786041 w 1514817"/>
                  <a:gd name="connsiteY102" fmla="*/ 52064 h 96868"/>
                  <a:gd name="connsiteX103" fmla="*/ 801186 w 1514817"/>
                  <a:gd name="connsiteY103" fmla="*/ 52977 h 96868"/>
                  <a:gd name="connsiteX104" fmla="*/ 801186 w 1514817"/>
                  <a:gd name="connsiteY104" fmla="*/ 52977 h 96868"/>
                  <a:gd name="connsiteX105" fmla="*/ 816274 w 1514817"/>
                  <a:gd name="connsiteY105" fmla="*/ 53892 h 96868"/>
                  <a:gd name="connsiteX106" fmla="*/ 816274 w 1514817"/>
                  <a:gd name="connsiteY106" fmla="*/ 53892 h 96868"/>
                  <a:gd name="connsiteX107" fmla="*/ 831418 w 1514817"/>
                  <a:gd name="connsiteY107" fmla="*/ 54864 h 96868"/>
                  <a:gd name="connsiteX108" fmla="*/ 831418 w 1514817"/>
                  <a:gd name="connsiteY108" fmla="*/ 54864 h 96868"/>
                  <a:gd name="connsiteX109" fmla="*/ 846506 w 1514817"/>
                  <a:gd name="connsiteY109" fmla="*/ 55778 h 96868"/>
                  <a:gd name="connsiteX110" fmla="*/ 846506 w 1514817"/>
                  <a:gd name="connsiteY110" fmla="*/ 55778 h 96868"/>
                  <a:gd name="connsiteX111" fmla="*/ 861650 w 1514817"/>
                  <a:gd name="connsiteY111" fmla="*/ 56692 h 96868"/>
                  <a:gd name="connsiteX112" fmla="*/ 861650 w 1514817"/>
                  <a:gd name="connsiteY112" fmla="*/ 56692 h 96868"/>
                  <a:gd name="connsiteX113" fmla="*/ 879710 w 1514817"/>
                  <a:gd name="connsiteY113" fmla="*/ 57836 h 96868"/>
                  <a:gd name="connsiteX114" fmla="*/ 879710 w 1514817"/>
                  <a:gd name="connsiteY114" fmla="*/ 57836 h 96868"/>
                  <a:gd name="connsiteX115" fmla="*/ 891883 w 1514817"/>
                  <a:gd name="connsiteY115" fmla="*/ 58579 h 96868"/>
                  <a:gd name="connsiteX116" fmla="*/ 891883 w 1514817"/>
                  <a:gd name="connsiteY116" fmla="*/ 58579 h 96868"/>
                  <a:gd name="connsiteX117" fmla="*/ 907028 w 1514817"/>
                  <a:gd name="connsiteY117" fmla="*/ 59493 h 96868"/>
                  <a:gd name="connsiteX118" fmla="*/ 907028 w 1514817"/>
                  <a:gd name="connsiteY118" fmla="*/ 59493 h 96868"/>
                  <a:gd name="connsiteX119" fmla="*/ 922115 w 1514817"/>
                  <a:gd name="connsiteY119" fmla="*/ 60407 h 96868"/>
                  <a:gd name="connsiteX120" fmla="*/ 922115 w 1514817"/>
                  <a:gd name="connsiteY120" fmla="*/ 60407 h 96868"/>
                  <a:gd name="connsiteX121" fmla="*/ 937260 w 1514817"/>
                  <a:gd name="connsiteY121" fmla="*/ 61379 h 96868"/>
                  <a:gd name="connsiteX122" fmla="*/ 937260 w 1514817"/>
                  <a:gd name="connsiteY122" fmla="*/ 61379 h 96868"/>
                  <a:gd name="connsiteX123" fmla="*/ 952347 w 1514817"/>
                  <a:gd name="connsiteY123" fmla="*/ 62293 h 96868"/>
                  <a:gd name="connsiteX124" fmla="*/ 952347 w 1514817"/>
                  <a:gd name="connsiteY124" fmla="*/ 62293 h 96868"/>
                  <a:gd name="connsiteX125" fmla="*/ 967435 w 1514817"/>
                  <a:gd name="connsiteY125" fmla="*/ 63208 h 96868"/>
                  <a:gd name="connsiteX126" fmla="*/ 967435 w 1514817"/>
                  <a:gd name="connsiteY126" fmla="*/ 63208 h 96868"/>
                  <a:gd name="connsiteX127" fmla="*/ 982580 w 1514817"/>
                  <a:gd name="connsiteY127" fmla="*/ 64122 h 96868"/>
                  <a:gd name="connsiteX128" fmla="*/ 982580 w 1514817"/>
                  <a:gd name="connsiteY128" fmla="*/ 64122 h 96868"/>
                  <a:gd name="connsiteX129" fmla="*/ 997725 w 1514817"/>
                  <a:gd name="connsiteY129" fmla="*/ 65094 h 96868"/>
                  <a:gd name="connsiteX130" fmla="*/ 997725 w 1514817"/>
                  <a:gd name="connsiteY130" fmla="*/ 65094 h 96868"/>
                  <a:gd name="connsiteX131" fmla="*/ 1012813 w 1514817"/>
                  <a:gd name="connsiteY131" fmla="*/ 66008 h 96868"/>
                  <a:gd name="connsiteX132" fmla="*/ 1012813 w 1514817"/>
                  <a:gd name="connsiteY132" fmla="*/ 66008 h 96868"/>
                  <a:gd name="connsiteX133" fmla="*/ 1027957 w 1514817"/>
                  <a:gd name="connsiteY133" fmla="*/ 66922 h 96868"/>
                  <a:gd name="connsiteX134" fmla="*/ 1027957 w 1514817"/>
                  <a:gd name="connsiteY134" fmla="*/ 66922 h 96868"/>
                  <a:gd name="connsiteX135" fmla="*/ 1043044 w 1514817"/>
                  <a:gd name="connsiteY135" fmla="*/ 67837 h 96868"/>
                  <a:gd name="connsiteX136" fmla="*/ 1043044 w 1514817"/>
                  <a:gd name="connsiteY136" fmla="*/ 67837 h 96868"/>
                  <a:gd name="connsiteX137" fmla="*/ 1058189 w 1514817"/>
                  <a:gd name="connsiteY137" fmla="*/ 68808 h 96868"/>
                  <a:gd name="connsiteX138" fmla="*/ 1058189 w 1514817"/>
                  <a:gd name="connsiteY138" fmla="*/ 68808 h 96868"/>
                  <a:gd name="connsiteX139" fmla="*/ 1073277 w 1514817"/>
                  <a:gd name="connsiteY139" fmla="*/ 69723 h 96868"/>
                  <a:gd name="connsiteX140" fmla="*/ 1073277 w 1514817"/>
                  <a:gd name="connsiteY140" fmla="*/ 69723 h 96868"/>
                  <a:gd name="connsiteX141" fmla="*/ 1088422 w 1514817"/>
                  <a:gd name="connsiteY141" fmla="*/ 70637 h 96868"/>
                  <a:gd name="connsiteX142" fmla="*/ 1088422 w 1514817"/>
                  <a:gd name="connsiteY142" fmla="*/ 70637 h 96868"/>
                  <a:gd name="connsiteX143" fmla="*/ 1103510 w 1514817"/>
                  <a:gd name="connsiteY143" fmla="*/ 71608 h 96868"/>
                  <a:gd name="connsiteX144" fmla="*/ 1103510 w 1514817"/>
                  <a:gd name="connsiteY144" fmla="*/ 71608 h 96868"/>
                  <a:gd name="connsiteX145" fmla="*/ 1118654 w 1514817"/>
                  <a:gd name="connsiteY145" fmla="*/ 72523 h 96868"/>
                  <a:gd name="connsiteX146" fmla="*/ 1118654 w 1514817"/>
                  <a:gd name="connsiteY146" fmla="*/ 72523 h 96868"/>
                  <a:gd name="connsiteX147" fmla="*/ 1136656 w 1514817"/>
                  <a:gd name="connsiteY147" fmla="*/ 73609 h 96868"/>
                  <a:gd name="connsiteX148" fmla="*/ 1136656 w 1514817"/>
                  <a:gd name="connsiteY148" fmla="*/ 73609 h 96868"/>
                  <a:gd name="connsiteX149" fmla="*/ 1148886 w 1514817"/>
                  <a:gd name="connsiteY149" fmla="*/ 74352 h 96868"/>
                  <a:gd name="connsiteX150" fmla="*/ 1148886 w 1514817"/>
                  <a:gd name="connsiteY150" fmla="*/ 74352 h 96868"/>
                  <a:gd name="connsiteX151" fmla="*/ 1163974 w 1514817"/>
                  <a:gd name="connsiteY151" fmla="*/ 75323 h 96868"/>
                  <a:gd name="connsiteX152" fmla="*/ 1163974 w 1514817"/>
                  <a:gd name="connsiteY152" fmla="*/ 75323 h 96868"/>
                  <a:gd name="connsiteX153" fmla="*/ 1179119 w 1514817"/>
                  <a:gd name="connsiteY153" fmla="*/ 76238 h 96868"/>
                  <a:gd name="connsiteX154" fmla="*/ 1179119 w 1514817"/>
                  <a:gd name="connsiteY154" fmla="*/ 76238 h 96868"/>
                  <a:gd name="connsiteX155" fmla="*/ 1194207 w 1514817"/>
                  <a:gd name="connsiteY155" fmla="*/ 77153 h 96868"/>
                  <a:gd name="connsiteX156" fmla="*/ 1194207 w 1514817"/>
                  <a:gd name="connsiteY156" fmla="*/ 77153 h 96868"/>
                  <a:gd name="connsiteX157" fmla="*/ 1209351 w 1514817"/>
                  <a:gd name="connsiteY157" fmla="*/ 78066 h 96868"/>
                  <a:gd name="connsiteX158" fmla="*/ 1209351 w 1514817"/>
                  <a:gd name="connsiteY158" fmla="*/ 78066 h 96868"/>
                  <a:gd name="connsiteX159" fmla="*/ 1224439 w 1514817"/>
                  <a:gd name="connsiteY159" fmla="*/ 79038 h 96868"/>
                  <a:gd name="connsiteX160" fmla="*/ 1224439 w 1514817"/>
                  <a:gd name="connsiteY160" fmla="*/ 79038 h 96868"/>
                  <a:gd name="connsiteX161" fmla="*/ 1239583 w 1514817"/>
                  <a:gd name="connsiteY161" fmla="*/ 79953 h 96868"/>
                  <a:gd name="connsiteX162" fmla="*/ 1239583 w 1514817"/>
                  <a:gd name="connsiteY162" fmla="*/ 79953 h 96868"/>
                  <a:gd name="connsiteX163" fmla="*/ 1254671 w 1514817"/>
                  <a:gd name="connsiteY163" fmla="*/ 80867 h 96868"/>
                  <a:gd name="connsiteX164" fmla="*/ 1254671 w 1514817"/>
                  <a:gd name="connsiteY164" fmla="*/ 80867 h 96868"/>
                  <a:gd name="connsiteX165" fmla="*/ 1269816 w 1514817"/>
                  <a:gd name="connsiteY165" fmla="*/ 81781 h 96868"/>
                  <a:gd name="connsiteX166" fmla="*/ 1269816 w 1514817"/>
                  <a:gd name="connsiteY166" fmla="*/ 81781 h 96868"/>
                  <a:gd name="connsiteX167" fmla="*/ 1284904 w 1514817"/>
                  <a:gd name="connsiteY167" fmla="*/ 82753 h 96868"/>
                  <a:gd name="connsiteX168" fmla="*/ 1284904 w 1514817"/>
                  <a:gd name="connsiteY168" fmla="*/ 82753 h 96868"/>
                  <a:gd name="connsiteX169" fmla="*/ 1300048 w 1514817"/>
                  <a:gd name="connsiteY169" fmla="*/ 83668 h 96868"/>
                  <a:gd name="connsiteX170" fmla="*/ 1300048 w 1514817"/>
                  <a:gd name="connsiteY170" fmla="*/ 83668 h 96868"/>
                  <a:gd name="connsiteX171" fmla="*/ 1315136 w 1514817"/>
                  <a:gd name="connsiteY171" fmla="*/ 84582 h 96868"/>
                  <a:gd name="connsiteX172" fmla="*/ 1315136 w 1514817"/>
                  <a:gd name="connsiteY172" fmla="*/ 84582 h 96868"/>
                  <a:gd name="connsiteX173" fmla="*/ 1330280 w 1514817"/>
                  <a:gd name="connsiteY173" fmla="*/ 85496 h 96868"/>
                  <a:gd name="connsiteX174" fmla="*/ 1330280 w 1514817"/>
                  <a:gd name="connsiteY174" fmla="*/ 85553 h 96868"/>
                  <a:gd name="connsiteX175" fmla="*/ 1348283 w 1514817"/>
                  <a:gd name="connsiteY175" fmla="*/ 86639 h 96868"/>
                  <a:gd name="connsiteX176" fmla="*/ 1348283 w 1514817"/>
                  <a:gd name="connsiteY176" fmla="*/ 86639 h 96868"/>
                  <a:gd name="connsiteX177" fmla="*/ 1360513 w 1514817"/>
                  <a:gd name="connsiteY177" fmla="*/ 87382 h 96868"/>
                  <a:gd name="connsiteX178" fmla="*/ 1360513 w 1514817"/>
                  <a:gd name="connsiteY178" fmla="*/ 87382 h 96868"/>
                  <a:gd name="connsiteX179" fmla="*/ 1375601 w 1514817"/>
                  <a:gd name="connsiteY179" fmla="*/ 88296 h 96868"/>
                  <a:gd name="connsiteX180" fmla="*/ 1375601 w 1514817"/>
                  <a:gd name="connsiteY180" fmla="*/ 88296 h 96868"/>
                  <a:gd name="connsiteX181" fmla="*/ 1390746 w 1514817"/>
                  <a:gd name="connsiteY181" fmla="*/ 89268 h 96868"/>
                  <a:gd name="connsiteX182" fmla="*/ 1390746 w 1514817"/>
                  <a:gd name="connsiteY182" fmla="*/ 89268 h 96868"/>
                  <a:gd name="connsiteX183" fmla="*/ 1405833 w 1514817"/>
                  <a:gd name="connsiteY183" fmla="*/ 90182 h 96868"/>
                  <a:gd name="connsiteX184" fmla="*/ 1405833 w 1514817"/>
                  <a:gd name="connsiteY184" fmla="*/ 90182 h 96868"/>
                  <a:gd name="connsiteX185" fmla="*/ 1420977 w 1514817"/>
                  <a:gd name="connsiteY185" fmla="*/ 91097 h 96868"/>
                  <a:gd name="connsiteX186" fmla="*/ 1420977 w 1514817"/>
                  <a:gd name="connsiteY186" fmla="*/ 91097 h 96868"/>
                  <a:gd name="connsiteX187" fmla="*/ 1436065 w 1514817"/>
                  <a:gd name="connsiteY187" fmla="*/ 92011 h 96868"/>
                  <a:gd name="connsiteX188" fmla="*/ 1436065 w 1514817"/>
                  <a:gd name="connsiteY188" fmla="*/ 92011 h 96868"/>
                  <a:gd name="connsiteX189" fmla="*/ 1451210 w 1514817"/>
                  <a:gd name="connsiteY189" fmla="*/ 92982 h 96868"/>
                  <a:gd name="connsiteX190" fmla="*/ 1451210 w 1514817"/>
                  <a:gd name="connsiteY190" fmla="*/ 92982 h 96868"/>
                  <a:gd name="connsiteX191" fmla="*/ 1466355 w 1514817"/>
                  <a:gd name="connsiteY191" fmla="*/ 93897 h 96868"/>
                  <a:gd name="connsiteX192" fmla="*/ 1466355 w 1514817"/>
                  <a:gd name="connsiteY192" fmla="*/ 93897 h 96868"/>
                  <a:gd name="connsiteX193" fmla="*/ 1481443 w 1514817"/>
                  <a:gd name="connsiteY193" fmla="*/ 94812 h 96868"/>
                  <a:gd name="connsiteX194" fmla="*/ 1481443 w 1514817"/>
                  <a:gd name="connsiteY194" fmla="*/ 94812 h 96868"/>
                  <a:gd name="connsiteX195" fmla="*/ 1496587 w 1514817"/>
                  <a:gd name="connsiteY195" fmla="*/ 95726 h 96868"/>
                  <a:gd name="connsiteX196" fmla="*/ 1496587 w 1514817"/>
                  <a:gd name="connsiteY196" fmla="*/ 95726 h 96868"/>
                  <a:gd name="connsiteX197" fmla="*/ 1514589 w 1514817"/>
                  <a:gd name="connsiteY197" fmla="*/ 96869 h 96868"/>
                  <a:gd name="connsiteX198" fmla="*/ 1514818 w 1514817"/>
                  <a:gd name="connsiteY198" fmla="*/ 93154 h 96868"/>
                  <a:gd name="connsiteX199" fmla="*/ 1496758 w 1514817"/>
                  <a:gd name="connsiteY199" fmla="*/ 92069 h 96868"/>
                  <a:gd name="connsiteX200" fmla="*/ 1496758 w 1514817"/>
                  <a:gd name="connsiteY200" fmla="*/ 92069 h 96868"/>
                  <a:gd name="connsiteX201" fmla="*/ 1484585 w 1514817"/>
                  <a:gd name="connsiteY201" fmla="*/ 91268 h 96868"/>
                  <a:gd name="connsiteX202" fmla="*/ 1484585 w 1514817"/>
                  <a:gd name="connsiteY202" fmla="*/ 91268 h 96868"/>
                  <a:gd name="connsiteX203" fmla="*/ 1469498 w 1514817"/>
                  <a:gd name="connsiteY203" fmla="*/ 90354 h 96868"/>
                  <a:gd name="connsiteX204" fmla="*/ 1469498 w 1514817"/>
                  <a:gd name="connsiteY204" fmla="*/ 90354 h 96868"/>
                  <a:gd name="connsiteX205" fmla="*/ 1454353 w 1514817"/>
                  <a:gd name="connsiteY205" fmla="*/ 89439 h 96868"/>
                  <a:gd name="connsiteX206" fmla="*/ 1454353 w 1514817"/>
                  <a:gd name="connsiteY206" fmla="*/ 89439 h 96868"/>
                  <a:gd name="connsiteX207" fmla="*/ 1436294 w 1514817"/>
                  <a:gd name="connsiteY207" fmla="*/ 88354 h 96868"/>
                  <a:gd name="connsiteX208" fmla="*/ 1436294 w 1514817"/>
                  <a:gd name="connsiteY208" fmla="*/ 88354 h 96868"/>
                  <a:gd name="connsiteX209" fmla="*/ 1424121 w 1514817"/>
                  <a:gd name="connsiteY209" fmla="*/ 87553 h 96868"/>
                  <a:gd name="connsiteX210" fmla="*/ 1424121 w 1514817"/>
                  <a:gd name="connsiteY210" fmla="*/ 87553 h 96868"/>
                  <a:gd name="connsiteX211" fmla="*/ 1406061 w 1514817"/>
                  <a:gd name="connsiteY211" fmla="*/ 86468 h 96868"/>
                  <a:gd name="connsiteX212" fmla="*/ 1406061 w 1514817"/>
                  <a:gd name="connsiteY212" fmla="*/ 86468 h 96868"/>
                  <a:gd name="connsiteX213" fmla="*/ 1393888 w 1514817"/>
                  <a:gd name="connsiteY213" fmla="*/ 85725 h 96868"/>
                  <a:gd name="connsiteX214" fmla="*/ 1393888 w 1514817"/>
                  <a:gd name="connsiteY214" fmla="*/ 85725 h 96868"/>
                  <a:gd name="connsiteX215" fmla="*/ 1378801 w 1514817"/>
                  <a:gd name="connsiteY215" fmla="*/ 84810 h 96868"/>
                  <a:gd name="connsiteX216" fmla="*/ 1378801 w 1514817"/>
                  <a:gd name="connsiteY216" fmla="*/ 84810 h 96868"/>
                  <a:gd name="connsiteX217" fmla="*/ 1360742 w 1514817"/>
                  <a:gd name="connsiteY217" fmla="*/ 83668 h 96868"/>
                  <a:gd name="connsiteX218" fmla="*/ 1360742 w 1514817"/>
                  <a:gd name="connsiteY218" fmla="*/ 83668 h 96868"/>
                  <a:gd name="connsiteX219" fmla="*/ 1348512 w 1514817"/>
                  <a:gd name="connsiteY219" fmla="*/ 82925 h 96868"/>
                  <a:gd name="connsiteX220" fmla="*/ 1348512 w 1514817"/>
                  <a:gd name="connsiteY220" fmla="*/ 82925 h 96868"/>
                  <a:gd name="connsiteX221" fmla="*/ 1330509 w 1514817"/>
                  <a:gd name="connsiteY221" fmla="*/ 81838 h 96868"/>
                  <a:gd name="connsiteX222" fmla="*/ 1330509 w 1514817"/>
                  <a:gd name="connsiteY222" fmla="*/ 81838 h 96868"/>
                  <a:gd name="connsiteX223" fmla="*/ 1318279 w 1514817"/>
                  <a:gd name="connsiteY223" fmla="*/ 81096 h 96868"/>
                  <a:gd name="connsiteX224" fmla="*/ 1318279 w 1514817"/>
                  <a:gd name="connsiteY224" fmla="*/ 81096 h 96868"/>
                  <a:gd name="connsiteX225" fmla="*/ 1303191 w 1514817"/>
                  <a:gd name="connsiteY225" fmla="*/ 80124 h 96868"/>
                  <a:gd name="connsiteX226" fmla="*/ 1303191 w 1514817"/>
                  <a:gd name="connsiteY226" fmla="*/ 80124 h 96868"/>
                  <a:gd name="connsiteX227" fmla="*/ 1288047 w 1514817"/>
                  <a:gd name="connsiteY227" fmla="*/ 79210 h 96868"/>
                  <a:gd name="connsiteX228" fmla="*/ 1288047 w 1514817"/>
                  <a:gd name="connsiteY228" fmla="*/ 79210 h 96868"/>
                  <a:gd name="connsiteX229" fmla="*/ 1270045 w 1514817"/>
                  <a:gd name="connsiteY229" fmla="*/ 78124 h 96868"/>
                  <a:gd name="connsiteX230" fmla="*/ 1270045 w 1514817"/>
                  <a:gd name="connsiteY230" fmla="*/ 78124 h 96868"/>
                  <a:gd name="connsiteX231" fmla="*/ 1257815 w 1514817"/>
                  <a:gd name="connsiteY231" fmla="*/ 77323 h 96868"/>
                  <a:gd name="connsiteX232" fmla="*/ 1257815 w 1514817"/>
                  <a:gd name="connsiteY232" fmla="*/ 77323 h 96868"/>
                  <a:gd name="connsiteX233" fmla="*/ 1242727 w 1514817"/>
                  <a:gd name="connsiteY233" fmla="*/ 76410 h 96868"/>
                  <a:gd name="connsiteX234" fmla="*/ 1242727 w 1514817"/>
                  <a:gd name="connsiteY234" fmla="*/ 76410 h 96868"/>
                  <a:gd name="connsiteX235" fmla="*/ 1227582 w 1514817"/>
                  <a:gd name="connsiteY235" fmla="*/ 75495 h 96868"/>
                  <a:gd name="connsiteX236" fmla="*/ 1227582 w 1514817"/>
                  <a:gd name="connsiteY236" fmla="*/ 75495 h 96868"/>
                  <a:gd name="connsiteX237" fmla="*/ 1209580 w 1514817"/>
                  <a:gd name="connsiteY237" fmla="*/ 74409 h 96868"/>
                  <a:gd name="connsiteX238" fmla="*/ 1209580 w 1514817"/>
                  <a:gd name="connsiteY238" fmla="*/ 74409 h 96868"/>
                  <a:gd name="connsiteX239" fmla="*/ 1194435 w 1514817"/>
                  <a:gd name="connsiteY239" fmla="*/ 73438 h 96868"/>
                  <a:gd name="connsiteX240" fmla="*/ 1194435 w 1514817"/>
                  <a:gd name="connsiteY240" fmla="*/ 73438 h 96868"/>
                  <a:gd name="connsiteX241" fmla="*/ 1182262 w 1514817"/>
                  <a:gd name="connsiteY241" fmla="*/ 72695 h 96868"/>
                  <a:gd name="connsiteX242" fmla="*/ 1182262 w 1514817"/>
                  <a:gd name="connsiteY242" fmla="*/ 72695 h 96868"/>
                  <a:gd name="connsiteX243" fmla="*/ 1167118 w 1514817"/>
                  <a:gd name="connsiteY243" fmla="*/ 71780 h 96868"/>
                  <a:gd name="connsiteX244" fmla="*/ 1167118 w 1514817"/>
                  <a:gd name="connsiteY244" fmla="*/ 71780 h 96868"/>
                  <a:gd name="connsiteX245" fmla="*/ 1149115 w 1514817"/>
                  <a:gd name="connsiteY245" fmla="*/ 70637 h 96868"/>
                  <a:gd name="connsiteX246" fmla="*/ 1149115 w 1514817"/>
                  <a:gd name="connsiteY246" fmla="*/ 70637 h 96868"/>
                  <a:gd name="connsiteX247" fmla="*/ 1136885 w 1514817"/>
                  <a:gd name="connsiteY247" fmla="*/ 69894 h 96868"/>
                  <a:gd name="connsiteX248" fmla="*/ 1136885 w 1514817"/>
                  <a:gd name="connsiteY248" fmla="*/ 69894 h 96868"/>
                  <a:gd name="connsiteX249" fmla="*/ 1121797 w 1514817"/>
                  <a:gd name="connsiteY249" fmla="*/ 68980 h 96868"/>
                  <a:gd name="connsiteX250" fmla="*/ 1121797 w 1514817"/>
                  <a:gd name="connsiteY250" fmla="*/ 68980 h 96868"/>
                  <a:gd name="connsiteX251" fmla="*/ 1106652 w 1514817"/>
                  <a:gd name="connsiteY251" fmla="*/ 68065 h 96868"/>
                  <a:gd name="connsiteX252" fmla="*/ 1106652 w 1514817"/>
                  <a:gd name="connsiteY252" fmla="*/ 68065 h 96868"/>
                  <a:gd name="connsiteX253" fmla="*/ 1088651 w 1514817"/>
                  <a:gd name="connsiteY253" fmla="*/ 66922 h 96868"/>
                  <a:gd name="connsiteX254" fmla="*/ 1088651 w 1514817"/>
                  <a:gd name="connsiteY254" fmla="*/ 66922 h 96868"/>
                  <a:gd name="connsiteX255" fmla="*/ 1076421 w 1514817"/>
                  <a:gd name="connsiteY255" fmla="*/ 66179 h 96868"/>
                  <a:gd name="connsiteX256" fmla="*/ 1076421 w 1514817"/>
                  <a:gd name="connsiteY256" fmla="*/ 66179 h 96868"/>
                  <a:gd name="connsiteX257" fmla="*/ 1061333 w 1514817"/>
                  <a:gd name="connsiteY257" fmla="*/ 65265 h 96868"/>
                  <a:gd name="connsiteX258" fmla="*/ 1061333 w 1514817"/>
                  <a:gd name="connsiteY258" fmla="*/ 65265 h 96868"/>
                  <a:gd name="connsiteX259" fmla="*/ 1043273 w 1514817"/>
                  <a:gd name="connsiteY259" fmla="*/ 64179 h 96868"/>
                  <a:gd name="connsiteX260" fmla="*/ 1043273 w 1514817"/>
                  <a:gd name="connsiteY260" fmla="*/ 64179 h 96868"/>
                  <a:gd name="connsiteX261" fmla="*/ 1028186 w 1514817"/>
                  <a:gd name="connsiteY261" fmla="*/ 63208 h 96868"/>
                  <a:gd name="connsiteX262" fmla="*/ 1028186 w 1514817"/>
                  <a:gd name="connsiteY262" fmla="*/ 63208 h 96868"/>
                  <a:gd name="connsiteX263" fmla="*/ 1015955 w 1514817"/>
                  <a:gd name="connsiteY263" fmla="*/ 62465 h 96868"/>
                  <a:gd name="connsiteX264" fmla="*/ 1015955 w 1514817"/>
                  <a:gd name="connsiteY264" fmla="*/ 62465 h 96868"/>
                  <a:gd name="connsiteX265" fmla="*/ 1000868 w 1514817"/>
                  <a:gd name="connsiteY265" fmla="*/ 61550 h 96868"/>
                  <a:gd name="connsiteX266" fmla="*/ 1000868 w 1514817"/>
                  <a:gd name="connsiteY266" fmla="*/ 61550 h 96868"/>
                  <a:gd name="connsiteX267" fmla="*/ 982809 w 1514817"/>
                  <a:gd name="connsiteY267" fmla="*/ 60464 h 96868"/>
                  <a:gd name="connsiteX268" fmla="*/ 982809 w 1514817"/>
                  <a:gd name="connsiteY268" fmla="*/ 60464 h 96868"/>
                  <a:gd name="connsiteX269" fmla="*/ 967664 w 1514817"/>
                  <a:gd name="connsiteY269" fmla="*/ 59493 h 96868"/>
                  <a:gd name="connsiteX270" fmla="*/ 967664 w 1514817"/>
                  <a:gd name="connsiteY270" fmla="*/ 59493 h 96868"/>
                  <a:gd name="connsiteX271" fmla="*/ 955491 w 1514817"/>
                  <a:gd name="connsiteY271" fmla="*/ 58750 h 96868"/>
                  <a:gd name="connsiteX272" fmla="*/ 955491 w 1514817"/>
                  <a:gd name="connsiteY272" fmla="*/ 58750 h 96868"/>
                  <a:gd name="connsiteX273" fmla="*/ 939318 w 1514817"/>
                  <a:gd name="connsiteY273" fmla="*/ 57779 h 96868"/>
                  <a:gd name="connsiteX274" fmla="*/ 922344 w 1514817"/>
                  <a:gd name="connsiteY274" fmla="*/ 56750 h 96868"/>
                  <a:gd name="connsiteX275" fmla="*/ 922344 w 1514817"/>
                  <a:gd name="connsiteY275" fmla="*/ 56750 h 96868"/>
                  <a:gd name="connsiteX276" fmla="*/ 910171 w 1514817"/>
                  <a:gd name="connsiteY276" fmla="*/ 55949 h 96868"/>
                  <a:gd name="connsiteX277" fmla="*/ 910171 w 1514817"/>
                  <a:gd name="connsiteY277" fmla="*/ 55949 h 96868"/>
                  <a:gd name="connsiteX278" fmla="*/ 895026 w 1514817"/>
                  <a:gd name="connsiteY278" fmla="*/ 55035 h 96868"/>
                  <a:gd name="connsiteX279" fmla="*/ 895026 w 1514817"/>
                  <a:gd name="connsiteY279" fmla="*/ 55035 h 96868"/>
                  <a:gd name="connsiteX280" fmla="*/ 879939 w 1514817"/>
                  <a:gd name="connsiteY280" fmla="*/ 54121 h 96868"/>
                  <a:gd name="connsiteX281" fmla="*/ 879939 w 1514817"/>
                  <a:gd name="connsiteY281" fmla="*/ 54121 h 96868"/>
                  <a:gd name="connsiteX282" fmla="*/ 861879 w 1514817"/>
                  <a:gd name="connsiteY282" fmla="*/ 52977 h 96868"/>
                  <a:gd name="connsiteX283" fmla="*/ 861879 w 1514817"/>
                  <a:gd name="connsiteY283" fmla="*/ 52977 h 96868"/>
                  <a:gd name="connsiteX284" fmla="*/ 849706 w 1514817"/>
                  <a:gd name="connsiteY284" fmla="*/ 52235 h 96868"/>
                  <a:gd name="connsiteX285" fmla="*/ 849706 w 1514817"/>
                  <a:gd name="connsiteY285" fmla="*/ 52235 h 96868"/>
                  <a:gd name="connsiteX286" fmla="*/ 834561 w 1514817"/>
                  <a:gd name="connsiteY286" fmla="*/ 51321 h 96868"/>
                  <a:gd name="connsiteX287" fmla="*/ 834561 w 1514817"/>
                  <a:gd name="connsiteY287" fmla="*/ 51321 h 96868"/>
                  <a:gd name="connsiteX288" fmla="*/ 819417 w 1514817"/>
                  <a:gd name="connsiteY288" fmla="*/ 50406 h 96868"/>
                  <a:gd name="connsiteX289" fmla="*/ 819417 w 1514817"/>
                  <a:gd name="connsiteY289" fmla="*/ 50406 h 96868"/>
                  <a:gd name="connsiteX290" fmla="*/ 801415 w 1514817"/>
                  <a:gd name="connsiteY290" fmla="*/ 49263 h 96868"/>
                  <a:gd name="connsiteX291" fmla="*/ 801415 w 1514817"/>
                  <a:gd name="connsiteY291" fmla="*/ 49263 h 96868"/>
                  <a:gd name="connsiteX292" fmla="*/ 789185 w 1514817"/>
                  <a:gd name="connsiteY292" fmla="*/ 48520 h 96868"/>
                  <a:gd name="connsiteX293" fmla="*/ 789185 w 1514817"/>
                  <a:gd name="connsiteY293" fmla="*/ 48520 h 96868"/>
                  <a:gd name="connsiteX294" fmla="*/ 774097 w 1514817"/>
                  <a:gd name="connsiteY294" fmla="*/ 47606 h 96868"/>
                  <a:gd name="connsiteX295" fmla="*/ 774097 w 1514817"/>
                  <a:gd name="connsiteY295" fmla="*/ 47606 h 96868"/>
                  <a:gd name="connsiteX296" fmla="*/ 756037 w 1514817"/>
                  <a:gd name="connsiteY296" fmla="*/ 46520 h 96868"/>
                  <a:gd name="connsiteX297" fmla="*/ 756037 w 1514817"/>
                  <a:gd name="connsiteY297" fmla="*/ 46520 h 96868"/>
                  <a:gd name="connsiteX298" fmla="*/ 740950 w 1514817"/>
                  <a:gd name="connsiteY298" fmla="*/ 45548 h 96868"/>
                  <a:gd name="connsiteX299" fmla="*/ 740950 w 1514817"/>
                  <a:gd name="connsiteY299" fmla="*/ 45548 h 96868"/>
                  <a:gd name="connsiteX300" fmla="*/ 725805 w 1514817"/>
                  <a:gd name="connsiteY300" fmla="*/ 44634 h 96868"/>
                  <a:gd name="connsiteX301" fmla="*/ 725805 w 1514817"/>
                  <a:gd name="connsiteY301" fmla="*/ 44634 h 96868"/>
                  <a:gd name="connsiteX302" fmla="*/ 713632 w 1514817"/>
                  <a:gd name="connsiteY302" fmla="*/ 43891 h 96868"/>
                  <a:gd name="connsiteX303" fmla="*/ 713632 w 1514817"/>
                  <a:gd name="connsiteY303" fmla="*/ 43891 h 96868"/>
                  <a:gd name="connsiteX304" fmla="*/ 695573 w 1514817"/>
                  <a:gd name="connsiteY304" fmla="*/ 42805 h 96868"/>
                  <a:gd name="connsiteX305" fmla="*/ 695573 w 1514817"/>
                  <a:gd name="connsiteY305" fmla="*/ 42805 h 96868"/>
                  <a:gd name="connsiteX306" fmla="*/ 680485 w 1514817"/>
                  <a:gd name="connsiteY306" fmla="*/ 41833 h 96868"/>
                  <a:gd name="connsiteX307" fmla="*/ 680485 w 1514817"/>
                  <a:gd name="connsiteY307" fmla="*/ 41833 h 96868"/>
                  <a:gd name="connsiteX308" fmla="*/ 668255 w 1514817"/>
                  <a:gd name="connsiteY308" fmla="*/ 41091 h 96868"/>
                  <a:gd name="connsiteX309" fmla="*/ 668255 w 1514817"/>
                  <a:gd name="connsiteY309" fmla="*/ 41091 h 96868"/>
                  <a:gd name="connsiteX310" fmla="*/ 653167 w 1514817"/>
                  <a:gd name="connsiteY310" fmla="*/ 40176 h 96868"/>
                  <a:gd name="connsiteX311" fmla="*/ 653167 w 1514817"/>
                  <a:gd name="connsiteY311" fmla="*/ 40176 h 96868"/>
                  <a:gd name="connsiteX312" fmla="*/ 638022 w 1514817"/>
                  <a:gd name="connsiteY312" fmla="*/ 39262 h 96868"/>
                  <a:gd name="connsiteX313" fmla="*/ 638022 w 1514817"/>
                  <a:gd name="connsiteY313" fmla="*/ 39262 h 96868"/>
                  <a:gd name="connsiteX314" fmla="*/ 620021 w 1514817"/>
                  <a:gd name="connsiteY314" fmla="*/ 38119 h 96868"/>
                  <a:gd name="connsiteX315" fmla="*/ 620021 w 1514817"/>
                  <a:gd name="connsiteY315" fmla="*/ 38119 h 96868"/>
                  <a:gd name="connsiteX316" fmla="*/ 607790 w 1514817"/>
                  <a:gd name="connsiteY316" fmla="*/ 37376 h 96868"/>
                  <a:gd name="connsiteX317" fmla="*/ 607790 w 1514817"/>
                  <a:gd name="connsiteY317" fmla="*/ 37376 h 96868"/>
                  <a:gd name="connsiteX318" fmla="*/ 592703 w 1514817"/>
                  <a:gd name="connsiteY318" fmla="*/ 36462 h 96868"/>
                  <a:gd name="connsiteX319" fmla="*/ 592703 w 1514817"/>
                  <a:gd name="connsiteY319" fmla="*/ 36462 h 96868"/>
                  <a:gd name="connsiteX320" fmla="*/ 577558 w 1514817"/>
                  <a:gd name="connsiteY320" fmla="*/ 35547 h 96868"/>
                  <a:gd name="connsiteX321" fmla="*/ 577558 w 1514817"/>
                  <a:gd name="connsiteY321" fmla="*/ 35547 h 96868"/>
                  <a:gd name="connsiteX322" fmla="*/ 559556 w 1514817"/>
                  <a:gd name="connsiteY322" fmla="*/ 34404 h 96868"/>
                  <a:gd name="connsiteX323" fmla="*/ 559556 w 1514817"/>
                  <a:gd name="connsiteY323" fmla="*/ 34404 h 96868"/>
                  <a:gd name="connsiteX324" fmla="*/ 547325 w 1514817"/>
                  <a:gd name="connsiteY324" fmla="*/ 33661 h 96868"/>
                  <a:gd name="connsiteX325" fmla="*/ 547325 w 1514817"/>
                  <a:gd name="connsiteY325" fmla="*/ 33661 h 96868"/>
                  <a:gd name="connsiteX326" fmla="*/ 532238 w 1514817"/>
                  <a:gd name="connsiteY326" fmla="*/ 32747 h 96868"/>
                  <a:gd name="connsiteX327" fmla="*/ 532238 w 1514817"/>
                  <a:gd name="connsiteY327" fmla="*/ 32747 h 96868"/>
                  <a:gd name="connsiteX328" fmla="*/ 517093 w 1514817"/>
                  <a:gd name="connsiteY328" fmla="*/ 31832 h 96868"/>
                  <a:gd name="connsiteX329" fmla="*/ 517093 w 1514817"/>
                  <a:gd name="connsiteY329" fmla="*/ 31832 h 96868"/>
                  <a:gd name="connsiteX330" fmla="*/ 515207 w 1514817"/>
                  <a:gd name="connsiteY330" fmla="*/ 31718 h 96868"/>
                  <a:gd name="connsiteX331" fmla="*/ 514179 w 1514817"/>
                  <a:gd name="connsiteY331" fmla="*/ 31603 h 96868"/>
                  <a:gd name="connsiteX332" fmla="*/ 514179 w 1514817"/>
                  <a:gd name="connsiteY332" fmla="*/ 31603 h 96868"/>
                  <a:gd name="connsiteX333" fmla="*/ 499091 w 1514817"/>
                  <a:gd name="connsiteY333" fmla="*/ 30690 h 96868"/>
                  <a:gd name="connsiteX334" fmla="*/ 499091 w 1514817"/>
                  <a:gd name="connsiteY334" fmla="*/ 30690 h 96868"/>
                  <a:gd name="connsiteX335" fmla="*/ 486861 w 1514817"/>
                  <a:gd name="connsiteY335" fmla="*/ 29947 h 96868"/>
                  <a:gd name="connsiteX336" fmla="*/ 486861 w 1514817"/>
                  <a:gd name="connsiteY336" fmla="*/ 29947 h 96868"/>
                  <a:gd name="connsiteX337" fmla="*/ 468858 w 1514817"/>
                  <a:gd name="connsiteY337" fmla="*/ 28860 h 96868"/>
                  <a:gd name="connsiteX338" fmla="*/ 468858 w 1514817"/>
                  <a:gd name="connsiteY338" fmla="*/ 28860 h 96868"/>
                  <a:gd name="connsiteX339" fmla="*/ 453714 w 1514817"/>
                  <a:gd name="connsiteY339" fmla="*/ 27889 h 96868"/>
                  <a:gd name="connsiteX340" fmla="*/ 453714 w 1514817"/>
                  <a:gd name="connsiteY340" fmla="*/ 27889 h 96868"/>
                  <a:gd name="connsiteX341" fmla="*/ 441541 w 1514817"/>
                  <a:gd name="connsiteY341" fmla="*/ 27146 h 96868"/>
                  <a:gd name="connsiteX342" fmla="*/ 441541 w 1514817"/>
                  <a:gd name="connsiteY342" fmla="*/ 27146 h 96868"/>
                  <a:gd name="connsiteX343" fmla="*/ 426396 w 1514817"/>
                  <a:gd name="connsiteY343" fmla="*/ 26232 h 96868"/>
                  <a:gd name="connsiteX344" fmla="*/ 426396 w 1514817"/>
                  <a:gd name="connsiteY344" fmla="*/ 26232 h 96868"/>
                  <a:gd name="connsiteX345" fmla="*/ 408394 w 1514817"/>
                  <a:gd name="connsiteY345" fmla="*/ 25145 h 96868"/>
                  <a:gd name="connsiteX346" fmla="*/ 408394 w 1514817"/>
                  <a:gd name="connsiteY346" fmla="*/ 25145 h 96868"/>
                  <a:gd name="connsiteX347" fmla="*/ 393249 w 1514817"/>
                  <a:gd name="connsiteY347" fmla="*/ 24174 h 96868"/>
                  <a:gd name="connsiteX348" fmla="*/ 393249 w 1514817"/>
                  <a:gd name="connsiteY348" fmla="*/ 24174 h 96868"/>
                  <a:gd name="connsiteX349" fmla="*/ 381076 w 1514817"/>
                  <a:gd name="connsiteY349" fmla="*/ 23431 h 96868"/>
                  <a:gd name="connsiteX350" fmla="*/ 381076 w 1514817"/>
                  <a:gd name="connsiteY350" fmla="*/ 23431 h 96868"/>
                  <a:gd name="connsiteX351" fmla="*/ 365932 w 1514817"/>
                  <a:gd name="connsiteY351" fmla="*/ 22517 h 96868"/>
                  <a:gd name="connsiteX352" fmla="*/ 365932 w 1514817"/>
                  <a:gd name="connsiteY352" fmla="*/ 22517 h 96868"/>
                  <a:gd name="connsiteX353" fmla="*/ 350844 w 1514817"/>
                  <a:gd name="connsiteY353" fmla="*/ 21602 h 96868"/>
                  <a:gd name="connsiteX354" fmla="*/ 350844 w 1514817"/>
                  <a:gd name="connsiteY354" fmla="*/ 21602 h 96868"/>
                  <a:gd name="connsiteX355" fmla="*/ 332784 w 1514817"/>
                  <a:gd name="connsiteY355" fmla="*/ 20459 h 96868"/>
                  <a:gd name="connsiteX356" fmla="*/ 332784 w 1514817"/>
                  <a:gd name="connsiteY356" fmla="*/ 20459 h 96868"/>
                  <a:gd name="connsiteX357" fmla="*/ 320612 w 1514817"/>
                  <a:gd name="connsiteY357" fmla="*/ 19716 h 96868"/>
                  <a:gd name="connsiteX358" fmla="*/ 320612 w 1514817"/>
                  <a:gd name="connsiteY358" fmla="*/ 19716 h 96868"/>
                  <a:gd name="connsiteX359" fmla="*/ 304438 w 1514817"/>
                  <a:gd name="connsiteY359" fmla="*/ 18745 h 96868"/>
                  <a:gd name="connsiteX360" fmla="*/ 290322 w 1514817"/>
                  <a:gd name="connsiteY360" fmla="*/ 17888 h 96868"/>
                  <a:gd name="connsiteX361" fmla="*/ 290322 w 1514817"/>
                  <a:gd name="connsiteY361" fmla="*/ 17888 h 96868"/>
                  <a:gd name="connsiteX362" fmla="*/ 272320 w 1514817"/>
                  <a:gd name="connsiteY362" fmla="*/ 16745 h 96868"/>
                  <a:gd name="connsiteX363" fmla="*/ 272320 w 1514817"/>
                  <a:gd name="connsiteY363" fmla="*/ 16745 h 96868"/>
                  <a:gd name="connsiteX364" fmla="*/ 257175 w 1514817"/>
                  <a:gd name="connsiteY364" fmla="*/ 15830 h 96868"/>
                  <a:gd name="connsiteX365" fmla="*/ 257175 w 1514817"/>
                  <a:gd name="connsiteY365" fmla="*/ 15830 h 96868"/>
                  <a:gd name="connsiteX366" fmla="*/ 245002 w 1514817"/>
                  <a:gd name="connsiteY366" fmla="*/ 15088 h 96868"/>
                  <a:gd name="connsiteX367" fmla="*/ 245002 w 1514817"/>
                  <a:gd name="connsiteY367" fmla="*/ 15088 h 96868"/>
                  <a:gd name="connsiteX368" fmla="*/ 229857 w 1514817"/>
                  <a:gd name="connsiteY368" fmla="*/ 14173 h 96868"/>
                  <a:gd name="connsiteX369" fmla="*/ 229857 w 1514817"/>
                  <a:gd name="connsiteY369" fmla="*/ 14173 h 96868"/>
                  <a:gd name="connsiteX370" fmla="*/ 211855 w 1514817"/>
                  <a:gd name="connsiteY370" fmla="*/ 13030 h 96868"/>
                  <a:gd name="connsiteX371" fmla="*/ 211855 w 1514817"/>
                  <a:gd name="connsiteY371" fmla="*/ 13030 h 96868"/>
                  <a:gd name="connsiteX372" fmla="*/ 199625 w 1514817"/>
                  <a:gd name="connsiteY372" fmla="*/ 12287 h 96868"/>
                  <a:gd name="connsiteX373" fmla="*/ 199625 w 1514817"/>
                  <a:gd name="connsiteY373" fmla="*/ 12287 h 96868"/>
                  <a:gd name="connsiteX374" fmla="*/ 184537 w 1514817"/>
                  <a:gd name="connsiteY374" fmla="*/ 11373 h 96868"/>
                  <a:gd name="connsiteX375" fmla="*/ 184537 w 1514817"/>
                  <a:gd name="connsiteY375" fmla="*/ 11373 h 96868"/>
                  <a:gd name="connsiteX376" fmla="*/ 169393 w 1514817"/>
                  <a:gd name="connsiteY376" fmla="*/ 10401 h 96868"/>
                  <a:gd name="connsiteX377" fmla="*/ 169393 w 1514817"/>
                  <a:gd name="connsiteY377" fmla="*/ 10401 h 96868"/>
                  <a:gd name="connsiteX378" fmla="*/ 151390 w 1514817"/>
                  <a:gd name="connsiteY378" fmla="*/ 9315 h 96868"/>
                  <a:gd name="connsiteX379" fmla="*/ 151390 w 1514817"/>
                  <a:gd name="connsiteY379" fmla="*/ 9315 h 96868"/>
                  <a:gd name="connsiteX380" fmla="*/ 139160 w 1514817"/>
                  <a:gd name="connsiteY380" fmla="*/ 8573 h 96868"/>
                  <a:gd name="connsiteX381" fmla="*/ 139160 w 1514817"/>
                  <a:gd name="connsiteY381" fmla="*/ 8573 h 96868"/>
                  <a:gd name="connsiteX382" fmla="*/ 121158 w 1514817"/>
                  <a:gd name="connsiteY382" fmla="*/ 7429 h 96868"/>
                  <a:gd name="connsiteX383" fmla="*/ 121158 w 1514817"/>
                  <a:gd name="connsiteY383" fmla="*/ 7486 h 96868"/>
                  <a:gd name="connsiteX384" fmla="*/ 108928 w 1514817"/>
                  <a:gd name="connsiteY384" fmla="*/ 6686 h 96868"/>
                  <a:gd name="connsiteX385" fmla="*/ 108928 w 1514817"/>
                  <a:gd name="connsiteY385" fmla="*/ 6686 h 96868"/>
                  <a:gd name="connsiteX386" fmla="*/ 90926 w 1514817"/>
                  <a:gd name="connsiteY386" fmla="*/ 5601 h 96868"/>
                  <a:gd name="connsiteX387" fmla="*/ 90926 w 1514817"/>
                  <a:gd name="connsiteY387" fmla="*/ 5601 h 96868"/>
                  <a:gd name="connsiteX388" fmla="*/ 78696 w 1514817"/>
                  <a:gd name="connsiteY388" fmla="*/ 4858 h 96868"/>
                  <a:gd name="connsiteX389" fmla="*/ 78696 w 1514817"/>
                  <a:gd name="connsiteY389" fmla="*/ 4858 h 96868"/>
                  <a:gd name="connsiteX390" fmla="*/ 63608 w 1514817"/>
                  <a:gd name="connsiteY390" fmla="*/ 3943 h 96868"/>
                  <a:gd name="connsiteX391" fmla="*/ 63608 w 1514817"/>
                  <a:gd name="connsiteY391" fmla="*/ 3943 h 96868"/>
                  <a:gd name="connsiteX392" fmla="*/ 48463 w 1514817"/>
                  <a:gd name="connsiteY392" fmla="*/ 2971 h 96868"/>
                  <a:gd name="connsiteX393" fmla="*/ 48463 w 1514817"/>
                  <a:gd name="connsiteY393" fmla="*/ 2971 h 96868"/>
                  <a:gd name="connsiteX394" fmla="*/ 30461 w 1514817"/>
                  <a:gd name="connsiteY394" fmla="*/ 1886 h 96868"/>
                  <a:gd name="connsiteX395" fmla="*/ 30461 w 1514817"/>
                  <a:gd name="connsiteY395" fmla="*/ 1886 h 96868"/>
                  <a:gd name="connsiteX396" fmla="*/ 18231 w 1514817"/>
                  <a:gd name="connsiteY396" fmla="*/ 1143 h 96868"/>
                  <a:gd name="connsiteX397" fmla="*/ 18231 w 1514817"/>
                  <a:gd name="connsiteY397" fmla="*/ 1143 h 96868"/>
                  <a:gd name="connsiteX398" fmla="*/ 228 w 1514817"/>
                  <a:gd name="connsiteY398" fmla="*/ 0 h 96868"/>
                  <a:gd name="connsiteX399" fmla="*/ 0 w 1514817"/>
                  <a:gd name="connsiteY399" fmla="*/ 3714 h 96868"/>
                  <a:gd name="connsiteX400" fmla="*/ 15088 w 1514817"/>
                  <a:gd name="connsiteY400" fmla="*/ 4629 h 9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1514817" h="96868">
                    <a:moveTo>
                      <a:pt x="15088" y="4629"/>
                    </a:moveTo>
                    <a:lnTo>
                      <a:pt x="33147" y="5772"/>
                    </a:lnTo>
                    <a:lnTo>
                      <a:pt x="33147" y="5772"/>
                    </a:lnTo>
                    <a:lnTo>
                      <a:pt x="45320" y="6515"/>
                    </a:lnTo>
                    <a:lnTo>
                      <a:pt x="45320" y="6515"/>
                    </a:lnTo>
                    <a:lnTo>
                      <a:pt x="60465" y="7429"/>
                    </a:lnTo>
                    <a:lnTo>
                      <a:pt x="60465" y="7429"/>
                    </a:lnTo>
                    <a:lnTo>
                      <a:pt x="75552" y="8401"/>
                    </a:lnTo>
                    <a:lnTo>
                      <a:pt x="75552" y="8401"/>
                    </a:lnTo>
                    <a:lnTo>
                      <a:pt x="93612" y="9486"/>
                    </a:lnTo>
                    <a:lnTo>
                      <a:pt x="93612" y="9486"/>
                    </a:lnTo>
                    <a:lnTo>
                      <a:pt x="105785" y="10229"/>
                    </a:lnTo>
                    <a:lnTo>
                      <a:pt x="105785" y="10229"/>
                    </a:lnTo>
                    <a:lnTo>
                      <a:pt x="120930" y="11144"/>
                    </a:lnTo>
                    <a:lnTo>
                      <a:pt x="120930" y="11144"/>
                    </a:lnTo>
                    <a:lnTo>
                      <a:pt x="136017" y="12116"/>
                    </a:lnTo>
                    <a:lnTo>
                      <a:pt x="136017" y="12116"/>
                    </a:lnTo>
                    <a:lnTo>
                      <a:pt x="154077" y="13201"/>
                    </a:lnTo>
                    <a:lnTo>
                      <a:pt x="154077" y="13201"/>
                    </a:lnTo>
                    <a:lnTo>
                      <a:pt x="166250" y="13944"/>
                    </a:lnTo>
                    <a:lnTo>
                      <a:pt x="166250" y="13944"/>
                    </a:lnTo>
                    <a:lnTo>
                      <a:pt x="181394" y="14859"/>
                    </a:lnTo>
                    <a:lnTo>
                      <a:pt x="181394" y="14859"/>
                    </a:lnTo>
                    <a:lnTo>
                      <a:pt x="196482" y="15830"/>
                    </a:lnTo>
                    <a:lnTo>
                      <a:pt x="196482" y="15830"/>
                    </a:lnTo>
                    <a:lnTo>
                      <a:pt x="214541" y="16916"/>
                    </a:lnTo>
                    <a:lnTo>
                      <a:pt x="214541" y="16916"/>
                    </a:lnTo>
                    <a:lnTo>
                      <a:pt x="226714" y="17659"/>
                    </a:lnTo>
                    <a:lnTo>
                      <a:pt x="226714" y="17659"/>
                    </a:lnTo>
                    <a:lnTo>
                      <a:pt x="244774" y="18802"/>
                    </a:lnTo>
                    <a:lnTo>
                      <a:pt x="244774" y="18802"/>
                    </a:lnTo>
                    <a:lnTo>
                      <a:pt x="256947" y="19545"/>
                    </a:lnTo>
                    <a:lnTo>
                      <a:pt x="256947" y="19545"/>
                    </a:lnTo>
                    <a:lnTo>
                      <a:pt x="272091" y="20459"/>
                    </a:lnTo>
                    <a:lnTo>
                      <a:pt x="272091" y="20459"/>
                    </a:lnTo>
                    <a:lnTo>
                      <a:pt x="287179" y="21374"/>
                    </a:lnTo>
                    <a:lnTo>
                      <a:pt x="287179" y="21374"/>
                    </a:lnTo>
                    <a:lnTo>
                      <a:pt x="302324" y="22345"/>
                    </a:lnTo>
                    <a:lnTo>
                      <a:pt x="302324" y="22345"/>
                    </a:lnTo>
                    <a:lnTo>
                      <a:pt x="317411" y="23260"/>
                    </a:lnTo>
                    <a:lnTo>
                      <a:pt x="317411" y="23260"/>
                    </a:lnTo>
                    <a:lnTo>
                      <a:pt x="332556" y="24174"/>
                    </a:lnTo>
                    <a:lnTo>
                      <a:pt x="332556" y="24174"/>
                    </a:lnTo>
                    <a:lnTo>
                      <a:pt x="347644" y="25089"/>
                    </a:lnTo>
                    <a:lnTo>
                      <a:pt x="347644" y="25089"/>
                    </a:lnTo>
                    <a:lnTo>
                      <a:pt x="362788" y="26060"/>
                    </a:lnTo>
                    <a:lnTo>
                      <a:pt x="362788" y="26060"/>
                    </a:lnTo>
                    <a:lnTo>
                      <a:pt x="377933" y="26975"/>
                    </a:lnTo>
                    <a:lnTo>
                      <a:pt x="377933" y="26975"/>
                    </a:lnTo>
                    <a:lnTo>
                      <a:pt x="393020" y="27889"/>
                    </a:lnTo>
                    <a:lnTo>
                      <a:pt x="393020" y="27889"/>
                    </a:lnTo>
                    <a:lnTo>
                      <a:pt x="408165" y="28803"/>
                    </a:lnTo>
                    <a:lnTo>
                      <a:pt x="408165" y="28803"/>
                    </a:lnTo>
                    <a:lnTo>
                      <a:pt x="423253" y="29775"/>
                    </a:lnTo>
                    <a:lnTo>
                      <a:pt x="423253" y="29775"/>
                    </a:lnTo>
                    <a:lnTo>
                      <a:pt x="438398" y="30690"/>
                    </a:lnTo>
                    <a:lnTo>
                      <a:pt x="438398" y="30690"/>
                    </a:lnTo>
                    <a:lnTo>
                      <a:pt x="453485" y="31603"/>
                    </a:lnTo>
                    <a:lnTo>
                      <a:pt x="453485" y="31603"/>
                    </a:lnTo>
                    <a:lnTo>
                      <a:pt x="468630" y="32518"/>
                    </a:lnTo>
                    <a:lnTo>
                      <a:pt x="468630" y="32518"/>
                    </a:lnTo>
                    <a:lnTo>
                      <a:pt x="483717" y="33490"/>
                    </a:lnTo>
                    <a:lnTo>
                      <a:pt x="483717" y="33490"/>
                    </a:lnTo>
                    <a:lnTo>
                      <a:pt x="501777" y="34575"/>
                    </a:lnTo>
                    <a:lnTo>
                      <a:pt x="501777" y="34575"/>
                    </a:lnTo>
                    <a:lnTo>
                      <a:pt x="513950" y="35318"/>
                    </a:lnTo>
                    <a:lnTo>
                      <a:pt x="513950" y="35318"/>
                    </a:lnTo>
                    <a:lnTo>
                      <a:pt x="529095" y="36233"/>
                    </a:lnTo>
                    <a:lnTo>
                      <a:pt x="529095" y="36233"/>
                    </a:lnTo>
                    <a:lnTo>
                      <a:pt x="544183" y="37205"/>
                    </a:lnTo>
                    <a:lnTo>
                      <a:pt x="544183" y="37205"/>
                    </a:lnTo>
                    <a:lnTo>
                      <a:pt x="559327" y="38119"/>
                    </a:lnTo>
                    <a:lnTo>
                      <a:pt x="559327" y="38119"/>
                    </a:lnTo>
                    <a:lnTo>
                      <a:pt x="574414" y="39033"/>
                    </a:lnTo>
                    <a:lnTo>
                      <a:pt x="574414" y="39033"/>
                    </a:lnTo>
                    <a:lnTo>
                      <a:pt x="589559" y="40005"/>
                    </a:lnTo>
                    <a:lnTo>
                      <a:pt x="589559" y="40005"/>
                    </a:lnTo>
                    <a:lnTo>
                      <a:pt x="604647" y="40919"/>
                    </a:lnTo>
                    <a:lnTo>
                      <a:pt x="604647" y="40919"/>
                    </a:lnTo>
                    <a:lnTo>
                      <a:pt x="619792" y="41833"/>
                    </a:lnTo>
                    <a:lnTo>
                      <a:pt x="619792" y="41833"/>
                    </a:lnTo>
                    <a:lnTo>
                      <a:pt x="634880" y="42748"/>
                    </a:lnTo>
                    <a:lnTo>
                      <a:pt x="634880" y="42748"/>
                    </a:lnTo>
                    <a:lnTo>
                      <a:pt x="650024" y="43719"/>
                    </a:lnTo>
                    <a:lnTo>
                      <a:pt x="650024" y="43719"/>
                    </a:lnTo>
                    <a:lnTo>
                      <a:pt x="668026" y="44805"/>
                    </a:lnTo>
                    <a:lnTo>
                      <a:pt x="668026" y="44805"/>
                    </a:lnTo>
                    <a:lnTo>
                      <a:pt x="680256" y="45548"/>
                    </a:lnTo>
                    <a:lnTo>
                      <a:pt x="680256" y="45548"/>
                    </a:lnTo>
                    <a:lnTo>
                      <a:pt x="695344" y="46463"/>
                    </a:lnTo>
                    <a:lnTo>
                      <a:pt x="695344" y="46463"/>
                    </a:lnTo>
                    <a:lnTo>
                      <a:pt x="713404" y="47606"/>
                    </a:lnTo>
                    <a:lnTo>
                      <a:pt x="713404" y="47606"/>
                    </a:lnTo>
                    <a:lnTo>
                      <a:pt x="725577" y="48349"/>
                    </a:lnTo>
                    <a:lnTo>
                      <a:pt x="725577" y="48349"/>
                    </a:lnTo>
                    <a:lnTo>
                      <a:pt x="740721" y="49263"/>
                    </a:lnTo>
                    <a:lnTo>
                      <a:pt x="740721" y="49263"/>
                    </a:lnTo>
                    <a:lnTo>
                      <a:pt x="755809" y="50177"/>
                    </a:lnTo>
                    <a:lnTo>
                      <a:pt x="755809" y="50177"/>
                    </a:lnTo>
                    <a:lnTo>
                      <a:pt x="770953" y="51149"/>
                    </a:lnTo>
                    <a:lnTo>
                      <a:pt x="770953" y="51149"/>
                    </a:lnTo>
                    <a:lnTo>
                      <a:pt x="786041" y="52064"/>
                    </a:lnTo>
                    <a:lnTo>
                      <a:pt x="786041" y="52064"/>
                    </a:lnTo>
                    <a:lnTo>
                      <a:pt x="801186" y="52977"/>
                    </a:lnTo>
                    <a:lnTo>
                      <a:pt x="801186" y="52977"/>
                    </a:lnTo>
                    <a:lnTo>
                      <a:pt x="816274" y="53892"/>
                    </a:lnTo>
                    <a:lnTo>
                      <a:pt x="816274" y="53892"/>
                    </a:lnTo>
                    <a:lnTo>
                      <a:pt x="831418" y="54864"/>
                    </a:lnTo>
                    <a:lnTo>
                      <a:pt x="831418" y="54864"/>
                    </a:lnTo>
                    <a:lnTo>
                      <a:pt x="846506" y="55778"/>
                    </a:lnTo>
                    <a:lnTo>
                      <a:pt x="846506" y="55778"/>
                    </a:lnTo>
                    <a:lnTo>
                      <a:pt x="861650" y="56692"/>
                    </a:lnTo>
                    <a:lnTo>
                      <a:pt x="861650" y="56692"/>
                    </a:lnTo>
                    <a:lnTo>
                      <a:pt x="879710" y="57836"/>
                    </a:lnTo>
                    <a:lnTo>
                      <a:pt x="879710" y="57836"/>
                    </a:lnTo>
                    <a:lnTo>
                      <a:pt x="891883" y="58579"/>
                    </a:lnTo>
                    <a:lnTo>
                      <a:pt x="891883" y="58579"/>
                    </a:lnTo>
                    <a:lnTo>
                      <a:pt x="907028" y="59493"/>
                    </a:lnTo>
                    <a:lnTo>
                      <a:pt x="907028" y="59493"/>
                    </a:lnTo>
                    <a:lnTo>
                      <a:pt x="922115" y="60407"/>
                    </a:lnTo>
                    <a:lnTo>
                      <a:pt x="922115" y="60407"/>
                    </a:lnTo>
                    <a:lnTo>
                      <a:pt x="937260" y="61379"/>
                    </a:lnTo>
                    <a:lnTo>
                      <a:pt x="937260" y="61379"/>
                    </a:lnTo>
                    <a:lnTo>
                      <a:pt x="952347" y="62293"/>
                    </a:lnTo>
                    <a:lnTo>
                      <a:pt x="952347" y="62293"/>
                    </a:lnTo>
                    <a:lnTo>
                      <a:pt x="967435" y="63208"/>
                    </a:lnTo>
                    <a:lnTo>
                      <a:pt x="967435" y="63208"/>
                    </a:lnTo>
                    <a:lnTo>
                      <a:pt x="982580" y="64122"/>
                    </a:lnTo>
                    <a:lnTo>
                      <a:pt x="982580" y="64122"/>
                    </a:lnTo>
                    <a:lnTo>
                      <a:pt x="997725" y="65094"/>
                    </a:lnTo>
                    <a:lnTo>
                      <a:pt x="997725" y="65094"/>
                    </a:lnTo>
                    <a:lnTo>
                      <a:pt x="1012813" y="66008"/>
                    </a:lnTo>
                    <a:lnTo>
                      <a:pt x="1012813" y="66008"/>
                    </a:lnTo>
                    <a:lnTo>
                      <a:pt x="1027957" y="66922"/>
                    </a:lnTo>
                    <a:lnTo>
                      <a:pt x="1027957" y="66922"/>
                    </a:lnTo>
                    <a:lnTo>
                      <a:pt x="1043044" y="67837"/>
                    </a:lnTo>
                    <a:lnTo>
                      <a:pt x="1043044" y="67837"/>
                    </a:lnTo>
                    <a:lnTo>
                      <a:pt x="1058189" y="68808"/>
                    </a:lnTo>
                    <a:lnTo>
                      <a:pt x="1058189" y="68808"/>
                    </a:lnTo>
                    <a:lnTo>
                      <a:pt x="1073277" y="69723"/>
                    </a:lnTo>
                    <a:lnTo>
                      <a:pt x="1073277" y="69723"/>
                    </a:lnTo>
                    <a:lnTo>
                      <a:pt x="1088422" y="70637"/>
                    </a:lnTo>
                    <a:lnTo>
                      <a:pt x="1088422" y="70637"/>
                    </a:lnTo>
                    <a:lnTo>
                      <a:pt x="1103510" y="71608"/>
                    </a:lnTo>
                    <a:lnTo>
                      <a:pt x="1103510" y="71608"/>
                    </a:lnTo>
                    <a:lnTo>
                      <a:pt x="1118654" y="72523"/>
                    </a:lnTo>
                    <a:lnTo>
                      <a:pt x="1118654" y="72523"/>
                    </a:lnTo>
                    <a:lnTo>
                      <a:pt x="1136656" y="73609"/>
                    </a:lnTo>
                    <a:lnTo>
                      <a:pt x="1136656" y="73609"/>
                    </a:lnTo>
                    <a:lnTo>
                      <a:pt x="1148886" y="74352"/>
                    </a:lnTo>
                    <a:lnTo>
                      <a:pt x="1148886" y="74352"/>
                    </a:lnTo>
                    <a:lnTo>
                      <a:pt x="1163974" y="75323"/>
                    </a:lnTo>
                    <a:lnTo>
                      <a:pt x="1163974" y="75323"/>
                    </a:lnTo>
                    <a:lnTo>
                      <a:pt x="1179119" y="76238"/>
                    </a:lnTo>
                    <a:lnTo>
                      <a:pt x="1179119" y="76238"/>
                    </a:lnTo>
                    <a:lnTo>
                      <a:pt x="1194207" y="77153"/>
                    </a:lnTo>
                    <a:lnTo>
                      <a:pt x="1194207" y="77153"/>
                    </a:lnTo>
                    <a:lnTo>
                      <a:pt x="1209351" y="78066"/>
                    </a:lnTo>
                    <a:lnTo>
                      <a:pt x="1209351" y="78066"/>
                    </a:lnTo>
                    <a:lnTo>
                      <a:pt x="1224439" y="79038"/>
                    </a:lnTo>
                    <a:lnTo>
                      <a:pt x="1224439" y="79038"/>
                    </a:lnTo>
                    <a:lnTo>
                      <a:pt x="1239583" y="79953"/>
                    </a:lnTo>
                    <a:lnTo>
                      <a:pt x="1239583" y="79953"/>
                    </a:lnTo>
                    <a:lnTo>
                      <a:pt x="1254671" y="80867"/>
                    </a:lnTo>
                    <a:lnTo>
                      <a:pt x="1254671" y="80867"/>
                    </a:lnTo>
                    <a:lnTo>
                      <a:pt x="1269816" y="81781"/>
                    </a:lnTo>
                    <a:lnTo>
                      <a:pt x="1269816" y="81781"/>
                    </a:lnTo>
                    <a:lnTo>
                      <a:pt x="1284904" y="82753"/>
                    </a:lnTo>
                    <a:lnTo>
                      <a:pt x="1284904" y="82753"/>
                    </a:lnTo>
                    <a:lnTo>
                      <a:pt x="1300048" y="83668"/>
                    </a:lnTo>
                    <a:lnTo>
                      <a:pt x="1300048" y="83668"/>
                    </a:lnTo>
                    <a:lnTo>
                      <a:pt x="1315136" y="84582"/>
                    </a:lnTo>
                    <a:lnTo>
                      <a:pt x="1315136" y="84582"/>
                    </a:lnTo>
                    <a:lnTo>
                      <a:pt x="1330280" y="85496"/>
                    </a:lnTo>
                    <a:lnTo>
                      <a:pt x="1330280" y="85553"/>
                    </a:lnTo>
                    <a:lnTo>
                      <a:pt x="1348283" y="86639"/>
                    </a:lnTo>
                    <a:lnTo>
                      <a:pt x="1348283" y="86639"/>
                    </a:lnTo>
                    <a:lnTo>
                      <a:pt x="1360513" y="87382"/>
                    </a:lnTo>
                    <a:lnTo>
                      <a:pt x="1360513" y="87382"/>
                    </a:lnTo>
                    <a:lnTo>
                      <a:pt x="1375601" y="88296"/>
                    </a:lnTo>
                    <a:lnTo>
                      <a:pt x="1375601" y="88296"/>
                    </a:lnTo>
                    <a:lnTo>
                      <a:pt x="1390746" y="89268"/>
                    </a:lnTo>
                    <a:lnTo>
                      <a:pt x="1390746" y="89268"/>
                    </a:lnTo>
                    <a:lnTo>
                      <a:pt x="1405833" y="90182"/>
                    </a:lnTo>
                    <a:lnTo>
                      <a:pt x="1405833" y="90182"/>
                    </a:lnTo>
                    <a:lnTo>
                      <a:pt x="1420977" y="91097"/>
                    </a:lnTo>
                    <a:lnTo>
                      <a:pt x="1420977" y="91097"/>
                    </a:lnTo>
                    <a:lnTo>
                      <a:pt x="1436065" y="92011"/>
                    </a:lnTo>
                    <a:lnTo>
                      <a:pt x="1436065" y="92011"/>
                    </a:lnTo>
                    <a:lnTo>
                      <a:pt x="1451210" y="92982"/>
                    </a:lnTo>
                    <a:lnTo>
                      <a:pt x="1451210" y="92982"/>
                    </a:lnTo>
                    <a:lnTo>
                      <a:pt x="1466355" y="93897"/>
                    </a:lnTo>
                    <a:lnTo>
                      <a:pt x="1466355" y="93897"/>
                    </a:lnTo>
                    <a:lnTo>
                      <a:pt x="1481443" y="94812"/>
                    </a:lnTo>
                    <a:lnTo>
                      <a:pt x="1481443" y="94812"/>
                    </a:lnTo>
                    <a:lnTo>
                      <a:pt x="1496587" y="95726"/>
                    </a:lnTo>
                    <a:lnTo>
                      <a:pt x="1496587" y="95726"/>
                    </a:lnTo>
                    <a:lnTo>
                      <a:pt x="1514589" y="96869"/>
                    </a:lnTo>
                    <a:lnTo>
                      <a:pt x="1514818" y="93154"/>
                    </a:lnTo>
                    <a:lnTo>
                      <a:pt x="1496758" y="92069"/>
                    </a:lnTo>
                    <a:lnTo>
                      <a:pt x="1496758" y="92069"/>
                    </a:lnTo>
                    <a:lnTo>
                      <a:pt x="1484585" y="91268"/>
                    </a:lnTo>
                    <a:lnTo>
                      <a:pt x="1484585" y="91268"/>
                    </a:lnTo>
                    <a:lnTo>
                      <a:pt x="1469498" y="90354"/>
                    </a:lnTo>
                    <a:lnTo>
                      <a:pt x="1469498" y="90354"/>
                    </a:lnTo>
                    <a:lnTo>
                      <a:pt x="1454353" y="89439"/>
                    </a:lnTo>
                    <a:lnTo>
                      <a:pt x="1454353" y="89439"/>
                    </a:lnTo>
                    <a:lnTo>
                      <a:pt x="1436294" y="88354"/>
                    </a:lnTo>
                    <a:lnTo>
                      <a:pt x="1436294" y="88354"/>
                    </a:lnTo>
                    <a:lnTo>
                      <a:pt x="1424121" y="87553"/>
                    </a:lnTo>
                    <a:lnTo>
                      <a:pt x="1424121" y="87553"/>
                    </a:lnTo>
                    <a:lnTo>
                      <a:pt x="1406061" y="86468"/>
                    </a:lnTo>
                    <a:lnTo>
                      <a:pt x="1406061" y="86468"/>
                    </a:lnTo>
                    <a:lnTo>
                      <a:pt x="1393888" y="85725"/>
                    </a:lnTo>
                    <a:lnTo>
                      <a:pt x="1393888" y="85725"/>
                    </a:lnTo>
                    <a:lnTo>
                      <a:pt x="1378801" y="84810"/>
                    </a:lnTo>
                    <a:lnTo>
                      <a:pt x="1378801" y="84810"/>
                    </a:lnTo>
                    <a:lnTo>
                      <a:pt x="1360742" y="83668"/>
                    </a:lnTo>
                    <a:lnTo>
                      <a:pt x="1360742" y="83668"/>
                    </a:lnTo>
                    <a:lnTo>
                      <a:pt x="1348512" y="82925"/>
                    </a:lnTo>
                    <a:lnTo>
                      <a:pt x="1348512" y="82925"/>
                    </a:lnTo>
                    <a:lnTo>
                      <a:pt x="1330509" y="81838"/>
                    </a:lnTo>
                    <a:lnTo>
                      <a:pt x="1330509" y="81838"/>
                    </a:lnTo>
                    <a:lnTo>
                      <a:pt x="1318279" y="81096"/>
                    </a:lnTo>
                    <a:lnTo>
                      <a:pt x="1318279" y="81096"/>
                    </a:lnTo>
                    <a:lnTo>
                      <a:pt x="1303191" y="80124"/>
                    </a:lnTo>
                    <a:lnTo>
                      <a:pt x="1303191" y="80124"/>
                    </a:lnTo>
                    <a:lnTo>
                      <a:pt x="1288047" y="79210"/>
                    </a:lnTo>
                    <a:lnTo>
                      <a:pt x="1288047" y="79210"/>
                    </a:lnTo>
                    <a:lnTo>
                      <a:pt x="1270045" y="78124"/>
                    </a:lnTo>
                    <a:lnTo>
                      <a:pt x="1270045" y="78124"/>
                    </a:lnTo>
                    <a:lnTo>
                      <a:pt x="1257815" y="77323"/>
                    </a:lnTo>
                    <a:lnTo>
                      <a:pt x="1257815" y="77323"/>
                    </a:lnTo>
                    <a:lnTo>
                      <a:pt x="1242727" y="76410"/>
                    </a:lnTo>
                    <a:lnTo>
                      <a:pt x="1242727" y="76410"/>
                    </a:lnTo>
                    <a:lnTo>
                      <a:pt x="1227582" y="75495"/>
                    </a:lnTo>
                    <a:lnTo>
                      <a:pt x="1227582" y="75495"/>
                    </a:lnTo>
                    <a:lnTo>
                      <a:pt x="1209580" y="74409"/>
                    </a:lnTo>
                    <a:lnTo>
                      <a:pt x="1209580" y="74409"/>
                    </a:lnTo>
                    <a:lnTo>
                      <a:pt x="1194435" y="73438"/>
                    </a:lnTo>
                    <a:lnTo>
                      <a:pt x="1194435" y="73438"/>
                    </a:lnTo>
                    <a:lnTo>
                      <a:pt x="1182262" y="72695"/>
                    </a:lnTo>
                    <a:lnTo>
                      <a:pt x="1182262" y="72695"/>
                    </a:lnTo>
                    <a:lnTo>
                      <a:pt x="1167118" y="71780"/>
                    </a:lnTo>
                    <a:lnTo>
                      <a:pt x="1167118" y="71780"/>
                    </a:lnTo>
                    <a:lnTo>
                      <a:pt x="1149115" y="70637"/>
                    </a:lnTo>
                    <a:lnTo>
                      <a:pt x="1149115" y="70637"/>
                    </a:lnTo>
                    <a:lnTo>
                      <a:pt x="1136885" y="69894"/>
                    </a:lnTo>
                    <a:lnTo>
                      <a:pt x="1136885" y="69894"/>
                    </a:lnTo>
                    <a:lnTo>
                      <a:pt x="1121797" y="68980"/>
                    </a:lnTo>
                    <a:lnTo>
                      <a:pt x="1121797" y="68980"/>
                    </a:lnTo>
                    <a:lnTo>
                      <a:pt x="1106652" y="68065"/>
                    </a:lnTo>
                    <a:lnTo>
                      <a:pt x="1106652" y="68065"/>
                    </a:lnTo>
                    <a:lnTo>
                      <a:pt x="1088651" y="66922"/>
                    </a:lnTo>
                    <a:lnTo>
                      <a:pt x="1088651" y="66922"/>
                    </a:lnTo>
                    <a:lnTo>
                      <a:pt x="1076421" y="66179"/>
                    </a:lnTo>
                    <a:lnTo>
                      <a:pt x="1076421" y="66179"/>
                    </a:lnTo>
                    <a:lnTo>
                      <a:pt x="1061333" y="65265"/>
                    </a:lnTo>
                    <a:lnTo>
                      <a:pt x="1061333" y="65265"/>
                    </a:lnTo>
                    <a:lnTo>
                      <a:pt x="1043273" y="64179"/>
                    </a:lnTo>
                    <a:lnTo>
                      <a:pt x="1043273" y="64179"/>
                    </a:lnTo>
                    <a:lnTo>
                      <a:pt x="1028186" y="63208"/>
                    </a:lnTo>
                    <a:lnTo>
                      <a:pt x="1028186" y="63208"/>
                    </a:lnTo>
                    <a:lnTo>
                      <a:pt x="1015955" y="62465"/>
                    </a:lnTo>
                    <a:lnTo>
                      <a:pt x="1015955" y="62465"/>
                    </a:lnTo>
                    <a:lnTo>
                      <a:pt x="1000868" y="61550"/>
                    </a:lnTo>
                    <a:lnTo>
                      <a:pt x="1000868" y="61550"/>
                    </a:lnTo>
                    <a:lnTo>
                      <a:pt x="982809" y="60464"/>
                    </a:lnTo>
                    <a:lnTo>
                      <a:pt x="982809" y="60464"/>
                    </a:lnTo>
                    <a:lnTo>
                      <a:pt x="967664" y="59493"/>
                    </a:lnTo>
                    <a:lnTo>
                      <a:pt x="967664" y="59493"/>
                    </a:lnTo>
                    <a:lnTo>
                      <a:pt x="955491" y="58750"/>
                    </a:lnTo>
                    <a:lnTo>
                      <a:pt x="955491" y="58750"/>
                    </a:lnTo>
                    <a:lnTo>
                      <a:pt x="939318" y="57779"/>
                    </a:lnTo>
                    <a:lnTo>
                      <a:pt x="922344" y="56750"/>
                    </a:lnTo>
                    <a:lnTo>
                      <a:pt x="922344" y="56750"/>
                    </a:lnTo>
                    <a:lnTo>
                      <a:pt x="910171" y="55949"/>
                    </a:lnTo>
                    <a:lnTo>
                      <a:pt x="910171" y="55949"/>
                    </a:lnTo>
                    <a:lnTo>
                      <a:pt x="895026" y="55035"/>
                    </a:lnTo>
                    <a:lnTo>
                      <a:pt x="895026" y="55035"/>
                    </a:lnTo>
                    <a:lnTo>
                      <a:pt x="879939" y="54121"/>
                    </a:lnTo>
                    <a:lnTo>
                      <a:pt x="879939" y="54121"/>
                    </a:lnTo>
                    <a:lnTo>
                      <a:pt x="861879" y="52977"/>
                    </a:lnTo>
                    <a:lnTo>
                      <a:pt x="861879" y="52977"/>
                    </a:lnTo>
                    <a:lnTo>
                      <a:pt x="849706" y="52235"/>
                    </a:lnTo>
                    <a:lnTo>
                      <a:pt x="849706" y="52235"/>
                    </a:lnTo>
                    <a:lnTo>
                      <a:pt x="834561" y="51321"/>
                    </a:lnTo>
                    <a:lnTo>
                      <a:pt x="834561" y="51321"/>
                    </a:lnTo>
                    <a:lnTo>
                      <a:pt x="819417" y="50406"/>
                    </a:lnTo>
                    <a:lnTo>
                      <a:pt x="819417" y="50406"/>
                    </a:lnTo>
                    <a:lnTo>
                      <a:pt x="801415" y="49263"/>
                    </a:lnTo>
                    <a:lnTo>
                      <a:pt x="801415" y="49263"/>
                    </a:lnTo>
                    <a:lnTo>
                      <a:pt x="789185" y="48520"/>
                    </a:lnTo>
                    <a:lnTo>
                      <a:pt x="789185" y="48520"/>
                    </a:lnTo>
                    <a:lnTo>
                      <a:pt x="774097" y="47606"/>
                    </a:lnTo>
                    <a:lnTo>
                      <a:pt x="774097" y="47606"/>
                    </a:lnTo>
                    <a:lnTo>
                      <a:pt x="756037" y="46520"/>
                    </a:lnTo>
                    <a:lnTo>
                      <a:pt x="756037" y="46520"/>
                    </a:lnTo>
                    <a:lnTo>
                      <a:pt x="740950" y="45548"/>
                    </a:lnTo>
                    <a:lnTo>
                      <a:pt x="740950" y="45548"/>
                    </a:lnTo>
                    <a:lnTo>
                      <a:pt x="725805" y="44634"/>
                    </a:lnTo>
                    <a:lnTo>
                      <a:pt x="725805" y="44634"/>
                    </a:lnTo>
                    <a:lnTo>
                      <a:pt x="713632" y="43891"/>
                    </a:lnTo>
                    <a:lnTo>
                      <a:pt x="713632" y="43891"/>
                    </a:lnTo>
                    <a:lnTo>
                      <a:pt x="695573" y="42805"/>
                    </a:lnTo>
                    <a:lnTo>
                      <a:pt x="695573" y="42805"/>
                    </a:lnTo>
                    <a:lnTo>
                      <a:pt x="680485" y="41833"/>
                    </a:lnTo>
                    <a:lnTo>
                      <a:pt x="680485" y="41833"/>
                    </a:lnTo>
                    <a:lnTo>
                      <a:pt x="668255" y="41091"/>
                    </a:lnTo>
                    <a:lnTo>
                      <a:pt x="668255" y="41091"/>
                    </a:lnTo>
                    <a:lnTo>
                      <a:pt x="653167" y="40176"/>
                    </a:lnTo>
                    <a:lnTo>
                      <a:pt x="653167" y="40176"/>
                    </a:lnTo>
                    <a:lnTo>
                      <a:pt x="638022" y="39262"/>
                    </a:lnTo>
                    <a:lnTo>
                      <a:pt x="638022" y="39262"/>
                    </a:lnTo>
                    <a:lnTo>
                      <a:pt x="620021" y="38119"/>
                    </a:lnTo>
                    <a:lnTo>
                      <a:pt x="620021" y="38119"/>
                    </a:lnTo>
                    <a:lnTo>
                      <a:pt x="607790" y="37376"/>
                    </a:lnTo>
                    <a:lnTo>
                      <a:pt x="607790" y="37376"/>
                    </a:lnTo>
                    <a:lnTo>
                      <a:pt x="592703" y="36462"/>
                    </a:lnTo>
                    <a:lnTo>
                      <a:pt x="592703" y="36462"/>
                    </a:lnTo>
                    <a:lnTo>
                      <a:pt x="577558" y="35547"/>
                    </a:lnTo>
                    <a:lnTo>
                      <a:pt x="577558" y="35547"/>
                    </a:lnTo>
                    <a:lnTo>
                      <a:pt x="559556" y="34404"/>
                    </a:lnTo>
                    <a:lnTo>
                      <a:pt x="559556" y="34404"/>
                    </a:lnTo>
                    <a:lnTo>
                      <a:pt x="547325" y="33661"/>
                    </a:lnTo>
                    <a:lnTo>
                      <a:pt x="547325" y="33661"/>
                    </a:lnTo>
                    <a:lnTo>
                      <a:pt x="532238" y="32747"/>
                    </a:lnTo>
                    <a:lnTo>
                      <a:pt x="532238" y="32747"/>
                    </a:lnTo>
                    <a:lnTo>
                      <a:pt x="517093" y="31832"/>
                    </a:lnTo>
                    <a:lnTo>
                      <a:pt x="517093" y="31832"/>
                    </a:lnTo>
                    <a:lnTo>
                      <a:pt x="515207" y="31718"/>
                    </a:lnTo>
                    <a:lnTo>
                      <a:pt x="514179" y="31603"/>
                    </a:lnTo>
                    <a:lnTo>
                      <a:pt x="514179" y="31603"/>
                    </a:lnTo>
                    <a:lnTo>
                      <a:pt x="499091" y="30690"/>
                    </a:lnTo>
                    <a:lnTo>
                      <a:pt x="499091" y="30690"/>
                    </a:lnTo>
                    <a:lnTo>
                      <a:pt x="486861" y="29947"/>
                    </a:lnTo>
                    <a:lnTo>
                      <a:pt x="486861" y="29947"/>
                    </a:lnTo>
                    <a:lnTo>
                      <a:pt x="468858" y="28860"/>
                    </a:lnTo>
                    <a:lnTo>
                      <a:pt x="468858" y="28860"/>
                    </a:lnTo>
                    <a:lnTo>
                      <a:pt x="453714" y="27889"/>
                    </a:lnTo>
                    <a:lnTo>
                      <a:pt x="453714" y="27889"/>
                    </a:lnTo>
                    <a:lnTo>
                      <a:pt x="441541" y="27146"/>
                    </a:lnTo>
                    <a:lnTo>
                      <a:pt x="441541" y="27146"/>
                    </a:lnTo>
                    <a:lnTo>
                      <a:pt x="426396" y="26232"/>
                    </a:lnTo>
                    <a:lnTo>
                      <a:pt x="426396" y="26232"/>
                    </a:lnTo>
                    <a:lnTo>
                      <a:pt x="408394" y="25145"/>
                    </a:lnTo>
                    <a:lnTo>
                      <a:pt x="408394" y="25145"/>
                    </a:lnTo>
                    <a:lnTo>
                      <a:pt x="393249" y="24174"/>
                    </a:lnTo>
                    <a:lnTo>
                      <a:pt x="393249" y="24174"/>
                    </a:lnTo>
                    <a:lnTo>
                      <a:pt x="381076" y="23431"/>
                    </a:lnTo>
                    <a:lnTo>
                      <a:pt x="381076" y="23431"/>
                    </a:lnTo>
                    <a:lnTo>
                      <a:pt x="365932" y="22517"/>
                    </a:lnTo>
                    <a:lnTo>
                      <a:pt x="365932" y="22517"/>
                    </a:lnTo>
                    <a:lnTo>
                      <a:pt x="350844" y="21602"/>
                    </a:lnTo>
                    <a:lnTo>
                      <a:pt x="350844" y="21602"/>
                    </a:lnTo>
                    <a:lnTo>
                      <a:pt x="332784" y="20459"/>
                    </a:lnTo>
                    <a:lnTo>
                      <a:pt x="332784" y="20459"/>
                    </a:lnTo>
                    <a:lnTo>
                      <a:pt x="320612" y="19716"/>
                    </a:lnTo>
                    <a:lnTo>
                      <a:pt x="320612" y="19716"/>
                    </a:lnTo>
                    <a:lnTo>
                      <a:pt x="304438" y="18745"/>
                    </a:lnTo>
                    <a:lnTo>
                      <a:pt x="290322" y="17888"/>
                    </a:lnTo>
                    <a:lnTo>
                      <a:pt x="290322" y="17888"/>
                    </a:lnTo>
                    <a:lnTo>
                      <a:pt x="272320" y="16745"/>
                    </a:lnTo>
                    <a:lnTo>
                      <a:pt x="272320" y="16745"/>
                    </a:lnTo>
                    <a:lnTo>
                      <a:pt x="257175" y="15830"/>
                    </a:lnTo>
                    <a:lnTo>
                      <a:pt x="257175" y="15830"/>
                    </a:lnTo>
                    <a:lnTo>
                      <a:pt x="245002" y="15088"/>
                    </a:lnTo>
                    <a:lnTo>
                      <a:pt x="245002" y="15088"/>
                    </a:lnTo>
                    <a:lnTo>
                      <a:pt x="229857" y="14173"/>
                    </a:lnTo>
                    <a:lnTo>
                      <a:pt x="229857" y="14173"/>
                    </a:lnTo>
                    <a:lnTo>
                      <a:pt x="211855" y="13030"/>
                    </a:lnTo>
                    <a:lnTo>
                      <a:pt x="211855" y="13030"/>
                    </a:lnTo>
                    <a:lnTo>
                      <a:pt x="199625" y="12287"/>
                    </a:lnTo>
                    <a:lnTo>
                      <a:pt x="199625" y="12287"/>
                    </a:lnTo>
                    <a:lnTo>
                      <a:pt x="184537" y="11373"/>
                    </a:lnTo>
                    <a:lnTo>
                      <a:pt x="184537" y="11373"/>
                    </a:lnTo>
                    <a:lnTo>
                      <a:pt x="169393" y="10401"/>
                    </a:lnTo>
                    <a:lnTo>
                      <a:pt x="169393" y="10401"/>
                    </a:lnTo>
                    <a:lnTo>
                      <a:pt x="151390" y="9315"/>
                    </a:lnTo>
                    <a:lnTo>
                      <a:pt x="151390" y="9315"/>
                    </a:lnTo>
                    <a:lnTo>
                      <a:pt x="139160" y="8573"/>
                    </a:lnTo>
                    <a:lnTo>
                      <a:pt x="139160" y="8573"/>
                    </a:lnTo>
                    <a:lnTo>
                      <a:pt x="121158" y="7429"/>
                    </a:lnTo>
                    <a:lnTo>
                      <a:pt x="121158" y="7486"/>
                    </a:lnTo>
                    <a:lnTo>
                      <a:pt x="108928" y="6686"/>
                    </a:lnTo>
                    <a:lnTo>
                      <a:pt x="108928" y="6686"/>
                    </a:lnTo>
                    <a:lnTo>
                      <a:pt x="90926" y="5601"/>
                    </a:lnTo>
                    <a:lnTo>
                      <a:pt x="90926" y="5601"/>
                    </a:lnTo>
                    <a:lnTo>
                      <a:pt x="78696" y="4858"/>
                    </a:lnTo>
                    <a:lnTo>
                      <a:pt x="78696" y="4858"/>
                    </a:lnTo>
                    <a:lnTo>
                      <a:pt x="63608" y="3943"/>
                    </a:lnTo>
                    <a:lnTo>
                      <a:pt x="63608" y="3943"/>
                    </a:lnTo>
                    <a:lnTo>
                      <a:pt x="48463" y="2971"/>
                    </a:lnTo>
                    <a:lnTo>
                      <a:pt x="48463" y="2971"/>
                    </a:lnTo>
                    <a:lnTo>
                      <a:pt x="30461" y="1886"/>
                    </a:lnTo>
                    <a:lnTo>
                      <a:pt x="30461" y="1886"/>
                    </a:lnTo>
                    <a:lnTo>
                      <a:pt x="18231" y="1143"/>
                    </a:lnTo>
                    <a:lnTo>
                      <a:pt x="18231" y="1143"/>
                    </a:lnTo>
                    <a:lnTo>
                      <a:pt x="228" y="0"/>
                    </a:lnTo>
                    <a:lnTo>
                      <a:pt x="0" y="3714"/>
                    </a:lnTo>
                    <a:lnTo>
                      <a:pt x="15088" y="4629"/>
                    </a:lnTo>
                    <a:close/>
                  </a:path>
                </a:pathLst>
              </a:custGeom>
              <a:solidFill>
                <a:srgbClr val="9F9D9B"/>
              </a:solidFill>
              <a:ln w="5715" cap="flat">
                <a:noFill/>
                <a:prstDash val="solid"/>
                <a:miter/>
              </a:ln>
            </p:spPr>
            <p:txBody>
              <a:bodyPr rtlCol="1" anchor="ctr"/>
              <a:lstStyle/>
              <a:p>
                <a:endParaRPr lang="ar-SA"/>
              </a:p>
            </p:txBody>
          </p:sp>
          <p:sp>
            <p:nvSpPr>
              <p:cNvPr id="25" name="شكل حر: شكل 24">
                <a:extLst>
                  <a:ext uri="{FF2B5EF4-FFF2-40B4-BE49-F238E27FC236}">
                    <a16:creationId xmlns:a16="http://schemas.microsoft.com/office/drawing/2014/main" id="{3472B2A3-F61C-4CA1-A13E-A9BC581B6E35}"/>
                  </a:ext>
                </a:extLst>
              </p:cNvPr>
              <p:cNvSpPr/>
              <p:nvPr/>
            </p:nvSpPr>
            <p:spPr>
              <a:xfrm>
                <a:off x="6622237" y="6254381"/>
                <a:ext cx="1514817" cy="96868"/>
              </a:xfrm>
              <a:custGeom>
                <a:avLst/>
                <a:gdLst>
                  <a:gd name="connsiteX0" fmla="*/ 1499501 w 1514817"/>
                  <a:gd name="connsiteY0" fmla="*/ 95898 h 96868"/>
                  <a:gd name="connsiteX1" fmla="*/ 1514589 w 1514817"/>
                  <a:gd name="connsiteY1" fmla="*/ 96869 h 96868"/>
                  <a:gd name="connsiteX2" fmla="*/ 1514818 w 1514817"/>
                  <a:gd name="connsiteY2" fmla="*/ 93155 h 96868"/>
                  <a:gd name="connsiteX3" fmla="*/ 1496758 w 1514817"/>
                  <a:gd name="connsiteY3" fmla="*/ 92011 h 96868"/>
                  <a:gd name="connsiteX4" fmla="*/ 1496758 w 1514817"/>
                  <a:gd name="connsiteY4" fmla="*/ 92011 h 96868"/>
                  <a:gd name="connsiteX5" fmla="*/ 1484585 w 1514817"/>
                  <a:gd name="connsiteY5" fmla="*/ 91268 h 96868"/>
                  <a:gd name="connsiteX6" fmla="*/ 1484585 w 1514817"/>
                  <a:gd name="connsiteY6" fmla="*/ 91268 h 96868"/>
                  <a:gd name="connsiteX7" fmla="*/ 1466526 w 1514817"/>
                  <a:gd name="connsiteY7" fmla="*/ 90183 h 96868"/>
                  <a:gd name="connsiteX8" fmla="*/ 1466526 w 1514817"/>
                  <a:gd name="connsiteY8" fmla="*/ 90183 h 96868"/>
                  <a:gd name="connsiteX9" fmla="*/ 1454353 w 1514817"/>
                  <a:gd name="connsiteY9" fmla="*/ 89440 h 96868"/>
                  <a:gd name="connsiteX10" fmla="*/ 1454353 w 1514817"/>
                  <a:gd name="connsiteY10" fmla="*/ 89440 h 96868"/>
                  <a:gd name="connsiteX11" fmla="*/ 1436294 w 1514817"/>
                  <a:gd name="connsiteY11" fmla="*/ 88296 h 96868"/>
                  <a:gd name="connsiteX12" fmla="*/ 1436294 w 1514817"/>
                  <a:gd name="connsiteY12" fmla="*/ 88296 h 96868"/>
                  <a:gd name="connsiteX13" fmla="*/ 1424121 w 1514817"/>
                  <a:gd name="connsiteY13" fmla="*/ 87553 h 96868"/>
                  <a:gd name="connsiteX14" fmla="*/ 1424121 w 1514817"/>
                  <a:gd name="connsiteY14" fmla="*/ 87553 h 96868"/>
                  <a:gd name="connsiteX15" fmla="*/ 1406061 w 1514817"/>
                  <a:gd name="connsiteY15" fmla="*/ 86468 h 96868"/>
                  <a:gd name="connsiteX16" fmla="*/ 1406061 w 1514817"/>
                  <a:gd name="connsiteY16" fmla="*/ 86468 h 96868"/>
                  <a:gd name="connsiteX17" fmla="*/ 1390974 w 1514817"/>
                  <a:gd name="connsiteY17" fmla="*/ 85553 h 96868"/>
                  <a:gd name="connsiteX18" fmla="*/ 1390974 w 1514817"/>
                  <a:gd name="connsiteY18" fmla="*/ 85553 h 96868"/>
                  <a:gd name="connsiteX19" fmla="*/ 1378801 w 1514817"/>
                  <a:gd name="connsiteY19" fmla="*/ 84753 h 96868"/>
                  <a:gd name="connsiteX20" fmla="*/ 1378801 w 1514817"/>
                  <a:gd name="connsiteY20" fmla="*/ 84753 h 96868"/>
                  <a:gd name="connsiteX21" fmla="*/ 1363656 w 1514817"/>
                  <a:gd name="connsiteY21" fmla="*/ 83839 h 96868"/>
                  <a:gd name="connsiteX22" fmla="*/ 1363656 w 1514817"/>
                  <a:gd name="connsiteY22" fmla="*/ 83839 h 96868"/>
                  <a:gd name="connsiteX23" fmla="*/ 1348512 w 1514817"/>
                  <a:gd name="connsiteY23" fmla="*/ 82925 h 96868"/>
                  <a:gd name="connsiteX24" fmla="*/ 1348512 w 1514817"/>
                  <a:gd name="connsiteY24" fmla="*/ 82925 h 96868"/>
                  <a:gd name="connsiteX25" fmla="*/ 1330509 w 1514817"/>
                  <a:gd name="connsiteY25" fmla="*/ 81838 h 96868"/>
                  <a:gd name="connsiteX26" fmla="*/ 1330509 w 1514817"/>
                  <a:gd name="connsiteY26" fmla="*/ 81838 h 96868"/>
                  <a:gd name="connsiteX27" fmla="*/ 1318279 w 1514817"/>
                  <a:gd name="connsiteY27" fmla="*/ 81039 h 96868"/>
                  <a:gd name="connsiteX28" fmla="*/ 1318279 w 1514817"/>
                  <a:gd name="connsiteY28" fmla="*/ 81039 h 96868"/>
                  <a:gd name="connsiteX29" fmla="*/ 1303191 w 1514817"/>
                  <a:gd name="connsiteY29" fmla="*/ 80124 h 96868"/>
                  <a:gd name="connsiteX30" fmla="*/ 1303191 w 1514817"/>
                  <a:gd name="connsiteY30" fmla="*/ 80124 h 96868"/>
                  <a:gd name="connsiteX31" fmla="*/ 1288046 w 1514817"/>
                  <a:gd name="connsiteY31" fmla="*/ 79210 h 96868"/>
                  <a:gd name="connsiteX32" fmla="*/ 1288046 w 1514817"/>
                  <a:gd name="connsiteY32" fmla="*/ 79210 h 96868"/>
                  <a:gd name="connsiteX33" fmla="*/ 1286218 w 1514817"/>
                  <a:gd name="connsiteY33" fmla="*/ 79095 h 96868"/>
                  <a:gd name="connsiteX34" fmla="*/ 1285132 w 1514817"/>
                  <a:gd name="connsiteY34" fmla="*/ 79038 h 96868"/>
                  <a:gd name="connsiteX35" fmla="*/ 1285132 w 1514817"/>
                  <a:gd name="connsiteY35" fmla="*/ 79038 h 96868"/>
                  <a:gd name="connsiteX36" fmla="*/ 1270045 w 1514817"/>
                  <a:gd name="connsiteY36" fmla="*/ 78067 h 96868"/>
                  <a:gd name="connsiteX37" fmla="*/ 1270045 w 1514817"/>
                  <a:gd name="connsiteY37" fmla="*/ 78067 h 96868"/>
                  <a:gd name="connsiteX38" fmla="*/ 1257815 w 1514817"/>
                  <a:gd name="connsiteY38" fmla="*/ 77324 h 96868"/>
                  <a:gd name="connsiteX39" fmla="*/ 1257815 w 1514817"/>
                  <a:gd name="connsiteY39" fmla="*/ 77324 h 96868"/>
                  <a:gd name="connsiteX40" fmla="*/ 1242727 w 1514817"/>
                  <a:gd name="connsiteY40" fmla="*/ 76410 h 96868"/>
                  <a:gd name="connsiteX41" fmla="*/ 1242727 w 1514817"/>
                  <a:gd name="connsiteY41" fmla="*/ 76410 h 96868"/>
                  <a:gd name="connsiteX42" fmla="*/ 1227582 w 1514817"/>
                  <a:gd name="connsiteY42" fmla="*/ 75495 h 96868"/>
                  <a:gd name="connsiteX43" fmla="*/ 1227582 w 1514817"/>
                  <a:gd name="connsiteY43" fmla="*/ 75495 h 96868"/>
                  <a:gd name="connsiteX44" fmla="*/ 1209580 w 1514817"/>
                  <a:gd name="connsiteY44" fmla="*/ 74352 h 96868"/>
                  <a:gd name="connsiteX45" fmla="*/ 1209580 w 1514817"/>
                  <a:gd name="connsiteY45" fmla="*/ 74352 h 96868"/>
                  <a:gd name="connsiteX46" fmla="*/ 1197349 w 1514817"/>
                  <a:gd name="connsiteY46" fmla="*/ 73609 h 96868"/>
                  <a:gd name="connsiteX47" fmla="*/ 1197349 w 1514817"/>
                  <a:gd name="connsiteY47" fmla="*/ 73609 h 96868"/>
                  <a:gd name="connsiteX48" fmla="*/ 1179347 w 1514817"/>
                  <a:gd name="connsiteY48" fmla="*/ 72523 h 96868"/>
                  <a:gd name="connsiteX49" fmla="*/ 1179347 w 1514817"/>
                  <a:gd name="connsiteY49" fmla="*/ 72523 h 96868"/>
                  <a:gd name="connsiteX50" fmla="*/ 1167118 w 1514817"/>
                  <a:gd name="connsiteY50" fmla="*/ 71780 h 96868"/>
                  <a:gd name="connsiteX51" fmla="*/ 1167118 w 1514817"/>
                  <a:gd name="connsiteY51" fmla="*/ 71780 h 96868"/>
                  <a:gd name="connsiteX52" fmla="*/ 1149115 w 1514817"/>
                  <a:gd name="connsiteY52" fmla="*/ 70637 h 96868"/>
                  <a:gd name="connsiteX53" fmla="*/ 1149115 w 1514817"/>
                  <a:gd name="connsiteY53" fmla="*/ 70637 h 96868"/>
                  <a:gd name="connsiteX54" fmla="*/ 1136885 w 1514817"/>
                  <a:gd name="connsiteY54" fmla="*/ 69894 h 96868"/>
                  <a:gd name="connsiteX55" fmla="*/ 1136885 w 1514817"/>
                  <a:gd name="connsiteY55" fmla="*/ 69894 h 96868"/>
                  <a:gd name="connsiteX56" fmla="*/ 1118883 w 1514817"/>
                  <a:gd name="connsiteY56" fmla="*/ 68809 h 96868"/>
                  <a:gd name="connsiteX57" fmla="*/ 1118883 w 1514817"/>
                  <a:gd name="connsiteY57" fmla="*/ 68809 h 96868"/>
                  <a:gd name="connsiteX58" fmla="*/ 1106652 w 1514817"/>
                  <a:gd name="connsiteY58" fmla="*/ 68066 h 96868"/>
                  <a:gd name="connsiteX59" fmla="*/ 1106652 w 1514817"/>
                  <a:gd name="connsiteY59" fmla="*/ 68066 h 96868"/>
                  <a:gd name="connsiteX60" fmla="*/ 1088650 w 1514817"/>
                  <a:gd name="connsiteY60" fmla="*/ 66922 h 96868"/>
                  <a:gd name="connsiteX61" fmla="*/ 1088650 w 1514817"/>
                  <a:gd name="connsiteY61" fmla="*/ 66922 h 96868"/>
                  <a:gd name="connsiteX62" fmla="*/ 1075392 w 1514817"/>
                  <a:gd name="connsiteY62" fmla="*/ 66122 h 96868"/>
                  <a:gd name="connsiteX63" fmla="*/ 1061333 w 1514817"/>
                  <a:gd name="connsiteY63" fmla="*/ 65266 h 96868"/>
                  <a:gd name="connsiteX64" fmla="*/ 1061333 w 1514817"/>
                  <a:gd name="connsiteY64" fmla="*/ 65266 h 96868"/>
                  <a:gd name="connsiteX65" fmla="*/ 1046188 w 1514817"/>
                  <a:gd name="connsiteY65" fmla="*/ 64351 h 96868"/>
                  <a:gd name="connsiteX66" fmla="*/ 1046188 w 1514817"/>
                  <a:gd name="connsiteY66" fmla="*/ 64351 h 96868"/>
                  <a:gd name="connsiteX67" fmla="*/ 1028186 w 1514817"/>
                  <a:gd name="connsiteY67" fmla="*/ 63208 h 96868"/>
                  <a:gd name="connsiteX68" fmla="*/ 1028186 w 1514817"/>
                  <a:gd name="connsiteY68" fmla="*/ 63208 h 96868"/>
                  <a:gd name="connsiteX69" fmla="*/ 1015955 w 1514817"/>
                  <a:gd name="connsiteY69" fmla="*/ 62465 h 96868"/>
                  <a:gd name="connsiteX70" fmla="*/ 1015955 w 1514817"/>
                  <a:gd name="connsiteY70" fmla="*/ 62465 h 96868"/>
                  <a:gd name="connsiteX71" fmla="*/ 1000868 w 1514817"/>
                  <a:gd name="connsiteY71" fmla="*/ 61551 h 96868"/>
                  <a:gd name="connsiteX72" fmla="*/ 1000868 w 1514817"/>
                  <a:gd name="connsiteY72" fmla="*/ 61551 h 96868"/>
                  <a:gd name="connsiteX73" fmla="*/ 985723 w 1514817"/>
                  <a:gd name="connsiteY73" fmla="*/ 60636 h 96868"/>
                  <a:gd name="connsiteX74" fmla="*/ 985723 w 1514817"/>
                  <a:gd name="connsiteY74" fmla="*/ 60636 h 96868"/>
                  <a:gd name="connsiteX75" fmla="*/ 967664 w 1514817"/>
                  <a:gd name="connsiteY75" fmla="*/ 59493 h 96868"/>
                  <a:gd name="connsiteX76" fmla="*/ 967664 w 1514817"/>
                  <a:gd name="connsiteY76" fmla="*/ 59493 h 96868"/>
                  <a:gd name="connsiteX77" fmla="*/ 955491 w 1514817"/>
                  <a:gd name="connsiteY77" fmla="*/ 58750 h 96868"/>
                  <a:gd name="connsiteX78" fmla="*/ 955491 w 1514817"/>
                  <a:gd name="connsiteY78" fmla="*/ 58750 h 96868"/>
                  <a:gd name="connsiteX79" fmla="*/ 940403 w 1514817"/>
                  <a:gd name="connsiteY79" fmla="*/ 57836 h 96868"/>
                  <a:gd name="connsiteX80" fmla="*/ 940403 w 1514817"/>
                  <a:gd name="connsiteY80" fmla="*/ 57836 h 96868"/>
                  <a:gd name="connsiteX81" fmla="*/ 922344 w 1514817"/>
                  <a:gd name="connsiteY81" fmla="*/ 56693 h 96868"/>
                  <a:gd name="connsiteX82" fmla="*/ 922344 w 1514817"/>
                  <a:gd name="connsiteY82" fmla="*/ 56693 h 96868"/>
                  <a:gd name="connsiteX83" fmla="*/ 910171 w 1514817"/>
                  <a:gd name="connsiteY83" fmla="*/ 55950 h 96868"/>
                  <a:gd name="connsiteX84" fmla="*/ 910171 w 1514817"/>
                  <a:gd name="connsiteY84" fmla="*/ 55950 h 96868"/>
                  <a:gd name="connsiteX85" fmla="*/ 892112 w 1514817"/>
                  <a:gd name="connsiteY85" fmla="*/ 54864 h 96868"/>
                  <a:gd name="connsiteX86" fmla="*/ 892112 w 1514817"/>
                  <a:gd name="connsiteY86" fmla="*/ 54864 h 96868"/>
                  <a:gd name="connsiteX87" fmla="*/ 879882 w 1514817"/>
                  <a:gd name="connsiteY87" fmla="*/ 54121 h 96868"/>
                  <a:gd name="connsiteX88" fmla="*/ 879882 w 1514817"/>
                  <a:gd name="connsiteY88" fmla="*/ 54121 h 96868"/>
                  <a:gd name="connsiteX89" fmla="*/ 861879 w 1514817"/>
                  <a:gd name="connsiteY89" fmla="*/ 52978 h 96868"/>
                  <a:gd name="connsiteX90" fmla="*/ 861879 w 1514817"/>
                  <a:gd name="connsiteY90" fmla="*/ 52978 h 96868"/>
                  <a:gd name="connsiteX91" fmla="*/ 849706 w 1514817"/>
                  <a:gd name="connsiteY91" fmla="*/ 52235 h 96868"/>
                  <a:gd name="connsiteX92" fmla="*/ 849706 w 1514817"/>
                  <a:gd name="connsiteY92" fmla="*/ 52235 h 96868"/>
                  <a:gd name="connsiteX93" fmla="*/ 831647 w 1514817"/>
                  <a:gd name="connsiteY93" fmla="*/ 51149 h 96868"/>
                  <a:gd name="connsiteX94" fmla="*/ 831647 w 1514817"/>
                  <a:gd name="connsiteY94" fmla="*/ 51149 h 96868"/>
                  <a:gd name="connsiteX95" fmla="*/ 819416 w 1514817"/>
                  <a:gd name="connsiteY95" fmla="*/ 50406 h 96868"/>
                  <a:gd name="connsiteX96" fmla="*/ 819416 w 1514817"/>
                  <a:gd name="connsiteY96" fmla="*/ 50406 h 96868"/>
                  <a:gd name="connsiteX97" fmla="*/ 801415 w 1514817"/>
                  <a:gd name="connsiteY97" fmla="*/ 49263 h 96868"/>
                  <a:gd name="connsiteX98" fmla="*/ 801415 w 1514817"/>
                  <a:gd name="connsiteY98" fmla="*/ 49263 h 96868"/>
                  <a:gd name="connsiteX99" fmla="*/ 789185 w 1514817"/>
                  <a:gd name="connsiteY99" fmla="*/ 48520 h 96868"/>
                  <a:gd name="connsiteX100" fmla="*/ 789185 w 1514817"/>
                  <a:gd name="connsiteY100" fmla="*/ 48520 h 96868"/>
                  <a:gd name="connsiteX101" fmla="*/ 774097 w 1514817"/>
                  <a:gd name="connsiteY101" fmla="*/ 47606 h 96868"/>
                  <a:gd name="connsiteX102" fmla="*/ 774097 w 1514817"/>
                  <a:gd name="connsiteY102" fmla="*/ 47606 h 96868"/>
                  <a:gd name="connsiteX103" fmla="*/ 758952 w 1514817"/>
                  <a:gd name="connsiteY103" fmla="*/ 46692 h 96868"/>
                  <a:gd name="connsiteX104" fmla="*/ 758952 w 1514817"/>
                  <a:gd name="connsiteY104" fmla="*/ 46692 h 96868"/>
                  <a:gd name="connsiteX105" fmla="*/ 740950 w 1514817"/>
                  <a:gd name="connsiteY105" fmla="*/ 45548 h 96868"/>
                  <a:gd name="connsiteX106" fmla="*/ 740950 w 1514817"/>
                  <a:gd name="connsiteY106" fmla="*/ 45548 h 96868"/>
                  <a:gd name="connsiteX107" fmla="*/ 728719 w 1514817"/>
                  <a:gd name="connsiteY107" fmla="*/ 44805 h 96868"/>
                  <a:gd name="connsiteX108" fmla="*/ 728719 w 1514817"/>
                  <a:gd name="connsiteY108" fmla="*/ 44805 h 96868"/>
                  <a:gd name="connsiteX109" fmla="*/ 713632 w 1514817"/>
                  <a:gd name="connsiteY109" fmla="*/ 43892 h 96868"/>
                  <a:gd name="connsiteX110" fmla="*/ 713632 w 1514817"/>
                  <a:gd name="connsiteY110" fmla="*/ 43892 h 96868"/>
                  <a:gd name="connsiteX111" fmla="*/ 698488 w 1514817"/>
                  <a:gd name="connsiteY111" fmla="*/ 42977 h 96868"/>
                  <a:gd name="connsiteX112" fmla="*/ 698488 w 1514817"/>
                  <a:gd name="connsiteY112" fmla="*/ 42977 h 96868"/>
                  <a:gd name="connsiteX113" fmla="*/ 680485 w 1514817"/>
                  <a:gd name="connsiteY113" fmla="*/ 41833 h 96868"/>
                  <a:gd name="connsiteX114" fmla="*/ 680485 w 1514817"/>
                  <a:gd name="connsiteY114" fmla="*/ 41833 h 96868"/>
                  <a:gd name="connsiteX115" fmla="*/ 668255 w 1514817"/>
                  <a:gd name="connsiteY115" fmla="*/ 41091 h 96868"/>
                  <a:gd name="connsiteX116" fmla="*/ 668255 w 1514817"/>
                  <a:gd name="connsiteY116" fmla="*/ 41091 h 96868"/>
                  <a:gd name="connsiteX117" fmla="*/ 653167 w 1514817"/>
                  <a:gd name="connsiteY117" fmla="*/ 40177 h 96868"/>
                  <a:gd name="connsiteX118" fmla="*/ 653167 w 1514817"/>
                  <a:gd name="connsiteY118" fmla="*/ 40177 h 96868"/>
                  <a:gd name="connsiteX119" fmla="*/ 651282 w 1514817"/>
                  <a:gd name="connsiteY119" fmla="*/ 40062 h 96868"/>
                  <a:gd name="connsiteX120" fmla="*/ 650253 w 1514817"/>
                  <a:gd name="connsiteY120" fmla="*/ 40005 h 96868"/>
                  <a:gd name="connsiteX121" fmla="*/ 650253 w 1514817"/>
                  <a:gd name="connsiteY121" fmla="*/ 40005 h 96868"/>
                  <a:gd name="connsiteX122" fmla="*/ 638022 w 1514817"/>
                  <a:gd name="connsiteY122" fmla="*/ 39205 h 96868"/>
                  <a:gd name="connsiteX123" fmla="*/ 638022 w 1514817"/>
                  <a:gd name="connsiteY123" fmla="*/ 39205 h 96868"/>
                  <a:gd name="connsiteX124" fmla="*/ 620020 w 1514817"/>
                  <a:gd name="connsiteY124" fmla="*/ 38119 h 96868"/>
                  <a:gd name="connsiteX125" fmla="*/ 620020 w 1514817"/>
                  <a:gd name="connsiteY125" fmla="*/ 38119 h 96868"/>
                  <a:gd name="connsiteX126" fmla="*/ 606761 w 1514817"/>
                  <a:gd name="connsiteY126" fmla="*/ 37319 h 96868"/>
                  <a:gd name="connsiteX127" fmla="*/ 592703 w 1514817"/>
                  <a:gd name="connsiteY127" fmla="*/ 36462 h 96868"/>
                  <a:gd name="connsiteX128" fmla="*/ 592703 w 1514817"/>
                  <a:gd name="connsiteY128" fmla="*/ 36462 h 96868"/>
                  <a:gd name="connsiteX129" fmla="*/ 577558 w 1514817"/>
                  <a:gd name="connsiteY129" fmla="*/ 35490 h 96868"/>
                  <a:gd name="connsiteX130" fmla="*/ 577558 w 1514817"/>
                  <a:gd name="connsiteY130" fmla="*/ 35490 h 96868"/>
                  <a:gd name="connsiteX131" fmla="*/ 559556 w 1514817"/>
                  <a:gd name="connsiteY131" fmla="*/ 34404 h 96868"/>
                  <a:gd name="connsiteX132" fmla="*/ 559556 w 1514817"/>
                  <a:gd name="connsiteY132" fmla="*/ 34404 h 96868"/>
                  <a:gd name="connsiteX133" fmla="*/ 544411 w 1514817"/>
                  <a:gd name="connsiteY133" fmla="*/ 33490 h 96868"/>
                  <a:gd name="connsiteX134" fmla="*/ 544411 w 1514817"/>
                  <a:gd name="connsiteY134" fmla="*/ 33490 h 96868"/>
                  <a:gd name="connsiteX135" fmla="*/ 532238 w 1514817"/>
                  <a:gd name="connsiteY135" fmla="*/ 32747 h 96868"/>
                  <a:gd name="connsiteX136" fmla="*/ 532238 w 1514817"/>
                  <a:gd name="connsiteY136" fmla="*/ 32747 h 96868"/>
                  <a:gd name="connsiteX137" fmla="*/ 517093 w 1514817"/>
                  <a:gd name="connsiteY137" fmla="*/ 31775 h 96868"/>
                  <a:gd name="connsiteX138" fmla="*/ 517093 w 1514817"/>
                  <a:gd name="connsiteY138" fmla="*/ 31775 h 96868"/>
                  <a:gd name="connsiteX139" fmla="*/ 499091 w 1514817"/>
                  <a:gd name="connsiteY139" fmla="*/ 30690 h 96868"/>
                  <a:gd name="connsiteX140" fmla="*/ 499091 w 1514817"/>
                  <a:gd name="connsiteY140" fmla="*/ 30690 h 96868"/>
                  <a:gd name="connsiteX141" fmla="*/ 486861 w 1514817"/>
                  <a:gd name="connsiteY141" fmla="*/ 29947 h 96868"/>
                  <a:gd name="connsiteX142" fmla="*/ 486861 w 1514817"/>
                  <a:gd name="connsiteY142" fmla="*/ 29947 h 96868"/>
                  <a:gd name="connsiteX143" fmla="*/ 471773 w 1514817"/>
                  <a:gd name="connsiteY143" fmla="*/ 29032 h 96868"/>
                  <a:gd name="connsiteX144" fmla="*/ 471773 w 1514817"/>
                  <a:gd name="connsiteY144" fmla="*/ 29032 h 96868"/>
                  <a:gd name="connsiteX145" fmla="*/ 453714 w 1514817"/>
                  <a:gd name="connsiteY145" fmla="*/ 27889 h 96868"/>
                  <a:gd name="connsiteX146" fmla="*/ 453714 w 1514817"/>
                  <a:gd name="connsiteY146" fmla="*/ 27889 h 96868"/>
                  <a:gd name="connsiteX147" fmla="*/ 441541 w 1514817"/>
                  <a:gd name="connsiteY147" fmla="*/ 27146 h 96868"/>
                  <a:gd name="connsiteX148" fmla="*/ 441541 w 1514817"/>
                  <a:gd name="connsiteY148" fmla="*/ 27146 h 96868"/>
                  <a:gd name="connsiteX149" fmla="*/ 426396 w 1514817"/>
                  <a:gd name="connsiteY149" fmla="*/ 26232 h 96868"/>
                  <a:gd name="connsiteX150" fmla="*/ 426396 w 1514817"/>
                  <a:gd name="connsiteY150" fmla="*/ 26232 h 96868"/>
                  <a:gd name="connsiteX151" fmla="*/ 411309 w 1514817"/>
                  <a:gd name="connsiteY151" fmla="*/ 25318 h 96868"/>
                  <a:gd name="connsiteX152" fmla="*/ 411309 w 1514817"/>
                  <a:gd name="connsiteY152" fmla="*/ 25318 h 96868"/>
                  <a:gd name="connsiteX153" fmla="*/ 393249 w 1514817"/>
                  <a:gd name="connsiteY153" fmla="*/ 24174 h 96868"/>
                  <a:gd name="connsiteX154" fmla="*/ 393249 w 1514817"/>
                  <a:gd name="connsiteY154" fmla="*/ 24174 h 96868"/>
                  <a:gd name="connsiteX155" fmla="*/ 381076 w 1514817"/>
                  <a:gd name="connsiteY155" fmla="*/ 23431 h 96868"/>
                  <a:gd name="connsiteX156" fmla="*/ 381076 w 1514817"/>
                  <a:gd name="connsiteY156" fmla="*/ 23431 h 96868"/>
                  <a:gd name="connsiteX157" fmla="*/ 365931 w 1514817"/>
                  <a:gd name="connsiteY157" fmla="*/ 22517 h 96868"/>
                  <a:gd name="connsiteX158" fmla="*/ 365931 w 1514817"/>
                  <a:gd name="connsiteY158" fmla="*/ 22517 h 96868"/>
                  <a:gd name="connsiteX159" fmla="*/ 350787 w 1514817"/>
                  <a:gd name="connsiteY159" fmla="*/ 21546 h 96868"/>
                  <a:gd name="connsiteX160" fmla="*/ 350787 w 1514817"/>
                  <a:gd name="connsiteY160" fmla="*/ 21546 h 96868"/>
                  <a:gd name="connsiteX161" fmla="*/ 332784 w 1514817"/>
                  <a:gd name="connsiteY161" fmla="*/ 20459 h 96868"/>
                  <a:gd name="connsiteX162" fmla="*/ 332784 w 1514817"/>
                  <a:gd name="connsiteY162" fmla="*/ 20459 h 96868"/>
                  <a:gd name="connsiteX163" fmla="*/ 320611 w 1514817"/>
                  <a:gd name="connsiteY163" fmla="*/ 19716 h 96868"/>
                  <a:gd name="connsiteX164" fmla="*/ 320611 w 1514817"/>
                  <a:gd name="connsiteY164" fmla="*/ 19716 h 96868"/>
                  <a:gd name="connsiteX165" fmla="*/ 305467 w 1514817"/>
                  <a:gd name="connsiteY165" fmla="*/ 18803 h 96868"/>
                  <a:gd name="connsiteX166" fmla="*/ 305467 w 1514817"/>
                  <a:gd name="connsiteY166" fmla="*/ 18803 h 96868"/>
                  <a:gd name="connsiteX167" fmla="*/ 290322 w 1514817"/>
                  <a:gd name="connsiteY167" fmla="*/ 17831 h 96868"/>
                  <a:gd name="connsiteX168" fmla="*/ 290322 w 1514817"/>
                  <a:gd name="connsiteY168" fmla="*/ 17831 h 96868"/>
                  <a:gd name="connsiteX169" fmla="*/ 272320 w 1514817"/>
                  <a:gd name="connsiteY169" fmla="*/ 16745 h 96868"/>
                  <a:gd name="connsiteX170" fmla="*/ 272320 w 1514817"/>
                  <a:gd name="connsiteY170" fmla="*/ 16745 h 96868"/>
                  <a:gd name="connsiteX171" fmla="*/ 257175 w 1514817"/>
                  <a:gd name="connsiteY171" fmla="*/ 15831 h 96868"/>
                  <a:gd name="connsiteX172" fmla="*/ 257175 w 1514817"/>
                  <a:gd name="connsiteY172" fmla="*/ 15831 h 96868"/>
                  <a:gd name="connsiteX173" fmla="*/ 245002 w 1514817"/>
                  <a:gd name="connsiteY173" fmla="*/ 15088 h 96868"/>
                  <a:gd name="connsiteX174" fmla="*/ 245002 w 1514817"/>
                  <a:gd name="connsiteY174" fmla="*/ 15088 h 96868"/>
                  <a:gd name="connsiteX175" fmla="*/ 226942 w 1514817"/>
                  <a:gd name="connsiteY175" fmla="*/ 13944 h 96868"/>
                  <a:gd name="connsiteX176" fmla="*/ 226942 w 1514817"/>
                  <a:gd name="connsiteY176" fmla="*/ 13944 h 96868"/>
                  <a:gd name="connsiteX177" fmla="*/ 211855 w 1514817"/>
                  <a:gd name="connsiteY177" fmla="*/ 13030 h 96868"/>
                  <a:gd name="connsiteX178" fmla="*/ 211855 w 1514817"/>
                  <a:gd name="connsiteY178" fmla="*/ 13030 h 96868"/>
                  <a:gd name="connsiteX179" fmla="*/ 196710 w 1514817"/>
                  <a:gd name="connsiteY179" fmla="*/ 12116 h 96868"/>
                  <a:gd name="connsiteX180" fmla="*/ 196710 w 1514817"/>
                  <a:gd name="connsiteY180" fmla="*/ 12116 h 96868"/>
                  <a:gd name="connsiteX181" fmla="*/ 184537 w 1514817"/>
                  <a:gd name="connsiteY181" fmla="*/ 11373 h 96868"/>
                  <a:gd name="connsiteX182" fmla="*/ 184537 w 1514817"/>
                  <a:gd name="connsiteY182" fmla="*/ 11373 h 96868"/>
                  <a:gd name="connsiteX183" fmla="*/ 182651 w 1514817"/>
                  <a:gd name="connsiteY183" fmla="*/ 11258 h 96868"/>
                  <a:gd name="connsiteX184" fmla="*/ 181623 w 1514817"/>
                  <a:gd name="connsiteY184" fmla="*/ 11144 h 96868"/>
                  <a:gd name="connsiteX185" fmla="*/ 181623 w 1514817"/>
                  <a:gd name="connsiteY185" fmla="*/ 11144 h 96868"/>
                  <a:gd name="connsiteX186" fmla="*/ 169392 w 1514817"/>
                  <a:gd name="connsiteY186" fmla="*/ 10401 h 96868"/>
                  <a:gd name="connsiteX187" fmla="*/ 169392 w 1514817"/>
                  <a:gd name="connsiteY187" fmla="*/ 10401 h 96868"/>
                  <a:gd name="connsiteX188" fmla="*/ 151390 w 1514817"/>
                  <a:gd name="connsiteY188" fmla="*/ 9315 h 96868"/>
                  <a:gd name="connsiteX189" fmla="*/ 151390 w 1514817"/>
                  <a:gd name="connsiteY189" fmla="*/ 9315 h 96868"/>
                  <a:gd name="connsiteX190" fmla="*/ 139160 w 1514817"/>
                  <a:gd name="connsiteY190" fmla="*/ 8573 h 96868"/>
                  <a:gd name="connsiteX191" fmla="*/ 139160 w 1514817"/>
                  <a:gd name="connsiteY191" fmla="*/ 8573 h 96868"/>
                  <a:gd name="connsiteX192" fmla="*/ 124072 w 1514817"/>
                  <a:gd name="connsiteY192" fmla="*/ 7601 h 96868"/>
                  <a:gd name="connsiteX193" fmla="*/ 124072 w 1514817"/>
                  <a:gd name="connsiteY193" fmla="*/ 7601 h 96868"/>
                  <a:gd name="connsiteX194" fmla="*/ 108928 w 1514817"/>
                  <a:gd name="connsiteY194" fmla="*/ 6687 h 96868"/>
                  <a:gd name="connsiteX195" fmla="*/ 108928 w 1514817"/>
                  <a:gd name="connsiteY195" fmla="*/ 6687 h 96868"/>
                  <a:gd name="connsiteX196" fmla="*/ 90926 w 1514817"/>
                  <a:gd name="connsiteY196" fmla="*/ 5601 h 96868"/>
                  <a:gd name="connsiteX197" fmla="*/ 90926 w 1514817"/>
                  <a:gd name="connsiteY197" fmla="*/ 5601 h 96868"/>
                  <a:gd name="connsiteX198" fmla="*/ 78695 w 1514817"/>
                  <a:gd name="connsiteY198" fmla="*/ 4858 h 96868"/>
                  <a:gd name="connsiteX199" fmla="*/ 78695 w 1514817"/>
                  <a:gd name="connsiteY199" fmla="*/ 4858 h 96868"/>
                  <a:gd name="connsiteX200" fmla="*/ 63608 w 1514817"/>
                  <a:gd name="connsiteY200" fmla="*/ 3887 h 96868"/>
                  <a:gd name="connsiteX201" fmla="*/ 63608 w 1514817"/>
                  <a:gd name="connsiteY201" fmla="*/ 3887 h 96868"/>
                  <a:gd name="connsiteX202" fmla="*/ 48463 w 1514817"/>
                  <a:gd name="connsiteY202" fmla="*/ 2972 h 96868"/>
                  <a:gd name="connsiteX203" fmla="*/ 48463 w 1514817"/>
                  <a:gd name="connsiteY203" fmla="*/ 2972 h 96868"/>
                  <a:gd name="connsiteX204" fmla="*/ 30461 w 1514817"/>
                  <a:gd name="connsiteY204" fmla="*/ 1886 h 96868"/>
                  <a:gd name="connsiteX205" fmla="*/ 30461 w 1514817"/>
                  <a:gd name="connsiteY205" fmla="*/ 1886 h 96868"/>
                  <a:gd name="connsiteX206" fmla="*/ 18231 w 1514817"/>
                  <a:gd name="connsiteY206" fmla="*/ 1143 h 96868"/>
                  <a:gd name="connsiteX207" fmla="*/ 18231 w 1514817"/>
                  <a:gd name="connsiteY207" fmla="*/ 1143 h 96868"/>
                  <a:gd name="connsiteX208" fmla="*/ 228 w 1514817"/>
                  <a:gd name="connsiteY208" fmla="*/ 0 h 96868"/>
                  <a:gd name="connsiteX209" fmla="*/ 0 w 1514817"/>
                  <a:gd name="connsiteY209" fmla="*/ 3715 h 96868"/>
                  <a:gd name="connsiteX210" fmla="*/ 15087 w 1514817"/>
                  <a:gd name="connsiteY210" fmla="*/ 4629 h 96868"/>
                  <a:gd name="connsiteX211" fmla="*/ 15087 w 1514817"/>
                  <a:gd name="connsiteY211" fmla="*/ 4629 h 96868"/>
                  <a:gd name="connsiteX212" fmla="*/ 33147 w 1514817"/>
                  <a:gd name="connsiteY212" fmla="*/ 5772 h 96868"/>
                  <a:gd name="connsiteX213" fmla="*/ 33147 w 1514817"/>
                  <a:gd name="connsiteY213" fmla="*/ 5772 h 96868"/>
                  <a:gd name="connsiteX214" fmla="*/ 45320 w 1514817"/>
                  <a:gd name="connsiteY214" fmla="*/ 6515 h 96868"/>
                  <a:gd name="connsiteX215" fmla="*/ 45320 w 1514817"/>
                  <a:gd name="connsiteY215" fmla="*/ 6515 h 96868"/>
                  <a:gd name="connsiteX216" fmla="*/ 63379 w 1514817"/>
                  <a:gd name="connsiteY216" fmla="*/ 7601 h 96868"/>
                  <a:gd name="connsiteX217" fmla="*/ 63379 w 1514817"/>
                  <a:gd name="connsiteY217" fmla="*/ 7601 h 96868"/>
                  <a:gd name="connsiteX218" fmla="*/ 75552 w 1514817"/>
                  <a:gd name="connsiteY218" fmla="*/ 8344 h 96868"/>
                  <a:gd name="connsiteX219" fmla="*/ 75552 w 1514817"/>
                  <a:gd name="connsiteY219" fmla="*/ 8344 h 96868"/>
                  <a:gd name="connsiteX220" fmla="*/ 93612 w 1514817"/>
                  <a:gd name="connsiteY220" fmla="*/ 9487 h 96868"/>
                  <a:gd name="connsiteX221" fmla="*/ 93612 w 1514817"/>
                  <a:gd name="connsiteY221" fmla="*/ 9487 h 96868"/>
                  <a:gd name="connsiteX222" fmla="*/ 105785 w 1514817"/>
                  <a:gd name="connsiteY222" fmla="*/ 10230 h 96868"/>
                  <a:gd name="connsiteX223" fmla="*/ 105785 w 1514817"/>
                  <a:gd name="connsiteY223" fmla="*/ 10230 h 96868"/>
                  <a:gd name="connsiteX224" fmla="*/ 120929 w 1514817"/>
                  <a:gd name="connsiteY224" fmla="*/ 11144 h 96868"/>
                  <a:gd name="connsiteX225" fmla="*/ 120929 w 1514817"/>
                  <a:gd name="connsiteY225" fmla="*/ 11144 h 96868"/>
                  <a:gd name="connsiteX226" fmla="*/ 122758 w 1514817"/>
                  <a:gd name="connsiteY226" fmla="*/ 11258 h 96868"/>
                  <a:gd name="connsiteX227" fmla="*/ 123844 w 1514817"/>
                  <a:gd name="connsiteY227" fmla="*/ 11316 h 96868"/>
                  <a:gd name="connsiteX228" fmla="*/ 123844 w 1514817"/>
                  <a:gd name="connsiteY228" fmla="*/ 11316 h 96868"/>
                  <a:gd name="connsiteX229" fmla="*/ 136017 w 1514817"/>
                  <a:gd name="connsiteY229" fmla="*/ 12059 h 96868"/>
                  <a:gd name="connsiteX230" fmla="*/ 136017 w 1514817"/>
                  <a:gd name="connsiteY230" fmla="*/ 12059 h 96868"/>
                  <a:gd name="connsiteX231" fmla="*/ 154076 w 1514817"/>
                  <a:gd name="connsiteY231" fmla="*/ 13201 h 96868"/>
                  <a:gd name="connsiteX232" fmla="*/ 154076 w 1514817"/>
                  <a:gd name="connsiteY232" fmla="*/ 13201 h 96868"/>
                  <a:gd name="connsiteX233" fmla="*/ 167335 w 1514817"/>
                  <a:gd name="connsiteY233" fmla="*/ 14001 h 96868"/>
                  <a:gd name="connsiteX234" fmla="*/ 181394 w 1514817"/>
                  <a:gd name="connsiteY234" fmla="*/ 14859 h 96868"/>
                  <a:gd name="connsiteX235" fmla="*/ 181394 w 1514817"/>
                  <a:gd name="connsiteY235" fmla="*/ 14859 h 96868"/>
                  <a:gd name="connsiteX236" fmla="*/ 196482 w 1514817"/>
                  <a:gd name="connsiteY236" fmla="*/ 15831 h 96868"/>
                  <a:gd name="connsiteX237" fmla="*/ 196482 w 1514817"/>
                  <a:gd name="connsiteY237" fmla="*/ 15831 h 96868"/>
                  <a:gd name="connsiteX238" fmla="*/ 214541 w 1514817"/>
                  <a:gd name="connsiteY238" fmla="*/ 16916 h 96868"/>
                  <a:gd name="connsiteX239" fmla="*/ 214541 w 1514817"/>
                  <a:gd name="connsiteY239" fmla="*/ 16916 h 96868"/>
                  <a:gd name="connsiteX240" fmla="*/ 226714 w 1514817"/>
                  <a:gd name="connsiteY240" fmla="*/ 17659 h 96868"/>
                  <a:gd name="connsiteX241" fmla="*/ 226714 w 1514817"/>
                  <a:gd name="connsiteY241" fmla="*/ 17659 h 96868"/>
                  <a:gd name="connsiteX242" fmla="*/ 241859 w 1514817"/>
                  <a:gd name="connsiteY242" fmla="*/ 18574 h 96868"/>
                  <a:gd name="connsiteX243" fmla="*/ 241859 w 1514817"/>
                  <a:gd name="connsiteY243" fmla="*/ 18574 h 96868"/>
                  <a:gd name="connsiteX244" fmla="*/ 256946 w 1514817"/>
                  <a:gd name="connsiteY244" fmla="*/ 19546 h 96868"/>
                  <a:gd name="connsiteX245" fmla="*/ 256946 w 1514817"/>
                  <a:gd name="connsiteY245" fmla="*/ 19546 h 96868"/>
                  <a:gd name="connsiteX246" fmla="*/ 275006 w 1514817"/>
                  <a:gd name="connsiteY246" fmla="*/ 20631 h 96868"/>
                  <a:gd name="connsiteX247" fmla="*/ 275006 w 1514817"/>
                  <a:gd name="connsiteY247" fmla="*/ 20631 h 96868"/>
                  <a:gd name="connsiteX248" fmla="*/ 290093 w 1514817"/>
                  <a:gd name="connsiteY248" fmla="*/ 21546 h 96868"/>
                  <a:gd name="connsiteX249" fmla="*/ 290093 w 1514817"/>
                  <a:gd name="connsiteY249" fmla="*/ 21546 h 96868"/>
                  <a:gd name="connsiteX250" fmla="*/ 302323 w 1514817"/>
                  <a:gd name="connsiteY250" fmla="*/ 22289 h 96868"/>
                  <a:gd name="connsiteX251" fmla="*/ 302323 w 1514817"/>
                  <a:gd name="connsiteY251" fmla="*/ 22289 h 96868"/>
                  <a:gd name="connsiteX252" fmla="*/ 317411 w 1514817"/>
                  <a:gd name="connsiteY252" fmla="*/ 23260 h 96868"/>
                  <a:gd name="connsiteX253" fmla="*/ 317411 w 1514817"/>
                  <a:gd name="connsiteY253" fmla="*/ 23260 h 96868"/>
                  <a:gd name="connsiteX254" fmla="*/ 335471 w 1514817"/>
                  <a:gd name="connsiteY254" fmla="*/ 24346 h 96868"/>
                  <a:gd name="connsiteX255" fmla="*/ 335471 w 1514817"/>
                  <a:gd name="connsiteY255" fmla="*/ 24346 h 96868"/>
                  <a:gd name="connsiteX256" fmla="*/ 350558 w 1514817"/>
                  <a:gd name="connsiteY256" fmla="*/ 25261 h 96868"/>
                  <a:gd name="connsiteX257" fmla="*/ 350558 w 1514817"/>
                  <a:gd name="connsiteY257" fmla="*/ 25261 h 96868"/>
                  <a:gd name="connsiteX258" fmla="*/ 362788 w 1514817"/>
                  <a:gd name="connsiteY258" fmla="*/ 26004 h 96868"/>
                  <a:gd name="connsiteX259" fmla="*/ 362788 w 1514817"/>
                  <a:gd name="connsiteY259" fmla="*/ 26004 h 96868"/>
                  <a:gd name="connsiteX260" fmla="*/ 380847 w 1514817"/>
                  <a:gd name="connsiteY260" fmla="*/ 27146 h 96868"/>
                  <a:gd name="connsiteX261" fmla="*/ 380847 w 1514817"/>
                  <a:gd name="connsiteY261" fmla="*/ 27146 h 96868"/>
                  <a:gd name="connsiteX262" fmla="*/ 395935 w 1514817"/>
                  <a:gd name="connsiteY262" fmla="*/ 28061 h 96868"/>
                  <a:gd name="connsiteX263" fmla="*/ 395935 w 1514817"/>
                  <a:gd name="connsiteY263" fmla="*/ 28061 h 96868"/>
                  <a:gd name="connsiteX264" fmla="*/ 408108 w 1514817"/>
                  <a:gd name="connsiteY264" fmla="*/ 28804 h 96868"/>
                  <a:gd name="connsiteX265" fmla="*/ 408108 w 1514817"/>
                  <a:gd name="connsiteY265" fmla="*/ 28804 h 96868"/>
                  <a:gd name="connsiteX266" fmla="*/ 423253 w 1514817"/>
                  <a:gd name="connsiteY266" fmla="*/ 29718 h 96868"/>
                  <a:gd name="connsiteX267" fmla="*/ 423253 w 1514817"/>
                  <a:gd name="connsiteY267" fmla="*/ 29718 h 96868"/>
                  <a:gd name="connsiteX268" fmla="*/ 438398 w 1514817"/>
                  <a:gd name="connsiteY268" fmla="*/ 30690 h 96868"/>
                  <a:gd name="connsiteX269" fmla="*/ 438398 w 1514817"/>
                  <a:gd name="connsiteY269" fmla="*/ 30690 h 96868"/>
                  <a:gd name="connsiteX270" fmla="*/ 456399 w 1514817"/>
                  <a:gd name="connsiteY270" fmla="*/ 31775 h 96868"/>
                  <a:gd name="connsiteX271" fmla="*/ 456399 w 1514817"/>
                  <a:gd name="connsiteY271" fmla="*/ 31775 h 96868"/>
                  <a:gd name="connsiteX272" fmla="*/ 468630 w 1514817"/>
                  <a:gd name="connsiteY272" fmla="*/ 32518 h 96868"/>
                  <a:gd name="connsiteX273" fmla="*/ 468630 w 1514817"/>
                  <a:gd name="connsiteY273" fmla="*/ 32518 h 96868"/>
                  <a:gd name="connsiteX274" fmla="*/ 483717 w 1514817"/>
                  <a:gd name="connsiteY274" fmla="*/ 33490 h 96868"/>
                  <a:gd name="connsiteX275" fmla="*/ 483717 w 1514817"/>
                  <a:gd name="connsiteY275" fmla="*/ 33490 h 96868"/>
                  <a:gd name="connsiteX276" fmla="*/ 501777 w 1514817"/>
                  <a:gd name="connsiteY276" fmla="*/ 34576 h 96868"/>
                  <a:gd name="connsiteX277" fmla="*/ 501777 w 1514817"/>
                  <a:gd name="connsiteY277" fmla="*/ 34576 h 96868"/>
                  <a:gd name="connsiteX278" fmla="*/ 513950 w 1514817"/>
                  <a:gd name="connsiteY278" fmla="*/ 35319 h 96868"/>
                  <a:gd name="connsiteX279" fmla="*/ 513950 w 1514817"/>
                  <a:gd name="connsiteY279" fmla="*/ 35319 h 96868"/>
                  <a:gd name="connsiteX280" fmla="*/ 529095 w 1514817"/>
                  <a:gd name="connsiteY280" fmla="*/ 36233 h 96868"/>
                  <a:gd name="connsiteX281" fmla="*/ 529095 w 1514817"/>
                  <a:gd name="connsiteY281" fmla="*/ 36233 h 96868"/>
                  <a:gd name="connsiteX282" fmla="*/ 547097 w 1514817"/>
                  <a:gd name="connsiteY282" fmla="*/ 37376 h 96868"/>
                  <a:gd name="connsiteX283" fmla="*/ 547097 w 1514817"/>
                  <a:gd name="connsiteY283" fmla="*/ 37376 h 96868"/>
                  <a:gd name="connsiteX284" fmla="*/ 562241 w 1514817"/>
                  <a:gd name="connsiteY284" fmla="*/ 38290 h 96868"/>
                  <a:gd name="connsiteX285" fmla="*/ 562241 w 1514817"/>
                  <a:gd name="connsiteY285" fmla="*/ 38290 h 96868"/>
                  <a:gd name="connsiteX286" fmla="*/ 577329 w 1514817"/>
                  <a:gd name="connsiteY286" fmla="*/ 39205 h 96868"/>
                  <a:gd name="connsiteX287" fmla="*/ 577329 w 1514817"/>
                  <a:gd name="connsiteY287" fmla="*/ 39205 h 96868"/>
                  <a:gd name="connsiteX288" fmla="*/ 589559 w 1514817"/>
                  <a:gd name="connsiteY288" fmla="*/ 39948 h 96868"/>
                  <a:gd name="connsiteX289" fmla="*/ 589559 w 1514817"/>
                  <a:gd name="connsiteY289" fmla="*/ 39948 h 96868"/>
                  <a:gd name="connsiteX290" fmla="*/ 591388 w 1514817"/>
                  <a:gd name="connsiteY290" fmla="*/ 40062 h 96868"/>
                  <a:gd name="connsiteX291" fmla="*/ 592474 w 1514817"/>
                  <a:gd name="connsiteY291" fmla="*/ 40177 h 96868"/>
                  <a:gd name="connsiteX292" fmla="*/ 592474 w 1514817"/>
                  <a:gd name="connsiteY292" fmla="*/ 40177 h 96868"/>
                  <a:gd name="connsiteX293" fmla="*/ 604647 w 1514817"/>
                  <a:gd name="connsiteY293" fmla="*/ 40920 h 96868"/>
                  <a:gd name="connsiteX294" fmla="*/ 604647 w 1514817"/>
                  <a:gd name="connsiteY294" fmla="*/ 40920 h 96868"/>
                  <a:gd name="connsiteX295" fmla="*/ 622707 w 1514817"/>
                  <a:gd name="connsiteY295" fmla="*/ 42005 h 96868"/>
                  <a:gd name="connsiteX296" fmla="*/ 622707 w 1514817"/>
                  <a:gd name="connsiteY296" fmla="*/ 42005 h 96868"/>
                  <a:gd name="connsiteX297" fmla="*/ 637794 w 1514817"/>
                  <a:gd name="connsiteY297" fmla="*/ 42920 h 96868"/>
                  <a:gd name="connsiteX298" fmla="*/ 637794 w 1514817"/>
                  <a:gd name="connsiteY298" fmla="*/ 42920 h 96868"/>
                  <a:gd name="connsiteX299" fmla="*/ 650024 w 1514817"/>
                  <a:gd name="connsiteY299" fmla="*/ 43663 h 96868"/>
                  <a:gd name="connsiteX300" fmla="*/ 650024 w 1514817"/>
                  <a:gd name="connsiteY300" fmla="*/ 43663 h 96868"/>
                  <a:gd name="connsiteX301" fmla="*/ 665111 w 1514817"/>
                  <a:gd name="connsiteY301" fmla="*/ 44634 h 96868"/>
                  <a:gd name="connsiteX302" fmla="*/ 665111 w 1514817"/>
                  <a:gd name="connsiteY302" fmla="*/ 44634 h 96868"/>
                  <a:gd name="connsiteX303" fmla="*/ 683171 w 1514817"/>
                  <a:gd name="connsiteY303" fmla="*/ 45720 h 96868"/>
                  <a:gd name="connsiteX304" fmla="*/ 683171 w 1514817"/>
                  <a:gd name="connsiteY304" fmla="*/ 45720 h 96868"/>
                  <a:gd name="connsiteX305" fmla="*/ 695344 w 1514817"/>
                  <a:gd name="connsiteY305" fmla="*/ 46463 h 96868"/>
                  <a:gd name="connsiteX306" fmla="*/ 695344 w 1514817"/>
                  <a:gd name="connsiteY306" fmla="*/ 46463 h 96868"/>
                  <a:gd name="connsiteX307" fmla="*/ 710489 w 1514817"/>
                  <a:gd name="connsiteY307" fmla="*/ 47435 h 96868"/>
                  <a:gd name="connsiteX308" fmla="*/ 710489 w 1514817"/>
                  <a:gd name="connsiteY308" fmla="*/ 47435 h 96868"/>
                  <a:gd name="connsiteX309" fmla="*/ 725577 w 1514817"/>
                  <a:gd name="connsiteY309" fmla="*/ 48349 h 96868"/>
                  <a:gd name="connsiteX310" fmla="*/ 725577 w 1514817"/>
                  <a:gd name="connsiteY310" fmla="*/ 48349 h 96868"/>
                  <a:gd name="connsiteX311" fmla="*/ 743635 w 1514817"/>
                  <a:gd name="connsiteY311" fmla="*/ 49435 h 96868"/>
                  <a:gd name="connsiteX312" fmla="*/ 743635 w 1514817"/>
                  <a:gd name="connsiteY312" fmla="*/ 49435 h 96868"/>
                  <a:gd name="connsiteX313" fmla="*/ 755808 w 1514817"/>
                  <a:gd name="connsiteY313" fmla="*/ 50178 h 96868"/>
                  <a:gd name="connsiteX314" fmla="*/ 755808 w 1514817"/>
                  <a:gd name="connsiteY314" fmla="*/ 50178 h 96868"/>
                  <a:gd name="connsiteX315" fmla="*/ 770953 w 1514817"/>
                  <a:gd name="connsiteY315" fmla="*/ 51149 h 96868"/>
                  <a:gd name="connsiteX316" fmla="*/ 770953 w 1514817"/>
                  <a:gd name="connsiteY316" fmla="*/ 51149 h 96868"/>
                  <a:gd name="connsiteX317" fmla="*/ 786041 w 1514817"/>
                  <a:gd name="connsiteY317" fmla="*/ 52064 h 96868"/>
                  <a:gd name="connsiteX318" fmla="*/ 786041 w 1514817"/>
                  <a:gd name="connsiteY318" fmla="*/ 52064 h 96868"/>
                  <a:gd name="connsiteX319" fmla="*/ 804101 w 1514817"/>
                  <a:gd name="connsiteY319" fmla="*/ 53150 h 96868"/>
                  <a:gd name="connsiteX320" fmla="*/ 804101 w 1514817"/>
                  <a:gd name="connsiteY320" fmla="*/ 53150 h 96868"/>
                  <a:gd name="connsiteX321" fmla="*/ 816274 w 1514817"/>
                  <a:gd name="connsiteY321" fmla="*/ 53893 h 96868"/>
                  <a:gd name="connsiteX322" fmla="*/ 816274 w 1514817"/>
                  <a:gd name="connsiteY322" fmla="*/ 53893 h 96868"/>
                  <a:gd name="connsiteX323" fmla="*/ 831418 w 1514817"/>
                  <a:gd name="connsiteY323" fmla="*/ 54864 h 96868"/>
                  <a:gd name="connsiteX324" fmla="*/ 831418 w 1514817"/>
                  <a:gd name="connsiteY324" fmla="*/ 54864 h 96868"/>
                  <a:gd name="connsiteX325" fmla="*/ 846505 w 1514817"/>
                  <a:gd name="connsiteY325" fmla="*/ 55778 h 96868"/>
                  <a:gd name="connsiteX326" fmla="*/ 846505 w 1514817"/>
                  <a:gd name="connsiteY326" fmla="*/ 55778 h 96868"/>
                  <a:gd name="connsiteX327" fmla="*/ 864565 w 1514817"/>
                  <a:gd name="connsiteY327" fmla="*/ 56864 h 96868"/>
                  <a:gd name="connsiteX328" fmla="*/ 864565 w 1514817"/>
                  <a:gd name="connsiteY328" fmla="*/ 56864 h 96868"/>
                  <a:gd name="connsiteX329" fmla="*/ 876738 w 1514817"/>
                  <a:gd name="connsiteY329" fmla="*/ 57607 h 96868"/>
                  <a:gd name="connsiteX330" fmla="*/ 876738 w 1514817"/>
                  <a:gd name="connsiteY330" fmla="*/ 57607 h 96868"/>
                  <a:gd name="connsiteX331" fmla="*/ 891883 w 1514817"/>
                  <a:gd name="connsiteY331" fmla="*/ 58579 h 96868"/>
                  <a:gd name="connsiteX332" fmla="*/ 891883 w 1514817"/>
                  <a:gd name="connsiteY332" fmla="*/ 58579 h 96868"/>
                  <a:gd name="connsiteX333" fmla="*/ 907028 w 1514817"/>
                  <a:gd name="connsiteY333" fmla="*/ 59493 h 96868"/>
                  <a:gd name="connsiteX334" fmla="*/ 907028 w 1514817"/>
                  <a:gd name="connsiteY334" fmla="*/ 59493 h 96868"/>
                  <a:gd name="connsiteX335" fmla="*/ 925029 w 1514817"/>
                  <a:gd name="connsiteY335" fmla="*/ 60579 h 96868"/>
                  <a:gd name="connsiteX336" fmla="*/ 925029 w 1514817"/>
                  <a:gd name="connsiteY336" fmla="*/ 60579 h 96868"/>
                  <a:gd name="connsiteX337" fmla="*/ 937202 w 1514817"/>
                  <a:gd name="connsiteY337" fmla="*/ 61322 h 96868"/>
                  <a:gd name="connsiteX338" fmla="*/ 937202 w 1514817"/>
                  <a:gd name="connsiteY338" fmla="*/ 61322 h 96868"/>
                  <a:gd name="connsiteX339" fmla="*/ 952347 w 1514817"/>
                  <a:gd name="connsiteY339" fmla="*/ 62294 h 96868"/>
                  <a:gd name="connsiteX340" fmla="*/ 952347 w 1514817"/>
                  <a:gd name="connsiteY340" fmla="*/ 62294 h 96868"/>
                  <a:gd name="connsiteX341" fmla="*/ 970407 w 1514817"/>
                  <a:gd name="connsiteY341" fmla="*/ 63379 h 96868"/>
                  <a:gd name="connsiteX342" fmla="*/ 970407 w 1514817"/>
                  <a:gd name="connsiteY342" fmla="*/ 63379 h 96868"/>
                  <a:gd name="connsiteX343" fmla="*/ 982580 w 1514817"/>
                  <a:gd name="connsiteY343" fmla="*/ 64122 h 96868"/>
                  <a:gd name="connsiteX344" fmla="*/ 982580 w 1514817"/>
                  <a:gd name="connsiteY344" fmla="*/ 64122 h 96868"/>
                  <a:gd name="connsiteX345" fmla="*/ 997725 w 1514817"/>
                  <a:gd name="connsiteY345" fmla="*/ 65094 h 96868"/>
                  <a:gd name="connsiteX346" fmla="*/ 997725 w 1514817"/>
                  <a:gd name="connsiteY346" fmla="*/ 65094 h 96868"/>
                  <a:gd name="connsiteX347" fmla="*/ 1015727 w 1514817"/>
                  <a:gd name="connsiteY347" fmla="*/ 66179 h 96868"/>
                  <a:gd name="connsiteX348" fmla="*/ 1015727 w 1514817"/>
                  <a:gd name="connsiteY348" fmla="*/ 66179 h 96868"/>
                  <a:gd name="connsiteX349" fmla="*/ 1030871 w 1514817"/>
                  <a:gd name="connsiteY349" fmla="*/ 67094 h 96868"/>
                  <a:gd name="connsiteX350" fmla="*/ 1030871 w 1514817"/>
                  <a:gd name="connsiteY350" fmla="*/ 67094 h 96868"/>
                  <a:gd name="connsiteX351" fmla="*/ 1043044 w 1514817"/>
                  <a:gd name="connsiteY351" fmla="*/ 67837 h 96868"/>
                  <a:gd name="connsiteX352" fmla="*/ 1043044 w 1514817"/>
                  <a:gd name="connsiteY352" fmla="*/ 67837 h 96868"/>
                  <a:gd name="connsiteX353" fmla="*/ 1061104 w 1514817"/>
                  <a:gd name="connsiteY353" fmla="*/ 68980 h 96868"/>
                  <a:gd name="connsiteX354" fmla="*/ 1061104 w 1514817"/>
                  <a:gd name="connsiteY354" fmla="*/ 68980 h 96868"/>
                  <a:gd name="connsiteX355" fmla="*/ 1073277 w 1514817"/>
                  <a:gd name="connsiteY355" fmla="*/ 69723 h 96868"/>
                  <a:gd name="connsiteX356" fmla="*/ 1073277 w 1514817"/>
                  <a:gd name="connsiteY356" fmla="*/ 69723 h 96868"/>
                  <a:gd name="connsiteX357" fmla="*/ 1091337 w 1514817"/>
                  <a:gd name="connsiteY357" fmla="*/ 70809 h 96868"/>
                  <a:gd name="connsiteX358" fmla="*/ 1091337 w 1514817"/>
                  <a:gd name="connsiteY358" fmla="*/ 70809 h 96868"/>
                  <a:gd name="connsiteX359" fmla="*/ 1103510 w 1514817"/>
                  <a:gd name="connsiteY359" fmla="*/ 71552 h 96868"/>
                  <a:gd name="connsiteX360" fmla="*/ 1103510 w 1514817"/>
                  <a:gd name="connsiteY360" fmla="*/ 71552 h 96868"/>
                  <a:gd name="connsiteX361" fmla="*/ 1118654 w 1514817"/>
                  <a:gd name="connsiteY361" fmla="*/ 72523 h 96868"/>
                  <a:gd name="connsiteX362" fmla="*/ 1118654 w 1514817"/>
                  <a:gd name="connsiteY362" fmla="*/ 72523 h 96868"/>
                  <a:gd name="connsiteX363" fmla="*/ 1133741 w 1514817"/>
                  <a:gd name="connsiteY363" fmla="*/ 73438 h 96868"/>
                  <a:gd name="connsiteX364" fmla="*/ 1133741 w 1514817"/>
                  <a:gd name="connsiteY364" fmla="*/ 73438 h 96868"/>
                  <a:gd name="connsiteX365" fmla="*/ 1151801 w 1514817"/>
                  <a:gd name="connsiteY365" fmla="*/ 74524 h 96868"/>
                  <a:gd name="connsiteX366" fmla="*/ 1151801 w 1514817"/>
                  <a:gd name="connsiteY366" fmla="*/ 74524 h 96868"/>
                  <a:gd name="connsiteX367" fmla="*/ 1163974 w 1514817"/>
                  <a:gd name="connsiteY367" fmla="*/ 75267 h 96868"/>
                  <a:gd name="connsiteX368" fmla="*/ 1163974 w 1514817"/>
                  <a:gd name="connsiteY368" fmla="*/ 75267 h 96868"/>
                  <a:gd name="connsiteX369" fmla="*/ 1179119 w 1514817"/>
                  <a:gd name="connsiteY369" fmla="*/ 76238 h 96868"/>
                  <a:gd name="connsiteX370" fmla="*/ 1179119 w 1514817"/>
                  <a:gd name="connsiteY370" fmla="*/ 76238 h 96868"/>
                  <a:gd name="connsiteX371" fmla="*/ 1194207 w 1514817"/>
                  <a:gd name="connsiteY371" fmla="*/ 77153 h 96868"/>
                  <a:gd name="connsiteX372" fmla="*/ 1194207 w 1514817"/>
                  <a:gd name="connsiteY372" fmla="*/ 77153 h 96868"/>
                  <a:gd name="connsiteX373" fmla="*/ 1212265 w 1514817"/>
                  <a:gd name="connsiteY373" fmla="*/ 78238 h 96868"/>
                  <a:gd name="connsiteX374" fmla="*/ 1212265 w 1514817"/>
                  <a:gd name="connsiteY374" fmla="*/ 78238 h 96868"/>
                  <a:gd name="connsiteX375" fmla="*/ 1224438 w 1514817"/>
                  <a:gd name="connsiteY375" fmla="*/ 78981 h 96868"/>
                  <a:gd name="connsiteX376" fmla="*/ 1224438 w 1514817"/>
                  <a:gd name="connsiteY376" fmla="*/ 78981 h 96868"/>
                  <a:gd name="connsiteX377" fmla="*/ 1226325 w 1514817"/>
                  <a:gd name="connsiteY377" fmla="*/ 79153 h 96868"/>
                  <a:gd name="connsiteX378" fmla="*/ 1227353 w 1514817"/>
                  <a:gd name="connsiteY378" fmla="*/ 79210 h 96868"/>
                  <a:gd name="connsiteX379" fmla="*/ 1227353 w 1514817"/>
                  <a:gd name="connsiteY379" fmla="*/ 79210 h 96868"/>
                  <a:gd name="connsiteX380" fmla="*/ 1239583 w 1514817"/>
                  <a:gd name="connsiteY380" fmla="*/ 79953 h 96868"/>
                  <a:gd name="connsiteX381" fmla="*/ 1239583 w 1514817"/>
                  <a:gd name="connsiteY381" fmla="*/ 79953 h 96868"/>
                  <a:gd name="connsiteX382" fmla="*/ 1254671 w 1514817"/>
                  <a:gd name="connsiteY382" fmla="*/ 80867 h 96868"/>
                  <a:gd name="connsiteX383" fmla="*/ 1254671 w 1514817"/>
                  <a:gd name="connsiteY383" fmla="*/ 80867 h 96868"/>
                  <a:gd name="connsiteX384" fmla="*/ 1272731 w 1514817"/>
                  <a:gd name="connsiteY384" fmla="*/ 81953 h 96868"/>
                  <a:gd name="connsiteX385" fmla="*/ 1272731 w 1514817"/>
                  <a:gd name="connsiteY385" fmla="*/ 81953 h 96868"/>
                  <a:gd name="connsiteX386" fmla="*/ 1284904 w 1514817"/>
                  <a:gd name="connsiteY386" fmla="*/ 82753 h 96868"/>
                  <a:gd name="connsiteX387" fmla="*/ 1284904 w 1514817"/>
                  <a:gd name="connsiteY387" fmla="*/ 82753 h 96868"/>
                  <a:gd name="connsiteX388" fmla="*/ 1300048 w 1514817"/>
                  <a:gd name="connsiteY388" fmla="*/ 83668 h 96868"/>
                  <a:gd name="connsiteX389" fmla="*/ 1300048 w 1514817"/>
                  <a:gd name="connsiteY389" fmla="*/ 83668 h 96868"/>
                  <a:gd name="connsiteX390" fmla="*/ 1315135 w 1514817"/>
                  <a:gd name="connsiteY390" fmla="*/ 84582 h 96868"/>
                  <a:gd name="connsiteX391" fmla="*/ 1315135 w 1514817"/>
                  <a:gd name="connsiteY391" fmla="*/ 84582 h 96868"/>
                  <a:gd name="connsiteX392" fmla="*/ 1330280 w 1514817"/>
                  <a:gd name="connsiteY392" fmla="*/ 85496 h 96868"/>
                  <a:gd name="connsiteX393" fmla="*/ 1330280 w 1514817"/>
                  <a:gd name="connsiteY393" fmla="*/ 85496 h 96868"/>
                  <a:gd name="connsiteX394" fmla="*/ 1345368 w 1514817"/>
                  <a:gd name="connsiteY394" fmla="*/ 86468 h 96868"/>
                  <a:gd name="connsiteX395" fmla="*/ 1345368 w 1514817"/>
                  <a:gd name="connsiteY395" fmla="*/ 86468 h 96868"/>
                  <a:gd name="connsiteX396" fmla="*/ 1360513 w 1514817"/>
                  <a:gd name="connsiteY396" fmla="*/ 87383 h 96868"/>
                  <a:gd name="connsiteX397" fmla="*/ 1360513 w 1514817"/>
                  <a:gd name="connsiteY397" fmla="*/ 87383 h 96868"/>
                  <a:gd name="connsiteX398" fmla="*/ 1375601 w 1514817"/>
                  <a:gd name="connsiteY398" fmla="*/ 88296 h 96868"/>
                  <a:gd name="connsiteX399" fmla="*/ 1375601 w 1514817"/>
                  <a:gd name="connsiteY399" fmla="*/ 88296 h 96868"/>
                  <a:gd name="connsiteX400" fmla="*/ 1390746 w 1514817"/>
                  <a:gd name="connsiteY400" fmla="*/ 89211 h 96868"/>
                  <a:gd name="connsiteX401" fmla="*/ 1390746 w 1514817"/>
                  <a:gd name="connsiteY401" fmla="*/ 89211 h 96868"/>
                  <a:gd name="connsiteX402" fmla="*/ 1405833 w 1514817"/>
                  <a:gd name="connsiteY402" fmla="*/ 90183 h 96868"/>
                  <a:gd name="connsiteX403" fmla="*/ 1405833 w 1514817"/>
                  <a:gd name="connsiteY403" fmla="*/ 90183 h 96868"/>
                  <a:gd name="connsiteX404" fmla="*/ 1420977 w 1514817"/>
                  <a:gd name="connsiteY404" fmla="*/ 91097 h 96868"/>
                  <a:gd name="connsiteX405" fmla="*/ 1420977 w 1514817"/>
                  <a:gd name="connsiteY405" fmla="*/ 91097 h 96868"/>
                  <a:gd name="connsiteX406" fmla="*/ 1439037 w 1514817"/>
                  <a:gd name="connsiteY406" fmla="*/ 92183 h 96868"/>
                  <a:gd name="connsiteX407" fmla="*/ 1439037 w 1514817"/>
                  <a:gd name="connsiteY407" fmla="*/ 92183 h 96868"/>
                  <a:gd name="connsiteX408" fmla="*/ 1451210 w 1514817"/>
                  <a:gd name="connsiteY408" fmla="*/ 92926 h 96868"/>
                  <a:gd name="connsiteX409" fmla="*/ 1451210 w 1514817"/>
                  <a:gd name="connsiteY409" fmla="*/ 92926 h 96868"/>
                  <a:gd name="connsiteX410" fmla="*/ 1466355 w 1514817"/>
                  <a:gd name="connsiteY410" fmla="*/ 93898 h 96868"/>
                  <a:gd name="connsiteX411" fmla="*/ 1466355 w 1514817"/>
                  <a:gd name="connsiteY411" fmla="*/ 93898 h 96868"/>
                  <a:gd name="connsiteX412" fmla="*/ 1484357 w 1514817"/>
                  <a:gd name="connsiteY412" fmla="*/ 94983 h 96868"/>
                  <a:gd name="connsiteX413" fmla="*/ 1484357 w 1514817"/>
                  <a:gd name="connsiteY413" fmla="*/ 94983 h 96868"/>
                  <a:gd name="connsiteX414" fmla="*/ 1499501 w 1514817"/>
                  <a:gd name="connsiteY414" fmla="*/ 95898 h 9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Lst>
                <a:rect l="l" t="t" r="r" b="b"/>
                <a:pathLst>
                  <a:path w="1514817" h="96868">
                    <a:moveTo>
                      <a:pt x="1499501" y="95898"/>
                    </a:moveTo>
                    <a:lnTo>
                      <a:pt x="1514589" y="96869"/>
                    </a:lnTo>
                    <a:lnTo>
                      <a:pt x="1514818" y="93155"/>
                    </a:lnTo>
                    <a:lnTo>
                      <a:pt x="1496758" y="92011"/>
                    </a:lnTo>
                    <a:lnTo>
                      <a:pt x="1496758" y="92011"/>
                    </a:lnTo>
                    <a:lnTo>
                      <a:pt x="1484585" y="91268"/>
                    </a:lnTo>
                    <a:lnTo>
                      <a:pt x="1484585" y="91268"/>
                    </a:lnTo>
                    <a:lnTo>
                      <a:pt x="1466526" y="90183"/>
                    </a:lnTo>
                    <a:lnTo>
                      <a:pt x="1466526" y="90183"/>
                    </a:lnTo>
                    <a:lnTo>
                      <a:pt x="1454353" y="89440"/>
                    </a:lnTo>
                    <a:lnTo>
                      <a:pt x="1454353" y="89440"/>
                    </a:lnTo>
                    <a:lnTo>
                      <a:pt x="1436294" y="88296"/>
                    </a:lnTo>
                    <a:lnTo>
                      <a:pt x="1436294" y="88296"/>
                    </a:lnTo>
                    <a:lnTo>
                      <a:pt x="1424121" y="87553"/>
                    </a:lnTo>
                    <a:lnTo>
                      <a:pt x="1424121" y="87553"/>
                    </a:lnTo>
                    <a:lnTo>
                      <a:pt x="1406061" y="86468"/>
                    </a:lnTo>
                    <a:lnTo>
                      <a:pt x="1406061" y="86468"/>
                    </a:lnTo>
                    <a:lnTo>
                      <a:pt x="1390974" y="85553"/>
                    </a:lnTo>
                    <a:lnTo>
                      <a:pt x="1390974" y="85553"/>
                    </a:lnTo>
                    <a:lnTo>
                      <a:pt x="1378801" y="84753"/>
                    </a:lnTo>
                    <a:lnTo>
                      <a:pt x="1378801" y="84753"/>
                    </a:lnTo>
                    <a:lnTo>
                      <a:pt x="1363656" y="83839"/>
                    </a:lnTo>
                    <a:lnTo>
                      <a:pt x="1363656" y="83839"/>
                    </a:lnTo>
                    <a:lnTo>
                      <a:pt x="1348512" y="82925"/>
                    </a:lnTo>
                    <a:lnTo>
                      <a:pt x="1348512" y="82925"/>
                    </a:lnTo>
                    <a:lnTo>
                      <a:pt x="1330509" y="81838"/>
                    </a:lnTo>
                    <a:lnTo>
                      <a:pt x="1330509" y="81838"/>
                    </a:lnTo>
                    <a:lnTo>
                      <a:pt x="1318279" y="81039"/>
                    </a:lnTo>
                    <a:lnTo>
                      <a:pt x="1318279" y="81039"/>
                    </a:lnTo>
                    <a:lnTo>
                      <a:pt x="1303191" y="80124"/>
                    </a:lnTo>
                    <a:lnTo>
                      <a:pt x="1303191" y="80124"/>
                    </a:lnTo>
                    <a:lnTo>
                      <a:pt x="1288046" y="79210"/>
                    </a:lnTo>
                    <a:lnTo>
                      <a:pt x="1288046" y="79210"/>
                    </a:lnTo>
                    <a:lnTo>
                      <a:pt x="1286218" y="79095"/>
                    </a:lnTo>
                    <a:lnTo>
                      <a:pt x="1285132" y="79038"/>
                    </a:lnTo>
                    <a:lnTo>
                      <a:pt x="1285132" y="79038"/>
                    </a:lnTo>
                    <a:lnTo>
                      <a:pt x="1270045" y="78067"/>
                    </a:lnTo>
                    <a:lnTo>
                      <a:pt x="1270045" y="78067"/>
                    </a:lnTo>
                    <a:lnTo>
                      <a:pt x="1257815" y="77324"/>
                    </a:lnTo>
                    <a:lnTo>
                      <a:pt x="1257815" y="77324"/>
                    </a:lnTo>
                    <a:lnTo>
                      <a:pt x="1242727" y="76410"/>
                    </a:lnTo>
                    <a:lnTo>
                      <a:pt x="1242727" y="76410"/>
                    </a:lnTo>
                    <a:lnTo>
                      <a:pt x="1227582" y="75495"/>
                    </a:lnTo>
                    <a:lnTo>
                      <a:pt x="1227582" y="75495"/>
                    </a:lnTo>
                    <a:lnTo>
                      <a:pt x="1209580" y="74352"/>
                    </a:lnTo>
                    <a:lnTo>
                      <a:pt x="1209580" y="74352"/>
                    </a:lnTo>
                    <a:lnTo>
                      <a:pt x="1197349" y="73609"/>
                    </a:lnTo>
                    <a:lnTo>
                      <a:pt x="1197349" y="73609"/>
                    </a:lnTo>
                    <a:lnTo>
                      <a:pt x="1179347" y="72523"/>
                    </a:lnTo>
                    <a:lnTo>
                      <a:pt x="1179347" y="72523"/>
                    </a:lnTo>
                    <a:lnTo>
                      <a:pt x="1167118" y="71780"/>
                    </a:lnTo>
                    <a:lnTo>
                      <a:pt x="1167118" y="71780"/>
                    </a:lnTo>
                    <a:lnTo>
                      <a:pt x="1149115" y="70637"/>
                    </a:lnTo>
                    <a:lnTo>
                      <a:pt x="1149115" y="70637"/>
                    </a:lnTo>
                    <a:lnTo>
                      <a:pt x="1136885" y="69894"/>
                    </a:lnTo>
                    <a:lnTo>
                      <a:pt x="1136885" y="69894"/>
                    </a:lnTo>
                    <a:lnTo>
                      <a:pt x="1118883" y="68809"/>
                    </a:lnTo>
                    <a:lnTo>
                      <a:pt x="1118883" y="68809"/>
                    </a:lnTo>
                    <a:lnTo>
                      <a:pt x="1106652" y="68066"/>
                    </a:lnTo>
                    <a:lnTo>
                      <a:pt x="1106652" y="68066"/>
                    </a:lnTo>
                    <a:lnTo>
                      <a:pt x="1088650" y="66922"/>
                    </a:lnTo>
                    <a:lnTo>
                      <a:pt x="1088650" y="66922"/>
                    </a:lnTo>
                    <a:lnTo>
                      <a:pt x="1075392" y="66122"/>
                    </a:lnTo>
                    <a:lnTo>
                      <a:pt x="1061333" y="65266"/>
                    </a:lnTo>
                    <a:lnTo>
                      <a:pt x="1061333" y="65266"/>
                    </a:lnTo>
                    <a:lnTo>
                      <a:pt x="1046188" y="64351"/>
                    </a:lnTo>
                    <a:lnTo>
                      <a:pt x="1046188" y="64351"/>
                    </a:lnTo>
                    <a:lnTo>
                      <a:pt x="1028186" y="63208"/>
                    </a:lnTo>
                    <a:lnTo>
                      <a:pt x="1028186" y="63208"/>
                    </a:lnTo>
                    <a:lnTo>
                      <a:pt x="1015955" y="62465"/>
                    </a:lnTo>
                    <a:lnTo>
                      <a:pt x="1015955" y="62465"/>
                    </a:lnTo>
                    <a:lnTo>
                      <a:pt x="1000868" y="61551"/>
                    </a:lnTo>
                    <a:lnTo>
                      <a:pt x="1000868" y="61551"/>
                    </a:lnTo>
                    <a:lnTo>
                      <a:pt x="985723" y="60636"/>
                    </a:lnTo>
                    <a:lnTo>
                      <a:pt x="985723" y="60636"/>
                    </a:lnTo>
                    <a:lnTo>
                      <a:pt x="967664" y="59493"/>
                    </a:lnTo>
                    <a:lnTo>
                      <a:pt x="967664" y="59493"/>
                    </a:lnTo>
                    <a:lnTo>
                      <a:pt x="955491" y="58750"/>
                    </a:lnTo>
                    <a:lnTo>
                      <a:pt x="955491" y="58750"/>
                    </a:lnTo>
                    <a:lnTo>
                      <a:pt x="940403" y="57836"/>
                    </a:lnTo>
                    <a:lnTo>
                      <a:pt x="940403" y="57836"/>
                    </a:lnTo>
                    <a:lnTo>
                      <a:pt x="922344" y="56693"/>
                    </a:lnTo>
                    <a:lnTo>
                      <a:pt x="922344" y="56693"/>
                    </a:lnTo>
                    <a:lnTo>
                      <a:pt x="910171" y="55950"/>
                    </a:lnTo>
                    <a:lnTo>
                      <a:pt x="910171" y="55950"/>
                    </a:lnTo>
                    <a:lnTo>
                      <a:pt x="892112" y="54864"/>
                    </a:lnTo>
                    <a:lnTo>
                      <a:pt x="892112" y="54864"/>
                    </a:lnTo>
                    <a:lnTo>
                      <a:pt x="879882" y="54121"/>
                    </a:lnTo>
                    <a:lnTo>
                      <a:pt x="879882" y="54121"/>
                    </a:lnTo>
                    <a:lnTo>
                      <a:pt x="861879" y="52978"/>
                    </a:lnTo>
                    <a:lnTo>
                      <a:pt x="861879" y="52978"/>
                    </a:lnTo>
                    <a:lnTo>
                      <a:pt x="849706" y="52235"/>
                    </a:lnTo>
                    <a:lnTo>
                      <a:pt x="849706" y="52235"/>
                    </a:lnTo>
                    <a:lnTo>
                      <a:pt x="831647" y="51149"/>
                    </a:lnTo>
                    <a:lnTo>
                      <a:pt x="831647" y="51149"/>
                    </a:lnTo>
                    <a:lnTo>
                      <a:pt x="819416" y="50406"/>
                    </a:lnTo>
                    <a:lnTo>
                      <a:pt x="819416" y="50406"/>
                    </a:lnTo>
                    <a:lnTo>
                      <a:pt x="801415" y="49263"/>
                    </a:lnTo>
                    <a:lnTo>
                      <a:pt x="801415" y="49263"/>
                    </a:lnTo>
                    <a:lnTo>
                      <a:pt x="789185" y="48520"/>
                    </a:lnTo>
                    <a:lnTo>
                      <a:pt x="789185" y="48520"/>
                    </a:lnTo>
                    <a:lnTo>
                      <a:pt x="774097" y="47606"/>
                    </a:lnTo>
                    <a:lnTo>
                      <a:pt x="774097" y="47606"/>
                    </a:lnTo>
                    <a:lnTo>
                      <a:pt x="758952" y="46692"/>
                    </a:lnTo>
                    <a:lnTo>
                      <a:pt x="758952" y="46692"/>
                    </a:lnTo>
                    <a:lnTo>
                      <a:pt x="740950" y="45548"/>
                    </a:lnTo>
                    <a:lnTo>
                      <a:pt x="740950" y="45548"/>
                    </a:lnTo>
                    <a:lnTo>
                      <a:pt x="728719" y="44805"/>
                    </a:lnTo>
                    <a:lnTo>
                      <a:pt x="728719" y="44805"/>
                    </a:lnTo>
                    <a:lnTo>
                      <a:pt x="713632" y="43892"/>
                    </a:lnTo>
                    <a:lnTo>
                      <a:pt x="713632" y="43892"/>
                    </a:lnTo>
                    <a:lnTo>
                      <a:pt x="698488" y="42977"/>
                    </a:lnTo>
                    <a:lnTo>
                      <a:pt x="698488" y="42977"/>
                    </a:lnTo>
                    <a:lnTo>
                      <a:pt x="680485" y="41833"/>
                    </a:lnTo>
                    <a:lnTo>
                      <a:pt x="680485" y="41833"/>
                    </a:lnTo>
                    <a:lnTo>
                      <a:pt x="668255" y="41091"/>
                    </a:lnTo>
                    <a:lnTo>
                      <a:pt x="668255" y="41091"/>
                    </a:lnTo>
                    <a:lnTo>
                      <a:pt x="653167" y="40177"/>
                    </a:lnTo>
                    <a:lnTo>
                      <a:pt x="653167" y="40177"/>
                    </a:lnTo>
                    <a:lnTo>
                      <a:pt x="651282" y="40062"/>
                    </a:lnTo>
                    <a:lnTo>
                      <a:pt x="650253" y="40005"/>
                    </a:lnTo>
                    <a:lnTo>
                      <a:pt x="650253" y="40005"/>
                    </a:lnTo>
                    <a:lnTo>
                      <a:pt x="638022" y="39205"/>
                    </a:lnTo>
                    <a:lnTo>
                      <a:pt x="638022" y="39205"/>
                    </a:lnTo>
                    <a:lnTo>
                      <a:pt x="620020" y="38119"/>
                    </a:lnTo>
                    <a:lnTo>
                      <a:pt x="620020" y="38119"/>
                    </a:lnTo>
                    <a:lnTo>
                      <a:pt x="606761" y="37319"/>
                    </a:lnTo>
                    <a:lnTo>
                      <a:pt x="592703" y="36462"/>
                    </a:lnTo>
                    <a:lnTo>
                      <a:pt x="592703" y="36462"/>
                    </a:lnTo>
                    <a:lnTo>
                      <a:pt x="577558" y="35490"/>
                    </a:lnTo>
                    <a:lnTo>
                      <a:pt x="577558" y="35490"/>
                    </a:lnTo>
                    <a:lnTo>
                      <a:pt x="559556" y="34404"/>
                    </a:lnTo>
                    <a:lnTo>
                      <a:pt x="559556" y="34404"/>
                    </a:lnTo>
                    <a:lnTo>
                      <a:pt x="544411" y="33490"/>
                    </a:lnTo>
                    <a:lnTo>
                      <a:pt x="544411" y="33490"/>
                    </a:lnTo>
                    <a:lnTo>
                      <a:pt x="532238" y="32747"/>
                    </a:lnTo>
                    <a:lnTo>
                      <a:pt x="532238" y="32747"/>
                    </a:lnTo>
                    <a:lnTo>
                      <a:pt x="517093" y="31775"/>
                    </a:lnTo>
                    <a:lnTo>
                      <a:pt x="517093" y="31775"/>
                    </a:lnTo>
                    <a:lnTo>
                      <a:pt x="499091" y="30690"/>
                    </a:lnTo>
                    <a:lnTo>
                      <a:pt x="499091" y="30690"/>
                    </a:lnTo>
                    <a:lnTo>
                      <a:pt x="486861" y="29947"/>
                    </a:lnTo>
                    <a:lnTo>
                      <a:pt x="486861" y="29947"/>
                    </a:lnTo>
                    <a:lnTo>
                      <a:pt x="471773" y="29032"/>
                    </a:lnTo>
                    <a:lnTo>
                      <a:pt x="471773" y="29032"/>
                    </a:lnTo>
                    <a:lnTo>
                      <a:pt x="453714" y="27889"/>
                    </a:lnTo>
                    <a:lnTo>
                      <a:pt x="453714" y="27889"/>
                    </a:lnTo>
                    <a:lnTo>
                      <a:pt x="441541" y="27146"/>
                    </a:lnTo>
                    <a:lnTo>
                      <a:pt x="441541" y="27146"/>
                    </a:lnTo>
                    <a:lnTo>
                      <a:pt x="426396" y="26232"/>
                    </a:lnTo>
                    <a:lnTo>
                      <a:pt x="426396" y="26232"/>
                    </a:lnTo>
                    <a:lnTo>
                      <a:pt x="411309" y="25318"/>
                    </a:lnTo>
                    <a:lnTo>
                      <a:pt x="411309" y="25318"/>
                    </a:lnTo>
                    <a:lnTo>
                      <a:pt x="393249" y="24174"/>
                    </a:lnTo>
                    <a:lnTo>
                      <a:pt x="393249" y="24174"/>
                    </a:lnTo>
                    <a:lnTo>
                      <a:pt x="381076" y="23431"/>
                    </a:lnTo>
                    <a:lnTo>
                      <a:pt x="381076" y="23431"/>
                    </a:lnTo>
                    <a:lnTo>
                      <a:pt x="365931" y="22517"/>
                    </a:lnTo>
                    <a:lnTo>
                      <a:pt x="365931" y="22517"/>
                    </a:lnTo>
                    <a:lnTo>
                      <a:pt x="350787" y="21546"/>
                    </a:lnTo>
                    <a:lnTo>
                      <a:pt x="350787" y="21546"/>
                    </a:lnTo>
                    <a:lnTo>
                      <a:pt x="332784" y="20459"/>
                    </a:lnTo>
                    <a:lnTo>
                      <a:pt x="332784" y="20459"/>
                    </a:lnTo>
                    <a:lnTo>
                      <a:pt x="320611" y="19716"/>
                    </a:lnTo>
                    <a:lnTo>
                      <a:pt x="320611" y="19716"/>
                    </a:lnTo>
                    <a:lnTo>
                      <a:pt x="305467" y="18803"/>
                    </a:lnTo>
                    <a:lnTo>
                      <a:pt x="305467" y="18803"/>
                    </a:lnTo>
                    <a:lnTo>
                      <a:pt x="290322" y="17831"/>
                    </a:lnTo>
                    <a:lnTo>
                      <a:pt x="290322" y="17831"/>
                    </a:lnTo>
                    <a:lnTo>
                      <a:pt x="272320" y="16745"/>
                    </a:lnTo>
                    <a:lnTo>
                      <a:pt x="272320" y="16745"/>
                    </a:lnTo>
                    <a:lnTo>
                      <a:pt x="257175" y="15831"/>
                    </a:lnTo>
                    <a:lnTo>
                      <a:pt x="257175" y="15831"/>
                    </a:lnTo>
                    <a:lnTo>
                      <a:pt x="245002" y="15088"/>
                    </a:lnTo>
                    <a:lnTo>
                      <a:pt x="245002" y="15088"/>
                    </a:lnTo>
                    <a:lnTo>
                      <a:pt x="226942" y="13944"/>
                    </a:lnTo>
                    <a:lnTo>
                      <a:pt x="226942" y="13944"/>
                    </a:lnTo>
                    <a:lnTo>
                      <a:pt x="211855" y="13030"/>
                    </a:lnTo>
                    <a:lnTo>
                      <a:pt x="211855" y="13030"/>
                    </a:lnTo>
                    <a:lnTo>
                      <a:pt x="196710" y="12116"/>
                    </a:lnTo>
                    <a:lnTo>
                      <a:pt x="196710" y="12116"/>
                    </a:lnTo>
                    <a:lnTo>
                      <a:pt x="184537" y="11373"/>
                    </a:lnTo>
                    <a:lnTo>
                      <a:pt x="184537" y="11373"/>
                    </a:lnTo>
                    <a:lnTo>
                      <a:pt x="182651" y="11258"/>
                    </a:lnTo>
                    <a:lnTo>
                      <a:pt x="181623" y="11144"/>
                    </a:lnTo>
                    <a:lnTo>
                      <a:pt x="181623" y="11144"/>
                    </a:lnTo>
                    <a:lnTo>
                      <a:pt x="169392" y="10401"/>
                    </a:lnTo>
                    <a:lnTo>
                      <a:pt x="169392" y="10401"/>
                    </a:lnTo>
                    <a:lnTo>
                      <a:pt x="151390" y="9315"/>
                    </a:lnTo>
                    <a:lnTo>
                      <a:pt x="151390" y="9315"/>
                    </a:lnTo>
                    <a:lnTo>
                      <a:pt x="139160" y="8573"/>
                    </a:lnTo>
                    <a:lnTo>
                      <a:pt x="139160" y="8573"/>
                    </a:lnTo>
                    <a:lnTo>
                      <a:pt x="124072" y="7601"/>
                    </a:lnTo>
                    <a:lnTo>
                      <a:pt x="124072" y="7601"/>
                    </a:lnTo>
                    <a:lnTo>
                      <a:pt x="108928" y="6687"/>
                    </a:lnTo>
                    <a:lnTo>
                      <a:pt x="108928" y="6687"/>
                    </a:lnTo>
                    <a:lnTo>
                      <a:pt x="90926" y="5601"/>
                    </a:lnTo>
                    <a:lnTo>
                      <a:pt x="90926" y="5601"/>
                    </a:lnTo>
                    <a:lnTo>
                      <a:pt x="78695" y="4858"/>
                    </a:lnTo>
                    <a:lnTo>
                      <a:pt x="78695" y="4858"/>
                    </a:lnTo>
                    <a:lnTo>
                      <a:pt x="63608" y="3887"/>
                    </a:lnTo>
                    <a:lnTo>
                      <a:pt x="63608" y="3887"/>
                    </a:lnTo>
                    <a:lnTo>
                      <a:pt x="48463" y="2972"/>
                    </a:lnTo>
                    <a:lnTo>
                      <a:pt x="48463" y="2972"/>
                    </a:lnTo>
                    <a:lnTo>
                      <a:pt x="30461" y="1886"/>
                    </a:lnTo>
                    <a:lnTo>
                      <a:pt x="30461" y="1886"/>
                    </a:lnTo>
                    <a:lnTo>
                      <a:pt x="18231" y="1143"/>
                    </a:lnTo>
                    <a:lnTo>
                      <a:pt x="18231" y="1143"/>
                    </a:lnTo>
                    <a:lnTo>
                      <a:pt x="228" y="0"/>
                    </a:lnTo>
                    <a:lnTo>
                      <a:pt x="0" y="3715"/>
                    </a:lnTo>
                    <a:lnTo>
                      <a:pt x="15087" y="4629"/>
                    </a:lnTo>
                    <a:lnTo>
                      <a:pt x="15087" y="4629"/>
                    </a:lnTo>
                    <a:lnTo>
                      <a:pt x="33147" y="5772"/>
                    </a:lnTo>
                    <a:lnTo>
                      <a:pt x="33147" y="5772"/>
                    </a:lnTo>
                    <a:lnTo>
                      <a:pt x="45320" y="6515"/>
                    </a:lnTo>
                    <a:lnTo>
                      <a:pt x="45320" y="6515"/>
                    </a:lnTo>
                    <a:lnTo>
                      <a:pt x="63379" y="7601"/>
                    </a:lnTo>
                    <a:lnTo>
                      <a:pt x="63379" y="7601"/>
                    </a:lnTo>
                    <a:lnTo>
                      <a:pt x="75552" y="8344"/>
                    </a:lnTo>
                    <a:lnTo>
                      <a:pt x="75552" y="8344"/>
                    </a:lnTo>
                    <a:lnTo>
                      <a:pt x="93612" y="9487"/>
                    </a:lnTo>
                    <a:lnTo>
                      <a:pt x="93612" y="9487"/>
                    </a:lnTo>
                    <a:lnTo>
                      <a:pt x="105785" y="10230"/>
                    </a:lnTo>
                    <a:lnTo>
                      <a:pt x="105785" y="10230"/>
                    </a:lnTo>
                    <a:lnTo>
                      <a:pt x="120929" y="11144"/>
                    </a:lnTo>
                    <a:lnTo>
                      <a:pt x="120929" y="11144"/>
                    </a:lnTo>
                    <a:lnTo>
                      <a:pt x="122758" y="11258"/>
                    </a:lnTo>
                    <a:lnTo>
                      <a:pt x="123844" y="11316"/>
                    </a:lnTo>
                    <a:lnTo>
                      <a:pt x="123844" y="11316"/>
                    </a:lnTo>
                    <a:lnTo>
                      <a:pt x="136017" y="12059"/>
                    </a:lnTo>
                    <a:lnTo>
                      <a:pt x="136017" y="12059"/>
                    </a:lnTo>
                    <a:lnTo>
                      <a:pt x="154076" y="13201"/>
                    </a:lnTo>
                    <a:lnTo>
                      <a:pt x="154076" y="13201"/>
                    </a:lnTo>
                    <a:lnTo>
                      <a:pt x="167335" y="14001"/>
                    </a:lnTo>
                    <a:lnTo>
                      <a:pt x="181394" y="14859"/>
                    </a:lnTo>
                    <a:lnTo>
                      <a:pt x="181394" y="14859"/>
                    </a:lnTo>
                    <a:lnTo>
                      <a:pt x="196482" y="15831"/>
                    </a:lnTo>
                    <a:lnTo>
                      <a:pt x="196482" y="15831"/>
                    </a:lnTo>
                    <a:lnTo>
                      <a:pt x="214541" y="16916"/>
                    </a:lnTo>
                    <a:lnTo>
                      <a:pt x="214541" y="16916"/>
                    </a:lnTo>
                    <a:lnTo>
                      <a:pt x="226714" y="17659"/>
                    </a:lnTo>
                    <a:lnTo>
                      <a:pt x="226714" y="17659"/>
                    </a:lnTo>
                    <a:lnTo>
                      <a:pt x="241859" y="18574"/>
                    </a:lnTo>
                    <a:lnTo>
                      <a:pt x="241859" y="18574"/>
                    </a:lnTo>
                    <a:lnTo>
                      <a:pt x="256946" y="19546"/>
                    </a:lnTo>
                    <a:lnTo>
                      <a:pt x="256946" y="19546"/>
                    </a:lnTo>
                    <a:lnTo>
                      <a:pt x="275006" y="20631"/>
                    </a:lnTo>
                    <a:lnTo>
                      <a:pt x="275006" y="20631"/>
                    </a:lnTo>
                    <a:lnTo>
                      <a:pt x="290093" y="21546"/>
                    </a:lnTo>
                    <a:lnTo>
                      <a:pt x="290093" y="21546"/>
                    </a:lnTo>
                    <a:lnTo>
                      <a:pt x="302323" y="22289"/>
                    </a:lnTo>
                    <a:lnTo>
                      <a:pt x="302323" y="22289"/>
                    </a:lnTo>
                    <a:lnTo>
                      <a:pt x="317411" y="23260"/>
                    </a:lnTo>
                    <a:lnTo>
                      <a:pt x="317411" y="23260"/>
                    </a:lnTo>
                    <a:lnTo>
                      <a:pt x="335471" y="24346"/>
                    </a:lnTo>
                    <a:lnTo>
                      <a:pt x="335471" y="24346"/>
                    </a:lnTo>
                    <a:lnTo>
                      <a:pt x="350558" y="25261"/>
                    </a:lnTo>
                    <a:lnTo>
                      <a:pt x="350558" y="25261"/>
                    </a:lnTo>
                    <a:lnTo>
                      <a:pt x="362788" y="26004"/>
                    </a:lnTo>
                    <a:lnTo>
                      <a:pt x="362788" y="26004"/>
                    </a:lnTo>
                    <a:lnTo>
                      <a:pt x="380847" y="27146"/>
                    </a:lnTo>
                    <a:lnTo>
                      <a:pt x="380847" y="27146"/>
                    </a:lnTo>
                    <a:lnTo>
                      <a:pt x="395935" y="28061"/>
                    </a:lnTo>
                    <a:lnTo>
                      <a:pt x="395935" y="28061"/>
                    </a:lnTo>
                    <a:lnTo>
                      <a:pt x="408108" y="28804"/>
                    </a:lnTo>
                    <a:lnTo>
                      <a:pt x="408108" y="28804"/>
                    </a:lnTo>
                    <a:lnTo>
                      <a:pt x="423253" y="29718"/>
                    </a:lnTo>
                    <a:lnTo>
                      <a:pt x="423253" y="29718"/>
                    </a:lnTo>
                    <a:lnTo>
                      <a:pt x="438398" y="30690"/>
                    </a:lnTo>
                    <a:lnTo>
                      <a:pt x="438398" y="30690"/>
                    </a:lnTo>
                    <a:lnTo>
                      <a:pt x="456399" y="31775"/>
                    </a:lnTo>
                    <a:lnTo>
                      <a:pt x="456399" y="31775"/>
                    </a:lnTo>
                    <a:lnTo>
                      <a:pt x="468630" y="32518"/>
                    </a:lnTo>
                    <a:lnTo>
                      <a:pt x="468630" y="32518"/>
                    </a:lnTo>
                    <a:lnTo>
                      <a:pt x="483717" y="33490"/>
                    </a:lnTo>
                    <a:lnTo>
                      <a:pt x="483717" y="33490"/>
                    </a:lnTo>
                    <a:lnTo>
                      <a:pt x="501777" y="34576"/>
                    </a:lnTo>
                    <a:lnTo>
                      <a:pt x="501777" y="34576"/>
                    </a:lnTo>
                    <a:lnTo>
                      <a:pt x="513950" y="35319"/>
                    </a:lnTo>
                    <a:lnTo>
                      <a:pt x="513950" y="35319"/>
                    </a:lnTo>
                    <a:lnTo>
                      <a:pt x="529095" y="36233"/>
                    </a:lnTo>
                    <a:lnTo>
                      <a:pt x="529095" y="36233"/>
                    </a:lnTo>
                    <a:lnTo>
                      <a:pt x="547097" y="37376"/>
                    </a:lnTo>
                    <a:lnTo>
                      <a:pt x="547097" y="37376"/>
                    </a:lnTo>
                    <a:lnTo>
                      <a:pt x="562241" y="38290"/>
                    </a:lnTo>
                    <a:lnTo>
                      <a:pt x="562241" y="38290"/>
                    </a:lnTo>
                    <a:lnTo>
                      <a:pt x="577329" y="39205"/>
                    </a:lnTo>
                    <a:lnTo>
                      <a:pt x="577329" y="39205"/>
                    </a:lnTo>
                    <a:lnTo>
                      <a:pt x="589559" y="39948"/>
                    </a:lnTo>
                    <a:lnTo>
                      <a:pt x="589559" y="39948"/>
                    </a:lnTo>
                    <a:lnTo>
                      <a:pt x="591388" y="40062"/>
                    </a:lnTo>
                    <a:lnTo>
                      <a:pt x="592474" y="40177"/>
                    </a:lnTo>
                    <a:lnTo>
                      <a:pt x="592474" y="40177"/>
                    </a:lnTo>
                    <a:lnTo>
                      <a:pt x="604647" y="40920"/>
                    </a:lnTo>
                    <a:lnTo>
                      <a:pt x="604647" y="40920"/>
                    </a:lnTo>
                    <a:lnTo>
                      <a:pt x="622707" y="42005"/>
                    </a:lnTo>
                    <a:lnTo>
                      <a:pt x="622707" y="42005"/>
                    </a:lnTo>
                    <a:lnTo>
                      <a:pt x="637794" y="42920"/>
                    </a:lnTo>
                    <a:lnTo>
                      <a:pt x="637794" y="42920"/>
                    </a:lnTo>
                    <a:lnTo>
                      <a:pt x="650024" y="43663"/>
                    </a:lnTo>
                    <a:lnTo>
                      <a:pt x="650024" y="43663"/>
                    </a:lnTo>
                    <a:lnTo>
                      <a:pt x="665111" y="44634"/>
                    </a:lnTo>
                    <a:lnTo>
                      <a:pt x="665111" y="44634"/>
                    </a:lnTo>
                    <a:lnTo>
                      <a:pt x="683171" y="45720"/>
                    </a:lnTo>
                    <a:lnTo>
                      <a:pt x="683171" y="45720"/>
                    </a:lnTo>
                    <a:lnTo>
                      <a:pt x="695344" y="46463"/>
                    </a:lnTo>
                    <a:lnTo>
                      <a:pt x="695344" y="46463"/>
                    </a:lnTo>
                    <a:lnTo>
                      <a:pt x="710489" y="47435"/>
                    </a:lnTo>
                    <a:lnTo>
                      <a:pt x="710489" y="47435"/>
                    </a:lnTo>
                    <a:lnTo>
                      <a:pt x="725577" y="48349"/>
                    </a:lnTo>
                    <a:lnTo>
                      <a:pt x="725577" y="48349"/>
                    </a:lnTo>
                    <a:lnTo>
                      <a:pt x="743635" y="49435"/>
                    </a:lnTo>
                    <a:lnTo>
                      <a:pt x="743635" y="49435"/>
                    </a:lnTo>
                    <a:lnTo>
                      <a:pt x="755808" y="50178"/>
                    </a:lnTo>
                    <a:lnTo>
                      <a:pt x="755808" y="50178"/>
                    </a:lnTo>
                    <a:lnTo>
                      <a:pt x="770953" y="51149"/>
                    </a:lnTo>
                    <a:lnTo>
                      <a:pt x="770953" y="51149"/>
                    </a:lnTo>
                    <a:lnTo>
                      <a:pt x="786041" y="52064"/>
                    </a:lnTo>
                    <a:lnTo>
                      <a:pt x="786041" y="52064"/>
                    </a:lnTo>
                    <a:lnTo>
                      <a:pt x="804101" y="53150"/>
                    </a:lnTo>
                    <a:lnTo>
                      <a:pt x="804101" y="53150"/>
                    </a:lnTo>
                    <a:lnTo>
                      <a:pt x="816274" y="53893"/>
                    </a:lnTo>
                    <a:lnTo>
                      <a:pt x="816274" y="53893"/>
                    </a:lnTo>
                    <a:lnTo>
                      <a:pt x="831418" y="54864"/>
                    </a:lnTo>
                    <a:lnTo>
                      <a:pt x="831418" y="54864"/>
                    </a:lnTo>
                    <a:lnTo>
                      <a:pt x="846505" y="55778"/>
                    </a:lnTo>
                    <a:lnTo>
                      <a:pt x="846505" y="55778"/>
                    </a:lnTo>
                    <a:lnTo>
                      <a:pt x="864565" y="56864"/>
                    </a:lnTo>
                    <a:lnTo>
                      <a:pt x="864565" y="56864"/>
                    </a:lnTo>
                    <a:lnTo>
                      <a:pt x="876738" y="57607"/>
                    </a:lnTo>
                    <a:lnTo>
                      <a:pt x="876738" y="57607"/>
                    </a:lnTo>
                    <a:lnTo>
                      <a:pt x="891883" y="58579"/>
                    </a:lnTo>
                    <a:lnTo>
                      <a:pt x="891883" y="58579"/>
                    </a:lnTo>
                    <a:lnTo>
                      <a:pt x="907028" y="59493"/>
                    </a:lnTo>
                    <a:lnTo>
                      <a:pt x="907028" y="59493"/>
                    </a:lnTo>
                    <a:lnTo>
                      <a:pt x="925029" y="60579"/>
                    </a:lnTo>
                    <a:lnTo>
                      <a:pt x="925029" y="60579"/>
                    </a:lnTo>
                    <a:lnTo>
                      <a:pt x="937202" y="61322"/>
                    </a:lnTo>
                    <a:lnTo>
                      <a:pt x="937202" y="61322"/>
                    </a:lnTo>
                    <a:lnTo>
                      <a:pt x="952347" y="62294"/>
                    </a:lnTo>
                    <a:lnTo>
                      <a:pt x="952347" y="62294"/>
                    </a:lnTo>
                    <a:lnTo>
                      <a:pt x="970407" y="63379"/>
                    </a:lnTo>
                    <a:lnTo>
                      <a:pt x="970407" y="63379"/>
                    </a:lnTo>
                    <a:lnTo>
                      <a:pt x="982580" y="64122"/>
                    </a:lnTo>
                    <a:lnTo>
                      <a:pt x="982580" y="64122"/>
                    </a:lnTo>
                    <a:lnTo>
                      <a:pt x="997725" y="65094"/>
                    </a:lnTo>
                    <a:lnTo>
                      <a:pt x="997725" y="65094"/>
                    </a:lnTo>
                    <a:lnTo>
                      <a:pt x="1015727" y="66179"/>
                    </a:lnTo>
                    <a:lnTo>
                      <a:pt x="1015727" y="66179"/>
                    </a:lnTo>
                    <a:lnTo>
                      <a:pt x="1030871" y="67094"/>
                    </a:lnTo>
                    <a:lnTo>
                      <a:pt x="1030871" y="67094"/>
                    </a:lnTo>
                    <a:lnTo>
                      <a:pt x="1043044" y="67837"/>
                    </a:lnTo>
                    <a:lnTo>
                      <a:pt x="1043044" y="67837"/>
                    </a:lnTo>
                    <a:lnTo>
                      <a:pt x="1061104" y="68980"/>
                    </a:lnTo>
                    <a:lnTo>
                      <a:pt x="1061104" y="68980"/>
                    </a:lnTo>
                    <a:lnTo>
                      <a:pt x="1073277" y="69723"/>
                    </a:lnTo>
                    <a:lnTo>
                      <a:pt x="1073277" y="69723"/>
                    </a:lnTo>
                    <a:lnTo>
                      <a:pt x="1091337" y="70809"/>
                    </a:lnTo>
                    <a:lnTo>
                      <a:pt x="1091337" y="70809"/>
                    </a:lnTo>
                    <a:lnTo>
                      <a:pt x="1103510" y="71552"/>
                    </a:lnTo>
                    <a:lnTo>
                      <a:pt x="1103510" y="71552"/>
                    </a:lnTo>
                    <a:lnTo>
                      <a:pt x="1118654" y="72523"/>
                    </a:lnTo>
                    <a:lnTo>
                      <a:pt x="1118654" y="72523"/>
                    </a:lnTo>
                    <a:lnTo>
                      <a:pt x="1133741" y="73438"/>
                    </a:lnTo>
                    <a:lnTo>
                      <a:pt x="1133741" y="73438"/>
                    </a:lnTo>
                    <a:lnTo>
                      <a:pt x="1151801" y="74524"/>
                    </a:lnTo>
                    <a:lnTo>
                      <a:pt x="1151801" y="74524"/>
                    </a:lnTo>
                    <a:lnTo>
                      <a:pt x="1163974" y="75267"/>
                    </a:lnTo>
                    <a:lnTo>
                      <a:pt x="1163974" y="75267"/>
                    </a:lnTo>
                    <a:lnTo>
                      <a:pt x="1179119" y="76238"/>
                    </a:lnTo>
                    <a:lnTo>
                      <a:pt x="1179119" y="76238"/>
                    </a:lnTo>
                    <a:lnTo>
                      <a:pt x="1194207" y="77153"/>
                    </a:lnTo>
                    <a:lnTo>
                      <a:pt x="1194207" y="77153"/>
                    </a:lnTo>
                    <a:lnTo>
                      <a:pt x="1212265" y="78238"/>
                    </a:lnTo>
                    <a:lnTo>
                      <a:pt x="1212265" y="78238"/>
                    </a:lnTo>
                    <a:lnTo>
                      <a:pt x="1224438" y="78981"/>
                    </a:lnTo>
                    <a:lnTo>
                      <a:pt x="1224438" y="78981"/>
                    </a:lnTo>
                    <a:lnTo>
                      <a:pt x="1226325" y="79153"/>
                    </a:lnTo>
                    <a:lnTo>
                      <a:pt x="1227353" y="79210"/>
                    </a:lnTo>
                    <a:lnTo>
                      <a:pt x="1227353" y="79210"/>
                    </a:lnTo>
                    <a:lnTo>
                      <a:pt x="1239583" y="79953"/>
                    </a:lnTo>
                    <a:lnTo>
                      <a:pt x="1239583" y="79953"/>
                    </a:lnTo>
                    <a:lnTo>
                      <a:pt x="1254671" y="80867"/>
                    </a:lnTo>
                    <a:lnTo>
                      <a:pt x="1254671" y="80867"/>
                    </a:lnTo>
                    <a:lnTo>
                      <a:pt x="1272731" y="81953"/>
                    </a:lnTo>
                    <a:lnTo>
                      <a:pt x="1272731" y="81953"/>
                    </a:lnTo>
                    <a:lnTo>
                      <a:pt x="1284904" y="82753"/>
                    </a:lnTo>
                    <a:lnTo>
                      <a:pt x="1284904" y="82753"/>
                    </a:lnTo>
                    <a:lnTo>
                      <a:pt x="1300048" y="83668"/>
                    </a:lnTo>
                    <a:lnTo>
                      <a:pt x="1300048" y="83668"/>
                    </a:lnTo>
                    <a:lnTo>
                      <a:pt x="1315135" y="84582"/>
                    </a:lnTo>
                    <a:lnTo>
                      <a:pt x="1315135" y="84582"/>
                    </a:lnTo>
                    <a:lnTo>
                      <a:pt x="1330280" y="85496"/>
                    </a:lnTo>
                    <a:lnTo>
                      <a:pt x="1330280" y="85496"/>
                    </a:lnTo>
                    <a:lnTo>
                      <a:pt x="1345368" y="86468"/>
                    </a:lnTo>
                    <a:lnTo>
                      <a:pt x="1345368" y="86468"/>
                    </a:lnTo>
                    <a:lnTo>
                      <a:pt x="1360513" y="87383"/>
                    </a:lnTo>
                    <a:lnTo>
                      <a:pt x="1360513" y="87383"/>
                    </a:lnTo>
                    <a:lnTo>
                      <a:pt x="1375601" y="88296"/>
                    </a:lnTo>
                    <a:lnTo>
                      <a:pt x="1375601" y="88296"/>
                    </a:lnTo>
                    <a:lnTo>
                      <a:pt x="1390746" y="89211"/>
                    </a:lnTo>
                    <a:lnTo>
                      <a:pt x="1390746" y="89211"/>
                    </a:lnTo>
                    <a:lnTo>
                      <a:pt x="1405833" y="90183"/>
                    </a:lnTo>
                    <a:lnTo>
                      <a:pt x="1405833" y="90183"/>
                    </a:lnTo>
                    <a:lnTo>
                      <a:pt x="1420977" y="91097"/>
                    </a:lnTo>
                    <a:lnTo>
                      <a:pt x="1420977" y="91097"/>
                    </a:lnTo>
                    <a:lnTo>
                      <a:pt x="1439037" y="92183"/>
                    </a:lnTo>
                    <a:lnTo>
                      <a:pt x="1439037" y="92183"/>
                    </a:lnTo>
                    <a:lnTo>
                      <a:pt x="1451210" y="92926"/>
                    </a:lnTo>
                    <a:lnTo>
                      <a:pt x="1451210" y="92926"/>
                    </a:lnTo>
                    <a:lnTo>
                      <a:pt x="1466355" y="93898"/>
                    </a:lnTo>
                    <a:lnTo>
                      <a:pt x="1466355" y="93898"/>
                    </a:lnTo>
                    <a:lnTo>
                      <a:pt x="1484357" y="94983"/>
                    </a:lnTo>
                    <a:lnTo>
                      <a:pt x="1484357" y="94983"/>
                    </a:lnTo>
                    <a:lnTo>
                      <a:pt x="1499501" y="95898"/>
                    </a:lnTo>
                    <a:close/>
                  </a:path>
                </a:pathLst>
              </a:custGeom>
              <a:solidFill>
                <a:srgbClr val="9F9D9B"/>
              </a:solidFill>
              <a:ln w="5715" cap="flat">
                <a:noFill/>
                <a:prstDash val="solid"/>
                <a:miter/>
              </a:ln>
            </p:spPr>
            <p:txBody>
              <a:bodyPr rtlCol="1" anchor="ctr"/>
              <a:lstStyle/>
              <a:p>
                <a:endParaRPr lang="ar-SA"/>
              </a:p>
            </p:txBody>
          </p:sp>
        </p:grpSp>
        <p:sp>
          <p:nvSpPr>
            <p:cNvPr id="15" name="شكل حر: شكل 14">
              <a:extLst>
                <a:ext uri="{FF2B5EF4-FFF2-40B4-BE49-F238E27FC236}">
                  <a16:creationId xmlns:a16="http://schemas.microsoft.com/office/drawing/2014/main" id="{59FC3EF4-72AB-4945-917B-695CC3194F66}"/>
                </a:ext>
              </a:extLst>
            </p:cNvPr>
            <p:cNvSpPr/>
            <p:nvPr/>
          </p:nvSpPr>
          <p:spPr>
            <a:xfrm>
              <a:off x="6465874" y="4587201"/>
              <a:ext cx="708374" cy="513321"/>
            </a:xfrm>
            <a:custGeom>
              <a:avLst/>
              <a:gdLst>
                <a:gd name="connsiteX0" fmla="*/ 667341 w 708374"/>
                <a:gd name="connsiteY0" fmla="*/ 75552 h 513321"/>
                <a:gd name="connsiteX1" fmla="*/ 632308 w 708374"/>
                <a:gd name="connsiteY1" fmla="*/ 22860 h 513321"/>
                <a:gd name="connsiteX2" fmla="*/ 620135 w 708374"/>
                <a:gd name="connsiteY2" fmla="*/ 0 h 513321"/>
                <a:gd name="connsiteX3" fmla="*/ 0 w 708374"/>
                <a:gd name="connsiteY3" fmla="*/ 366332 h 513321"/>
                <a:gd name="connsiteX4" fmla="*/ 29147 w 708374"/>
                <a:gd name="connsiteY4" fmla="*/ 411652 h 513321"/>
                <a:gd name="connsiteX5" fmla="*/ 89897 w 708374"/>
                <a:gd name="connsiteY5" fmla="*/ 513321 h 513321"/>
                <a:gd name="connsiteX6" fmla="*/ 708375 w 708374"/>
                <a:gd name="connsiteY6" fmla="*/ 147961 h 513321"/>
                <a:gd name="connsiteX7" fmla="*/ 667341 w 708374"/>
                <a:gd name="connsiteY7" fmla="*/ 75552 h 51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374" h="513321">
                  <a:moveTo>
                    <a:pt x="667341" y="75552"/>
                  </a:moveTo>
                  <a:cubicBezTo>
                    <a:pt x="656596" y="57322"/>
                    <a:pt x="643166" y="40920"/>
                    <a:pt x="632308" y="22860"/>
                  </a:cubicBezTo>
                  <a:cubicBezTo>
                    <a:pt x="628365" y="16345"/>
                    <a:pt x="622707" y="7944"/>
                    <a:pt x="620135" y="0"/>
                  </a:cubicBezTo>
                  <a:lnTo>
                    <a:pt x="0" y="366332"/>
                  </a:lnTo>
                  <a:cubicBezTo>
                    <a:pt x="12459" y="377190"/>
                    <a:pt x="22574" y="400965"/>
                    <a:pt x="29147" y="411652"/>
                  </a:cubicBezTo>
                  <a:cubicBezTo>
                    <a:pt x="49835" y="445256"/>
                    <a:pt x="70523" y="478917"/>
                    <a:pt x="89897" y="513321"/>
                  </a:cubicBezTo>
                  <a:lnTo>
                    <a:pt x="708375" y="147961"/>
                  </a:lnTo>
                  <a:cubicBezTo>
                    <a:pt x="691115" y="126702"/>
                    <a:pt x="681457" y="99498"/>
                    <a:pt x="667341" y="75552"/>
                  </a:cubicBezTo>
                  <a:close/>
                </a:path>
              </a:pathLst>
            </a:custGeom>
            <a:solidFill>
              <a:srgbClr val="C1CECB">
                <a:alpha val="80000"/>
              </a:srgbClr>
            </a:solidFill>
            <a:ln w="5715" cap="flat">
              <a:noFill/>
              <a:prstDash val="solid"/>
              <a:miter/>
            </a:ln>
          </p:spPr>
          <p:txBody>
            <a:bodyPr rtlCol="1" anchor="ctr"/>
            <a:lstStyle/>
            <a:p>
              <a:endParaRPr lang="ar-SA"/>
            </a:p>
          </p:txBody>
        </p:sp>
      </p:grpSp>
      <p:pic>
        <p:nvPicPr>
          <p:cNvPr id="26" name="صورة 25">
            <a:extLst>
              <a:ext uri="{FF2B5EF4-FFF2-40B4-BE49-F238E27FC236}">
                <a16:creationId xmlns:a16="http://schemas.microsoft.com/office/drawing/2014/main" id="{43501A68-9B05-414A-9BC1-6B83982E7A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515" y="4962362"/>
            <a:ext cx="1771770" cy="1771770"/>
          </a:xfrm>
          <a:prstGeom prst="rect">
            <a:avLst/>
          </a:prstGeom>
        </p:spPr>
      </p:pic>
      <p:sp>
        <p:nvSpPr>
          <p:cNvPr id="30" name="مربع نص 29">
            <a:extLst>
              <a:ext uri="{FF2B5EF4-FFF2-40B4-BE49-F238E27FC236}">
                <a16:creationId xmlns:a16="http://schemas.microsoft.com/office/drawing/2014/main" id="{31869A34-69CD-4820-9943-8EA19CB1A354}"/>
              </a:ext>
            </a:extLst>
          </p:cNvPr>
          <p:cNvSpPr txBox="1"/>
          <p:nvPr/>
        </p:nvSpPr>
        <p:spPr>
          <a:xfrm>
            <a:off x="7915219" y="3082671"/>
            <a:ext cx="3460874" cy="1754326"/>
          </a:xfrm>
          <a:prstGeom prst="rect">
            <a:avLst/>
          </a:prstGeom>
          <a:noFill/>
        </p:spPr>
        <p:txBody>
          <a:bodyPr wrap="square">
            <a:spAutoFit/>
          </a:bodyPr>
          <a:lstStyle/>
          <a:p>
            <a:pPr algn="ctr"/>
            <a:r>
              <a:rPr lang="ar-SA" sz="3600" b="1" cap="none" spc="0"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rPr>
              <a:t>قُم/قومي بصياغة أسئلة </a:t>
            </a:r>
            <a:r>
              <a:rPr lang="ar-SA" sz="36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rPr>
              <a:t>حول ما تريد/ين معرفته خلال الدرس؟</a:t>
            </a:r>
            <a:endParaRPr lang="ar-SA" sz="3600" b="1" cap="none" spc="0"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endParaRPr>
          </a:p>
        </p:txBody>
      </p:sp>
    </p:spTree>
    <p:extLst>
      <p:ext uri="{BB962C8B-B14F-4D97-AF65-F5344CB8AC3E}">
        <p14:creationId xmlns:p14="http://schemas.microsoft.com/office/powerpoint/2010/main" val="147350515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56" y="226087"/>
            <a:ext cx="8122112" cy="6794293"/>
          </a:xfrm>
          <a:prstGeom prst="rect">
            <a:avLst/>
          </a:prstGeom>
        </p:spPr>
      </p:pic>
      <p:pic>
        <p:nvPicPr>
          <p:cNvPr id="4" name="صورة 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42308" t="55708"/>
          <a:stretch/>
        </p:blipFill>
        <p:spPr>
          <a:xfrm flipH="1">
            <a:off x="2949087" y="4203204"/>
            <a:ext cx="4458878" cy="2503544"/>
          </a:xfrm>
          <a:prstGeom prst="rect">
            <a:avLst/>
          </a:prstGeom>
        </p:spPr>
      </p:pic>
      <p:sp>
        <p:nvSpPr>
          <p:cNvPr id="2" name="مستطيل 1"/>
          <p:cNvSpPr/>
          <p:nvPr/>
        </p:nvSpPr>
        <p:spPr>
          <a:xfrm>
            <a:off x="3105201" y="4830688"/>
            <a:ext cx="3378523" cy="1384995"/>
          </a:xfrm>
          <a:prstGeom prst="rect">
            <a:avLst/>
          </a:prstGeom>
          <a:noFill/>
        </p:spPr>
        <p:txBody>
          <a:bodyPr wrap="square" lIns="91440" tIns="45720" rIns="91440" bIns="45720">
            <a:spAutoFit/>
          </a:bodyPr>
          <a:lstStyle/>
          <a:p>
            <a:pPr algn="ctr"/>
            <a:r>
              <a:rPr lang="ar-SA" sz="2800" b="1" cap="none" spc="0"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rPr>
              <a:t>قُم/قومي بصياغة أسئلة </a:t>
            </a:r>
            <a:endParaRPr lang="ar-SA" sz="28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endParaRPr>
          </a:p>
          <a:p>
            <a:pPr algn="ctr"/>
            <a:r>
              <a:rPr lang="ar-SA" sz="28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rPr>
              <a:t>حول ما تريد/ين معرفته خلال الدرس؟</a:t>
            </a:r>
            <a:endParaRPr lang="ar-SA" sz="2800" b="1" cap="none" spc="0"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endParaRPr>
          </a:p>
        </p:txBody>
      </p:sp>
      <p:sp>
        <p:nvSpPr>
          <p:cNvPr id="17" name="شريط إلى الأعلى 16"/>
          <p:cNvSpPr/>
          <p:nvPr/>
        </p:nvSpPr>
        <p:spPr>
          <a:xfrm>
            <a:off x="4749402" y="2231338"/>
            <a:ext cx="7166937" cy="487673"/>
          </a:xfrm>
          <a:prstGeom prst="ribbon2">
            <a:avLst>
              <a:gd name="adj1" fmla="val 0"/>
              <a:gd name="adj2" fmla="val 75000"/>
            </a:avLst>
          </a:prstGeom>
          <a:solidFill>
            <a:schemeClr val="accent4">
              <a:alpha val="32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800" b="1" dirty="0">
                <a:solidFill>
                  <a:srgbClr val="002060"/>
                </a:solidFill>
              </a:rPr>
              <a:t>تُبيّن المُراد بالصلح وأقسامه.</a:t>
            </a:r>
          </a:p>
        </p:txBody>
      </p:sp>
      <p:sp>
        <p:nvSpPr>
          <p:cNvPr id="20" name="شريط إلى الأعلى 19"/>
          <p:cNvSpPr/>
          <p:nvPr/>
        </p:nvSpPr>
        <p:spPr>
          <a:xfrm>
            <a:off x="10110997" y="1551388"/>
            <a:ext cx="2081003" cy="486703"/>
          </a:xfrm>
          <a:prstGeom prst="ribbon2">
            <a:avLst>
              <a:gd name="adj1" fmla="val 0"/>
              <a:gd name="adj2" fmla="val 75000"/>
            </a:avLst>
          </a:prstGeom>
          <a:solidFill>
            <a:schemeClr val="accent4">
              <a:alpha val="32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a:solidFill>
                  <a:srgbClr val="002060"/>
                </a:solidFill>
              </a:rPr>
              <a:t>الأهداف:</a:t>
            </a:r>
          </a:p>
        </p:txBody>
      </p:sp>
      <p:sp>
        <p:nvSpPr>
          <p:cNvPr id="7" name="شريط إلى الأعلى 16">
            <a:extLst>
              <a:ext uri="{FF2B5EF4-FFF2-40B4-BE49-F238E27FC236}">
                <a16:creationId xmlns:a16="http://schemas.microsoft.com/office/drawing/2014/main" id="{0521EABF-424D-4424-A0F9-18E12C4713D3}"/>
              </a:ext>
            </a:extLst>
          </p:cNvPr>
          <p:cNvSpPr/>
          <p:nvPr/>
        </p:nvSpPr>
        <p:spPr>
          <a:xfrm>
            <a:off x="4742473" y="2805368"/>
            <a:ext cx="7166937" cy="487673"/>
          </a:xfrm>
          <a:prstGeom prst="ribbon2">
            <a:avLst>
              <a:gd name="adj1" fmla="val 0"/>
              <a:gd name="adj2" fmla="val 75000"/>
            </a:avLst>
          </a:prstGeom>
          <a:solidFill>
            <a:schemeClr val="accent4">
              <a:alpha val="32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800" b="1" dirty="0">
                <a:solidFill>
                  <a:srgbClr val="002060"/>
                </a:solidFill>
              </a:rPr>
              <a:t>تُدرِك أهمية الإصلاح بين المتخاصمين.</a:t>
            </a:r>
          </a:p>
        </p:txBody>
      </p:sp>
      <p:sp>
        <p:nvSpPr>
          <p:cNvPr id="8" name="شريط إلى الأعلى 16">
            <a:extLst>
              <a:ext uri="{FF2B5EF4-FFF2-40B4-BE49-F238E27FC236}">
                <a16:creationId xmlns:a16="http://schemas.microsoft.com/office/drawing/2014/main" id="{B3947F9A-9EE4-4A95-B1C5-1681F7796F03}"/>
              </a:ext>
            </a:extLst>
          </p:cNvPr>
          <p:cNvSpPr/>
          <p:nvPr/>
        </p:nvSpPr>
        <p:spPr>
          <a:xfrm>
            <a:off x="4742472" y="3379398"/>
            <a:ext cx="7166937" cy="487673"/>
          </a:xfrm>
          <a:prstGeom prst="ribbon2">
            <a:avLst>
              <a:gd name="adj1" fmla="val 0"/>
              <a:gd name="adj2" fmla="val 75000"/>
            </a:avLst>
          </a:prstGeom>
          <a:solidFill>
            <a:schemeClr val="accent4">
              <a:alpha val="32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800" b="1" dirty="0">
                <a:solidFill>
                  <a:srgbClr val="002060"/>
                </a:solidFill>
              </a:rPr>
              <a:t>تُفرق بين أنواع الصلح.</a:t>
            </a:r>
          </a:p>
        </p:txBody>
      </p:sp>
      <p:sp>
        <p:nvSpPr>
          <p:cNvPr id="9" name="شريط إلى الأعلى 16">
            <a:extLst>
              <a:ext uri="{FF2B5EF4-FFF2-40B4-BE49-F238E27FC236}">
                <a16:creationId xmlns:a16="http://schemas.microsoft.com/office/drawing/2014/main" id="{B8269021-0B49-4209-9E19-CDBCA971D3BA}"/>
              </a:ext>
            </a:extLst>
          </p:cNvPr>
          <p:cNvSpPr/>
          <p:nvPr/>
        </p:nvSpPr>
        <p:spPr>
          <a:xfrm>
            <a:off x="4794463" y="3947600"/>
            <a:ext cx="7166937" cy="487673"/>
          </a:xfrm>
          <a:prstGeom prst="ribbon2">
            <a:avLst>
              <a:gd name="adj1" fmla="val 0"/>
              <a:gd name="adj2" fmla="val 75000"/>
            </a:avLst>
          </a:prstGeom>
          <a:solidFill>
            <a:schemeClr val="accent4">
              <a:alpha val="32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800" b="1" dirty="0">
                <a:solidFill>
                  <a:srgbClr val="002060"/>
                </a:solidFill>
              </a:rPr>
              <a:t>تُحرص على الإصلاح بين الناس.</a:t>
            </a:r>
          </a:p>
        </p:txBody>
      </p:sp>
      <p:pic>
        <p:nvPicPr>
          <p:cNvPr id="10" name="صورة 9">
            <a:extLst>
              <a:ext uri="{FF2B5EF4-FFF2-40B4-BE49-F238E27FC236}">
                <a16:creationId xmlns:a16="http://schemas.microsoft.com/office/drawing/2014/main" id="{39CEE8EB-81EC-42BE-92E8-54C001347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56" y="166127"/>
            <a:ext cx="8122112" cy="6794293"/>
          </a:xfrm>
          <a:prstGeom prst="rect">
            <a:avLst/>
          </a:prstGeom>
        </p:spPr>
      </p:pic>
    </p:spTree>
    <p:extLst>
      <p:ext uri="{BB962C8B-B14F-4D97-AF65-F5344CB8AC3E}">
        <p14:creationId xmlns:p14="http://schemas.microsoft.com/office/powerpoint/2010/main" val="969005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20"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صورة 16">
            <a:extLst>
              <a:ext uri="{FF2B5EF4-FFF2-40B4-BE49-F238E27FC236}">
                <a16:creationId xmlns:a16="http://schemas.microsoft.com/office/drawing/2014/main" id="{B36E72AB-F0B5-40EE-A1FF-4160A4961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013" y="105360"/>
            <a:ext cx="5163176" cy="5163176"/>
          </a:xfrm>
          <a:prstGeom prst="rect">
            <a:avLst/>
          </a:prstGeom>
        </p:spPr>
      </p:pic>
      <p:sp>
        <p:nvSpPr>
          <p:cNvPr id="13" name="مستطيل: زوايا علوية مستديرة 12">
            <a:extLst>
              <a:ext uri="{FF2B5EF4-FFF2-40B4-BE49-F238E27FC236}">
                <a16:creationId xmlns:a16="http://schemas.microsoft.com/office/drawing/2014/main" id="{5CFB3914-1A31-47F9-9EA4-4D43D83C6832}"/>
              </a:ext>
            </a:extLst>
          </p:cNvPr>
          <p:cNvSpPr/>
          <p:nvPr/>
        </p:nvSpPr>
        <p:spPr>
          <a:xfrm>
            <a:off x="8077863" y="1794112"/>
            <a:ext cx="2849217" cy="2996821"/>
          </a:xfrm>
          <a:prstGeom prst="round2SameRect">
            <a:avLst>
              <a:gd name="adj1" fmla="val 8760"/>
              <a:gd name="adj2" fmla="val 41395"/>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pic>
        <p:nvPicPr>
          <p:cNvPr id="5" name="صورة 4">
            <a:extLst>
              <a:ext uri="{FF2B5EF4-FFF2-40B4-BE49-F238E27FC236}">
                <a16:creationId xmlns:a16="http://schemas.microsoft.com/office/drawing/2014/main" id="{077CCD9B-4CBE-475E-ADC7-445AD2FC9A92}"/>
              </a:ext>
            </a:extLst>
          </p:cNvPr>
          <p:cNvPicPr>
            <a:picLocks noChangeAspect="1"/>
          </p:cNvPicPr>
          <p:nvPr/>
        </p:nvPicPr>
        <p:blipFill rotWithShape="1">
          <a:blip r:embed="rId3">
            <a:extLst>
              <a:ext uri="{28A0092B-C50C-407E-A947-70E740481C1C}">
                <a14:useLocalDpi xmlns:a14="http://schemas.microsoft.com/office/drawing/2010/main" val="0"/>
              </a:ext>
            </a:extLst>
          </a:blip>
          <a:srcRect b="5964"/>
          <a:stretch/>
        </p:blipFill>
        <p:spPr>
          <a:xfrm>
            <a:off x="9845040" y="4067930"/>
            <a:ext cx="2164080" cy="2401212"/>
          </a:xfrm>
          <a:prstGeom prst="rect">
            <a:avLst/>
          </a:prstGeom>
        </p:spPr>
      </p:pic>
      <p:pic>
        <p:nvPicPr>
          <p:cNvPr id="7" name="Picture 2" descr="خصائص اللغة العربية ووظائفها - موضوع">
            <a:extLst>
              <a:ext uri="{FF2B5EF4-FFF2-40B4-BE49-F238E27FC236}">
                <a16:creationId xmlns:a16="http://schemas.microsoft.com/office/drawing/2014/main" id="{D781058E-F139-4A81-A1B4-3D9D618477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38" r="15014"/>
          <a:stretch/>
        </p:blipFill>
        <p:spPr bwMode="auto">
          <a:xfrm>
            <a:off x="182880" y="5088835"/>
            <a:ext cx="2541617" cy="1769165"/>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descr="صورة تحتوي على طائرة ركاب&#10;&#10;تم إنشاء الوصف تلقائياً">
            <a:extLst>
              <a:ext uri="{FF2B5EF4-FFF2-40B4-BE49-F238E27FC236}">
                <a16:creationId xmlns:a16="http://schemas.microsoft.com/office/drawing/2014/main" id="{6C3E6352-EE62-492A-B34F-4CA9B3FD85CF}"/>
              </a:ext>
            </a:extLst>
          </p:cNvPr>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3097556" y="0"/>
            <a:ext cx="6314937" cy="1303781"/>
          </a:xfrm>
          <a:prstGeom prst="rect">
            <a:avLst/>
          </a:prstGeom>
        </p:spPr>
      </p:pic>
      <p:sp>
        <p:nvSpPr>
          <p:cNvPr id="11" name="مستطيل 10">
            <a:extLst>
              <a:ext uri="{FF2B5EF4-FFF2-40B4-BE49-F238E27FC236}">
                <a16:creationId xmlns:a16="http://schemas.microsoft.com/office/drawing/2014/main" id="{20975C23-F776-4F84-8D32-1CA8507414AF}"/>
              </a:ext>
            </a:extLst>
          </p:cNvPr>
          <p:cNvSpPr/>
          <p:nvPr/>
        </p:nvSpPr>
        <p:spPr>
          <a:xfrm>
            <a:off x="5046684" y="218434"/>
            <a:ext cx="2496197"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معنى الصلح :</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14" name="مستطيل: زوايا علوية مستديرة 13">
            <a:extLst>
              <a:ext uri="{FF2B5EF4-FFF2-40B4-BE49-F238E27FC236}">
                <a16:creationId xmlns:a16="http://schemas.microsoft.com/office/drawing/2014/main" id="{13798629-1C82-4FA9-BD6B-100B14648641}"/>
              </a:ext>
            </a:extLst>
          </p:cNvPr>
          <p:cNvSpPr/>
          <p:nvPr/>
        </p:nvSpPr>
        <p:spPr>
          <a:xfrm>
            <a:off x="8587409" y="1340208"/>
            <a:ext cx="1828800" cy="463826"/>
          </a:xfrm>
          <a:prstGeom prst="round2Same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b="1" dirty="0">
                <a:solidFill>
                  <a:schemeClr val="accent6">
                    <a:lumMod val="75000"/>
                  </a:schemeClr>
                </a:solidFill>
              </a:rPr>
              <a:t>المعنى اللغوي :</a:t>
            </a:r>
          </a:p>
        </p:txBody>
      </p:sp>
      <p:pic>
        <p:nvPicPr>
          <p:cNvPr id="1028" name="Picture 4">
            <a:extLst>
              <a:ext uri="{FF2B5EF4-FFF2-40B4-BE49-F238E27FC236}">
                <a16:creationId xmlns:a16="http://schemas.microsoft.com/office/drawing/2014/main" id="{23365473-9088-4C8E-A5AC-17E570ACE1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9727" y="1975978"/>
            <a:ext cx="1073913" cy="1073913"/>
          </a:xfrm>
          <a:prstGeom prst="rect">
            <a:avLst/>
          </a:prstGeom>
          <a:noFill/>
          <a:extLst>
            <a:ext uri="{909E8E84-426E-40DD-AFC4-6F175D3DCCD1}">
              <a14:hiddenFill xmlns:a14="http://schemas.microsoft.com/office/drawing/2010/main">
                <a:solidFill>
                  <a:srgbClr val="FFFFFF"/>
                </a:solidFill>
              </a14:hiddenFill>
            </a:ext>
          </a:extLst>
        </p:spPr>
      </p:pic>
      <p:sp>
        <p:nvSpPr>
          <p:cNvPr id="15" name="مستطيل 14">
            <a:extLst>
              <a:ext uri="{FF2B5EF4-FFF2-40B4-BE49-F238E27FC236}">
                <a16:creationId xmlns:a16="http://schemas.microsoft.com/office/drawing/2014/main" id="{08E5806C-FE1C-42B6-94DA-210D56C78AD5}"/>
              </a:ext>
            </a:extLst>
          </p:cNvPr>
          <p:cNvSpPr/>
          <p:nvPr/>
        </p:nvSpPr>
        <p:spPr>
          <a:xfrm>
            <a:off x="787486" y="4305670"/>
            <a:ext cx="7536037" cy="646331"/>
          </a:xfrm>
          <a:prstGeom prst="rect">
            <a:avLst/>
          </a:prstGeom>
          <a:solidFill>
            <a:srgbClr val="B7D6A3"/>
          </a:solidFill>
          <a:ln>
            <a:noFill/>
          </a:ln>
        </p:spPr>
        <p:txBody>
          <a:bodyPr wrap="none" lIns="91440" tIns="45720" rIns="91440" bIns="45720">
            <a:spAutoFit/>
          </a:bodyPr>
          <a:lstStyle/>
          <a:p>
            <a:pPr algn="ctr"/>
            <a:r>
              <a:rPr lang="ar-SA" sz="3600" b="1" cap="none" spc="0" dirty="0">
                <a:ln w="0"/>
                <a:solidFill>
                  <a:schemeClr val="accent6">
                    <a:lumMod val="75000"/>
                  </a:schemeClr>
                </a:solidFill>
                <a:effectLst>
                  <a:outerShdw blurRad="38100" dist="19050" dir="2700000" algn="tl" rotWithShape="0">
                    <a:schemeClr val="dk1">
                      <a:alpha val="40000"/>
                    </a:schemeClr>
                  </a:outerShdw>
                </a:effectLst>
              </a:rPr>
              <a:t>استنبط/ي المعنى اللغوي من خلال قراءة الصورة </a:t>
            </a:r>
          </a:p>
        </p:txBody>
      </p:sp>
      <p:sp>
        <p:nvSpPr>
          <p:cNvPr id="18" name="مستطيل 17">
            <a:extLst>
              <a:ext uri="{FF2B5EF4-FFF2-40B4-BE49-F238E27FC236}">
                <a16:creationId xmlns:a16="http://schemas.microsoft.com/office/drawing/2014/main" id="{28EA7839-7919-4536-8EC9-904AFD3818C6}"/>
              </a:ext>
            </a:extLst>
          </p:cNvPr>
          <p:cNvSpPr/>
          <p:nvPr/>
        </p:nvSpPr>
        <p:spPr>
          <a:xfrm>
            <a:off x="8231000" y="2364144"/>
            <a:ext cx="2541617" cy="1938992"/>
          </a:xfrm>
          <a:prstGeom prst="rect">
            <a:avLst/>
          </a:prstGeom>
          <a:noFill/>
        </p:spPr>
        <p:txBody>
          <a:bodyPr wrap="square" lIns="91440" tIns="45720" rIns="91440" bIns="45720">
            <a:spAutoFit/>
          </a:bodyPr>
          <a:lstStyle/>
          <a:p>
            <a:pPr algn="ctr"/>
            <a:r>
              <a:rPr lang="ar-SA" sz="6000" b="1" cap="none" spc="0" dirty="0">
                <a:ln w="0"/>
                <a:solidFill>
                  <a:srgbClr val="C00000"/>
                </a:solidFill>
                <a:effectLst>
                  <a:outerShdw blurRad="38100" dist="19050" dir="2700000" algn="tl" rotWithShape="0">
                    <a:schemeClr val="dk1">
                      <a:alpha val="40000"/>
                    </a:schemeClr>
                  </a:outerShdw>
                </a:effectLst>
              </a:rPr>
              <a:t>قطع المنازعة.</a:t>
            </a:r>
          </a:p>
        </p:txBody>
      </p:sp>
    </p:spTree>
    <p:extLst>
      <p:ext uri="{BB962C8B-B14F-4D97-AF65-F5344CB8AC3E}">
        <p14:creationId xmlns:p14="http://schemas.microsoft.com/office/powerpoint/2010/main" val="219310000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1000"/>
                                        <p:tgtEl>
                                          <p:spTgt spid="1028"/>
                                        </p:tgtEl>
                                      </p:cBhvr>
                                    </p:animEffect>
                                    <p:anim calcmode="lin" valueType="num">
                                      <p:cBhvr>
                                        <p:cTn id="35" dur="1000" fill="hold"/>
                                        <p:tgtEl>
                                          <p:spTgt spid="1028"/>
                                        </p:tgtEl>
                                        <p:attrNameLst>
                                          <p:attrName>ppt_x</p:attrName>
                                        </p:attrNameLst>
                                      </p:cBhvr>
                                      <p:tavLst>
                                        <p:tav tm="0">
                                          <p:val>
                                            <p:strVal val="#ppt_x"/>
                                          </p:val>
                                        </p:tav>
                                        <p:tav tm="100000">
                                          <p:val>
                                            <p:strVal val="#ppt_x"/>
                                          </p:val>
                                        </p:tav>
                                      </p:tavLst>
                                    </p:anim>
                                    <p:anim calcmode="lin" valueType="num">
                                      <p:cBhvr>
                                        <p:cTn id="36" dur="1000" fill="hold"/>
                                        <p:tgtEl>
                                          <p:spTgt spid="102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5"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زوايا علوية مستديرة 5">
            <a:extLst>
              <a:ext uri="{FF2B5EF4-FFF2-40B4-BE49-F238E27FC236}">
                <a16:creationId xmlns:a16="http://schemas.microsoft.com/office/drawing/2014/main" id="{DE0FA352-13DA-4758-B510-E8719D89C460}"/>
              </a:ext>
            </a:extLst>
          </p:cNvPr>
          <p:cNvSpPr/>
          <p:nvPr/>
        </p:nvSpPr>
        <p:spPr>
          <a:xfrm>
            <a:off x="8077863" y="1794112"/>
            <a:ext cx="2849217" cy="2996821"/>
          </a:xfrm>
          <a:prstGeom prst="round2SameRect">
            <a:avLst>
              <a:gd name="adj1" fmla="val 8760"/>
              <a:gd name="adj2" fmla="val 41395"/>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pic>
        <p:nvPicPr>
          <p:cNvPr id="5" name="صورة 4">
            <a:extLst>
              <a:ext uri="{FF2B5EF4-FFF2-40B4-BE49-F238E27FC236}">
                <a16:creationId xmlns:a16="http://schemas.microsoft.com/office/drawing/2014/main" id="{077CCD9B-4CBE-475E-ADC7-445AD2FC9A92}"/>
              </a:ext>
            </a:extLst>
          </p:cNvPr>
          <p:cNvPicPr>
            <a:picLocks noChangeAspect="1"/>
          </p:cNvPicPr>
          <p:nvPr/>
        </p:nvPicPr>
        <p:blipFill rotWithShape="1">
          <a:blip r:embed="rId2">
            <a:extLst>
              <a:ext uri="{28A0092B-C50C-407E-A947-70E740481C1C}">
                <a14:useLocalDpi xmlns:a14="http://schemas.microsoft.com/office/drawing/2010/main" val="0"/>
              </a:ext>
            </a:extLst>
          </a:blip>
          <a:srcRect b="5964"/>
          <a:stretch/>
        </p:blipFill>
        <p:spPr>
          <a:xfrm>
            <a:off x="9845040" y="4067930"/>
            <a:ext cx="2164080" cy="2401212"/>
          </a:xfrm>
          <a:prstGeom prst="rect">
            <a:avLst/>
          </a:prstGeom>
        </p:spPr>
      </p:pic>
      <p:pic>
        <p:nvPicPr>
          <p:cNvPr id="7" name="Picture 2" descr="خصائص اللغة العربية ووظائفها - موضوع">
            <a:extLst>
              <a:ext uri="{FF2B5EF4-FFF2-40B4-BE49-F238E27FC236}">
                <a16:creationId xmlns:a16="http://schemas.microsoft.com/office/drawing/2014/main" id="{D781058E-F139-4A81-A1B4-3D9D618477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38" r="15014"/>
          <a:stretch/>
        </p:blipFill>
        <p:spPr bwMode="auto">
          <a:xfrm>
            <a:off x="182880" y="5088835"/>
            <a:ext cx="2541617" cy="1769165"/>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descr="صورة تحتوي على طائرة ركاب&#10;&#10;تم إنشاء الوصف تلقائياً">
            <a:extLst>
              <a:ext uri="{FF2B5EF4-FFF2-40B4-BE49-F238E27FC236}">
                <a16:creationId xmlns:a16="http://schemas.microsoft.com/office/drawing/2014/main" id="{6C3E6352-EE62-492A-B34F-4CA9B3FD85CF}"/>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3097556" y="0"/>
            <a:ext cx="6314937" cy="1303781"/>
          </a:xfrm>
          <a:prstGeom prst="rect">
            <a:avLst/>
          </a:prstGeom>
        </p:spPr>
      </p:pic>
      <p:sp>
        <p:nvSpPr>
          <p:cNvPr id="11" name="مستطيل 10">
            <a:extLst>
              <a:ext uri="{FF2B5EF4-FFF2-40B4-BE49-F238E27FC236}">
                <a16:creationId xmlns:a16="http://schemas.microsoft.com/office/drawing/2014/main" id="{20975C23-F776-4F84-8D32-1CA8507414AF}"/>
              </a:ext>
            </a:extLst>
          </p:cNvPr>
          <p:cNvSpPr/>
          <p:nvPr/>
        </p:nvSpPr>
        <p:spPr>
          <a:xfrm>
            <a:off x="5046684" y="218434"/>
            <a:ext cx="2496197"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معنى الصلح :</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14" name="مستطيل: زوايا علوية مستديرة 13">
            <a:extLst>
              <a:ext uri="{FF2B5EF4-FFF2-40B4-BE49-F238E27FC236}">
                <a16:creationId xmlns:a16="http://schemas.microsoft.com/office/drawing/2014/main" id="{13798629-1C82-4FA9-BD6B-100B14648641}"/>
              </a:ext>
            </a:extLst>
          </p:cNvPr>
          <p:cNvSpPr/>
          <p:nvPr/>
        </p:nvSpPr>
        <p:spPr>
          <a:xfrm>
            <a:off x="8415132" y="1330286"/>
            <a:ext cx="2163747" cy="463826"/>
          </a:xfrm>
          <a:prstGeom prst="round2Same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b="1" dirty="0">
                <a:solidFill>
                  <a:schemeClr val="accent6">
                    <a:lumMod val="75000"/>
                  </a:schemeClr>
                </a:solidFill>
              </a:rPr>
              <a:t>المعنى الاصطلاحي:</a:t>
            </a:r>
          </a:p>
        </p:txBody>
      </p:sp>
      <p:sp>
        <p:nvSpPr>
          <p:cNvPr id="18" name="مستطيل 17">
            <a:extLst>
              <a:ext uri="{FF2B5EF4-FFF2-40B4-BE49-F238E27FC236}">
                <a16:creationId xmlns:a16="http://schemas.microsoft.com/office/drawing/2014/main" id="{28EA7839-7919-4536-8EC9-904AFD3818C6}"/>
              </a:ext>
            </a:extLst>
          </p:cNvPr>
          <p:cNvSpPr/>
          <p:nvPr/>
        </p:nvSpPr>
        <p:spPr>
          <a:xfrm>
            <a:off x="8231000" y="2364144"/>
            <a:ext cx="2541617" cy="1754326"/>
          </a:xfrm>
          <a:prstGeom prst="rect">
            <a:avLst/>
          </a:prstGeom>
          <a:noFill/>
        </p:spPr>
        <p:txBody>
          <a:bodyPr wrap="square" lIns="91440" tIns="45720" rIns="91440" bIns="45720">
            <a:spAutoFit/>
          </a:bodyPr>
          <a:lstStyle/>
          <a:p>
            <a:pPr algn="ctr"/>
            <a:r>
              <a:rPr lang="ar-SA" sz="3600" b="1" dirty="0">
                <a:ln w="0"/>
                <a:solidFill>
                  <a:srgbClr val="C00000"/>
                </a:solidFill>
                <a:effectLst>
                  <a:outerShdw blurRad="38100" dist="19050" dir="2700000" algn="tl" rotWithShape="0">
                    <a:schemeClr val="dk1">
                      <a:alpha val="40000"/>
                    </a:schemeClr>
                  </a:outerShdw>
                </a:effectLst>
              </a:rPr>
              <a:t>عقد يتوصل به الى اصلاح بين متخاصمين.</a:t>
            </a:r>
            <a:endParaRPr lang="ar-SA" sz="3600" b="1" cap="none" spc="0" dirty="0">
              <a:ln w="0"/>
              <a:solidFill>
                <a:srgbClr val="C00000"/>
              </a:solidFill>
              <a:effectLst>
                <a:outerShdw blurRad="38100" dist="19050" dir="2700000" algn="tl" rotWithShape="0">
                  <a:schemeClr val="dk1">
                    <a:alpha val="40000"/>
                  </a:schemeClr>
                </a:outerShdw>
              </a:effectLst>
            </a:endParaRPr>
          </a:p>
        </p:txBody>
      </p:sp>
      <p:sp>
        <p:nvSpPr>
          <p:cNvPr id="8" name="مستطيل: زوايا مستديرة 7">
            <a:extLst>
              <a:ext uri="{FF2B5EF4-FFF2-40B4-BE49-F238E27FC236}">
                <a16:creationId xmlns:a16="http://schemas.microsoft.com/office/drawing/2014/main" id="{7287C44B-6126-429A-AB22-D9D9CB5C8417}"/>
              </a:ext>
            </a:extLst>
          </p:cNvPr>
          <p:cNvSpPr/>
          <p:nvPr/>
        </p:nvSpPr>
        <p:spPr>
          <a:xfrm>
            <a:off x="2553069" y="4657333"/>
            <a:ext cx="4717774" cy="1769165"/>
          </a:xfrm>
          <a:prstGeom prst="roundRect">
            <a:avLst/>
          </a:prstGeom>
          <a:solidFill>
            <a:srgbClr val="B7D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2800" b="1" dirty="0">
              <a:solidFill>
                <a:schemeClr val="accent6">
                  <a:lumMod val="75000"/>
                </a:schemeClr>
              </a:solidFill>
            </a:endParaRPr>
          </a:p>
          <a:p>
            <a:pPr algn="ctr"/>
            <a:r>
              <a:rPr lang="ar-SA" sz="2800" b="1" dirty="0">
                <a:solidFill>
                  <a:schemeClr val="accent6">
                    <a:lumMod val="75000"/>
                  </a:schemeClr>
                </a:solidFill>
              </a:rPr>
              <a:t>قم/قومي بصياغة تعريف اصطلاحي للصُلح من مفهومك؟</a:t>
            </a:r>
          </a:p>
        </p:txBody>
      </p:sp>
      <p:pic>
        <p:nvPicPr>
          <p:cNvPr id="2" name="Picture 2" descr="5 Problems with Agent “Double-Ending” |">
            <a:extLst>
              <a:ext uri="{FF2B5EF4-FFF2-40B4-BE49-F238E27FC236}">
                <a16:creationId xmlns:a16="http://schemas.microsoft.com/office/drawing/2014/main" id="{C8E257F4-AC96-4E43-9BEC-B25B077457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0337"/>
          <a:stretch/>
        </p:blipFill>
        <p:spPr bwMode="auto">
          <a:xfrm>
            <a:off x="1985491" y="1316084"/>
            <a:ext cx="5627632" cy="3772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9552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8"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صورة تحتوي على طائرة ركاب&#10;&#10;تم إنشاء الوصف تلقائياً">
            <a:extLst>
              <a:ext uri="{FF2B5EF4-FFF2-40B4-BE49-F238E27FC236}">
                <a16:creationId xmlns:a16="http://schemas.microsoft.com/office/drawing/2014/main" id="{54CAAE8D-8E89-415E-902E-0212F6063830}"/>
              </a:ext>
            </a:extLst>
          </p:cNvPr>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15696" t="43686" r="15898" b="42191"/>
          <a:stretch/>
        </p:blipFill>
        <p:spPr>
          <a:xfrm>
            <a:off x="3097556" y="0"/>
            <a:ext cx="6314937" cy="1303781"/>
          </a:xfrm>
          <a:prstGeom prst="rect">
            <a:avLst/>
          </a:prstGeom>
        </p:spPr>
      </p:pic>
      <p:sp>
        <p:nvSpPr>
          <p:cNvPr id="5" name="مستطيل 4">
            <a:extLst>
              <a:ext uri="{FF2B5EF4-FFF2-40B4-BE49-F238E27FC236}">
                <a16:creationId xmlns:a16="http://schemas.microsoft.com/office/drawing/2014/main" id="{507D4EAC-944A-4167-ADDD-207CE9C92EF9}"/>
              </a:ext>
            </a:extLst>
          </p:cNvPr>
          <p:cNvSpPr/>
          <p:nvPr/>
        </p:nvSpPr>
        <p:spPr>
          <a:xfrm>
            <a:off x="5138056" y="218434"/>
            <a:ext cx="2313454" cy="707886"/>
          </a:xfrm>
          <a:prstGeom prst="rect">
            <a:avLst/>
          </a:prstGeom>
          <a:noFill/>
        </p:spPr>
        <p:txBody>
          <a:bodyPr wrap="none" lIns="91440" tIns="45720" rIns="91440" bIns="45720">
            <a:spAutoFit/>
          </a:bodyPr>
          <a:lstStyle/>
          <a:p>
            <a:pPr algn="ctr"/>
            <a:r>
              <a:rPr lang="ar-SA" sz="4000" b="1" dirty="0">
                <a:ln w="0"/>
                <a:solidFill>
                  <a:schemeClr val="accent6">
                    <a:lumMod val="75000"/>
                  </a:schemeClr>
                </a:solidFill>
                <a:effectLst>
                  <a:outerShdw blurRad="38100" dist="19050" dir="2700000" algn="tl" rotWithShape="0">
                    <a:schemeClr val="dk1">
                      <a:alpha val="40000"/>
                    </a:schemeClr>
                  </a:outerShdw>
                </a:effectLst>
              </a:rPr>
              <a:t>حكم الصلح :</a:t>
            </a:r>
            <a:endParaRPr lang="ar-SA" sz="4000" b="1" cap="none" spc="0" dirty="0">
              <a:ln w="0"/>
              <a:solidFill>
                <a:schemeClr val="accent6">
                  <a:lumMod val="75000"/>
                </a:schemeClr>
              </a:solidFill>
              <a:effectLst>
                <a:outerShdw blurRad="38100" dist="19050" dir="2700000" algn="tl" rotWithShape="0">
                  <a:schemeClr val="dk1">
                    <a:alpha val="40000"/>
                  </a:schemeClr>
                </a:outerShdw>
              </a:effectLst>
            </a:endParaRPr>
          </a:p>
        </p:txBody>
      </p:sp>
      <p:graphicFrame>
        <p:nvGraphicFramePr>
          <p:cNvPr id="6" name="جدول 6">
            <a:extLst>
              <a:ext uri="{FF2B5EF4-FFF2-40B4-BE49-F238E27FC236}">
                <a16:creationId xmlns:a16="http://schemas.microsoft.com/office/drawing/2014/main" id="{E8770AEE-7B49-43F2-8ECC-D19AA2398EEE}"/>
              </a:ext>
            </a:extLst>
          </p:cNvPr>
          <p:cNvGraphicFramePr>
            <a:graphicFrameLocks noGrp="1"/>
          </p:cNvGraphicFramePr>
          <p:nvPr>
            <p:extLst>
              <p:ext uri="{D42A27DB-BD31-4B8C-83A1-F6EECF244321}">
                <p14:modId xmlns:p14="http://schemas.microsoft.com/office/powerpoint/2010/main" val="3117114050"/>
              </p:ext>
            </p:extLst>
          </p:nvPr>
        </p:nvGraphicFramePr>
        <p:xfrm>
          <a:off x="2666298" y="2269142"/>
          <a:ext cx="6859403" cy="3810000"/>
        </p:xfrm>
        <a:graphic>
          <a:graphicData uri="http://schemas.openxmlformats.org/drawingml/2006/table">
            <a:tbl>
              <a:tblPr rtl="1" bandRow="1">
                <a:tableStyleId>{5C22544A-7EE6-4342-B048-85BDC9FD1C3A}</a:tableStyleId>
              </a:tblPr>
              <a:tblGrid>
                <a:gridCol w="4246121">
                  <a:extLst>
                    <a:ext uri="{9D8B030D-6E8A-4147-A177-3AD203B41FA5}">
                      <a16:colId xmlns:a16="http://schemas.microsoft.com/office/drawing/2014/main" val="1924072604"/>
                    </a:ext>
                  </a:extLst>
                </a:gridCol>
                <a:gridCol w="2613282">
                  <a:extLst>
                    <a:ext uri="{9D8B030D-6E8A-4147-A177-3AD203B41FA5}">
                      <a16:colId xmlns:a16="http://schemas.microsoft.com/office/drawing/2014/main" val="3981312169"/>
                    </a:ext>
                  </a:extLst>
                </a:gridCol>
              </a:tblGrid>
              <a:tr h="637889">
                <a:tc>
                  <a:txBody>
                    <a:bodyPr/>
                    <a:lstStyle/>
                    <a:p>
                      <a:pPr algn="ctr" rtl="1"/>
                      <a:r>
                        <a:rPr lang="ar-SA" sz="3600" b="1" dirty="0">
                          <a:solidFill>
                            <a:schemeClr val="tx2">
                              <a:lumMod val="75000"/>
                            </a:schemeClr>
                          </a:solidFill>
                          <a:latin typeface="Traditional Arabic" panose="02020603050405020304" pitchFamily="18" charset="-78"/>
                          <a:cs typeface="Traditional Arabic" panose="02020603050405020304" pitchFamily="18" charset="-78"/>
                        </a:rPr>
                        <a:t>الدليل:</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1"/>
                      <a:r>
                        <a:rPr lang="ar-SA" sz="3600" b="1" dirty="0">
                          <a:solidFill>
                            <a:schemeClr val="tx2">
                              <a:lumMod val="75000"/>
                            </a:schemeClr>
                          </a:solidFill>
                          <a:latin typeface="Traditional Arabic" panose="02020603050405020304" pitchFamily="18" charset="-78"/>
                          <a:cs typeface="Traditional Arabic" panose="02020603050405020304" pitchFamily="18" charset="-78"/>
                        </a:rPr>
                        <a:t>الحُكم:</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95536079"/>
                  </a:ext>
                </a:extLst>
              </a:tr>
              <a:tr h="1029344">
                <a:tc>
                  <a:txBody>
                    <a:bodyPr/>
                    <a:lstStyle/>
                    <a:p>
                      <a:r>
                        <a:rPr lang="ar-SA" sz="2800" b="1" i="0" u="none" strike="noStrike" kern="1200" baseline="0" dirty="0">
                          <a:solidFill>
                            <a:schemeClr val="tx2">
                              <a:lumMod val="75000"/>
                            </a:schemeClr>
                          </a:solidFill>
                          <a:latin typeface="Traditional Arabic" panose="02020603050405020304" pitchFamily="18" charset="-78"/>
                          <a:ea typeface="+mn-ea"/>
                          <a:cs typeface="Traditional Arabic" panose="02020603050405020304" pitchFamily="18" charset="-78"/>
                        </a:rPr>
                        <a:t>قول الله تعالى: { </a:t>
                      </a:r>
                      <a:r>
                        <a:rPr lang="ar-SA" sz="2800" b="1" i="0" kern="1200" dirty="0">
                          <a:solidFill>
                            <a:schemeClr val="accent6">
                              <a:lumMod val="75000"/>
                            </a:schemeClr>
                          </a:solidFill>
                          <a:effectLst/>
                          <a:latin typeface="Traditional Arabic" panose="02020603050405020304" pitchFamily="18" charset="-78"/>
                          <a:ea typeface="+mn-ea"/>
                          <a:cs typeface="Traditional Arabic" panose="02020603050405020304" pitchFamily="18" charset="-78"/>
                        </a:rPr>
                        <a:t>وَإِنِ امْرَأَةٌ خَافَتْ مِن بَعْلِهَا نُشُوزًا أَوْ إِعْرَاضًا فَلَا جُنَاحَ عَلَيْهِمَا أَن يُصْلِحَا بَيْنَهُمَا صُلْحًا ۚ وَالصُّلْحُ خَيْرٌ ۗ </a:t>
                      </a:r>
                      <a:r>
                        <a:rPr lang="ar-SA" sz="2800" b="1" i="0" kern="1200" dirty="0">
                          <a:solidFill>
                            <a:schemeClr val="tx2">
                              <a:lumMod val="75000"/>
                            </a:schemeClr>
                          </a:solidFill>
                          <a:effectLst/>
                          <a:latin typeface="Traditional Arabic" panose="02020603050405020304" pitchFamily="18" charset="-78"/>
                          <a:ea typeface="+mn-ea"/>
                          <a:cs typeface="Traditional Arabic" panose="02020603050405020304" pitchFamily="18" charset="-78"/>
                        </a:rPr>
                        <a:t>}</a:t>
                      </a:r>
                      <a:endParaRPr lang="ar-SA" sz="2800" b="1" dirty="0">
                        <a:solidFill>
                          <a:schemeClr val="tx2">
                            <a:lumMod val="75000"/>
                          </a:schemeClr>
                        </a:solidFill>
                        <a:latin typeface="Traditional Arabic" panose="02020603050405020304" pitchFamily="18" charset="-78"/>
                        <a:cs typeface="Traditional Arabic" panose="02020603050405020304" pitchFamily="18" charset="-7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rowSpan="2">
                  <a:txBody>
                    <a:bodyPr/>
                    <a:lstStyle/>
                    <a:p>
                      <a:pPr algn="ctr" rtl="1"/>
                      <a:endParaRPr lang="ar-SA" sz="2800" b="1" dirty="0">
                        <a:solidFill>
                          <a:schemeClr val="tx2">
                            <a:lumMod val="75000"/>
                          </a:schemeClr>
                        </a:solidFill>
                        <a:latin typeface="Traditional Arabic" panose="02020603050405020304" pitchFamily="18" charset="-78"/>
                        <a:cs typeface="Traditional Arabic" panose="02020603050405020304" pitchFamily="18" charset="-7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10376851"/>
                  </a:ext>
                </a:extLst>
              </a:tr>
              <a:tr h="1029344">
                <a:tc>
                  <a:txBody>
                    <a:bodyPr/>
                    <a:lstStyle/>
                    <a:p>
                      <a:pPr algn="ctr" rtl="1"/>
                      <a:r>
                        <a:rPr lang="ar-SA" sz="2800" b="1" i="0" u="none" strike="noStrike" kern="1200" baseline="0" dirty="0">
                          <a:solidFill>
                            <a:schemeClr val="tx2">
                              <a:lumMod val="75000"/>
                            </a:schemeClr>
                          </a:solidFill>
                          <a:latin typeface="Traditional Arabic" panose="02020603050405020304" pitchFamily="18" charset="-78"/>
                          <a:ea typeface="+mn-ea"/>
                          <a:cs typeface="Traditional Arabic" panose="02020603050405020304" pitchFamily="18" charset="-78"/>
                        </a:rPr>
                        <a:t>قال  النبي صلى الله عليه وسلم: </a:t>
                      </a:r>
                    </a:p>
                    <a:p>
                      <a:pPr algn="ctr" rtl="1"/>
                      <a:r>
                        <a:rPr lang="ar-SA" sz="2800" b="1" i="0" u="none" strike="noStrike" kern="1200" baseline="0" dirty="0">
                          <a:solidFill>
                            <a:schemeClr val="accent2">
                              <a:lumMod val="50000"/>
                            </a:schemeClr>
                          </a:solidFill>
                          <a:latin typeface="Traditional Arabic" panose="02020603050405020304" pitchFamily="18" charset="-78"/>
                          <a:ea typeface="+mn-ea"/>
                          <a:cs typeface="Traditional Arabic" panose="02020603050405020304" pitchFamily="18" charset="-78"/>
                        </a:rPr>
                        <a:t>« الصلح جائز بين المسلمين إلا صلحاً حرَّم حلالًا أو أحَلَّ حراما ».</a:t>
                      </a:r>
                      <a:endParaRPr lang="ar-SA" sz="2800" b="1" dirty="0">
                        <a:solidFill>
                          <a:schemeClr val="accent2">
                            <a:lumMod val="50000"/>
                          </a:schemeClr>
                        </a:solidFill>
                        <a:latin typeface="Traditional Arabic" panose="02020603050405020304" pitchFamily="18" charset="-78"/>
                        <a:cs typeface="Traditional Arabic" panose="02020603050405020304" pitchFamily="18" charset="-7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vMerge="1">
                  <a:txBody>
                    <a:bodyPr/>
                    <a:lstStyle/>
                    <a:p>
                      <a:pPr rtl="1"/>
                      <a:endParaRPr lang="ar-SA" dirty="0"/>
                    </a:p>
                  </a:txBody>
                  <a:tcPr/>
                </a:tc>
                <a:extLst>
                  <a:ext uri="{0D108BD9-81ED-4DB2-BD59-A6C34878D82A}">
                    <a16:rowId xmlns:a16="http://schemas.microsoft.com/office/drawing/2014/main" val="2318384557"/>
                  </a:ext>
                </a:extLst>
              </a:tr>
            </a:tbl>
          </a:graphicData>
        </a:graphic>
      </p:graphicFrame>
      <p:pic>
        <p:nvPicPr>
          <p:cNvPr id="9" name="صورة 8">
            <a:extLst>
              <a:ext uri="{FF2B5EF4-FFF2-40B4-BE49-F238E27FC236}">
                <a16:creationId xmlns:a16="http://schemas.microsoft.com/office/drawing/2014/main" id="{1FBAF749-1EAD-4D67-B2DE-7913736D5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0776" y="3020532"/>
            <a:ext cx="2228495" cy="2228495"/>
          </a:xfrm>
          <a:prstGeom prst="rect">
            <a:avLst/>
          </a:prstGeom>
        </p:spPr>
      </p:pic>
      <p:sp>
        <p:nvSpPr>
          <p:cNvPr id="7" name="مستطيل 6">
            <a:extLst>
              <a:ext uri="{FF2B5EF4-FFF2-40B4-BE49-F238E27FC236}">
                <a16:creationId xmlns:a16="http://schemas.microsoft.com/office/drawing/2014/main" id="{BAC9EF55-B463-431D-B518-6B6EE583FEC6}"/>
              </a:ext>
            </a:extLst>
          </p:cNvPr>
          <p:cNvSpPr/>
          <p:nvPr/>
        </p:nvSpPr>
        <p:spPr>
          <a:xfrm rot="20546515">
            <a:off x="3297257" y="3811614"/>
            <a:ext cx="1409360" cy="646331"/>
          </a:xfrm>
          <a:prstGeom prst="rect">
            <a:avLst/>
          </a:prstGeom>
          <a:noFill/>
        </p:spPr>
        <p:txBody>
          <a:bodyPr wrap="none" lIns="91440" tIns="45720" rIns="91440" bIns="45720">
            <a:spAutoFit/>
          </a:bodyPr>
          <a:lstStyle/>
          <a:p>
            <a:pPr algn="ctr"/>
            <a:r>
              <a:rPr lang="ar-SA" sz="3600" b="1" cap="none" spc="0" dirty="0">
                <a:ln w="0"/>
                <a:solidFill>
                  <a:srgbClr val="F60000"/>
                </a:solidFill>
                <a:effectLst>
                  <a:outerShdw blurRad="38100" dist="19050" dir="2700000" algn="tl" rotWithShape="0">
                    <a:schemeClr val="dk1">
                      <a:alpha val="40000"/>
                    </a:schemeClr>
                  </a:outerShdw>
                </a:effectLst>
              </a:rPr>
              <a:t>جائــــــز</a:t>
            </a:r>
          </a:p>
        </p:txBody>
      </p:sp>
      <p:sp>
        <p:nvSpPr>
          <p:cNvPr id="10" name="مخطط انسيابي: معالجة متعاقبة 9">
            <a:extLst>
              <a:ext uri="{FF2B5EF4-FFF2-40B4-BE49-F238E27FC236}">
                <a16:creationId xmlns:a16="http://schemas.microsoft.com/office/drawing/2014/main" id="{ADB218F6-82EB-4D98-B447-528EA60503BE}"/>
              </a:ext>
            </a:extLst>
          </p:cNvPr>
          <p:cNvSpPr/>
          <p:nvPr/>
        </p:nvSpPr>
        <p:spPr>
          <a:xfrm>
            <a:off x="3021277" y="5279145"/>
            <a:ext cx="1961322" cy="674621"/>
          </a:xfrm>
          <a:prstGeom prst="flowChartAlternate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rgbClr val="C00000"/>
                </a:solidFill>
              </a:rPr>
              <a:t>وبالإجماع*</a:t>
            </a:r>
          </a:p>
        </p:txBody>
      </p:sp>
      <p:sp>
        <p:nvSpPr>
          <p:cNvPr id="11" name="مستطيل 10">
            <a:extLst>
              <a:ext uri="{FF2B5EF4-FFF2-40B4-BE49-F238E27FC236}">
                <a16:creationId xmlns:a16="http://schemas.microsoft.com/office/drawing/2014/main" id="{263B8353-2AB4-4AA8-9A4D-A15E24EE5885}"/>
              </a:ext>
            </a:extLst>
          </p:cNvPr>
          <p:cNvSpPr/>
          <p:nvPr/>
        </p:nvSpPr>
        <p:spPr>
          <a:xfrm>
            <a:off x="1404728" y="1358965"/>
            <a:ext cx="9700591" cy="700255"/>
          </a:xfrm>
          <a:prstGeom prst="rect">
            <a:avLst/>
          </a:prstGeom>
          <a:solidFill>
            <a:srgbClr val="FFFF9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accent6">
                    <a:lumMod val="75000"/>
                  </a:schemeClr>
                </a:solidFill>
              </a:rPr>
              <a:t>استنبط/ي من خلال الأدلة التي أمامك حُكم الصًلح !</a:t>
            </a:r>
          </a:p>
        </p:txBody>
      </p:sp>
      <p:pic>
        <p:nvPicPr>
          <p:cNvPr id="2050" name="Picture 2" descr="Conflict Management Classroom Training in Sacramento, CA Tickets, Multiple  Dates | Eventbrite">
            <a:extLst>
              <a:ext uri="{FF2B5EF4-FFF2-40B4-BE49-F238E27FC236}">
                <a16:creationId xmlns:a16="http://schemas.microsoft.com/office/drawing/2014/main" id="{D42585C5-8E56-4DC5-BCA2-A9125FB2ACE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400" b="90000" l="4300" r="92700">
                        <a14:foregroundMark x1="54400" y1="5800" x2="54400" y2="5800"/>
                        <a14:foregroundMark x1="54400" y1="5800" x2="54400" y2="5800"/>
                        <a14:foregroundMark x1="7800" y1="84000" x2="7800" y2="84000"/>
                        <a14:foregroundMark x1="4300" y1="88800" x2="5600" y2="87600"/>
                        <a14:foregroundMark x1="92500" y1="86600" x2="92700" y2="86600"/>
                      </a14:backgroundRemoval>
                    </a14:imgEffect>
                  </a14:imgLayer>
                </a14:imgProps>
              </a:ext>
              <a:ext uri="{28A0092B-C50C-407E-A947-70E740481C1C}">
                <a14:useLocalDpi xmlns:a14="http://schemas.microsoft.com/office/drawing/2010/main" val="0"/>
              </a:ext>
            </a:extLst>
          </a:blip>
          <a:srcRect/>
          <a:stretch>
            <a:fillRect/>
          </a:stretch>
        </p:blipFill>
        <p:spPr bwMode="auto">
          <a:xfrm>
            <a:off x="8322365" y="5098438"/>
            <a:ext cx="3899594" cy="1949797"/>
          </a:xfrm>
          <a:prstGeom prst="rect">
            <a:avLst/>
          </a:prstGeom>
          <a:noFill/>
          <a:extLst>
            <a:ext uri="{909E8E84-426E-40DD-AFC4-6F175D3DCCD1}">
              <a14:hiddenFill xmlns:a14="http://schemas.microsoft.com/office/drawing/2010/main">
                <a:solidFill>
                  <a:srgbClr val="FFFFFF"/>
                </a:solidFill>
              </a14:hiddenFill>
            </a:ext>
          </a:extLst>
        </p:spPr>
      </p:pic>
      <p:pic>
        <p:nvPicPr>
          <p:cNvPr id="13" name="صورة 12" descr="صورة تحتوي على منضدة, كعكة, جالس, قديم&#10;&#10;تم إنشاء الوصف تلقائياً">
            <a:extLst>
              <a:ext uri="{FF2B5EF4-FFF2-40B4-BE49-F238E27FC236}">
                <a16:creationId xmlns:a16="http://schemas.microsoft.com/office/drawing/2014/main" id="{586ED85F-E6BE-4A70-AA44-023222F382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799545"/>
            <a:ext cx="2222756" cy="1058455"/>
          </a:xfrm>
          <a:prstGeom prst="rect">
            <a:avLst/>
          </a:prstGeom>
        </p:spPr>
      </p:pic>
    </p:spTree>
    <p:extLst>
      <p:ext uri="{BB962C8B-B14F-4D97-AF65-F5344CB8AC3E}">
        <p14:creationId xmlns:p14="http://schemas.microsoft.com/office/powerpoint/2010/main" val="274548489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left" visibility="0" width="350" row="1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81FB7A-9C36-41D9-9AC1-A8CAE13327D5}">
  <we:reference id="wa200000113" version="1.0.0.0" store="ar-SA" storeType="OMEX"/>
  <we:alternateReferences>
    <we:reference id="WA20000011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10034</TotalTime>
  <Words>1003</Words>
  <Application>Microsoft Office PowerPoint</Application>
  <PresentationFormat>شاشة عريضة</PresentationFormat>
  <Paragraphs>135</Paragraphs>
  <Slides>22</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22</vt:i4>
      </vt:variant>
    </vt:vector>
  </HeadingPairs>
  <TitlesOfParts>
    <vt:vector size="29" baseType="lpstr">
      <vt:lpstr>AlBayan</vt:lpstr>
      <vt:lpstr>Arial</vt:lpstr>
      <vt:lpstr>Calibri</vt:lpstr>
      <vt:lpstr>Calibri Light</vt:lpstr>
      <vt:lpstr>Droid Arabic Naskh</vt:lpstr>
      <vt:lpstr>Traditional Arabic</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Prettykadooj</dc:creator>
  <cp:lastModifiedBy>‏​​♋٭ ρгe̠‎тту ĸɑdooϳ ·̵</cp:lastModifiedBy>
  <cp:revision>177</cp:revision>
  <dcterms:created xsi:type="dcterms:W3CDTF">2019-11-08T16:05:38Z</dcterms:created>
  <dcterms:modified xsi:type="dcterms:W3CDTF">2020-09-14T21:05:04Z</dcterms:modified>
</cp:coreProperties>
</file>