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2" r:id="rId3"/>
    <p:sldId id="343" r:id="rId4"/>
    <p:sldId id="344" r:id="rId5"/>
    <p:sldId id="345" r:id="rId6"/>
    <p:sldId id="346" r:id="rId7"/>
    <p:sldId id="347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9933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30/01/41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30/01/41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30/01/41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30/01/41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30/01/41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30/01/41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30/01/41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30/01/41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30/01/41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30/01/41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30/01/41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30/01/41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30/01/41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834901" y="318026"/>
            <a:ext cx="1931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تحت ظل العرش</a:t>
            </a:r>
            <a:endParaRPr lang="ar-SA" sz="2800" b="1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532440" y="3312280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3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563888" y="3604954"/>
            <a:ext cx="389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بسب ملازمته للنبي </a:t>
            </a:r>
            <a:r>
              <a:rPr lang="en-US" sz="2000" dirty="0"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7740352" y="751056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7740352" y="3798920"/>
            <a:ext cx="18323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7744120" y="4180144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7740352" y="2160152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3563888" y="3974874"/>
            <a:ext cx="389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بسب بشارة النبي </a:t>
            </a:r>
            <a:r>
              <a:rPr lang="en-US" sz="2000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 </a:t>
            </a:r>
            <a:r>
              <a:rPr lang="ar-SA" sz="2000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r>
              <a:rPr lang="ar-SA" sz="2000" b="1" dirty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له </a:t>
            </a:r>
            <a:r>
              <a:rPr lang="ar-SA" sz="2000" b="1" dirty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بعدم </a:t>
            </a:r>
            <a:r>
              <a:rPr lang="ar-SA" sz="2000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النسيان </a:t>
            </a:r>
            <a:endParaRPr lang="ar-SA" sz="2000" b="1" dirty="0">
              <a:solidFill>
                <a:srgbClr val="33993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403648" y="4348562"/>
            <a:ext cx="6033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بسب أنه كان من أهل الصفة الفقراء الذين يسكنون مسجد النبي </a:t>
            </a:r>
            <a:r>
              <a:rPr lang="en-US" sz="2000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 flipH="1">
            <a:off x="7726704" y="4550064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إلى اليسار 4"/>
          <p:cNvSpPr/>
          <p:nvPr/>
        </p:nvSpPr>
        <p:spPr>
          <a:xfrm>
            <a:off x="8551585" y="350072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587212" y="826832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596297" y="1251344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604448" y="1875888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582649" y="2506544"/>
            <a:ext cx="183231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578881" y="3775392"/>
            <a:ext cx="1832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131456" y="2938592"/>
            <a:ext cx="18323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621864" y="4851744"/>
            <a:ext cx="183231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131456" y="3140968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127688" y="3356992"/>
            <a:ext cx="18323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8127688" y="3559368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4035111" y="3384288"/>
            <a:ext cx="389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الحرص على تشييدها وبنائها وعمارتها ونظافتها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6" t="78642" r="18873" b="16813"/>
          <a:stretch/>
        </p:blipFill>
        <p:spPr bwMode="auto">
          <a:xfrm>
            <a:off x="3891344" y="188640"/>
            <a:ext cx="2480856" cy="39401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مستطيل 21"/>
          <p:cNvSpPr/>
          <p:nvPr/>
        </p:nvSpPr>
        <p:spPr>
          <a:xfrm>
            <a:off x="8069328" y="2020778"/>
            <a:ext cx="470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911664" y="1988840"/>
            <a:ext cx="206144" cy="400110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/>
          <p:cNvCxnSpPr/>
          <p:nvPr/>
        </p:nvCxnSpPr>
        <p:spPr>
          <a:xfrm flipH="1">
            <a:off x="1129264" y="1988840"/>
            <a:ext cx="237626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8" t="82782" r="18873" b="13079"/>
          <a:stretch/>
        </p:blipFill>
        <p:spPr bwMode="auto">
          <a:xfrm>
            <a:off x="395536" y="2815726"/>
            <a:ext cx="2963208" cy="35888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8350084" y="3068960"/>
            <a:ext cx="470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ج4: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64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60"/>
            <a:ext cx="9126314" cy="684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563888" y="3771624"/>
            <a:ext cx="389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التفكر في مخلوقات الله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114040" y="634336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00392" y="1755400"/>
            <a:ext cx="183231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7668344" y="3086376"/>
            <a:ext cx="1832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39607" y="4392400"/>
            <a:ext cx="183231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7668344" y="3307016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7668344" y="3541304"/>
            <a:ext cx="18323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7668344" y="3757976"/>
            <a:ext cx="183231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7668344" y="3974000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7668344" y="4190024"/>
            <a:ext cx="183231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3577536" y="4005938"/>
            <a:ext cx="389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المسارعة إلى الطاعات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5" t="75127" r="18873" b="20361"/>
          <a:stretch/>
        </p:blipFill>
        <p:spPr bwMode="auto">
          <a:xfrm>
            <a:off x="1763688" y="5301208"/>
            <a:ext cx="5117787" cy="30945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5" t="86151" r="18873" b="8675"/>
          <a:stretch/>
        </p:blipFill>
        <p:spPr bwMode="auto">
          <a:xfrm>
            <a:off x="421355" y="3129595"/>
            <a:ext cx="5117787" cy="35484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ستطيل 18"/>
          <p:cNvSpPr/>
          <p:nvPr/>
        </p:nvSpPr>
        <p:spPr>
          <a:xfrm>
            <a:off x="7956376" y="3388930"/>
            <a:ext cx="470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ج5: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7884368" y="4509120"/>
            <a:ext cx="470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377480" y="174992"/>
            <a:ext cx="389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علل: الصدقة في الخفاء أحب إلى الله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22" name="رابط مستقيم 21"/>
          <p:cNvCxnSpPr/>
          <p:nvPr/>
        </p:nvCxnSpPr>
        <p:spPr>
          <a:xfrm flipH="1">
            <a:off x="1403648" y="1412776"/>
            <a:ext cx="5477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83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9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ASUS\Desktop\الإيجبية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928341"/>
            <a:ext cx="839684" cy="7805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774692" y="1417418"/>
            <a:ext cx="2415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عدل بين الرعية ولم يظلم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06252" y="1732746"/>
            <a:ext cx="2195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صرفه العبادة لله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31356" y="2006256"/>
            <a:ext cx="2195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حرصه على الصلوات</a:t>
            </a:r>
            <a:endParaRPr lang="ar-SA" sz="2000" b="1" dirty="0">
              <a:solidFill>
                <a:srgbClr val="33993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00984" y="2308810"/>
            <a:ext cx="2195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المحبة من أجل الله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58468" y="2634018"/>
            <a:ext cx="2672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ترك المعصية مع قدرته عليها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76801" y="2912170"/>
            <a:ext cx="182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اخفاء الصدقة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971600" y="3231266"/>
            <a:ext cx="182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البكاء في الخلوة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 flipV="1">
            <a:off x="5580112" y="3631376"/>
            <a:ext cx="0" cy="1237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5482830" y="3253920"/>
            <a:ext cx="1825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x</a:t>
            </a:r>
            <a:endParaRPr lang="ar-SA" sz="5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907704" y="4855512"/>
            <a:ext cx="182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ص52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83568" y="5098832"/>
            <a:ext cx="182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ص51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178574" y="5314856"/>
            <a:ext cx="182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ص50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699792" y="5638594"/>
            <a:ext cx="182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ص50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638856" y="5904568"/>
            <a:ext cx="182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ص51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90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</TotalTime>
  <Words>89</Words>
  <Application>Microsoft Office PowerPoint</Application>
  <PresentationFormat>عرض على الشاشة (3:4)‏</PresentationFormat>
  <Paragraphs>25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196</cp:revision>
  <dcterms:created xsi:type="dcterms:W3CDTF">2014-08-31T20:10:42Z</dcterms:created>
  <dcterms:modified xsi:type="dcterms:W3CDTF">2019-09-29T14:30:23Z</dcterms:modified>
</cp:coreProperties>
</file>