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media/image2.jpeg" ContentType="image/jpeg"/>
  <Override PartName="/ppt/media/image3.jpeg" ContentType="image/jpeg"/>
  <Override PartName="/ppt/media/image4.jpeg" ContentType="image/jpeg"/>
  <Override PartName="/ppt/theme/theme2.xml" ContentType="application/vnd.openxmlformats-officedocument.theme+xml"/>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1" fontAlgn="auto" latinLnBrk="0" hangingPunct="0">
      <a:lnSpc>
        <a:spcPct val="100000"/>
      </a:lnSpc>
      <a:spcBef>
        <a:spcPts val="0"/>
      </a:spcBef>
      <a:spcAft>
        <a:spcPts val="0"/>
      </a:spcAft>
      <a:buClr>
        <a:srgbClr val="9A7865"/>
      </a:buClr>
      <a:buSzTx/>
      <a:buFontTx/>
      <a:buNone/>
      <a:tabLst/>
      <a:defRPr b="0" baseline="0" cap="none" i="0" spc="0" strike="noStrike" sz="4000" u="none" kumimoji="0" normalizeH="0">
        <a:ln>
          <a:noFill/>
        </a:ln>
        <a:solidFill>
          <a:srgbClr val="625B48"/>
        </a:solidFill>
        <a:effectLst/>
        <a:uFillTx/>
        <a:latin typeface="+mn-lt"/>
        <a:ea typeface="+mn-ea"/>
        <a:cs typeface="+mn-cs"/>
        <a:sym typeface="Geeza Pro Regular"/>
      </a:defRPr>
    </a:lvl1pPr>
    <a:lvl2pPr marL="0" marR="0" indent="0" algn="ctr" defTabSz="584200" rtl="1" fontAlgn="auto" latinLnBrk="0" hangingPunct="0">
      <a:lnSpc>
        <a:spcPct val="100000"/>
      </a:lnSpc>
      <a:spcBef>
        <a:spcPts val="0"/>
      </a:spcBef>
      <a:spcAft>
        <a:spcPts val="0"/>
      </a:spcAft>
      <a:buClr>
        <a:srgbClr val="9A7865"/>
      </a:buClr>
      <a:buSzTx/>
      <a:buFontTx/>
      <a:buNone/>
      <a:tabLst/>
      <a:defRPr b="0" baseline="0" cap="none" i="0" spc="0" strike="noStrike" sz="4000" u="none" kumimoji="0" normalizeH="0">
        <a:ln>
          <a:noFill/>
        </a:ln>
        <a:solidFill>
          <a:srgbClr val="625B48"/>
        </a:solidFill>
        <a:effectLst/>
        <a:uFillTx/>
        <a:latin typeface="+mn-lt"/>
        <a:ea typeface="+mn-ea"/>
        <a:cs typeface="+mn-cs"/>
        <a:sym typeface="Geeza Pro Regular"/>
      </a:defRPr>
    </a:lvl2pPr>
    <a:lvl3pPr marL="0" marR="0" indent="0" algn="ctr" defTabSz="584200" rtl="1" fontAlgn="auto" latinLnBrk="0" hangingPunct="0">
      <a:lnSpc>
        <a:spcPct val="100000"/>
      </a:lnSpc>
      <a:spcBef>
        <a:spcPts val="0"/>
      </a:spcBef>
      <a:spcAft>
        <a:spcPts val="0"/>
      </a:spcAft>
      <a:buClr>
        <a:srgbClr val="9A7865"/>
      </a:buClr>
      <a:buSzTx/>
      <a:buFontTx/>
      <a:buNone/>
      <a:tabLst/>
      <a:defRPr b="0" baseline="0" cap="none" i="0" spc="0" strike="noStrike" sz="4000" u="none" kumimoji="0" normalizeH="0">
        <a:ln>
          <a:noFill/>
        </a:ln>
        <a:solidFill>
          <a:srgbClr val="625B48"/>
        </a:solidFill>
        <a:effectLst/>
        <a:uFillTx/>
        <a:latin typeface="+mn-lt"/>
        <a:ea typeface="+mn-ea"/>
        <a:cs typeface="+mn-cs"/>
        <a:sym typeface="Geeza Pro Regular"/>
      </a:defRPr>
    </a:lvl3pPr>
    <a:lvl4pPr marL="0" marR="0" indent="0" algn="ctr" defTabSz="584200" rtl="1" fontAlgn="auto" latinLnBrk="0" hangingPunct="0">
      <a:lnSpc>
        <a:spcPct val="100000"/>
      </a:lnSpc>
      <a:spcBef>
        <a:spcPts val="0"/>
      </a:spcBef>
      <a:spcAft>
        <a:spcPts val="0"/>
      </a:spcAft>
      <a:buClr>
        <a:srgbClr val="9A7865"/>
      </a:buClr>
      <a:buSzTx/>
      <a:buFontTx/>
      <a:buNone/>
      <a:tabLst/>
      <a:defRPr b="0" baseline="0" cap="none" i="0" spc="0" strike="noStrike" sz="4000" u="none" kumimoji="0" normalizeH="0">
        <a:ln>
          <a:noFill/>
        </a:ln>
        <a:solidFill>
          <a:srgbClr val="625B48"/>
        </a:solidFill>
        <a:effectLst/>
        <a:uFillTx/>
        <a:latin typeface="+mn-lt"/>
        <a:ea typeface="+mn-ea"/>
        <a:cs typeface="+mn-cs"/>
        <a:sym typeface="Geeza Pro Regular"/>
      </a:defRPr>
    </a:lvl4pPr>
    <a:lvl5pPr marL="0" marR="0" indent="0" algn="ctr" defTabSz="584200" rtl="1" fontAlgn="auto" latinLnBrk="0" hangingPunct="0">
      <a:lnSpc>
        <a:spcPct val="100000"/>
      </a:lnSpc>
      <a:spcBef>
        <a:spcPts val="0"/>
      </a:spcBef>
      <a:spcAft>
        <a:spcPts val="0"/>
      </a:spcAft>
      <a:buClr>
        <a:srgbClr val="9A7865"/>
      </a:buClr>
      <a:buSzTx/>
      <a:buFontTx/>
      <a:buNone/>
      <a:tabLst/>
      <a:defRPr b="0" baseline="0" cap="none" i="0" spc="0" strike="noStrike" sz="4000" u="none" kumimoji="0" normalizeH="0">
        <a:ln>
          <a:noFill/>
        </a:ln>
        <a:solidFill>
          <a:srgbClr val="625B48"/>
        </a:solidFill>
        <a:effectLst/>
        <a:uFillTx/>
        <a:latin typeface="+mn-lt"/>
        <a:ea typeface="+mn-ea"/>
        <a:cs typeface="+mn-cs"/>
        <a:sym typeface="Geeza Pro Regular"/>
      </a:defRPr>
    </a:lvl5pPr>
    <a:lvl6pPr marL="0" marR="0" indent="0" algn="ctr" defTabSz="584200" rtl="1" fontAlgn="auto" latinLnBrk="0" hangingPunct="0">
      <a:lnSpc>
        <a:spcPct val="100000"/>
      </a:lnSpc>
      <a:spcBef>
        <a:spcPts val="0"/>
      </a:spcBef>
      <a:spcAft>
        <a:spcPts val="0"/>
      </a:spcAft>
      <a:buClr>
        <a:srgbClr val="9A7865"/>
      </a:buClr>
      <a:buSzTx/>
      <a:buFontTx/>
      <a:buNone/>
      <a:tabLst/>
      <a:defRPr b="0" baseline="0" cap="none" i="0" spc="0" strike="noStrike" sz="4000" u="none" kumimoji="0" normalizeH="0">
        <a:ln>
          <a:noFill/>
        </a:ln>
        <a:solidFill>
          <a:srgbClr val="625B48"/>
        </a:solidFill>
        <a:effectLst/>
        <a:uFillTx/>
        <a:latin typeface="+mn-lt"/>
        <a:ea typeface="+mn-ea"/>
        <a:cs typeface="+mn-cs"/>
        <a:sym typeface="Geeza Pro Regular"/>
      </a:defRPr>
    </a:lvl6pPr>
    <a:lvl7pPr marL="0" marR="0" indent="0" algn="ctr" defTabSz="584200" rtl="1" fontAlgn="auto" latinLnBrk="0" hangingPunct="0">
      <a:lnSpc>
        <a:spcPct val="100000"/>
      </a:lnSpc>
      <a:spcBef>
        <a:spcPts val="0"/>
      </a:spcBef>
      <a:spcAft>
        <a:spcPts val="0"/>
      </a:spcAft>
      <a:buClr>
        <a:srgbClr val="9A7865"/>
      </a:buClr>
      <a:buSzTx/>
      <a:buFontTx/>
      <a:buNone/>
      <a:tabLst/>
      <a:defRPr b="0" baseline="0" cap="none" i="0" spc="0" strike="noStrike" sz="4000" u="none" kumimoji="0" normalizeH="0">
        <a:ln>
          <a:noFill/>
        </a:ln>
        <a:solidFill>
          <a:srgbClr val="625B48"/>
        </a:solidFill>
        <a:effectLst/>
        <a:uFillTx/>
        <a:latin typeface="+mn-lt"/>
        <a:ea typeface="+mn-ea"/>
        <a:cs typeface="+mn-cs"/>
        <a:sym typeface="Geeza Pro Regular"/>
      </a:defRPr>
    </a:lvl7pPr>
    <a:lvl8pPr marL="0" marR="0" indent="0" algn="ctr" defTabSz="584200" rtl="1" fontAlgn="auto" latinLnBrk="0" hangingPunct="0">
      <a:lnSpc>
        <a:spcPct val="100000"/>
      </a:lnSpc>
      <a:spcBef>
        <a:spcPts val="0"/>
      </a:spcBef>
      <a:spcAft>
        <a:spcPts val="0"/>
      </a:spcAft>
      <a:buClr>
        <a:srgbClr val="9A7865"/>
      </a:buClr>
      <a:buSzTx/>
      <a:buFontTx/>
      <a:buNone/>
      <a:tabLst/>
      <a:defRPr b="0" baseline="0" cap="none" i="0" spc="0" strike="noStrike" sz="4000" u="none" kumimoji="0" normalizeH="0">
        <a:ln>
          <a:noFill/>
        </a:ln>
        <a:solidFill>
          <a:srgbClr val="625B48"/>
        </a:solidFill>
        <a:effectLst/>
        <a:uFillTx/>
        <a:latin typeface="+mn-lt"/>
        <a:ea typeface="+mn-ea"/>
        <a:cs typeface="+mn-cs"/>
        <a:sym typeface="Geeza Pro Regular"/>
      </a:defRPr>
    </a:lvl8pPr>
    <a:lvl9pPr marL="0" marR="0" indent="0" algn="ctr" defTabSz="584200" rtl="1" fontAlgn="auto" latinLnBrk="0" hangingPunct="0">
      <a:lnSpc>
        <a:spcPct val="100000"/>
      </a:lnSpc>
      <a:spcBef>
        <a:spcPts val="0"/>
      </a:spcBef>
      <a:spcAft>
        <a:spcPts val="0"/>
      </a:spcAft>
      <a:buClr>
        <a:srgbClr val="9A7865"/>
      </a:buClr>
      <a:buSzTx/>
      <a:buFontTx/>
      <a:buNone/>
      <a:tabLst/>
      <a:defRPr b="0" baseline="0" cap="none" i="0" spc="0" strike="noStrike" sz="4000" u="none" kumimoji="0" normalizeH="0">
        <a:ln>
          <a:noFill/>
        </a:ln>
        <a:solidFill>
          <a:srgbClr val="625B48"/>
        </a:solidFill>
        <a:effectLst/>
        <a:uFillTx/>
        <a:latin typeface="+mn-lt"/>
        <a:ea typeface="+mn-ea"/>
        <a:cs typeface="+mn-cs"/>
        <a:sym typeface="Geeza Pro Regular"/>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9411C"/>
        </a:fontRef>
        <a:srgbClr val="59411C"/>
      </a:tcTxStyle>
      <a:tcStyle>
        <a:tcBdr>
          <a:left>
            <a:ln w="12700" cap="flat">
              <a:solidFill>
                <a:srgbClr val="B8A992"/>
              </a:solidFill>
              <a:prstDash val="solid"/>
              <a:miter lim="400000"/>
            </a:ln>
          </a:left>
          <a:right>
            <a:ln w="12700" cap="flat">
              <a:solidFill>
                <a:srgbClr val="B8A992"/>
              </a:solidFill>
              <a:prstDash val="solid"/>
              <a:miter lim="400000"/>
            </a:ln>
          </a:right>
          <a:top>
            <a:ln w="12700" cap="flat">
              <a:solidFill>
                <a:srgbClr val="B8A992"/>
              </a:solidFill>
              <a:prstDash val="solid"/>
              <a:miter lim="400000"/>
            </a:ln>
          </a:top>
          <a:bottom>
            <a:ln w="12700" cap="flat">
              <a:solidFill>
                <a:srgbClr val="B8A992"/>
              </a:solidFill>
              <a:prstDash val="solid"/>
              <a:miter lim="400000"/>
            </a:ln>
          </a:bottom>
          <a:insideH>
            <a:ln w="12700" cap="flat">
              <a:solidFill>
                <a:srgbClr val="B8A992"/>
              </a:solidFill>
              <a:prstDash val="solid"/>
              <a:miter lim="400000"/>
            </a:ln>
          </a:insideH>
          <a:insideV>
            <a:ln w="12700" cap="flat">
              <a:solidFill>
                <a:srgbClr val="B8A992"/>
              </a:solidFill>
              <a:prstDash val="solid"/>
              <a:miter lim="400000"/>
            </a:ln>
          </a:insideV>
        </a:tcBdr>
        <a:fill>
          <a:solidFill>
            <a:srgbClr val="ECDEB5"/>
          </a:solidFill>
        </a:fill>
      </a:tcStyle>
    </a:wholeTbl>
    <a:band2H>
      <a:tcTxStyle b="def" i="def"/>
      <a:tcStyle>
        <a:tcBdr/>
        <a:fill>
          <a:solidFill>
            <a:srgbClr val="E7D4AC"/>
          </a:solidFill>
        </a:fill>
      </a:tcStyle>
    </a:band2H>
    <a:firstCol>
      <a:tcTxStyle b="off" i="off">
        <a:fontRef idx="minor">
          <a:srgbClr val="353528"/>
        </a:fontRef>
        <a:srgbClr val="353528"/>
      </a:tcTxStyle>
      <a:tcStyle>
        <a:tcBdr>
          <a:left>
            <a:ln w="12700" cap="flat">
              <a:solidFill>
                <a:srgbClr val="B8A992"/>
              </a:solidFill>
              <a:prstDash val="solid"/>
              <a:miter lim="400000"/>
            </a:ln>
          </a:left>
          <a:right>
            <a:ln w="12700" cap="flat">
              <a:solidFill>
                <a:srgbClr val="353528"/>
              </a:solidFill>
              <a:prstDash val="solid"/>
              <a:miter lim="400000"/>
            </a:ln>
          </a:right>
          <a:top>
            <a:ln w="12700" cap="flat">
              <a:solidFill>
                <a:srgbClr val="B8A992"/>
              </a:solidFill>
              <a:prstDash val="solid"/>
              <a:miter lim="400000"/>
            </a:ln>
          </a:top>
          <a:bottom>
            <a:ln w="12700" cap="flat">
              <a:solidFill>
                <a:srgbClr val="B8A992"/>
              </a:solidFill>
              <a:prstDash val="solid"/>
              <a:miter lim="400000"/>
            </a:ln>
          </a:bottom>
          <a:insideH>
            <a:ln w="12700" cap="flat">
              <a:solidFill>
                <a:srgbClr val="B8A992"/>
              </a:solidFill>
              <a:prstDash val="solid"/>
              <a:miter lim="400000"/>
            </a:ln>
          </a:insideH>
          <a:insideV>
            <a:ln w="12700" cap="flat">
              <a:solidFill>
                <a:srgbClr val="B8A992"/>
              </a:solidFill>
              <a:prstDash val="solid"/>
              <a:miter lim="400000"/>
            </a:ln>
          </a:insideV>
        </a:tcBdr>
        <a:fill>
          <a:solidFill>
            <a:srgbClr val="DCCAAB"/>
          </a:solidFill>
        </a:fill>
      </a:tcStyle>
    </a:firstCol>
    <a:lastRow>
      <a:tcTxStyle b="off" i="off">
        <a:fontRef idx="minor">
          <a:srgbClr val="353528"/>
        </a:fontRef>
        <a:srgbClr val="353528"/>
      </a:tcTxStyle>
      <a:tcStyle>
        <a:tcBdr>
          <a:left>
            <a:ln w="12700" cap="flat">
              <a:solidFill>
                <a:srgbClr val="B8A992"/>
              </a:solidFill>
              <a:prstDash val="solid"/>
              <a:miter lim="400000"/>
            </a:ln>
          </a:left>
          <a:right>
            <a:ln w="12700" cap="flat">
              <a:solidFill>
                <a:srgbClr val="B8A992"/>
              </a:solidFill>
              <a:prstDash val="solid"/>
              <a:miter lim="400000"/>
            </a:ln>
          </a:right>
          <a:top>
            <a:ln w="25400" cap="flat">
              <a:solidFill>
                <a:srgbClr val="353528"/>
              </a:solidFill>
              <a:prstDash val="solid"/>
              <a:miter lim="400000"/>
            </a:ln>
          </a:top>
          <a:bottom>
            <a:ln w="12700" cap="flat">
              <a:solidFill>
                <a:srgbClr val="B8A992"/>
              </a:solidFill>
              <a:prstDash val="solid"/>
              <a:miter lim="400000"/>
            </a:ln>
          </a:bottom>
          <a:insideH>
            <a:ln w="12700" cap="flat">
              <a:solidFill>
                <a:srgbClr val="B8A992"/>
              </a:solidFill>
              <a:prstDash val="solid"/>
              <a:miter lim="400000"/>
            </a:ln>
          </a:insideH>
          <a:insideV>
            <a:ln w="12700" cap="flat">
              <a:solidFill>
                <a:srgbClr val="B8A992"/>
              </a:solidFill>
              <a:prstDash val="solid"/>
              <a:miter lim="400000"/>
            </a:ln>
          </a:insideV>
        </a:tcBdr>
        <a:fill>
          <a:solidFill>
            <a:srgbClr val="ECDEB5">
              <a:alpha val="64999"/>
            </a:srgbClr>
          </a:solidFill>
        </a:fill>
      </a:tcStyle>
    </a:lastRow>
    <a:firstRow>
      <a:tcTxStyle b="off" i="off">
        <a:fontRef idx="minor">
          <a:srgbClr val="353528"/>
        </a:fontRef>
        <a:srgbClr val="353528"/>
      </a:tcTxStyle>
      <a:tcStyle>
        <a:tcBdr>
          <a:left>
            <a:ln w="12700" cap="flat">
              <a:solidFill>
                <a:srgbClr val="B8A992"/>
              </a:solidFill>
              <a:prstDash val="solid"/>
              <a:miter lim="400000"/>
            </a:ln>
          </a:left>
          <a:right>
            <a:ln w="12700" cap="flat">
              <a:solidFill>
                <a:srgbClr val="B8A992"/>
              </a:solidFill>
              <a:prstDash val="solid"/>
              <a:miter lim="400000"/>
            </a:ln>
          </a:right>
          <a:top>
            <a:ln w="12700" cap="flat">
              <a:solidFill>
                <a:srgbClr val="B8A992"/>
              </a:solidFill>
              <a:prstDash val="solid"/>
              <a:miter lim="400000"/>
            </a:ln>
          </a:top>
          <a:bottom>
            <a:ln w="12700" cap="flat">
              <a:solidFill>
                <a:srgbClr val="353528"/>
              </a:solidFill>
              <a:prstDash val="solid"/>
              <a:miter lim="400000"/>
            </a:ln>
          </a:bottom>
          <a:insideH>
            <a:ln w="12700" cap="flat">
              <a:solidFill>
                <a:srgbClr val="B8A992"/>
              </a:solidFill>
              <a:prstDash val="solid"/>
              <a:miter lim="400000"/>
            </a:ln>
          </a:insideH>
          <a:insideV>
            <a:ln w="12700" cap="flat">
              <a:solidFill>
                <a:srgbClr val="B8A992"/>
              </a:solidFill>
              <a:prstDash val="solid"/>
              <a:miter lim="400000"/>
            </a:ln>
          </a:insideV>
        </a:tcBdr>
        <a:fill>
          <a:solidFill>
            <a:srgbClr val="DCCAAB"/>
          </a:solidFill>
        </a:fill>
      </a:tcStyle>
    </a:firstRow>
  </a:tblStyle>
  <a:tblStyle styleId="{C7B018BB-80A7-4F77-B60F-C8B233D01FF8}" styleName="">
    <a:tblBg/>
    <a:wholeTbl>
      <a:tcTxStyle b="off" i="off">
        <a:fontRef idx="minor">
          <a:srgbClr val="59411C"/>
        </a:fontRef>
        <a:srgbClr val="59411C"/>
      </a:tcTxStyle>
      <a:tcStyle>
        <a:tcBdr>
          <a:left>
            <a:ln w="12700" cap="flat">
              <a:noFill/>
              <a:miter lim="400000"/>
            </a:ln>
          </a:left>
          <a:right>
            <a:ln w="12700" cap="flat">
              <a:noFill/>
              <a:miter lim="400000"/>
            </a:ln>
          </a:right>
          <a:top>
            <a:ln w="12700" cap="flat">
              <a:solidFill>
                <a:srgbClr val="6F6F6F"/>
              </a:solidFill>
              <a:prstDash val="solid"/>
              <a:miter lim="400000"/>
            </a:ln>
          </a:top>
          <a:bottom>
            <a:ln w="12700" cap="flat">
              <a:solidFill>
                <a:srgbClr val="6F6F6F"/>
              </a:solidFill>
              <a:prstDash val="solid"/>
              <a:miter lim="400000"/>
            </a:ln>
          </a:bottom>
          <a:insideH>
            <a:ln w="12700" cap="flat">
              <a:solidFill>
                <a:srgbClr val="6F6F6F"/>
              </a:solidFill>
              <a:prstDash val="solid"/>
              <a:miter lim="400000"/>
            </a:ln>
          </a:insideH>
          <a:insideV>
            <a:ln w="12700" cap="flat">
              <a:noFill/>
              <a:miter lim="400000"/>
            </a:ln>
          </a:insideV>
        </a:tcBdr>
        <a:fill>
          <a:solidFill>
            <a:srgbClr val="EBDFBA">
              <a:alpha val="64999"/>
            </a:srgbClr>
          </a:solidFill>
        </a:fill>
      </a:tcStyle>
    </a:wholeTbl>
    <a:band2H>
      <a:tcTxStyle b="def" i="def"/>
      <a:tcStyle>
        <a:tcBdr/>
        <a:fill>
          <a:solidFill>
            <a:srgbClr val="E3D3A5"/>
          </a:solidFill>
        </a:fill>
      </a:tcStyle>
    </a:band2H>
    <a:firstCol>
      <a:tcTxStyle b="off" i="off">
        <a:fontRef idx="minor">
          <a:srgbClr val="353528"/>
        </a:fontRef>
        <a:srgbClr val="353528"/>
      </a:tcTxStyle>
      <a:tcStyle>
        <a:tcBdr>
          <a:left>
            <a:ln w="12700" cap="flat">
              <a:solidFill>
                <a:srgbClr val="6F6F6F"/>
              </a:solidFill>
              <a:prstDash val="solid"/>
              <a:miter lim="400000"/>
            </a:ln>
          </a:left>
          <a:right>
            <a:ln w="12700" cap="flat">
              <a:solidFill>
                <a:srgbClr val="6F6F6F"/>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D5CEA8"/>
          </a:solidFill>
        </a:fill>
      </a:tcStyle>
    </a:firstCol>
    <a:lastRow>
      <a:tcTxStyle b="off" i="off">
        <a:fontRef idx="minor">
          <a:srgbClr val="353528"/>
        </a:fontRef>
        <a:srgbClr val="353528"/>
      </a:tcTxStyle>
      <a:tcStyle>
        <a:tcBdr>
          <a:left>
            <a:ln w="12700" cap="flat">
              <a:noFill/>
              <a:miter lim="400000"/>
            </a:ln>
          </a:left>
          <a:right>
            <a:ln w="12700" cap="flat">
              <a:noFill/>
              <a:miter lim="400000"/>
            </a:ln>
          </a:right>
          <a:top>
            <a:ln w="25400" cap="flat">
              <a:solidFill>
                <a:srgbClr val="50503C"/>
              </a:solidFill>
              <a:prstDash val="solid"/>
              <a:miter lim="400000"/>
            </a:ln>
          </a:top>
          <a:bottom>
            <a:ln w="12700" cap="flat">
              <a:solidFill>
                <a:srgbClr val="6F6F6F"/>
              </a:solidFill>
              <a:prstDash val="solid"/>
              <a:miter lim="400000"/>
            </a:ln>
          </a:bottom>
          <a:insideH>
            <a:ln w="12700" cap="flat">
              <a:noFill/>
              <a:miter lim="400000"/>
            </a:ln>
          </a:insideH>
          <a:insideV>
            <a:ln w="12700" cap="flat">
              <a:noFill/>
              <a:miter lim="400000"/>
            </a:ln>
          </a:insideV>
        </a:tcBdr>
        <a:fill>
          <a:solidFill>
            <a:srgbClr val="EBDFBA">
              <a:alpha val="64999"/>
            </a:srgbClr>
          </a:solidFill>
        </a:fill>
      </a:tcStyle>
    </a:lastRow>
    <a:firstRow>
      <a:tcTxStyle b="off" i="off">
        <a:fontRef idx="minor">
          <a:srgbClr val="353528"/>
        </a:fontRef>
        <a:srgbClr val="353528"/>
      </a:tcTxStyle>
      <a:tcStyle>
        <a:tcBdr>
          <a:left>
            <a:ln w="12700" cap="flat">
              <a:noFill/>
              <a:miter lim="400000"/>
            </a:ln>
          </a:left>
          <a:right>
            <a:ln w="12700" cap="flat">
              <a:noFill/>
              <a:miter lim="400000"/>
            </a:ln>
          </a:right>
          <a:top>
            <a:ln w="12700" cap="flat">
              <a:solidFill>
                <a:srgbClr val="6F6F6F"/>
              </a:solidFill>
              <a:prstDash val="solid"/>
              <a:miter lim="400000"/>
            </a:ln>
          </a:top>
          <a:bottom>
            <a:ln w="12700" cap="flat">
              <a:solidFill>
                <a:srgbClr val="6F6F6F"/>
              </a:solidFill>
              <a:prstDash val="solid"/>
              <a:miter lim="400000"/>
            </a:ln>
          </a:bottom>
          <a:insideH>
            <a:ln w="12700" cap="flat">
              <a:noFill/>
              <a:miter lim="400000"/>
            </a:ln>
          </a:insideH>
          <a:insideV>
            <a:ln w="12700" cap="flat">
              <a:noFill/>
              <a:miter lim="400000"/>
            </a:ln>
          </a:insideV>
        </a:tcBdr>
        <a:fill>
          <a:solidFill>
            <a:srgbClr val="B2B78B"/>
          </a:solidFill>
        </a:fill>
      </a:tcStyle>
    </a:firstRow>
  </a:tblStyle>
  <a:tblStyle styleId="{EEE7283C-3CF3-47DC-8721-378D4A62B228}" styleName="">
    <a:tblBg/>
    <a:wholeTbl>
      <a:tcTxStyle b="off" i="off">
        <a:fontRef idx="minor">
          <a:srgbClr val="59411C"/>
        </a:fontRef>
        <a:srgbClr val="59411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DECB9D"/>
          </a:solidFill>
        </a:fill>
      </a:tcStyle>
    </a:wholeTbl>
    <a:band2H>
      <a:tcTxStyle b="def" i="def"/>
      <a:tcStyle>
        <a:tcBdr/>
        <a:fill>
          <a:solidFill>
            <a:srgbClr val="D9C28E"/>
          </a:solidFill>
        </a:fill>
      </a:tcStyle>
    </a:band2H>
    <a:firstCol>
      <a:tcTxStyle b="off" i="off">
        <a:fontRef idx="minor">
          <a:srgbClr val="353528"/>
        </a:fontRef>
        <a:srgbClr val="353528"/>
      </a:tcTxStyle>
      <a:tcStyle>
        <a:tcBdr>
          <a:left>
            <a:ln w="12700" cap="flat">
              <a:solidFill>
                <a:srgbClr val="8B8173"/>
              </a:solidFill>
              <a:prstDash val="solid"/>
              <a:miter lim="400000"/>
            </a:ln>
          </a:left>
          <a:right>
            <a:ln w="12700" cap="flat">
              <a:solidFill>
                <a:srgbClr val="8B8173"/>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ACB3A1"/>
          </a:solidFill>
        </a:fill>
      </a:tcStyle>
    </a:firstCol>
    <a:lastRow>
      <a:tcTxStyle b="off" i="off">
        <a:fontRef idx="minor">
          <a:srgbClr val="353528"/>
        </a:fontRef>
        <a:srgbClr val="353528"/>
      </a:tcTxStyle>
      <a:tcStyle>
        <a:tcBdr>
          <a:left>
            <a:ln w="12700" cap="flat">
              <a:noFill/>
              <a:miter lim="400000"/>
            </a:ln>
          </a:left>
          <a:right>
            <a:ln w="12700" cap="flat">
              <a:noFill/>
              <a:miter lim="400000"/>
            </a:ln>
          </a:right>
          <a:top>
            <a:ln w="25400" cap="flat">
              <a:solidFill>
                <a:srgbClr val="353528"/>
              </a:solidFill>
              <a:prstDash val="solid"/>
              <a:miter lim="400000"/>
            </a:ln>
          </a:top>
          <a:bottom>
            <a:ln w="12700" cap="flat">
              <a:solidFill>
                <a:srgbClr val="8B8173"/>
              </a:solidFill>
              <a:prstDash val="solid"/>
              <a:miter lim="400000"/>
            </a:ln>
          </a:bottom>
          <a:insideH>
            <a:ln w="12700" cap="flat">
              <a:noFill/>
              <a:miter lim="400000"/>
            </a:ln>
          </a:insideH>
          <a:insideV>
            <a:ln w="12700" cap="flat">
              <a:noFill/>
              <a:miter lim="400000"/>
            </a:ln>
          </a:insideV>
        </a:tcBdr>
        <a:fill>
          <a:solidFill>
            <a:srgbClr val="DECB9D"/>
          </a:solidFill>
        </a:fill>
      </a:tcStyle>
    </a:lastRow>
    <a:firstRow>
      <a:tcTxStyle b="off" i="off">
        <a:fontRef idx="minor">
          <a:srgbClr val="353528"/>
        </a:fontRef>
        <a:srgbClr val="353528"/>
      </a:tcTxStyle>
      <a:tcStyle>
        <a:tcBdr>
          <a:left>
            <a:ln w="12700" cap="flat">
              <a:noFill/>
              <a:miter lim="400000"/>
            </a:ln>
          </a:left>
          <a:right>
            <a:ln w="12700" cap="flat">
              <a:noFill/>
              <a:miter lim="400000"/>
            </a:ln>
          </a:right>
          <a:top>
            <a:ln w="12700" cap="flat">
              <a:solidFill>
                <a:srgbClr val="786E5F"/>
              </a:solidFill>
              <a:prstDash val="solid"/>
              <a:miter lim="400000"/>
            </a:ln>
          </a:top>
          <a:bottom>
            <a:ln w="12700" cap="flat">
              <a:solidFill>
                <a:srgbClr val="8B8173"/>
              </a:solidFill>
              <a:prstDash val="solid"/>
              <a:miter lim="400000"/>
            </a:ln>
          </a:bottom>
          <a:insideH>
            <a:ln w="12700" cap="flat">
              <a:noFill/>
              <a:miter lim="400000"/>
            </a:ln>
          </a:insideH>
          <a:insideV>
            <a:ln w="12700" cap="flat">
              <a:noFill/>
              <a:miter lim="400000"/>
            </a:ln>
          </a:insideV>
        </a:tcBdr>
        <a:fill>
          <a:solidFill>
            <a:srgbClr val="8CAAA5"/>
          </a:solidFill>
        </a:fill>
      </a:tcStyle>
    </a:firstRow>
  </a:tblStyle>
  <a:tblStyle styleId="{CF821DB8-F4EB-4A41-A1BA-3FCAFE7338EE}" styleName="">
    <a:tblBg/>
    <a:wholeTbl>
      <a:tcTxStyle b="off" i="off">
        <a:fontRef idx="minor">
          <a:srgbClr val="59411C"/>
        </a:fontRef>
        <a:srgbClr val="59411C"/>
      </a:tcTxStyle>
      <a:tcStyle>
        <a:tcBdr>
          <a:left>
            <a:ln w="12700" cap="flat">
              <a:solidFill>
                <a:srgbClr val="917359"/>
              </a:solidFill>
              <a:prstDash val="solid"/>
              <a:miter lim="400000"/>
            </a:ln>
          </a:left>
          <a:right>
            <a:ln w="12700" cap="flat">
              <a:solidFill>
                <a:srgbClr val="917359"/>
              </a:solidFill>
              <a:prstDash val="solid"/>
              <a:miter lim="400000"/>
            </a:ln>
          </a:right>
          <a:top>
            <a:ln w="12700" cap="flat">
              <a:solidFill>
                <a:srgbClr val="917359"/>
              </a:solidFill>
              <a:prstDash val="solid"/>
              <a:miter lim="400000"/>
            </a:ln>
          </a:top>
          <a:bottom>
            <a:ln w="12700" cap="flat">
              <a:solidFill>
                <a:srgbClr val="917359"/>
              </a:solidFill>
              <a:prstDash val="solid"/>
              <a:miter lim="400000"/>
            </a:ln>
          </a:bottom>
          <a:insideH>
            <a:ln w="12700" cap="flat">
              <a:solidFill>
                <a:srgbClr val="917359"/>
              </a:solidFill>
              <a:prstDash val="solid"/>
              <a:miter lim="400000"/>
            </a:ln>
          </a:insideH>
          <a:insideV>
            <a:ln w="12700" cap="flat">
              <a:solidFill>
                <a:srgbClr val="917359"/>
              </a:solidFill>
              <a:prstDash val="solid"/>
              <a:miter lim="400000"/>
            </a:ln>
          </a:insideV>
        </a:tcBdr>
        <a:fill>
          <a:solidFill>
            <a:srgbClr val="DECB9D"/>
          </a:solidFill>
        </a:fill>
      </a:tcStyle>
    </a:wholeTbl>
    <a:band2H>
      <a:tcTxStyle b="def" i="def"/>
      <a:tcStyle>
        <a:tcBdr/>
        <a:fill>
          <a:solidFill>
            <a:srgbClr val="D9C28E"/>
          </a:solidFill>
        </a:fill>
      </a:tcStyle>
    </a:band2H>
    <a:firstCol>
      <a:tcTxStyle b="off" i="off">
        <a:fontRef idx="minor">
          <a:srgbClr val="353528"/>
        </a:fontRef>
        <a:srgbClr val="353528"/>
      </a:tcTxStyle>
      <a:tcStyle>
        <a:tcBdr>
          <a:left>
            <a:ln w="12700" cap="flat">
              <a:solidFill>
                <a:srgbClr val="917359"/>
              </a:solidFill>
              <a:prstDash val="solid"/>
              <a:miter lim="400000"/>
            </a:ln>
          </a:left>
          <a:right>
            <a:ln w="12700" cap="flat">
              <a:solidFill>
                <a:srgbClr val="917359"/>
              </a:solidFill>
              <a:prstDash val="solid"/>
              <a:miter lim="400000"/>
            </a:ln>
          </a:right>
          <a:top>
            <a:ln w="12700" cap="flat">
              <a:solidFill>
                <a:srgbClr val="917359"/>
              </a:solidFill>
              <a:prstDash val="solid"/>
              <a:miter lim="400000"/>
            </a:ln>
          </a:top>
          <a:bottom>
            <a:ln w="12700" cap="flat">
              <a:solidFill>
                <a:srgbClr val="917359"/>
              </a:solidFill>
              <a:prstDash val="solid"/>
              <a:miter lim="400000"/>
            </a:ln>
          </a:bottom>
          <a:insideH>
            <a:ln w="12700" cap="flat">
              <a:solidFill>
                <a:srgbClr val="917359"/>
              </a:solidFill>
              <a:prstDash val="solid"/>
              <a:miter lim="400000"/>
            </a:ln>
          </a:insideH>
          <a:insideV>
            <a:ln w="12700" cap="flat">
              <a:noFill/>
              <a:miter lim="400000"/>
            </a:ln>
          </a:insideV>
        </a:tcBdr>
        <a:fill>
          <a:solidFill>
            <a:srgbClr val="EBD7AF"/>
          </a:solidFill>
        </a:fill>
      </a:tcStyle>
    </a:firstCol>
    <a:lastRow>
      <a:tcTxStyle b="off" i="off">
        <a:fontRef idx="minor">
          <a:srgbClr val="353528"/>
        </a:fontRef>
        <a:srgbClr val="353528"/>
      </a:tcTxStyle>
      <a:tcStyle>
        <a:tcBdr>
          <a:left>
            <a:ln w="12700" cap="flat">
              <a:solidFill>
                <a:srgbClr val="917359"/>
              </a:solidFill>
              <a:prstDash val="solid"/>
              <a:miter lim="400000"/>
            </a:ln>
          </a:left>
          <a:right>
            <a:ln w="12700" cap="flat">
              <a:solidFill>
                <a:srgbClr val="917359"/>
              </a:solidFill>
              <a:prstDash val="solid"/>
              <a:miter lim="400000"/>
            </a:ln>
          </a:right>
          <a:top>
            <a:ln w="12700" cap="flat">
              <a:solidFill>
                <a:srgbClr val="917359"/>
              </a:solidFill>
              <a:prstDash val="solid"/>
              <a:miter lim="400000"/>
            </a:ln>
          </a:top>
          <a:bottom>
            <a:ln w="12700" cap="flat">
              <a:solidFill>
                <a:srgbClr val="917359"/>
              </a:solidFill>
              <a:prstDash val="solid"/>
              <a:miter lim="400000"/>
            </a:ln>
          </a:bottom>
          <a:insideH>
            <a:ln w="12700" cap="flat">
              <a:noFill/>
              <a:miter lim="400000"/>
            </a:ln>
          </a:insideH>
          <a:insideV>
            <a:ln w="12700" cap="flat">
              <a:solidFill>
                <a:srgbClr val="917359"/>
              </a:solidFill>
              <a:prstDash val="solid"/>
              <a:miter lim="400000"/>
            </a:ln>
          </a:insideV>
        </a:tcBdr>
        <a:fill>
          <a:solidFill>
            <a:srgbClr val="B48F6B"/>
          </a:solidFill>
        </a:fill>
      </a:tcStyle>
    </a:lastRow>
    <a:firstRow>
      <a:tcTxStyle b="off" i="off">
        <a:fontRef idx="minor">
          <a:srgbClr val="353528"/>
        </a:fontRef>
        <a:srgbClr val="353528"/>
      </a:tcTxStyle>
      <a:tcStyle>
        <a:tcBdr>
          <a:left>
            <a:ln w="12700" cap="flat">
              <a:solidFill>
                <a:srgbClr val="917359"/>
              </a:solidFill>
              <a:prstDash val="solid"/>
              <a:miter lim="400000"/>
            </a:ln>
          </a:left>
          <a:right>
            <a:ln w="12700" cap="flat">
              <a:solidFill>
                <a:srgbClr val="917359"/>
              </a:solidFill>
              <a:prstDash val="solid"/>
              <a:miter lim="400000"/>
            </a:ln>
          </a:right>
          <a:top>
            <a:ln w="12700" cap="flat">
              <a:solidFill>
                <a:srgbClr val="917359"/>
              </a:solidFill>
              <a:prstDash val="solid"/>
              <a:miter lim="400000"/>
            </a:ln>
          </a:top>
          <a:bottom>
            <a:ln w="12700" cap="flat">
              <a:solidFill>
                <a:srgbClr val="917359"/>
              </a:solidFill>
              <a:prstDash val="solid"/>
              <a:miter lim="400000"/>
            </a:ln>
          </a:bottom>
          <a:insideH>
            <a:ln w="12700" cap="flat">
              <a:noFill/>
              <a:miter lim="400000"/>
            </a:ln>
          </a:insideH>
          <a:insideV>
            <a:ln w="12700" cap="flat">
              <a:solidFill>
                <a:srgbClr val="917359"/>
              </a:solidFill>
              <a:prstDash val="solid"/>
              <a:miter lim="400000"/>
            </a:ln>
          </a:insideV>
        </a:tcBdr>
        <a:fill>
          <a:solidFill>
            <a:srgbClr val="B48F6B"/>
          </a:solidFill>
        </a:fill>
      </a:tcStyle>
    </a:firstRow>
  </a:tblStyle>
  <a:tblStyle styleId="{33BA23B1-9221-436E-865A-0063620EA4FD}" styleName="">
    <a:tblBg/>
    <a:wholeTbl>
      <a:tcTxStyle b="off" i="off">
        <a:fontRef idx="minor">
          <a:srgbClr val="5D5D5D"/>
        </a:fontRef>
        <a:srgbClr val="5D5D5D"/>
      </a:tcTxStyle>
      <a:tcStyle>
        <a:tcBdr>
          <a:left>
            <a:ln w="12700" cap="flat">
              <a:solidFill>
                <a:srgbClr val="828282"/>
              </a:solidFill>
              <a:prstDash val="solid"/>
              <a:miter lim="400000"/>
            </a:ln>
          </a:left>
          <a:right>
            <a:ln w="12700" cap="flat">
              <a:solidFill>
                <a:srgbClr val="828282"/>
              </a:solidFill>
              <a:prstDash val="solid"/>
              <a:miter lim="400000"/>
            </a:ln>
          </a:right>
          <a:top>
            <a:ln w="12700" cap="flat">
              <a:solidFill>
                <a:srgbClr val="828282"/>
              </a:solidFill>
              <a:prstDash val="solid"/>
              <a:miter lim="400000"/>
            </a:ln>
          </a:top>
          <a:bottom>
            <a:ln w="12700" cap="flat">
              <a:solidFill>
                <a:srgbClr val="828282"/>
              </a:solidFill>
              <a:prstDash val="solid"/>
              <a:miter lim="400000"/>
            </a:ln>
          </a:bottom>
          <a:insideH>
            <a:ln w="12700" cap="flat">
              <a:solidFill>
                <a:srgbClr val="828282"/>
              </a:solidFill>
              <a:prstDash val="solid"/>
              <a:miter lim="400000"/>
            </a:ln>
          </a:insideH>
          <a:insideV>
            <a:ln w="12700" cap="flat">
              <a:solidFill>
                <a:srgbClr val="828282"/>
              </a:solidFill>
              <a:prstDash val="solid"/>
              <a:miter lim="400000"/>
            </a:ln>
          </a:insideV>
        </a:tcBdr>
        <a:fill>
          <a:solidFill>
            <a:srgbClr val="ECDEB5"/>
          </a:solidFill>
        </a:fill>
      </a:tcStyle>
    </a:wholeTbl>
    <a:band2H>
      <a:tcTxStyle b="def" i="def"/>
      <a:tcStyle>
        <a:tcBdr/>
        <a:fill>
          <a:solidFill>
            <a:srgbClr val="DED4B6"/>
          </a:solidFill>
        </a:fill>
      </a:tcStyle>
    </a:band2H>
    <a:firstCol>
      <a:tcTxStyle b="off" i="off">
        <a:fontRef idx="minor">
          <a:srgbClr val="353528"/>
        </a:fontRef>
        <a:srgbClr val="353528"/>
      </a:tcTxStyle>
      <a:tcStyle>
        <a:tcBdr>
          <a:left>
            <a:ln w="12700" cap="flat">
              <a:solidFill>
                <a:srgbClr val="828282"/>
              </a:solidFill>
              <a:prstDash val="solid"/>
              <a:miter lim="400000"/>
            </a:ln>
          </a:left>
          <a:right>
            <a:ln w="12700" cap="flat">
              <a:solidFill>
                <a:srgbClr val="828282"/>
              </a:solidFill>
              <a:prstDash val="solid"/>
              <a:miter lim="400000"/>
            </a:ln>
          </a:right>
          <a:top>
            <a:ln w="12700" cap="flat">
              <a:solidFill>
                <a:srgbClr val="828282"/>
              </a:solidFill>
              <a:prstDash val="solid"/>
              <a:miter lim="400000"/>
            </a:ln>
          </a:top>
          <a:bottom>
            <a:ln w="12700" cap="flat">
              <a:solidFill>
                <a:srgbClr val="828282"/>
              </a:solidFill>
              <a:prstDash val="solid"/>
              <a:miter lim="400000"/>
            </a:ln>
          </a:bottom>
          <a:insideH>
            <a:ln w="12700" cap="flat">
              <a:solidFill>
                <a:srgbClr val="828282"/>
              </a:solidFill>
              <a:prstDash val="solid"/>
              <a:miter lim="400000"/>
            </a:ln>
          </a:insideH>
          <a:insideV>
            <a:ln w="12700" cap="flat">
              <a:noFill/>
              <a:miter lim="400000"/>
            </a:ln>
          </a:insideV>
        </a:tcBdr>
        <a:fill>
          <a:solidFill>
            <a:srgbClr val="D7CDBE"/>
          </a:solidFill>
        </a:fill>
      </a:tcStyle>
    </a:firstCol>
    <a:lastRow>
      <a:tcTxStyle b="off" i="off">
        <a:fontRef idx="minor">
          <a:srgbClr val="353528"/>
        </a:fontRef>
        <a:srgbClr val="353528"/>
      </a:tcTxStyle>
      <a:tcStyle>
        <a:tcBdr>
          <a:left>
            <a:ln w="12700" cap="flat">
              <a:noFill/>
              <a:miter lim="400000"/>
            </a:ln>
          </a:left>
          <a:right>
            <a:ln w="12700" cap="flat">
              <a:noFill/>
              <a:miter lim="400000"/>
            </a:ln>
          </a:right>
          <a:top>
            <a:ln w="12700" cap="flat">
              <a:solidFill>
                <a:srgbClr val="828282"/>
              </a:solidFill>
              <a:prstDash val="solid"/>
              <a:miter lim="400000"/>
            </a:ln>
          </a:top>
          <a:bottom>
            <a:ln w="12700" cap="flat">
              <a:solidFill>
                <a:srgbClr val="828282"/>
              </a:solidFill>
              <a:prstDash val="solid"/>
              <a:miter lim="400000"/>
            </a:ln>
          </a:bottom>
          <a:insideH>
            <a:ln w="12700" cap="flat">
              <a:noFill/>
              <a:miter lim="400000"/>
            </a:ln>
          </a:insideH>
          <a:insideV>
            <a:ln w="12700" cap="flat">
              <a:noFill/>
              <a:miter lim="400000"/>
            </a:ln>
          </a:insideV>
        </a:tcBdr>
        <a:fill>
          <a:solidFill>
            <a:srgbClr val="B9B4A5"/>
          </a:solidFill>
        </a:fill>
      </a:tcStyle>
    </a:lastRow>
    <a:firstRow>
      <a:tcTxStyle b="off" i="off">
        <a:fontRef idx="minor">
          <a:srgbClr val="353528"/>
        </a:fontRef>
        <a:srgbClr val="353528"/>
      </a:tcTxStyle>
      <a:tcStyle>
        <a:tcBdr>
          <a:left>
            <a:ln w="12700" cap="flat">
              <a:noFill/>
              <a:miter lim="400000"/>
            </a:ln>
          </a:left>
          <a:right>
            <a:ln w="12700" cap="flat">
              <a:noFill/>
              <a:miter lim="400000"/>
            </a:ln>
          </a:right>
          <a:top>
            <a:ln w="12700" cap="flat">
              <a:solidFill>
                <a:srgbClr val="828282"/>
              </a:solidFill>
              <a:prstDash val="solid"/>
              <a:miter lim="400000"/>
            </a:ln>
          </a:top>
          <a:bottom>
            <a:ln w="12700" cap="flat">
              <a:solidFill>
                <a:srgbClr val="828282"/>
              </a:solidFill>
              <a:prstDash val="solid"/>
              <a:miter lim="400000"/>
            </a:ln>
          </a:bottom>
          <a:insideH>
            <a:ln w="12700" cap="flat">
              <a:noFill/>
              <a:miter lim="400000"/>
            </a:ln>
          </a:insideH>
          <a:insideV>
            <a:ln w="12700" cap="flat">
              <a:noFill/>
              <a:miter lim="400000"/>
            </a:ln>
          </a:insideV>
        </a:tcBdr>
        <a:fill>
          <a:solidFill>
            <a:srgbClr val="B9B4A5"/>
          </a:solidFill>
        </a:fill>
      </a:tcStyle>
    </a:firstRow>
  </a:tblStyle>
  <a:tblStyle styleId="{2708684C-4D16-4618-839F-0558EEFCDFE6}" styleName="">
    <a:tblBg/>
    <a:wholeTbl>
      <a:tcTxStyle b="off" i="off">
        <a:fontRef idx="minor">
          <a:srgbClr val="5D5D5D"/>
        </a:fontRef>
        <a:srgbClr val="5D5D5D"/>
      </a:tcTxStyle>
      <a:tcStyle>
        <a:tcBdr>
          <a:left>
            <a:ln w="12700" cap="flat">
              <a:solidFill>
                <a:srgbClr val="83867F"/>
              </a:solidFill>
              <a:custDash>
                <a:ds d="200000" sp="200000"/>
              </a:custDash>
              <a:miter lim="400000"/>
            </a:ln>
          </a:left>
          <a:right>
            <a:ln w="12700" cap="flat">
              <a:solidFill>
                <a:srgbClr val="83867F"/>
              </a:solidFill>
              <a:custDash>
                <a:ds d="200000" sp="200000"/>
              </a:custDash>
              <a:miter lim="400000"/>
            </a:ln>
          </a:right>
          <a:top>
            <a:ln w="12700" cap="flat">
              <a:solidFill>
                <a:srgbClr val="83867F"/>
              </a:solidFill>
              <a:custDash>
                <a:ds d="200000" sp="200000"/>
              </a:custDash>
              <a:miter lim="400000"/>
            </a:ln>
          </a:top>
          <a:bottom>
            <a:ln w="12700" cap="flat">
              <a:solidFill>
                <a:srgbClr val="83867F"/>
              </a:solidFill>
              <a:custDash>
                <a:ds d="200000" sp="200000"/>
              </a:custDash>
              <a:miter lim="400000"/>
            </a:ln>
          </a:bottom>
          <a:insideH>
            <a:ln w="12700" cap="flat">
              <a:solidFill>
                <a:srgbClr val="83867F"/>
              </a:solidFill>
              <a:custDash>
                <a:ds d="200000" sp="200000"/>
              </a:custDash>
              <a:miter lim="400000"/>
            </a:ln>
          </a:insideH>
          <a:insideV>
            <a:ln w="12700" cap="flat">
              <a:solidFill>
                <a:srgbClr val="83867F"/>
              </a:solidFill>
              <a:custDash>
                <a:ds d="200000" sp="200000"/>
              </a:custDash>
              <a:miter lim="400000"/>
            </a:ln>
          </a:insideV>
        </a:tcBdr>
        <a:fill>
          <a:noFill/>
        </a:fill>
      </a:tcStyle>
    </a:wholeTbl>
    <a:band2H>
      <a:tcTxStyle b="def" i="def"/>
      <a:tcStyle>
        <a:tcBdr/>
        <a:fill>
          <a:solidFill>
            <a:srgbClr val="FFFFFF">
              <a:alpha val="20000"/>
            </a:srgbClr>
          </a:solidFill>
        </a:fill>
      </a:tcStyle>
    </a:band2H>
    <a:firstCol>
      <a:tcTxStyle b="off" i="off">
        <a:fontRef idx="minor">
          <a:srgbClr val="353528"/>
        </a:fontRef>
        <a:srgbClr val="353528"/>
      </a:tcTxStyle>
      <a:tcStyle>
        <a:tcBdr>
          <a:left>
            <a:ln w="12700" cap="flat">
              <a:noFill/>
              <a:miter lim="400000"/>
            </a:ln>
          </a:left>
          <a:right>
            <a:ln w="12700" cap="flat">
              <a:solidFill>
                <a:srgbClr val="3E231A"/>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firstCol>
    <a:lastRow>
      <a:tcTxStyle b="off" i="off">
        <a:fontRef idx="minor">
          <a:srgbClr val="353528"/>
        </a:fontRef>
        <a:srgbClr val="353528"/>
      </a:tcTxStyle>
      <a:tcStyle>
        <a:tcBdr>
          <a:left>
            <a:ln w="12700" cap="flat">
              <a:noFill/>
              <a:miter lim="400000"/>
            </a:ln>
          </a:left>
          <a:right>
            <a:ln w="12700" cap="flat">
              <a:noFill/>
              <a:miter lim="400000"/>
            </a:ln>
          </a:right>
          <a:top>
            <a:ln w="25400" cap="flat">
              <a:solidFill>
                <a:srgbClr val="3E231A"/>
              </a:solidFill>
              <a:prstDash val="solid"/>
              <a:miter lim="400000"/>
            </a:ln>
          </a:top>
          <a:bottom>
            <a:ln w="12700" cap="flat">
              <a:noFill/>
              <a:miter lim="400000"/>
            </a:ln>
          </a:bottom>
          <a:insideH>
            <a:ln w="12700" cap="flat">
              <a:noFill/>
              <a:miter lim="400000"/>
            </a:ln>
          </a:insideH>
          <a:insideV>
            <a:ln w="12700" cap="flat">
              <a:noFill/>
              <a:miter lim="400000"/>
            </a:ln>
          </a:insideV>
        </a:tcBdr>
        <a:fill>
          <a:noFill/>
        </a:fill>
      </a:tcStyle>
    </a:lastRow>
    <a:firstRow>
      <a:tcTxStyle b="off" i="off">
        <a:fontRef idx="minor">
          <a:srgbClr val="353528"/>
        </a:fontRef>
        <a:srgbClr val="353528"/>
      </a:tcTxStyle>
      <a:tcStyle>
        <a:tcBdr>
          <a:left>
            <a:ln w="12700" cap="flat">
              <a:noFill/>
              <a:miter lim="400000"/>
            </a:ln>
          </a:left>
          <a:right>
            <a:ln w="12700" cap="flat">
              <a:noFill/>
              <a:miter lim="400000"/>
            </a:ln>
          </a:right>
          <a:top>
            <a:ln w="12700" cap="flat">
              <a:noFill/>
              <a:miter lim="400000"/>
            </a:ln>
          </a:top>
          <a:bottom>
            <a:ln w="12700" cap="flat">
              <a:solidFill>
                <a:srgbClr val="3E231A"/>
              </a:solidFill>
              <a:prstDash val="solid"/>
              <a:miter lim="400000"/>
            </a:ln>
          </a:bottom>
          <a:insideH>
            <a:ln w="12700" cap="flat">
              <a:noFill/>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9" name="Shape 149"/>
          <p:cNvSpPr/>
          <p:nvPr>
            <p:ph type="sldImg"/>
          </p:nvPr>
        </p:nvSpPr>
        <p:spPr>
          <a:xfrm>
            <a:off x="1143000" y="685800"/>
            <a:ext cx="4572000" cy="3429000"/>
          </a:xfrm>
          <a:prstGeom prst="rect">
            <a:avLst/>
          </a:prstGeom>
        </p:spPr>
        <p:txBody>
          <a:bodyPr/>
          <a:lstStyle/>
          <a:p>
            <a:pPr/>
          </a:p>
        </p:txBody>
      </p:sp>
      <p:sp>
        <p:nvSpPr>
          <p:cNvPr id="150" name="Shape 150"/>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algn="r" defTabSz="457200" rtl="1" latinLnBrk="0">
      <a:lnSpc>
        <a:spcPct val="117999"/>
      </a:lnSpc>
      <a:defRPr sz="2200">
        <a:latin typeface="Helvetica Neue"/>
        <a:ea typeface="Helvetica Neue"/>
        <a:cs typeface="Helvetica Neue"/>
        <a:sym typeface="Helvetica Neue"/>
      </a:defRPr>
    </a:lvl1pPr>
    <a:lvl2pPr indent="228600" algn="r" defTabSz="457200" rtl="1" latinLnBrk="0">
      <a:lnSpc>
        <a:spcPct val="117999"/>
      </a:lnSpc>
      <a:defRPr sz="2200">
        <a:latin typeface="Helvetica Neue"/>
        <a:ea typeface="Helvetica Neue"/>
        <a:cs typeface="Helvetica Neue"/>
        <a:sym typeface="Helvetica Neue"/>
      </a:defRPr>
    </a:lvl2pPr>
    <a:lvl3pPr indent="457200" algn="r" defTabSz="457200" rtl="1" latinLnBrk="0">
      <a:lnSpc>
        <a:spcPct val="117999"/>
      </a:lnSpc>
      <a:defRPr sz="2200">
        <a:latin typeface="Helvetica Neue"/>
        <a:ea typeface="Helvetica Neue"/>
        <a:cs typeface="Helvetica Neue"/>
        <a:sym typeface="Helvetica Neue"/>
      </a:defRPr>
    </a:lvl3pPr>
    <a:lvl4pPr indent="685800" algn="r" defTabSz="457200" rtl="1" latinLnBrk="0">
      <a:lnSpc>
        <a:spcPct val="117999"/>
      </a:lnSpc>
      <a:defRPr sz="2200">
        <a:latin typeface="Helvetica Neue"/>
        <a:ea typeface="Helvetica Neue"/>
        <a:cs typeface="Helvetica Neue"/>
        <a:sym typeface="Helvetica Neue"/>
      </a:defRPr>
    </a:lvl4pPr>
    <a:lvl5pPr indent="914400" algn="r" defTabSz="457200" rtl="1" latinLnBrk="0">
      <a:lnSpc>
        <a:spcPct val="117999"/>
      </a:lnSpc>
      <a:defRPr sz="2200">
        <a:latin typeface="Helvetica Neue"/>
        <a:ea typeface="Helvetica Neue"/>
        <a:cs typeface="Helvetica Neue"/>
        <a:sym typeface="Helvetica Neue"/>
      </a:defRPr>
    </a:lvl5pPr>
    <a:lvl6pPr indent="1143000" algn="r" defTabSz="457200" rtl="1" latinLnBrk="0">
      <a:lnSpc>
        <a:spcPct val="117999"/>
      </a:lnSpc>
      <a:defRPr sz="2200">
        <a:latin typeface="Helvetica Neue"/>
        <a:ea typeface="Helvetica Neue"/>
        <a:cs typeface="Helvetica Neue"/>
        <a:sym typeface="Helvetica Neue"/>
      </a:defRPr>
    </a:lvl6pPr>
    <a:lvl7pPr indent="1371600" algn="r" defTabSz="457200" rtl="1" latinLnBrk="0">
      <a:lnSpc>
        <a:spcPct val="117999"/>
      </a:lnSpc>
      <a:defRPr sz="2200">
        <a:latin typeface="Helvetica Neue"/>
        <a:ea typeface="Helvetica Neue"/>
        <a:cs typeface="Helvetica Neue"/>
        <a:sym typeface="Helvetica Neue"/>
      </a:defRPr>
    </a:lvl7pPr>
    <a:lvl8pPr indent="1600200" algn="r" defTabSz="457200" rtl="1" latinLnBrk="0">
      <a:lnSpc>
        <a:spcPct val="117999"/>
      </a:lnSpc>
      <a:defRPr sz="2200">
        <a:latin typeface="Helvetica Neue"/>
        <a:ea typeface="Helvetica Neue"/>
        <a:cs typeface="Helvetica Neue"/>
        <a:sym typeface="Helvetica Neue"/>
      </a:defRPr>
    </a:lvl8pPr>
    <a:lvl9pPr indent="1828800" algn="r" defTabSz="457200" rtl="1"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العنوان والعنوان الفرعي">
    <p:spTree>
      <p:nvGrpSpPr>
        <p:cNvPr id="1" name=""/>
        <p:cNvGrpSpPr/>
        <p:nvPr/>
      </p:nvGrpSpPr>
      <p:grpSpPr>
        <a:xfrm>
          <a:off x="0" y="0"/>
          <a:ext cx="0" cy="0"/>
          <a:chOff x="0" y="0"/>
          <a:chExt cx="0" cy="0"/>
        </a:xfrm>
      </p:grpSpPr>
      <p:sp>
        <p:nvSpPr>
          <p:cNvPr id="11" name="نص العنوان"/>
          <p:cNvSpPr txBox="1"/>
          <p:nvPr>
            <p:ph type="title"/>
          </p:nvPr>
        </p:nvSpPr>
        <p:spPr>
          <a:xfrm>
            <a:off x="1104900" y="1473200"/>
            <a:ext cx="10795000" cy="3556000"/>
          </a:xfrm>
          <a:prstGeom prst="rect">
            <a:avLst/>
          </a:prstGeom>
        </p:spPr>
        <p:txBody>
          <a:bodyPr anchor="b"/>
          <a:lstStyle/>
          <a:p>
            <a:pPr/>
            <a:r>
              <a:t>نص العنوان</a:t>
            </a:r>
          </a:p>
        </p:txBody>
      </p:sp>
      <p:sp>
        <p:nvSpPr>
          <p:cNvPr id="12" name="مستوى النص الأول…"/>
          <p:cNvSpPr txBox="1"/>
          <p:nvPr>
            <p:ph type="body" sz="quarter" idx="1"/>
          </p:nvPr>
        </p:nvSpPr>
        <p:spPr>
          <a:xfrm>
            <a:off x="1104900" y="5016500"/>
            <a:ext cx="10795000" cy="2235200"/>
          </a:xfrm>
          <a:prstGeom prst="rect">
            <a:avLst/>
          </a:prstGeom>
        </p:spPr>
        <p:txBody>
          <a:bodyPr anchor="t"/>
          <a:lstStyle>
            <a:lvl1pPr marL="0" indent="0" algn="ctr">
              <a:spcBef>
                <a:spcPts val="0"/>
              </a:spcBef>
              <a:buClrTx/>
              <a:buSzTx/>
              <a:buNone/>
              <a:defRPr sz="2600">
                <a:latin typeface="Zapfino"/>
                <a:ea typeface="Zapfino"/>
                <a:cs typeface="Zapfino"/>
                <a:sym typeface="Zapfino"/>
              </a:defRPr>
            </a:lvl1pPr>
            <a:lvl2pPr marL="0" indent="0" algn="ctr">
              <a:spcBef>
                <a:spcPts val="0"/>
              </a:spcBef>
              <a:buClrTx/>
              <a:buSzTx/>
              <a:buNone/>
              <a:defRPr sz="2600">
                <a:latin typeface="Zapfino"/>
                <a:ea typeface="Zapfino"/>
                <a:cs typeface="Zapfino"/>
                <a:sym typeface="Zapfino"/>
              </a:defRPr>
            </a:lvl2pPr>
            <a:lvl3pPr marL="0" indent="0" algn="ctr">
              <a:spcBef>
                <a:spcPts val="0"/>
              </a:spcBef>
              <a:buClrTx/>
              <a:buSzTx/>
              <a:buNone/>
              <a:defRPr sz="2600">
                <a:latin typeface="Zapfino"/>
                <a:ea typeface="Zapfino"/>
                <a:cs typeface="Zapfino"/>
                <a:sym typeface="Zapfino"/>
              </a:defRPr>
            </a:lvl3pPr>
            <a:lvl4pPr marL="0" indent="0" algn="ctr">
              <a:spcBef>
                <a:spcPts val="0"/>
              </a:spcBef>
              <a:buClrTx/>
              <a:buSzTx/>
              <a:buNone/>
              <a:defRPr sz="2600">
                <a:latin typeface="Zapfino"/>
                <a:ea typeface="Zapfino"/>
                <a:cs typeface="Zapfino"/>
                <a:sym typeface="Zapfino"/>
              </a:defRPr>
            </a:lvl4pPr>
            <a:lvl5pPr marL="0" indent="0" algn="ctr">
              <a:spcBef>
                <a:spcPts val="0"/>
              </a:spcBef>
              <a:buClrTx/>
              <a:buSzTx/>
              <a:buNone/>
              <a:defRPr sz="2600">
                <a:latin typeface="Zapfino"/>
                <a:ea typeface="Zapfino"/>
                <a:cs typeface="Zapfino"/>
                <a:sym typeface="Zapfino"/>
              </a:defRPr>
            </a:lvl5pPr>
          </a:lstStyle>
          <a:p>
            <a:pPr/>
            <a:r>
              <a:t>مستوى النص الأول</a:t>
            </a:r>
          </a:p>
          <a:p>
            <a:pPr lvl="1"/>
            <a:r>
              <a:t>مستوى النص الثاني</a:t>
            </a:r>
          </a:p>
          <a:p>
            <a:pPr lvl="2"/>
            <a:r>
              <a:t>مستوى النص الثالث</a:t>
            </a:r>
          </a:p>
          <a:p>
            <a:pPr lvl="3"/>
            <a:r>
              <a:t>مستوى النص الرابع</a:t>
            </a:r>
          </a:p>
          <a:p>
            <a:pPr lvl="4"/>
            <a:r>
              <a:t>مستوى النص الخامس</a:t>
            </a:r>
          </a:p>
        </p:txBody>
      </p:sp>
      <p:sp>
        <p:nvSpPr>
          <p:cNvPr id="13" name="رقم الشريحة"/>
          <p:cNvSpPr txBox="1"/>
          <p:nvPr>
            <p:ph type="sldNum" sz="quarter" idx="2"/>
          </p:nvPr>
        </p:nvSpPr>
        <p:spPr>
          <a:prstGeom prst="rect">
            <a:avLst/>
          </a:prstGeom>
        </p:spPr>
        <p:txBody>
          <a:bodyPr/>
          <a:lstStyle/>
          <a:p>
            <a:pPr rtl="0">
              <a:defRPr/>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صورة - أفقية">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صورة"/>
          <p:cNvSpPr/>
          <p:nvPr>
            <p:ph type="pic" idx="21"/>
          </p:nvPr>
        </p:nvSpPr>
        <p:spPr>
          <a:xfrm>
            <a:off x="2118171" y="468081"/>
            <a:ext cx="8787508" cy="5858339"/>
          </a:xfrm>
          <a:prstGeom prst="rect">
            <a:avLst/>
          </a:prstGeom>
          <a:ln w="9525">
            <a:round/>
          </a:ln>
        </p:spPr>
        <p:txBody>
          <a:bodyPr lIns="91439" tIns="45719" rIns="91439" bIns="45719" anchor="t">
            <a:noAutofit/>
          </a:bodyPr>
          <a:lstStyle/>
          <a:p>
            <a:pPr/>
          </a:p>
        </p:txBody>
      </p:sp>
      <p:sp>
        <p:nvSpPr>
          <p:cNvPr id="21" name="نص العنوان"/>
          <p:cNvSpPr txBox="1"/>
          <p:nvPr>
            <p:ph type="title"/>
          </p:nvPr>
        </p:nvSpPr>
        <p:spPr>
          <a:xfrm>
            <a:off x="1104900" y="6248400"/>
            <a:ext cx="10795000" cy="1397000"/>
          </a:xfrm>
          <a:prstGeom prst="rect">
            <a:avLst/>
          </a:prstGeom>
        </p:spPr>
        <p:txBody>
          <a:bodyPr/>
          <a:lstStyle/>
          <a:p>
            <a:pPr/>
            <a:r>
              <a:t>نص العنوان</a:t>
            </a:r>
          </a:p>
        </p:txBody>
      </p:sp>
      <p:sp>
        <p:nvSpPr>
          <p:cNvPr id="22" name="مستوى النص الأول…"/>
          <p:cNvSpPr txBox="1"/>
          <p:nvPr>
            <p:ph type="body" sz="quarter" idx="1"/>
          </p:nvPr>
        </p:nvSpPr>
        <p:spPr>
          <a:xfrm>
            <a:off x="1104900" y="7632700"/>
            <a:ext cx="10795000" cy="1397000"/>
          </a:xfrm>
          <a:prstGeom prst="rect">
            <a:avLst/>
          </a:prstGeom>
        </p:spPr>
        <p:txBody>
          <a:bodyPr anchor="t"/>
          <a:lstStyle>
            <a:lvl1pPr marL="0" indent="0" algn="ctr">
              <a:spcBef>
                <a:spcPts val="0"/>
              </a:spcBef>
              <a:buClrTx/>
              <a:buSzTx/>
              <a:buNone/>
              <a:defRPr sz="2600">
                <a:latin typeface="Zapfino"/>
                <a:ea typeface="Zapfino"/>
                <a:cs typeface="Zapfino"/>
                <a:sym typeface="Zapfino"/>
              </a:defRPr>
            </a:lvl1pPr>
            <a:lvl2pPr marL="0" indent="0" algn="ctr">
              <a:spcBef>
                <a:spcPts val="0"/>
              </a:spcBef>
              <a:buClrTx/>
              <a:buSzTx/>
              <a:buNone/>
              <a:defRPr sz="2600">
                <a:latin typeface="Zapfino"/>
                <a:ea typeface="Zapfino"/>
                <a:cs typeface="Zapfino"/>
                <a:sym typeface="Zapfino"/>
              </a:defRPr>
            </a:lvl2pPr>
            <a:lvl3pPr marL="0" indent="0" algn="ctr">
              <a:spcBef>
                <a:spcPts val="0"/>
              </a:spcBef>
              <a:buClrTx/>
              <a:buSzTx/>
              <a:buNone/>
              <a:defRPr sz="2600">
                <a:latin typeface="Zapfino"/>
                <a:ea typeface="Zapfino"/>
                <a:cs typeface="Zapfino"/>
                <a:sym typeface="Zapfino"/>
              </a:defRPr>
            </a:lvl3pPr>
            <a:lvl4pPr marL="0" indent="0" algn="ctr">
              <a:spcBef>
                <a:spcPts val="0"/>
              </a:spcBef>
              <a:buClrTx/>
              <a:buSzTx/>
              <a:buNone/>
              <a:defRPr sz="2600">
                <a:latin typeface="Zapfino"/>
                <a:ea typeface="Zapfino"/>
                <a:cs typeface="Zapfino"/>
                <a:sym typeface="Zapfino"/>
              </a:defRPr>
            </a:lvl4pPr>
            <a:lvl5pPr marL="0" indent="0" algn="ctr">
              <a:spcBef>
                <a:spcPts val="0"/>
              </a:spcBef>
              <a:buClrTx/>
              <a:buSzTx/>
              <a:buNone/>
              <a:defRPr sz="2600">
                <a:latin typeface="Zapfino"/>
                <a:ea typeface="Zapfino"/>
                <a:cs typeface="Zapfino"/>
                <a:sym typeface="Zapfino"/>
              </a:defRPr>
            </a:lvl5pPr>
          </a:lstStyle>
          <a:p>
            <a:pPr/>
            <a:r>
              <a:t>مستوى النص الأول</a:t>
            </a:r>
          </a:p>
          <a:p>
            <a:pPr lvl="1"/>
            <a:r>
              <a:t>مستوى النص الثاني</a:t>
            </a:r>
          </a:p>
          <a:p>
            <a:pPr lvl="2"/>
            <a:r>
              <a:t>مستوى النص الثالث</a:t>
            </a:r>
          </a:p>
          <a:p>
            <a:pPr lvl="3"/>
            <a:r>
              <a:t>مستوى النص الرابع</a:t>
            </a:r>
          </a:p>
          <a:p>
            <a:pPr lvl="4"/>
            <a:r>
              <a:t>مستوى النص الخامس</a:t>
            </a:r>
          </a:p>
        </p:txBody>
      </p:sp>
      <p:sp>
        <p:nvSpPr>
          <p:cNvPr id="23" name="رقم الشريحة"/>
          <p:cNvSpPr txBox="1"/>
          <p:nvPr>
            <p:ph type="sldNum" sz="quarter" idx="2"/>
          </p:nvPr>
        </p:nvSpPr>
        <p:spPr>
          <a:prstGeom prst="rect">
            <a:avLst/>
          </a:prstGeom>
        </p:spPr>
        <p:txBody>
          <a:bodyPr/>
          <a:lstStyle/>
          <a:p>
            <a:pPr rtl="0">
              <a:defRPr/>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العنوان - الوسط">
    <p:spTree>
      <p:nvGrpSpPr>
        <p:cNvPr id="1" name=""/>
        <p:cNvGrpSpPr/>
        <p:nvPr/>
      </p:nvGrpSpPr>
      <p:grpSpPr>
        <a:xfrm>
          <a:off x="0" y="0"/>
          <a:ext cx="0" cy="0"/>
          <a:chOff x="0" y="0"/>
          <a:chExt cx="0" cy="0"/>
        </a:xfrm>
      </p:grpSpPr>
      <p:sp>
        <p:nvSpPr>
          <p:cNvPr id="30" name="نص العنوان"/>
          <p:cNvSpPr txBox="1"/>
          <p:nvPr>
            <p:ph type="title"/>
          </p:nvPr>
        </p:nvSpPr>
        <p:spPr>
          <a:xfrm>
            <a:off x="1104900" y="3098800"/>
            <a:ext cx="10795000" cy="3556000"/>
          </a:xfrm>
          <a:prstGeom prst="rect">
            <a:avLst/>
          </a:prstGeom>
        </p:spPr>
        <p:txBody>
          <a:bodyPr/>
          <a:lstStyle>
            <a:lvl1pPr>
              <a:defRPr sz="6000"/>
            </a:lvl1pPr>
          </a:lstStyle>
          <a:p>
            <a:pPr/>
            <a:r>
              <a:t>نص العنوان</a:t>
            </a:r>
          </a:p>
        </p:txBody>
      </p:sp>
      <p:sp>
        <p:nvSpPr>
          <p:cNvPr id="31" name="رقم الشريحة"/>
          <p:cNvSpPr txBox="1"/>
          <p:nvPr>
            <p:ph type="sldNum" sz="quarter" idx="2"/>
          </p:nvPr>
        </p:nvSpPr>
        <p:spPr>
          <a:prstGeom prst="rect">
            <a:avLst/>
          </a:prstGeom>
        </p:spPr>
        <p:txBody>
          <a:bodyPr/>
          <a:lstStyle/>
          <a:p>
            <a:pPr rtl="0">
              <a:defRPr/>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صورة - رأسية">
    <p:spTree>
      <p:nvGrpSpPr>
        <p:cNvPr id="1" name=""/>
        <p:cNvGrpSpPr/>
        <p:nvPr/>
      </p:nvGrpSpPr>
      <p:grpSpPr>
        <a:xfrm>
          <a:off x="0" y="0"/>
          <a:ext cx="0" cy="0"/>
          <a:chOff x="0" y="0"/>
          <a:chExt cx="0" cy="0"/>
        </a:xfrm>
      </p:grpSpPr>
      <p:sp>
        <p:nvSpPr>
          <p:cNvPr id="38" name="صورة"/>
          <p:cNvSpPr/>
          <p:nvPr>
            <p:ph type="pic" idx="21"/>
          </p:nvPr>
        </p:nvSpPr>
        <p:spPr>
          <a:xfrm>
            <a:off x="4088740" y="1357394"/>
            <a:ext cx="10701971" cy="7134642"/>
          </a:xfrm>
          <a:prstGeom prst="rect">
            <a:avLst/>
          </a:prstGeom>
          <a:ln w="9525">
            <a:round/>
          </a:ln>
        </p:spPr>
        <p:txBody>
          <a:bodyPr lIns="91439" tIns="45719" rIns="91439" bIns="45719" anchor="t">
            <a:noAutofit/>
          </a:bodyPr>
          <a:lstStyle/>
          <a:p>
            <a:pPr/>
          </a:p>
        </p:txBody>
      </p:sp>
      <p:sp>
        <p:nvSpPr>
          <p:cNvPr id="39" name="نص العنوان"/>
          <p:cNvSpPr txBox="1"/>
          <p:nvPr>
            <p:ph type="title"/>
          </p:nvPr>
        </p:nvSpPr>
        <p:spPr>
          <a:xfrm>
            <a:off x="635000" y="1473200"/>
            <a:ext cx="5715000" cy="3314700"/>
          </a:xfrm>
          <a:prstGeom prst="rect">
            <a:avLst/>
          </a:prstGeom>
        </p:spPr>
        <p:txBody>
          <a:bodyPr anchor="b"/>
          <a:lstStyle>
            <a:lvl1pPr>
              <a:defRPr sz="6000"/>
            </a:lvl1pPr>
          </a:lstStyle>
          <a:p>
            <a:pPr/>
            <a:r>
              <a:t>نص العنوان</a:t>
            </a:r>
          </a:p>
        </p:txBody>
      </p:sp>
      <p:sp>
        <p:nvSpPr>
          <p:cNvPr id="40" name="مستوى النص الأول…"/>
          <p:cNvSpPr txBox="1"/>
          <p:nvPr>
            <p:ph type="body" sz="quarter" idx="1"/>
          </p:nvPr>
        </p:nvSpPr>
        <p:spPr>
          <a:xfrm>
            <a:off x="635000" y="4940300"/>
            <a:ext cx="5715000" cy="3606800"/>
          </a:xfrm>
          <a:prstGeom prst="rect">
            <a:avLst/>
          </a:prstGeom>
        </p:spPr>
        <p:txBody>
          <a:bodyPr anchor="t"/>
          <a:lstStyle>
            <a:lvl1pPr marL="0" indent="0" algn="ctr">
              <a:spcBef>
                <a:spcPts val="0"/>
              </a:spcBef>
              <a:buClrTx/>
              <a:buSzTx/>
              <a:buNone/>
              <a:defRPr sz="2600">
                <a:latin typeface="Zapfino"/>
                <a:ea typeface="Zapfino"/>
                <a:cs typeface="Zapfino"/>
                <a:sym typeface="Zapfino"/>
              </a:defRPr>
            </a:lvl1pPr>
            <a:lvl2pPr marL="0" indent="0" algn="ctr">
              <a:spcBef>
                <a:spcPts val="0"/>
              </a:spcBef>
              <a:buClrTx/>
              <a:buSzTx/>
              <a:buNone/>
              <a:defRPr sz="2600">
                <a:latin typeface="Zapfino"/>
                <a:ea typeface="Zapfino"/>
                <a:cs typeface="Zapfino"/>
                <a:sym typeface="Zapfino"/>
              </a:defRPr>
            </a:lvl2pPr>
            <a:lvl3pPr marL="0" indent="0" algn="ctr">
              <a:spcBef>
                <a:spcPts val="0"/>
              </a:spcBef>
              <a:buClrTx/>
              <a:buSzTx/>
              <a:buNone/>
              <a:defRPr sz="2600">
                <a:latin typeface="Zapfino"/>
                <a:ea typeface="Zapfino"/>
                <a:cs typeface="Zapfino"/>
                <a:sym typeface="Zapfino"/>
              </a:defRPr>
            </a:lvl3pPr>
            <a:lvl4pPr marL="0" indent="0" algn="ctr">
              <a:spcBef>
                <a:spcPts val="0"/>
              </a:spcBef>
              <a:buClrTx/>
              <a:buSzTx/>
              <a:buNone/>
              <a:defRPr sz="2600">
                <a:latin typeface="Zapfino"/>
                <a:ea typeface="Zapfino"/>
                <a:cs typeface="Zapfino"/>
                <a:sym typeface="Zapfino"/>
              </a:defRPr>
            </a:lvl4pPr>
            <a:lvl5pPr marL="0" indent="0" algn="ctr">
              <a:spcBef>
                <a:spcPts val="0"/>
              </a:spcBef>
              <a:buClrTx/>
              <a:buSzTx/>
              <a:buNone/>
              <a:defRPr sz="2600">
                <a:latin typeface="Zapfino"/>
                <a:ea typeface="Zapfino"/>
                <a:cs typeface="Zapfino"/>
                <a:sym typeface="Zapfino"/>
              </a:defRPr>
            </a:lvl5pPr>
          </a:lstStyle>
          <a:p>
            <a:pPr/>
            <a:r>
              <a:t>مستوى النص الأول</a:t>
            </a:r>
          </a:p>
          <a:p>
            <a:pPr lvl="1"/>
            <a:r>
              <a:t>مستوى النص الثاني</a:t>
            </a:r>
          </a:p>
          <a:p>
            <a:pPr lvl="2"/>
            <a:r>
              <a:t>مستوى النص الثالث</a:t>
            </a:r>
          </a:p>
          <a:p>
            <a:pPr lvl="3"/>
            <a:r>
              <a:t>مستوى النص الرابع</a:t>
            </a:r>
          </a:p>
          <a:p>
            <a:pPr lvl="4"/>
            <a:r>
              <a:t>مستوى النص الخامس</a:t>
            </a:r>
          </a:p>
        </p:txBody>
      </p:sp>
      <p:sp>
        <p:nvSpPr>
          <p:cNvPr id="41" name="رقم الشريحة"/>
          <p:cNvSpPr txBox="1"/>
          <p:nvPr>
            <p:ph type="sldNum" sz="quarter" idx="2"/>
          </p:nvPr>
        </p:nvSpPr>
        <p:spPr>
          <a:prstGeom prst="rect">
            <a:avLst/>
          </a:prstGeom>
        </p:spPr>
        <p:txBody>
          <a:bodyPr/>
          <a:lstStyle/>
          <a:p>
            <a:pPr rtl="0">
              <a:defRPr/>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العنوان - أعلى">
    <p:spTree>
      <p:nvGrpSpPr>
        <p:cNvPr id="1" name=""/>
        <p:cNvGrpSpPr/>
        <p:nvPr/>
      </p:nvGrpSpPr>
      <p:grpSpPr>
        <a:xfrm>
          <a:off x="0" y="0"/>
          <a:ext cx="0" cy="0"/>
          <a:chOff x="0" y="0"/>
          <a:chExt cx="0" cy="0"/>
        </a:xfrm>
      </p:grpSpPr>
      <p:sp>
        <p:nvSpPr>
          <p:cNvPr id="48" name="نص العنوان"/>
          <p:cNvSpPr txBox="1"/>
          <p:nvPr>
            <p:ph type="title"/>
          </p:nvPr>
        </p:nvSpPr>
        <p:spPr>
          <a:prstGeom prst="rect">
            <a:avLst/>
          </a:prstGeom>
        </p:spPr>
        <p:txBody>
          <a:bodyPr/>
          <a:lstStyle/>
          <a:p>
            <a:pPr/>
            <a:r>
              <a:t>نص العنوان</a:t>
            </a:r>
          </a:p>
        </p:txBody>
      </p:sp>
      <p:sp>
        <p:nvSpPr>
          <p:cNvPr id="49" name="رقم الشريحة"/>
          <p:cNvSpPr txBox="1"/>
          <p:nvPr>
            <p:ph type="sldNum" sz="quarter" idx="2"/>
          </p:nvPr>
        </p:nvSpPr>
        <p:spPr>
          <a:prstGeom prst="rect">
            <a:avLst/>
          </a:prstGeom>
        </p:spPr>
        <p:txBody>
          <a:bodyPr/>
          <a:lstStyle/>
          <a:p>
            <a:pPr rtl="0">
              <a:defRPr/>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العنوان والتعداد النقطي">
    <p:spTree>
      <p:nvGrpSpPr>
        <p:cNvPr id="1" name=""/>
        <p:cNvGrpSpPr/>
        <p:nvPr/>
      </p:nvGrpSpPr>
      <p:grpSpPr>
        <a:xfrm>
          <a:off x="0" y="0"/>
          <a:ext cx="0" cy="0"/>
          <a:chOff x="0" y="0"/>
          <a:chExt cx="0" cy="0"/>
        </a:xfrm>
      </p:grpSpPr>
      <p:sp>
        <p:nvSpPr>
          <p:cNvPr id="56" name="نص العنوان"/>
          <p:cNvSpPr txBox="1"/>
          <p:nvPr>
            <p:ph type="title"/>
          </p:nvPr>
        </p:nvSpPr>
        <p:spPr>
          <a:prstGeom prst="rect">
            <a:avLst/>
          </a:prstGeom>
        </p:spPr>
        <p:txBody>
          <a:bodyPr/>
          <a:lstStyle/>
          <a:p>
            <a:pPr/>
            <a:r>
              <a:t>نص العنوان</a:t>
            </a:r>
          </a:p>
        </p:txBody>
      </p:sp>
      <p:sp>
        <p:nvSpPr>
          <p:cNvPr id="57" name="مستوى النص الأول…"/>
          <p:cNvSpPr txBox="1"/>
          <p:nvPr>
            <p:ph type="body" idx="1"/>
          </p:nvPr>
        </p:nvSpPr>
        <p:spPr>
          <a:xfrm>
            <a:off x="1104900" y="3022600"/>
            <a:ext cx="10795000" cy="57150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مستوى النص الأول</a:t>
            </a:r>
          </a:p>
          <a:p>
            <a:pPr lvl="1"/>
            <a:r>
              <a:t>مستوى النص الثاني</a:t>
            </a:r>
          </a:p>
          <a:p>
            <a:pPr lvl="2"/>
            <a:r>
              <a:t>مستوى النص الثالث</a:t>
            </a:r>
          </a:p>
          <a:p>
            <a:pPr lvl="3"/>
            <a:r>
              <a:t>مستوى النص الرابع</a:t>
            </a:r>
          </a:p>
          <a:p>
            <a:pPr lvl="4"/>
            <a:r>
              <a:t>مستوى النص الخامس</a:t>
            </a:r>
          </a:p>
        </p:txBody>
      </p:sp>
      <p:sp>
        <p:nvSpPr>
          <p:cNvPr id="58" name="رقم الشريحة"/>
          <p:cNvSpPr txBox="1"/>
          <p:nvPr>
            <p:ph type="sldNum" sz="quarter" idx="2"/>
          </p:nvPr>
        </p:nvSpPr>
        <p:spPr>
          <a:prstGeom prst="rect">
            <a:avLst/>
          </a:prstGeom>
        </p:spPr>
        <p:txBody>
          <a:bodyPr/>
          <a:lstStyle/>
          <a:p>
            <a:pPr rtl="0">
              <a:defRPr/>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العنوان، التعداد النقطي والصورة">
    <p:spTree>
      <p:nvGrpSpPr>
        <p:cNvPr id="1" name=""/>
        <p:cNvGrpSpPr/>
        <p:nvPr/>
      </p:nvGrpSpPr>
      <p:grpSpPr>
        <a:xfrm>
          <a:off x="0" y="0"/>
          <a:ext cx="0" cy="0"/>
          <a:chOff x="0" y="0"/>
          <a:chExt cx="0" cy="0"/>
        </a:xfrm>
      </p:grpSpPr>
      <p:sp>
        <p:nvSpPr>
          <p:cNvPr id="65" name="صورة"/>
          <p:cNvSpPr/>
          <p:nvPr>
            <p:ph type="pic" sz="half" idx="21"/>
          </p:nvPr>
        </p:nvSpPr>
        <p:spPr>
          <a:xfrm>
            <a:off x="7581900" y="2628900"/>
            <a:ext cx="4317378" cy="6489700"/>
          </a:xfrm>
          <a:prstGeom prst="rect">
            <a:avLst/>
          </a:prstGeom>
          <a:ln w="9525">
            <a:round/>
          </a:ln>
        </p:spPr>
        <p:txBody>
          <a:bodyPr lIns="91439" tIns="45719" rIns="91439" bIns="45719" anchor="t">
            <a:noAutofit/>
          </a:bodyPr>
          <a:lstStyle/>
          <a:p>
            <a:pPr/>
          </a:p>
        </p:txBody>
      </p:sp>
      <p:sp>
        <p:nvSpPr>
          <p:cNvPr id="66" name="نص العنوان"/>
          <p:cNvSpPr txBox="1"/>
          <p:nvPr>
            <p:ph type="title"/>
          </p:nvPr>
        </p:nvSpPr>
        <p:spPr>
          <a:prstGeom prst="rect">
            <a:avLst/>
          </a:prstGeom>
        </p:spPr>
        <p:txBody>
          <a:bodyPr/>
          <a:lstStyle/>
          <a:p>
            <a:pPr/>
            <a:r>
              <a:t>نص العنوان</a:t>
            </a:r>
          </a:p>
        </p:txBody>
      </p:sp>
      <p:sp>
        <p:nvSpPr>
          <p:cNvPr id="67" name="مستوى النص الأول…"/>
          <p:cNvSpPr txBox="1"/>
          <p:nvPr>
            <p:ph type="body" sz="half" idx="1"/>
          </p:nvPr>
        </p:nvSpPr>
        <p:spPr>
          <a:xfrm>
            <a:off x="1104900" y="3022600"/>
            <a:ext cx="5397500" cy="5715000"/>
          </a:xfrm>
          <a:prstGeom prst="rect">
            <a:avLst/>
          </a:prstGeom>
        </p:spPr>
        <p:txBody>
          <a:bodyPr/>
          <a:lstStyle>
            <a:lvl1pPr>
              <a:spcBef>
                <a:spcPts val="2800"/>
              </a:spcBef>
              <a:buBlip>
                <a:blip r:embed="rId2"/>
              </a:buBlip>
            </a:lvl1pPr>
            <a:lvl2pPr>
              <a:spcBef>
                <a:spcPts val="2800"/>
              </a:spcBef>
              <a:buBlip>
                <a:blip r:embed="rId2"/>
              </a:buBlip>
            </a:lvl2pPr>
            <a:lvl3pPr>
              <a:spcBef>
                <a:spcPts val="2800"/>
              </a:spcBef>
              <a:buBlip>
                <a:blip r:embed="rId2"/>
              </a:buBlip>
            </a:lvl3pPr>
            <a:lvl4pPr>
              <a:spcBef>
                <a:spcPts val="2800"/>
              </a:spcBef>
              <a:buBlip>
                <a:blip r:embed="rId2"/>
              </a:buBlip>
            </a:lvl4pPr>
            <a:lvl5pPr>
              <a:spcBef>
                <a:spcPts val="2800"/>
              </a:spcBef>
              <a:buBlip>
                <a:blip r:embed="rId2"/>
              </a:buBlip>
            </a:lvl5pPr>
          </a:lstStyle>
          <a:p>
            <a:pPr rtl="0">
              <a:defRPr/>
            </a:pPr>
            <a:r>
              <a:t>مستوى النص الأول</a:t>
            </a:r>
          </a:p>
          <a:p>
            <a:pPr lvl="1" rtl="0">
              <a:defRPr/>
            </a:pPr>
            <a:r>
              <a:t>مستوى النص الثاني</a:t>
            </a:r>
          </a:p>
          <a:p>
            <a:pPr lvl="2" rtl="0">
              <a:defRPr/>
            </a:pPr>
            <a:r>
              <a:t>مستوى النص الثالث</a:t>
            </a:r>
          </a:p>
          <a:p>
            <a:pPr lvl="3" rtl="0">
              <a:defRPr/>
            </a:pPr>
            <a:r>
              <a:t>مستوى النص الرابع</a:t>
            </a:r>
          </a:p>
          <a:p>
            <a:pPr lvl="4" rtl="0">
              <a:defRPr/>
            </a:pPr>
            <a:r>
              <a:t>مستوى النص الخامس</a:t>
            </a:r>
          </a:p>
        </p:txBody>
      </p:sp>
      <p:sp>
        <p:nvSpPr>
          <p:cNvPr id="68" name="رقم الشريحة"/>
          <p:cNvSpPr txBox="1"/>
          <p:nvPr>
            <p:ph type="sldNum" sz="quarter" idx="2"/>
          </p:nvPr>
        </p:nvSpPr>
        <p:spPr>
          <a:prstGeom prst="rect">
            <a:avLst/>
          </a:prstGeom>
        </p:spPr>
        <p:txBody>
          <a:bodyPr/>
          <a:lstStyle/>
          <a:p>
            <a:pPr rtl="0">
              <a:defRPr/>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تعداد نقطي">
    <p:spTree>
      <p:nvGrpSpPr>
        <p:cNvPr id="1" name=""/>
        <p:cNvGrpSpPr/>
        <p:nvPr/>
      </p:nvGrpSpPr>
      <p:grpSpPr>
        <a:xfrm>
          <a:off x="0" y="0"/>
          <a:ext cx="0" cy="0"/>
          <a:chOff x="0" y="0"/>
          <a:chExt cx="0" cy="0"/>
        </a:xfrm>
      </p:grpSpPr>
      <p:sp>
        <p:nvSpPr>
          <p:cNvPr id="75" name="مستوى النص الأول…"/>
          <p:cNvSpPr txBox="1"/>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مستوى النص الأول</a:t>
            </a:r>
          </a:p>
          <a:p>
            <a:pPr lvl="1"/>
            <a:r>
              <a:t>مستوى النص الثاني</a:t>
            </a:r>
          </a:p>
          <a:p>
            <a:pPr lvl="2"/>
            <a:r>
              <a:t>مستوى النص الثالث</a:t>
            </a:r>
          </a:p>
          <a:p>
            <a:pPr lvl="3"/>
            <a:r>
              <a:t>مستوى النص الرابع</a:t>
            </a:r>
          </a:p>
          <a:p>
            <a:pPr lvl="4"/>
            <a:r>
              <a:t>مستوى النص الخامس</a:t>
            </a:r>
          </a:p>
        </p:txBody>
      </p:sp>
      <p:sp>
        <p:nvSpPr>
          <p:cNvPr id="76" name="رقم الشريحة"/>
          <p:cNvSpPr txBox="1"/>
          <p:nvPr>
            <p:ph type="sldNum" sz="quarter" idx="2"/>
          </p:nvPr>
        </p:nvSpPr>
        <p:spPr>
          <a:prstGeom prst="rect">
            <a:avLst/>
          </a:prstGeom>
        </p:spPr>
        <p:txBody>
          <a:bodyPr/>
          <a:lstStyle/>
          <a:p>
            <a:pPr rtl="0">
              <a:defRPr/>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صورة - ٣ أعلى">
    <p:spTree>
      <p:nvGrpSpPr>
        <p:cNvPr id="1" name=""/>
        <p:cNvGrpSpPr/>
        <p:nvPr/>
      </p:nvGrpSpPr>
      <p:grpSpPr>
        <a:xfrm>
          <a:off x="0" y="0"/>
          <a:ext cx="0" cy="0"/>
          <a:chOff x="0" y="0"/>
          <a:chExt cx="0" cy="0"/>
        </a:xfrm>
      </p:grpSpPr>
      <p:sp>
        <p:nvSpPr>
          <p:cNvPr id="83" name="صورة"/>
          <p:cNvSpPr/>
          <p:nvPr>
            <p:ph type="pic" sz="half" idx="21"/>
          </p:nvPr>
        </p:nvSpPr>
        <p:spPr>
          <a:xfrm>
            <a:off x="7759700" y="4151206"/>
            <a:ext cx="5118100" cy="5573044"/>
          </a:xfrm>
          <a:prstGeom prst="rect">
            <a:avLst/>
          </a:prstGeom>
          <a:ln w="9525">
            <a:round/>
          </a:ln>
        </p:spPr>
        <p:txBody>
          <a:bodyPr lIns="91439" tIns="45719" rIns="91439" bIns="45719" anchor="t">
            <a:noAutofit/>
          </a:bodyPr>
          <a:lstStyle/>
          <a:p>
            <a:pPr/>
          </a:p>
        </p:txBody>
      </p:sp>
      <p:sp>
        <p:nvSpPr>
          <p:cNvPr id="84" name="صورة"/>
          <p:cNvSpPr/>
          <p:nvPr>
            <p:ph type="pic" sz="half" idx="22"/>
          </p:nvPr>
        </p:nvSpPr>
        <p:spPr>
          <a:xfrm>
            <a:off x="6972300" y="622300"/>
            <a:ext cx="6229350" cy="4152900"/>
          </a:xfrm>
          <a:prstGeom prst="rect">
            <a:avLst/>
          </a:prstGeom>
          <a:ln w="9525">
            <a:round/>
          </a:ln>
        </p:spPr>
        <p:txBody>
          <a:bodyPr lIns="91439" tIns="45719" rIns="91439" bIns="45719" anchor="t">
            <a:noAutofit/>
          </a:bodyPr>
          <a:lstStyle/>
          <a:p>
            <a:pPr/>
          </a:p>
        </p:txBody>
      </p:sp>
      <p:sp>
        <p:nvSpPr>
          <p:cNvPr id="85" name="صورة"/>
          <p:cNvSpPr/>
          <p:nvPr>
            <p:ph type="pic" idx="23"/>
          </p:nvPr>
        </p:nvSpPr>
        <p:spPr>
          <a:xfrm>
            <a:off x="609600" y="-406400"/>
            <a:ext cx="7037917" cy="10579100"/>
          </a:xfrm>
          <a:prstGeom prst="rect">
            <a:avLst/>
          </a:prstGeom>
          <a:ln w="9525">
            <a:round/>
          </a:ln>
        </p:spPr>
        <p:txBody>
          <a:bodyPr lIns="91439" tIns="45719" rIns="91439" bIns="45719" anchor="t">
            <a:noAutofit/>
          </a:bodyPr>
          <a:lstStyle/>
          <a:p>
            <a:pPr/>
          </a:p>
        </p:txBody>
      </p:sp>
      <p:sp>
        <p:nvSpPr>
          <p:cNvPr id="86" name="رقم الشريحة"/>
          <p:cNvSpPr txBox="1"/>
          <p:nvPr>
            <p:ph type="sldNum" sz="quarter" idx="2"/>
          </p:nvPr>
        </p:nvSpPr>
        <p:spPr>
          <a:prstGeom prst="rect">
            <a:avLst/>
          </a:prstGeom>
        </p:spPr>
        <p:txBody>
          <a:bodyPr/>
          <a:lstStyle/>
          <a:p>
            <a:pPr rtl="0">
              <a:defRPr/>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اقتباس">
    <p:spTree>
      <p:nvGrpSpPr>
        <p:cNvPr id="1" name=""/>
        <p:cNvGrpSpPr/>
        <p:nvPr/>
      </p:nvGrpSpPr>
      <p:grpSpPr>
        <a:xfrm>
          <a:off x="0" y="0"/>
          <a:ext cx="0" cy="0"/>
          <a:chOff x="0" y="0"/>
          <a:chExt cx="0" cy="0"/>
        </a:xfrm>
      </p:grpSpPr>
      <p:sp>
        <p:nvSpPr>
          <p:cNvPr id="93" name="– باسل أسعد"/>
          <p:cNvSpPr txBox="1"/>
          <p:nvPr>
            <p:ph type="body" sz="quarter" idx="21"/>
          </p:nvPr>
        </p:nvSpPr>
        <p:spPr>
          <a:xfrm>
            <a:off x="1270000" y="6362700"/>
            <a:ext cx="10464800" cy="597259"/>
          </a:xfrm>
          <a:prstGeom prst="rect">
            <a:avLst/>
          </a:prstGeom>
        </p:spPr>
        <p:txBody>
          <a:bodyPr anchor="t">
            <a:spAutoFit/>
          </a:bodyPr>
          <a:lstStyle>
            <a:lvl1pPr marL="0" indent="0" algn="ctr">
              <a:spcBef>
                <a:spcPts val="0"/>
              </a:spcBef>
              <a:buClrTx/>
              <a:buSzTx/>
              <a:buNone/>
              <a:defRPr sz="3000"/>
            </a:lvl1pPr>
          </a:lstStyle>
          <a:p>
            <a:pPr rtl="0">
              <a:defRPr/>
            </a:pPr>
            <a:r>
              <a:t>– باسل أسعد</a:t>
            </a:r>
          </a:p>
        </p:txBody>
      </p:sp>
      <p:sp>
        <p:nvSpPr>
          <p:cNvPr id="94" name="&quot;اكتب الاقتباس هنا.&quot;"/>
          <p:cNvSpPr txBox="1"/>
          <p:nvPr>
            <p:ph type="body" sz="quarter" idx="22"/>
          </p:nvPr>
        </p:nvSpPr>
        <p:spPr>
          <a:xfrm>
            <a:off x="1270000" y="4214878"/>
            <a:ext cx="10464800" cy="790444"/>
          </a:xfrm>
          <a:prstGeom prst="rect">
            <a:avLst/>
          </a:prstGeom>
        </p:spPr>
        <p:txBody>
          <a:bodyPr>
            <a:spAutoFit/>
          </a:bodyPr>
          <a:lstStyle>
            <a:lvl1pPr marL="0" indent="0" algn="ctr">
              <a:spcBef>
                <a:spcPts val="2400"/>
              </a:spcBef>
              <a:buClrTx/>
              <a:buSzTx/>
              <a:buNone/>
              <a:defRPr sz="4200"/>
            </a:lvl1pPr>
          </a:lstStyle>
          <a:p>
            <a:pPr rtl="0">
              <a:defRPr/>
            </a:pPr>
            <a:r>
              <a:t>"اكتب الاقتباس هنا." </a:t>
            </a:r>
          </a:p>
        </p:txBody>
      </p:sp>
      <p:sp>
        <p:nvSpPr>
          <p:cNvPr id="95" name="رقم الشريحة"/>
          <p:cNvSpPr txBox="1"/>
          <p:nvPr>
            <p:ph type="sldNum" sz="quarter" idx="2"/>
          </p:nvPr>
        </p:nvSpPr>
        <p:spPr>
          <a:prstGeom prst="rect">
            <a:avLst/>
          </a:prstGeom>
        </p:spPr>
        <p:txBody>
          <a:bodyPr/>
          <a:lstStyle/>
          <a:p>
            <a:pPr rtl="0">
              <a:defRPr/>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صورة">
    <p:spTree>
      <p:nvGrpSpPr>
        <p:cNvPr id="1" name=""/>
        <p:cNvGrpSpPr/>
        <p:nvPr/>
      </p:nvGrpSpPr>
      <p:grpSpPr>
        <a:xfrm>
          <a:off x="0" y="0"/>
          <a:ext cx="0" cy="0"/>
          <a:chOff x="0" y="0"/>
          <a:chExt cx="0" cy="0"/>
        </a:xfrm>
      </p:grpSpPr>
      <p:sp>
        <p:nvSpPr>
          <p:cNvPr id="102" name="صورة"/>
          <p:cNvSpPr/>
          <p:nvPr>
            <p:ph type="pic" idx="21"/>
          </p:nvPr>
        </p:nvSpPr>
        <p:spPr>
          <a:xfrm>
            <a:off x="-79023" y="-126408"/>
            <a:ext cx="15544802" cy="10363201"/>
          </a:xfrm>
          <a:prstGeom prst="rect">
            <a:avLst/>
          </a:prstGeom>
          <a:ln w="25400"/>
        </p:spPr>
        <p:txBody>
          <a:bodyPr lIns="91439" tIns="45719" rIns="91439" bIns="45719" anchor="t">
            <a:noAutofit/>
          </a:bodyPr>
          <a:lstStyle/>
          <a:p>
            <a:pPr/>
          </a:p>
        </p:txBody>
      </p:sp>
      <p:sp>
        <p:nvSpPr>
          <p:cNvPr id="103" name="رقم الشريحة"/>
          <p:cNvSpPr txBox="1"/>
          <p:nvPr>
            <p:ph type="sldNum" sz="quarter" idx="2"/>
          </p:nvPr>
        </p:nvSpPr>
        <p:spPr>
          <a:prstGeom prst="rect">
            <a:avLst/>
          </a:prstGeom>
        </p:spPr>
        <p:txBody>
          <a:bodyPr/>
          <a:lstStyle/>
          <a:p>
            <a:pPr rtl="0">
              <a:defRPr/>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فارغ">
    <p:spTree>
      <p:nvGrpSpPr>
        <p:cNvPr id="1" name=""/>
        <p:cNvGrpSpPr/>
        <p:nvPr/>
      </p:nvGrpSpPr>
      <p:grpSpPr>
        <a:xfrm>
          <a:off x="0" y="0"/>
          <a:ext cx="0" cy="0"/>
          <a:chOff x="0" y="0"/>
          <a:chExt cx="0" cy="0"/>
        </a:xfrm>
      </p:grpSpPr>
      <p:sp>
        <p:nvSpPr>
          <p:cNvPr id="110" name="رقم الشريحة"/>
          <p:cNvSpPr txBox="1"/>
          <p:nvPr>
            <p:ph type="sldNum" sz="quarter" idx="2"/>
          </p:nvPr>
        </p:nvSpPr>
        <p:spPr>
          <a:prstGeom prst="rect">
            <a:avLst/>
          </a:prstGeom>
        </p:spPr>
        <p:txBody>
          <a:bodyPr/>
          <a:lstStyle/>
          <a:p>
            <a:pPr rtl="0">
              <a:defRPr/>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العنوان والترجمة">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7" name="نص العنوان"/>
          <p:cNvSpPr txBox="1"/>
          <p:nvPr>
            <p:ph type="title"/>
          </p:nvPr>
        </p:nvSpPr>
        <p:spPr>
          <a:xfrm>
            <a:off x="749300" y="1765300"/>
            <a:ext cx="10464800" cy="3124200"/>
          </a:xfrm>
          <a:prstGeom prst="rect">
            <a:avLst/>
          </a:prstGeom>
        </p:spPr>
        <p:txBody>
          <a:bodyPr anchor="b"/>
          <a:lstStyle>
            <a:lvl1pPr defTabSz="457200">
              <a:buClrTx/>
              <a:tabLst>
                <a:tab pos="1485900" algn="l"/>
              </a:tabLst>
              <a:defRPr sz="9400">
                <a:solidFill>
                  <a:srgbClr val="363929"/>
                </a:solidFill>
                <a:effectLst>
                  <a:outerShdw sx="100000" sy="100000" kx="0" ky="0" algn="b" rotWithShape="0" blurRad="25400" dist="25400" dir="2700000">
                    <a:srgbClr val="FFFFFF">
                      <a:alpha val="50000"/>
                    </a:srgbClr>
                  </a:outerShdw>
                </a:effectLst>
                <a:latin typeface="Optima"/>
                <a:ea typeface="Optima"/>
                <a:cs typeface="Optima"/>
                <a:sym typeface="Optima"/>
              </a:defRPr>
            </a:lvl1pPr>
          </a:lstStyle>
          <a:p>
            <a:pPr rtl="0">
              <a:defRPr/>
            </a:pPr>
            <a:r>
              <a:t>نص العنوان</a:t>
            </a:r>
          </a:p>
        </p:txBody>
      </p:sp>
      <p:sp>
        <p:nvSpPr>
          <p:cNvPr id="118" name="مستوى النص الأول…"/>
          <p:cNvSpPr txBox="1"/>
          <p:nvPr>
            <p:ph type="body" sz="quarter" idx="1"/>
          </p:nvPr>
        </p:nvSpPr>
        <p:spPr>
          <a:xfrm>
            <a:off x="749300" y="5029200"/>
            <a:ext cx="10464800" cy="1549400"/>
          </a:xfrm>
          <a:prstGeom prst="rect">
            <a:avLst/>
          </a:prstGeom>
        </p:spPr>
        <p:txBody>
          <a:bodyPr anchor="t"/>
          <a:lstStyle>
            <a:lvl1pPr marL="0" indent="0" algn="ctr" defTabSz="457200">
              <a:spcBef>
                <a:spcPts val="0"/>
              </a:spcBef>
              <a:buClrTx/>
              <a:buSzTx/>
              <a:buNone/>
              <a:defRPr sz="4200">
                <a:solidFill>
                  <a:srgbClr val="363929"/>
                </a:solidFill>
                <a:effectLst>
                  <a:outerShdw sx="100000" sy="100000" kx="0" ky="0" algn="b" rotWithShape="0" blurRad="25400" dist="25400" dir="2700000">
                    <a:srgbClr val="FFFFFF">
                      <a:alpha val="50000"/>
                    </a:srgbClr>
                  </a:outerShdw>
                </a:effectLst>
                <a:latin typeface="Optima"/>
                <a:ea typeface="Optima"/>
                <a:cs typeface="Optima"/>
                <a:sym typeface="Optima"/>
              </a:defRPr>
            </a:lvl1pPr>
            <a:lvl2pPr marL="0" indent="0" algn="ctr" defTabSz="457200">
              <a:spcBef>
                <a:spcPts val="0"/>
              </a:spcBef>
              <a:buClrTx/>
              <a:buSzTx/>
              <a:buNone/>
              <a:defRPr sz="4200">
                <a:solidFill>
                  <a:srgbClr val="363929"/>
                </a:solidFill>
                <a:effectLst>
                  <a:outerShdw sx="100000" sy="100000" kx="0" ky="0" algn="b" rotWithShape="0" blurRad="25400" dist="25400" dir="2700000">
                    <a:srgbClr val="FFFFFF">
                      <a:alpha val="50000"/>
                    </a:srgbClr>
                  </a:outerShdw>
                </a:effectLst>
                <a:latin typeface="Optima"/>
                <a:ea typeface="Optima"/>
                <a:cs typeface="Optima"/>
                <a:sym typeface="Optima"/>
              </a:defRPr>
            </a:lvl2pPr>
            <a:lvl3pPr marL="0" indent="0" algn="ctr" defTabSz="457200">
              <a:spcBef>
                <a:spcPts val="0"/>
              </a:spcBef>
              <a:buClrTx/>
              <a:buSzTx/>
              <a:buNone/>
              <a:defRPr sz="4200">
                <a:solidFill>
                  <a:srgbClr val="363929"/>
                </a:solidFill>
                <a:effectLst>
                  <a:outerShdw sx="100000" sy="100000" kx="0" ky="0" algn="b" rotWithShape="0" blurRad="25400" dist="25400" dir="2700000">
                    <a:srgbClr val="FFFFFF">
                      <a:alpha val="50000"/>
                    </a:srgbClr>
                  </a:outerShdw>
                </a:effectLst>
                <a:latin typeface="Optima"/>
                <a:ea typeface="Optima"/>
                <a:cs typeface="Optima"/>
                <a:sym typeface="Optima"/>
              </a:defRPr>
            </a:lvl3pPr>
            <a:lvl4pPr marL="0" indent="0" algn="ctr" defTabSz="457200">
              <a:spcBef>
                <a:spcPts val="0"/>
              </a:spcBef>
              <a:buClrTx/>
              <a:buSzTx/>
              <a:buNone/>
              <a:defRPr sz="4200">
                <a:solidFill>
                  <a:srgbClr val="363929"/>
                </a:solidFill>
                <a:effectLst>
                  <a:outerShdw sx="100000" sy="100000" kx="0" ky="0" algn="b" rotWithShape="0" blurRad="25400" dist="25400" dir="2700000">
                    <a:srgbClr val="FFFFFF">
                      <a:alpha val="50000"/>
                    </a:srgbClr>
                  </a:outerShdw>
                </a:effectLst>
                <a:latin typeface="Optima"/>
                <a:ea typeface="Optima"/>
                <a:cs typeface="Optima"/>
                <a:sym typeface="Optima"/>
              </a:defRPr>
            </a:lvl4pPr>
            <a:lvl5pPr marL="0" indent="0" algn="ctr" defTabSz="457200">
              <a:spcBef>
                <a:spcPts val="0"/>
              </a:spcBef>
              <a:buClrTx/>
              <a:buSzTx/>
              <a:buNone/>
              <a:defRPr sz="4200">
                <a:solidFill>
                  <a:srgbClr val="363929"/>
                </a:solidFill>
                <a:effectLst>
                  <a:outerShdw sx="100000" sy="100000" kx="0" ky="0" algn="b" rotWithShape="0" blurRad="25400" dist="25400" dir="2700000">
                    <a:srgbClr val="FFFFFF">
                      <a:alpha val="50000"/>
                    </a:srgbClr>
                  </a:outerShdw>
                </a:effectLst>
                <a:latin typeface="Optima"/>
                <a:ea typeface="Optima"/>
                <a:cs typeface="Optima"/>
                <a:sym typeface="Optima"/>
              </a:defRPr>
            </a:lvl5pPr>
          </a:lstStyle>
          <a:p>
            <a:pPr rtl="0">
              <a:defRPr/>
            </a:pPr>
            <a:r>
              <a:t>مستوى النص الأول</a:t>
            </a:r>
          </a:p>
          <a:p>
            <a:pPr lvl="1" rtl="0">
              <a:defRPr/>
            </a:pPr>
            <a:r>
              <a:t>مستوى النص الثاني</a:t>
            </a:r>
          </a:p>
          <a:p>
            <a:pPr lvl="2" rtl="0">
              <a:defRPr/>
            </a:pPr>
            <a:r>
              <a:t>مستوى النص الثالث</a:t>
            </a:r>
          </a:p>
          <a:p>
            <a:pPr lvl="3" rtl="0">
              <a:defRPr/>
            </a:pPr>
            <a:r>
              <a:t>مستوى النص الرابع</a:t>
            </a:r>
          </a:p>
          <a:p>
            <a:pPr lvl="4" rtl="0">
              <a:defRPr/>
            </a:pPr>
            <a:r>
              <a:t>مستوى النص الخامس</a:t>
            </a:r>
          </a:p>
        </p:txBody>
      </p:sp>
      <p:sp>
        <p:nvSpPr>
          <p:cNvPr id="119" name="رقم الشريحة"/>
          <p:cNvSpPr txBox="1"/>
          <p:nvPr>
            <p:ph type="sldNum" sz="quarter" idx="2"/>
          </p:nvPr>
        </p:nvSpPr>
        <p:spPr>
          <a:xfrm>
            <a:off x="834237" y="9164669"/>
            <a:ext cx="434534" cy="466662"/>
          </a:xfrm>
          <a:prstGeom prst="rect">
            <a:avLst/>
          </a:prstGeom>
        </p:spPr>
        <p:txBody>
          <a:bodyPr anchor="ctr"/>
          <a:lstStyle>
            <a:lvl1pPr algn="l" defTabSz="457200">
              <a:buClrTx/>
              <a:defRPr sz="2400">
                <a:solidFill>
                  <a:srgbClr val="363929"/>
                </a:solidFill>
                <a:latin typeface="Optima"/>
                <a:ea typeface="Optima"/>
                <a:cs typeface="Optima"/>
                <a:sym typeface="Optima"/>
              </a:defRPr>
            </a:lvl1pPr>
          </a:lstStyle>
          <a:p>
            <a:pPr rtl="0">
              <a:defRPr/>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العنوان والعنوان الفرعي">
    <p:bg>
      <p:bgPr>
        <a:blipFill rotWithShape="1">
          <a:blip r:embed="rId2"/>
          <a:srcRect l="0" t="0" r="0" b="0"/>
          <a:tile tx="0" ty="0" sx="100000" sy="100000" flip="none" algn="tl"/>
        </a:blipFill>
      </p:bgPr>
    </p:bg>
    <p:spTree>
      <p:nvGrpSpPr>
        <p:cNvPr id="1" name=""/>
        <p:cNvGrpSpPr/>
        <p:nvPr/>
      </p:nvGrpSpPr>
      <p:grpSpPr>
        <a:xfrm>
          <a:off x="0" y="0"/>
          <a:ext cx="0" cy="0"/>
          <a:chOff x="0" y="0"/>
          <a:chExt cx="0" cy="0"/>
        </a:xfrm>
      </p:grpSpPr>
      <p:sp>
        <p:nvSpPr>
          <p:cNvPr id="126" name="خط"/>
          <p:cNvSpPr/>
          <p:nvPr/>
        </p:nvSpPr>
        <p:spPr>
          <a:xfrm flipV="1">
            <a:off x="508000" y="9245597"/>
            <a:ext cx="11988800" cy="3"/>
          </a:xfrm>
          <a:prstGeom prst="line">
            <a:avLst/>
          </a:prstGeom>
          <a:ln w="76200">
            <a:solidFill>
              <a:srgbClr val="444444">
                <a:alpha val="30000"/>
              </a:srgbClr>
            </a:solidFill>
            <a:miter lim="400000"/>
          </a:ln>
        </p:spPr>
        <p:txBody>
          <a:bodyPr lIns="50800" tIns="50800" rIns="50800" bIns="50800" anchor="ctr"/>
          <a:lstStyle/>
          <a:p>
            <a:pPr algn="r" defTabSz="457200" rtl="0">
              <a:buClrTx/>
              <a:defRPr sz="1200">
                <a:solidFill>
                  <a:srgbClr val="000000"/>
                </a:solidFill>
              </a:defRPr>
            </a:pPr>
          </a:p>
        </p:txBody>
      </p:sp>
      <p:sp>
        <p:nvSpPr>
          <p:cNvPr id="127" name="خط"/>
          <p:cNvSpPr/>
          <p:nvPr/>
        </p:nvSpPr>
        <p:spPr>
          <a:xfrm flipV="1">
            <a:off x="508000" y="508000"/>
            <a:ext cx="11988800" cy="1"/>
          </a:xfrm>
          <a:prstGeom prst="line">
            <a:avLst/>
          </a:prstGeom>
          <a:ln w="12700">
            <a:solidFill>
              <a:srgbClr val="444444">
                <a:alpha val="30000"/>
              </a:srgbClr>
            </a:solidFill>
            <a:miter lim="400000"/>
          </a:ln>
        </p:spPr>
        <p:txBody>
          <a:bodyPr lIns="50800" tIns="50800" rIns="50800" bIns="50800" anchor="ctr"/>
          <a:lstStyle/>
          <a:p>
            <a:pPr defTabSz="457200">
              <a:buClrTx/>
              <a:defRPr b="1" sz="1785">
                <a:solidFill>
                  <a:srgbClr val="000000"/>
                </a:solidFill>
                <a:latin typeface="Times New Roman"/>
                <a:ea typeface="Times New Roman"/>
                <a:cs typeface="Times New Roman"/>
                <a:sym typeface="Times New Roman"/>
              </a:defRPr>
            </a:pPr>
          </a:p>
        </p:txBody>
      </p:sp>
      <p:sp>
        <p:nvSpPr>
          <p:cNvPr id="128" name="خط"/>
          <p:cNvSpPr/>
          <p:nvPr/>
        </p:nvSpPr>
        <p:spPr>
          <a:xfrm>
            <a:off x="508000" y="5181600"/>
            <a:ext cx="11988800" cy="0"/>
          </a:xfrm>
          <a:prstGeom prst="line">
            <a:avLst/>
          </a:prstGeom>
          <a:ln w="12700">
            <a:solidFill>
              <a:srgbClr val="444444">
                <a:alpha val="30000"/>
              </a:srgbClr>
            </a:solidFill>
            <a:miter lim="400000"/>
          </a:ln>
        </p:spPr>
        <p:txBody>
          <a:bodyPr lIns="50800" tIns="50800" rIns="50800" bIns="50800" anchor="ctr"/>
          <a:lstStyle/>
          <a:p>
            <a:pPr algn="r" defTabSz="457200" rtl="0">
              <a:buClrTx/>
              <a:defRPr sz="1200">
                <a:solidFill>
                  <a:srgbClr val="000000"/>
                </a:solidFill>
              </a:defRPr>
            </a:pPr>
          </a:p>
        </p:txBody>
      </p:sp>
      <p:sp>
        <p:nvSpPr>
          <p:cNvPr id="129" name="نص العنوان"/>
          <p:cNvSpPr txBox="1"/>
          <p:nvPr>
            <p:ph type="title"/>
          </p:nvPr>
        </p:nvSpPr>
        <p:spPr>
          <a:xfrm>
            <a:off x="508000" y="3009900"/>
            <a:ext cx="11988800" cy="2032000"/>
          </a:xfrm>
          <a:prstGeom prst="rect">
            <a:avLst/>
          </a:prstGeom>
        </p:spPr>
        <p:txBody>
          <a:bodyPr anchor="b"/>
          <a:lstStyle>
            <a:lvl1pPr algn="r">
              <a:lnSpc>
                <a:spcPct val="90000"/>
              </a:lnSpc>
              <a:buClrTx/>
              <a:defRPr cap="all" sz="6400">
                <a:solidFill>
                  <a:srgbClr val="606060"/>
                </a:solidFill>
                <a:latin typeface="Gill Sans Light"/>
                <a:ea typeface="Gill Sans Light"/>
                <a:cs typeface="Gill Sans Light"/>
                <a:sym typeface="Gill Sans Light"/>
              </a:defRPr>
            </a:lvl1pPr>
          </a:lstStyle>
          <a:p>
            <a:pPr rtl="0">
              <a:defRPr/>
            </a:pPr>
            <a:r>
              <a:t>نص العنوان</a:t>
            </a:r>
          </a:p>
        </p:txBody>
      </p:sp>
      <p:sp>
        <p:nvSpPr>
          <p:cNvPr id="130" name="مستوى النص الأول…"/>
          <p:cNvSpPr txBox="1"/>
          <p:nvPr>
            <p:ph type="body" sz="quarter" idx="1"/>
          </p:nvPr>
        </p:nvSpPr>
        <p:spPr>
          <a:xfrm>
            <a:off x="508000" y="5562600"/>
            <a:ext cx="11988800" cy="825500"/>
          </a:xfrm>
          <a:prstGeom prst="rect">
            <a:avLst/>
          </a:prstGeom>
        </p:spPr>
        <p:txBody>
          <a:bodyPr anchor="t"/>
          <a:lstStyle>
            <a:lvl1pPr marL="0" indent="0">
              <a:lnSpc>
                <a:spcPct val="120000"/>
              </a:lnSpc>
              <a:spcBef>
                <a:spcPts val="0"/>
              </a:spcBef>
              <a:buClrTx/>
              <a:buSzTx/>
              <a:buNone/>
              <a:defRPr sz="2400">
                <a:solidFill>
                  <a:srgbClr val="606060"/>
                </a:solidFill>
                <a:latin typeface="Gill Sans"/>
                <a:ea typeface="Gill Sans"/>
                <a:cs typeface="Gill Sans"/>
                <a:sym typeface="Gill Sans"/>
              </a:defRPr>
            </a:lvl1pPr>
            <a:lvl2pPr marL="0" indent="0">
              <a:lnSpc>
                <a:spcPct val="120000"/>
              </a:lnSpc>
              <a:spcBef>
                <a:spcPts val="0"/>
              </a:spcBef>
              <a:buClrTx/>
              <a:buSzTx/>
              <a:buNone/>
              <a:defRPr sz="2400">
                <a:solidFill>
                  <a:srgbClr val="606060"/>
                </a:solidFill>
                <a:latin typeface="Gill Sans"/>
                <a:ea typeface="Gill Sans"/>
                <a:cs typeface="Gill Sans"/>
                <a:sym typeface="Gill Sans"/>
              </a:defRPr>
            </a:lvl2pPr>
            <a:lvl3pPr marL="0" indent="0">
              <a:lnSpc>
                <a:spcPct val="120000"/>
              </a:lnSpc>
              <a:spcBef>
                <a:spcPts val="0"/>
              </a:spcBef>
              <a:buClrTx/>
              <a:buSzTx/>
              <a:buNone/>
              <a:defRPr sz="2400">
                <a:solidFill>
                  <a:srgbClr val="606060"/>
                </a:solidFill>
                <a:latin typeface="Gill Sans"/>
                <a:ea typeface="Gill Sans"/>
                <a:cs typeface="Gill Sans"/>
                <a:sym typeface="Gill Sans"/>
              </a:defRPr>
            </a:lvl3pPr>
            <a:lvl4pPr marL="0" indent="0">
              <a:lnSpc>
                <a:spcPct val="120000"/>
              </a:lnSpc>
              <a:spcBef>
                <a:spcPts val="0"/>
              </a:spcBef>
              <a:buClrTx/>
              <a:buSzTx/>
              <a:buNone/>
              <a:defRPr sz="2400">
                <a:solidFill>
                  <a:srgbClr val="606060"/>
                </a:solidFill>
                <a:latin typeface="Gill Sans"/>
                <a:ea typeface="Gill Sans"/>
                <a:cs typeface="Gill Sans"/>
                <a:sym typeface="Gill Sans"/>
              </a:defRPr>
            </a:lvl4pPr>
            <a:lvl5pPr marL="0" indent="0">
              <a:lnSpc>
                <a:spcPct val="120000"/>
              </a:lnSpc>
              <a:spcBef>
                <a:spcPts val="0"/>
              </a:spcBef>
              <a:buClrTx/>
              <a:buSzTx/>
              <a:buNone/>
              <a:defRPr sz="2400">
                <a:solidFill>
                  <a:srgbClr val="606060"/>
                </a:solidFill>
                <a:latin typeface="Gill Sans"/>
                <a:ea typeface="Gill Sans"/>
                <a:cs typeface="Gill Sans"/>
                <a:sym typeface="Gill Sans"/>
              </a:defRPr>
            </a:lvl5pPr>
          </a:lstStyle>
          <a:p>
            <a:pPr rtl="0">
              <a:defRPr/>
            </a:pPr>
            <a:r>
              <a:t>مستوى النص الأول</a:t>
            </a:r>
          </a:p>
          <a:p>
            <a:pPr lvl="1" rtl="0">
              <a:defRPr/>
            </a:pPr>
            <a:r>
              <a:t>مستوى النص الثاني</a:t>
            </a:r>
          </a:p>
          <a:p>
            <a:pPr lvl="2" rtl="0">
              <a:defRPr/>
            </a:pPr>
            <a:r>
              <a:t>مستوى النص الثالث</a:t>
            </a:r>
          </a:p>
          <a:p>
            <a:pPr lvl="3" rtl="0">
              <a:defRPr/>
            </a:pPr>
            <a:r>
              <a:t>مستوى النص الرابع</a:t>
            </a:r>
          </a:p>
          <a:p>
            <a:pPr lvl="4" rtl="0">
              <a:defRPr/>
            </a:pPr>
            <a:r>
              <a:t>مستوى النص الخامس</a:t>
            </a:r>
          </a:p>
        </p:txBody>
      </p:sp>
      <p:sp>
        <p:nvSpPr>
          <p:cNvPr id="131" name="رقم الشريحة"/>
          <p:cNvSpPr txBox="1"/>
          <p:nvPr>
            <p:ph type="sldNum" sz="quarter" idx="2"/>
          </p:nvPr>
        </p:nvSpPr>
        <p:spPr>
          <a:xfrm>
            <a:off x="12148214" y="8763000"/>
            <a:ext cx="354475" cy="375397"/>
          </a:xfrm>
          <a:prstGeom prst="rect">
            <a:avLst/>
          </a:prstGeom>
        </p:spPr>
        <p:txBody>
          <a:bodyPr anchor="t"/>
          <a:lstStyle>
            <a:lvl1pPr>
              <a:buClrTx/>
              <a:defRPr>
                <a:solidFill>
                  <a:srgbClr val="606060"/>
                </a:solidFill>
                <a:latin typeface="Gill Sans"/>
                <a:ea typeface="Gill Sans"/>
                <a:cs typeface="Gill Sans"/>
                <a:sym typeface="Gill Sans"/>
              </a:defRPr>
            </a:lvl1pPr>
          </a:lstStyle>
          <a:p>
            <a:pPr rtl="0">
              <a:defRPr/>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العنوان والعنوان الفرعي">
    <p:bg>
      <p:bgPr>
        <a:blipFill rotWithShape="1">
          <a:blip r:embed="rId2"/>
          <a:srcRect l="0" t="0" r="0" b="0"/>
          <a:tile tx="0" ty="0" sx="100000" sy="100000" flip="none" algn="tl"/>
        </a:blipFill>
      </p:bgPr>
    </p:bg>
    <p:spTree>
      <p:nvGrpSpPr>
        <p:cNvPr id="1" name=""/>
        <p:cNvGrpSpPr/>
        <p:nvPr/>
      </p:nvGrpSpPr>
      <p:grpSpPr>
        <a:xfrm>
          <a:off x="0" y="0"/>
          <a:ext cx="0" cy="0"/>
          <a:chOff x="0" y="0"/>
          <a:chExt cx="0" cy="0"/>
        </a:xfrm>
      </p:grpSpPr>
      <p:sp>
        <p:nvSpPr>
          <p:cNvPr id="138" name="خط"/>
          <p:cNvSpPr/>
          <p:nvPr/>
        </p:nvSpPr>
        <p:spPr>
          <a:xfrm flipV="1">
            <a:off x="508000" y="9245597"/>
            <a:ext cx="11988800" cy="3"/>
          </a:xfrm>
          <a:prstGeom prst="line">
            <a:avLst/>
          </a:prstGeom>
          <a:ln w="76200">
            <a:solidFill>
              <a:srgbClr val="444444">
                <a:alpha val="30000"/>
              </a:srgbClr>
            </a:solidFill>
            <a:miter lim="400000"/>
          </a:ln>
        </p:spPr>
        <p:txBody>
          <a:bodyPr lIns="50800" tIns="50800" rIns="50800" bIns="50800" anchor="ctr"/>
          <a:lstStyle/>
          <a:p>
            <a:pPr algn="r" defTabSz="457200" rtl="0">
              <a:buClrTx/>
              <a:defRPr sz="1200">
                <a:solidFill>
                  <a:srgbClr val="000000"/>
                </a:solidFill>
              </a:defRPr>
            </a:pPr>
          </a:p>
        </p:txBody>
      </p:sp>
      <p:sp>
        <p:nvSpPr>
          <p:cNvPr id="139" name="خط"/>
          <p:cNvSpPr/>
          <p:nvPr/>
        </p:nvSpPr>
        <p:spPr>
          <a:xfrm flipV="1">
            <a:off x="508000" y="508000"/>
            <a:ext cx="11988800" cy="1"/>
          </a:xfrm>
          <a:prstGeom prst="line">
            <a:avLst/>
          </a:prstGeom>
          <a:ln w="12700">
            <a:solidFill>
              <a:srgbClr val="444444">
                <a:alpha val="30000"/>
              </a:srgbClr>
            </a:solidFill>
            <a:miter lim="400000"/>
          </a:ln>
        </p:spPr>
        <p:txBody>
          <a:bodyPr lIns="50800" tIns="50800" rIns="50800" bIns="50800" anchor="ctr"/>
          <a:lstStyle/>
          <a:p>
            <a:pPr algn="r" defTabSz="457200" rtl="0">
              <a:buClrTx/>
              <a:defRPr sz="1200">
                <a:solidFill>
                  <a:srgbClr val="000000"/>
                </a:solidFill>
              </a:defRPr>
            </a:pPr>
          </a:p>
        </p:txBody>
      </p:sp>
      <p:sp>
        <p:nvSpPr>
          <p:cNvPr id="140" name="خط"/>
          <p:cNvSpPr/>
          <p:nvPr/>
        </p:nvSpPr>
        <p:spPr>
          <a:xfrm>
            <a:off x="508000" y="5181600"/>
            <a:ext cx="11988800" cy="0"/>
          </a:xfrm>
          <a:prstGeom prst="line">
            <a:avLst/>
          </a:prstGeom>
          <a:ln w="12700">
            <a:solidFill>
              <a:srgbClr val="444444">
                <a:alpha val="30000"/>
              </a:srgbClr>
            </a:solidFill>
            <a:miter lim="400000"/>
          </a:ln>
        </p:spPr>
        <p:txBody>
          <a:bodyPr lIns="50800" tIns="50800" rIns="50800" bIns="50800" anchor="ctr"/>
          <a:lstStyle/>
          <a:p>
            <a:pPr algn="r" defTabSz="457200" rtl="0">
              <a:buClrTx/>
              <a:defRPr sz="1200">
                <a:solidFill>
                  <a:srgbClr val="000000"/>
                </a:solidFill>
              </a:defRPr>
            </a:pPr>
          </a:p>
        </p:txBody>
      </p:sp>
      <p:sp>
        <p:nvSpPr>
          <p:cNvPr id="141" name="نص العنوان"/>
          <p:cNvSpPr txBox="1"/>
          <p:nvPr>
            <p:ph type="title"/>
          </p:nvPr>
        </p:nvSpPr>
        <p:spPr>
          <a:xfrm>
            <a:off x="508000" y="3009900"/>
            <a:ext cx="11988800" cy="2032000"/>
          </a:xfrm>
          <a:prstGeom prst="rect">
            <a:avLst/>
          </a:prstGeom>
        </p:spPr>
        <p:txBody>
          <a:bodyPr anchor="b"/>
          <a:lstStyle>
            <a:lvl1pPr algn="r">
              <a:lnSpc>
                <a:spcPct val="90000"/>
              </a:lnSpc>
              <a:buClrTx/>
              <a:defRPr cap="all" sz="6400">
                <a:solidFill>
                  <a:srgbClr val="606060"/>
                </a:solidFill>
                <a:latin typeface="Gill Sans Light"/>
                <a:ea typeface="Gill Sans Light"/>
                <a:cs typeface="Gill Sans Light"/>
                <a:sym typeface="Gill Sans Light"/>
              </a:defRPr>
            </a:lvl1pPr>
          </a:lstStyle>
          <a:p>
            <a:pPr rtl="0">
              <a:defRPr/>
            </a:pPr>
            <a:r>
              <a:t>نص العنوان</a:t>
            </a:r>
          </a:p>
        </p:txBody>
      </p:sp>
      <p:sp>
        <p:nvSpPr>
          <p:cNvPr id="142" name="مستوى النص الأول…"/>
          <p:cNvSpPr txBox="1"/>
          <p:nvPr>
            <p:ph type="body" sz="quarter" idx="1"/>
          </p:nvPr>
        </p:nvSpPr>
        <p:spPr>
          <a:xfrm>
            <a:off x="508000" y="5562600"/>
            <a:ext cx="11988800" cy="825500"/>
          </a:xfrm>
          <a:prstGeom prst="rect">
            <a:avLst/>
          </a:prstGeom>
        </p:spPr>
        <p:txBody>
          <a:bodyPr anchor="t"/>
          <a:lstStyle>
            <a:lvl1pPr marL="0" indent="0">
              <a:lnSpc>
                <a:spcPct val="120000"/>
              </a:lnSpc>
              <a:spcBef>
                <a:spcPts val="0"/>
              </a:spcBef>
              <a:buClrTx/>
              <a:buSzTx/>
              <a:buNone/>
              <a:defRPr sz="2400">
                <a:solidFill>
                  <a:srgbClr val="606060"/>
                </a:solidFill>
                <a:latin typeface="Gill Sans"/>
                <a:ea typeface="Gill Sans"/>
                <a:cs typeface="Gill Sans"/>
                <a:sym typeface="Gill Sans"/>
              </a:defRPr>
            </a:lvl1pPr>
            <a:lvl2pPr marL="0" indent="0">
              <a:lnSpc>
                <a:spcPct val="120000"/>
              </a:lnSpc>
              <a:spcBef>
                <a:spcPts val="0"/>
              </a:spcBef>
              <a:buClrTx/>
              <a:buSzTx/>
              <a:buNone/>
              <a:defRPr sz="2400">
                <a:solidFill>
                  <a:srgbClr val="606060"/>
                </a:solidFill>
                <a:latin typeface="Gill Sans"/>
                <a:ea typeface="Gill Sans"/>
                <a:cs typeface="Gill Sans"/>
                <a:sym typeface="Gill Sans"/>
              </a:defRPr>
            </a:lvl2pPr>
            <a:lvl3pPr marL="0" indent="0">
              <a:lnSpc>
                <a:spcPct val="120000"/>
              </a:lnSpc>
              <a:spcBef>
                <a:spcPts val="0"/>
              </a:spcBef>
              <a:buClrTx/>
              <a:buSzTx/>
              <a:buNone/>
              <a:defRPr sz="2400">
                <a:solidFill>
                  <a:srgbClr val="606060"/>
                </a:solidFill>
                <a:latin typeface="Gill Sans"/>
                <a:ea typeface="Gill Sans"/>
                <a:cs typeface="Gill Sans"/>
                <a:sym typeface="Gill Sans"/>
              </a:defRPr>
            </a:lvl3pPr>
            <a:lvl4pPr marL="0" indent="0">
              <a:lnSpc>
                <a:spcPct val="120000"/>
              </a:lnSpc>
              <a:spcBef>
                <a:spcPts val="0"/>
              </a:spcBef>
              <a:buClrTx/>
              <a:buSzTx/>
              <a:buNone/>
              <a:defRPr sz="2400">
                <a:solidFill>
                  <a:srgbClr val="606060"/>
                </a:solidFill>
                <a:latin typeface="Gill Sans"/>
                <a:ea typeface="Gill Sans"/>
                <a:cs typeface="Gill Sans"/>
                <a:sym typeface="Gill Sans"/>
              </a:defRPr>
            </a:lvl4pPr>
            <a:lvl5pPr marL="0" indent="0">
              <a:lnSpc>
                <a:spcPct val="120000"/>
              </a:lnSpc>
              <a:spcBef>
                <a:spcPts val="0"/>
              </a:spcBef>
              <a:buClrTx/>
              <a:buSzTx/>
              <a:buNone/>
              <a:defRPr sz="2400">
                <a:solidFill>
                  <a:srgbClr val="606060"/>
                </a:solidFill>
                <a:latin typeface="Gill Sans"/>
                <a:ea typeface="Gill Sans"/>
                <a:cs typeface="Gill Sans"/>
                <a:sym typeface="Gill Sans"/>
              </a:defRPr>
            </a:lvl5pPr>
          </a:lstStyle>
          <a:p>
            <a:pPr rtl="0">
              <a:defRPr/>
            </a:pPr>
            <a:r>
              <a:t>مستوى النص الأول</a:t>
            </a:r>
          </a:p>
          <a:p>
            <a:pPr lvl="1" rtl="0">
              <a:defRPr/>
            </a:pPr>
            <a:r>
              <a:t>مستوى النص الثاني</a:t>
            </a:r>
          </a:p>
          <a:p>
            <a:pPr lvl="2" rtl="0">
              <a:defRPr/>
            </a:pPr>
            <a:r>
              <a:t>مستوى النص الثالث</a:t>
            </a:r>
          </a:p>
          <a:p>
            <a:pPr lvl="3" rtl="0">
              <a:defRPr/>
            </a:pPr>
            <a:r>
              <a:t>مستوى النص الرابع</a:t>
            </a:r>
          </a:p>
          <a:p>
            <a:pPr lvl="4" rtl="0">
              <a:defRPr/>
            </a:pPr>
            <a:r>
              <a:t>مستوى النص الخامس</a:t>
            </a:r>
          </a:p>
        </p:txBody>
      </p:sp>
      <p:sp>
        <p:nvSpPr>
          <p:cNvPr id="143" name="رقم الشريحة"/>
          <p:cNvSpPr txBox="1"/>
          <p:nvPr>
            <p:ph type="sldNum" sz="quarter" idx="2"/>
          </p:nvPr>
        </p:nvSpPr>
        <p:spPr>
          <a:xfrm>
            <a:off x="12148214" y="8763000"/>
            <a:ext cx="354475" cy="375397"/>
          </a:xfrm>
          <a:prstGeom prst="rect">
            <a:avLst/>
          </a:prstGeom>
        </p:spPr>
        <p:txBody>
          <a:bodyPr anchor="t"/>
          <a:lstStyle>
            <a:lvl1pPr>
              <a:buClrTx/>
              <a:defRPr>
                <a:solidFill>
                  <a:srgbClr val="606060"/>
                </a:solidFill>
                <a:latin typeface="Gill Sans"/>
                <a:ea typeface="Gill Sans"/>
                <a:cs typeface="Gill Sans"/>
                <a:sym typeface="Gill Sans"/>
              </a:defRPr>
            </a:lvl1pPr>
          </a:lstStyle>
          <a:p>
            <a:pPr rtl="0">
              <a:defRPr/>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 Id="rId17" Type="http://schemas.openxmlformats.org/officeDocument/2006/relationships/slideLayout" Target="../slideLayouts/slideLayout14.xml"/><Relationship Id="rId18"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مستوى النص الأول…"/>
          <p:cNvSpPr txBox="1"/>
          <p:nvPr>
            <p:ph type="body" idx="1"/>
          </p:nvPr>
        </p:nvSpPr>
        <p:spPr>
          <a:xfrm>
            <a:off x="1104900" y="939800"/>
            <a:ext cx="10795000" cy="7874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مستوى النص الأول</a:t>
            </a:r>
          </a:p>
          <a:p>
            <a:pPr lvl="1"/>
            <a:r>
              <a:t>مستوى النص الثاني</a:t>
            </a:r>
          </a:p>
          <a:p>
            <a:pPr lvl="2"/>
            <a:r>
              <a:t>مستوى النص الثالث</a:t>
            </a:r>
          </a:p>
          <a:p>
            <a:pPr lvl="3"/>
            <a:r>
              <a:t>مستوى النص الرابع</a:t>
            </a:r>
          </a:p>
          <a:p>
            <a:pPr lvl="4"/>
            <a:r>
              <a:t>مستوى النص الخامس</a:t>
            </a:r>
          </a:p>
        </p:txBody>
      </p:sp>
      <p:sp>
        <p:nvSpPr>
          <p:cNvPr id="3" name="نص العنوان"/>
          <p:cNvSpPr txBox="1"/>
          <p:nvPr>
            <p:ph type="title"/>
          </p:nvPr>
        </p:nvSpPr>
        <p:spPr>
          <a:xfrm>
            <a:off x="1104900" y="571500"/>
            <a:ext cx="10795000" cy="23622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نص العنوان</a:t>
            </a:r>
          </a:p>
        </p:txBody>
      </p:sp>
      <p:sp>
        <p:nvSpPr>
          <p:cNvPr id="4" name="رقم الشريحة"/>
          <p:cNvSpPr txBox="1"/>
          <p:nvPr>
            <p:ph type="sldNum" sz="quarter" idx="2"/>
          </p:nvPr>
        </p:nvSpPr>
        <p:spPr>
          <a:xfrm>
            <a:off x="6314885" y="9378203"/>
            <a:ext cx="362330" cy="375398"/>
          </a:xfrm>
          <a:prstGeom prst="rect">
            <a:avLst/>
          </a:prstGeom>
          <a:ln w="12700">
            <a:miter lim="400000"/>
          </a:ln>
        </p:spPr>
        <p:txBody>
          <a:bodyPr wrap="none" lIns="50800" tIns="50800" rIns="50800" bIns="50800" anchor="b">
            <a:spAutoFit/>
          </a:bodyPr>
          <a:lstStyle>
            <a:lvl1pPr>
              <a:defRPr sz="1800">
                <a:solidFill>
                  <a:srgbClr val="51573F"/>
                </a:solidFill>
                <a:latin typeface="Geeza Pro Bold"/>
                <a:ea typeface="Geeza Pro Bold"/>
                <a:cs typeface="Geeza Pro Bold"/>
                <a:sym typeface="Geeza Pro Bold"/>
              </a:defRPr>
            </a:lvl1pPr>
          </a:lstStyle>
          <a:p>
            <a:pPr rtl="0">
              <a:defRPr/>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 id="2147483662" r:id="rId17"/>
    <p:sldLayoutId id="2147483663" r:id="rId18"/>
  </p:sldLayoutIdLst>
  <p:transition xmlns:p14="http://schemas.microsoft.com/office/powerpoint/2010/main" spd="med" advClick="1"/>
  <p:txStyles>
    <p:titleStyle>
      <a:lvl1pPr marL="0" marR="0" indent="0" algn="ctr" defTabSz="584200" rtl="1" latinLnBrk="0">
        <a:lnSpc>
          <a:spcPct val="100000"/>
        </a:lnSpc>
        <a:spcBef>
          <a:spcPts val="0"/>
        </a:spcBef>
        <a:spcAft>
          <a:spcPts val="0"/>
        </a:spcAft>
        <a:buClr>
          <a:srgbClr val="9A7865"/>
        </a:buClr>
        <a:buSzTx/>
        <a:buFontTx/>
        <a:buNone/>
        <a:tabLst/>
        <a:defRPr b="0" baseline="0" cap="none" i="0" spc="0" strike="noStrike" sz="7600" u="none">
          <a:solidFill>
            <a:srgbClr val="85604A"/>
          </a:solidFill>
          <a:uFillTx/>
          <a:latin typeface="+mn-lt"/>
          <a:ea typeface="+mn-ea"/>
          <a:cs typeface="+mn-cs"/>
          <a:sym typeface="Geeza Pro Regular"/>
        </a:defRPr>
      </a:lvl1pPr>
      <a:lvl2pPr marL="0" marR="0" indent="0" algn="ctr" defTabSz="584200" rtl="1" latinLnBrk="0">
        <a:lnSpc>
          <a:spcPct val="100000"/>
        </a:lnSpc>
        <a:spcBef>
          <a:spcPts val="0"/>
        </a:spcBef>
        <a:spcAft>
          <a:spcPts val="0"/>
        </a:spcAft>
        <a:buClr>
          <a:srgbClr val="9A7865"/>
        </a:buClr>
        <a:buSzTx/>
        <a:buFontTx/>
        <a:buNone/>
        <a:tabLst/>
        <a:defRPr b="0" baseline="0" cap="none" i="0" spc="0" strike="noStrike" sz="7600" u="none">
          <a:solidFill>
            <a:srgbClr val="85604A"/>
          </a:solidFill>
          <a:uFillTx/>
          <a:latin typeface="+mn-lt"/>
          <a:ea typeface="+mn-ea"/>
          <a:cs typeface="+mn-cs"/>
          <a:sym typeface="Geeza Pro Regular"/>
        </a:defRPr>
      </a:lvl2pPr>
      <a:lvl3pPr marL="0" marR="0" indent="0" algn="ctr" defTabSz="584200" rtl="1" latinLnBrk="0">
        <a:lnSpc>
          <a:spcPct val="100000"/>
        </a:lnSpc>
        <a:spcBef>
          <a:spcPts val="0"/>
        </a:spcBef>
        <a:spcAft>
          <a:spcPts val="0"/>
        </a:spcAft>
        <a:buClr>
          <a:srgbClr val="9A7865"/>
        </a:buClr>
        <a:buSzTx/>
        <a:buFontTx/>
        <a:buNone/>
        <a:tabLst/>
        <a:defRPr b="0" baseline="0" cap="none" i="0" spc="0" strike="noStrike" sz="7600" u="none">
          <a:solidFill>
            <a:srgbClr val="85604A"/>
          </a:solidFill>
          <a:uFillTx/>
          <a:latin typeface="+mn-lt"/>
          <a:ea typeface="+mn-ea"/>
          <a:cs typeface="+mn-cs"/>
          <a:sym typeface="Geeza Pro Regular"/>
        </a:defRPr>
      </a:lvl3pPr>
      <a:lvl4pPr marL="0" marR="0" indent="0" algn="ctr" defTabSz="584200" rtl="1" latinLnBrk="0">
        <a:lnSpc>
          <a:spcPct val="100000"/>
        </a:lnSpc>
        <a:spcBef>
          <a:spcPts val="0"/>
        </a:spcBef>
        <a:spcAft>
          <a:spcPts val="0"/>
        </a:spcAft>
        <a:buClr>
          <a:srgbClr val="9A7865"/>
        </a:buClr>
        <a:buSzTx/>
        <a:buFontTx/>
        <a:buNone/>
        <a:tabLst/>
        <a:defRPr b="0" baseline="0" cap="none" i="0" spc="0" strike="noStrike" sz="7600" u="none">
          <a:solidFill>
            <a:srgbClr val="85604A"/>
          </a:solidFill>
          <a:uFillTx/>
          <a:latin typeface="+mn-lt"/>
          <a:ea typeface="+mn-ea"/>
          <a:cs typeface="+mn-cs"/>
          <a:sym typeface="Geeza Pro Regular"/>
        </a:defRPr>
      </a:lvl4pPr>
      <a:lvl5pPr marL="0" marR="0" indent="0" algn="ctr" defTabSz="584200" rtl="1" latinLnBrk="0">
        <a:lnSpc>
          <a:spcPct val="100000"/>
        </a:lnSpc>
        <a:spcBef>
          <a:spcPts val="0"/>
        </a:spcBef>
        <a:spcAft>
          <a:spcPts val="0"/>
        </a:spcAft>
        <a:buClr>
          <a:srgbClr val="9A7865"/>
        </a:buClr>
        <a:buSzTx/>
        <a:buFontTx/>
        <a:buNone/>
        <a:tabLst/>
        <a:defRPr b="0" baseline="0" cap="none" i="0" spc="0" strike="noStrike" sz="7600" u="none">
          <a:solidFill>
            <a:srgbClr val="85604A"/>
          </a:solidFill>
          <a:uFillTx/>
          <a:latin typeface="+mn-lt"/>
          <a:ea typeface="+mn-ea"/>
          <a:cs typeface="+mn-cs"/>
          <a:sym typeface="Geeza Pro Regular"/>
        </a:defRPr>
      </a:lvl5pPr>
      <a:lvl6pPr marL="0" marR="0" indent="0" algn="ctr" defTabSz="584200" rtl="1" latinLnBrk="0">
        <a:lnSpc>
          <a:spcPct val="100000"/>
        </a:lnSpc>
        <a:spcBef>
          <a:spcPts val="0"/>
        </a:spcBef>
        <a:spcAft>
          <a:spcPts val="0"/>
        </a:spcAft>
        <a:buClr>
          <a:srgbClr val="9A7865"/>
        </a:buClr>
        <a:buSzTx/>
        <a:buFontTx/>
        <a:buNone/>
        <a:tabLst/>
        <a:defRPr b="0" baseline="0" cap="none" i="0" spc="0" strike="noStrike" sz="7600" u="none">
          <a:solidFill>
            <a:srgbClr val="85604A"/>
          </a:solidFill>
          <a:uFillTx/>
          <a:latin typeface="+mn-lt"/>
          <a:ea typeface="+mn-ea"/>
          <a:cs typeface="+mn-cs"/>
          <a:sym typeface="Geeza Pro Regular"/>
        </a:defRPr>
      </a:lvl6pPr>
      <a:lvl7pPr marL="0" marR="0" indent="0" algn="ctr" defTabSz="584200" rtl="1" latinLnBrk="0">
        <a:lnSpc>
          <a:spcPct val="100000"/>
        </a:lnSpc>
        <a:spcBef>
          <a:spcPts val="0"/>
        </a:spcBef>
        <a:spcAft>
          <a:spcPts val="0"/>
        </a:spcAft>
        <a:buClr>
          <a:srgbClr val="9A7865"/>
        </a:buClr>
        <a:buSzTx/>
        <a:buFontTx/>
        <a:buNone/>
        <a:tabLst/>
        <a:defRPr b="0" baseline="0" cap="none" i="0" spc="0" strike="noStrike" sz="7600" u="none">
          <a:solidFill>
            <a:srgbClr val="85604A"/>
          </a:solidFill>
          <a:uFillTx/>
          <a:latin typeface="+mn-lt"/>
          <a:ea typeface="+mn-ea"/>
          <a:cs typeface="+mn-cs"/>
          <a:sym typeface="Geeza Pro Regular"/>
        </a:defRPr>
      </a:lvl7pPr>
      <a:lvl8pPr marL="0" marR="0" indent="0" algn="ctr" defTabSz="584200" rtl="1" latinLnBrk="0">
        <a:lnSpc>
          <a:spcPct val="100000"/>
        </a:lnSpc>
        <a:spcBef>
          <a:spcPts val="0"/>
        </a:spcBef>
        <a:spcAft>
          <a:spcPts val="0"/>
        </a:spcAft>
        <a:buClr>
          <a:srgbClr val="9A7865"/>
        </a:buClr>
        <a:buSzTx/>
        <a:buFontTx/>
        <a:buNone/>
        <a:tabLst/>
        <a:defRPr b="0" baseline="0" cap="none" i="0" spc="0" strike="noStrike" sz="7600" u="none">
          <a:solidFill>
            <a:srgbClr val="85604A"/>
          </a:solidFill>
          <a:uFillTx/>
          <a:latin typeface="+mn-lt"/>
          <a:ea typeface="+mn-ea"/>
          <a:cs typeface="+mn-cs"/>
          <a:sym typeface="Geeza Pro Regular"/>
        </a:defRPr>
      </a:lvl8pPr>
      <a:lvl9pPr marL="0" marR="0" indent="0" algn="ctr" defTabSz="584200" rtl="1" latinLnBrk="0">
        <a:lnSpc>
          <a:spcPct val="100000"/>
        </a:lnSpc>
        <a:spcBef>
          <a:spcPts val="0"/>
        </a:spcBef>
        <a:spcAft>
          <a:spcPts val="0"/>
        </a:spcAft>
        <a:buClr>
          <a:srgbClr val="9A7865"/>
        </a:buClr>
        <a:buSzTx/>
        <a:buFontTx/>
        <a:buNone/>
        <a:tabLst/>
        <a:defRPr b="0" baseline="0" cap="none" i="0" spc="0" strike="noStrike" sz="7600" u="none">
          <a:solidFill>
            <a:srgbClr val="85604A"/>
          </a:solidFill>
          <a:uFillTx/>
          <a:latin typeface="+mn-lt"/>
          <a:ea typeface="+mn-ea"/>
          <a:cs typeface="+mn-cs"/>
          <a:sym typeface="Geeza Pro Regular"/>
        </a:defRPr>
      </a:lvl9pPr>
    </p:titleStyle>
    <p:bodyStyle>
      <a:lvl1pPr marL="381000" marR="0" indent="-381000" algn="r" defTabSz="584200" rtl="1" latinLnBrk="0">
        <a:lnSpc>
          <a:spcPct val="100000"/>
        </a:lnSpc>
        <a:spcBef>
          <a:spcPts val="3200"/>
        </a:spcBef>
        <a:spcAft>
          <a:spcPts val="0"/>
        </a:spcAft>
        <a:buClr>
          <a:srgbClr val="9A7865"/>
        </a:buClr>
        <a:buSzPct val="40000"/>
        <a:buFontTx/>
        <a:buBlip>
          <a:blip r:embed="rId3"/>
        </a:buBlip>
        <a:tabLst/>
        <a:defRPr b="0" baseline="0" cap="none" i="0" spc="0" strike="noStrike" sz="3600" u="none">
          <a:solidFill>
            <a:srgbClr val="625B48"/>
          </a:solidFill>
          <a:uFillTx/>
          <a:latin typeface="+mn-lt"/>
          <a:ea typeface="+mn-ea"/>
          <a:cs typeface="+mn-cs"/>
          <a:sym typeface="Geeza Pro Regular"/>
        </a:defRPr>
      </a:lvl1pPr>
      <a:lvl2pPr marL="762000" marR="0" indent="-381000" algn="r" defTabSz="584200" rtl="1" latinLnBrk="0">
        <a:lnSpc>
          <a:spcPct val="100000"/>
        </a:lnSpc>
        <a:spcBef>
          <a:spcPts val="3200"/>
        </a:spcBef>
        <a:spcAft>
          <a:spcPts val="0"/>
        </a:spcAft>
        <a:buClr>
          <a:srgbClr val="9A7865"/>
        </a:buClr>
        <a:buSzPct val="40000"/>
        <a:buFontTx/>
        <a:buBlip>
          <a:blip r:embed="rId3"/>
        </a:buBlip>
        <a:tabLst/>
        <a:defRPr b="0" baseline="0" cap="none" i="0" spc="0" strike="noStrike" sz="3600" u="none">
          <a:solidFill>
            <a:srgbClr val="625B48"/>
          </a:solidFill>
          <a:uFillTx/>
          <a:latin typeface="+mn-lt"/>
          <a:ea typeface="+mn-ea"/>
          <a:cs typeface="+mn-cs"/>
          <a:sym typeface="Geeza Pro Regular"/>
        </a:defRPr>
      </a:lvl2pPr>
      <a:lvl3pPr marL="1143000" marR="0" indent="-381000" algn="r" defTabSz="584200" rtl="1" latinLnBrk="0">
        <a:lnSpc>
          <a:spcPct val="100000"/>
        </a:lnSpc>
        <a:spcBef>
          <a:spcPts val="3200"/>
        </a:spcBef>
        <a:spcAft>
          <a:spcPts val="0"/>
        </a:spcAft>
        <a:buClr>
          <a:srgbClr val="9A7865"/>
        </a:buClr>
        <a:buSzPct val="40000"/>
        <a:buFontTx/>
        <a:buBlip>
          <a:blip r:embed="rId3"/>
        </a:buBlip>
        <a:tabLst/>
        <a:defRPr b="0" baseline="0" cap="none" i="0" spc="0" strike="noStrike" sz="3600" u="none">
          <a:solidFill>
            <a:srgbClr val="625B48"/>
          </a:solidFill>
          <a:uFillTx/>
          <a:latin typeface="+mn-lt"/>
          <a:ea typeface="+mn-ea"/>
          <a:cs typeface="+mn-cs"/>
          <a:sym typeface="Geeza Pro Regular"/>
        </a:defRPr>
      </a:lvl3pPr>
      <a:lvl4pPr marL="1524000" marR="0" indent="-381000" algn="r" defTabSz="584200" rtl="1" latinLnBrk="0">
        <a:lnSpc>
          <a:spcPct val="100000"/>
        </a:lnSpc>
        <a:spcBef>
          <a:spcPts val="3200"/>
        </a:spcBef>
        <a:spcAft>
          <a:spcPts val="0"/>
        </a:spcAft>
        <a:buClr>
          <a:srgbClr val="9A7865"/>
        </a:buClr>
        <a:buSzPct val="40000"/>
        <a:buFontTx/>
        <a:buBlip>
          <a:blip r:embed="rId3"/>
        </a:buBlip>
        <a:tabLst/>
        <a:defRPr b="0" baseline="0" cap="none" i="0" spc="0" strike="noStrike" sz="3600" u="none">
          <a:solidFill>
            <a:srgbClr val="625B48"/>
          </a:solidFill>
          <a:uFillTx/>
          <a:latin typeface="+mn-lt"/>
          <a:ea typeface="+mn-ea"/>
          <a:cs typeface="+mn-cs"/>
          <a:sym typeface="Geeza Pro Regular"/>
        </a:defRPr>
      </a:lvl4pPr>
      <a:lvl5pPr marL="1905000" marR="0" indent="-381000" algn="r" defTabSz="584200" rtl="1" latinLnBrk="0">
        <a:lnSpc>
          <a:spcPct val="100000"/>
        </a:lnSpc>
        <a:spcBef>
          <a:spcPts val="3200"/>
        </a:spcBef>
        <a:spcAft>
          <a:spcPts val="0"/>
        </a:spcAft>
        <a:buClr>
          <a:srgbClr val="9A7865"/>
        </a:buClr>
        <a:buSzPct val="40000"/>
        <a:buFontTx/>
        <a:buBlip>
          <a:blip r:embed="rId3"/>
        </a:buBlip>
        <a:tabLst/>
        <a:defRPr b="0" baseline="0" cap="none" i="0" spc="0" strike="noStrike" sz="3600" u="none">
          <a:solidFill>
            <a:srgbClr val="625B48"/>
          </a:solidFill>
          <a:uFillTx/>
          <a:latin typeface="+mn-lt"/>
          <a:ea typeface="+mn-ea"/>
          <a:cs typeface="+mn-cs"/>
          <a:sym typeface="Geeza Pro Regular"/>
        </a:defRPr>
      </a:lvl5pPr>
      <a:lvl6pPr marL="2286000" marR="0" indent="-381000" algn="r" defTabSz="584200" rtl="1" latinLnBrk="0">
        <a:lnSpc>
          <a:spcPct val="100000"/>
        </a:lnSpc>
        <a:spcBef>
          <a:spcPts val="3200"/>
        </a:spcBef>
        <a:spcAft>
          <a:spcPts val="0"/>
        </a:spcAft>
        <a:buClr>
          <a:srgbClr val="9A7865"/>
        </a:buClr>
        <a:buSzPct val="40000"/>
        <a:buFontTx/>
        <a:buBlip>
          <a:blip r:embed="rId3"/>
        </a:buBlip>
        <a:tabLst/>
        <a:defRPr b="0" baseline="0" cap="none" i="0" spc="0" strike="noStrike" sz="3600" u="none">
          <a:solidFill>
            <a:srgbClr val="625B48"/>
          </a:solidFill>
          <a:uFillTx/>
          <a:latin typeface="+mn-lt"/>
          <a:ea typeface="+mn-ea"/>
          <a:cs typeface="+mn-cs"/>
          <a:sym typeface="Geeza Pro Regular"/>
        </a:defRPr>
      </a:lvl6pPr>
      <a:lvl7pPr marL="2667000" marR="0" indent="-381000" algn="r" defTabSz="584200" rtl="1" latinLnBrk="0">
        <a:lnSpc>
          <a:spcPct val="100000"/>
        </a:lnSpc>
        <a:spcBef>
          <a:spcPts val="3200"/>
        </a:spcBef>
        <a:spcAft>
          <a:spcPts val="0"/>
        </a:spcAft>
        <a:buClr>
          <a:srgbClr val="9A7865"/>
        </a:buClr>
        <a:buSzPct val="40000"/>
        <a:buFontTx/>
        <a:buBlip>
          <a:blip r:embed="rId3"/>
        </a:buBlip>
        <a:tabLst/>
        <a:defRPr b="0" baseline="0" cap="none" i="0" spc="0" strike="noStrike" sz="3600" u="none">
          <a:solidFill>
            <a:srgbClr val="625B48"/>
          </a:solidFill>
          <a:uFillTx/>
          <a:latin typeface="+mn-lt"/>
          <a:ea typeface="+mn-ea"/>
          <a:cs typeface="+mn-cs"/>
          <a:sym typeface="Geeza Pro Regular"/>
        </a:defRPr>
      </a:lvl7pPr>
      <a:lvl8pPr marL="3048000" marR="0" indent="-381000" algn="r" defTabSz="584200" rtl="1" latinLnBrk="0">
        <a:lnSpc>
          <a:spcPct val="100000"/>
        </a:lnSpc>
        <a:spcBef>
          <a:spcPts val="3200"/>
        </a:spcBef>
        <a:spcAft>
          <a:spcPts val="0"/>
        </a:spcAft>
        <a:buClr>
          <a:srgbClr val="9A7865"/>
        </a:buClr>
        <a:buSzPct val="40000"/>
        <a:buFontTx/>
        <a:buBlip>
          <a:blip r:embed="rId3"/>
        </a:buBlip>
        <a:tabLst/>
        <a:defRPr b="0" baseline="0" cap="none" i="0" spc="0" strike="noStrike" sz="3600" u="none">
          <a:solidFill>
            <a:srgbClr val="625B48"/>
          </a:solidFill>
          <a:uFillTx/>
          <a:latin typeface="+mn-lt"/>
          <a:ea typeface="+mn-ea"/>
          <a:cs typeface="+mn-cs"/>
          <a:sym typeface="Geeza Pro Regular"/>
        </a:defRPr>
      </a:lvl8pPr>
      <a:lvl9pPr marL="3429000" marR="0" indent="-381000" algn="r" defTabSz="584200" rtl="1" latinLnBrk="0">
        <a:lnSpc>
          <a:spcPct val="100000"/>
        </a:lnSpc>
        <a:spcBef>
          <a:spcPts val="3200"/>
        </a:spcBef>
        <a:spcAft>
          <a:spcPts val="0"/>
        </a:spcAft>
        <a:buClr>
          <a:srgbClr val="9A7865"/>
        </a:buClr>
        <a:buSzPct val="40000"/>
        <a:buFontTx/>
        <a:buBlip>
          <a:blip r:embed="rId3"/>
        </a:buBlip>
        <a:tabLst/>
        <a:defRPr b="0" baseline="0" cap="none" i="0" spc="0" strike="noStrike" sz="3600" u="none">
          <a:solidFill>
            <a:srgbClr val="625B48"/>
          </a:solidFill>
          <a:uFillTx/>
          <a:latin typeface="+mn-lt"/>
          <a:ea typeface="+mn-ea"/>
          <a:cs typeface="+mn-cs"/>
          <a:sym typeface="Geeza Pro Regular"/>
        </a:defRPr>
      </a:lvl9pPr>
    </p:bodyStyle>
    <p:otherStyle>
      <a:lvl1pPr marL="0" marR="0" indent="0" algn="ctr" defTabSz="584200" latinLnBrk="0">
        <a:lnSpc>
          <a:spcPct val="100000"/>
        </a:lnSpc>
        <a:spcBef>
          <a:spcPts val="0"/>
        </a:spcBef>
        <a:spcAft>
          <a:spcPts val="0"/>
        </a:spcAft>
        <a:buClr>
          <a:srgbClr val="9A7865"/>
        </a:buClr>
        <a:buSzTx/>
        <a:buFontTx/>
        <a:buNone/>
        <a:tabLst/>
        <a:defRPr b="0" baseline="0" cap="none" i="0" spc="0" strike="noStrike" sz="1800" u="none">
          <a:solidFill>
            <a:schemeClr val="tx1"/>
          </a:solidFill>
          <a:uFillTx/>
          <a:latin typeface="+mn-lt"/>
          <a:ea typeface="+mn-ea"/>
          <a:cs typeface="+mn-cs"/>
          <a:sym typeface="Geeza Pro Bold"/>
        </a:defRPr>
      </a:lvl1pPr>
      <a:lvl2pPr marL="0" marR="0" indent="228600" algn="ctr" defTabSz="584200" latinLnBrk="0">
        <a:lnSpc>
          <a:spcPct val="100000"/>
        </a:lnSpc>
        <a:spcBef>
          <a:spcPts val="0"/>
        </a:spcBef>
        <a:spcAft>
          <a:spcPts val="0"/>
        </a:spcAft>
        <a:buClr>
          <a:srgbClr val="9A7865"/>
        </a:buClr>
        <a:buSzTx/>
        <a:buFontTx/>
        <a:buNone/>
        <a:tabLst/>
        <a:defRPr b="0" baseline="0" cap="none" i="0" spc="0" strike="noStrike" sz="1800" u="none">
          <a:solidFill>
            <a:schemeClr val="tx1"/>
          </a:solidFill>
          <a:uFillTx/>
          <a:latin typeface="+mn-lt"/>
          <a:ea typeface="+mn-ea"/>
          <a:cs typeface="+mn-cs"/>
          <a:sym typeface="Geeza Pro Bold"/>
        </a:defRPr>
      </a:lvl2pPr>
      <a:lvl3pPr marL="0" marR="0" indent="457200" algn="ctr" defTabSz="584200" latinLnBrk="0">
        <a:lnSpc>
          <a:spcPct val="100000"/>
        </a:lnSpc>
        <a:spcBef>
          <a:spcPts val="0"/>
        </a:spcBef>
        <a:spcAft>
          <a:spcPts val="0"/>
        </a:spcAft>
        <a:buClr>
          <a:srgbClr val="9A7865"/>
        </a:buClr>
        <a:buSzTx/>
        <a:buFontTx/>
        <a:buNone/>
        <a:tabLst/>
        <a:defRPr b="0" baseline="0" cap="none" i="0" spc="0" strike="noStrike" sz="1800" u="none">
          <a:solidFill>
            <a:schemeClr val="tx1"/>
          </a:solidFill>
          <a:uFillTx/>
          <a:latin typeface="+mn-lt"/>
          <a:ea typeface="+mn-ea"/>
          <a:cs typeface="+mn-cs"/>
          <a:sym typeface="Geeza Pro Bold"/>
        </a:defRPr>
      </a:lvl3pPr>
      <a:lvl4pPr marL="0" marR="0" indent="685800" algn="ctr" defTabSz="584200" latinLnBrk="0">
        <a:lnSpc>
          <a:spcPct val="100000"/>
        </a:lnSpc>
        <a:spcBef>
          <a:spcPts val="0"/>
        </a:spcBef>
        <a:spcAft>
          <a:spcPts val="0"/>
        </a:spcAft>
        <a:buClr>
          <a:srgbClr val="9A7865"/>
        </a:buClr>
        <a:buSzTx/>
        <a:buFontTx/>
        <a:buNone/>
        <a:tabLst/>
        <a:defRPr b="0" baseline="0" cap="none" i="0" spc="0" strike="noStrike" sz="1800" u="none">
          <a:solidFill>
            <a:schemeClr val="tx1"/>
          </a:solidFill>
          <a:uFillTx/>
          <a:latin typeface="+mn-lt"/>
          <a:ea typeface="+mn-ea"/>
          <a:cs typeface="+mn-cs"/>
          <a:sym typeface="Geeza Pro Bold"/>
        </a:defRPr>
      </a:lvl4pPr>
      <a:lvl5pPr marL="0" marR="0" indent="914400" algn="ctr" defTabSz="584200" latinLnBrk="0">
        <a:lnSpc>
          <a:spcPct val="100000"/>
        </a:lnSpc>
        <a:spcBef>
          <a:spcPts val="0"/>
        </a:spcBef>
        <a:spcAft>
          <a:spcPts val="0"/>
        </a:spcAft>
        <a:buClr>
          <a:srgbClr val="9A7865"/>
        </a:buClr>
        <a:buSzTx/>
        <a:buFontTx/>
        <a:buNone/>
        <a:tabLst/>
        <a:defRPr b="0" baseline="0" cap="none" i="0" spc="0" strike="noStrike" sz="1800" u="none">
          <a:solidFill>
            <a:schemeClr val="tx1"/>
          </a:solidFill>
          <a:uFillTx/>
          <a:latin typeface="+mn-lt"/>
          <a:ea typeface="+mn-ea"/>
          <a:cs typeface="+mn-cs"/>
          <a:sym typeface="Geeza Pro Bold"/>
        </a:defRPr>
      </a:lvl5pPr>
      <a:lvl6pPr marL="0" marR="0" indent="1143000" algn="ctr" defTabSz="584200" latinLnBrk="0">
        <a:lnSpc>
          <a:spcPct val="100000"/>
        </a:lnSpc>
        <a:spcBef>
          <a:spcPts val="0"/>
        </a:spcBef>
        <a:spcAft>
          <a:spcPts val="0"/>
        </a:spcAft>
        <a:buClr>
          <a:srgbClr val="9A7865"/>
        </a:buClr>
        <a:buSzTx/>
        <a:buFontTx/>
        <a:buNone/>
        <a:tabLst/>
        <a:defRPr b="0" baseline="0" cap="none" i="0" spc="0" strike="noStrike" sz="1800" u="none">
          <a:solidFill>
            <a:schemeClr val="tx1"/>
          </a:solidFill>
          <a:uFillTx/>
          <a:latin typeface="+mn-lt"/>
          <a:ea typeface="+mn-ea"/>
          <a:cs typeface="+mn-cs"/>
          <a:sym typeface="Geeza Pro Bold"/>
        </a:defRPr>
      </a:lvl6pPr>
      <a:lvl7pPr marL="0" marR="0" indent="1371600" algn="ctr" defTabSz="584200" latinLnBrk="0">
        <a:lnSpc>
          <a:spcPct val="100000"/>
        </a:lnSpc>
        <a:spcBef>
          <a:spcPts val="0"/>
        </a:spcBef>
        <a:spcAft>
          <a:spcPts val="0"/>
        </a:spcAft>
        <a:buClr>
          <a:srgbClr val="9A7865"/>
        </a:buClr>
        <a:buSzTx/>
        <a:buFontTx/>
        <a:buNone/>
        <a:tabLst/>
        <a:defRPr b="0" baseline="0" cap="none" i="0" spc="0" strike="noStrike" sz="1800" u="none">
          <a:solidFill>
            <a:schemeClr val="tx1"/>
          </a:solidFill>
          <a:uFillTx/>
          <a:latin typeface="+mn-lt"/>
          <a:ea typeface="+mn-ea"/>
          <a:cs typeface="+mn-cs"/>
          <a:sym typeface="Geeza Pro Bold"/>
        </a:defRPr>
      </a:lvl7pPr>
      <a:lvl8pPr marL="0" marR="0" indent="1600200" algn="ctr" defTabSz="584200" latinLnBrk="0">
        <a:lnSpc>
          <a:spcPct val="100000"/>
        </a:lnSpc>
        <a:spcBef>
          <a:spcPts val="0"/>
        </a:spcBef>
        <a:spcAft>
          <a:spcPts val="0"/>
        </a:spcAft>
        <a:buClr>
          <a:srgbClr val="9A7865"/>
        </a:buClr>
        <a:buSzTx/>
        <a:buFontTx/>
        <a:buNone/>
        <a:tabLst/>
        <a:defRPr b="0" baseline="0" cap="none" i="0" spc="0" strike="noStrike" sz="1800" u="none">
          <a:solidFill>
            <a:schemeClr val="tx1"/>
          </a:solidFill>
          <a:uFillTx/>
          <a:latin typeface="+mn-lt"/>
          <a:ea typeface="+mn-ea"/>
          <a:cs typeface="+mn-cs"/>
          <a:sym typeface="Geeza Pro Bold"/>
        </a:defRPr>
      </a:lvl8pPr>
      <a:lvl9pPr marL="0" marR="0" indent="1828800" algn="ctr" defTabSz="584200" latinLnBrk="0">
        <a:lnSpc>
          <a:spcPct val="100000"/>
        </a:lnSpc>
        <a:spcBef>
          <a:spcPts val="0"/>
        </a:spcBef>
        <a:spcAft>
          <a:spcPts val="0"/>
        </a:spcAft>
        <a:buClr>
          <a:srgbClr val="9A7865"/>
        </a:buClr>
        <a:buSzTx/>
        <a:buFontTx/>
        <a:buNone/>
        <a:tabLst/>
        <a:defRPr b="0" baseline="0" cap="none" i="0" spc="0" strike="noStrike" sz="1800" u="none">
          <a:solidFill>
            <a:schemeClr val="tx1"/>
          </a:solidFill>
          <a:uFillTx/>
          <a:latin typeface="+mn-lt"/>
          <a:ea typeface="+mn-ea"/>
          <a:cs typeface="+mn-cs"/>
          <a:sym typeface="Geeza Pro Bold"/>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png"/><Relationship Id="rId3" Type="http://schemas.openxmlformats.org/officeDocument/2006/relationships/image" Target="../media/image6.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6.jpeg"/><Relationship Id="rId3" Type="http://schemas.openxmlformats.org/officeDocument/2006/relationships/image" Target="../media/image7.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7.jpeg"/><Relationship Id="rId3" Type="http://schemas.openxmlformats.org/officeDocument/2006/relationships/image" Target="../media/image8.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9.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0.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png"/><Relationship Id="rId3" Type="http://schemas.openxmlformats.org/officeDocument/2006/relationships/image" Target="../media/image12.png"/><Relationship Id="rId4" Type="http://schemas.openxmlformats.org/officeDocument/2006/relationships/image" Target="../media/image13.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4.png"/><Relationship Id="rId3" Type="http://schemas.openxmlformats.org/officeDocument/2006/relationships/image" Target="../media/image15.png"/><Relationship Id="rId4" Type="http://schemas.openxmlformats.org/officeDocument/2006/relationships/image" Target="../media/image16.png"/><Relationship Id="rId5" Type="http://schemas.openxmlformats.org/officeDocument/2006/relationships/image" Target="../media/image17.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8.png"/><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6" Type="http://schemas.openxmlformats.org/officeDocument/2006/relationships/image" Target="../media/image22.png"/><Relationship Id="rId7" Type="http://schemas.openxmlformats.org/officeDocument/2006/relationships/image" Target="../media/image23.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9.png"/><Relationship Id="rId3" Type="http://schemas.openxmlformats.org/officeDocument/2006/relationships/image" Target="../media/image30.png"/><Relationship Id="rId4" Type="http://schemas.openxmlformats.org/officeDocument/2006/relationships/image" Target="../media/image31.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40.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41.png"/><Relationship Id="rId3" Type="http://schemas.openxmlformats.org/officeDocument/2006/relationships/image" Target="../media/image42.png"/><Relationship Id="rId4" Type="http://schemas.openxmlformats.org/officeDocument/2006/relationships/image" Target="../media/image43.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46.png"/><Relationship Id="rId8" Type="http://schemas.openxmlformats.org/officeDocument/2006/relationships/image" Target="../media/image47.png"/><Relationship Id="rId9" Type="http://schemas.openxmlformats.org/officeDocument/2006/relationships/image" Target="../media/image48.png"/><Relationship Id="rId10" Type="http://schemas.openxmlformats.org/officeDocument/2006/relationships/image" Target="../media/image49.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 Id="rId3" Type="http://schemas.openxmlformats.org/officeDocument/2006/relationships/image" Target="../media/image50.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image" Target="../media/image53.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4.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55.png"/><Relationship Id="rId3" Type="http://schemas.openxmlformats.org/officeDocument/2006/relationships/image" Target="../media/image9.jpeg"/><Relationship Id="rId4" Type="http://schemas.openxmlformats.org/officeDocument/2006/relationships/image" Target="../media/image56.pn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59.png"/><Relationship Id="rId8" Type="http://schemas.openxmlformats.org/officeDocument/2006/relationships/image" Target="../media/image60.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0.jpeg"/><Relationship Id="rId3" Type="http://schemas.openxmlformats.org/officeDocument/2006/relationships/image" Target="../media/image6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62.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1.jpeg"/><Relationship Id="rId3" Type="http://schemas.openxmlformats.org/officeDocument/2006/relationships/image" Target="../media/image12.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2" name="صورة" descr="صورة"/>
          <p:cNvPicPr>
            <a:picLocks noChangeAspect="1"/>
          </p:cNvPicPr>
          <p:nvPr/>
        </p:nvPicPr>
        <p:blipFill>
          <a:blip r:embed="rId2">
            <a:extLst/>
          </a:blip>
          <a:stretch>
            <a:fillRect/>
          </a:stretch>
        </p:blipFill>
        <p:spPr>
          <a:xfrm>
            <a:off x="406400" y="1529556"/>
            <a:ext cx="11901311" cy="6694488"/>
          </a:xfrm>
          <a:prstGeom prst="rect">
            <a:avLst/>
          </a:prstGeom>
          <a:ln w="50800">
            <a:solidFill>
              <a:srgbClr val="000000"/>
            </a:solidFill>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0" presetID="19" grpId="1" fill="hold">
                                  <p:stCondLst>
                                    <p:cond delay="0"/>
                                  </p:stCondLst>
                                  <p:iterate type="el" backwards="0">
                                    <p:tmAbs val="0"/>
                                  </p:iterate>
                                  <p:childTnLst>
                                    <p:set>
                                      <p:cBhvr>
                                        <p:cTn id="6" fill="hold"/>
                                        <p:tgtEl>
                                          <p:spTgt spid="152"/>
                                        </p:tgtEl>
                                        <p:attrNameLst>
                                          <p:attrName>style.visibility</p:attrName>
                                        </p:attrNameLst>
                                      </p:cBhvr>
                                      <p:to>
                                        <p:strVal val="visible"/>
                                      </p:to>
                                    </p:set>
                                    <p:anim calcmode="lin" valueType="num">
                                      <p:cBhvr>
                                        <p:cTn id="7" dur="1000" fill="hold"/>
                                        <p:tgtEl>
                                          <p:spTgt spid="152"/>
                                        </p:tgtEl>
                                        <p:attrNameLst>
                                          <p:attrName>ppt_w</p:attrName>
                                        </p:attrNameLst>
                                      </p:cBhvr>
                                      <p:tavLst>
                                        <p:tav tm="0" fmla="#ppt_w*sin(2.5*pi*$)">
                                          <p:val>
                                            <p:fltVal val="0"/>
                                          </p:val>
                                        </p:tav>
                                        <p:tav tm="100000">
                                          <p:val>
                                            <p:fltVal val="1"/>
                                          </p:val>
                                        </p:tav>
                                      </p:tavLst>
                                    </p:anim>
                                    <p:anim calcmode="lin" valueType="num">
                                      <p:cBhvr>
                                        <p:cTn id="8" dur="1000" fill="hold"/>
                                        <p:tgtEl>
                                          <p:spTgt spid="15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2" grpId="1"/>
    </p:bldLst>
  </p:timing>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4" name="images.jpeg" descr="images.jpeg"/>
          <p:cNvPicPr>
            <a:picLocks noChangeAspect="1"/>
          </p:cNvPicPr>
          <p:nvPr/>
        </p:nvPicPr>
        <p:blipFill>
          <a:blip r:embed="rId2">
            <a:extLst/>
          </a:blip>
          <a:stretch>
            <a:fillRect/>
          </a:stretch>
        </p:blipFill>
        <p:spPr>
          <a:xfrm>
            <a:off x="998269" y="1822130"/>
            <a:ext cx="11008262" cy="3310554"/>
          </a:xfrm>
          <a:prstGeom prst="rect">
            <a:avLst/>
          </a:prstGeom>
          <a:ln w="50800">
            <a:solidFill>
              <a:srgbClr val="000000"/>
            </a:solidFill>
            <a:miter lim="400000"/>
          </a:ln>
        </p:spPr>
      </p:pic>
      <p:sp>
        <p:nvSpPr>
          <p:cNvPr id="155" name="طالبتي المبدعه بالتعاون مع مجموعتك دوني جميع أفكار الدرس السابق باستخدام شريط الذكريات ."/>
          <p:cNvSpPr/>
          <p:nvPr/>
        </p:nvSpPr>
        <p:spPr>
          <a:xfrm>
            <a:off x="1971754" y="5816887"/>
            <a:ext cx="9061292" cy="2794261"/>
          </a:xfrm>
          <a:prstGeom prst="rect">
            <a:avLst/>
          </a:prstGeom>
          <a:solidFill>
            <a:srgbClr val="E5CB7D"/>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defTabSz="457200">
              <a:buClrTx/>
              <a:defRPr b="1">
                <a:solidFill>
                  <a:srgbClr val="000000"/>
                </a:solidFill>
                <a:effectLst>
                  <a:outerShdw sx="100000" sy="100000" kx="0" ky="0" algn="b" rotWithShape="0" blurRad="25400" dist="12700" dir="5400000">
                    <a:srgbClr val="000000">
                      <a:alpha val="50000"/>
                    </a:srgbClr>
                  </a:outerShdw>
                </a:effectLst>
                <a:latin typeface="Optima"/>
                <a:ea typeface="Optima"/>
                <a:cs typeface="Optima"/>
                <a:sym typeface="Optima"/>
              </a:defRPr>
            </a:lvl1pPr>
          </a:lstStyle>
          <a:p>
            <a:pPr rtl="0">
              <a:defRPr/>
            </a:pPr>
            <a:r>
              <a:t>طالبتي المبدعه بالتعاون مع مجموعتك دوني جميع أفكار الدرس السابق باستخدام شريط الذكريات .</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7" name="صورة" descr="صورة"/>
          <p:cNvPicPr>
            <a:picLocks noChangeAspect="1"/>
          </p:cNvPicPr>
          <p:nvPr/>
        </p:nvPicPr>
        <p:blipFill>
          <a:blip r:embed="rId2">
            <a:extLst/>
          </a:blip>
          <a:stretch>
            <a:fillRect/>
          </a:stretch>
        </p:blipFill>
        <p:spPr>
          <a:xfrm>
            <a:off x="860115" y="6313418"/>
            <a:ext cx="2705975" cy="2325134"/>
          </a:xfrm>
          <a:prstGeom prst="rect">
            <a:avLst/>
          </a:prstGeom>
          <a:ln w="50800">
            <a:solidFill>
              <a:srgbClr val="000000"/>
            </a:solidFill>
            <a:miter lim="400000"/>
          </a:ln>
        </p:spPr>
      </p:pic>
      <p:sp>
        <p:nvSpPr>
          <p:cNvPr id="158" name="١-وسطية أهل السنه والجماعه."/>
          <p:cNvSpPr/>
          <p:nvPr/>
        </p:nvSpPr>
        <p:spPr>
          <a:xfrm>
            <a:off x="449441" y="2305080"/>
            <a:ext cx="11992773" cy="3448066"/>
          </a:xfrm>
          <a:prstGeom prst="roundRect">
            <a:avLst>
              <a:gd name="adj" fmla="val 5525"/>
            </a:avLst>
          </a:prstGeom>
          <a:solidFill>
            <a:srgbClr val="FFFC79"/>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marL="465666" indent="-465666" rtl="0">
              <a:buSzPct val="80000"/>
              <a:buFont typeface="Georgia"/>
              <a:buChar char="-"/>
              <a:defRPr sz="4300">
                <a:solidFill>
                  <a:srgbClr val="000000"/>
                </a:solidFill>
                <a:latin typeface="Geeza Pro Bold"/>
                <a:ea typeface="Geeza Pro Bold"/>
                <a:cs typeface="Geeza Pro Bold"/>
                <a:sym typeface="Geeza Pro Bold"/>
              </a:defRPr>
            </a:pPr>
            <a:r>
              <a:t>١</a:t>
            </a:r>
            <a:r>
              <a:rPr sz="7200"/>
              <a:t>-وسطية أهل السنه والجماعه.</a:t>
            </a:r>
          </a:p>
        </p:txBody>
      </p:sp>
      <p:sp>
        <p:nvSpPr>
          <p:cNvPr id="159" name="ماذا سنتعلم ….."/>
          <p:cNvSpPr/>
          <p:nvPr/>
        </p:nvSpPr>
        <p:spPr>
          <a:xfrm>
            <a:off x="6948220" y="474807"/>
            <a:ext cx="4830090" cy="1270001"/>
          </a:xfrm>
          <a:prstGeom prst="roundRect">
            <a:avLst>
              <a:gd name="adj" fmla="val 15000"/>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5200">
                <a:solidFill>
                  <a:srgbClr val="000000"/>
                </a:solidFill>
                <a:latin typeface="Geeza Pro Bold"/>
                <a:ea typeface="Geeza Pro Bold"/>
                <a:cs typeface="Geeza Pro Bold"/>
                <a:sym typeface="Geeza Pro Bold"/>
              </a:defRPr>
            </a:lvl1pPr>
          </a:lstStyle>
          <a:p>
            <a:pPr rtl="0">
              <a:defRPr/>
            </a:pPr>
            <a:r>
              <a:t>ماذا سنتعلم …..</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pageCurlDouble"/>
      </p:transition>
    </mc:Choice>
    <mc:Choice xmlns:p14="http://schemas.microsoft.com/office/powerpoint/2010/main" Requires="p14">
      <p:transition spd="med" advClick="1" p14:dur="1000">
        <p14:prism dir="d"/>
      </p:transition>
    </mc:Choice>
    <mc:Fallback>
      <p:transition spd="med">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2" presetID="2" grpId="1" fill="hold">
                                  <p:stCondLst>
                                    <p:cond delay="0"/>
                                  </p:stCondLst>
                                  <p:iterate type="el" backwards="0">
                                    <p:tmAbs val="0"/>
                                  </p:iterate>
                                  <p:childTnLst>
                                    <p:set>
                                      <p:cBhvr>
                                        <p:cTn id="6" fill="hold"/>
                                        <p:tgtEl>
                                          <p:spTgt spid="158"/>
                                        </p:tgtEl>
                                        <p:attrNameLst>
                                          <p:attrName>style.visibility</p:attrName>
                                        </p:attrNameLst>
                                      </p:cBhvr>
                                      <p:to>
                                        <p:strVal val="visible"/>
                                      </p:to>
                                    </p:set>
                                    <p:anim calcmode="lin" valueType="num">
                                      <p:cBhvr>
                                        <p:cTn id="7" dur="1000" fill="hold"/>
                                        <p:tgtEl>
                                          <p:spTgt spid="158"/>
                                        </p:tgtEl>
                                        <p:attrNameLst>
                                          <p:attrName>ppt_x</p:attrName>
                                        </p:attrNameLst>
                                      </p:cBhvr>
                                      <p:tavLst>
                                        <p:tav tm="0">
                                          <p:val>
                                            <p:strVal val="1+#ppt_w/2"/>
                                          </p:val>
                                        </p:tav>
                                        <p:tav tm="100000">
                                          <p:val>
                                            <p:strVal val="#ppt_x"/>
                                          </p:val>
                                        </p:tav>
                                      </p:tavLst>
                                    </p:anim>
                                    <p:anim calcmode="lin" valueType="num">
                                      <p:cBhvr>
                                        <p:cTn id="8" dur="1000" fill="hold"/>
                                        <p:tgtEl>
                                          <p:spTgt spid="1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8"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1" name="اضغط مرتين للتحرير"/>
          <p:cNvSpPr txBox="1"/>
          <p:nvPr>
            <p:ph type="ctrTitle"/>
          </p:nvPr>
        </p:nvSpPr>
        <p:spPr>
          <a:xfrm>
            <a:off x="1104900" y="796396"/>
            <a:ext cx="10795000" cy="7408410"/>
          </a:xfrm>
          <a:prstGeom prst="rect">
            <a:avLst/>
          </a:prstGeom>
          <a:solidFill>
            <a:srgbClr val="FFFFFF"/>
          </a:solidFill>
          <a:ln w="50800">
            <a:solidFill>
              <a:srgbClr val="000000"/>
            </a:solidFill>
          </a:ln>
        </p:spPr>
        <p:txBody>
          <a:bodyPr/>
          <a:lstStyle/>
          <a:p>
            <a:pPr rtl="0">
              <a:defRPr sz="9700">
                <a:solidFill>
                  <a:srgbClr val="000000"/>
                </a:solidFill>
                <a:latin typeface="Geeza Pro Bold"/>
                <a:ea typeface="Geeza Pro Bold"/>
                <a:cs typeface="Geeza Pro Bold"/>
                <a:sym typeface="Geeza Pro Bold"/>
              </a:defRPr>
            </a:pPr>
          </a:p>
        </p:txBody>
      </p:sp>
      <p:sp>
        <p:nvSpPr>
          <p:cNvPr id="162" name="وسطية أهل السنه والجماعه في باب الاعتقاد"/>
          <p:cNvSpPr/>
          <p:nvPr/>
        </p:nvSpPr>
        <p:spPr>
          <a:xfrm>
            <a:off x="1989670" y="1887701"/>
            <a:ext cx="9025460" cy="5225801"/>
          </a:xfrm>
          <a:prstGeom prst="roundRect">
            <a:avLst>
              <a:gd name="adj" fmla="val 3645"/>
            </a:avLst>
          </a:prstGeom>
          <a:solidFill>
            <a:srgbClr val="FFFC79"/>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marL="465666" indent="-465666">
              <a:buSzPct val="80000"/>
              <a:buFont typeface="Georgia"/>
              <a:buChar char="-"/>
              <a:defRPr sz="7500">
                <a:solidFill>
                  <a:srgbClr val="000000"/>
                </a:solidFill>
                <a:latin typeface="Geeza Pro Bold"/>
                <a:ea typeface="Geeza Pro Bold"/>
                <a:cs typeface="Geeza Pro Bold"/>
                <a:sym typeface="Geeza Pro Bold"/>
              </a:defRPr>
            </a:lvl1pPr>
          </a:lstStyle>
          <a:p>
            <a:pPr rtl="0">
              <a:defRPr/>
            </a:pPr>
            <a:r>
              <a:t>وسطية أهل السنه والجماعه في باب الاعتقاد</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lt" backwards="0">
                                    <p:tmAbs val="100"/>
                                  </p:iterate>
                                  <p:childTnLst>
                                    <p:set>
                                      <p:cBhvr>
                                        <p:cTn id="6" fill="hold"/>
                                        <p:tgtEl>
                                          <p:spTgt spid="1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2" presetID="2" grpId="2" fill="hold">
                                  <p:stCondLst>
                                    <p:cond delay="0"/>
                                  </p:stCondLst>
                                  <p:iterate type="el" backwards="0">
                                    <p:tmAbs val="0"/>
                                  </p:iterate>
                                  <p:childTnLst>
                                    <p:set>
                                      <p:cBhvr>
                                        <p:cTn id="10" fill="hold"/>
                                        <p:tgtEl>
                                          <p:spTgt spid="162"/>
                                        </p:tgtEl>
                                        <p:attrNameLst>
                                          <p:attrName>style.visibility</p:attrName>
                                        </p:attrNameLst>
                                      </p:cBhvr>
                                      <p:to>
                                        <p:strVal val="visible"/>
                                      </p:to>
                                    </p:set>
                                    <p:anim calcmode="lin" valueType="num">
                                      <p:cBhvr>
                                        <p:cTn id="11" dur="1000" fill="hold"/>
                                        <p:tgtEl>
                                          <p:spTgt spid="162"/>
                                        </p:tgtEl>
                                        <p:attrNameLst>
                                          <p:attrName>ppt_x</p:attrName>
                                        </p:attrNameLst>
                                      </p:cBhvr>
                                      <p:tavLst>
                                        <p:tav tm="0">
                                          <p:val>
                                            <p:strVal val="1+#ppt_w/2"/>
                                          </p:val>
                                        </p:tav>
                                        <p:tav tm="100000">
                                          <p:val>
                                            <p:strVal val="#ppt_x"/>
                                          </p:val>
                                        </p:tav>
                                      </p:tavLst>
                                    </p:anim>
                                    <p:anim calcmode="lin" valueType="num">
                                      <p:cBhvr>
                                        <p:cTn id="12" dur="1000" fill="hold"/>
                                        <p:tgtEl>
                                          <p:spTgt spid="1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1" grpId="1"/>
      <p:bldP build="whole" bldLvl="1" animBg="1" rev="0" advAuto="0" spid="162" grpId="2"/>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4" name="Unknown.jpeg" descr="Unknown.jpeg"/>
          <p:cNvPicPr>
            <a:picLocks noChangeAspect="1"/>
          </p:cNvPicPr>
          <p:nvPr/>
        </p:nvPicPr>
        <p:blipFill>
          <a:blip r:embed="rId2">
            <a:extLst/>
          </a:blip>
          <a:stretch>
            <a:fillRect/>
          </a:stretch>
        </p:blipFill>
        <p:spPr>
          <a:xfrm>
            <a:off x="540093" y="826665"/>
            <a:ext cx="11924614" cy="3398940"/>
          </a:xfrm>
          <a:prstGeom prst="rect">
            <a:avLst/>
          </a:prstGeom>
          <a:ln w="50800">
            <a:solidFill>
              <a:srgbClr val="000000"/>
            </a:solidFill>
            <a:miter lim="400000"/>
          </a:ln>
        </p:spPr>
      </p:pic>
      <p:sp>
        <p:nvSpPr>
          <p:cNvPr id="165" name="ناقشي مع زميلاتك أيتها المبدعه معنى الوسط في الايه الكريمه"/>
          <p:cNvSpPr/>
          <p:nvPr/>
        </p:nvSpPr>
        <p:spPr>
          <a:xfrm>
            <a:off x="1044546" y="4867595"/>
            <a:ext cx="11167437" cy="3784601"/>
          </a:xfrm>
          <a:prstGeom prst="rect">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6600">
                <a:solidFill>
                  <a:srgbClr val="000000"/>
                </a:solidFill>
                <a:latin typeface="Geeza Pro Bold"/>
                <a:ea typeface="Geeza Pro Bold"/>
                <a:cs typeface="Geeza Pro Bold"/>
                <a:sym typeface="Geeza Pro Bold"/>
              </a:defRPr>
            </a:lvl1pPr>
          </a:lstStyle>
          <a:p>
            <a:pPr rtl="0">
              <a:defRPr/>
            </a:pPr>
            <a:r>
              <a:t>ناقشي مع زميلاتك أيتها المبدعه معنى الوسط في الايه الكريمه</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164"/>
                                        </p:tgtEl>
                                        <p:attrNameLst>
                                          <p:attrName>style.visibility</p:attrName>
                                        </p:attrNameLst>
                                      </p:cBhvr>
                                      <p:to>
                                        <p:strVal val="visible"/>
                                      </p:to>
                                    </p:set>
                                    <p:anim calcmode="lin" valueType="num">
                                      <p:cBhvr>
                                        <p:cTn id="7" dur="1000" fill="hold"/>
                                        <p:tgtEl>
                                          <p:spTgt spid="164"/>
                                        </p:tgtEl>
                                        <p:attrNameLst>
                                          <p:attrName>ppt_x</p:attrName>
                                        </p:attrNameLst>
                                      </p:cBhvr>
                                      <p:tavLst>
                                        <p:tav tm="0">
                                          <p:val>
                                            <p:strVal val="#ppt_x"/>
                                          </p:val>
                                        </p:tav>
                                        <p:tav tm="100000">
                                          <p:val>
                                            <p:strVal val="#ppt_x"/>
                                          </p:val>
                                        </p:tav>
                                      </p:tavLst>
                                    </p:anim>
                                    <p:anim calcmode="lin" valueType="num">
                                      <p:cBhvr>
                                        <p:cTn id="8" dur="1000" fill="hold"/>
                                        <p:tgtEl>
                                          <p:spTgt spid="16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2" presetID="2" grpId="2" fill="hold">
                                  <p:stCondLst>
                                    <p:cond delay="0"/>
                                  </p:stCondLst>
                                  <p:iterate type="el" backwards="0">
                                    <p:tmAbs val="0"/>
                                  </p:iterate>
                                  <p:childTnLst>
                                    <p:set>
                                      <p:cBhvr>
                                        <p:cTn id="12" fill="hold"/>
                                        <p:tgtEl>
                                          <p:spTgt spid="165"/>
                                        </p:tgtEl>
                                        <p:attrNameLst>
                                          <p:attrName>style.visibility</p:attrName>
                                        </p:attrNameLst>
                                      </p:cBhvr>
                                      <p:to>
                                        <p:strVal val="visible"/>
                                      </p:to>
                                    </p:set>
                                    <p:anim calcmode="lin" valueType="num">
                                      <p:cBhvr>
                                        <p:cTn id="13" dur="1000" fill="hold"/>
                                        <p:tgtEl>
                                          <p:spTgt spid="165"/>
                                        </p:tgtEl>
                                        <p:attrNameLst>
                                          <p:attrName>ppt_x</p:attrName>
                                        </p:attrNameLst>
                                      </p:cBhvr>
                                      <p:tavLst>
                                        <p:tav tm="0">
                                          <p:val>
                                            <p:strVal val="1+#ppt_w/2"/>
                                          </p:val>
                                        </p:tav>
                                        <p:tav tm="100000">
                                          <p:val>
                                            <p:strVal val="#ppt_x"/>
                                          </p:val>
                                        </p:tav>
                                      </p:tavLst>
                                    </p:anim>
                                    <p:anim calcmode="lin" valueType="num">
                                      <p:cBhvr>
                                        <p:cTn id="14" dur="1000" fill="hold"/>
                                        <p:tgtEl>
                                          <p:spTgt spid="1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5" grpId="2"/>
      <p:bldP build="whole" bldLvl="1" animBg="1" rev="0" advAuto="0" spid="164"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7" name="Unknown.jpeg" descr="Unknown.jpeg"/>
          <p:cNvPicPr>
            <a:picLocks noChangeAspect="1"/>
          </p:cNvPicPr>
          <p:nvPr/>
        </p:nvPicPr>
        <p:blipFill>
          <a:blip r:embed="rId2">
            <a:extLst/>
          </a:blip>
          <a:stretch>
            <a:fillRect/>
          </a:stretch>
        </p:blipFill>
        <p:spPr>
          <a:xfrm>
            <a:off x="526846" y="1807623"/>
            <a:ext cx="6138353" cy="6138354"/>
          </a:xfrm>
          <a:prstGeom prst="rect">
            <a:avLst/>
          </a:prstGeom>
          <a:ln w="50800">
            <a:solidFill>
              <a:srgbClr val="000000"/>
            </a:solidFill>
            <a:miter lim="400000"/>
          </a:ln>
        </p:spPr>
      </p:pic>
      <p:sp>
        <p:nvSpPr>
          <p:cNvPr id="168" name="الاسلام وسط بين الأديان…"/>
          <p:cNvSpPr/>
          <p:nvPr/>
        </p:nvSpPr>
        <p:spPr>
          <a:xfrm>
            <a:off x="7101571" y="1921952"/>
            <a:ext cx="5329574" cy="5909696"/>
          </a:xfrm>
          <a:prstGeom prst="rect">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rtl="0">
              <a:defRPr sz="5800">
                <a:solidFill>
                  <a:srgbClr val="000000"/>
                </a:solidFill>
                <a:latin typeface="Geeza Pro Bold"/>
                <a:ea typeface="Geeza Pro Bold"/>
                <a:cs typeface="Geeza Pro Bold"/>
                <a:sym typeface="Geeza Pro Bold"/>
              </a:defRPr>
            </a:pPr>
            <a:r>
              <a:t>الاسلام وسط بين الأديان </a:t>
            </a:r>
          </a:p>
          <a:p>
            <a:pPr rtl="0">
              <a:defRPr sz="5800">
                <a:solidFill>
                  <a:srgbClr val="000000"/>
                </a:solidFill>
                <a:latin typeface="Geeza Pro Bold"/>
                <a:ea typeface="Geeza Pro Bold"/>
                <a:cs typeface="Geeza Pro Bold"/>
                <a:sym typeface="Geeza Pro Bold"/>
              </a:defRPr>
            </a:pPr>
            <a:r>
              <a:t>والوسط : العدول الخيار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167"/>
                                        </p:tgtEl>
                                        <p:attrNameLst>
                                          <p:attrName>style.visibility</p:attrName>
                                        </p:attrNameLst>
                                      </p:cBhvr>
                                      <p:to>
                                        <p:strVal val="visible"/>
                                      </p:to>
                                    </p:set>
                                    <p:anim calcmode="lin" valueType="num">
                                      <p:cBhvr>
                                        <p:cTn id="7" dur="1000" fill="hold"/>
                                        <p:tgtEl>
                                          <p:spTgt spid="167"/>
                                        </p:tgtEl>
                                        <p:attrNameLst>
                                          <p:attrName>ppt_x</p:attrName>
                                        </p:attrNameLst>
                                      </p:cBhvr>
                                      <p:tavLst>
                                        <p:tav tm="0">
                                          <p:val>
                                            <p:strVal val="#ppt_x"/>
                                          </p:val>
                                        </p:tav>
                                        <p:tav tm="100000">
                                          <p:val>
                                            <p:strVal val="#ppt_x"/>
                                          </p:val>
                                        </p:tav>
                                      </p:tavLst>
                                    </p:anim>
                                    <p:anim calcmode="lin" valueType="num">
                                      <p:cBhvr>
                                        <p:cTn id="8" dur="1000" fill="hold"/>
                                        <p:tgtEl>
                                          <p:spTgt spid="16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 presetID="2" grpId="2" fill="hold">
                                  <p:stCondLst>
                                    <p:cond delay="0"/>
                                  </p:stCondLst>
                                  <p:iterate type="el" backwards="0">
                                    <p:tmAbs val="0"/>
                                  </p:iterate>
                                  <p:childTnLst>
                                    <p:set>
                                      <p:cBhvr>
                                        <p:cTn id="12" fill="hold"/>
                                        <p:tgtEl>
                                          <p:spTgt spid="168"/>
                                        </p:tgtEl>
                                        <p:attrNameLst>
                                          <p:attrName>style.visibility</p:attrName>
                                        </p:attrNameLst>
                                      </p:cBhvr>
                                      <p:to>
                                        <p:strVal val="visible"/>
                                      </p:to>
                                    </p:set>
                                    <p:anim calcmode="lin" valueType="num">
                                      <p:cBhvr>
                                        <p:cTn id="13" dur="1000" fill="hold"/>
                                        <p:tgtEl>
                                          <p:spTgt spid="168"/>
                                        </p:tgtEl>
                                        <p:attrNameLst>
                                          <p:attrName>ppt_x</p:attrName>
                                        </p:attrNameLst>
                                      </p:cBhvr>
                                      <p:tavLst>
                                        <p:tav tm="0">
                                          <p:val>
                                            <p:strVal val="#ppt_x"/>
                                          </p:val>
                                        </p:tav>
                                        <p:tav tm="100000">
                                          <p:val>
                                            <p:strVal val="#ppt_x"/>
                                          </p:val>
                                        </p:tav>
                                      </p:tavLst>
                                    </p:anim>
                                    <p:anim calcmode="lin" valueType="num">
                                      <p:cBhvr>
                                        <p:cTn id="14" dur="1000" fill="hold"/>
                                        <p:tgtEl>
                                          <p:spTgt spid="16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7" grpId="1"/>
      <p:bldP build="whole" bldLvl="1" animBg="1" rev="0" advAuto="0" spid="168" grpId="2"/>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0" name="وسطيه أهل السنه والجماعه في باب الاعتقاد"/>
          <p:cNvSpPr/>
          <p:nvPr/>
        </p:nvSpPr>
        <p:spPr>
          <a:xfrm>
            <a:off x="124717" y="173790"/>
            <a:ext cx="12755366" cy="2380801"/>
          </a:xfrm>
          <a:prstGeom prst="rect">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6700">
                <a:solidFill>
                  <a:srgbClr val="000000"/>
                </a:solidFill>
                <a:latin typeface="Geeza Pro Bold"/>
                <a:ea typeface="Geeza Pro Bold"/>
                <a:cs typeface="Geeza Pro Bold"/>
                <a:sym typeface="Geeza Pro Bold"/>
              </a:defRPr>
            </a:lvl1pPr>
          </a:lstStyle>
          <a:p>
            <a:pPr rtl="0">
              <a:defRPr/>
            </a:pPr>
            <a:r>
              <a:t>وسطيه أهل السنه والجماعه في باب الاعتقاد</a:t>
            </a:r>
          </a:p>
        </p:txBody>
      </p:sp>
      <p:sp>
        <p:nvSpPr>
          <p:cNvPr id="171" name="في الأسماء والأحكام"/>
          <p:cNvSpPr txBox="1"/>
          <p:nvPr/>
        </p:nvSpPr>
        <p:spPr>
          <a:xfrm>
            <a:off x="855503" y="5926776"/>
            <a:ext cx="7222571" cy="2564941"/>
          </a:xfrm>
          <a:prstGeom prst="rect">
            <a:avLst/>
          </a:prstGeom>
          <a:solidFill>
            <a:srgbClr val="CDCDCD"/>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7400">
                <a:solidFill>
                  <a:srgbClr val="000000"/>
                </a:solidFill>
                <a:latin typeface="Geeza Pro Bold"/>
                <a:ea typeface="Geeza Pro Bold"/>
                <a:cs typeface="Geeza Pro Bold"/>
                <a:sym typeface="Geeza Pro Bold"/>
              </a:defRPr>
            </a:lvl1pPr>
          </a:lstStyle>
          <a:p>
            <a:pPr rtl="0">
              <a:defRPr/>
            </a:pPr>
            <a:r>
              <a:t>في الأسماء والأحكام </a:t>
            </a:r>
          </a:p>
        </p:txBody>
      </p:sp>
      <p:sp>
        <p:nvSpPr>
          <p:cNvPr id="172" name="في توحيد أسماء الله وصفاته"/>
          <p:cNvSpPr txBox="1"/>
          <p:nvPr/>
        </p:nvSpPr>
        <p:spPr>
          <a:xfrm>
            <a:off x="5960030" y="3141051"/>
            <a:ext cx="6437325" cy="2348399"/>
          </a:xfrm>
          <a:prstGeom prst="rect">
            <a:avLst/>
          </a:prstGeom>
          <a:solidFill>
            <a:srgbClr val="CDCDCD"/>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6700">
                <a:solidFill>
                  <a:srgbClr val="000000"/>
                </a:solidFill>
                <a:latin typeface="Geeza Pro Bold"/>
                <a:ea typeface="Geeza Pro Bold"/>
                <a:cs typeface="Geeza Pro Bold"/>
                <a:sym typeface="Geeza Pro Bold"/>
              </a:defRPr>
            </a:lvl1pPr>
          </a:lstStyle>
          <a:p>
            <a:pPr rtl="0">
              <a:defRPr/>
            </a:pPr>
            <a:r>
              <a:t>في توحيد أسماء الله وصفاته</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170"/>
                                        </p:tgtEl>
                                        <p:attrNameLst>
                                          <p:attrName>style.visibility</p:attrName>
                                        </p:attrNameLst>
                                      </p:cBhvr>
                                      <p:to>
                                        <p:strVal val="visible"/>
                                      </p:to>
                                    </p:set>
                                    <p:anim calcmode="lin" valueType="num">
                                      <p:cBhvr>
                                        <p:cTn id="7" dur="1000" fill="hold"/>
                                        <p:tgtEl>
                                          <p:spTgt spid="170"/>
                                        </p:tgtEl>
                                        <p:attrNameLst>
                                          <p:attrName>ppt_x</p:attrName>
                                        </p:attrNameLst>
                                      </p:cBhvr>
                                      <p:tavLst>
                                        <p:tav tm="0">
                                          <p:val>
                                            <p:strVal val="#ppt_x"/>
                                          </p:val>
                                        </p:tav>
                                        <p:tav tm="100000">
                                          <p:val>
                                            <p:strVal val="#ppt_x"/>
                                          </p:val>
                                        </p:tav>
                                      </p:tavLst>
                                    </p:anim>
                                    <p:anim calcmode="lin" valueType="num">
                                      <p:cBhvr>
                                        <p:cTn id="8" dur="1000" fill="hold"/>
                                        <p:tgtEl>
                                          <p:spTgt spid="17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2" presetID="2" grpId="2" fill="hold">
                                  <p:stCondLst>
                                    <p:cond delay="0"/>
                                  </p:stCondLst>
                                  <p:iterate type="el" backwards="0">
                                    <p:tmAbs val="0"/>
                                  </p:iterate>
                                  <p:childTnLst>
                                    <p:set>
                                      <p:cBhvr>
                                        <p:cTn id="12" fill="hold"/>
                                        <p:tgtEl>
                                          <p:spTgt spid="171"/>
                                        </p:tgtEl>
                                        <p:attrNameLst>
                                          <p:attrName>style.visibility</p:attrName>
                                        </p:attrNameLst>
                                      </p:cBhvr>
                                      <p:to>
                                        <p:strVal val="visible"/>
                                      </p:to>
                                    </p:set>
                                    <p:anim calcmode="lin" valueType="num">
                                      <p:cBhvr>
                                        <p:cTn id="13" dur="1000" fill="hold"/>
                                        <p:tgtEl>
                                          <p:spTgt spid="171"/>
                                        </p:tgtEl>
                                        <p:attrNameLst>
                                          <p:attrName>ppt_x</p:attrName>
                                        </p:attrNameLst>
                                      </p:cBhvr>
                                      <p:tavLst>
                                        <p:tav tm="0">
                                          <p:val>
                                            <p:strVal val="1+#ppt_w/2"/>
                                          </p:val>
                                        </p:tav>
                                        <p:tav tm="100000">
                                          <p:val>
                                            <p:strVal val="#ppt_x"/>
                                          </p:val>
                                        </p:tav>
                                      </p:tavLst>
                                    </p:anim>
                                    <p:anim calcmode="lin" valueType="num">
                                      <p:cBhvr>
                                        <p:cTn id="14" dur="1000" fill="hold"/>
                                        <p:tgtEl>
                                          <p:spTgt spid="17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1" presetID="2" grpId="3" fill="hold">
                                  <p:stCondLst>
                                    <p:cond delay="0"/>
                                  </p:stCondLst>
                                  <p:iterate type="el" backwards="0">
                                    <p:tmAbs val="0"/>
                                  </p:iterate>
                                  <p:childTnLst>
                                    <p:set>
                                      <p:cBhvr>
                                        <p:cTn id="18" fill="hold"/>
                                        <p:tgtEl>
                                          <p:spTgt spid="172"/>
                                        </p:tgtEl>
                                        <p:attrNameLst>
                                          <p:attrName>style.visibility</p:attrName>
                                        </p:attrNameLst>
                                      </p:cBhvr>
                                      <p:to>
                                        <p:strVal val="visible"/>
                                      </p:to>
                                    </p:set>
                                    <p:anim calcmode="lin" valueType="num">
                                      <p:cBhvr>
                                        <p:cTn id="19" dur="1000" fill="hold"/>
                                        <p:tgtEl>
                                          <p:spTgt spid="172"/>
                                        </p:tgtEl>
                                        <p:attrNameLst>
                                          <p:attrName>ppt_x</p:attrName>
                                        </p:attrNameLst>
                                      </p:cBhvr>
                                      <p:tavLst>
                                        <p:tav tm="0">
                                          <p:val>
                                            <p:strVal val="#ppt_x"/>
                                          </p:val>
                                        </p:tav>
                                        <p:tav tm="100000">
                                          <p:val>
                                            <p:strVal val="#ppt_x"/>
                                          </p:val>
                                        </p:tav>
                                      </p:tavLst>
                                    </p:anim>
                                    <p:anim calcmode="lin" valueType="num">
                                      <p:cBhvr>
                                        <p:cTn id="20" dur="1000" fill="hold"/>
                                        <p:tgtEl>
                                          <p:spTgt spid="17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2" grpId="3"/>
      <p:bldP build="whole" bldLvl="1" animBg="1" rev="0" advAuto="0" spid="170" grpId="1"/>
      <p:bldP build="whole" bldLvl="1" animBg="1" rev="0" advAuto="0" spid="171" grpId="2"/>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4" name="مستطيل"/>
          <p:cNvSpPr/>
          <p:nvPr/>
        </p:nvSpPr>
        <p:spPr>
          <a:xfrm>
            <a:off x="1091340" y="512604"/>
            <a:ext cx="11233281" cy="1842487"/>
          </a:xfrm>
          <a:prstGeom prst="rect">
            <a:avLst/>
          </a:prstGeom>
          <a:solidFill>
            <a:srgbClr val="D4FB79"/>
          </a:solidFill>
          <a:ln w="50800">
            <a:solidFill>
              <a:srgbClr val="000000"/>
            </a:solidFill>
            <a:miter lim="400000"/>
          </a:ln>
        </p:spPr>
        <p:txBody>
          <a:bodyPr lIns="50800" tIns="50800" rIns="50800" bIns="50800" anchor="ctr"/>
          <a:lstStyle/>
          <a:p>
            <a:pPr rtl="0">
              <a:defRPr sz="5000">
                <a:solidFill>
                  <a:srgbClr val="000000"/>
                </a:solidFill>
                <a:latin typeface="Geeza Pro Bold"/>
                <a:ea typeface="Geeza Pro Bold"/>
                <a:cs typeface="Geeza Pro Bold"/>
                <a:sym typeface="Geeza Pro Bold"/>
              </a:defRPr>
            </a:pPr>
          </a:p>
        </p:txBody>
      </p:sp>
      <p:sp>
        <p:nvSpPr>
          <p:cNvPr id="175" name="فمن أصولهم التي يدينون بها إثبات ماورد في كتاب الله عزوجل أو في سنة رسوله صلى الله عليه وسلم وصفاته. لايفرقون بين أسماء الله وصفاته ولا بين الصفات بالايمان ببعضها دون بعض .…"/>
          <p:cNvSpPr/>
          <p:nvPr/>
        </p:nvSpPr>
        <p:spPr>
          <a:xfrm>
            <a:off x="454599" y="2604460"/>
            <a:ext cx="12095602" cy="6340740"/>
          </a:xfrm>
          <a:prstGeom prst="rect">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rtl="0">
              <a:defRPr>
                <a:solidFill>
                  <a:srgbClr val="000000"/>
                </a:solidFill>
                <a:latin typeface="Geeza Pro Bold"/>
                <a:ea typeface="Geeza Pro Bold"/>
                <a:cs typeface="Geeza Pro Bold"/>
                <a:sym typeface="Geeza Pro Bold"/>
              </a:defRPr>
            </a:pPr>
            <a:r>
              <a:t>فمن أصولهم التي يدينون بها إثبات ماورد في كتاب الله عزوجل أو في سنة رسوله صلى الله عليه وسلم وصفاته. لايفرقون بين أسماء الله وصفاته ولا بين الصفات بالايمان ببعضها دون بعض .</a:t>
            </a:r>
          </a:p>
          <a:p>
            <a:pPr rtl="0">
              <a:defRPr>
                <a:solidFill>
                  <a:srgbClr val="000000"/>
                </a:solidFill>
                <a:latin typeface="Geeza Pro Bold"/>
                <a:ea typeface="Geeza Pro Bold"/>
                <a:cs typeface="Geeza Pro Bold"/>
                <a:sym typeface="Geeza Pro Bold"/>
              </a:defRPr>
            </a:pPr>
            <a:r>
              <a:t>فيثبتون جميع أسماء الله وصفاته الثابته في الكتاب والسنه على الوجه الائق به سبحانه فلاينفون شيئاً منها ولا يحرفونه ، ولايمثلون شيئاً منها بصفات المخلوقين ولا يكيفونها.</a:t>
            </a:r>
          </a:p>
        </p:txBody>
      </p:sp>
      <p:sp>
        <p:nvSpPr>
          <p:cNvPr id="176" name="في توحيد أسماء الله وصفاته"/>
          <p:cNvSpPr txBox="1"/>
          <p:nvPr/>
        </p:nvSpPr>
        <p:spPr>
          <a:xfrm>
            <a:off x="1221724" y="989897"/>
            <a:ext cx="10561351" cy="114189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6700">
                <a:solidFill>
                  <a:srgbClr val="000000"/>
                </a:solidFill>
                <a:latin typeface="Geeza Pro Bold"/>
                <a:ea typeface="Geeza Pro Bold"/>
                <a:cs typeface="Geeza Pro Bold"/>
                <a:sym typeface="Geeza Pro Bold"/>
              </a:defRPr>
            </a:lvl1pPr>
          </a:lstStyle>
          <a:p>
            <a:pPr rtl="0">
              <a:defRPr/>
            </a:pPr>
            <a:r>
              <a:t>في توحيد أسماء الله وصفاته</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2" presetID="2" grpId="1" fill="hold">
                                  <p:stCondLst>
                                    <p:cond delay="0"/>
                                  </p:stCondLst>
                                  <p:iterate type="el" backwards="0">
                                    <p:tmAbs val="0"/>
                                  </p:iterate>
                                  <p:childTnLst>
                                    <p:set>
                                      <p:cBhvr>
                                        <p:cTn id="6" fill="hold"/>
                                        <p:tgtEl>
                                          <p:spTgt spid="174"/>
                                        </p:tgtEl>
                                        <p:attrNameLst>
                                          <p:attrName>style.visibility</p:attrName>
                                        </p:attrNameLst>
                                      </p:cBhvr>
                                      <p:to>
                                        <p:strVal val="visible"/>
                                      </p:to>
                                    </p:set>
                                    <p:anim calcmode="lin" valueType="num">
                                      <p:cBhvr>
                                        <p:cTn id="7" dur="1000" fill="hold"/>
                                        <p:tgtEl>
                                          <p:spTgt spid="174"/>
                                        </p:tgtEl>
                                        <p:attrNameLst>
                                          <p:attrName>ppt_x</p:attrName>
                                        </p:attrNameLst>
                                      </p:cBhvr>
                                      <p:tavLst>
                                        <p:tav tm="0">
                                          <p:val>
                                            <p:strVal val="1+#ppt_w/2"/>
                                          </p:val>
                                        </p:tav>
                                        <p:tav tm="100000">
                                          <p:val>
                                            <p:strVal val="#ppt_x"/>
                                          </p:val>
                                        </p:tav>
                                      </p:tavLst>
                                    </p:anim>
                                    <p:anim calcmode="lin" valueType="num">
                                      <p:cBhvr>
                                        <p:cTn id="8" dur="1000" fill="hold"/>
                                        <p:tgtEl>
                                          <p:spTgt spid="17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2" presetID="2" grpId="2" fill="hold">
                                  <p:stCondLst>
                                    <p:cond delay="0"/>
                                  </p:stCondLst>
                                  <p:iterate type="el" backwards="0">
                                    <p:tmAbs val="0"/>
                                  </p:iterate>
                                  <p:childTnLst>
                                    <p:set>
                                      <p:cBhvr>
                                        <p:cTn id="12" fill="hold"/>
                                        <p:tgtEl>
                                          <p:spTgt spid="175"/>
                                        </p:tgtEl>
                                        <p:attrNameLst>
                                          <p:attrName>style.visibility</p:attrName>
                                        </p:attrNameLst>
                                      </p:cBhvr>
                                      <p:to>
                                        <p:strVal val="visible"/>
                                      </p:to>
                                    </p:set>
                                    <p:anim calcmode="lin" valueType="num">
                                      <p:cBhvr>
                                        <p:cTn id="13" dur="1000" fill="hold"/>
                                        <p:tgtEl>
                                          <p:spTgt spid="175"/>
                                        </p:tgtEl>
                                        <p:attrNameLst>
                                          <p:attrName>ppt_x</p:attrName>
                                        </p:attrNameLst>
                                      </p:cBhvr>
                                      <p:tavLst>
                                        <p:tav tm="0">
                                          <p:val>
                                            <p:strVal val="1+#ppt_w/2"/>
                                          </p:val>
                                        </p:tav>
                                        <p:tav tm="100000">
                                          <p:val>
                                            <p:strVal val="#ppt_x"/>
                                          </p:val>
                                        </p:tav>
                                      </p:tavLst>
                                    </p:anim>
                                    <p:anim calcmode="lin" valueType="num">
                                      <p:cBhvr>
                                        <p:cTn id="14" dur="1000" fill="hold"/>
                                        <p:tgtEl>
                                          <p:spTgt spid="175"/>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1" presetID="2" grpId="3" fill="hold">
                                  <p:stCondLst>
                                    <p:cond delay="0"/>
                                  </p:stCondLst>
                                  <p:iterate type="el" backwards="0">
                                    <p:tmAbs val="0"/>
                                  </p:iterate>
                                  <p:childTnLst>
                                    <p:set>
                                      <p:cBhvr>
                                        <p:cTn id="18" fill="hold"/>
                                        <p:tgtEl>
                                          <p:spTgt spid="176"/>
                                        </p:tgtEl>
                                        <p:attrNameLst>
                                          <p:attrName>style.visibility</p:attrName>
                                        </p:attrNameLst>
                                      </p:cBhvr>
                                      <p:to>
                                        <p:strVal val="visible"/>
                                      </p:to>
                                    </p:set>
                                    <p:anim calcmode="lin" valueType="num">
                                      <p:cBhvr>
                                        <p:cTn id="19" dur="1000" fill="hold"/>
                                        <p:tgtEl>
                                          <p:spTgt spid="176"/>
                                        </p:tgtEl>
                                        <p:attrNameLst>
                                          <p:attrName>ppt_x</p:attrName>
                                        </p:attrNameLst>
                                      </p:cBhvr>
                                      <p:tavLst>
                                        <p:tav tm="0">
                                          <p:val>
                                            <p:strVal val="#ppt_x"/>
                                          </p:val>
                                        </p:tav>
                                        <p:tav tm="100000">
                                          <p:val>
                                            <p:strVal val="#ppt_x"/>
                                          </p:val>
                                        </p:tav>
                                      </p:tavLst>
                                    </p:anim>
                                    <p:anim calcmode="lin" valueType="num">
                                      <p:cBhvr>
                                        <p:cTn id="20" dur="1000" fill="hold"/>
                                        <p:tgtEl>
                                          <p:spTgt spid="17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5" grpId="2"/>
      <p:bldP build="whole" bldLvl="1" animBg="1" rev="0" advAuto="0" spid="176" grpId="3"/>
      <p:bldP build="whole" bldLvl="1" animBg="1" rev="0" advAuto="0" spid="174" grpId="1"/>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8" name="باستخدام استراتيجية فن قارني بين المعطله والممثله"/>
          <p:cNvSpPr/>
          <p:nvPr/>
        </p:nvSpPr>
        <p:spPr>
          <a:xfrm>
            <a:off x="932289" y="360157"/>
            <a:ext cx="11403507" cy="3451142"/>
          </a:xfrm>
          <a:prstGeom prst="rect">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6100">
                <a:solidFill>
                  <a:srgbClr val="000000"/>
                </a:solidFill>
                <a:latin typeface="Geeza Pro Bold"/>
                <a:ea typeface="Geeza Pro Bold"/>
                <a:cs typeface="Geeza Pro Bold"/>
                <a:sym typeface="Geeza Pro Bold"/>
              </a:defRPr>
            </a:lvl1pPr>
          </a:lstStyle>
          <a:p>
            <a:pPr rtl="0">
              <a:defRPr/>
            </a:pPr>
            <a:r>
              <a:t>باستخدام استراتيجية فن قارني بين المعطله والممثله </a:t>
            </a:r>
          </a:p>
        </p:txBody>
      </p:sp>
      <p:sp>
        <p:nvSpPr>
          <p:cNvPr id="179" name="بيضاوي"/>
          <p:cNvSpPr/>
          <p:nvPr/>
        </p:nvSpPr>
        <p:spPr>
          <a:xfrm>
            <a:off x="6280250" y="4168076"/>
            <a:ext cx="5317471" cy="4266279"/>
          </a:xfrm>
          <a:prstGeom prst="ellipse">
            <a:avLst/>
          </a:prstGeom>
          <a:blipFill>
            <a:blip r:embed="rId3"/>
          </a:blipFill>
          <a:ln w="50800">
            <a:solidFill>
              <a:srgbClr val="000000"/>
            </a:solidFill>
            <a:miter lim="400000"/>
          </a:ln>
        </p:spPr>
        <p:txBody>
          <a:bodyPr lIns="50800" tIns="50800" rIns="50800" bIns="50800" anchor="ctr"/>
          <a:lstStyle/>
          <a:p>
            <a:pPr>
              <a:defRPr sz="3600"/>
            </a:pPr>
          </a:p>
        </p:txBody>
      </p:sp>
      <p:sp>
        <p:nvSpPr>
          <p:cNvPr id="180" name="بيضاوي"/>
          <p:cNvSpPr/>
          <p:nvPr/>
        </p:nvSpPr>
        <p:spPr>
          <a:xfrm>
            <a:off x="2101806" y="4168076"/>
            <a:ext cx="5317471" cy="4266279"/>
          </a:xfrm>
          <a:prstGeom prst="ellipse">
            <a:avLst/>
          </a:prstGeom>
          <a:blipFill>
            <a:blip r:embed="rId4"/>
          </a:blipFill>
          <a:ln w="50800">
            <a:solidFill>
              <a:srgbClr val="000000"/>
            </a:solidFill>
            <a:miter lim="400000"/>
          </a:ln>
        </p:spPr>
        <p:txBody>
          <a:bodyPr lIns="50800" tIns="50800" rIns="50800" bIns="50800" anchor="ctr"/>
          <a:lstStyle/>
          <a:p>
            <a:pPr>
              <a:defRPr sz="3600"/>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2" presetID="2" grpId="1" fill="hold">
                                  <p:stCondLst>
                                    <p:cond delay="0"/>
                                  </p:stCondLst>
                                  <p:iterate type="el" backwards="0">
                                    <p:tmAbs val="0"/>
                                  </p:iterate>
                                  <p:childTnLst>
                                    <p:set>
                                      <p:cBhvr>
                                        <p:cTn id="6" fill="hold"/>
                                        <p:tgtEl>
                                          <p:spTgt spid="178"/>
                                        </p:tgtEl>
                                        <p:attrNameLst>
                                          <p:attrName>style.visibility</p:attrName>
                                        </p:attrNameLst>
                                      </p:cBhvr>
                                      <p:to>
                                        <p:strVal val="visible"/>
                                      </p:to>
                                    </p:set>
                                    <p:anim calcmode="lin" valueType="num">
                                      <p:cBhvr>
                                        <p:cTn id="7" dur="1000" fill="hold"/>
                                        <p:tgtEl>
                                          <p:spTgt spid="178"/>
                                        </p:tgtEl>
                                        <p:attrNameLst>
                                          <p:attrName>ppt_x</p:attrName>
                                        </p:attrNameLst>
                                      </p:cBhvr>
                                      <p:tavLst>
                                        <p:tav tm="0">
                                          <p:val>
                                            <p:strVal val="1+#ppt_w/2"/>
                                          </p:val>
                                        </p:tav>
                                        <p:tav tm="100000">
                                          <p:val>
                                            <p:strVal val="#ppt_x"/>
                                          </p:val>
                                        </p:tav>
                                      </p:tavLst>
                                    </p:anim>
                                    <p:anim calcmode="lin" valueType="num">
                                      <p:cBhvr>
                                        <p:cTn id="8" dur="1000" fill="hold"/>
                                        <p:tgtEl>
                                          <p:spTgt spid="1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78"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2" name="المعطله"/>
          <p:cNvSpPr/>
          <p:nvPr/>
        </p:nvSpPr>
        <p:spPr>
          <a:xfrm>
            <a:off x="7716706" y="1484793"/>
            <a:ext cx="4632005" cy="1894340"/>
          </a:xfrm>
          <a:prstGeom prst="roundRect">
            <a:avLst>
              <a:gd name="adj" fmla="val 10056"/>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6200">
                <a:solidFill>
                  <a:srgbClr val="000000"/>
                </a:solidFill>
                <a:latin typeface="Geeza Pro Bold"/>
                <a:ea typeface="Geeza Pro Bold"/>
                <a:cs typeface="Geeza Pro Bold"/>
                <a:sym typeface="Geeza Pro Bold"/>
              </a:defRPr>
            </a:lvl1pPr>
          </a:lstStyle>
          <a:p>
            <a:pPr rtl="0">
              <a:defRPr/>
            </a:pPr>
            <a:r>
              <a:t>المعطله</a:t>
            </a:r>
          </a:p>
        </p:txBody>
      </p:sp>
      <p:sp>
        <p:nvSpPr>
          <p:cNvPr id="183" name="الممثله"/>
          <p:cNvSpPr/>
          <p:nvPr/>
        </p:nvSpPr>
        <p:spPr>
          <a:xfrm>
            <a:off x="1432361" y="1484793"/>
            <a:ext cx="5101090" cy="1894340"/>
          </a:xfrm>
          <a:prstGeom prst="roundRect">
            <a:avLst>
              <a:gd name="adj" fmla="val 10056"/>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6600">
                <a:solidFill>
                  <a:srgbClr val="000000"/>
                </a:solidFill>
                <a:latin typeface="Geeza Pro Bold"/>
                <a:ea typeface="Geeza Pro Bold"/>
                <a:cs typeface="Geeza Pro Bold"/>
                <a:sym typeface="Geeza Pro Bold"/>
              </a:defRPr>
            </a:lvl1pPr>
          </a:lstStyle>
          <a:p>
            <a:pPr rtl="0">
              <a:defRPr/>
            </a:pPr>
            <a:r>
              <a:t>الممثله</a:t>
            </a:r>
          </a:p>
        </p:txBody>
      </p:sp>
      <p:sp>
        <p:nvSpPr>
          <p:cNvPr id="184" name="الذين عطلوا صفات الخالق سبحانه"/>
          <p:cNvSpPr/>
          <p:nvPr/>
        </p:nvSpPr>
        <p:spPr>
          <a:xfrm>
            <a:off x="7642137" y="4241800"/>
            <a:ext cx="4236266" cy="3784600"/>
          </a:xfrm>
          <a:prstGeom prst="rect">
            <a:avLst/>
          </a:prstGeom>
          <a:blipFill>
            <a:blip r:embed="rId4"/>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4600">
                <a:solidFill>
                  <a:srgbClr val="000000"/>
                </a:solidFill>
                <a:latin typeface="Geeza Pro Bold"/>
                <a:ea typeface="Geeza Pro Bold"/>
                <a:cs typeface="Geeza Pro Bold"/>
                <a:sym typeface="Geeza Pro Bold"/>
              </a:defRPr>
            </a:lvl1pPr>
          </a:lstStyle>
          <a:p>
            <a:pPr rtl="0">
              <a:defRPr/>
            </a:pPr>
            <a:r>
              <a:t>الذين عطلوا صفات الخالق سبحانه </a:t>
            </a:r>
          </a:p>
        </p:txBody>
      </p:sp>
      <p:sp>
        <p:nvSpPr>
          <p:cNvPr id="185" name="الذين مثلوا صفات الخالق سبحانه بصفات المخلوقين"/>
          <p:cNvSpPr/>
          <p:nvPr/>
        </p:nvSpPr>
        <p:spPr>
          <a:xfrm>
            <a:off x="1864773" y="4115265"/>
            <a:ext cx="4236267" cy="3784601"/>
          </a:xfrm>
          <a:prstGeom prst="rect">
            <a:avLst/>
          </a:prstGeom>
          <a:blipFill>
            <a:blip r:embed="rId5"/>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4400">
                <a:solidFill>
                  <a:srgbClr val="000000"/>
                </a:solidFill>
                <a:latin typeface="Geeza Pro Bold"/>
                <a:ea typeface="Geeza Pro Bold"/>
                <a:cs typeface="Geeza Pro Bold"/>
                <a:sym typeface="Geeza Pro Bold"/>
              </a:defRPr>
            </a:lvl1pPr>
          </a:lstStyle>
          <a:p>
            <a:pPr rtl="0">
              <a:defRPr/>
            </a:pPr>
            <a:r>
              <a:t>الذين مثلوا صفات الخالق سبحانه بصفات المخلوقين</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2" presetID="2" grpId="1" fill="hold">
                                  <p:stCondLst>
                                    <p:cond delay="0"/>
                                  </p:stCondLst>
                                  <p:iterate type="el" backwards="0">
                                    <p:tmAbs val="0"/>
                                  </p:iterate>
                                  <p:childTnLst>
                                    <p:set>
                                      <p:cBhvr>
                                        <p:cTn id="6" fill="hold"/>
                                        <p:tgtEl>
                                          <p:spTgt spid="182"/>
                                        </p:tgtEl>
                                        <p:attrNameLst>
                                          <p:attrName>style.visibility</p:attrName>
                                        </p:attrNameLst>
                                      </p:cBhvr>
                                      <p:to>
                                        <p:strVal val="visible"/>
                                      </p:to>
                                    </p:set>
                                    <p:anim calcmode="lin" valueType="num">
                                      <p:cBhvr>
                                        <p:cTn id="7" dur="1000" fill="hold"/>
                                        <p:tgtEl>
                                          <p:spTgt spid="182"/>
                                        </p:tgtEl>
                                        <p:attrNameLst>
                                          <p:attrName>ppt_x</p:attrName>
                                        </p:attrNameLst>
                                      </p:cBhvr>
                                      <p:tavLst>
                                        <p:tav tm="0">
                                          <p:val>
                                            <p:strVal val="1+#ppt_w/2"/>
                                          </p:val>
                                        </p:tav>
                                        <p:tav tm="100000">
                                          <p:val>
                                            <p:strVal val="#ppt_x"/>
                                          </p:val>
                                        </p:tav>
                                      </p:tavLst>
                                    </p:anim>
                                    <p:anim calcmode="lin" valueType="num">
                                      <p:cBhvr>
                                        <p:cTn id="8" dur="1000" fill="hold"/>
                                        <p:tgtEl>
                                          <p:spTgt spid="18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2" presetID="2" grpId="2" fill="hold">
                                  <p:stCondLst>
                                    <p:cond delay="0"/>
                                  </p:stCondLst>
                                  <p:iterate type="el" backwards="0">
                                    <p:tmAbs val="0"/>
                                  </p:iterate>
                                  <p:childTnLst>
                                    <p:set>
                                      <p:cBhvr>
                                        <p:cTn id="12" fill="hold"/>
                                        <p:tgtEl>
                                          <p:spTgt spid="183"/>
                                        </p:tgtEl>
                                        <p:attrNameLst>
                                          <p:attrName>style.visibility</p:attrName>
                                        </p:attrNameLst>
                                      </p:cBhvr>
                                      <p:to>
                                        <p:strVal val="visible"/>
                                      </p:to>
                                    </p:set>
                                    <p:anim calcmode="lin" valueType="num">
                                      <p:cBhvr>
                                        <p:cTn id="13" dur="1000" fill="hold"/>
                                        <p:tgtEl>
                                          <p:spTgt spid="183"/>
                                        </p:tgtEl>
                                        <p:attrNameLst>
                                          <p:attrName>ppt_x</p:attrName>
                                        </p:attrNameLst>
                                      </p:cBhvr>
                                      <p:tavLst>
                                        <p:tav tm="0">
                                          <p:val>
                                            <p:strVal val="1+#ppt_w/2"/>
                                          </p:val>
                                        </p:tav>
                                        <p:tav tm="100000">
                                          <p:val>
                                            <p:strVal val="#ppt_x"/>
                                          </p:val>
                                        </p:tav>
                                      </p:tavLst>
                                    </p:anim>
                                    <p:anim calcmode="lin" valueType="num">
                                      <p:cBhvr>
                                        <p:cTn id="14" dur="1000" fill="hold"/>
                                        <p:tgtEl>
                                          <p:spTgt spid="18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1" presetID="2" grpId="3" fill="hold">
                                  <p:stCondLst>
                                    <p:cond delay="0"/>
                                  </p:stCondLst>
                                  <p:iterate type="el" backwards="0">
                                    <p:tmAbs val="0"/>
                                  </p:iterate>
                                  <p:childTnLst>
                                    <p:set>
                                      <p:cBhvr>
                                        <p:cTn id="18" fill="hold"/>
                                        <p:tgtEl>
                                          <p:spTgt spid="184"/>
                                        </p:tgtEl>
                                        <p:attrNameLst>
                                          <p:attrName>style.visibility</p:attrName>
                                        </p:attrNameLst>
                                      </p:cBhvr>
                                      <p:to>
                                        <p:strVal val="visible"/>
                                      </p:to>
                                    </p:set>
                                    <p:anim calcmode="lin" valueType="num">
                                      <p:cBhvr>
                                        <p:cTn id="19" dur="1000" fill="hold"/>
                                        <p:tgtEl>
                                          <p:spTgt spid="184"/>
                                        </p:tgtEl>
                                        <p:attrNameLst>
                                          <p:attrName>ppt_x</p:attrName>
                                        </p:attrNameLst>
                                      </p:cBhvr>
                                      <p:tavLst>
                                        <p:tav tm="0">
                                          <p:val>
                                            <p:strVal val="#ppt_x"/>
                                          </p:val>
                                        </p:tav>
                                        <p:tav tm="100000">
                                          <p:val>
                                            <p:strVal val="#ppt_x"/>
                                          </p:val>
                                        </p:tav>
                                      </p:tavLst>
                                    </p:anim>
                                    <p:anim calcmode="lin" valueType="num">
                                      <p:cBhvr>
                                        <p:cTn id="20" dur="1000" fill="hold"/>
                                        <p:tgtEl>
                                          <p:spTgt spid="18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1" presetID="2" grpId="4" fill="hold">
                                  <p:stCondLst>
                                    <p:cond delay="0"/>
                                  </p:stCondLst>
                                  <p:iterate type="el" backwards="0">
                                    <p:tmAbs val="0"/>
                                  </p:iterate>
                                  <p:childTnLst>
                                    <p:set>
                                      <p:cBhvr>
                                        <p:cTn id="24" fill="hold"/>
                                        <p:tgtEl>
                                          <p:spTgt spid="185"/>
                                        </p:tgtEl>
                                        <p:attrNameLst>
                                          <p:attrName>style.visibility</p:attrName>
                                        </p:attrNameLst>
                                      </p:cBhvr>
                                      <p:to>
                                        <p:strVal val="visible"/>
                                      </p:to>
                                    </p:set>
                                    <p:anim calcmode="lin" valueType="num">
                                      <p:cBhvr>
                                        <p:cTn id="25" dur="1000" fill="hold"/>
                                        <p:tgtEl>
                                          <p:spTgt spid="185"/>
                                        </p:tgtEl>
                                        <p:attrNameLst>
                                          <p:attrName>ppt_x</p:attrName>
                                        </p:attrNameLst>
                                      </p:cBhvr>
                                      <p:tavLst>
                                        <p:tav tm="0">
                                          <p:val>
                                            <p:strVal val="#ppt_x"/>
                                          </p:val>
                                        </p:tav>
                                        <p:tav tm="100000">
                                          <p:val>
                                            <p:strVal val="#ppt_x"/>
                                          </p:val>
                                        </p:tav>
                                      </p:tavLst>
                                    </p:anim>
                                    <p:anim calcmode="lin" valueType="num">
                                      <p:cBhvr>
                                        <p:cTn id="26" dur="1000" fill="hold"/>
                                        <p:tgtEl>
                                          <p:spTgt spid="18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5" grpId="4"/>
      <p:bldP build="whole" bldLvl="1" animBg="1" rev="0" advAuto="0" spid="184" grpId="3"/>
      <p:bldP build="whole" bldLvl="1" animBg="1" rev="0" advAuto="0" spid="183" grpId="2"/>
      <p:bldP build="whole" bldLvl="1" animBg="1" rev="0" advAuto="0" spid="182"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7" name="المعطله"/>
          <p:cNvSpPr/>
          <p:nvPr/>
        </p:nvSpPr>
        <p:spPr>
          <a:xfrm>
            <a:off x="9057895" y="1812895"/>
            <a:ext cx="3499609" cy="1894340"/>
          </a:xfrm>
          <a:prstGeom prst="roundRect">
            <a:avLst>
              <a:gd name="adj" fmla="val 10056"/>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6200">
                <a:solidFill>
                  <a:srgbClr val="000000"/>
                </a:solidFill>
                <a:latin typeface="Geeza Pro Bold"/>
                <a:ea typeface="Geeza Pro Bold"/>
                <a:cs typeface="Geeza Pro Bold"/>
                <a:sym typeface="Geeza Pro Bold"/>
              </a:defRPr>
            </a:lvl1pPr>
          </a:lstStyle>
          <a:p>
            <a:pPr rtl="0">
              <a:defRPr/>
            </a:pPr>
            <a:r>
              <a:t>المعطله</a:t>
            </a:r>
          </a:p>
        </p:txBody>
      </p:sp>
      <p:sp>
        <p:nvSpPr>
          <p:cNvPr id="188" name="الممثله"/>
          <p:cNvSpPr/>
          <p:nvPr/>
        </p:nvSpPr>
        <p:spPr>
          <a:xfrm>
            <a:off x="910380" y="1604103"/>
            <a:ext cx="3499608" cy="1894340"/>
          </a:xfrm>
          <a:prstGeom prst="roundRect">
            <a:avLst>
              <a:gd name="adj" fmla="val 10056"/>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6600">
                <a:solidFill>
                  <a:srgbClr val="000000"/>
                </a:solidFill>
                <a:latin typeface="Geeza Pro Bold"/>
                <a:ea typeface="Geeza Pro Bold"/>
                <a:cs typeface="Geeza Pro Bold"/>
                <a:sym typeface="Geeza Pro Bold"/>
              </a:defRPr>
            </a:lvl1pPr>
          </a:lstStyle>
          <a:p>
            <a:pPr rtl="0">
              <a:defRPr/>
            </a:pPr>
            <a:r>
              <a:t>الممثله</a:t>
            </a:r>
          </a:p>
        </p:txBody>
      </p:sp>
      <p:sp>
        <p:nvSpPr>
          <p:cNvPr id="189" name="الذين عطلوا صفات الخالق سبحانه"/>
          <p:cNvSpPr/>
          <p:nvPr/>
        </p:nvSpPr>
        <p:spPr>
          <a:xfrm>
            <a:off x="9552206" y="4152317"/>
            <a:ext cx="2773611" cy="4571884"/>
          </a:xfrm>
          <a:prstGeom prst="rect">
            <a:avLst/>
          </a:prstGeom>
          <a:blipFill>
            <a:blip r:embed="rId4"/>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4600">
                <a:solidFill>
                  <a:srgbClr val="000000"/>
                </a:solidFill>
                <a:latin typeface="Geeza Pro Bold"/>
                <a:ea typeface="Geeza Pro Bold"/>
                <a:cs typeface="Geeza Pro Bold"/>
                <a:sym typeface="Geeza Pro Bold"/>
              </a:defRPr>
            </a:lvl1pPr>
          </a:lstStyle>
          <a:p>
            <a:pPr rtl="0">
              <a:defRPr/>
            </a:pPr>
            <a:r>
              <a:t>الذين عطلوا صفات الخالق سبحانه </a:t>
            </a:r>
          </a:p>
        </p:txBody>
      </p:sp>
      <p:sp>
        <p:nvSpPr>
          <p:cNvPr id="190" name="الذين مثلوا صفات الخالق سبحانه بصفات المخلوقين"/>
          <p:cNvSpPr/>
          <p:nvPr/>
        </p:nvSpPr>
        <p:spPr>
          <a:xfrm>
            <a:off x="925206" y="3981041"/>
            <a:ext cx="3248696" cy="4571885"/>
          </a:xfrm>
          <a:prstGeom prst="rect">
            <a:avLst/>
          </a:prstGeom>
          <a:blipFill>
            <a:blip r:embed="rId5"/>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4400">
                <a:solidFill>
                  <a:srgbClr val="000000"/>
                </a:solidFill>
                <a:latin typeface="Geeza Pro Bold"/>
                <a:ea typeface="Geeza Pro Bold"/>
                <a:cs typeface="Geeza Pro Bold"/>
                <a:sym typeface="Geeza Pro Bold"/>
              </a:defRPr>
            </a:lvl1pPr>
          </a:lstStyle>
          <a:p>
            <a:pPr rtl="0">
              <a:defRPr/>
            </a:pPr>
            <a:r>
              <a:t>الذين مثلوا صفات الخالق سبحانه بصفات المخلوقين</a:t>
            </a:r>
          </a:p>
        </p:txBody>
      </p:sp>
      <p:sp>
        <p:nvSpPr>
          <p:cNvPr id="191" name="أهل السنه والجماعه"/>
          <p:cNvSpPr/>
          <p:nvPr/>
        </p:nvSpPr>
        <p:spPr>
          <a:xfrm>
            <a:off x="5128032" y="1004989"/>
            <a:ext cx="3347791" cy="2744017"/>
          </a:xfrm>
          <a:prstGeom prst="roundRect">
            <a:avLst>
              <a:gd name="adj" fmla="val 6942"/>
            </a:avLst>
          </a:prstGeom>
          <a:blipFill>
            <a:blip r:embed="rId6"/>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5000">
                <a:solidFill>
                  <a:srgbClr val="000000"/>
                </a:solidFill>
                <a:latin typeface="Geeza Pro Bold"/>
                <a:ea typeface="Geeza Pro Bold"/>
                <a:cs typeface="Geeza Pro Bold"/>
                <a:sym typeface="Geeza Pro Bold"/>
              </a:defRPr>
            </a:lvl1pPr>
          </a:lstStyle>
          <a:p>
            <a:pPr rtl="0">
              <a:defRPr/>
            </a:pPr>
            <a:r>
              <a:t>أهل السنه والجماعه</a:t>
            </a:r>
          </a:p>
        </p:txBody>
      </p:sp>
      <p:sp>
        <p:nvSpPr>
          <p:cNvPr id="192" name="اثبات ماورد في الكتاب والسنه من أسماء الله وصفاته فلا ينفون ولايمثلون"/>
          <p:cNvSpPr/>
          <p:nvPr/>
        </p:nvSpPr>
        <p:spPr>
          <a:xfrm>
            <a:off x="4448931" y="4152317"/>
            <a:ext cx="4828244" cy="4571884"/>
          </a:xfrm>
          <a:prstGeom prst="rect">
            <a:avLst/>
          </a:prstGeom>
          <a:blipFill>
            <a:blip r:embed="rId7"/>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4400">
                <a:solidFill>
                  <a:srgbClr val="000000"/>
                </a:solidFill>
                <a:latin typeface="Geeza Pro Bold"/>
                <a:ea typeface="Geeza Pro Bold"/>
                <a:cs typeface="Geeza Pro Bold"/>
                <a:sym typeface="Geeza Pro Bold"/>
              </a:defRPr>
            </a:lvl1pPr>
          </a:lstStyle>
          <a:p>
            <a:pPr rtl="0">
              <a:defRPr/>
            </a:pPr>
            <a:r>
              <a:t>اثبات ماورد في الكتاب والسنه من أسماء الله وصفاته فلا ينفون ولايمثلون</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191"/>
                                        </p:tgtEl>
                                        <p:attrNameLst>
                                          <p:attrName>style.visibility</p:attrName>
                                        </p:attrNameLst>
                                      </p:cBhvr>
                                      <p:to>
                                        <p:strVal val="visible"/>
                                      </p:to>
                                    </p:set>
                                    <p:anim calcmode="lin" valueType="num">
                                      <p:cBhvr>
                                        <p:cTn id="7" dur="1000" fill="hold"/>
                                        <p:tgtEl>
                                          <p:spTgt spid="191"/>
                                        </p:tgtEl>
                                        <p:attrNameLst>
                                          <p:attrName>ppt_x</p:attrName>
                                        </p:attrNameLst>
                                      </p:cBhvr>
                                      <p:tavLst>
                                        <p:tav tm="0">
                                          <p:val>
                                            <p:strVal val="#ppt_x"/>
                                          </p:val>
                                        </p:tav>
                                        <p:tav tm="100000">
                                          <p:val>
                                            <p:strVal val="#ppt_x"/>
                                          </p:val>
                                        </p:tav>
                                      </p:tavLst>
                                    </p:anim>
                                    <p:anim calcmode="lin" valueType="num">
                                      <p:cBhvr>
                                        <p:cTn id="8" dur="1000" fill="hold"/>
                                        <p:tgtEl>
                                          <p:spTgt spid="191"/>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 presetID="2" grpId="2" fill="hold">
                                  <p:stCondLst>
                                    <p:cond delay="0"/>
                                  </p:stCondLst>
                                  <p:iterate type="el" backwards="0">
                                    <p:tmAbs val="0"/>
                                  </p:iterate>
                                  <p:childTnLst>
                                    <p:set>
                                      <p:cBhvr>
                                        <p:cTn id="12" fill="hold"/>
                                        <p:tgtEl>
                                          <p:spTgt spid="187"/>
                                        </p:tgtEl>
                                        <p:attrNameLst>
                                          <p:attrName>style.visibility</p:attrName>
                                        </p:attrNameLst>
                                      </p:cBhvr>
                                      <p:to>
                                        <p:strVal val="visible"/>
                                      </p:to>
                                    </p:set>
                                    <p:anim calcmode="lin" valueType="num">
                                      <p:cBhvr>
                                        <p:cTn id="13" dur="1000" fill="hold"/>
                                        <p:tgtEl>
                                          <p:spTgt spid="187"/>
                                        </p:tgtEl>
                                        <p:attrNameLst>
                                          <p:attrName>ppt_x</p:attrName>
                                        </p:attrNameLst>
                                      </p:cBhvr>
                                      <p:tavLst>
                                        <p:tav tm="0">
                                          <p:val>
                                            <p:strVal val="#ppt_x"/>
                                          </p:val>
                                        </p:tav>
                                        <p:tav tm="100000">
                                          <p:val>
                                            <p:strVal val="#ppt_x"/>
                                          </p:val>
                                        </p:tav>
                                      </p:tavLst>
                                    </p:anim>
                                    <p:anim calcmode="lin" valueType="num">
                                      <p:cBhvr>
                                        <p:cTn id="14" dur="1000" fill="hold"/>
                                        <p:tgtEl>
                                          <p:spTgt spid="18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1" presetID="2" grpId="3" fill="hold">
                                  <p:stCondLst>
                                    <p:cond delay="0"/>
                                  </p:stCondLst>
                                  <p:iterate type="el" backwards="0">
                                    <p:tmAbs val="0"/>
                                  </p:iterate>
                                  <p:childTnLst>
                                    <p:set>
                                      <p:cBhvr>
                                        <p:cTn id="18" fill="hold"/>
                                        <p:tgtEl>
                                          <p:spTgt spid="188"/>
                                        </p:tgtEl>
                                        <p:attrNameLst>
                                          <p:attrName>style.visibility</p:attrName>
                                        </p:attrNameLst>
                                      </p:cBhvr>
                                      <p:to>
                                        <p:strVal val="visible"/>
                                      </p:to>
                                    </p:set>
                                    <p:anim calcmode="lin" valueType="num">
                                      <p:cBhvr>
                                        <p:cTn id="19" dur="1000" fill="hold"/>
                                        <p:tgtEl>
                                          <p:spTgt spid="188"/>
                                        </p:tgtEl>
                                        <p:attrNameLst>
                                          <p:attrName>ppt_x</p:attrName>
                                        </p:attrNameLst>
                                      </p:cBhvr>
                                      <p:tavLst>
                                        <p:tav tm="0">
                                          <p:val>
                                            <p:strVal val="#ppt_x"/>
                                          </p:val>
                                        </p:tav>
                                        <p:tav tm="100000">
                                          <p:val>
                                            <p:strVal val="#ppt_x"/>
                                          </p:val>
                                        </p:tav>
                                      </p:tavLst>
                                    </p:anim>
                                    <p:anim calcmode="lin" valueType="num">
                                      <p:cBhvr>
                                        <p:cTn id="20" dur="1000" fill="hold"/>
                                        <p:tgtEl>
                                          <p:spTgt spid="188"/>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1" presetID="2" grpId="4" fill="hold">
                                  <p:stCondLst>
                                    <p:cond delay="0"/>
                                  </p:stCondLst>
                                  <p:iterate type="el" backwards="0">
                                    <p:tmAbs val="0"/>
                                  </p:iterate>
                                  <p:childTnLst>
                                    <p:set>
                                      <p:cBhvr>
                                        <p:cTn id="24" fill="hold"/>
                                        <p:tgtEl>
                                          <p:spTgt spid="189"/>
                                        </p:tgtEl>
                                        <p:attrNameLst>
                                          <p:attrName>style.visibility</p:attrName>
                                        </p:attrNameLst>
                                      </p:cBhvr>
                                      <p:to>
                                        <p:strVal val="visible"/>
                                      </p:to>
                                    </p:set>
                                    <p:anim calcmode="lin" valueType="num">
                                      <p:cBhvr>
                                        <p:cTn id="25" dur="1000" fill="hold"/>
                                        <p:tgtEl>
                                          <p:spTgt spid="189"/>
                                        </p:tgtEl>
                                        <p:attrNameLst>
                                          <p:attrName>ppt_x</p:attrName>
                                        </p:attrNameLst>
                                      </p:cBhvr>
                                      <p:tavLst>
                                        <p:tav tm="0">
                                          <p:val>
                                            <p:strVal val="#ppt_x"/>
                                          </p:val>
                                        </p:tav>
                                        <p:tav tm="100000">
                                          <p:val>
                                            <p:strVal val="#ppt_x"/>
                                          </p:val>
                                        </p:tav>
                                      </p:tavLst>
                                    </p:anim>
                                    <p:anim calcmode="lin" valueType="num">
                                      <p:cBhvr>
                                        <p:cTn id="26" dur="1000" fill="hold"/>
                                        <p:tgtEl>
                                          <p:spTgt spid="189"/>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1" presetID="2" grpId="5" fill="hold">
                                  <p:stCondLst>
                                    <p:cond delay="0"/>
                                  </p:stCondLst>
                                  <p:iterate type="el" backwards="0">
                                    <p:tmAbs val="0"/>
                                  </p:iterate>
                                  <p:childTnLst>
                                    <p:set>
                                      <p:cBhvr>
                                        <p:cTn id="30" fill="hold"/>
                                        <p:tgtEl>
                                          <p:spTgt spid="190"/>
                                        </p:tgtEl>
                                        <p:attrNameLst>
                                          <p:attrName>style.visibility</p:attrName>
                                        </p:attrNameLst>
                                      </p:cBhvr>
                                      <p:to>
                                        <p:strVal val="visible"/>
                                      </p:to>
                                    </p:set>
                                    <p:anim calcmode="lin" valueType="num">
                                      <p:cBhvr>
                                        <p:cTn id="31" dur="1000" fill="hold"/>
                                        <p:tgtEl>
                                          <p:spTgt spid="190"/>
                                        </p:tgtEl>
                                        <p:attrNameLst>
                                          <p:attrName>ppt_x</p:attrName>
                                        </p:attrNameLst>
                                      </p:cBhvr>
                                      <p:tavLst>
                                        <p:tav tm="0">
                                          <p:val>
                                            <p:strVal val="#ppt_x"/>
                                          </p:val>
                                        </p:tav>
                                        <p:tav tm="100000">
                                          <p:val>
                                            <p:strVal val="#ppt_x"/>
                                          </p:val>
                                        </p:tav>
                                      </p:tavLst>
                                    </p:anim>
                                    <p:anim calcmode="lin" valueType="num">
                                      <p:cBhvr>
                                        <p:cTn id="32" dur="1000" fill="hold"/>
                                        <p:tgtEl>
                                          <p:spTgt spid="190"/>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1" presetID="2" grpId="6" fill="hold">
                                  <p:stCondLst>
                                    <p:cond delay="0"/>
                                  </p:stCondLst>
                                  <p:iterate type="el" backwards="0">
                                    <p:tmAbs val="0"/>
                                  </p:iterate>
                                  <p:childTnLst>
                                    <p:set>
                                      <p:cBhvr>
                                        <p:cTn id="36" fill="hold"/>
                                        <p:tgtEl>
                                          <p:spTgt spid="192"/>
                                        </p:tgtEl>
                                        <p:attrNameLst>
                                          <p:attrName>style.visibility</p:attrName>
                                        </p:attrNameLst>
                                      </p:cBhvr>
                                      <p:to>
                                        <p:strVal val="visible"/>
                                      </p:to>
                                    </p:set>
                                    <p:anim calcmode="lin" valueType="num">
                                      <p:cBhvr>
                                        <p:cTn id="37" dur="1000" fill="hold"/>
                                        <p:tgtEl>
                                          <p:spTgt spid="192"/>
                                        </p:tgtEl>
                                        <p:attrNameLst>
                                          <p:attrName>ppt_x</p:attrName>
                                        </p:attrNameLst>
                                      </p:cBhvr>
                                      <p:tavLst>
                                        <p:tav tm="0">
                                          <p:val>
                                            <p:strVal val="#ppt_x"/>
                                          </p:val>
                                        </p:tav>
                                        <p:tav tm="100000">
                                          <p:val>
                                            <p:strVal val="#ppt_x"/>
                                          </p:val>
                                        </p:tav>
                                      </p:tavLst>
                                    </p:anim>
                                    <p:anim calcmode="lin" valueType="num">
                                      <p:cBhvr>
                                        <p:cTn id="38" dur="1000" fill="hold"/>
                                        <p:tgtEl>
                                          <p:spTgt spid="19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88" grpId="3"/>
      <p:bldP build="whole" bldLvl="1" animBg="1" rev="0" advAuto="0" spid="189" grpId="4"/>
      <p:bldP build="whole" bldLvl="1" animBg="1" rev="0" advAuto="0" spid="191" grpId="1"/>
      <p:bldP build="whole" bldLvl="1" animBg="1" rev="0" advAuto="0" spid="190" grpId="5"/>
      <p:bldP build="whole" bldLvl="1" animBg="1" rev="0" advAuto="0" spid="187" grpId="2"/>
      <p:bldP build="whole" bldLvl="1" animBg="1" rev="0" advAuto="0" spid="192" grpId="6"/>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عقيدة الفرق في أسماء الله تعالى وصفاته"/>
          <p:cNvSpPr/>
          <p:nvPr/>
        </p:nvSpPr>
        <p:spPr>
          <a:xfrm>
            <a:off x="596463" y="259825"/>
            <a:ext cx="11811874" cy="1812955"/>
          </a:xfrm>
          <a:prstGeom prst="rect">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5400">
                <a:solidFill>
                  <a:srgbClr val="000000"/>
                </a:solidFill>
                <a:latin typeface="Geeza Pro Bold"/>
                <a:ea typeface="Geeza Pro Bold"/>
                <a:cs typeface="Geeza Pro Bold"/>
                <a:sym typeface="Geeza Pro Bold"/>
              </a:defRPr>
            </a:lvl1pPr>
          </a:lstStyle>
          <a:p>
            <a:pPr rtl="0">
              <a:defRPr/>
            </a:pPr>
            <a:r>
              <a:t>عقيدة الفرق في أسماء الله تعالى وصفاته</a:t>
            </a:r>
          </a:p>
        </p:txBody>
      </p:sp>
      <p:sp>
        <p:nvSpPr>
          <p:cNvPr id="195" name="المشبهة…"/>
          <p:cNvSpPr/>
          <p:nvPr/>
        </p:nvSpPr>
        <p:spPr>
          <a:xfrm>
            <a:off x="9880076" y="2577925"/>
            <a:ext cx="2930904" cy="2629134"/>
          </a:xfrm>
          <a:prstGeom prst="roundRect">
            <a:avLst>
              <a:gd name="adj" fmla="val 7246"/>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rtl="0">
              <a:defRPr sz="3600">
                <a:solidFill>
                  <a:srgbClr val="000000"/>
                </a:solidFill>
                <a:latin typeface="Geeza Pro Bold"/>
                <a:ea typeface="Geeza Pro Bold"/>
                <a:cs typeface="Geeza Pro Bold"/>
                <a:sym typeface="Geeza Pro Bold"/>
              </a:defRPr>
            </a:pPr>
            <a:r>
              <a:t>المشبهة</a:t>
            </a:r>
          </a:p>
          <a:p>
            <a:pPr rtl="0">
              <a:defRPr sz="3600">
                <a:solidFill>
                  <a:srgbClr val="000000"/>
                </a:solidFill>
                <a:latin typeface="Geeza Pro Bold"/>
                <a:ea typeface="Geeza Pro Bold"/>
                <a:cs typeface="Geeza Pro Bold"/>
                <a:sym typeface="Geeza Pro Bold"/>
              </a:defRPr>
            </a:pPr>
            <a:r>
              <a:t>شبهوا الخالق بالمخلوق.</a:t>
            </a:r>
          </a:p>
        </p:txBody>
      </p:sp>
      <p:sp>
        <p:nvSpPr>
          <p:cNvPr id="196" name="المعطله…"/>
          <p:cNvSpPr/>
          <p:nvPr/>
        </p:nvSpPr>
        <p:spPr>
          <a:xfrm>
            <a:off x="128339" y="2728475"/>
            <a:ext cx="2996386" cy="2629134"/>
          </a:xfrm>
          <a:prstGeom prst="roundRect">
            <a:avLst>
              <a:gd name="adj" fmla="val 7246"/>
            </a:avLst>
          </a:prstGeom>
          <a:blipFill>
            <a:blip r:embed="rId4"/>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rtl="0">
              <a:defRPr sz="3100">
                <a:solidFill>
                  <a:srgbClr val="000000"/>
                </a:solidFill>
                <a:latin typeface="Geeza Pro Bold"/>
                <a:ea typeface="Geeza Pro Bold"/>
                <a:cs typeface="Geeza Pro Bold"/>
                <a:sym typeface="Geeza Pro Bold"/>
              </a:defRPr>
            </a:pPr>
            <a:r>
              <a:t>المعطله</a:t>
            </a:r>
          </a:p>
          <a:p>
            <a:pPr rtl="0">
              <a:defRPr sz="3100">
                <a:solidFill>
                  <a:srgbClr val="000000"/>
                </a:solidFill>
                <a:latin typeface="Geeza Pro Bold"/>
                <a:ea typeface="Geeza Pro Bold"/>
                <a:cs typeface="Geeza Pro Bold"/>
                <a:sym typeface="Geeza Pro Bold"/>
              </a:defRPr>
            </a:pPr>
            <a:r>
              <a:t>نفوا الصفات التي أثبتتها النصوص أو نفوا بعضها</a:t>
            </a:r>
          </a:p>
        </p:txBody>
      </p:sp>
      <p:sp>
        <p:nvSpPr>
          <p:cNvPr id="197" name="أهل السنه والجماعه…"/>
          <p:cNvSpPr/>
          <p:nvPr/>
        </p:nvSpPr>
        <p:spPr>
          <a:xfrm>
            <a:off x="3285746" y="2400183"/>
            <a:ext cx="6433308" cy="3432031"/>
          </a:xfrm>
          <a:prstGeom prst="roundRect">
            <a:avLst>
              <a:gd name="adj" fmla="val 5551"/>
            </a:avLst>
          </a:prstGeom>
          <a:blipFill>
            <a:blip r:embed="rId5"/>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rtl="0">
              <a:defRPr sz="3600">
                <a:solidFill>
                  <a:srgbClr val="000000"/>
                </a:solidFill>
                <a:latin typeface="Geeza Pro Bold"/>
                <a:ea typeface="Geeza Pro Bold"/>
                <a:cs typeface="Geeza Pro Bold"/>
                <a:sym typeface="Geeza Pro Bold"/>
              </a:defRPr>
            </a:pPr>
            <a:r>
              <a:t>أهل السنه والجماعه</a:t>
            </a:r>
          </a:p>
          <a:p>
            <a:pPr rtl="0">
              <a:defRPr sz="3600">
                <a:solidFill>
                  <a:srgbClr val="000000"/>
                </a:solidFill>
                <a:latin typeface="Geeza Pro Bold"/>
                <a:ea typeface="Geeza Pro Bold"/>
                <a:cs typeface="Geeza Pro Bold"/>
                <a:sym typeface="Geeza Pro Bold"/>
              </a:defRPr>
            </a:pPr>
            <a:r>
              <a:t>أثبتوا لله تعالى أسماءه الحسنى وصفاته العلى من غير تكييف ولا تمثيل ولا تحريف ولا تعطيل ونفوا عنه صفات النقص</a:t>
            </a:r>
          </a:p>
        </p:txBody>
      </p:sp>
      <p:sp>
        <p:nvSpPr>
          <p:cNvPr id="198" name="سهم مزدوج"/>
          <p:cNvSpPr/>
          <p:nvPr/>
        </p:nvSpPr>
        <p:spPr>
          <a:xfrm>
            <a:off x="1214656" y="4987779"/>
            <a:ext cx="10575488" cy="4525861"/>
          </a:xfrm>
          <a:prstGeom prst="leftRightArrow">
            <a:avLst>
              <a:gd name="adj1" fmla="val 32000"/>
              <a:gd name="adj2" fmla="val 12347"/>
            </a:avLst>
          </a:prstGeom>
          <a:blipFill>
            <a:blip r:embed="rId6"/>
          </a:blipFill>
          <a:ln w="50800">
            <a:solidFill>
              <a:srgbClr val="000000"/>
            </a:solidFill>
            <a:miter lim="400000"/>
          </a:ln>
        </p:spPr>
        <p:txBody>
          <a:bodyPr lIns="50800" tIns="50800" rIns="50800" bIns="50800" anchor="ctr"/>
          <a:lstStyle/>
          <a:p>
            <a:pPr>
              <a:defRPr sz="3600"/>
            </a:pPr>
          </a:p>
        </p:txBody>
      </p:sp>
      <p:sp>
        <p:nvSpPr>
          <p:cNvPr id="199" name="لَيْسَ كَمِثْلِهِ شَيْءٌ ۖ وَهُوَ السَّمِيعُ الْبَصِيرُ"/>
          <p:cNvSpPr txBox="1"/>
          <p:nvPr/>
        </p:nvSpPr>
        <p:spPr>
          <a:xfrm>
            <a:off x="1648756" y="6633205"/>
            <a:ext cx="9707287" cy="833447"/>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4700">
                <a:solidFill>
                  <a:srgbClr val="000000"/>
                </a:solidFill>
                <a:latin typeface="Geeza Pro Bold"/>
                <a:ea typeface="Geeza Pro Bold"/>
                <a:cs typeface="Geeza Pro Bold"/>
                <a:sym typeface="Geeza Pro Bold"/>
              </a:defRPr>
            </a:lvl1pPr>
          </a:lstStyle>
          <a:p>
            <a:pPr rtl="0">
              <a:defRPr/>
            </a:pPr>
            <a:r>
              <a:t>لَيْسَ كَمِثْلِهِ شَيْءٌ ۖ وَهُوَ السَّمِيعُ الْبَصِيرُ</a:t>
            </a:r>
          </a:p>
        </p:txBody>
      </p:sp>
      <p:sp>
        <p:nvSpPr>
          <p:cNvPr id="200" name="رد على المشبهه"/>
          <p:cNvSpPr/>
          <p:nvPr/>
        </p:nvSpPr>
        <p:spPr>
          <a:xfrm>
            <a:off x="7540886" y="8104464"/>
            <a:ext cx="3047186" cy="1270001"/>
          </a:xfrm>
          <a:prstGeom prst="rect">
            <a:avLst/>
          </a:prstGeom>
          <a:solidFill>
            <a:schemeClr val="accent5">
              <a:hueOff val="443851"/>
              <a:satOff val="12715"/>
              <a:lumOff val="13725"/>
            </a:schemeClr>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600">
                <a:solidFill>
                  <a:srgbClr val="000000"/>
                </a:solidFill>
                <a:latin typeface="Geeza Pro Bold"/>
                <a:ea typeface="Geeza Pro Bold"/>
                <a:cs typeface="Geeza Pro Bold"/>
                <a:sym typeface="Geeza Pro Bold"/>
              </a:defRPr>
            </a:lvl1pPr>
          </a:lstStyle>
          <a:p>
            <a:pPr rtl="0">
              <a:defRPr/>
            </a:pPr>
            <a:r>
              <a:t>رد على المشبهه</a:t>
            </a:r>
          </a:p>
        </p:txBody>
      </p:sp>
      <p:sp>
        <p:nvSpPr>
          <p:cNvPr id="201" name="رد على المعطله"/>
          <p:cNvSpPr/>
          <p:nvPr/>
        </p:nvSpPr>
        <p:spPr>
          <a:xfrm>
            <a:off x="2477897" y="8096949"/>
            <a:ext cx="3047186" cy="1270001"/>
          </a:xfrm>
          <a:prstGeom prst="rect">
            <a:avLst/>
          </a:prstGeom>
          <a:solidFill>
            <a:schemeClr val="accent5">
              <a:hueOff val="443851"/>
              <a:satOff val="12715"/>
              <a:lumOff val="13725"/>
            </a:schemeClr>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600">
                <a:solidFill>
                  <a:srgbClr val="000000"/>
                </a:solidFill>
                <a:latin typeface="Geeza Pro Bold"/>
                <a:ea typeface="Geeza Pro Bold"/>
                <a:cs typeface="Geeza Pro Bold"/>
                <a:sym typeface="Geeza Pro Bold"/>
              </a:defRPr>
            </a:lvl1pPr>
          </a:lstStyle>
          <a:p>
            <a:pPr rtl="0">
              <a:defRPr/>
            </a:pPr>
            <a:r>
              <a:t>رد على المعطله</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194"/>
                                        </p:tgtEl>
                                        <p:attrNameLst>
                                          <p:attrName>style.visibility</p:attrName>
                                        </p:attrNameLst>
                                      </p:cBhvr>
                                      <p:to>
                                        <p:strVal val="visible"/>
                                      </p:to>
                                    </p:set>
                                    <p:anim calcmode="lin" valueType="num">
                                      <p:cBhvr>
                                        <p:cTn id="7" dur="1000" fill="hold"/>
                                        <p:tgtEl>
                                          <p:spTgt spid="194"/>
                                        </p:tgtEl>
                                        <p:attrNameLst>
                                          <p:attrName>ppt_x</p:attrName>
                                        </p:attrNameLst>
                                      </p:cBhvr>
                                      <p:tavLst>
                                        <p:tav tm="0">
                                          <p:val>
                                            <p:strVal val="#ppt_x"/>
                                          </p:val>
                                        </p:tav>
                                        <p:tav tm="100000">
                                          <p:val>
                                            <p:strVal val="#ppt_x"/>
                                          </p:val>
                                        </p:tav>
                                      </p:tavLst>
                                    </p:anim>
                                    <p:anim calcmode="lin" valueType="num">
                                      <p:cBhvr>
                                        <p:cTn id="8" dur="1000" fill="hold"/>
                                        <p:tgtEl>
                                          <p:spTgt spid="19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1" presetID="2" grpId="2" fill="hold">
                                  <p:stCondLst>
                                    <p:cond delay="0"/>
                                  </p:stCondLst>
                                  <p:iterate type="el" backwards="0">
                                    <p:tmAbs val="0"/>
                                  </p:iterate>
                                  <p:childTnLst>
                                    <p:set>
                                      <p:cBhvr>
                                        <p:cTn id="12" fill="hold"/>
                                        <p:tgtEl>
                                          <p:spTgt spid="197"/>
                                        </p:tgtEl>
                                        <p:attrNameLst>
                                          <p:attrName>style.visibility</p:attrName>
                                        </p:attrNameLst>
                                      </p:cBhvr>
                                      <p:to>
                                        <p:strVal val="visible"/>
                                      </p:to>
                                    </p:set>
                                    <p:anim calcmode="lin" valueType="num">
                                      <p:cBhvr>
                                        <p:cTn id="13" dur="1000" fill="hold"/>
                                        <p:tgtEl>
                                          <p:spTgt spid="197"/>
                                        </p:tgtEl>
                                        <p:attrNameLst>
                                          <p:attrName>ppt_x</p:attrName>
                                        </p:attrNameLst>
                                      </p:cBhvr>
                                      <p:tavLst>
                                        <p:tav tm="0">
                                          <p:val>
                                            <p:strVal val="#ppt_x"/>
                                          </p:val>
                                        </p:tav>
                                        <p:tav tm="100000">
                                          <p:val>
                                            <p:strVal val="#ppt_x"/>
                                          </p:val>
                                        </p:tav>
                                      </p:tavLst>
                                    </p:anim>
                                    <p:anim calcmode="lin" valueType="num">
                                      <p:cBhvr>
                                        <p:cTn id="14" dur="1000" fill="hold"/>
                                        <p:tgtEl>
                                          <p:spTgt spid="197"/>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1" presetID="2" grpId="3" fill="hold">
                                  <p:stCondLst>
                                    <p:cond delay="0"/>
                                  </p:stCondLst>
                                  <p:iterate type="el" backwards="0">
                                    <p:tmAbs val="0"/>
                                  </p:iterate>
                                  <p:childTnLst>
                                    <p:set>
                                      <p:cBhvr>
                                        <p:cTn id="18" fill="hold"/>
                                        <p:tgtEl>
                                          <p:spTgt spid="195"/>
                                        </p:tgtEl>
                                        <p:attrNameLst>
                                          <p:attrName>style.visibility</p:attrName>
                                        </p:attrNameLst>
                                      </p:cBhvr>
                                      <p:to>
                                        <p:strVal val="visible"/>
                                      </p:to>
                                    </p:set>
                                    <p:anim calcmode="lin" valueType="num">
                                      <p:cBhvr>
                                        <p:cTn id="19" dur="1000" fill="hold"/>
                                        <p:tgtEl>
                                          <p:spTgt spid="195"/>
                                        </p:tgtEl>
                                        <p:attrNameLst>
                                          <p:attrName>ppt_x</p:attrName>
                                        </p:attrNameLst>
                                      </p:cBhvr>
                                      <p:tavLst>
                                        <p:tav tm="0">
                                          <p:val>
                                            <p:strVal val="#ppt_x"/>
                                          </p:val>
                                        </p:tav>
                                        <p:tav tm="100000">
                                          <p:val>
                                            <p:strVal val="#ppt_x"/>
                                          </p:val>
                                        </p:tav>
                                      </p:tavLst>
                                    </p:anim>
                                    <p:anim calcmode="lin" valueType="num">
                                      <p:cBhvr>
                                        <p:cTn id="20" dur="1000" fill="hold"/>
                                        <p:tgtEl>
                                          <p:spTgt spid="195"/>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1" presetID="2" grpId="4" fill="hold">
                                  <p:stCondLst>
                                    <p:cond delay="0"/>
                                  </p:stCondLst>
                                  <p:iterate type="el" backwards="0">
                                    <p:tmAbs val="0"/>
                                  </p:iterate>
                                  <p:childTnLst>
                                    <p:set>
                                      <p:cBhvr>
                                        <p:cTn id="24" fill="hold"/>
                                        <p:tgtEl>
                                          <p:spTgt spid="196"/>
                                        </p:tgtEl>
                                        <p:attrNameLst>
                                          <p:attrName>style.visibility</p:attrName>
                                        </p:attrNameLst>
                                      </p:cBhvr>
                                      <p:to>
                                        <p:strVal val="visible"/>
                                      </p:to>
                                    </p:set>
                                    <p:anim calcmode="lin" valueType="num">
                                      <p:cBhvr>
                                        <p:cTn id="25" dur="1000" fill="hold"/>
                                        <p:tgtEl>
                                          <p:spTgt spid="196"/>
                                        </p:tgtEl>
                                        <p:attrNameLst>
                                          <p:attrName>ppt_x</p:attrName>
                                        </p:attrNameLst>
                                      </p:cBhvr>
                                      <p:tavLst>
                                        <p:tav tm="0">
                                          <p:val>
                                            <p:strVal val="#ppt_x"/>
                                          </p:val>
                                        </p:tav>
                                        <p:tav tm="100000">
                                          <p:val>
                                            <p:strVal val="#ppt_x"/>
                                          </p:val>
                                        </p:tav>
                                      </p:tavLst>
                                    </p:anim>
                                    <p:anim calcmode="lin" valueType="num">
                                      <p:cBhvr>
                                        <p:cTn id="26" dur="1000" fill="hold"/>
                                        <p:tgtEl>
                                          <p:spTgt spid="196"/>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1" presetID="2" grpId="5" fill="hold">
                                  <p:stCondLst>
                                    <p:cond delay="0"/>
                                  </p:stCondLst>
                                  <p:iterate type="el" backwards="0">
                                    <p:tmAbs val="0"/>
                                  </p:iterate>
                                  <p:childTnLst>
                                    <p:set>
                                      <p:cBhvr>
                                        <p:cTn id="30" fill="hold"/>
                                        <p:tgtEl>
                                          <p:spTgt spid="198"/>
                                        </p:tgtEl>
                                        <p:attrNameLst>
                                          <p:attrName>style.visibility</p:attrName>
                                        </p:attrNameLst>
                                      </p:cBhvr>
                                      <p:to>
                                        <p:strVal val="visible"/>
                                      </p:to>
                                    </p:set>
                                    <p:anim calcmode="lin" valueType="num">
                                      <p:cBhvr>
                                        <p:cTn id="31" dur="1000" fill="hold"/>
                                        <p:tgtEl>
                                          <p:spTgt spid="198"/>
                                        </p:tgtEl>
                                        <p:attrNameLst>
                                          <p:attrName>ppt_x</p:attrName>
                                        </p:attrNameLst>
                                      </p:cBhvr>
                                      <p:tavLst>
                                        <p:tav tm="0">
                                          <p:val>
                                            <p:strVal val="#ppt_x"/>
                                          </p:val>
                                        </p:tav>
                                        <p:tav tm="100000">
                                          <p:val>
                                            <p:strVal val="#ppt_x"/>
                                          </p:val>
                                        </p:tav>
                                      </p:tavLst>
                                    </p:anim>
                                    <p:anim calcmode="lin" valueType="num">
                                      <p:cBhvr>
                                        <p:cTn id="32" dur="1000" fill="hold"/>
                                        <p:tgtEl>
                                          <p:spTgt spid="198"/>
                                        </p:tgtEl>
                                        <p:attrNameLst>
                                          <p:attrName>ppt_y</p:attrName>
                                        </p:attrNameLst>
                                      </p:cBhvr>
                                      <p:tavLst>
                                        <p:tav tm="0">
                                          <p:val>
                                            <p:strVal val="0-#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1" presetID="2" grpId="6" fill="hold">
                                  <p:stCondLst>
                                    <p:cond delay="0"/>
                                  </p:stCondLst>
                                  <p:iterate type="el" backwards="0">
                                    <p:tmAbs val="0"/>
                                  </p:iterate>
                                  <p:childTnLst>
                                    <p:set>
                                      <p:cBhvr>
                                        <p:cTn id="36" fill="hold"/>
                                        <p:tgtEl>
                                          <p:spTgt spid="199"/>
                                        </p:tgtEl>
                                        <p:attrNameLst>
                                          <p:attrName>style.visibility</p:attrName>
                                        </p:attrNameLst>
                                      </p:cBhvr>
                                      <p:to>
                                        <p:strVal val="visible"/>
                                      </p:to>
                                    </p:set>
                                    <p:anim calcmode="lin" valueType="num">
                                      <p:cBhvr>
                                        <p:cTn id="37" dur="1000" fill="hold"/>
                                        <p:tgtEl>
                                          <p:spTgt spid="199"/>
                                        </p:tgtEl>
                                        <p:attrNameLst>
                                          <p:attrName>ppt_x</p:attrName>
                                        </p:attrNameLst>
                                      </p:cBhvr>
                                      <p:tavLst>
                                        <p:tav tm="0">
                                          <p:val>
                                            <p:strVal val="#ppt_x"/>
                                          </p:val>
                                        </p:tav>
                                        <p:tav tm="100000">
                                          <p:val>
                                            <p:strVal val="#ppt_x"/>
                                          </p:val>
                                        </p:tav>
                                      </p:tavLst>
                                    </p:anim>
                                    <p:anim calcmode="lin" valueType="num">
                                      <p:cBhvr>
                                        <p:cTn id="38" dur="1000" fill="hold"/>
                                        <p:tgtEl>
                                          <p:spTgt spid="199"/>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1" presetID="2" grpId="7" fill="hold">
                                  <p:stCondLst>
                                    <p:cond delay="0"/>
                                  </p:stCondLst>
                                  <p:iterate type="el" backwards="0">
                                    <p:tmAbs val="0"/>
                                  </p:iterate>
                                  <p:childTnLst>
                                    <p:set>
                                      <p:cBhvr>
                                        <p:cTn id="42" fill="hold"/>
                                        <p:tgtEl>
                                          <p:spTgt spid="200"/>
                                        </p:tgtEl>
                                        <p:attrNameLst>
                                          <p:attrName>style.visibility</p:attrName>
                                        </p:attrNameLst>
                                      </p:cBhvr>
                                      <p:to>
                                        <p:strVal val="visible"/>
                                      </p:to>
                                    </p:set>
                                    <p:anim calcmode="lin" valueType="num">
                                      <p:cBhvr>
                                        <p:cTn id="43" dur="1000" fill="hold"/>
                                        <p:tgtEl>
                                          <p:spTgt spid="200"/>
                                        </p:tgtEl>
                                        <p:attrNameLst>
                                          <p:attrName>ppt_x</p:attrName>
                                        </p:attrNameLst>
                                      </p:cBhvr>
                                      <p:tavLst>
                                        <p:tav tm="0">
                                          <p:val>
                                            <p:strVal val="#ppt_x"/>
                                          </p:val>
                                        </p:tav>
                                        <p:tav tm="100000">
                                          <p:val>
                                            <p:strVal val="#ppt_x"/>
                                          </p:val>
                                        </p:tav>
                                      </p:tavLst>
                                    </p:anim>
                                    <p:anim calcmode="lin" valueType="num">
                                      <p:cBhvr>
                                        <p:cTn id="44" dur="1000" fill="hold"/>
                                        <p:tgtEl>
                                          <p:spTgt spid="200"/>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Class="entr" nodeType="clickEffect" presetSubtype="1" presetID="2" grpId="8" fill="hold">
                                  <p:stCondLst>
                                    <p:cond delay="0"/>
                                  </p:stCondLst>
                                  <p:iterate type="el" backwards="0">
                                    <p:tmAbs val="0"/>
                                  </p:iterate>
                                  <p:childTnLst>
                                    <p:set>
                                      <p:cBhvr>
                                        <p:cTn id="48" fill="hold"/>
                                        <p:tgtEl>
                                          <p:spTgt spid="201"/>
                                        </p:tgtEl>
                                        <p:attrNameLst>
                                          <p:attrName>style.visibility</p:attrName>
                                        </p:attrNameLst>
                                      </p:cBhvr>
                                      <p:to>
                                        <p:strVal val="visible"/>
                                      </p:to>
                                    </p:set>
                                    <p:anim calcmode="lin" valueType="num">
                                      <p:cBhvr>
                                        <p:cTn id="49" dur="1000" fill="hold"/>
                                        <p:tgtEl>
                                          <p:spTgt spid="201"/>
                                        </p:tgtEl>
                                        <p:attrNameLst>
                                          <p:attrName>ppt_x</p:attrName>
                                        </p:attrNameLst>
                                      </p:cBhvr>
                                      <p:tavLst>
                                        <p:tav tm="0">
                                          <p:val>
                                            <p:strVal val="#ppt_x"/>
                                          </p:val>
                                        </p:tav>
                                        <p:tav tm="100000">
                                          <p:val>
                                            <p:strVal val="#ppt_x"/>
                                          </p:val>
                                        </p:tav>
                                      </p:tavLst>
                                    </p:anim>
                                    <p:anim calcmode="lin" valueType="num">
                                      <p:cBhvr>
                                        <p:cTn id="50" dur="1000" fill="hold"/>
                                        <p:tgtEl>
                                          <p:spTgt spid="20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0" grpId="7"/>
      <p:bldP build="whole" bldLvl="1" animBg="1" rev="0" advAuto="0" spid="198" grpId="5"/>
      <p:bldP build="whole" bldLvl="1" animBg="1" rev="0" advAuto="0" spid="194" grpId="1"/>
      <p:bldP build="whole" bldLvl="1" animBg="1" rev="0" advAuto="0" spid="201" grpId="8"/>
      <p:bldP build="whole" bldLvl="1" animBg="1" rev="0" advAuto="0" spid="195" grpId="3"/>
      <p:bldP build="whole" bldLvl="1" animBg="1" rev="0" advAuto="0" spid="199" grpId="6"/>
      <p:bldP build="whole" bldLvl="1" animBg="1" rev="0" advAuto="0" spid="197" grpId="2"/>
      <p:bldP build="whole" bldLvl="1" animBg="1" rev="0" advAuto="0" spid="196" grpId="4"/>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أسماء الدين التي تطلق على المكلفين مثل ( مؤمن ،مسلم ، فاسق ، كافر )"/>
          <p:cNvSpPr/>
          <p:nvPr/>
        </p:nvSpPr>
        <p:spPr>
          <a:xfrm>
            <a:off x="355159" y="3093859"/>
            <a:ext cx="9013403" cy="2115751"/>
          </a:xfrm>
          <a:prstGeom prst="rect">
            <a:avLst/>
          </a:prstGeom>
          <a:solidFill>
            <a:srgbClr val="D4FB79"/>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4300">
                <a:solidFill>
                  <a:srgbClr val="000000"/>
                </a:solidFill>
                <a:latin typeface="Geeza Pro Bold"/>
                <a:ea typeface="Geeza Pro Bold"/>
                <a:cs typeface="Geeza Pro Bold"/>
                <a:sym typeface="Geeza Pro Bold"/>
              </a:defRPr>
            </a:lvl1pPr>
          </a:lstStyle>
          <a:p>
            <a:pPr rtl="0">
              <a:defRPr/>
            </a:pPr>
            <a:r>
              <a:t>أسماء الدين التي تطلق على المكلفين مثل ( مؤمن ،مسلم ، فاسق ، كافر )</a:t>
            </a:r>
          </a:p>
        </p:txBody>
      </p:sp>
      <p:sp>
        <p:nvSpPr>
          <p:cNvPr id="204" name="في الأسماء والأحكام"/>
          <p:cNvSpPr/>
          <p:nvPr/>
        </p:nvSpPr>
        <p:spPr>
          <a:xfrm>
            <a:off x="470727" y="555632"/>
            <a:ext cx="12344501" cy="1845331"/>
          </a:xfrm>
          <a:prstGeom prst="roundRect">
            <a:avLst>
              <a:gd name="adj" fmla="val 10323"/>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6300">
                <a:solidFill>
                  <a:srgbClr val="000000"/>
                </a:solidFill>
                <a:latin typeface="Geeza Pro Bold"/>
                <a:ea typeface="Geeza Pro Bold"/>
                <a:cs typeface="Geeza Pro Bold"/>
                <a:sym typeface="Geeza Pro Bold"/>
              </a:defRPr>
            </a:lvl1pPr>
          </a:lstStyle>
          <a:p>
            <a:pPr rtl="0">
              <a:defRPr/>
            </a:pPr>
            <a:r>
              <a:t>في الأسماء والأحكام</a:t>
            </a:r>
          </a:p>
        </p:txBody>
      </p:sp>
      <p:sp>
        <p:nvSpPr>
          <p:cNvPr id="205" name="المراد بالاحكام"/>
          <p:cNvSpPr/>
          <p:nvPr/>
        </p:nvSpPr>
        <p:spPr>
          <a:xfrm>
            <a:off x="9621563" y="5694908"/>
            <a:ext cx="3018448" cy="1969885"/>
          </a:xfrm>
          <a:prstGeom prst="rect">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4300">
                <a:solidFill>
                  <a:srgbClr val="000000"/>
                </a:solidFill>
                <a:latin typeface="Geeza Pro Bold"/>
                <a:ea typeface="Geeza Pro Bold"/>
                <a:cs typeface="Geeza Pro Bold"/>
                <a:sym typeface="Geeza Pro Bold"/>
              </a:defRPr>
            </a:lvl1pPr>
          </a:lstStyle>
          <a:p>
            <a:pPr rtl="0">
              <a:defRPr/>
            </a:pPr>
            <a:r>
              <a:t>المراد بالاحكام</a:t>
            </a:r>
          </a:p>
        </p:txBody>
      </p:sp>
      <p:sp>
        <p:nvSpPr>
          <p:cNvPr id="206" name="مايترتب على هذه الأسماء والأوصاف من الثواب والعقاب"/>
          <p:cNvSpPr/>
          <p:nvPr/>
        </p:nvSpPr>
        <p:spPr>
          <a:xfrm>
            <a:off x="317758" y="5621975"/>
            <a:ext cx="9088205" cy="2115751"/>
          </a:xfrm>
          <a:prstGeom prst="rect">
            <a:avLst/>
          </a:prstGeom>
          <a:solidFill>
            <a:srgbClr val="D4FB79"/>
          </a:solid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5000">
                <a:solidFill>
                  <a:srgbClr val="000000"/>
                </a:solidFill>
                <a:latin typeface="Geeza Pro Bold"/>
                <a:ea typeface="Geeza Pro Bold"/>
                <a:cs typeface="Geeza Pro Bold"/>
                <a:sym typeface="Geeza Pro Bold"/>
              </a:defRPr>
            </a:lvl1pPr>
          </a:lstStyle>
          <a:p>
            <a:pPr rtl="0">
              <a:defRPr/>
            </a:pPr>
            <a:r>
              <a:t>مايترتب على هذه الأسماء والأوصاف من الثواب والعقاب </a:t>
            </a:r>
          </a:p>
        </p:txBody>
      </p:sp>
      <p:sp>
        <p:nvSpPr>
          <p:cNvPr id="207" name="المراد بالاسماء"/>
          <p:cNvSpPr/>
          <p:nvPr/>
        </p:nvSpPr>
        <p:spPr>
          <a:xfrm>
            <a:off x="9487339" y="3093859"/>
            <a:ext cx="3018449" cy="2115751"/>
          </a:xfrm>
          <a:prstGeom prst="rect">
            <a:avLst/>
          </a:prstGeom>
          <a:blipFill>
            <a:blip r:embed="rId4"/>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4300">
                <a:solidFill>
                  <a:srgbClr val="000000"/>
                </a:solidFill>
                <a:latin typeface="Geeza Pro Bold"/>
                <a:ea typeface="Geeza Pro Bold"/>
                <a:cs typeface="Geeza Pro Bold"/>
                <a:sym typeface="Geeza Pro Bold"/>
              </a:defRPr>
            </a:lvl1pPr>
          </a:lstStyle>
          <a:p>
            <a:pPr rtl="0">
              <a:defRPr/>
            </a:pPr>
            <a:r>
              <a:t>المراد بالاسماء</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1" presetID="2" grpId="1" fill="hold">
                                  <p:stCondLst>
                                    <p:cond delay="0"/>
                                  </p:stCondLst>
                                  <p:iterate type="el" backwards="0">
                                    <p:tmAbs val="0"/>
                                  </p:iterate>
                                  <p:childTnLst>
                                    <p:set>
                                      <p:cBhvr>
                                        <p:cTn id="6" fill="hold"/>
                                        <p:tgtEl>
                                          <p:spTgt spid="203"/>
                                        </p:tgtEl>
                                        <p:attrNameLst>
                                          <p:attrName>style.visibility</p:attrName>
                                        </p:attrNameLst>
                                      </p:cBhvr>
                                      <p:to>
                                        <p:strVal val="visible"/>
                                      </p:to>
                                    </p:set>
                                    <p:anim calcmode="lin" valueType="num">
                                      <p:cBhvr>
                                        <p:cTn id="7" dur="1000" fill="hold"/>
                                        <p:tgtEl>
                                          <p:spTgt spid="203"/>
                                        </p:tgtEl>
                                        <p:attrNameLst>
                                          <p:attrName>ppt_x</p:attrName>
                                        </p:attrNameLst>
                                      </p:cBhvr>
                                      <p:tavLst>
                                        <p:tav tm="0">
                                          <p:val>
                                            <p:strVal val="#ppt_x"/>
                                          </p:val>
                                        </p:tav>
                                        <p:tav tm="100000">
                                          <p:val>
                                            <p:strVal val="#ppt_x"/>
                                          </p:val>
                                        </p:tav>
                                      </p:tavLst>
                                    </p:anim>
                                    <p:anim calcmode="lin" valueType="num">
                                      <p:cBhvr>
                                        <p:cTn id="8" dur="1000" fill="hold"/>
                                        <p:tgtEl>
                                          <p:spTgt spid="20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2" presetID="2" grpId="2" fill="hold">
                                  <p:stCondLst>
                                    <p:cond delay="0"/>
                                  </p:stCondLst>
                                  <p:iterate type="el" backwards="0">
                                    <p:tmAbs val="0"/>
                                  </p:iterate>
                                  <p:childTnLst>
                                    <p:set>
                                      <p:cBhvr>
                                        <p:cTn id="12" fill="hold"/>
                                        <p:tgtEl>
                                          <p:spTgt spid="206"/>
                                        </p:tgtEl>
                                        <p:attrNameLst>
                                          <p:attrName>style.visibility</p:attrName>
                                        </p:attrNameLst>
                                      </p:cBhvr>
                                      <p:to>
                                        <p:strVal val="visible"/>
                                      </p:to>
                                    </p:set>
                                    <p:anim calcmode="lin" valueType="num">
                                      <p:cBhvr>
                                        <p:cTn id="13" dur="1000" fill="hold"/>
                                        <p:tgtEl>
                                          <p:spTgt spid="206"/>
                                        </p:tgtEl>
                                        <p:attrNameLst>
                                          <p:attrName>ppt_x</p:attrName>
                                        </p:attrNameLst>
                                      </p:cBhvr>
                                      <p:tavLst>
                                        <p:tav tm="0">
                                          <p:val>
                                            <p:strVal val="1+#ppt_w/2"/>
                                          </p:val>
                                        </p:tav>
                                        <p:tav tm="100000">
                                          <p:val>
                                            <p:strVal val="#ppt_x"/>
                                          </p:val>
                                        </p:tav>
                                      </p:tavLst>
                                    </p:anim>
                                    <p:anim calcmode="lin" valueType="num">
                                      <p:cBhvr>
                                        <p:cTn id="14" dur="1000" fill="hold"/>
                                        <p:tgtEl>
                                          <p:spTgt spid="20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1" presetID="2" grpId="3" fill="hold">
                                  <p:stCondLst>
                                    <p:cond delay="0"/>
                                  </p:stCondLst>
                                  <p:iterate type="el" backwards="0">
                                    <p:tmAbs val="0"/>
                                  </p:iterate>
                                  <p:childTnLst>
                                    <p:set>
                                      <p:cBhvr>
                                        <p:cTn id="18" fill="hold"/>
                                        <p:tgtEl>
                                          <p:spTgt spid="204"/>
                                        </p:tgtEl>
                                        <p:attrNameLst>
                                          <p:attrName>style.visibility</p:attrName>
                                        </p:attrNameLst>
                                      </p:cBhvr>
                                      <p:to>
                                        <p:strVal val="visible"/>
                                      </p:to>
                                    </p:set>
                                    <p:anim calcmode="lin" valueType="num">
                                      <p:cBhvr>
                                        <p:cTn id="19" dur="1000" fill="hold"/>
                                        <p:tgtEl>
                                          <p:spTgt spid="204"/>
                                        </p:tgtEl>
                                        <p:attrNameLst>
                                          <p:attrName>ppt_x</p:attrName>
                                        </p:attrNameLst>
                                      </p:cBhvr>
                                      <p:tavLst>
                                        <p:tav tm="0">
                                          <p:val>
                                            <p:strVal val="#ppt_x"/>
                                          </p:val>
                                        </p:tav>
                                        <p:tav tm="100000">
                                          <p:val>
                                            <p:strVal val="#ppt_x"/>
                                          </p:val>
                                        </p:tav>
                                      </p:tavLst>
                                    </p:anim>
                                    <p:anim calcmode="lin" valueType="num">
                                      <p:cBhvr>
                                        <p:cTn id="20" dur="1000" fill="hold"/>
                                        <p:tgtEl>
                                          <p:spTgt spid="204"/>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1" presetID="2" grpId="4" fill="hold">
                                  <p:stCondLst>
                                    <p:cond delay="0"/>
                                  </p:stCondLst>
                                  <p:iterate type="el" backwards="0">
                                    <p:tmAbs val="0"/>
                                  </p:iterate>
                                  <p:childTnLst>
                                    <p:set>
                                      <p:cBhvr>
                                        <p:cTn id="24" fill="hold"/>
                                        <p:tgtEl>
                                          <p:spTgt spid="207"/>
                                        </p:tgtEl>
                                        <p:attrNameLst>
                                          <p:attrName>style.visibility</p:attrName>
                                        </p:attrNameLst>
                                      </p:cBhvr>
                                      <p:to>
                                        <p:strVal val="visible"/>
                                      </p:to>
                                    </p:set>
                                    <p:anim calcmode="lin" valueType="num">
                                      <p:cBhvr>
                                        <p:cTn id="25" dur="1000" fill="hold"/>
                                        <p:tgtEl>
                                          <p:spTgt spid="207"/>
                                        </p:tgtEl>
                                        <p:attrNameLst>
                                          <p:attrName>ppt_x</p:attrName>
                                        </p:attrNameLst>
                                      </p:cBhvr>
                                      <p:tavLst>
                                        <p:tav tm="0">
                                          <p:val>
                                            <p:strVal val="#ppt_x"/>
                                          </p:val>
                                        </p:tav>
                                        <p:tav tm="100000">
                                          <p:val>
                                            <p:strVal val="#ppt_x"/>
                                          </p:val>
                                        </p:tav>
                                      </p:tavLst>
                                    </p:anim>
                                    <p:anim calcmode="lin" valueType="num">
                                      <p:cBhvr>
                                        <p:cTn id="26" dur="1000" fill="hold"/>
                                        <p:tgtEl>
                                          <p:spTgt spid="207"/>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1" presetID="2" grpId="5" fill="hold">
                                  <p:stCondLst>
                                    <p:cond delay="0"/>
                                  </p:stCondLst>
                                  <p:iterate type="el" backwards="0">
                                    <p:tmAbs val="0"/>
                                  </p:iterate>
                                  <p:childTnLst>
                                    <p:set>
                                      <p:cBhvr>
                                        <p:cTn id="30" fill="hold"/>
                                        <p:tgtEl>
                                          <p:spTgt spid="205"/>
                                        </p:tgtEl>
                                        <p:attrNameLst>
                                          <p:attrName>style.visibility</p:attrName>
                                        </p:attrNameLst>
                                      </p:cBhvr>
                                      <p:to>
                                        <p:strVal val="visible"/>
                                      </p:to>
                                    </p:set>
                                    <p:anim calcmode="lin" valueType="num">
                                      <p:cBhvr>
                                        <p:cTn id="31" dur="1000" fill="hold"/>
                                        <p:tgtEl>
                                          <p:spTgt spid="205"/>
                                        </p:tgtEl>
                                        <p:attrNameLst>
                                          <p:attrName>ppt_x</p:attrName>
                                        </p:attrNameLst>
                                      </p:cBhvr>
                                      <p:tavLst>
                                        <p:tav tm="0">
                                          <p:val>
                                            <p:strVal val="#ppt_x"/>
                                          </p:val>
                                        </p:tav>
                                        <p:tav tm="100000">
                                          <p:val>
                                            <p:strVal val="#ppt_x"/>
                                          </p:val>
                                        </p:tav>
                                      </p:tavLst>
                                    </p:anim>
                                    <p:anim calcmode="lin" valueType="num">
                                      <p:cBhvr>
                                        <p:cTn id="32" dur="1000" fill="hold"/>
                                        <p:tgtEl>
                                          <p:spTgt spid="205"/>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4" grpId="3"/>
      <p:bldP build="whole" bldLvl="1" animBg="1" rev="0" advAuto="0" spid="207" grpId="4"/>
      <p:bldP build="whole" bldLvl="1" animBg="1" rev="0" advAuto="0" spid="205" grpId="5"/>
      <p:bldP build="whole" bldLvl="1" animBg="1" rev="0" advAuto="0" spid="206" grpId="2"/>
      <p:bldP build="whole" bldLvl="1" animBg="1" rev="0" advAuto="0" spid="203"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9" name="الخوارج"/>
          <p:cNvSpPr/>
          <p:nvPr/>
        </p:nvSpPr>
        <p:spPr>
          <a:xfrm>
            <a:off x="9932972" y="3206575"/>
            <a:ext cx="2934634" cy="1282468"/>
          </a:xfrm>
          <a:prstGeom prst="rect">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4800">
                <a:solidFill>
                  <a:srgbClr val="000000"/>
                </a:solidFill>
                <a:latin typeface="Geeza Pro Bold"/>
                <a:ea typeface="Geeza Pro Bold"/>
                <a:cs typeface="Geeza Pro Bold"/>
                <a:sym typeface="Geeza Pro Bold"/>
              </a:defRPr>
            </a:lvl1pPr>
          </a:lstStyle>
          <a:p>
            <a:pPr rtl="0">
              <a:defRPr/>
            </a:pPr>
            <a:r>
              <a:t>الخوارج</a:t>
            </a:r>
          </a:p>
        </p:txBody>
      </p:sp>
      <p:sp>
        <p:nvSpPr>
          <p:cNvPr id="210" name="غلاة المرجئه"/>
          <p:cNvSpPr/>
          <p:nvPr/>
        </p:nvSpPr>
        <p:spPr>
          <a:xfrm>
            <a:off x="3538582" y="3206575"/>
            <a:ext cx="3171039" cy="1282468"/>
          </a:xfrm>
          <a:prstGeom prst="rect">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4800">
                <a:solidFill>
                  <a:srgbClr val="000000"/>
                </a:solidFill>
                <a:latin typeface="Geeza Pro Bold"/>
                <a:ea typeface="Geeza Pro Bold"/>
                <a:cs typeface="Geeza Pro Bold"/>
                <a:sym typeface="Geeza Pro Bold"/>
              </a:defRPr>
            </a:lvl1pPr>
          </a:lstStyle>
          <a:p>
            <a:pPr rtl="0">
              <a:defRPr/>
            </a:pPr>
            <a:r>
              <a:t>غلاة المرجئه</a:t>
            </a:r>
          </a:p>
        </p:txBody>
      </p:sp>
      <p:sp>
        <p:nvSpPr>
          <p:cNvPr id="211" name="المعتزله"/>
          <p:cNvSpPr/>
          <p:nvPr/>
        </p:nvSpPr>
        <p:spPr>
          <a:xfrm>
            <a:off x="6853980" y="3206575"/>
            <a:ext cx="2934634" cy="1282468"/>
          </a:xfrm>
          <a:prstGeom prst="rect">
            <a:avLst/>
          </a:prstGeom>
          <a:blipFill>
            <a:blip r:embed="rId4"/>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5800">
                <a:solidFill>
                  <a:srgbClr val="000000"/>
                </a:solidFill>
                <a:latin typeface="Geeza Pro Bold"/>
                <a:ea typeface="Geeza Pro Bold"/>
                <a:cs typeface="Geeza Pro Bold"/>
                <a:sym typeface="Geeza Pro Bold"/>
              </a:defRPr>
            </a:lvl1pPr>
          </a:lstStyle>
          <a:p>
            <a:pPr rtl="0">
              <a:defRPr/>
            </a:pPr>
            <a:r>
              <a:t>المعتزله</a:t>
            </a:r>
          </a:p>
        </p:txBody>
      </p:sp>
      <p:sp>
        <p:nvSpPr>
          <p:cNvPr id="212" name="أهل السنه والجماعه"/>
          <p:cNvSpPr/>
          <p:nvPr/>
        </p:nvSpPr>
        <p:spPr>
          <a:xfrm>
            <a:off x="560257" y="3206575"/>
            <a:ext cx="2833966" cy="1282468"/>
          </a:xfrm>
          <a:prstGeom prst="rect">
            <a:avLst/>
          </a:prstGeom>
          <a:blipFill>
            <a:blip r:embed="rId5"/>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700">
                <a:solidFill>
                  <a:srgbClr val="000000"/>
                </a:solidFill>
                <a:latin typeface="Geeza Pro Bold"/>
                <a:ea typeface="Geeza Pro Bold"/>
                <a:cs typeface="Geeza Pro Bold"/>
                <a:sym typeface="Geeza Pro Bold"/>
              </a:defRPr>
            </a:lvl1pPr>
          </a:lstStyle>
          <a:p>
            <a:pPr rtl="0">
              <a:defRPr/>
            </a:pPr>
            <a:r>
              <a:t>أهل السنه والجماعه</a:t>
            </a:r>
          </a:p>
        </p:txBody>
      </p:sp>
      <p:sp>
        <p:nvSpPr>
          <p:cNvPr id="213" name="حكم مرتكب الكبيره في الدنيا والآخره"/>
          <p:cNvSpPr/>
          <p:nvPr/>
        </p:nvSpPr>
        <p:spPr>
          <a:xfrm>
            <a:off x="2025591" y="1020427"/>
            <a:ext cx="8522459" cy="1773399"/>
          </a:xfrm>
          <a:prstGeom prst="rect">
            <a:avLst/>
          </a:prstGeom>
          <a:blipFill>
            <a:blip r:embed="rId6"/>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5000">
                <a:solidFill>
                  <a:srgbClr val="000000"/>
                </a:solidFill>
                <a:latin typeface="Geeza Pro Bold"/>
                <a:ea typeface="Geeza Pro Bold"/>
                <a:cs typeface="Geeza Pro Bold"/>
                <a:sym typeface="Geeza Pro Bold"/>
              </a:defRPr>
            </a:lvl1pPr>
          </a:lstStyle>
          <a:p>
            <a:pPr rtl="0">
              <a:defRPr/>
            </a:pPr>
            <a:r>
              <a:t>حكم مرتكب الكبيره في الدنيا والآخره</a:t>
            </a:r>
          </a:p>
        </p:txBody>
      </p:sp>
      <p:sp>
        <p:nvSpPr>
          <p:cNvPr id="214" name="…………………………………………………………………………………."/>
          <p:cNvSpPr/>
          <p:nvPr/>
        </p:nvSpPr>
        <p:spPr>
          <a:xfrm>
            <a:off x="10592499" y="4902200"/>
            <a:ext cx="2195353" cy="3644551"/>
          </a:xfrm>
          <a:prstGeom prst="rect">
            <a:avLst/>
          </a:prstGeom>
          <a:blipFill>
            <a:blip r:embed="rId7"/>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600"/>
            </a:lvl1pPr>
          </a:lstStyle>
          <a:p>
            <a:pPr/>
            <a:r>
              <a:t>………………………………………………………………………………….</a:t>
            </a:r>
          </a:p>
        </p:txBody>
      </p:sp>
      <p:sp>
        <p:nvSpPr>
          <p:cNvPr id="215" name="…………………………………………………………………………………."/>
          <p:cNvSpPr/>
          <p:nvPr/>
        </p:nvSpPr>
        <p:spPr>
          <a:xfrm>
            <a:off x="7408643" y="4790579"/>
            <a:ext cx="2195353" cy="3644552"/>
          </a:xfrm>
          <a:prstGeom prst="rect">
            <a:avLst/>
          </a:prstGeom>
          <a:blipFill>
            <a:blip r:embed="rId8"/>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600"/>
            </a:lvl1pPr>
          </a:lstStyle>
          <a:p>
            <a:pPr/>
            <a:r>
              <a:t>………………………………………………………………………………….</a:t>
            </a:r>
          </a:p>
        </p:txBody>
      </p:sp>
      <p:sp>
        <p:nvSpPr>
          <p:cNvPr id="216" name="…………………………………………………………………………………."/>
          <p:cNvSpPr/>
          <p:nvPr/>
        </p:nvSpPr>
        <p:spPr>
          <a:xfrm>
            <a:off x="4026425" y="4902200"/>
            <a:ext cx="2195353" cy="3644551"/>
          </a:xfrm>
          <a:prstGeom prst="rect">
            <a:avLst/>
          </a:prstGeom>
          <a:blipFill>
            <a:blip r:embed="rId9"/>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600"/>
            </a:lvl1pPr>
          </a:lstStyle>
          <a:p>
            <a:pPr/>
            <a:r>
              <a:t>………………………………………………………………………………….</a:t>
            </a:r>
          </a:p>
        </p:txBody>
      </p:sp>
      <p:sp>
        <p:nvSpPr>
          <p:cNvPr id="217" name="…………………………………………………………………………………."/>
          <p:cNvSpPr/>
          <p:nvPr/>
        </p:nvSpPr>
        <p:spPr>
          <a:xfrm>
            <a:off x="879563" y="4902200"/>
            <a:ext cx="2195353" cy="3644551"/>
          </a:xfrm>
          <a:prstGeom prst="rect">
            <a:avLst/>
          </a:prstGeom>
          <a:blipFill>
            <a:blip r:embed="rId10"/>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600"/>
            </a:lvl1pPr>
          </a:lstStyle>
          <a:p>
            <a:pPr/>
            <a:r>
              <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2" presetID="2" grpId="1" fill="hold">
                                  <p:stCondLst>
                                    <p:cond delay="0"/>
                                  </p:stCondLst>
                                  <p:iterate type="el" backwards="0">
                                    <p:tmAbs val="0"/>
                                  </p:iterate>
                                  <p:childTnLst>
                                    <p:set>
                                      <p:cBhvr>
                                        <p:cTn id="6" fill="hold"/>
                                        <p:tgtEl>
                                          <p:spTgt spid="213"/>
                                        </p:tgtEl>
                                        <p:attrNameLst>
                                          <p:attrName>style.visibility</p:attrName>
                                        </p:attrNameLst>
                                      </p:cBhvr>
                                      <p:to>
                                        <p:strVal val="visible"/>
                                      </p:to>
                                    </p:set>
                                    <p:anim calcmode="lin" valueType="num">
                                      <p:cBhvr>
                                        <p:cTn id="7" dur="1000" fill="hold"/>
                                        <p:tgtEl>
                                          <p:spTgt spid="213"/>
                                        </p:tgtEl>
                                        <p:attrNameLst>
                                          <p:attrName>ppt_x</p:attrName>
                                        </p:attrNameLst>
                                      </p:cBhvr>
                                      <p:tavLst>
                                        <p:tav tm="0">
                                          <p:val>
                                            <p:strVal val="1+#ppt_w/2"/>
                                          </p:val>
                                        </p:tav>
                                        <p:tav tm="100000">
                                          <p:val>
                                            <p:strVal val="#ppt_x"/>
                                          </p:val>
                                        </p:tav>
                                      </p:tavLst>
                                    </p:anim>
                                    <p:anim calcmode="lin" valueType="num">
                                      <p:cBhvr>
                                        <p:cTn id="8" dur="1000" fill="hold"/>
                                        <p:tgtEl>
                                          <p:spTgt spid="2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3"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9" name="الخوارج"/>
          <p:cNvSpPr/>
          <p:nvPr/>
        </p:nvSpPr>
        <p:spPr>
          <a:xfrm>
            <a:off x="9932972" y="3206575"/>
            <a:ext cx="2934634" cy="1282468"/>
          </a:xfrm>
          <a:prstGeom prst="rect">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4800">
                <a:solidFill>
                  <a:srgbClr val="000000"/>
                </a:solidFill>
                <a:latin typeface="Geeza Pro Bold"/>
                <a:ea typeface="Geeza Pro Bold"/>
                <a:cs typeface="Geeza Pro Bold"/>
                <a:sym typeface="Geeza Pro Bold"/>
              </a:defRPr>
            </a:lvl1pPr>
          </a:lstStyle>
          <a:p>
            <a:pPr rtl="0">
              <a:defRPr/>
            </a:pPr>
            <a:r>
              <a:t>الخوارج</a:t>
            </a:r>
          </a:p>
        </p:txBody>
      </p:sp>
      <p:sp>
        <p:nvSpPr>
          <p:cNvPr id="220" name="غلاة المرجئه"/>
          <p:cNvSpPr/>
          <p:nvPr/>
        </p:nvSpPr>
        <p:spPr>
          <a:xfrm>
            <a:off x="3538582" y="3206575"/>
            <a:ext cx="3171039" cy="1282468"/>
          </a:xfrm>
          <a:prstGeom prst="rect">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4800">
                <a:solidFill>
                  <a:srgbClr val="000000"/>
                </a:solidFill>
                <a:latin typeface="Geeza Pro Bold"/>
                <a:ea typeface="Geeza Pro Bold"/>
                <a:cs typeface="Geeza Pro Bold"/>
                <a:sym typeface="Geeza Pro Bold"/>
              </a:defRPr>
            </a:lvl1pPr>
          </a:lstStyle>
          <a:p>
            <a:pPr rtl="0">
              <a:defRPr/>
            </a:pPr>
            <a:r>
              <a:t>غلاة المرجئه</a:t>
            </a:r>
          </a:p>
        </p:txBody>
      </p:sp>
      <p:sp>
        <p:nvSpPr>
          <p:cNvPr id="221" name="المعتزله"/>
          <p:cNvSpPr/>
          <p:nvPr/>
        </p:nvSpPr>
        <p:spPr>
          <a:xfrm>
            <a:off x="6853980" y="3206575"/>
            <a:ext cx="2934634" cy="1282468"/>
          </a:xfrm>
          <a:prstGeom prst="rect">
            <a:avLst/>
          </a:prstGeom>
          <a:blipFill>
            <a:blip r:embed="rId4"/>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5800">
                <a:solidFill>
                  <a:srgbClr val="000000"/>
                </a:solidFill>
                <a:latin typeface="Geeza Pro Bold"/>
                <a:ea typeface="Geeza Pro Bold"/>
                <a:cs typeface="Geeza Pro Bold"/>
                <a:sym typeface="Geeza Pro Bold"/>
              </a:defRPr>
            </a:lvl1pPr>
          </a:lstStyle>
          <a:p>
            <a:pPr rtl="0">
              <a:defRPr/>
            </a:pPr>
            <a:r>
              <a:t>المعتزله</a:t>
            </a:r>
          </a:p>
        </p:txBody>
      </p:sp>
      <p:sp>
        <p:nvSpPr>
          <p:cNvPr id="222" name="أهل السنه والجماعه"/>
          <p:cNvSpPr/>
          <p:nvPr/>
        </p:nvSpPr>
        <p:spPr>
          <a:xfrm>
            <a:off x="560257" y="3206575"/>
            <a:ext cx="2833966" cy="1282468"/>
          </a:xfrm>
          <a:prstGeom prst="rect">
            <a:avLst/>
          </a:prstGeom>
          <a:blipFill>
            <a:blip r:embed="rId5"/>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700">
                <a:solidFill>
                  <a:srgbClr val="000000"/>
                </a:solidFill>
                <a:latin typeface="Geeza Pro Bold"/>
                <a:ea typeface="Geeza Pro Bold"/>
                <a:cs typeface="Geeza Pro Bold"/>
                <a:sym typeface="Geeza Pro Bold"/>
              </a:defRPr>
            </a:lvl1pPr>
          </a:lstStyle>
          <a:p>
            <a:pPr rtl="0">
              <a:defRPr/>
            </a:pPr>
            <a:r>
              <a:t>أهل السنه والجماعه</a:t>
            </a:r>
          </a:p>
        </p:txBody>
      </p:sp>
      <p:sp>
        <p:nvSpPr>
          <p:cNvPr id="223" name="حكم مرتكب الكبيره في الدنيا والآخره"/>
          <p:cNvSpPr/>
          <p:nvPr/>
        </p:nvSpPr>
        <p:spPr>
          <a:xfrm>
            <a:off x="2025591" y="1020427"/>
            <a:ext cx="8522459" cy="1773399"/>
          </a:xfrm>
          <a:prstGeom prst="rect">
            <a:avLst/>
          </a:prstGeom>
          <a:blipFill>
            <a:blip r:embed="rId6"/>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5000">
                <a:solidFill>
                  <a:srgbClr val="000000"/>
                </a:solidFill>
                <a:latin typeface="Geeza Pro Bold"/>
                <a:ea typeface="Geeza Pro Bold"/>
                <a:cs typeface="Geeza Pro Bold"/>
                <a:sym typeface="Geeza Pro Bold"/>
              </a:defRPr>
            </a:lvl1pPr>
          </a:lstStyle>
          <a:p>
            <a:pPr rtl="0">
              <a:defRPr/>
            </a:pPr>
            <a:r>
              <a:t>حكم مرتكب الكبيره في الدنيا والآخره</a:t>
            </a:r>
          </a:p>
        </p:txBody>
      </p:sp>
      <p:sp>
        <p:nvSpPr>
          <p:cNvPr id="224" name="كافر…"/>
          <p:cNvSpPr/>
          <p:nvPr/>
        </p:nvSpPr>
        <p:spPr>
          <a:xfrm>
            <a:off x="10592499" y="4902200"/>
            <a:ext cx="2195353" cy="3936126"/>
          </a:xfrm>
          <a:prstGeom prst="rect">
            <a:avLst/>
          </a:prstGeom>
          <a:blipFill>
            <a:blip r:embed="rId7"/>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rtl="0">
              <a:defRPr sz="3800"/>
            </a:pPr>
            <a:r>
              <a:rPr>
                <a:solidFill>
                  <a:srgbClr val="000000"/>
                </a:solidFill>
                <a:latin typeface="Geeza Pro Bold"/>
                <a:ea typeface="Geeza Pro Bold"/>
                <a:cs typeface="Geeza Pro Bold"/>
                <a:sym typeface="Geeza Pro Bold"/>
              </a:rPr>
              <a:t>كافر</a:t>
            </a:r>
            <a:endParaRPr>
              <a:solidFill>
                <a:srgbClr val="000000"/>
              </a:solidFill>
              <a:latin typeface="Geeza Pro Bold"/>
              <a:ea typeface="Geeza Pro Bold"/>
              <a:cs typeface="Geeza Pro Bold"/>
              <a:sym typeface="Geeza Pro Bold"/>
            </a:endParaRPr>
          </a:p>
          <a:p>
            <a:pPr>
              <a:defRPr sz="3600"/>
            </a:pPr>
            <a:r>
              <a:rPr sz="3800">
                <a:solidFill>
                  <a:srgbClr val="000000"/>
                </a:solidFill>
                <a:latin typeface="Geeza Pro Bold"/>
                <a:ea typeface="Geeza Pro Bold"/>
                <a:cs typeface="Geeza Pro Bold"/>
                <a:sym typeface="Geeza Pro Bold"/>
              </a:rPr>
              <a:t>وفي الآخره خالد في النار </a:t>
            </a:r>
            <a:endParaRPr sz="3800">
              <a:solidFill>
                <a:srgbClr val="000000"/>
              </a:solidFill>
              <a:latin typeface="Geeza Pro Bold"/>
              <a:ea typeface="Geeza Pro Bold"/>
              <a:cs typeface="Geeza Pro Bold"/>
              <a:sym typeface="Geeza Pro Bold"/>
            </a:endParaRPr>
          </a:p>
          <a:p>
            <a:pPr>
              <a:defRPr sz="3600"/>
            </a:pPr>
            <a:endParaRPr sz="3800">
              <a:solidFill>
                <a:srgbClr val="000000"/>
              </a:solidFill>
              <a:latin typeface="Geeza Pro Bold"/>
              <a:ea typeface="Geeza Pro Bold"/>
              <a:cs typeface="Geeza Pro Bold"/>
              <a:sym typeface="Geeza Pro Bold"/>
            </a:endParaRPr>
          </a:p>
          <a:p>
            <a:pPr>
              <a:defRPr sz="3600"/>
            </a:pPr>
            <a:r>
              <a:t>………………………………………………………………….</a:t>
            </a:r>
          </a:p>
        </p:txBody>
      </p:sp>
      <p:sp>
        <p:nvSpPr>
          <p:cNvPr id="225" name="في منزله بين الإيمان والكفر وفي الآخره خالد في النار   ………………………………………………………."/>
          <p:cNvSpPr/>
          <p:nvPr/>
        </p:nvSpPr>
        <p:spPr>
          <a:xfrm>
            <a:off x="7408643" y="4790579"/>
            <a:ext cx="2195353" cy="4159367"/>
          </a:xfrm>
          <a:prstGeom prst="rect">
            <a:avLst/>
          </a:prstGeom>
          <a:blipFill>
            <a:blip r:embed="rId8"/>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a:defRPr sz="3600"/>
            </a:pPr>
            <a:r>
              <a:rPr>
                <a:solidFill>
                  <a:srgbClr val="000000"/>
                </a:solidFill>
                <a:latin typeface="Geeza Pro Bold"/>
                <a:ea typeface="Geeza Pro Bold"/>
                <a:cs typeface="Geeza Pro Bold"/>
                <a:sym typeface="Geeza Pro Bold"/>
              </a:rPr>
              <a:t>في منزله بين الإيمان والكفر وفي الآخره خالد في النار   </a:t>
            </a:r>
            <a:r>
              <a:t>……………………………………………………….</a:t>
            </a:r>
          </a:p>
        </p:txBody>
      </p:sp>
      <p:sp>
        <p:nvSpPr>
          <p:cNvPr id="226" name="لايضر مع الإيمان ذنب ،وفي الآخره يدخل الجنه بإيمانه…"/>
          <p:cNvSpPr/>
          <p:nvPr/>
        </p:nvSpPr>
        <p:spPr>
          <a:xfrm>
            <a:off x="3826254" y="4902200"/>
            <a:ext cx="2395524" cy="4159367"/>
          </a:xfrm>
          <a:prstGeom prst="rect">
            <a:avLst/>
          </a:prstGeom>
          <a:blipFill>
            <a:blip r:embed="rId9"/>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rtl="0">
              <a:defRPr sz="3500">
                <a:solidFill>
                  <a:srgbClr val="000000"/>
                </a:solidFill>
                <a:latin typeface="Geeza Pro Bold"/>
                <a:ea typeface="Geeza Pro Bold"/>
                <a:cs typeface="Geeza Pro Bold"/>
                <a:sym typeface="Geeza Pro Bold"/>
              </a:defRPr>
            </a:pPr>
            <a:r>
              <a:t>لايضر مع الإيمان ذنب ،وفي الآخره يدخل الجنه بإيمانه</a:t>
            </a:r>
          </a:p>
          <a:p>
            <a:pPr rtl="0">
              <a:defRPr sz="3400">
                <a:solidFill>
                  <a:srgbClr val="000000"/>
                </a:solidFill>
                <a:latin typeface="Geeza Pro Bold"/>
                <a:ea typeface="Geeza Pro Bold"/>
                <a:cs typeface="Geeza Pro Bold"/>
                <a:sym typeface="Geeza Pro Bold"/>
              </a:defRPr>
            </a:pPr>
          </a:p>
          <a:p>
            <a:pPr rtl="0">
              <a:defRPr sz="3400">
                <a:solidFill>
                  <a:srgbClr val="000000"/>
                </a:solidFill>
                <a:latin typeface="Geeza Pro Bold"/>
                <a:ea typeface="Geeza Pro Bold"/>
                <a:cs typeface="Geeza Pro Bold"/>
                <a:sym typeface="Geeza Pro Bold"/>
              </a:defRPr>
            </a:pPr>
          </a:p>
          <a:p>
            <a:pPr>
              <a:defRPr sz="3600"/>
            </a:pPr>
            <a:r>
              <a:t>………………………………………………………………………………….</a:t>
            </a:r>
          </a:p>
        </p:txBody>
      </p:sp>
      <p:sp>
        <p:nvSpPr>
          <p:cNvPr id="227" name="مؤمن بإيمانه ، فاسق بكبيرته ، واذا مات ولم يتب فهو تحت مشيئة الله …………………………………………………………………………………."/>
          <p:cNvSpPr/>
          <p:nvPr/>
        </p:nvSpPr>
        <p:spPr>
          <a:xfrm>
            <a:off x="609193" y="4902200"/>
            <a:ext cx="2736094" cy="4298426"/>
          </a:xfrm>
          <a:prstGeom prst="rect">
            <a:avLst/>
          </a:prstGeom>
          <a:blipFill>
            <a:blip r:embed="rId10"/>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b"/>
          <a:lstStyle/>
          <a:p>
            <a:pPr>
              <a:defRPr sz="3600"/>
            </a:pPr>
            <a:r>
              <a:rPr>
                <a:solidFill>
                  <a:srgbClr val="000000"/>
                </a:solidFill>
                <a:latin typeface="Geeza Pro Bold"/>
                <a:ea typeface="Geeza Pro Bold"/>
                <a:cs typeface="Geeza Pro Bold"/>
                <a:sym typeface="Geeza Pro Bold"/>
              </a:rPr>
              <a:t>مؤمن بإيمانه ، فاسق بكبيرته ، واذا مات ولم يتب فهو تحت مشيئة الله</a:t>
            </a:r>
            <a:r>
              <a:t> ………………………………………………………………………………….</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2" presetID="2" grpId="1" fill="hold">
                                  <p:stCondLst>
                                    <p:cond delay="0"/>
                                  </p:stCondLst>
                                  <p:iterate type="el" backwards="0">
                                    <p:tmAbs val="0"/>
                                  </p:iterate>
                                  <p:childTnLst>
                                    <p:set>
                                      <p:cBhvr>
                                        <p:cTn id="6" fill="hold"/>
                                        <p:tgtEl>
                                          <p:spTgt spid="223"/>
                                        </p:tgtEl>
                                        <p:attrNameLst>
                                          <p:attrName>style.visibility</p:attrName>
                                        </p:attrNameLst>
                                      </p:cBhvr>
                                      <p:to>
                                        <p:strVal val="visible"/>
                                      </p:to>
                                    </p:set>
                                    <p:anim calcmode="lin" valueType="num">
                                      <p:cBhvr>
                                        <p:cTn id="7" dur="1000" fill="hold"/>
                                        <p:tgtEl>
                                          <p:spTgt spid="223"/>
                                        </p:tgtEl>
                                        <p:attrNameLst>
                                          <p:attrName>ppt_x</p:attrName>
                                        </p:attrNameLst>
                                      </p:cBhvr>
                                      <p:tavLst>
                                        <p:tav tm="0">
                                          <p:val>
                                            <p:strVal val="1+#ppt_w/2"/>
                                          </p:val>
                                        </p:tav>
                                        <p:tav tm="100000">
                                          <p:val>
                                            <p:strVal val="#ppt_x"/>
                                          </p:val>
                                        </p:tav>
                                      </p:tavLst>
                                    </p:anim>
                                    <p:anim calcmode="lin" valueType="num">
                                      <p:cBhvr>
                                        <p:cTn id="8" dur="1000" fill="hold"/>
                                        <p:tgtEl>
                                          <p:spTgt spid="223"/>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2" presetID="2" grpId="2" fill="hold">
                                  <p:stCondLst>
                                    <p:cond delay="0"/>
                                  </p:stCondLst>
                                  <p:iterate type="el" backwards="0">
                                    <p:tmAbs val="0"/>
                                  </p:iterate>
                                  <p:childTnLst>
                                    <p:set>
                                      <p:cBhvr>
                                        <p:cTn id="12" fill="hold"/>
                                        <p:tgtEl>
                                          <p:spTgt spid="219"/>
                                        </p:tgtEl>
                                        <p:attrNameLst>
                                          <p:attrName>style.visibility</p:attrName>
                                        </p:attrNameLst>
                                      </p:cBhvr>
                                      <p:to>
                                        <p:strVal val="visible"/>
                                      </p:to>
                                    </p:set>
                                    <p:anim calcmode="lin" valueType="num">
                                      <p:cBhvr>
                                        <p:cTn id="13" dur="1000" fill="hold"/>
                                        <p:tgtEl>
                                          <p:spTgt spid="219"/>
                                        </p:tgtEl>
                                        <p:attrNameLst>
                                          <p:attrName>ppt_x</p:attrName>
                                        </p:attrNameLst>
                                      </p:cBhvr>
                                      <p:tavLst>
                                        <p:tav tm="0">
                                          <p:val>
                                            <p:strVal val="1+#ppt_w/2"/>
                                          </p:val>
                                        </p:tav>
                                        <p:tav tm="100000">
                                          <p:val>
                                            <p:strVal val="#ppt_x"/>
                                          </p:val>
                                        </p:tav>
                                      </p:tavLst>
                                    </p:anim>
                                    <p:anim calcmode="lin" valueType="num">
                                      <p:cBhvr>
                                        <p:cTn id="14" dur="1000" fill="hold"/>
                                        <p:tgtEl>
                                          <p:spTgt spid="21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2" presetID="2" grpId="3" fill="hold">
                                  <p:stCondLst>
                                    <p:cond delay="0"/>
                                  </p:stCondLst>
                                  <p:iterate type="el" backwards="0">
                                    <p:tmAbs val="0"/>
                                  </p:iterate>
                                  <p:childTnLst>
                                    <p:set>
                                      <p:cBhvr>
                                        <p:cTn id="18" fill="hold"/>
                                        <p:tgtEl>
                                          <p:spTgt spid="221"/>
                                        </p:tgtEl>
                                        <p:attrNameLst>
                                          <p:attrName>style.visibility</p:attrName>
                                        </p:attrNameLst>
                                      </p:cBhvr>
                                      <p:to>
                                        <p:strVal val="visible"/>
                                      </p:to>
                                    </p:set>
                                    <p:anim calcmode="lin" valueType="num">
                                      <p:cBhvr>
                                        <p:cTn id="19" dur="1000" fill="hold"/>
                                        <p:tgtEl>
                                          <p:spTgt spid="221"/>
                                        </p:tgtEl>
                                        <p:attrNameLst>
                                          <p:attrName>ppt_x</p:attrName>
                                        </p:attrNameLst>
                                      </p:cBhvr>
                                      <p:tavLst>
                                        <p:tav tm="0">
                                          <p:val>
                                            <p:strVal val="1+#ppt_w/2"/>
                                          </p:val>
                                        </p:tav>
                                        <p:tav tm="100000">
                                          <p:val>
                                            <p:strVal val="#ppt_x"/>
                                          </p:val>
                                        </p:tav>
                                      </p:tavLst>
                                    </p:anim>
                                    <p:anim calcmode="lin" valueType="num">
                                      <p:cBhvr>
                                        <p:cTn id="20" dur="1000" fill="hold"/>
                                        <p:tgtEl>
                                          <p:spTgt spid="22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Class="entr" nodeType="clickEffect" presetSubtype="2" presetID="2" grpId="4" fill="hold">
                                  <p:stCondLst>
                                    <p:cond delay="0"/>
                                  </p:stCondLst>
                                  <p:iterate type="el" backwards="0">
                                    <p:tmAbs val="0"/>
                                  </p:iterate>
                                  <p:childTnLst>
                                    <p:set>
                                      <p:cBhvr>
                                        <p:cTn id="24" fill="hold"/>
                                        <p:tgtEl>
                                          <p:spTgt spid="220"/>
                                        </p:tgtEl>
                                        <p:attrNameLst>
                                          <p:attrName>style.visibility</p:attrName>
                                        </p:attrNameLst>
                                      </p:cBhvr>
                                      <p:to>
                                        <p:strVal val="visible"/>
                                      </p:to>
                                    </p:set>
                                    <p:anim calcmode="lin" valueType="num">
                                      <p:cBhvr>
                                        <p:cTn id="25" dur="1000" fill="hold"/>
                                        <p:tgtEl>
                                          <p:spTgt spid="220"/>
                                        </p:tgtEl>
                                        <p:attrNameLst>
                                          <p:attrName>ppt_x</p:attrName>
                                        </p:attrNameLst>
                                      </p:cBhvr>
                                      <p:tavLst>
                                        <p:tav tm="0">
                                          <p:val>
                                            <p:strVal val="1+#ppt_w/2"/>
                                          </p:val>
                                        </p:tav>
                                        <p:tav tm="100000">
                                          <p:val>
                                            <p:strVal val="#ppt_x"/>
                                          </p:val>
                                        </p:tav>
                                      </p:tavLst>
                                    </p:anim>
                                    <p:anim calcmode="lin" valueType="num">
                                      <p:cBhvr>
                                        <p:cTn id="26" dur="1000" fill="hold"/>
                                        <p:tgtEl>
                                          <p:spTgt spid="22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2" presetID="2" grpId="5" fill="hold">
                                  <p:stCondLst>
                                    <p:cond delay="0"/>
                                  </p:stCondLst>
                                  <p:iterate type="el" backwards="0">
                                    <p:tmAbs val="0"/>
                                  </p:iterate>
                                  <p:childTnLst>
                                    <p:set>
                                      <p:cBhvr>
                                        <p:cTn id="30" fill="hold"/>
                                        <p:tgtEl>
                                          <p:spTgt spid="222"/>
                                        </p:tgtEl>
                                        <p:attrNameLst>
                                          <p:attrName>style.visibility</p:attrName>
                                        </p:attrNameLst>
                                      </p:cBhvr>
                                      <p:to>
                                        <p:strVal val="visible"/>
                                      </p:to>
                                    </p:set>
                                    <p:anim calcmode="lin" valueType="num">
                                      <p:cBhvr>
                                        <p:cTn id="31" dur="1000" fill="hold"/>
                                        <p:tgtEl>
                                          <p:spTgt spid="222"/>
                                        </p:tgtEl>
                                        <p:attrNameLst>
                                          <p:attrName>ppt_x</p:attrName>
                                        </p:attrNameLst>
                                      </p:cBhvr>
                                      <p:tavLst>
                                        <p:tav tm="0">
                                          <p:val>
                                            <p:strVal val="1+#ppt_w/2"/>
                                          </p:val>
                                        </p:tav>
                                        <p:tav tm="100000">
                                          <p:val>
                                            <p:strVal val="#ppt_x"/>
                                          </p:val>
                                        </p:tav>
                                      </p:tavLst>
                                    </p:anim>
                                    <p:anim calcmode="lin" valueType="num">
                                      <p:cBhvr>
                                        <p:cTn id="32" dur="1000" fill="hold"/>
                                        <p:tgtEl>
                                          <p:spTgt spid="222"/>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Class="entr" nodeType="clickEffect" presetSubtype="1" presetID="2" grpId="6" fill="hold">
                                  <p:stCondLst>
                                    <p:cond delay="0"/>
                                  </p:stCondLst>
                                  <p:iterate type="el" backwards="0">
                                    <p:tmAbs val="0"/>
                                  </p:iterate>
                                  <p:childTnLst>
                                    <p:set>
                                      <p:cBhvr>
                                        <p:cTn id="36" fill="hold"/>
                                        <p:tgtEl>
                                          <p:spTgt spid="224"/>
                                        </p:tgtEl>
                                        <p:attrNameLst>
                                          <p:attrName>style.visibility</p:attrName>
                                        </p:attrNameLst>
                                      </p:cBhvr>
                                      <p:to>
                                        <p:strVal val="visible"/>
                                      </p:to>
                                    </p:set>
                                    <p:anim calcmode="lin" valueType="num">
                                      <p:cBhvr>
                                        <p:cTn id="37" dur="1000" fill="hold"/>
                                        <p:tgtEl>
                                          <p:spTgt spid="224"/>
                                        </p:tgtEl>
                                        <p:attrNameLst>
                                          <p:attrName>ppt_x</p:attrName>
                                        </p:attrNameLst>
                                      </p:cBhvr>
                                      <p:tavLst>
                                        <p:tav tm="0">
                                          <p:val>
                                            <p:strVal val="#ppt_x"/>
                                          </p:val>
                                        </p:tav>
                                        <p:tav tm="100000">
                                          <p:val>
                                            <p:strVal val="#ppt_x"/>
                                          </p:val>
                                        </p:tav>
                                      </p:tavLst>
                                    </p:anim>
                                    <p:anim calcmode="lin" valueType="num">
                                      <p:cBhvr>
                                        <p:cTn id="38" dur="1000" fill="hold"/>
                                        <p:tgtEl>
                                          <p:spTgt spid="224"/>
                                        </p:tgtEl>
                                        <p:attrNameLst>
                                          <p:attrName>ppt_y</p:attrName>
                                        </p:attrNameLst>
                                      </p:cBhvr>
                                      <p:tavLst>
                                        <p:tav tm="0">
                                          <p:val>
                                            <p:strVal val="0-#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Class="entr" nodeType="clickEffect" presetSubtype="1" presetID="2" grpId="7" fill="hold">
                                  <p:stCondLst>
                                    <p:cond delay="0"/>
                                  </p:stCondLst>
                                  <p:iterate type="el" backwards="0">
                                    <p:tmAbs val="0"/>
                                  </p:iterate>
                                  <p:childTnLst>
                                    <p:set>
                                      <p:cBhvr>
                                        <p:cTn id="42" fill="hold"/>
                                        <p:tgtEl>
                                          <p:spTgt spid="225"/>
                                        </p:tgtEl>
                                        <p:attrNameLst>
                                          <p:attrName>style.visibility</p:attrName>
                                        </p:attrNameLst>
                                      </p:cBhvr>
                                      <p:to>
                                        <p:strVal val="visible"/>
                                      </p:to>
                                    </p:set>
                                    <p:anim calcmode="lin" valueType="num">
                                      <p:cBhvr>
                                        <p:cTn id="43" dur="1000" fill="hold"/>
                                        <p:tgtEl>
                                          <p:spTgt spid="225"/>
                                        </p:tgtEl>
                                        <p:attrNameLst>
                                          <p:attrName>ppt_x</p:attrName>
                                        </p:attrNameLst>
                                      </p:cBhvr>
                                      <p:tavLst>
                                        <p:tav tm="0">
                                          <p:val>
                                            <p:strVal val="#ppt_x"/>
                                          </p:val>
                                        </p:tav>
                                        <p:tav tm="100000">
                                          <p:val>
                                            <p:strVal val="#ppt_x"/>
                                          </p:val>
                                        </p:tav>
                                      </p:tavLst>
                                    </p:anim>
                                    <p:anim calcmode="lin" valueType="num">
                                      <p:cBhvr>
                                        <p:cTn id="44" dur="1000" fill="hold"/>
                                        <p:tgtEl>
                                          <p:spTgt spid="225"/>
                                        </p:tgtEl>
                                        <p:attrNameLst>
                                          <p:attrName>ppt_y</p:attrName>
                                        </p:attrNameLst>
                                      </p:cBhvr>
                                      <p:tavLst>
                                        <p:tav tm="0">
                                          <p:val>
                                            <p:strVal val="0-#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Class="entr" nodeType="clickEffect" presetSubtype="1" presetID="2" grpId="8" fill="hold">
                                  <p:stCondLst>
                                    <p:cond delay="0"/>
                                  </p:stCondLst>
                                  <p:iterate type="el" backwards="0">
                                    <p:tmAbs val="0"/>
                                  </p:iterate>
                                  <p:childTnLst>
                                    <p:set>
                                      <p:cBhvr>
                                        <p:cTn id="48" fill="hold"/>
                                        <p:tgtEl>
                                          <p:spTgt spid="226"/>
                                        </p:tgtEl>
                                        <p:attrNameLst>
                                          <p:attrName>style.visibility</p:attrName>
                                        </p:attrNameLst>
                                      </p:cBhvr>
                                      <p:to>
                                        <p:strVal val="visible"/>
                                      </p:to>
                                    </p:set>
                                    <p:anim calcmode="lin" valueType="num">
                                      <p:cBhvr>
                                        <p:cTn id="49" dur="1000" fill="hold"/>
                                        <p:tgtEl>
                                          <p:spTgt spid="226"/>
                                        </p:tgtEl>
                                        <p:attrNameLst>
                                          <p:attrName>ppt_x</p:attrName>
                                        </p:attrNameLst>
                                      </p:cBhvr>
                                      <p:tavLst>
                                        <p:tav tm="0">
                                          <p:val>
                                            <p:strVal val="#ppt_x"/>
                                          </p:val>
                                        </p:tav>
                                        <p:tav tm="100000">
                                          <p:val>
                                            <p:strVal val="#ppt_x"/>
                                          </p:val>
                                        </p:tav>
                                      </p:tavLst>
                                    </p:anim>
                                    <p:anim calcmode="lin" valueType="num">
                                      <p:cBhvr>
                                        <p:cTn id="50" dur="1000" fill="hold"/>
                                        <p:tgtEl>
                                          <p:spTgt spid="226"/>
                                        </p:tgtEl>
                                        <p:attrNameLst>
                                          <p:attrName>ppt_y</p:attrName>
                                        </p:attrNameLst>
                                      </p:cBhvr>
                                      <p:tavLst>
                                        <p:tav tm="0">
                                          <p:val>
                                            <p:strVal val="0-#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Class="entr" nodeType="clickEffect" presetSubtype="1" presetID="2" grpId="9" fill="hold">
                                  <p:stCondLst>
                                    <p:cond delay="0"/>
                                  </p:stCondLst>
                                  <p:iterate type="el" backwards="0">
                                    <p:tmAbs val="0"/>
                                  </p:iterate>
                                  <p:childTnLst>
                                    <p:set>
                                      <p:cBhvr>
                                        <p:cTn id="54" fill="hold"/>
                                        <p:tgtEl>
                                          <p:spTgt spid="227"/>
                                        </p:tgtEl>
                                        <p:attrNameLst>
                                          <p:attrName>style.visibility</p:attrName>
                                        </p:attrNameLst>
                                      </p:cBhvr>
                                      <p:to>
                                        <p:strVal val="visible"/>
                                      </p:to>
                                    </p:set>
                                    <p:anim calcmode="lin" valueType="num">
                                      <p:cBhvr>
                                        <p:cTn id="55" dur="1000" fill="hold"/>
                                        <p:tgtEl>
                                          <p:spTgt spid="227"/>
                                        </p:tgtEl>
                                        <p:attrNameLst>
                                          <p:attrName>ppt_x</p:attrName>
                                        </p:attrNameLst>
                                      </p:cBhvr>
                                      <p:tavLst>
                                        <p:tav tm="0">
                                          <p:val>
                                            <p:strVal val="#ppt_x"/>
                                          </p:val>
                                        </p:tav>
                                        <p:tav tm="100000">
                                          <p:val>
                                            <p:strVal val="#ppt_x"/>
                                          </p:val>
                                        </p:tav>
                                      </p:tavLst>
                                    </p:anim>
                                    <p:anim calcmode="lin" valueType="num">
                                      <p:cBhvr>
                                        <p:cTn id="56" dur="1000" fill="hold"/>
                                        <p:tgtEl>
                                          <p:spTgt spid="22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7" grpId="9"/>
      <p:bldP build="whole" bldLvl="1" animBg="1" rev="0" advAuto="0" spid="222" grpId="5"/>
      <p:bldP build="whole" bldLvl="1" animBg="1" rev="0" advAuto="0" spid="221" grpId="3"/>
      <p:bldP build="whole" bldLvl="1" animBg="1" rev="0" advAuto="0" spid="225" grpId="7"/>
      <p:bldP build="whole" bldLvl="1" animBg="1" rev="0" advAuto="0" spid="219" grpId="2"/>
      <p:bldP build="whole" bldLvl="1" animBg="1" rev="0" advAuto="0" spid="220" grpId="4"/>
      <p:bldP build="whole" bldLvl="1" animBg="1" rev="0" advAuto="0" spid="224" grpId="6"/>
      <p:bldP build="whole" bldLvl="1" animBg="1" rev="0" advAuto="0" spid="223" grpId="1"/>
      <p:bldP build="whole" bldLvl="1" animBg="1" rev="0" advAuto="0" spid="226" grpId="8"/>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9" name="Unknown.jpeg" descr="Unknown.jpeg"/>
          <p:cNvPicPr>
            <a:picLocks noChangeAspect="1"/>
          </p:cNvPicPr>
          <p:nvPr/>
        </p:nvPicPr>
        <p:blipFill>
          <a:blip r:embed="rId2">
            <a:extLst/>
          </a:blip>
          <a:stretch>
            <a:fillRect/>
          </a:stretch>
        </p:blipFill>
        <p:spPr>
          <a:xfrm>
            <a:off x="3447735" y="375365"/>
            <a:ext cx="6324071" cy="4736949"/>
          </a:xfrm>
          <a:prstGeom prst="rect">
            <a:avLst/>
          </a:prstGeom>
          <a:ln w="50800">
            <a:solidFill>
              <a:srgbClr val="000000"/>
            </a:solidFill>
            <a:miter lim="400000"/>
          </a:ln>
        </p:spPr>
      </p:pic>
      <p:sp>
        <p:nvSpPr>
          <p:cNvPr id="230" name="الآيه السابقه تؤكد معتقد فماهو…؟"/>
          <p:cNvSpPr/>
          <p:nvPr/>
        </p:nvSpPr>
        <p:spPr>
          <a:xfrm>
            <a:off x="2040870" y="5598309"/>
            <a:ext cx="9796855" cy="2623113"/>
          </a:xfrm>
          <a:prstGeom prst="rect">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6600">
                <a:solidFill>
                  <a:srgbClr val="000000"/>
                </a:solidFill>
                <a:latin typeface="Geeza Pro Bold"/>
                <a:ea typeface="Geeza Pro Bold"/>
                <a:cs typeface="Geeza Pro Bold"/>
                <a:sym typeface="Geeza Pro Bold"/>
              </a:defRPr>
            </a:lvl1pPr>
          </a:lstStyle>
          <a:p>
            <a:pPr rtl="0">
              <a:defRPr/>
            </a:pPr>
            <a:r>
              <a:t>الآيه السابقه تؤكد معتقد فماهو…؟</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2" name="اذكري أربعاً من كبائر الذنوب"/>
          <p:cNvSpPr/>
          <p:nvPr/>
        </p:nvSpPr>
        <p:spPr>
          <a:xfrm>
            <a:off x="1256695" y="688334"/>
            <a:ext cx="10722314" cy="1532640"/>
          </a:xfrm>
          <a:prstGeom prst="rect">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6400">
                <a:solidFill>
                  <a:srgbClr val="000000"/>
                </a:solidFill>
                <a:latin typeface="Geeza Pro Bold"/>
                <a:ea typeface="Geeza Pro Bold"/>
                <a:cs typeface="Geeza Pro Bold"/>
                <a:sym typeface="Geeza Pro Bold"/>
              </a:defRPr>
            </a:lvl1pPr>
          </a:lstStyle>
          <a:p>
            <a:pPr rtl="0">
              <a:defRPr/>
            </a:pPr>
            <a:r>
              <a:t>اذكري أربعاً من كبائر الذنوب </a:t>
            </a:r>
          </a:p>
        </p:txBody>
      </p:sp>
      <p:sp>
        <p:nvSpPr>
          <p:cNvPr id="233" name="………………………………………………………………………………………………………………………………………………………………………………………………………………………………………………………………………………………………………………………………………………………………………."/>
          <p:cNvSpPr/>
          <p:nvPr/>
        </p:nvSpPr>
        <p:spPr>
          <a:xfrm>
            <a:off x="6705714" y="2623226"/>
            <a:ext cx="5741035" cy="6258884"/>
          </a:xfrm>
          <a:prstGeom prst="rect">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600">
                <a:solidFill>
                  <a:srgbClr val="000000"/>
                </a:solidFill>
              </a:defRPr>
            </a:lvl1pPr>
          </a:lstStyle>
          <a:p>
            <a:pPr rtl="0">
              <a:defRPr/>
            </a:pPr>
            <a:r>
              <a:t>……………………………………………………………………………………………………………………………………………………………………………………………………………………………………………………………………………………………………………………………………………………………………….</a:t>
            </a:r>
          </a:p>
        </p:txBody>
      </p:sp>
      <p:sp>
        <p:nvSpPr>
          <p:cNvPr id="234" name="سبل الابتعاد عنها……………………………………………………………………………………………………………………………………………………………………………………………………………………………………………………………………………………………………………………………………………………………."/>
          <p:cNvSpPr/>
          <p:nvPr/>
        </p:nvSpPr>
        <p:spPr>
          <a:xfrm>
            <a:off x="728420" y="2623226"/>
            <a:ext cx="5741035" cy="6258884"/>
          </a:xfrm>
          <a:prstGeom prst="rect">
            <a:avLst/>
          </a:prstGeom>
          <a:blipFill>
            <a:blip r:embed="rId4"/>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600">
                <a:solidFill>
                  <a:srgbClr val="000000"/>
                </a:solidFill>
                <a:latin typeface="Geeza Pro Bold"/>
                <a:ea typeface="Geeza Pro Bold"/>
                <a:cs typeface="Geeza Pro Bold"/>
                <a:sym typeface="Geeza Pro Bold"/>
              </a:defRPr>
            </a:lvl1pPr>
          </a:lstStyle>
          <a:p>
            <a:pPr rtl="0">
              <a:defRPr/>
            </a:pPr>
            <a:r>
              <a:t>سبل الابتعاد عنها…………………………………………………………………………………………………………………………………………………………………………………………………………………………………………………………………………………………………………………………………………………………….</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6" name="اضغط مرتين للتحرير"/>
          <p:cNvSpPr txBox="1"/>
          <p:nvPr>
            <p:ph type="title"/>
          </p:nvPr>
        </p:nvSpPr>
        <p:spPr>
          <a:prstGeom prst="rect">
            <a:avLst/>
          </a:prstGeom>
        </p:spPr>
        <p:txBody>
          <a:bodyPr/>
          <a:lstStyle/>
          <a:p>
            <a:pPr rtl="0">
              <a:defRPr/>
            </a:pPr>
          </a:p>
        </p:txBody>
      </p:sp>
      <p:sp>
        <p:nvSpPr>
          <p:cNvPr id="237" name="اضغط مرتين للتحرير"/>
          <p:cNvSpPr txBox="1"/>
          <p:nvPr>
            <p:ph type="body" sz="quarter" idx="1"/>
          </p:nvPr>
        </p:nvSpPr>
        <p:spPr>
          <a:prstGeom prst="rect">
            <a:avLst/>
          </a:prstGeom>
        </p:spPr>
        <p:txBody>
          <a:bodyPr/>
          <a:lstStyle/>
          <a:p>
            <a:pPr rtl="0">
              <a:defRPr/>
            </a:pPr>
          </a:p>
        </p:txBody>
      </p:sp>
      <p:pic>
        <p:nvPicPr>
          <p:cNvPr id="238" name="صورة" descr="صورة"/>
          <p:cNvPicPr>
            <a:picLocks noChangeAspect="1"/>
          </p:cNvPicPr>
          <p:nvPr/>
        </p:nvPicPr>
        <p:blipFill>
          <a:blip r:embed="rId2">
            <a:extLst/>
          </a:blip>
          <a:stretch>
            <a:fillRect/>
          </a:stretch>
        </p:blipFill>
        <p:spPr>
          <a:xfrm>
            <a:off x="-385147" y="-1"/>
            <a:ext cx="13004801" cy="9753601"/>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باستخدام أدوات الاستفهام  صيغي اسئله جيده حول الدرس"/>
          <p:cNvSpPr/>
          <p:nvPr/>
        </p:nvSpPr>
        <p:spPr>
          <a:xfrm>
            <a:off x="9474430" y="939224"/>
            <a:ext cx="3001520" cy="7642694"/>
          </a:xfrm>
          <a:prstGeom prst="rect">
            <a:avLst/>
          </a:prstGeom>
          <a:blipFill>
            <a:blip r:embed="rId2"/>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5300">
                <a:solidFill>
                  <a:srgbClr val="000000"/>
                </a:solidFill>
                <a:latin typeface="Geeza Pro Bold"/>
                <a:ea typeface="Geeza Pro Bold"/>
                <a:cs typeface="Geeza Pro Bold"/>
                <a:sym typeface="Geeza Pro Bold"/>
              </a:defRPr>
            </a:lvl1pPr>
          </a:lstStyle>
          <a:p>
            <a:pPr rtl="0">
              <a:defRPr/>
            </a:pPr>
            <a:r>
              <a:t>باستخدام أدوات الاستفهام  صيغي اسئله جيده حول الدرس </a:t>
            </a:r>
          </a:p>
        </p:txBody>
      </p:sp>
      <p:pic>
        <p:nvPicPr>
          <p:cNvPr id="241" name="images.jpeg" descr="images.jpeg"/>
          <p:cNvPicPr>
            <a:picLocks noChangeAspect="1"/>
          </p:cNvPicPr>
          <p:nvPr/>
        </p:nvPicPr>
        <p:blipFill>
          <a:blip r:embed="rId3">
            <a:extLst/>
          </a:blip>
          <a:stretch>
            <a:fillRect/>
          </a:stretch>
        </p:blipFill>
        <p:spPr>
          <a:xfrm>
            <a:off x="3970501" y="3788070"/>
            <a:ext cx="2088411" cy="1945001"/>
          </a:xfrm>
          <a:prstGeom prst="rect">
            <a:avLst/>
          </a:prstGeom>
          <a:ln w="50800">
            <a:solidFill>
              <a:srgbClr val="000000"/>
            </a:solidFill>
            <a:miter lim="400000"/>
          </a:ln>
        </p:spPr>
      </p:pic>
      <p:sp>
        <p:nvSpPr>
          <p:cNvPr id="242" name="كيف؟"/>
          <p:cNvSpPr/>
          <p:nvPr/>
        </p:nvSpPr>
        <p:spPr>
          <a:xfrm>
            <a:off x="869071" y="1419496"/>
            <a:ext cx="3614289" cy="24735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blipFill>
            <a:blip r:embed="rId4"/>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5500">
                <a:solidFill>
                  <a:srgbClr val="000000"/>
                </a:solidFill>
                <a:latin typeface="Geeza Pro Bold"/>
                <a:ea typeface="Geeza Pro Bold"/>
                <a:cs typeface="Geeza Pro Bold"/>
                <a:sym typeface="Geeza Pro Bold"/>
              </a:defRPr>
            </a:lvl1pPr>
          </a:lstStyle>
          <a:p>
            <a:pPr rtl="0">
              <a:defRPr/>
            </a:pPr>
            <a:r>
              <a:t>كيف؟</a:t>
            </a:r>
          </a:p>
        </p:txBody>
      </p:sp>
      <p:sp>
        <p:nvSpPr>
          <p:cNvPr id="243" name="هل؟"/>
          <p:cNvSpPr/>
          <p:nvPr/>
        </p:nvSpPr>
        <p:spPr>
          <a:xfrm>
            <a:off x="326835" y="4324565"/>
            <a:ext cx="3356874" cy="234319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blipFill>
            <a:blip r:embed="rId5"/>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5600">
                <a:solidFill>
                  <a:srgbClr val="000000"/>
                </a:solidFill>
                <a:latin typeface="Geeza Pro Bold"/>
                <a:ea typeface="Geeza Pro Bold"/>
                <a:cs typeface="Geeza Pro Bold"/>
                <a:sym typeface="Geeza Pro Bold"/>
              </a:defRPr>
            </a:lvl1pPr>
          </a:lstStyle>
          <a:p>
            <a:pPr rtl="0">
              <a:defRPr/>
            </a:pPr>
            <a:r>
              <a:t>هل؟</a:t>
            </a:r>
          </a:p>
        </p:txBody>
      </p:sp>
      <p:sp>
        <p:nvSpPr>
          <p:cNvPr id="244" name="متى؟"/>
          <p:cNvSpPr/>
          <p:nvPr/>
        </p:nvSpPr>
        <p:spPr>
          <a:xfrm>
            <a:off x="2372221" y="6250614"/>
            <a:ext cx="3491436" cy="247301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blipFill>
            <a:blip r:embed="rId6"/>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a:solidFill>
                  <a:srgbClr val="000000"/>
                </a:solidFill>
                <a:latin typeface="Geeza Pro Bold"/>
                <a:ea typeface="Geeza Pro Bold"/>
                <a:cs typeface="Geeza Pro Bold"/>
                <a:sym typeface="Geeza Pro Bold"/>
              </a:defRPr>
            </a:lvl1pPr>
          </a:lstStyle>
          <a:p>
            <a:pPr rtl="0">
              <a:defRPr/>
            </a:pPr>
            <a:r>
              <a:t>متى؟</a:t>
            </a:r>
          </a:p>
        </p:txBody>
      </p:sp>
      <p:sp>
        <p:nvSpPr>
          <p:cNvPr id="245" name="ما؟"/>
          <p:cNvSpPr/>
          <p:nvPr/>
        </p:nvSpPr>
        <p:spPr>
          <a:xfrm>
            <a:off x="6008453" y="6022060"/>
            <a:ext cx="3073459" cy="247057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blipFill>
            <a:blip r:embed="rId7"/>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5600">
                <a:solidFill>
                  <a:srgbClr val="000000"/>
                </a:solidFill>
                <a:latin typeface="Geeza Pro Bold"/>
                <a:ea typeface="Geeza Pro Bold"/>
                <a:cs typeface="Geeza Pro Bold"/>
                <a:sym typeface="Geeza Pro Bold"/>
              </a:defRPr>
            </a:lvl1pPr>
          </a:lstStyle>
          <a:p>
            <a:pPr rtl="0">
              <a:defRPr/>
            </a:pPr>
            <a:r>
              <a:t>ما؟</a:t>
            </a:r>
          </a:p>
        </p:txBody>
      </p:sp>
      <p:sp>
        <p:nvSpPr>
          <p:cNvPr id="246" name="لماذا ؟"/>
          <p:cNvSpPr/>
          <p:nvPr/>
        </p:nvSpPr>
        <p:spPr>
          <a:xfrm>
            <a:off x="4380011" y="804945"/>
            <a:ext cx="3566523" cy="21720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21600"/>
                </a:lnTo>
                <a:lnTo>
                  <a:pt x="21600" y="10800"/>
                </a:lnTo>
                <a:lnTo>
                  <a:pt x="10800" y="0"/>
                </a:lnTo>
                <a:close/>
              </a:path>
            </a:pathLst>
          </a:custGeom>
          <a:blipFill>
            <a:blip r:embed="rId8"/>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p>
            <a:pPr rtl="0">
              <a:defRPr sz="3600">
                <a:solidFill>
                  <a:srgbClr val="000000"/>
                </a:solidFill>
                <a:latin typeface="Geeza Pro Bold"/>
                <a:ea typeface="Geeza Pro Bold"/>
                <a:cs typeface="Geeza Pro Bold"/>
                <a:sym typeface="Geeza Pro Bold"/>
              </a:defRPr>
            </a:pPr>
            <a:r>
              <a:rPr sz="3700"/>
              <a:t>لماذا</a:t>
            </a:r>
            <a:r>
              <a:t> ؟</a:t>
            </a:r>
          </a:p>
        </p:txBody>
      </p:sp>
      <p:pic>
        <p:nvPicPr>
          <p:cNvPr id="247" name="images.jpeg" descr="images.jpeg"/>
          <p:cNvPicPr>
            <a:picLocks noChangeAspect="1"/>
          </p:cNvPicPr>
          <p:nvPr/>
        </p:nvPicPr>
        <p:blipFill>
          <a:blip r:embed="rId3">
            <a:extLst/>
          </a:blip>
          <a:stretch>
            <a:fillRect/>
          </a:stretch>
        </p:blipFill>
        <p:spPr>
          <a:xfrm>
            <a:off x="6322082" y="3788070"/>
            <a:ext cx="2088412" cy="1945001"/>
          </a:xfrm>
          <a:prstGeom prst="rect">
            <a:avLst/>
          </a:prstGeom>
          <a:ln w="50800">
            <a:solidFill>
              <a:srgbClr val="000000"/>
            </a:solidFill>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9" name="images.jpeg" descr="images.jpeg"/>
          <p:cNvPicPr>
            <a:picLocks noChangeAspect="1"/>
          </p:cNvPicPr>
          <p:nvPr/>
        </p:nvPicPr>
        <p:blipFill>
          <a:blip r:embed="rId2">
            <a:extLst/>
          </a:blip>
          <a:stretch>
            <a:fillRect/>
          </a:stretch>
        </p:blipFill>
        <p:spPr>
          <a:xfrm>
            <a:off x="947640" y="1338393"/>
            <a:ext cx="7076814" cy="7076814"/>
          </a:xfrm>
          <a:prstGeom prst="rect">
            <a:avLst/>
          </a:prstGeom>
          <a:ln w="50800">
            <a:solidFill>
              <a:srgbClr val="000000"/>
            </a:solidFill>
            <a:miter lim="400000"/>
          </a:ln>
        </p:spPr>
      </p:pic>
      <p:sp>
        <p:nvSpPr>
          <p:cNvPr id="250" name="نحن في المملكه العربيه السعوديه ولله الحمد نلتزم بمذهب أهل السنه والجماعه المستقاه من الكتاب والسنه ونطبق شريعة الله القائمه على التوحيد"/>
          <p:cNvSpPr/>
          <p:nvPr/>
        </p:nvSpPr>
        <p:spPr>
          <a:xfrm>
            <a:off x="8558868" y="1486191"/>
            <a:ext cx="3710381" cy="6553725"/>
          </a:xfrm>
          <a:prstGeom prst="rect">
            <a:avLst/>
          </a:prstGeom>
          <a:blipFill>
            <a:blip r:embed="rId3"/>
          </a:blipFill>
          <a:ln w="50800">
            <a:solidFill>
              <a:srgbClr val="000000"/>
            </a:solidFill>
            <a:miter lim="400000"/>
          </a:ln>
          <a:extLst>
            <a:ext uri="{C572A759-6A51-4108-AA02-DFA0A04FC94B}">
              <ma14:wrappingTextBoxFlag xmlns:ma14="http://schemas.microsoft.com/office/mac/drawingml/2011/main" val="1"/>
            </a:ext>
          </a:extLst>
        </p:spPr>
        <p:txBody>
          <a:bodyPr lIns="50800" tIns="50800" rIns="50800" bIns="50800" anchor="ctr"/>
          <a:lstStyle>
            <a:lvl1pPr>
              <a:defRPr sz="3600">
                <a:solidFill>
                  <a:srgbClr val="000000"/>
                </a:solidFill>
                <a:latin typeface="Geeza Pro Bold"/>
                <a:ea typeface="Geeza Pro Bold"/>
                <a:cs typeface="Geeza Pro Bold"/>
                <a:sym typeface="Geeza Pro Bold"/>
              </a:defRPr>
            </a:lvl1pPr>
          </a:lstStyle>
          <a:p>
            <a:pPr rtl="0">
              <a:defRPr/>
            </a:pPr>
            <a:r>
              <a:t>نحن في المملكه العربيه السعوديه ولله الحمد نلتزم بمذهب أهل السنه والجماعه المستقاه من الكتاب والسنه ونطبق شريعة الله القائمه على التوحيد</a:t>
            </a: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2" name="صورة" descr="صورة"/>
          <p:cNvPicPr>
            <a:picLocks noChangeAspect="1"/>
          </p:cNvPicPr>
          <p:nvPr/>
        </p:nvPicPr>
        <p:blipFill>
          <a:blip r:embed="rId2">
            <a:extLst/>
          </a:blip>
          <a:srcRect l="2088" t="9115" r="2088" b="17865"/>
          <a:stretch>
            <a:fillRect/>
          </a:stretch>
        </p:blipFill>
        <p:spPr>
          <a:xfrm>
            <a:off x="337494" y="943101"/>
            <a:ext cx="12431795" cy="7104894"/>
          </a:xfrm>
          <a:prstGeom prst="rect">
            <a:avLst/>
          </a:prstGeom>
          <a:ln w="50800">
            <a:solidFill>
              <a:srgbClr val="000000"/>
            </a:solidFill>
            <a:miter lim="400000"/>
          </a:ln>
        </p:spPr>
      </p:pic>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4" name="Unknown.jpeg" descr="Unknown.jpeg"/>
          <p:cNvPicPr>
            <a:picLocks noChangeAspect="1"/>
          </p:cNvPicPr>
          <p:nvPr/>
        </p:nvPicPr>
        <p:blipFill>
          <a:blip r:embed="rId2">
            <a:extLst/>
          </a:blip>
          <a:stretch>
            <a:fillRect/>
          </a:stretch>
        </p:blipFill>
        <p:spPr>
          <a:xfrm>
            <a:off x="1311948" y="350948"/>
            <a:ext cx="4362580" cy="2382199"/>
          </a:xfrm>
          <a:prstGeom prst="rect">
            <a:avLst/>
          </a:prstGeom>
          <a:ln w="50800">
            <a:solidFill>
              <a:srgbClr val="000000"/>
            </a:solidFill>
            <a:miter lim="400000"/>
          </a:ln>
        </p:spPr>
      </p:pic>
      <p:pic>
        <p:nvPicPr>
          <p:cNvPr id="255" name="Unknown.jpeg" descr="Unknown.jpeg"/>
          <p:cNvPicPr>
            <a:picLocks noChangeAspect="1"/>
          </p:cNvPicPr>
          <p:nvPr/>
        </p:nvPicPr>
        <p:blipFill>
          <a:blip r:embed="rId3">
            <a:extLst/>
          </a:blip>
          <a:stretch>
            <a:fillRect/>
          </a:stretch>
        </p:blipFill>
        <p:spPr>
          <a:xfrm>
            <a:off x="3352619" y="3158232"/>
            <a:ext cx="8566169" cy="5752463"/>
          </a:xfrm>
          <a:prstGeom prst="rect">
            <a:avLst/>
          </a:prstGeom>
          <a:ln w="50800">
            <a:solidFill>
              <a:srgbClr val="000000"/>
            </a:solidFill>
            <a:miter lim="400000"/>
          </a:ln>
        </p:spPr>
      </p:pic>
      <p:sp>
        <p:nvSpPr>
          <p:cNvPr id="256" name="صفحة ٣٢رقم ١،٢،٣"/>
          <p:cNvSpPr txBox="1"/>
          <p:nvPr/>
        </p:nvSpPr>
        <p:spPr>
          <a:xfrm>
            <a:off x="8269616" y="7731886"/>
            <a:ext cx="3362001" cy="60528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spAutoFit/>
          </a:bodyPr>
          <a:lstStyle>
            <a:lvl1pPr>
              <a:defRPr sz="3200">
                <a:solidFill>
                  <a:srgbClr val="000000"/>
                </a:solidFill>
                <a:latin typeface="Geeza Pro Bold"/>
                <a:ea typeface="Geeza Pro Bold"/>
                <a:cs typeface="Geeza Pro Bold"/>
                <a:sym typeface="Geeza Pro Bold"/>
              </a:defRPr>
            </a:lvl1pPr>
          </a:lstStyle>
          <a:p>
            <a:pPr rtl="0">
              <a:defRPr/>
            </a:pPr>
            <a:r>
              <a:t>صفحة ٣٢رقم ١،٢،٣</a:t>
            </a:r>
          </a:p>
        </p:txBody>
      </p:sp>
    </p:spTree>
  </p:cSld>
  <p:clrMapOvr>
    <a:masterClrMapping/>
  </p:clrMapOvr>
  <mc:AlternateContent xmlns:mc="http://schemas.openxmlformats.org/markup-compatibility/2006">
    <mc:Choice xmlns:p14="http://schemas.microsoft.com/office/powerpoint/2010/main" Requires="p14">
      <p:transition spd="slow" advClick="1" p14:dur="2000">
        <p:dissolve/>
      </p:transition>
    </mc:Choice>
    <mc:Fallback>
      <p:transition spd="slow">
        <p:fade/>
      </p:transition>
    </mc:Fallback>
  </mc:AlternateContent>
</p:sld>
</file>

<file path=ppt/theme/_rels/theme1.xml.rels><?xml version="1.0" encoding="UTF-8"?>
<Relationships xmlns="http://schemas.openxmlformats.org/package/2006/relationships"><Relationship Id="rId1" Type="http://schemas.openxmlformats.org/officeDocument/2006/relationships/image" Target="../media/image2.png"/></Relationships>

</file>

<file path=ppt/theme/_rels/theme2.xml.rels><?xml version="1.0" encoding="UTF-8"?>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xmlns:r="http://schemas.openxmlformats.org/officeDocument/2006/relationships" name="Renaissance">
  <a:themeElements>
    <a:clrScheme name="Renaissance">
      <a:dk1>
        <a:srgbClr val="625B48"/>
      </a:dk1>
      <a:lt1>
        <a:srgbClr val="1A2C62"/>
      </a:lt1>
      <a:dk2>
        <a:srgbClr val="75716F"/>
      </a:dk2>
      <a:lt2>
        <a:srgbClr val="CDCDCD"/>
      </a:lt2>
      <a:accent1>
        <a:srgbClr val="9EA3A1"/>
      </a:accent1>
      <a:accent2>
        <a:srgbClr val="ACAD6A"/>
      </a:accent2>
      <a:accent3>
        <a:srgbClr val="E2BF60"/>
      </a:accent3>
      <a:accent4>
        <a:srgbClr val="DF995B"/>
      </a:accent4>
      <a:accent5>
        <a:srgbClr val="D27263"/>
      </a:accent5>
      <a:accent6>
        <a:srgbClr val="B59871"/>
      </a:accent6>
      <a:hlink>
        <a:srgbClr val="0000FF"/>
      </a:hlink>
      <a:folHlink>
        <a:srgbClr val="FF00FF"/>
      </a:folHlink>
    </a:clrScheme>
    <a:fontScheme name="Renaissance">
      <a:majorFont>
        <a:latin typeface="Geeza Pro Regular"/>
        <a:ea typeface="Geeza Pro Regular"/>
        <a:cs typeface="Geeza Pro Regular"/>
      </a:majorFont>
      <a:minorFont>
        <a:latin typeface="Geeza Pro Regular"/>
        <a:ea typeface="Geeza Pro Regular"/>
        <a:cs typeface="Geeza Pro Regular"/>
      </a:minorFont>
    </a:fontScheme>
    <a:fmtScheme name="Renaissan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1" fontAlgn="auto" latinLnBrk="0" hangingPunct="0">
          <a:lnSpc>
            <a:spcPct val="100000"/>
          </a:lnSpc>
          <a:spcBef>
            <a:spcPts val="0"/>
          </a:spcBef>
          <a:spcAft>
            <a:spcPts val="0"/>
          </a:spcAft>
          <a:buClr>
            <a:srgbClr val="9A7865"/>
          </a:buClr>
          <a:buSzTx/>
          <a:buFontTx/>
          <a:buNone/>
          <a:tabLst/>
          <a:defRPr b="0" baseline="0" cap="none" i="0" spc="0" strike="noStrike" sz="3600" u="none" kumimoji="0" normalizeH="0">
            <a:ln>
              <a:noFill/>
            </a:ln>
            <a:solidFill>
              <a:srgbClr val="625B48"/>
            </a:solidFill>
            <a:effectLst/>
            <a:uFillTx/>
            <a:latin typeface="+mn-lt"/>
            <a:ea typeface="+mn-ea"/>
            <a:cs typeface="+mn-cs"/>
            <a:sym typeface="Geeza Pro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chemeClr val="accent2">
              <a:hueOff val="177409"/>
              <a:satOff val="5215"/>
              <a:lumOff val="-9597"/>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upright="0">
        <a:spAutoFit/>
      </a:bodyPr>
      <a:lstStyle>
        <a:defPPr marL="0" marR="0" indent="0" algn="ctr" defTabSz="584200" rtl="1" fontAlgn="auto" latinLnBrk="0" hangingPunct="0">
          <a:lnSpc>
            <a:spcPct val="100000"/>
          </a:lnSpc>
          <a:spcBef>
            <a:spcPts val="0"/>
          </a:spcBef>
          <a:spcAft>
            <a:spcPts val="0"/>
          </a:spcAft>
          <a:buClr>
            <a:srgbClr val="9A7865"/>
          </a:buClr>
          <a:buSzTx/>
          <a:buFontTx/>
          <a:buNone/>
          <a:tabLst/>
          <a:defRPr b="0" baseline="0" cap="none" i="0" spc="0" strike="noStrike" sz="4000" u="none" kumimoji="0" normalizeH="0">
            <a:ln>
              <a:noFill/>
            </a:ln>
            <a:solidFill>
              <a:srgbClr val="625B48"/>
            </a:solidFill>
            <a:effectLst/>
            <a:uFillTx/>
            <a:latin typeface="+mn-lt"/>
            <a:ea typeface="+mn-ea"/>
            <a:cs typeface="+mn-cs"/>
            <a:sym typeface="Geeza Pro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Renaissance">
  <a:themeElements>
    <a:clrScheme name="Renaissance">
      <a:dk1>
        <a:srgbClr val="000000"/>
      </a:dk1>
      <a:lt1>
        <a:srgbClr val="FFFFFF"/>
      </a:lt1>
      <a:dk2>
        <a:srgbClr val="75716F"/>
      </a:dk2>
      <a:lt2>
        <a:srgbClr val="CDCDCD"/>
      </a:lt2>
      <a:accent1>
        <a:srgbClr val="9EA3A1"/>
      </a:accent1>
      <a:accent2>
        <a:srgbClr val="ACAD6A"/>
      </a:accent2>
      <a:accent3>
        <a:srgbClr val="E2BF60"/>
      </a:accent3>
      <a:accent4>
        <a:srgbClr val="DF995B"/>
      </a:accent4>
      <a:accent5>
        <a:srgbClr val="D27263"/>
      </a:accent5>
      <a:accent6>
        <a:srgbClr val="B59871"/>
      </a:accent6>
      <a:hlink>
        <a:srgbClr val="0000FF"/>
      </a:hlink>
      <a:folHlink>
        <a:srgbClr val="FF00FF"/>
      </a:folHlink>
    </a:clrScheme>
    <a:fontScheme name="Renaissance">
      <a:majorFont>
        <a:latin typeface="Geeza Pro Regular"/>
        <a:ea typeface="Geeza Pro Regular"/>
        <a:cs typeface="Geeza Pro Regular"/>
      </a:majorFont>
      <a:minorFont>
        <a:latin typeface="Geeza Pro Regular"/>
        <a:ea typeface="Geeza Pro Regular"/>
        <a:cs typeface="Geeza Pro Regular"/>
      </a:minorFont>
    </a:fontScheme>
    <a:fmtScheme name="Renaissan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1" fontAlgn="auto" latinLnBrk="0" hangingPunct="0">
          <a:lnSpc>
            <a:spcPct val="100000"/>
          </a:lnSpc>
          <a:spcBef>
            <a:spcPts val="0"/>
          </a:spcBef>
          <a:spcAft>
            <a:spcPts val="0"/>
          </a:spcAft>
          <a:buClr>
            <a:srgbClr val="9A7865"/>
          </a:buClr>
          <a:buSzTx/>
          <a:buFontTx/>
          <a:buNone/>
          <a:tabLst/>
          <a:defRPr b="0" baseline="0" cap="none" i="0" spc="0" strike="noStrike" sz="3600" u="none" kumimoji="0" normalizeH="0">
            <a:ln>
              <a:noFill/>
            </a:ln>
            <a:solidFill>
              <a:srgbClr val="625B48"/>
            </a:solidFill>
            <a:effectLst/>
            <a:uFillTx/>
            <a:latin typeface="+mn-lt"/>
            <a:ea typeface="+mn-ea"/>
            <a:cs typeface="+mn-cs"/>
            <a:sym typeface="Geeza Pro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38100" cap="flat">
          <a:solidFill>
            <a:schemeClr val="accent2">
              <a:hueOff val="177409"/>
              <a:satOff val="5215"/>
              <a:lumOff val="-9597"/>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t" upright="0">
        <a:spAutoFit/>
      </a:bodyPr>
      <a:lstStyle>
        <a:defPPr marL="0" marR="0" indent="0" algn="ctr" defTabSz="584200" rtl="1" fontAlgn="auto" latinLnBrk="0" hangingPunct="0">
          <a:lnSpc>
            <a:spcPct val="100000"/>
          </a:lnSpc>
          <a:spcBef>
            <a:spcPts val="0"/>
          </a:spcBef>
          <a:spcAft>
            <a:spcPts val="0"/>
          </a:spcAft>
          <a:buClr>
            <a:srgbClr val="9A7865"/>
          </a:buClr>
          <a:buSzTx/>
          <a:buFontTx/>
          <a:buNone/>
          <a:tabLst/>
          <a:defRPr b="0" baseline="0" cap="none" i="0" spc="0" strike="noStrike" sz="4000" u="none" kumimoji="0" normalizeH="0">
            <a:ln>
              <a:noFill/>
            </a:ln>
            <a:solidFill>
              <a:srgbClr val="625B48"/>
            </a:solidFill>
            <a:effectLst/>
            <a:uFillTx/>
            <a:latin typeface="+mn-lt"/>
            <a:ea typeface="+mn-ea"/>
            <a:cs typeface="+mn-cs"/>
            <a:sym typeface="Geeza Pro Regular"/>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