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9"/>
  </p:notesMasterIdLst>
  <p:sldIdLst>
    <p:sldId id="322" r:id="rId2"/>
    <p:sldId id="343" r:id="rId3"/>
    <p:sldId id="344" r:id="rId4"/>
    <p:sldId id="345" r:id="rId5"/>
    <p:sldId id="346" r:id="rId6"/>
    <p:sldId id="347" r:id="rId7"/>
    <p:sldId id="348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3399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412" autoAdjust="0"/>
    <p:restoredTop sz="86323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2089AB-9186-4E0F-AFF6-1D4745F595FE}" type="datetimeFigureOut">
              <a:rPr lang="ar-SA" smtClean="0"/>
              <a:t>05/03/41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6D8B46-6A24-4C71-B135-7DD4A6EDD77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955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05/03/41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4938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05/03/41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236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05/03/41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930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05/03/41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57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05/03/41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052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05/03/41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881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05/03/41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3067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05/03/41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485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05/03/41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650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05/03/41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1338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05/03/41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125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056AB-8C9B-4521-A926-09830CFDE87C}" type="datetimeFigureOut">
              <a:rPr lang="ar-SA" smtClean="0"/>
              <a:t>05/03/41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354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58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6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469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72"/>
            <a:ext cx="9135675" cy="686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2" t="68624" r="19279" b="26600"/>
          <a:stretch/>
        </p:blipFill>
        <p:spPr bwMode="auto">
          <a:xfrm>
            <a:off x="3353974" y="2031024"/>
            <a:ext cx="3002507" cy="297770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سهم إلى اليسار 5"/>
          <p:cNvSpPr/>
          <p:nvPr/>
        </p:nvSpPr>
        <p:spPr>
          <a:xfrm>
            <a:off x="8563504" y="2132856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" name="رابط مستقيم 6"/>
          <p:cNvCxnSpPr/>
          <p:nvPr/>
        </p:nvCxnSpPr>
        <p:spPr>
          <a:xfrm flipH="1">
            <a:off x="2389458" y="2965888"/>
            <a:ext cx="4312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سهم إلى اليسار 7"/>
          <p:cNvSpPr/>
          <p:nvPr/>
        </p:nvSpPr>
        <p:spPr>
          <a:xfrm>
            <a:off x="8546088" y="3154616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سهم إلى اليسار 8"/>
          <p:cNvSpPr/>
          <p:nvPr/>
        </p:nvSpPr>
        <p:spPr>
          <a:xfrm>
            <a:off x="8563504" y="4413592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0" name="رابط كسهم مستقيم 9"/>
          <p:cNvCxnSpPr/>
          <p:nvPr/>
        </p:nvCxnSpPr>
        <p:spPr>
          <a:xfrm flipH="1">
            <a:off x="8546910" y="4769856"/>
            <a:ext cx="201554" cy="0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ستطيل 10"/>
          <p:cNvSpPr/>
          <p:nvPr/>
        </p:nvSpPr>
        <p:spPr>
          <a:xfrm>
            <a:off x="8244408" y="2060848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ج1: </a:t>
            </a:r>
            <a:endParaRPr lang="ar-SA" sz="2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8261824" y="4351456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ج1: </a:t>
            </a:r>
            <a:endParaRPr lang="ar-SA" sz="2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38" t="72803" r="19130" b="23615"/>
          <a:stretch/>
        </p:blipFill>
        <p:spPr bwMode="auto">
          <a:xfrm>
            <a:off x="3625167" y="4441270"/>
            <a:ext cx="2386993" cy="270226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مستطيل 13"/>
          <p:cNvSpPr/>
          <p:nvPr/>
        </p:nvSpPr>
        <p:spPr>
          <a:xfrm>
            <a:off x="8230760" y="4567480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ج2: </a:t>
            </a:r>
            <a:endParaRPr lang="ar-SA" sz="2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536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55"/>
            <a:ext cx="9128654" cy="684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8104160" y="647984"/>
            <a:ext cx="201554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flipH="1">
            <a:off x="8104160" y="1615152"/>
            <a:ext cx="201554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8104160" y="2952240"/>
            <a:ext cx="20155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100392" y="3720800"/>
            <a:ext cx="201554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77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70"/>
            <a:ext cx="9144000" cy="686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266945" y="440839"/>
            <a:ext cx="6850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حفظ</a:t>
            </a:r>
            <a:endParaRPr lang="ar-SA" sz="2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سهم إلى اليسار 5"/>
          <p:cNvSpPr/>
          <p:nvPr/>
        </p:nvSpPr>
        <p:spPr>
          <a:xfrm>
            <a:off x="8607240" y="1749296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 إلى اليسار 6"/>
          <p:cNvSpPr/>
          <p:nvPr/>
        </p:nvSpPr>
        <p:spPr>
          <a:xfrm>
            <a:off x="8604448" y="4399944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" name="رابط كسهم مستقيم 8"/>
          <p:cNvCxnSpPr/>
          <p:nvPr/>
        </p:nvCxnSpPr>
        <p:spPr>
          <a:xfrm flipH="1">
            <a:off x="8580339" y="4756208"/>
            <a:ext cx="2438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9"/>
          <p:cNvSpPr/>
          <p:nvPr/>
        </p:nvSpPr>
        <p:spPr>
          <a:xfrm>
            <a:off x="2051720" y="4541058"/>
            <a:ext cx="43574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ما أثر الأخلاق على الفرد ؟</a:t>
            </a:r>
            <a:endParaRPr lang="ar-SA" sz="2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1" t="75464" r="19278" b="16338"/>
          <a:stretch/>
        </p:blipFill>
        <p:spPr bwMode="auto">
          <a:xfrm>
            <a:off x="2165265" y="6190861"/>
            <a:ext cx="4927015" cy="511142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8676456" y="2925818"/>
            <a:ext cx="531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ج3:</a:t>
            </a:r>
            <a:endParaRPr lang="ar-SA" sz="2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6" name="رابط مستقيم 15"/>
          <p:cNvCxnSpPr/>
          <p:nvPr/>
        </p:nvCxnSpPr>
        <p:spPr>
          <a:xfrm>
            <a:off x="8762112" y="2492022"/>
            <a:ext cx="0" cy="1197714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 flipH="1">
            <a:off x="8604448" y="2492022"/>
            <a:ext cx="17131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 flipH="1">
            <a:off x="8604448" y="2924944"/>
            <a:ext cx="17131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 flipH="1">
            <a:off x="8604448" y="3689736"/>
            <a:ext cx="17131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7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82"/>
            <a:ext cx="9144000" cy="685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6" t="82229" r="19130" b="13248"/>
          <a:stretch/>
        </p:blipFill>
        <p:spPr bwMode="auto">
          <a:xfrm>
            <a:off x="1043608" y="3443639"/>
            <a:ext cx="2250455" cy="281977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4017359" y="4037002"/>
            <a:ext cx="6850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حفظ</a:t>
            </a:r>
            <a:endParaRPr lang="ar-SA" sz="2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 flipH="1">
            <a:off x="8172400" y="1053927"/>
            <a:ext cx="2438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 8"/>
          <p:cNvSpPr/>
          <p:nvPr/>
        </p:nvSpPr>
        <p:spPr>
          <a:xfrm>
            <a:off x="8162759" y="854128"/>
            <a:ext cx="6850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ج4:</a:t>
            </a:r>
            <a:endParaRPr lang="ar-SA" sz="2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7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5934279" y="1372706"/>
            <a:ext cx="6850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الأمانة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363751" y="1359058"/>
            <a:ext cx="9010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الخيانة</a:t>
            </a:r>
            <a:endParaRPr lang="ar-SA" sz="2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813791" y="1800112"/>
            <a:ext cx="904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التواضع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283968" y="1813760"/>
            <a:ext cx="9010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الكبر</a:t>
            </a:r>
            <a:endParaRPr lang="ar-SA" sz="2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724128" y="2219386"/>
            <a:ext cx="904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الكرم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311264" y="2233034"/>
            <a:ext cx="9010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البخل</a:t>
            </a:r>
            <a:endParaRPr lang="ar-SA" sz="2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508959" y="908720"/>
            <a:ext cx="904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الحياء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212815" y="922368"/>
            <a:ext cx="9010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البذاءة</a:t>
            </a:r>
            <a:endParaRPr lang="ar-SA" sz="2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532487" y="1359058"/>
            <a:ext cx="904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العفة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222695" y="1372706"/>
            <a:ext cx="9010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الفحش</a:t>
            </a:r>
            <a:endParaRPr lang="ar-SA" sz="2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635559" y="1791106"/>
            <a:ext cx="904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النصيحة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156560" y="1791106"/>
            <a:ext cx="9010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الغش</a:t>
            </a:r>
            <a:endParaRPr lang="ar-SA" sz="2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2666623" y="2219386"/>
            <a:ext cx="904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الشجاعة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1187624" y="2219386"/>
            <a:ext cx="9010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الجبن</a:t>
            </a:r>
            <a:endParaRPr lang="ar-SA" sz="2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3310927" y="4698722"/>
            <a:ext cx="9010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154</a:t>
            </a:r>
            <a:endParaRPr lang="ar-SA" sz="2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4435759" y="4927520"/>
            <a:ext cx="9010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154</a:t>
            </a:r>
            <a:endParaRPr lang="ar-SA" sz="2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4130311" y="5589240"/>
            <a:ext cx="9010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157</a:t>
            </a:r>
            <a:endParaRPr lang="ar-SA" sz="2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2843808" y="5158066"/>
            <a:ext cx="9010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156</a:t>
            </a:r>
            <a:endParaRPr lang="ar-SA" sz="2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498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1795</TotalTime>
  <Words>42</Words>
  <Application>Microsoft Office PowerPoint</Application>
  <PresentationFormat>عرض على الشاشة (3:4)‏</PresentationFormat>
  <Paragraphs>26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WD</cp:lastModifiedBy>
  <cp:revision>272</cp:revision>
  <dcterms:created xsi:type="dcterms:W3CDTF">2014-08-31T20:10:42Z</dcterms:created>
  <dcterms:modified xsi:type="dcterms:W3CDTF">2019-11-02T08:11:28Z</dcterms:modified>
</cp:coreProperties>
</file>