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8"/>
  </p:notesMasterIdLst>
  <p:sldIdLst>
    <p:sldId id="322" r:id="rId2"/>
    <p:sldId id="343" r:id="rId3"/>
    <p:sldId id="344" r:id="rId4"/>
    <p:sldId id="345" r:id="rId5"/>
    <p:sldId id="346" r:id="rId6"/>
    <p:sldId id="347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9933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28"/>
            <a:ext cx="9144000" cy="684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2" t="35766" r="23607" b="60054"/>
          <a:stretch/>
        </p:blipFill>
        <p:spPr bwMode="auto">
          <a:xfrm>
            <a:off x="1934574" y="2303547"/>
            <a:ext cx="5136522" cy="26054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621304" y="2465600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1678032" y="3212976"/>
            <a:ext cx="68303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8213344" y="2993184"/>
            <a:ext cx="718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0" t="39705" r="23309" b="57029"/>
          <a:stretch/>
        </p:blipFill>
        <p:spPr bwMode="auto">
          <a:xfrm>
            <a:off x="2981512" y="3947460"/>
            <a:ext cx="3462696" cy="28807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رابط كسهم مستقيم 11"/>
          <p:cNvCxnSpPr/>
          <p:nvPr/>
        </p:nvCxnSpPr>
        <p:spPr>
          <a:xfrm flipH="1">
            <a:off x="8662808" y="4094488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>
            <a:off x="1125676" y="4800920"/>
            <a:ext cx="51317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7465968" y="4999528"/>
            <a:ext cx="1116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8365744" y="4725144"/>
            <a:ext cx="718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80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60"/>
            <a:ext cx="9137277" cy="684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3" t="42335" r="23607" b="53683"/>
          <a:stretch/>
        </p:blipFill>
        <p:spPr bwMode="auto">
          <a:xfrm>
            <a:off x="2267744" y="3704812"/>
            <a:ext cx="4012442" cy="27295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130896" y="634336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24742" y="2956008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38390" y="3127320"/>
            <a:ext cx="20155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28510" y="3501008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138390" y="2393592"/>
            <a:ext cx="20155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128510" y="2595968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114040" y="4656904"/>
            <a:ext cx="20155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114040" y="5009408"/>
            <a:ext cx="20155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8114040" y="4094488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8117808" y="4296864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8100392" y="2768154"/>
            <a:ext cx="718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8082976" y="4450760"/>
            <a:ext cx="718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20" name="رابط كسهم مستقيم 19"/>
          <p:cNvCxnSpPr/>
          <p:nvPr/>
        </p:nvCxnSpPr>
        <p:spPr>
          <a:xfrm flipH="1">
            <a:off x="8130896" y="3892112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41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7"/>
            <a:ext cx="9144000" cy="684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907704" y="503968"/>
            <a:ext cx="1056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حفظ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36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76"/>
            <a:ext cx="9144000" cy="685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835696" y="1268760"/>
            <a:ext cx="4629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1)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عمل مشروع صغير          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2)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البحث عن وظيفة مناسبة  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5536" y="2405786"/>
            <a:ext cx="1056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174 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849344" y="2610490"/>
            <a:ext cx="1056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174 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024424" y="2839288"/>
            <a:ext cx="1056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175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32248" y="35010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1)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هو صندوق العمل               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2)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أغلى </a:t>
            </a:r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ما يملكه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الإنسان</a:t>
            </a:r>
          </a:p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3)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إذا </a:t>
            </a:r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ذهب لا يمكن أن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يرجع   </a:t>
            </a:r>
            <a:r>
              <a:rPr lang="ar-SA" sz="16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4)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سرعة انقضائه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275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</TotalTime>
  <Words>49</Words>
  <Application>Microsoft Office PowerPoint</Application>
  <PresentationFormat>عرض على الشاشة (3:4)‏</PresentationFormat>
  <Paragraphs>11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282</cp:revision>
  <dcterms:created xsi:type="dcterms:W3CDTF">2014-08-31T20:10:42Z</dcterms:created>
  <dcterms:modified xsi:type="dcterms:W3CDTF">2019-11-08T11:51:40Z</dcterms:modified>
</cp:coreProperties>
</file>