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notesMasterIdLst>
    <p:notesMasterId r:id="rId8"/>
  </p:notesMasterIdLst>
  <p:sldIdLst>
    <p:sldId id="322" r:id="rId2"/>
    <p:sldId id="343" r:id="rId3"/>
    <p:sldId id="344" r:id="rId4"/>
    <p:sldId id="345" r:id="rId5"/>
    <p:sldId id="346" r:id="rId6"/>
    <p:sldId id="347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6600"/>
    <a:srgbClr val="339933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412" autoAdjust="0"/>
    <p:restoredTop sz="86323" autoAdjust="0"/>
  </p:normalViewPr>
  <p:slideViewPr>
    <p:cSldViewPr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E2089AB-9186-4E0F-AFF6-1D4745F595FE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46D8B46-6A24-4C71-B135-7DD4A6EDD775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3955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4938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570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052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2881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30670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2485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0650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1338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11259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236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4930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1354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58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5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46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400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86" t="69698" r="23400" b="26134"/>
          <a:stretch/>
        </p:blipFill>
        <p:spPr bwMode="auto">
          <a:xfrm>
            <a:off x="1289093" y="5476288"/>
            <a:ext cx="5583175" cy="260548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رابط كسهم مستقيم 6"/>
          <p:cNvCxnSpPr/>
          <p:nvPr/>
        </p:nvCxnSpPr>
        <p:spPr>
          <a:xfrm flipH="1">
            <a:off x="8573388" y="3942062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ستطيل 7"/>
          <p:cNvSpPr/>
          <p:nvPr/>
        </p:nvSpPr>
        <p:spPr>
          <a:xfrm>
            <a:off x="3491880" y="3744328"/>
            <a:ext cx="3960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ما المراد ببر الوالدين ؟ وما صوره ؟</a:t>
            </a:r>
          </a:p>
        </p:txBody>
      </p:sp>
      <p:cxnSp>
        <p:nvCxnSpPr>
          <p:cNvPr id="9" name="رابط مستقيم 8"/>
          <p:cNvCxnSpPr/>
          <p:nvPr/>
        </p:nvCxnSpPr>
        <p:spPr>
          <a:xfrm flipH="1">
            <a:off x="1835696" y="4275680"/>
            <a:ext cx="6364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8614525" y="4536416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ستطيل 13"/>
          <p:cNvSpPr/>
          <p:nvPr/>
        </p:nvSpPr>
        <p:spPr>
          <a:xfrm>
            <a:off x="395536" y="6179826"/>
            <a:ext cx="3960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تأكيدا لحقهما واظهارا لفضلهما ومبالغة في برهما </a:t>
            </a:r>
          </a:p>
        </p:txBody>
      </p:sp>
      <p:cxnSp>
        <p:nvCxnSpPr>
          <p:cNvPr id="15" name="رابط كسهم مستقيم 14"/>
          <p:cNvCxnSpPr/>
          <p:nvPr/>
        </p:nvCxnSpPr>
        <p:spPr>
          <a:xfrm flipH="1">
            <a:off x="8590800" y="5633952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35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8172404" y="1709814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6" t="76645" r="23550" b="19385"/>
          <a:stretch/>
        </p:blipFill>
        <p:spPr bwMode="auto">
          <a:xfrm>
            <a:off x="1897040" y="1559688"/>
            <a:ext cx="2715904" cy="272956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رابط كسهم مستقيم 7"/>
          <p:cNvCxnSpPr/>
          <p:nvPr/>
        </p:nvCxnSpPr>
        <p:spPr>
          <a:xfrm flipH="1">
            <a:off x="8151165" y="1957776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159574" y="2304168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154988" y="2762638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مستطيل 10"/>
          <p:cNvSpPr/>
          <p:nvPr/>
        </p:nvSpPr>
        <p:spPr>
          <a:xfrm>
            <a:off x="2339752" y="2564904"/>
            <a:ext cx="3960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ما حكم عقوق الوالدين ؟</a:t>
            </a:r>
          </a:p>
        </p:txBody>
      </p:sp>
      <p:cxnSp>
        <p:nvCxnSpPr>
          <p:cNvPr id="12" name="رابط كسهم مستقيم 11"/>
          <p:cNvCxnSpPr/>
          <p:nvPr/>
        </p:nvCxnSpPr>
        <p:spPr>
          <a:xfrm flipH="1">
            <a:off x="8131456" y="3195560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8139865" y="3541952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flipH="1">
            <a:off x="8141340" y="4463534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ستطيل 14"/>
          <p:cNvSpPr/>
          <p:nvPr/>
        </p:nvSpPr>
        <p:spPr>
          <a:xfrm>
            <a:off x="1547664" y="4221088"/>
            <a:ext cx="3960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ما المراد بالرحم التي تجب صلتها ؟</a:t>
            </a:r>
          </a:p>
        </p:txBody>
      </p:sp>
      <p:cxnSp>
        <p:nvCxnSpPr>
          <p:cNvPr id="17" name="رابط مستقيم 16"/>
          <p:cNvCxnSpPr/>
          <p:nvPr/>
        </p:nvCxnSpPr>
        <p:spPr>
          <a:xfrm flipH="1">
            <a:off x="1547664" y="4797152"/>
            <a:ext cx="41625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91" t="79799" r="23849" b="16170"/>
          <a:stretch/>
        </p:blipFill>
        <p:spPr bwMode="auto">
          <a:xfrm>
            <a:off x="4105086" y="5000156"/>
            <a:ext cx="1637092" cy="285523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1" name="رابط كسهم مستقيم 20"/>
          <p:cNvCxnSpPr/>
          <p:nvPr/>
        </p:nvCxnSpPr>
        <p:spPr>
          <a:xfrm flipH="1">
            <a:off x="8145104" y="5170840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89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رابط كسهم مستقيم 5"/>
          <p:cNvCxnSpPr/>
          <p:nvPr/>
        </p:nvCxnSpPr>
        <p:spPr>
          <a:xfrm flipH="1">
            <a:off x="8624212" y="647110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ستطيل 6"/>
          <p:cNvSpPr/>
          <p:nvPr/>
        </p:nvSpPr>
        <p:spPr>
          <a:xfrm>
            <a:off x="3275856" y="431960"/>
            <a:ext cx="3960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ما منزلة الرحم في الإسلام ؟</a:t>
            </a:r>
          </a:p>
        </p:txBody>
      </p:sp>
      <p:cxnSp>
        <p:nvCxnSpPr>
          <p:cNvPr id="8" name="رابط كسهم مستقيم 7"/>
          <p:cNvCxnSpPr/>
          <p:nvPr/>
        </p:nvCxnSpPr>
        <p:spPr>
          <a:xfrm flipH="1">
            <a:off x="8610564" y="2132856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مستطيل 8"/>
          <p:cNvSpPr/>
          <p:nvPr/>
        </p:nvSpPr>
        <p:spPr>
          <a:xfrm>
            <a:off x="2020656" y="1904058"/>
            <a:ext cx="3960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ما حكم صلة الرحم ؟</a:t>
            </a:r>
          </a:p>
        </p:txBody>
      </p:sp>
      <p:cxnSp>
        <p:nvCxnSpPr>
          <p:cNvPr id="10" name="رابط مستقيم 9"/>
          <p:cNvCxnSpPr/>
          <p:nvPr/>
        </p:nvCxnSpPr>
        <p:spPr>
          <a:xfrm flipH="1">
            <a:off x="7427326" y="2465600"/>
            <a:ext cx="10405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8606796" y="3181038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 11"/>
          <p:cNvSpPr/>
          <p:nvPr/>
        </p:nvSpPr>
        <p:spPr>
          <a:xfrm>
            <a:off x="2353400" y="2965888"/>
            <a:ext cx="3960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ما الآثار المترتبة على صلة الرحم ؟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1588608" y="3879338"/>
            <a:ext cx="10801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حفظ</a:t>
            </a:r>
          </a:p>
        </p:txBody>
      </p:sp>
      <p:cxnSp>
        <p:nvCxnSpPr>
          <p:cNvPr id="14" name="رابط كسهم مستقيم 13"/>
          <p:cNvCxnSpPr/>
          <p:nvPr/>
        </p:nvCxnSpPr>
        <p:spPr>
          <a:xfrm flipH="1">
            <a:off x="8532440" y="3415352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flipH="1">
            <a:off x="8549856" y="4234736"/>
            <a:ext cx="201554" cy="0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flipH="1">
            <a:off x="8546088" y="4639488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80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900"/>
            <a:ext cx="9137165" cy="6875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مستطيل 6"/>
          <p:cNvSpPr/>
          <p:nvPr/>
        </p:nvSpPr>
        <p:spPr>
          <a:xfrm>
            <a:off x="-1044624" y="4954816"/>
            <a:ext cx="3960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دعاءهما لك</a:t>
            </a:r>
          </a:p>
          <a:p>
            <a:r>
              <a:rPr lang="ar-SA" sz="2000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الحياة الطيبة </a:t>
            </a:r>
          </a:p>
          <a:p>
            <a:r>
              <a:rPr lang="ar-SA" sz="2000" b="1" dirty="0" smtClean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</a:rPr>
              <a:t>حصول البركة </a:t>
            </a:r>
            <a:r>
              <a:rPr lang="ar-SA" sz="2000" b="1" dirty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</a:rPr>
              <a:t>في </a:t>
            </a:r>
            <a:r>
              <a:rPr lang="ar-SA" sz="2000" b="1" dirty="0" smtClean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</a:rPr>
              <a:t>العمر والرزق</a:t>
            </a:r>
          </a:p>
        </p:txBody>
      </p:sp>
      <p:cxnSp>
        <p:nvCxnSpPr>
          <p:cNvPr id="5" name="رابط مستقيم 4"/>
          <p:cNvCxnSpPr/>
          <p:nvPr/>
        </p:nvCxnSpPr>
        <p:spPr>
          <a:xfrm>
            <a:off x="3087128" y="5135993"/>
            <a:ext cx="0" cy="61467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رابط مستقيم 7"/>
          <p:cNvCxnSpPr/>
          <p:nvPr/>
        </p:nvCxnSpPr>
        <p:spPr>
          <a:xfrm flipH="1">
            <a:off x="2916757" y="5135993"/>
            <a:ext cx="1788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رابط مستقيم 9"/>
          <p:cNvCxnSpPr/>
          <p:nvPr/>
        </p:nvCxnSpPr>
        <p:spPr>
          <a:xfrm flipH="1">
            <a:off x="2902168" y="5431576"/>
            <a:ext cx="1788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H="1">
            <a:off x="2894635" y="5737024"/>
            <a:ext cx="178845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8127688" y="579744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ستطيل 15"/>
          <p:cNvSpPr/>
          <p:nvPr/>
        </p:nvSpPr>
        <p:spPr>
          <a:xfrm>
            <a:off x="179512" y="4703945"/>
            <a:ext cx="792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ص208</a:t>
            </a:r>
            <a:endParaRPr lang="ar-SA" sz="2000" b="1" dirty="0" smtClean="0">
              <a:solidFill>
                <a:srgbClr val="0066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3635896" y="5161834"/>
            <a:ext cx="792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ص209</a:t>
            </a:r>
            <a:endParaRPr lang="ar-SA" sz="2000" b="1" dirty="0" smtClean="0">
              <a:solidFill>
                <a:srgbClr val="0066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4355976" y="5405154"/>
            <a:ext cx="7920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ص209</a:t>
            </a:r>
            <a:endParaRPr lang="ar-SA" sz="2000" b="1" dirty="0" smtClean="0">
              <a:solidFill>
                <a:srgbClr val="0066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مستطيل 19"/>
          <p:cNvSpPr/>
          <p:nvPr/>
        </p:nvSpPr>
        <p:spPr>
          <a:xfrm>
            <a:off x="1259632" y="5981218"/>
            <a:ext cx="6840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ج5: </a:t>
            </a:r>
            <a:r>
              <a:rPr lang="ar-SA" sz="2000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يسبب العداوة – سبب لتعجيل العقوبة – سبب للعنة له – الحرمان من الجنة  </a:t>
            </a:r>
            <a:endParaRPr lang="ar-SA" sz="2000" b="1" dirty="0" smtClean="0">
              <a:solidFill>
                <a:srgbClr val="000099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7334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17" grpId="0"/>
      <p:bldP spid="18" grpId="0"/>
      <p:bldP spid="20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1939</TotalTime>
  <Words>86</Words>
  <Application>Microsoft Office PowerPoint</Application>
  <PresentationFormat>عرض على الشاشة (3:4)‏</PresentationFormat>
  <Paragraphs>15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ASUS</dc:creator>
  <cp:lastModifiedBy>User</cp:lastModifiedBy>
  <cp:revision>296</cp:revision>
  <dcterms:created xsi:type="dcterms:W3CDTF">2014-08-31T20:10:42Z</dcterms:created>
  <dcterms:modified xsi:type="dcterms:W3CDTF">2019-11-30T13:25:27Z</dcterms:modified>
</cp:coreProperties>
</file>